
<file path=[Content_Types].xml><?xml version="1.0" encoding="utf-8"?>
<Types xmlns="http://schemas.openxmlformats.org/package/2006/content-types">
  <Default Extension="fntdata" ContentType="application/x-fontdata"/>
  <Default Extension="gif" ContentType="image/gif"/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slides/slide49.xml" ContentType="application/vnd.openxmlformats-officedocument.presentationml.slide+xml"/>
  <Override PartName="/ppt/slides/slide50.xml" ContentType="application/vnd.openxmlformats-officedocument.presentationml.slide+xml"/>
  <Override PartName="/ppt/slides/slide51.xml" ContentType="application/vnd.openxmlformats-officedocument.presentationml.slide+xml"/>
  <Override PartName="/ppt/slides/slide52.xml" ContentType="application/vnd.openxmlformats-officedocument.presentationml.slide+xml"/>
  <Override PartName="/ppt/slides/slide53.xml" ContentType="application/vnd.openxmlformats-officedocument.presentationml.slide+xml"/>
  <Override PartName="/ppt/slides/slide5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3.xml" ContentType="application/vnd.openxmlformats-officedocument.presentationml.notesSlide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notesSlides/notesSlide4.xml" ContentType="application/vnd.openxmlformats-officedocument.presentationml.notesSlide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notesSlides/notesSlide5.xml" ContentType="application/vnd.openxmlformats-officedocument.presentationml.notesSlide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notesSlides/notesSlide6.xml" ContentType="application/vnd.openxmlformats-officedocument.presentationml.notesSlide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notesSlides/notesSlide9.xml" ContentType="application/vnd.openxmlformats-officedocument.presentationml.notesSlide+xml"/>
  <Override PartName="/ppt/diagrams/data7.xml" ContentType="application/vnd.openxmlformats-officedocument.drawingml.diagramData+xml"/>
  <Override PartName="/ppt/diagrams/layout7.xml" ContentType="application/vnd.openxmlformats-officedocument.drawingml.diagramLayout+xml"/>
  <Override PartName="/ppt/diagrams/quickStyle7.xml" ContentType="application/vnd.openxmlformats-officedocument.drawingml.diagramStyle+xml"/>
  <Override PartName="/ppt/diagrams/colors7.xml" ContentType="application/vnd.openxmlformats-officedocument.drawingml.diagramColors+xml"/>
  <Override PartName="/ppt/diagrams/drawing7.xml" ContentType="application/vnd.ms-office.drawingml.diagramDrawing+xml"/>
  <Override PartName="/ppt/notesSlides/notesSlide10.xml" ContentType="application/vnd.openxmlformats-officedocument.presentationml.notesSlide+xml"/>
  <Override PartName="/ppt/diagrams/data8.xml" ContentType="application/vnd.openxmlformats-officedocument.drawingml.diagramData+xml"/>
  <Override PartName="/ppt/diagrams/layout8.xml" ContentType="application/vnd.openxmlformats-officedocument.drawingml.diagramLayout+xml"/>
  <Override PartName="/ppt/diagrams/quickStyle8.xml" ContentType="application/vnd.openxmlformats-officedocument.drawingml.diagramStyle+xml"/>
  <Override PartName="/ppt/diagrams/colors8.xml" ContentType="application/vnd.openxmlformats-officedocument.drawingml.diagramColors+xml"/>
  <Override PartName="/ppt/diagrams/drawing8.xml" ContentType="application/vnd.ms-office.drawingml.diagramDrawing+xml"/>
  <Override PartName="/ppt/notesSlides/notesSlide11.xml" ContentType="application/vnd.openxmlformats-officedocument.presentationml.notesSlide+xml"/>
  <Override PartName="/ppt/diagrams/data9.xml" ContentType="application/vnd.openxmlformats-officedocument.drawingml.diagramData+xml"/>
  <Override PartName="/ppt/diagrams/layout9.xml" ContentType="application/vnd.openxmlformats-officedocument.drawingml.diagramLayout+xml"/>
  <Override PartName="/ppt/diagrams/quickStyle9.xml" ContentType="application/vnd.openxmlformats-officedocument.drawingml.diagramStyle+xml"/>
  <Override PartName="/ppt/diagrams/colors9.xml" ContentType="application/vnd.openxmlformats-officedocument.drawingml.diagramColors+xml"/>
  <Override PartName="/ppt/diagrams/drawing9.xml" ContentType="application/vnd.ms-office.drawingml.diagramDrawing+xml"/>
  <Override PartName="/ppt/notesSlides/notesSlide12.xml" ContentType="application/vnd.openxmlformats-officedocument.presentationml.notesSlide+xml"/>
  <Override PartName="/ppt/diagrams/data10.xml" ContentType="application/vnd.openxmlformats-officedocument.drawingml.diagramData+xml"/>
  <Override PartName="/ppt/diagrams/layout10.xml" ContentType="application/vnd.openxmlformats-officedocument.drawingml.diagramLayout+xml"/>
  <Override PartName="/ppt/diagrams/quickStyle10.xml" ContentType="application/vnd.openxmlformats-officedocument.drawingml.diagramStyle+xml"/>
  <Override PartName="/ppt/diagrams/colors10.xml" ContentType="application/vnd.openxmlformats-officedocument.drawingml.diagramColors+xml"/>
  <Override PartName="/ppt/diagrams/drawing10.xml" ContentType="application/vnd.ms-office.drawingml.diagramDrawing+xml"/>
  <Override PartName="/ppt/notesSlides/notesSlide13.xml" ContentType="application/vnd.openxmlformats-officedocument.presentationml.notesSlide+xml"/>
  <Override PartName="/ppt/diagrams/data11.xml" ContentType="application/vnd.openxmlformats-officedocument.drawingml.diagramData+xml"/>
  <Override PartName="/ppt/diagrams/layout11.xml" ContentType="application/vnd.openxmlformats-officedocument.drawingml.diagramLayout+xml"/>
  <Override PartName="/ppt/diagrams/quickStyle11.xml" ContentType="application/vnd.openxmlformats-officedocument.drawingml.diagramStyle+xml"/>
  <Override PartName="/ppt/diagrams/colors11.xml" ContentType="application/vnd.openxmlformats-officedocument.drawingml.diagramColors+xml"/>
  <Override PartName="/ppt/diagrams/drawing11.xml" ContentType="application/vnd.ms-office.drawingml.diagramDrawing+xml"/>
  <Override PartName="/ppt/notesSlides/notesSlide14.xml" ContentType="application/vnd.openxmlformats-officedocument.presentationml.notesSlide+xml"/>
  <Override PartName="/ppt/diagrams/data12.xml" ContentType="application/vnd.openxmlformats-officedocument.drawingml.diagramData+xml"/>
  <Override PartName="/ppt/diagrams/layout12.xml" ContentType="application/vnd.openxmlformats-officedocument.drawingml.diagramLayout+xml"/>
  <Override PartName="/ppt/diagrams/quickStyle12.xml" ContentType="application/vnd.openxmlformats-officedocument.drawingml.diagramStyle+xml"/>
  <Override PartName="/ppt/diagrams/colors12.xml" ContentType="application/vnd.openxmlformats-officedocument.drawingml.diagramColors+xml"/>
  <Override PartName="/ppt/diagrams/drawing12.xml" ContentType="application/vnd.ms-office.drawingml.diagramDrawing+xml"/>
  <Override PartName="/ppt/notesSlides/notesSlide15.xml" ContentType="application/vnd.openxmlformats-officedocument.presentationml.notesSlide+xml"/>
  <Override PartName="/ppt/diagrams/data13.xml" ContentType="application/vnd.openxmlformats-officedocument.drawingml.diagramData+xml"/>
  <Override PartName="/ppt/diagrams/layout13.xml" ContentType="application/vnd.openxmlformats-officedocument.drawingml.diagramLayout+xml"/>
  <Override PartName="/ppt/diagrams/quickStyle13.xml" ContentType="application/vnd.openxmlformats-officedocument.drawingml.diagramStyle+xml"/>
  <Override PartName="/ppt/diagrams/colors13.xml" ContentType="application/vnd.openxmlformats-officedocument.drawingml.diagramColors+xml"/>
  <Override PartName="/ppt/diagrams/drawing13.xml" ContentType="application/vnd.ms-office.drawingml.diagramDrawing+xml"/>
  <Override PartName="/ppt/notesSlides/notesSlide16.xml" ContentType="application/vnd.openxmlformats-officedocument.presentationml.notesSlide+xml"/>
  <Override PartName="/ppt/diagrams/data14.xml" ContentType="application/vnd.openxmlformats-officedocument.drawingml.diagramData+xml"/>
  <Override PartName="/ppt/diagrams/layout14.xml" ContentType="application/vnd.openxmlformats-officedocument.drawingml.diagramLayout+xml"/>
  <Override PartName="/ppt/diagrams/quickStyle14.xml" ContentType="application/vnd.openxmlformats-officedocument.drawingml.diagramStyle+xml"/>
  <Override PartName="/ppt/diagrams/colors14.xml" ContentType="application/vnd.openxmlformats-officedocument.drawingml.diagramColors+xml"/>
  <Override PartName="/ppt/diagrams/drawing14.xml" ContentType="application/vnd.ms-office.drawingml.diagramDrawing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diagrams/data15.xml" ContentType="application/vnd.openxmlformats-officedocument.drawingml.diagramData+xml"/>
  <Override PartName="/ppt/diagrams/layout15.xml" ContentType="application/vnd.openxmlformats-officedocument.drawingml.diagramLayout+xml"/>
  <Override PartName="/ppt/diagrams/quickStyle15.xml" ContentType="application/vnd.openxmlformats-officedocument.drawingml.diagramStyle+xml"/>
  <Override PartName="/ppt/diagrams/colors15.xml" ContentType="application/vnd.openxmlformats-officedocument.drawingml.diagramColors+xml"/>
  <Override PartName="/ppt/diagrams/drawing15.xml" ContentType="application/vnd.ms-office.drawingml.diagramDrawing+xml"/>
  <Override PartName="/ppt/notesSlides/notesSlide19.xml" ContentType="application/vnd.openxmlformats-officedocument.presentationml.notesSlide+xml"/>
  <Override PartName="/ppt/diagrams/data16.xml" ContentType="application/vnd.openxmlformats-officedocument.drawingml.diagramData+xml"/>
  <Override PartName="/ppt/diagrams/layout16.xml" ContentType="application/vnd.openxmlformats-officedocument.drawingml.diagramLayout+xml"/>
  <Override PartName="/ppt/diagrams/quickStyle16.xml" ContentType="application/vnd.openxmlformats-officedocument.drawingml.diagramStyle+xml"/>
  <Override PartName="/ppt/diagrams/colors16.xml" ContentType="application/vnd.openxmlformats-officedocument.drawingml.diagramColors+xml"/>
  <Override PartName="/ppt/diagrams/drawing16.xml" ContentType="application/vnd.ms-office.drawingml.diagramDrawing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diagrams/data17.xml" ContentType="application/vnd.openxmlformats-officedocument.drawingml.diagramData+xml"/>
  <Override PartName="/ppt/diagrams/layout17.xml" ContentType="application/vnd.openxmlformats-officedocument.drawingml.diagramLayout+xml"/>
  <Override PartName="/ppt/diagrams/quickStyle17.xml" ContentType="application/vnd.openxmlformats-officedocument.drawingml.diagramStyle+xml"/>
  <Override PartName="/ppt/diagrams/colors17.xml" ContentType="application/vnd.openxmlformats-officedocument.drawingml.diagramColors+xml"/>
  <Override PartName="/ppt/diagrams/drawing17.xml" ContentType="application/vnd.ms-office.drawingml.diagramDrawing+xml"/>
  <Override PartName="/ppt/notesSlides/notesSlide22.xml" ContentType="application/vnd.openxmlformats-officedocument.presentationml.notesSlide+xml"/>
  <Override PartName="/ppt/diagrams/data18.xml" ContentType="application/vnd.openxmlformats-officedocument.drawingml.diagramData+xml"/>
  <Override PartName="/ppt/diagrams/layout18.xml" ContentType="application/vnd.openxmlformats-officedocument.drawingml.diagramLayout+xml"/>
  <Override PartName="/ppt/diagrams/quickStyle18.xml" ContentType="application/vnd.openxmlformats-officedocument.drawingml.diagramStyle+xml"/>
  <Override PartName="/ppt/diagrams/colors18.xml" ContentType="application/vnd.openxmlformats-officedocument.drawingml.diagramColors+xml"/>
  <Override PartName="/ppt/diagrams/drawing18.xml" ContentType="application/vnd.ms-office.drawingml.diagramDrawing+xml"/>
  <Override PartName="/ppt/diagrams/data19.xml" ContentType="application/vnd.openxmlformats-officedocument.drawingml.diagramData+xml"/>
  <Override PartName="/ppt/diagrams/layout19.xml" ContentType="application/vnd.openxmlformats-officedocument.drawingml.diagramLayout+xml"/>
  <Override PartName="/ppt/diagrams/quickStyle19.xml" ContentType="application/vnd.openxmlformats-officedocument.drawingml.diagramStyle+xml"/>
  <Override PartName="/ppt/diagrams/colors19.xml" ContentType="application/vnd.openxmlformats-officedocument.drawingml.diagramColors+xml"/>
  <Override PartName="/ppt/diagrams/drawing19.xml" ContentType="application/vnd.ms-office.drawingml.diagramDrawing+xml"/>
  <Override PartName="/ppt/notesSlides/notesSlide23.xml" ContentType="application/vnd.openxmlformats-officedocument.presentationml.notesSlide+xml"/>
  <Override PartName="/ppt/diagrams/data20.xml" ContentType="application/vnd.openxmlformats-officedocument.drawingml.diagramData+xml"/>
  <Override PartName="/ppt/diagrams/layout20.xml" ContentType="application/vnd.openxmlformats-officedocument.drawingml.diagramLayout+xml"/>
  <Override PartName="/ppt/diagrams/quickStyle20.xml" ContentType="application/vnd.openxmlformats-officedocument.drawingml.diagramStyle+xml"/>
  <Override PartName="/ppt/diagrams/colors20.xml" ContentType="application/vnd.openxmlformats-officedocument.drawingml.diagramColors+xml"/>
  <Override PartName="/ppt/diagrams/drawing20.xml" ContentType="application/vnd.ms-office.drawingml.diagramDrawing+xml"/>
  <Override PartName="/ppt/notesSlides/notesSlide24.xml" ContentType="application/vnd.openxmlformats-officedocument.presentationml.notesSlide+xml"/>
  <Override PartName="/ppt/diagrams/data21.xml" ContentType="application/vnd.openxmlformats-officedocument.drawingml.diagramData+xml"/>
  <Override PartName="/ppt/diagrams/layout21.xml" ContentType="application/vnd.openxmlformats-officedocument.drawingml.diagramLayout+xml"/>
  <Override PartName="/ppt/diagrams/quickStyle21.xml" ContentType="application/vnd.openxmlformats-officedocument.drawingml.diagramStyle+xml"/>
  <Override PartName="/ppt/diagrams/colors21.xml" ContentType="application/vnd.openxmlformats-officedocument.drawingml.diagramColors+xml"/>
  <Override PartName="/ppt/diagrams/drawing21.xml" ContentType="application/vnd.ms-office.drawingml.diagramDrawing+xml"/>
  <Override PartName="/ppt/diagrams/data22.xml" ContentType="application/vnd.openxmlformats-officedocument.drawingml.diagramData+xml"/>
  <Override PartName="/ppt/diagrams/layout22.xml" ContentType="application/vnd.openxmlformats-officedocument.drawingml.diagramLayout+xml"/>
  <Override PartName="/ppt/diagrams/quickStyle22.xml" ContentType="application/vnd.openxmlformats-officedocument.drawingml.diagramStyle+xml"/>
  <Override PartName="/ppt/diagrams/colors22.xml" ContentType="application/vnd.openxmlformats-officedocument.drawingml.diagramColors+xml"/>
  <Override PartName="/ppt/diagrams/drawing22.xml" ContentType="application/vnd.ms-office.drawingml.diagramDrawing+xml"/>
  <Override PartName="/ppt/notesSlides/notesSlide25.xml" ContentType="application/vnd.openxmlformats-officedocument.presentationml.notesSlide+xml"/>
  <Override PartName="/ppt/diagrams/data23.xml" ContentType="application/vnd.openxmlformats-officedocument.drawingml.diagramData+xml"/>
  <Override PartName="/ppt/diagrams/layout23.xml" ContentType="application/vnd.openxmlformats-officedocument.drawingml.diagramLayout+xml"/>
  <Override PartName="/ppt/diagrams/quickStyle23.xml" ContentType="application/vnd.openxmlformats-officedocument.drawingml.diagramStyle+xml"/>
  <Override PartName="/ppt/diagrams/colors23.xml" ContentType="application/vnd.openxmlformats-officedocument.drawingml.diagramColors+xml"/>
  <Override PartName="/ppt/diagrams/drawing23.xml" ContentType="application/vnd.ms-office.drawingml.diagramDrawing+xml"/>
  <Override PartName="/ppt/notesSlides/notesSlide26.xml" ContentType="application/vnd.openxmlformats-officedocument.presentationml.notesSlide+xml"/>
  <Override PartName="/ppt/diagrams/data24.xml" ContentType="application/vnd.openxmlformats-officedocument.drawingml.diagramData+xml"/>
  <Override PartName="/ppt/diagrams/layout24.xml" ContentType="application/vnd.openxmlformats-officedocument.drawingml.diagramLayout+xml"/>
  <Override PartName="/ppt/diagrams/quickStyle24.xml" ContentType="application/vnd.openxmlformats-officedocument.drawingml.diagramStyle+xml"/>
  <Override PartName="/ppt/diagrams/colors24.xml" ContentType="application/vnd.openxmlformats-officedocument.drawingml.diagramColors+xml"/>
  <Override PartName="/ppt/diagrams/drawing24.xml" ContentType="application/vnd.ms-office.drawingml.diagramDrawing+xml"/>
  <Override PartName="/ppt/diagrams/data25.xml" ContentType="application/vnd.openxmlformats-officedocument.drawingml.diagramData+xml"/>
  <Override PartName="/ppt/diagrams/layout25.xml" ContentType="application/vnd.openxmlformats-officedocument.drawingml.diagramLayout+xml"/>
  <Override PartName="/ppt/diagrams/quickStyle25.xml" ContentType="application/vnd.openxmlformats-officedocument.drawingml.diagramStyle+xml"/>
  <Override PartName="/ppt/diagrams/colors25.xml" ContentType="application/vnd.openxmlformats-officedocument.drawingml.diagramColors+xml"/>
  <Override PartName="/ppt/diagrams/drawing25.xml" ContentType="application/vnd.ms-office.drawingml.diagramDrawing+xml"/>
  <Override PartName="/ppt/notesSlides/notesSlide27.xml" ContentType="application/vnd.openxmlformats-officedocument.presentationml.notesSlide+xml"/>
  <Override PartName="/ppt/diagrams/data26.xml" ContentType="application/vnd.openxmlformats-officedocument.drawingml.diagramData+xml"/>
  <Override PartName="/ppt/diagrams/layout26.xml" ContentType="application/vnd.openxmlformats-officedocument.drawingml.diagramLayout+xml"/>
  <Override PartName="/ppt/diagrams/quickStyle26.xml" ContentType="application/vnd.openxmlformats-officedocument.drawingml.diagramStyle+xml"/>
  <Override PartName="/ppt/diagrams/colors26.xml" ContentType="application/vnd.openxmlformats-officedocument.drawingml.diagramColors+xml"/>
  <Override PartName="/ppt/diagrams/drawing26.xml" ContentType="application/vnd.ms-office.drawingml.diagramDrawing+xml"/>
  <Override PartName="/ppt/notesSlides/notesSlide28.xml" ContentType="application/vnd.openxmlformats-officedocument.presentationml.notesSlide+xml"/>
  <Override PartName="/ppt/diagrams/data27.xml" ContentType="application/vnd.openxmlformats-officedocument.drawingml.diagramData+xml"/>
  <Override PartName="/ppt/diagrams/layout27.xml" ContentType="application/vnd.openxmlformats-officedocument.drawingml.diagramLayout+xml"/>
  <Override PartName="/ppt/diagrams/quickStyle27.xml" ContentType="application/vnd.openxmlformats-officedocument.drawingml.diagramStyle+xml"/>
  <Override PartName="/ppt/diagrams/colors27.xml" ContentType="application/vnd.openxmlformats-officedocument.drawingml.diagramColors+xml"/>
  <Override PartName="/ppt/diagrams/drawing27.xml" ContentType="application/vnd.ms-office.drawingml.diagramDrawing+xml"/>
  <Override PartName="/ppt/diagrams/data28.xml" ContentType="application/vnd.openxmlformats-officedocument.drawingml.diagramData+xml"/>
  <Override PartName="/ppt/diagrams/layout28.xml" ContentType="application/vnd.openxmlformats-officedocument.drawingml.diagramLayout+xml"/>
  <Override PartName="/ppt/diagrams/quickStyle28.xml" ContentType="application/vnd.openxmlformats-officedocument.drawingml.diagramStyle+xml"/>
  <Override PartName="/ppt/diagrams/colors28.xml" ContentType="application/vnd.openxmlformats-officedocument.drawingml.diagramColors+xml"/>
  <Override PartName="/ppt/diagrams/drawing28.xml" ContentType="application/vnd.ms-office.drawingml.diagramDrawing+xml"/>
  <Override PartName="/ppt/notesSlides/notesSlide29.xml" ContentType="application/vnd.openxmlformats-officedocument.presentationml.notesSlide+xml"/>
  <Override PartName="/ppt/diagrams/data29.xml" ContentType="application/vnd.openxmlformats-officedocument.drawingml.diagramData+xml"/>
  <Override PartName="/ppt/diagrams/layout29.xml" ContentType="application/vnd.openxmlformats-officedocument.drawingml.diagramLayout+xml"/>
  <Override PartName="/ppt/diagrams/quickStyle29.xml" ContentType="application/vnd.openxmlformats-officedocument.drawingml.diagramStyle+xml"/>
  <Override PartName="/ppt/diagrams/colors29.xml" ContentType="application/vnd.openxmlformats-officedocument.drawingml.diagramColors+xml"/>
  <Override PartName="/ppt/diagrams/drawing29.xml" ContentType="application/vnd.ms-office.drawingml.diagramDrawing+xml"/>
  <Override PartName="/ppt/notesSlides/notesSlide30.xml" ContentType="application/vnd.openxmlformats-officedocument.presentationml.notesSlide+xml"/>
  <Override PartName="/ppt/diagrams/data30.xml" ContentType="application/vnd.openxmlformats-officedocument.drawingml.diagramData+xml"/>
  <Override PartName="/ppt/diagrams/layout30.xml" ContentType="application/vnd.openxmlformats-officedocument.drawingml.diagramLayout+xml"/>
  <Override PartName="/ppt/diagrams/quickStyle30.xml" ContentType="application/vnd.openxmlformats-officedocument.drawingml.diagramStyle+xml"/>
  <Override PartName="/ppt/diagrams/colors30.xml" ContentType="application/vnd.openxmlformats-officedocument.drawingml.diagramColors+xml"/>
  <Override PartName="/ppt/diagrams/drawing30.xml" ContentType="application/vnd.ms-office.drawingml.diagramDrawing+xml"/>
  <Override PartName="/ppt/notesSlides/notesSlide31.xml" ContentType="application/vnd.openxmlformats-officedocument.presentationml.notesSlide+xml"/>
  <Override PartName="/ppt/diagrams/data31.xml" ContentType="application/vnd.openxmlformats-officedocument.drawingml.diagramData+xml"/>
  <Override PartName="/ppt/diagrams/layout31.xml" ContentType="application/vnd.openxmlformats-officedocument.drawingml.diagramLayout+xml"/>
  <Override PartName="/ppt/diagrams/quickStyle31.xml" ContentType="application/vnd.openxmlformats-officedocument.drawingml.diagramStyle+xml"/>
  <Override PartName="/ppt/diagrams/colors31.xml" ContentType="application/vnd.openxmlformats-officedocument.drawingml.diagramColors+xml"/>
  <Override PartName="/ppt/diagrams/drawing31.xml" ContentType="application/vnd.ms-office.drawingml.diagramDrawing+xml"/>
  <Override PartName="/ppt/notesSlides/notesSlide32.xml" ContentType="application/vnd.openxmlformats-officedocument.presentationml.notesSlide+xml"/>
  <Override PartName="/ppt/diagrams/data32.xml" ContentType="application/vnd.openxmlformats-officedocument.drawingml.diagramData+xml"/>
  <Override PartName="/ppt/diagrams/layout32.xml" ContentType="application/vnd.openxmlformats-officedocument.drawingml.diagramLayout+xml"/>
  <Override PartName="/ppt/diagrams/quickStyle32.xml" ContentType="application/vnd.openxmlformats-officedocument.drawingml.diagramStyle+xml"/>
  <Override PartName="/ppt/diagrams/colors32.xml" ContentType="application/vnd.openxmlformats-officedocument.drawingml.diagramColors+xml"/>
  <Override PartName="/ppt/diagrams/drawing32.xml" ContentType="application/vnd.ms-office.drawingml.diagramDrawing+xml"/>
  <Override PartName="/ppt/notesSlides/notesSlide33.xml" ContentType="application/vnd.openxmlformats-officedocument.presentationml.notesSlide+xml"/>
  <Override PartName="/ppt/notesSlides/notesSlide34.xml" ContentType="application/vnd.openxmlformats-officedocument.presentationml.notesSlide+xml"/>
  <Override PartName="/ppt/diagrams/data33.xml" ContentType="application/vnd.openxmlformats-officedocument.drawingml.diagramData+xml"/>
  <Override PartName="/ppt/diagrams/layout33.xml" ContentType="application/vnd.openxmlformats-officedocument.drawingml.diagramLayout+xml"/>
  <Override PartName="/ppt/diagrams/quickStyle33.xml" ContentType="application/vnd.openxmlformats-officedocument.drawingml.diagramStyle+xml"/>
  <Override PartName="/ppt/diagrams/colors33.xml" ContentType="application/vnd.openxmlformats-officedocument.drawingml.diagramColors+xml"/>
  <Override PartName="/ppt/diagrams/drawing33.xml" ContentType="application/vnd.ms-office.drawingml.diagramDrawing+xml"/>
  <Override PartName="/ppt/notesSlides/notesSlide35.xml" ContentType="application/vnd.openxmlformats-officedocument.presentationml.notesSlide+xml"/>
  <Override PartName="/ppt/notesSlides/notesSlide36.xml" ContentType="application/vnd.openxmlformats-officedocument.presentationml.notesSlide+xml"/>
  <Override PartName="/ppt/diagrams/data34.xml" ContentType="application/vnd.openxmlformats-officedocument.drawingml.diagramData+xml"/>
  <Override PartName="/ppt/diagrams/layout34.xml" ContentType="application/vnd.openxmlformats-officedocument.drawingml.diagramLayout+xml"/>
  <Override PartName="/ppt/diagrams/quickStyle34.xml" ContentType="application/vnd.openxmlformats-officedocument.drawingml.diagramStyle+xml"/>
  <Override PartName="/ppt/diagrams/colors34.xml" ContentType="application/vnd.openxmlformats-officedocument.drawingml.diagramColors+xml"/>
  <Override PartName="/ppt/diagrams/drawing34.xml" ContentType="application/vnd.ms-office.drawingml.diagramDrawing+xml"/>
  <Override PartName="/ppt/notesSlides/notesSlide37.xml" ContentType="application/vnd.openxmlformats-officedocument.presentationml.notesSlide+xml"/>
  <Override PartName="/ppt/diagrams/data35.xml" ContentType="application/vnd.openxmlformats-officedocument.drawingml.diagramData+xml"/>
  <Override PartName="/ppt/diagrams/layout35.xml" ContentType="application/vnd.openxmlformats-officedocument.drawingml.diagramLayout+xml"/>
  <Override PartName="/ppt/diagrams/quickStyle35.xml" ContentType="application/vnd.openxmlformats-officedocument.drawingml.diagramStyle+xml"/>
  <Override PartName="/ppt/diagrams/colors35.xml" ContentType="application/vnd.openxmlformats-officedocument.drawingml.diagramColors+xml"/>
  <Override PartName="/ppt/diagrams/drawing35.xml" ContentType="application/vnd.ms-office.drawingml.diagramDrawing+xml"/>
  <Override PartName="/ppt/notesSlides/notesSlide38.xml" ContentType="application/vnd.openxmlformats-officedocument.presentationml.notesSlide+xml"/>
  <Override PartName="/ppt/diagrams/data36.xml" ContentType="application/vnd.openxmlformats-officedocument.drawingml.diagramData+xml"/>
  <Override PartName="/ppt/diagrams/layout36.xml" ContentType="application/vnd.openxmlformats-officedocument.drawingml.diagramLayout+xml"/>
  <Override PartName="/ppt/diagrams/quickStyle36.xml" ContentType="application/vnd.openxmlformats-officedocument.drawingml.diagramStyle+xml"/>
  <Override PartName="/ppt/diagrams/colors36.xml" ContentType="application/vnd.openxmlformats-officedocument.drawingml.diagramColors+xml"/>
  <Override PartName="/ppt/diagrams/drawing36.xml" ContentType="application/vnd.ms-office.drawingml.diagramDrawing+xml"/>
  <Override PartName="/ppt/notesSlides/notesSlide39.xml" ContentType="application/vnd.openxmlformats-officedocument.presentationml.notesSlide+xml"/>
  <Override PartName="/ppt/diagrams/data37.xml" ContentType="application/vnd.openxmlformats-officedocument.drawingml.diagramData+xml"/>
  <Override PartName="/ppt/diagrams/layout37.xml" ContentType="application/vnd.openxmlformats-officedocument.drawingml.diagramLayout+xml"/>
  <Override PartName="/ppt/diagrams/quickStyle37.xml" ContentType="application/vnd.openxmlformats-officedocument.drawingml.diagramStyle+xml"/>
  <Override PartName="/ppt/diagrams/colors37.xml" ContentType="application/vnd.openxmlformats-officedocument.drawingml.diagramColors+xml"/>
  <Override PartName="/ppt/diagrams/drawing37.xml" ContentType="application/vnd.ms-office.drawingml.diagramDrawing+xml"/>
  <Override PartName="/ppt/notesSlides/notesSlide40.xml" ContentType="application/vnd.openxmlformats-officedocument.presentationml.notesSlide+xml"/>
  <Override PartName="/ppt/diagrams/data38.xml" ContentType="application/vnd.openxmlformats-officedocument.drawingml.diagramData+xml"/>
  <Override PartName="/ppt/diagrams/layout38.xml" ContentType="application/vnd.openxmlformats-officedocument.drawingml.diagramLayout+xml"/>
  <Override PartName="/ppt/diagrams/quickStyle38.xml" ContentType="application/vnd.openxmlformats-officedocument.drawingml.diagramStyle+xml"/>
  <Override PartName="/ppt/diagrams/colors38.xml" ContentType="application/vnd.openxmlformats-officedocument.drawingml.diagramColors+xml"/>
  <Override PartName="/ppt/diagrams/drawing38.xml" ContentType="application/vnd.ms-office.drawingml.diagramDrawing+xml"/>
  <Override PartName="/ppt/notesSlides/notesSlide41.xml" ContentType="application/vnd.openxmlformats-officedocument.presentationml.notesSlide+xml"/>
  <Override PartName="/ppt/notesSlides/notesSlide42.xml" ContentType="application/vnd.openxmlformats-officedocument.presentationml.notesSlide+xml"/>
  <Override PartName="/ppt/diagrams/data39.xml" ContentType="application/vnd.openxmlformats-officedocument.drawingml.diagramData+xml"/>
  <Override PartName="/ppt/diagrams/layout39.xml" ContentType="application/vnd.openxmlformats-officedocument.drawingml.diagramLayout+xml"/>
  <Override PartName="/ppt/diagrams/quickStyle39.xml" ContentType="application/vnd.openxmlformats-officedocument.drawingml.diagramStyle+xml"/>
  <Override PartName="/ppt/diagrams/colors39.xml" ContentType="application/vnd.openxmlformats-officedocument.drawingml.diagramColors+xml"/>
  <Override PartName="/ppt/diagrams/drawing39.xml" ContentType="application/vnd.ms-office.drawingml.diagramDrawing+xml"/>
  <Override PartName="/ppt/notesSlides/notesSlide43.xml" ContentType="application/vnd.openxmlformats-officedocument.presentationml.notesSlide+xml"/>
  <Override PartName="/ppt/diagrams/data40.xml" ContentType="application/vnd.openxmlformats-officedocument.drawingml.diagramData+xml"/>
  <Override PartName="/ppt/diagrams/layout40.xml" ContentType="application/vnd.openxmlformats-officedocument.drawingml.diagramLayout+xml"/>
  <Override PartName="/ppt/diagrams/quickStyle40.xml" ContentType="application/vnd.openxmlformats-officedocument.drawingml.diagramStyle+xml"/>
  <Override PartName="/ppt/diagrams/colors40.xml" ContentType="application/vnd.openxmlformats-officedocument.drawingml.diagramColors+xml"/>
  <Override PartName="/ppt/diagrams/drawing40.xml" ContentType="application/vnd.ms-office.drawingml.diagramDrawing+xml"/>
  <Override PartName="/ppt/notesSlides/notesSlide44.xml" ContentType="application/vnd.openxmlformats-officedocument.presentationml.notesSlide+xml"/>
  <Override PartName="/ppt/diagrams/data41.xml" ContentType="application/vnd.openxmlformats-officedocument.drawingml.diagramData+xml"/>
  <Override PartName="/ppt/diagrams/layout41.xml" ContentType="application/vnd.openxmlformats-officedocument.drawingml.diagramLayout+xml"/>
  <Override PartName="/ppt/diagrams/quickStyle41.xml" ContentType="application/vnd.openxmlformats-officedocument.drawingml.diagramStyle+xml"/>
  <Override PartName="/ppt/diagrams/colors41.xml" ContentType="application/vnd.openxmlformats-officedocument.drawingml.diagramColors+xml"/>
  <Override PartName="/ppt/diagrams/drawing41.xml" ContentType="application/vnd.ms-office.drawingml.diagramDrawing+xml"/>
  <Override PartName="/ppt/notesSlides/notesSlide45.xml" ContentType="application/vnd.openxmlformats-officedocument.presentationml.notesSlide+xml"/>
  <Override PartName="/ppt/notesSlides/notesSlide46.xml" ContentType="application/vnd.openxmlformats-officedocument.presentationml.notesSlide+xml"/>
  <Override PartName="/ppt/notesSlides/notesSlide47.xml" ContentType="application/vnd.openxmlformats-officedocument.presentationml.notesSlide+xml"/>
  <Override PartName="/ppt/notesSlides/notesSlide48.xml" ContentType="application/vnd.openxmlformats-officedocument.presentationml.notesSlide+xml"/>
  <Override PartName="/ppt/diagrams/data42.xml" ContentType="application/vnd.openxmlformats-officedocument.drawingml.diagramData+xml"/>
  <Override PartName="/ppt/diagrams/layout42.xml" ContentType="application/vnd.openxmlformats-officedocument.drawingml.diagramLayout+xml"/>
  <Override PartName="/ppt/diagrams/quickStyle42.xml" ContentType="application/vnd.openxmlformats-officedocument.drawingml.diagramStyle+xml"/>
  <Override PartName="/ppt/diagrams/colors42.xml" ContentType="application/vnd.openxmlformats-officedocument.drawingml.diagramColors+xml"/>
  <Override PartName="/ppt/diagrams/drawing42.xml" ContentType="application/vnd.ms-office.drawingml.diagramDrawing+xml"/>
  <Override PartName="/ppt/notesSlides/notesSlide49.xml" ContentType="application/vnd.openxmlformats-officedocument.presentationml.notesSlide+xml"/>
  <Override PartName="/ppt/diagrams/data43.xml" ContentType="application/vnd.openxmlformats-officedocument.drawingml.diagramData+xml"/>
  <Override PartName="/ppt/diagrams/layout43.xml" ContentType="application/vnd.openxmlformats-officedocument.drawingml.diagramLayout+xml"/>
  <Override PartName="/ppt/diagrams/quickStyle43.xml" ContentType="application/vnd.openxmlformats-officedocument.drawingml.diagramStyle+xml"/>
  <Override PartName="/ppt/diagrams/colors43.xml" ContentType="application/vnd.openxmlformats-officedocument.drawingml.diagramColors+xml"/>
  <Override PartName="/ppt/diagrams/drawing43.xml" ContentType="application/vnd.ms-office.drawingml.diagramDrawing+xml"/>
  <Override PartName="/ppt/notesSlides/notesSlide50.xml" ContentType="application/vnd.openxmlformats-officedocument.presentationml.notesSlide+xml"/>
  <Override PartName="/ppt/diagrams/data44.xml" ContentType="application/vnd.openxmlformats-officedocument.drawingml.diagramData+xml"/>
  <Override PartName="/ppt/diagrams/layout44.xml" ContentType="application/vnd.openxmlformats-officedocument.drawingml.diagramLayout+xml"/>
  <Override PartName="/ppt/diagrams/quickStyle44.xml" ContentType="application/vnd.openxmlformats-officedocument.drawingml.diagramStyle+xml"/>
  <Override PartName="/ppt/diagrams/colors44.xml" ContentType="application/vnd.openxmlformats-officedocument.drawingml.diagramColors+xml"/>
  <Override PartName="/ppt/diagrams/drawing44.xml" ContentType="application/vnd.ms-office.drawingml.diagramDrawing+xml"/>
  <Override PartName="/ppt/notesSlides/notesSlide51.xml" ContentType="application/vnd.openxmlformats-officedocument.presentationml.notesSlide+xml"/>
  <Override PartName="/ppt/diagrams/data45.xml" ContentType="application/vnd.openxmlformats-officedocument.drawingml.diagramData+xml"/>
  <Override PartName="/ppt/diagrams/layout45.xml" ContentType="application/vnd.openxmlformats-officedocument.drawingml.diagramLayout+xml"/>
  <Override PartName="/ppt/diagrams/quickStyle45.xml" ContentType="application/vnd.openxmlformats-officedocument.drawingml.diagramStyle+xml"/>
  <Override PartName="/ppt/diagrams/colors45.xml" ContentType="application/vnd.openxmlformats-officedocument.drawingml.diagramColors+xml"/>
  <Override PartName="/ppt/diagrams/drawing45.xml" ContentType="application/vnd.ms-office.drawingml.diagramDrawing+xml"/>
  <Override PartName="/ppt/notesSlides/notesSlide52.xml" ContentType="application/vnd.openxmlformats-officedocument.presentationml.notesSlide+xml"/>
  <Override PartName="/ppt/diagrams/data46.xml" ContentType="application/vnd.openxmlformats-officedocument.drawingml.diagramData+xml"/>
  <Override PartName="/ppt/diagrams/layout46.xml" ContentType="application/vnd.openxmlformats-officedocument.drawingml.diagramLayout+xml"/>
  <Override PartName="/ppt/diagrams/quickStyle46.xml" ContentType="application/vnd.openxmlformats-officedocument.drawingml.diagramStyle+xml"/>
  <Override PartName="/ppt/diagrams/colors46.xml" ContentType="application/vnd.openxmlformats-officedocument.drawingml.diagramColors+xml"/>
  <Override PartName="/ppt/diagrams/drawing46.xml" ContentType="application/vnd.ms-office.drawingml.diagramDrawing+xml"/>
  <Override PartName="/ppt/notesSlides/notesSlide53.xml" ContentType="application/vnd.openxmlformats-officedocument.presentationml.notesSlide+xml"/>
  <Override PartName="/ppt/notesSlides/notesSlide54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trictFirstAndLastChars="0" embedTrueTypeFonts="1" saveSubsetFonts="1" autoCompressPictures="0">
  <p:sldMasterIdLst>
    <p:sldMasterId id="2147483682" r:id="rId1"/>
  </p:sldMasterIdLst>
  <p:notesMasterIdLst>
    <p:notesMasterId r:id="rId56"/>
  </p:notesMasterIdLst>
  <p:sldIdLst>
    <p:sldId id="256" r:id="rId2"/>
    <p:sldId id="469" r:id="rId3"/>
    <p:sldId id="470" r:id="rId4"/>
    <p:sldId id="448" r:id="rId5"/>
    <p:sldId id="257" r:id="rId6"/>
    <p:sldId id="439" r:id="rId7"/>
    <p:sldId id="440" r:id="rId8"/>
    <p:sldId id="449" r:id="rId9"/>
    <p:sldId id="268" r:id="rId10"/>
    <p:sldId id="472" r:id="rId11"/>
    <p:sldId id="473" r:id="rId12"/>
    <p:sldId id="326" r:id="rId13"/>
    <p:sldId id="442" r:id="rId14"/>
    <p:sldId id="443" r:id="rId15"/>
    <p:sldId id="444" r:id="rId16"/>
    <p:sldId id="423" r:id="rId17"/>
    <p:sldId id="445" r:id="rId18"/>
    <p:sldId id="446" r:id="rId19"/>
    <p:sldId id="452" r:id="rId20"/>
    <p:sldId id="430" r:id="rId21"/>
    <p:sldId id="447" r:id="rId22"/>
    <p:sldId id="479" r:id="rId23"/>
    <p:sldId id="480" r:id="rId24"/>
    <p:sldId id="484" r:id="rId25"/>
    <p:sldId id="482" r:id="rId26"/>
    <p:sldId id="485" r:id="rId27"/>
    <p:sldId id="486" r:id="rId28"/>
    <p:sldId id="487" r:id="rId29"/>
    <p:sldId id="474" r:id="rId30"/>
    <p:sldId id="438" r:id="rId31"/>
    <p:sldId id="455" r:id="rId32"/>
    <p:sldId id="456" r:id="rId33"/>
    <p:sldId id="465" r:id="rId34"/>
    <p:sldId id="489" r:id="rId35"/>
    <p:sldId id="457" r:id="rId36"/>
    <p:sldId id="475" r:id="rId37"/>
    <p:sldId id="267" r:id="rId38"/>
    <p:sldId id="433" r:id="rId39"/>
    <p:sldId id="459" r:id="rId40"/>
    <p:sldId id="477" r:id="rId41"/>
    <p:sldId id="476" r:id="rId42"/>
    <p:sldId id="488" r:id="rId43"/>
    <p:sldId id="460" r:id="rId44"/>
    <p:sldId id="466" r:id="rId45"/>
    <p:sldId id="286" r:id="rId46"/>
    <p:sldId id="259" r:id="rId47"/>
    <p:sldId id="461" r:id="rId48"/>
    <p:sldId id="462" r:id="rId49"/>
    <p:sldId id="467" r:id="rId50"/>
    <p:sldId id="468" r:id="rId51"/>
    <p:sldId id="463" r:id="rId52"/>
    <p:sldId id="464" r:id="rId53"/>
    <p:sldId id="478" r:id="rId54"/>
    <p:sldId id="283" r:id="rId55"/>
  </p:sldIdLst>
  <p:sldSz cx="9144000" cy="5143500" type="screen16x9"/>
  <p:notesSz cx="6858000" cy="9144000"/>
  <p:embeddedFontLst>
    <p:embeddedFont>
      <p:font typeface="Barlow SemiBold" panose="00000700000000000000" pitchFamily="2" charset="0"/>
      <p:regular r:id="rId57"/>
      <p:bold r:id="rId58"/>
      <p:italic r:id="rId59"/>
      <p:boldItalic r:id="rId60"/>
    </p:embeddedFont>
    <p:embeddedFont>
      <p:font typeface="Commissioner" panose="020B0604020202020204" charset="0"/>
      <p:regular r:id="rId61"/>
      <p:bold r:id="rId62"/>
    </p:embeddedFont>
    <p:embeddedFont>
      <p:font typeface="Commissioner ExtraBold" panose="020B0604020202020204" charset="0"/>
      <p:bold r:id="rId63"/>
    </p:embeddedFont>
    <p:embeddedFont>
      <p:font typeface="Syne" panose="020B0604020202020204" charset="0"/>
      <p:regular r:id="rId64"/>
      <p:bold r:id="rId65"/>
    </p:embeddedFont>
    <p:embeddedFont>
      <p:font typeface="Wingdings 2" panose="05020102010507070707" pitchFamily="18" charset="2"/>
      <p:regular r:id="rId66"/>
    </p:embeddedFont>
  </p:embeddedFontLst>
  <p:defaultTextStyle>
    <a:defPPr marR="0" lvl="0" algn="l" rtl="0">
      <a:lnSpc>
        <a:spcPct val="100000"/>
      </a:lnSpc>
      <a:spcBef>
        <a:spcPts val="0"/>
      </a:spcBef>
      <a:spcAft>
        <a:spcPts val="0"/>
      </a:spcAft>
    </a:defPPr>
    <a:lvl1pPr marR="0" lvl="0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1pPr>
    <a:lvl2pPr marR="0" lvl="1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2pPr>
    <a:lvl3pPr marR="0" lvl="2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3pPr>
    <a:lvl4pPr marR="0" lvl="3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4pPr>
    <a:lvl5pPr marR="0" lvl="4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5pPr>
    <a:lvl6pPr marR="0" lvl="5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6pPr>
    <a:lvl7pPr marR="0" lvl="6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7pPr>
    <a:lvl8pPr marR="0" lvl="7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8pPr>
    <a:lvl9pPr marR="0" lvl="8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58B6C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97986747-BDDD-40F0-A104-A5234FE1C200}" v="728" dt="2026-10-12T11:00:25.291"/>
  </p1510:revLst>
</p1510:revInfo>
</file>

<file path=ppt/tableStyles.xml><?xml version="1.0" encoding="utf-8"?>
<a:tblStyleLst xmlns:a="http://schemas.openxmlformats.org/drawingml/2006/main" def="{ED5716DB-6417-4B33-9948-3B9796DF9603}">
  <a:tblStyle styleId="{ED5716DB-6417-4B33-9948-3B9796DF9603}" styleName="Table_0">
    <a:wholeTbl>
      <a:tcTxStyle>
        <a:font>
          <a:latin typeface="Arial"/>
          <a:ea typeface="Arial"/>
          <a:cs typeface="Arial"/>
        </a:font>
        <a:srgbClr val="000000"/>
      </a:tcTxStyle>
      <a:tcStyle>
        <a:tcBdr>
          <a:left>
            <a:ln w="9525" cap="flat" cmpd="sng">
              <a:solidFill>
                <a:srgbClr val="9E9E9E"/>
              </a:solidFill>
              <a:prstDash val="solid"/>
              <a:round/>
              <a:headEnd type="none" w="sm" len="sm"/>
              <a:tailEnd type="none" w="sm" len="sm"/>
            </a:ln>
          </a:left>
          <a:right>
            <a:ln w="9525" cap="flat" cmpd="sng">
              <a:solidFill>
                <a:srgbClr val="9E9E9E"/>
              </a:solidFill>
              <a:prstDash val="solid"/>
              <a:round/>
              <a:headEnd type="none" w="sm" len="sm"/>
              <a:tailEnd type="none" w="sm" len="sm"/>
            </a:ln>
          </a:right>
          <a:top>
            <a:ln w="9525" cap="flat" cmpd="sng">
              <a:solidFill>
                <a:srgbClr val="9E9E9E"/>
              </a:solidFill>
              <a:prstDash val="solid"/>
              <a:round/>
              <a:headEnd type="none" w="sm" len="sm"/>
              <a:tailEnd type="none" w="sm" len="sm"/>
            </a:ln>
          </a:top>
          <a:bottom>
            <a:ln w="9525" cap="flat" cmpd="sng">
              <a:solidFill>
                <a:srgbClr val="9E9E9E"/>
              </a:solidFill>
              <a:prstDash val="solid"/>
              <a:round/>
              <a:headEnd type="none" w="sm" len="sm"/>
              <a:tailEnd type="none" w="sm" len="sm"/>
            </a:ln>
          </a:bottom>
          <a:insideH>
            <a:ln w="9525" cap="flat" cmpd="sng">
              <a:solidFill>
                <a:srgbClr val="9E9E9E"/>
              </a:solidFill>
              <a:prstDash val="solid"/>
              <a:round/>
              <a:headEnd type="none" w="sm" len="sm"/>
              <a:tailEnd type="none" w="sm" len="sm"/>
            </a:ln>
          </a:insideH>
          <a:insideV>
            <a:ln w="9525" cap="flat" cmpd="sng">
              <a:solidFill>
                <a:srgbClr val="9E9E9E"/>
              </a:solidFill>
              <a:prstDash val="solid"/>
              <a:round/>
              <a:headEnd type="none" w="sm" len="sm"/>
              <a:tailEnd type="none" w="sm" len="sm"/>
            </a:ln>
          </a:insideV>
        </a:tcBdr>
      </a:tcStyle>
    </a:wholeTbl>
    <a:band1H>
      <a:tcTxStyle/>
      <a:tcStyle>
        <a:tcBdr/>
      </a:tcStyle>
    </a:band1H>
    <a:band2H>
      <a:tcTxStyle/>
      <a:tcStyle>
        <a:tcBdr/>
      </a:tcStyle>
    </a:band2H>
    <a:band1V>
      <a:tcTxStyle/>
      <a:tcStyle>
        <a:tcBdr/>
      </a:tcStyle>
    </a:band1V>
    <a:band2V>
      <a:tcTxStyle/>
      <a:tcStyle>
        <a:tcBdr/>
      </a:tcStyle>
    </a:band2V>
    <a:lastCol>
      <a:tcTxStyle/>
      <a:tcStyle>
        <a:tcBdr/>
      </a:tcStyle>
    </a:lastCol>
    <a:firstCol>
      <a:tcTxStyle/>
      <a:tcStyle>
        <a:tcBdr/>
      </a:tcStyle>
    </a:firstCol>
    <a:lastRow>
      <a:tcTxStyle/>
      <a:tcStyle>
        <a:tcBdr/>
      </a:tcStyle>
    </a:lastRow>
    <a:seCell>
      <a:tcTxStyle/>
      <a:tcStyle>
        <a:tcBdr/>
      </a:tcStyle>
    </a:seCell>
    <a:swCell>
      <a:tcTxStyle/>
      <a:tcStyle>
        <a:tcBdr/>
      </a:tcStyle>
    </a:swCell>
    <a:firstRow>
      <a:tcTxStyle/>
      <a:tcStyle>
        <a:tcBdr/>
      </a:tcStyle>
    </a:firstRow>
    <a:neCell>
      <a:tcTxStyle/>
      <a:tcStyle>
        <a:tcBdr/>
      </a:tcStyle>
    </a:neCell>
    <a:nwCell>
      <a:tcTxStyle/>
      <a:tcStyle>
        <a:tcBdr/>
      </a:tcStyle>
    </a:nwCel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6510" autoAdjust="0"/>
    <p:restoredTop sz="50719" autoAdjust="0"/>
  </p:normalViewPr>
  <p:slideViewPr>
    <p:cSldViewPr snapToGrid="0">
      <p:cViewPr varScale="1">
        <p:scale>
          <a:sx n="75" d="100"/>
          <a:sy n="75" d="100"/>
        </p:scale>
        <p:origin x="1872" y="5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26" Type="http://schemas.openxmlformats.org/officeDocument/2006/relationships/slide" Target="slides/slide25.xml"/><Relationship Id="rId21" Type="http://schemas.openxmlformats.org/officeDocument/2006/relationships/slide" Target="slides/slide20.xml"/><Relationship Id="rId42" Type="http://schemas.openxmlformats.org/officeDocument/2006/relationships/slide" Target="slides/slide41.xml"/><Relationship Id="rId47" Type="http://schemas.openxmlformats.org/officeDocument/2006/relationships/slide" Target="slides/slide46.xml"/><Relationship Id="rId63" Type="http://schemas.openxmlformats.org/officeDocument/2006/relationships/font" Target="fonts/font7.fntdata"/><Relationship Id="rId68" Type="http://schemas.openxmlformats.org/officeDocument/2006/relationships/viewProps" Target="viewProps.xml"/><Relationship Id="rId7" Type="http://schemas.openxmlformats.org/officeDocument/2006/relationships/slide" Target="slides/slide6.xml"/><Relationship Id="rId71" Type="http://schemas.microsoft.com/office/2016/11/relationships/changesInfo" Target="changesInfos/changesInfo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9" Type="http://schemas.openxmlformats.org/officeDocument/2006/relationships/slide" Target="slides/slide28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slide" Target="slides/slide44.xml"/><Relationship Id="rId53" Type="http://schemas.openxmlformats.org/officeDocument/2006/relationships/slide" Target="slides/slide52.xml"/><Relationship Id="rId58" Type="http://schemas.openxmlformats.org/officeDocument/2006/relationships/font" Target="fonts/font2.fntdata"/><Relationship Id="rId66" Type="http://schemas.openxmlformats.org/officeDocument/2006/relationships/font" Target="fonts/font10.fntdata"/><Relationship Id="rId5" Type="http://schemas.openxmlformats.org/officeDocument/2006/relationships/slide" Target="slides/slide4.xml"/><Relationship Id="rId61" Type="http://schemas.openxmlformats.org/officeDocument/2006/relationships/font" Target="fonts/font5.fntdata"/><Relationship Id="rId19" Type="http://schemas.openxmlformats.org/officeDocument/2006/relationships/slide" Target="slides/slide1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slide" Target="slides/slide42.xml"/><Relationship Id="rId48" Type="http://schemas.openxmlformats.org/officeDocument/2006/relationships/slide" Target="slides/slide47.xml"/><Relationship Id="rId56" Type="http://schemas.openxmlformats.org/officeDocument/2006/relationships/notesMaster" Target="notesMasters/notesMaster1.xml"/><Relationship Id="rId64" Type="http://schemas.openxmlformats.org/officeDocument/2006/relationships/font" Target="fonts/font8.fntdata"/><Relationship Id="rId69" Type="http://schemas.openxmlformats.org/officeDocument/2006/relationships/theme" Target="theme/theme1.xml"/><Relationship Id="rId8" Type="http://schemas.openxmlformats.org/officeDocument/2006/relationships/slide" Target="slides/slide7.xml"/><Relationship Id="rId51" Type="http://schemas.openxmlformats.org/officeDocument/2006/relationships/slide" Target="slides/slide50.xml"/><Relationship Id="rId72" Type="http://schemas.microsoft.com/office/2015/10/relationships/revisionInfo" Target="revisionInfo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slide" Target="slides/slide45.xml"/><Relationship Id="rId59" Type="http://schemas.openxmlformats.org/officeDocument/2006/relationships/font" Target="fonts/font3.fntdata"/><Relationship Id="rId67" Type="http://schemas.openxmlformats.org/officeDocument/2006/relationships/presProps" Target="presProps.xml"/><Relationship Id="rId20" Type="http://schemas.openxmlformats.org/officeDocument/2006/relationships/slide" Target="slides/slide19.xml"/><Relationship Id="rId41" Type="http://schemas.openxmlformats.org/officeDocument/2006/relationships/slide" Target="slides/slide40.xml"/><Relationship Id="rId54" Type="http://schemas.openxmlformats.org/officeDocument/2006/relationships/slide" Target="slides/slide53.xml"/><Relationship Id="rId62" Type="http://schemas.openxmlformats.org/officeDocument/2006/relationships/font" Target="fonts/font6.fntdata"/><Relationship Id="rId7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49" Type="http://schemas.openxmlformats.org/officeDocument/2006/relationships/slide" Target="slides/slide48.xml"/><Relationship Id="rId57" Type="http://schemas.openxmlformats.org/officeDocument/2006/relationships/font" Target="fonts/font1.fntdata"/><Relationship Id="rId10" Type="http://schemas.openxmlformats.org/officeDocument/2006/relationships/slide" Target="slides/slide9.xml"/><Relationship Id="rId31" Type="http://schemas.openxmlformats.org/officeDocument/2006/relationships/slide" Target="slides/slide30.xml"/><Relationship Id="rId44" Type="http://schemas.openxmlformats.org/officeDocument/2006/relationships/slide" Target="slides/slide43.xml"/><Relationship Id="rId52" Type="http://schemas.openxmlformats.org/officeDocument/2006/relationships/slide" Target="slides/slide51.xml"/><Relationship Id="rId60" Type="http://schemas.openxmlformats.org/officeDocument/2006/relationships/font" Target="fonts/font4.fntdata"/><Relationship Id="rId65" Type="http://schemas.openxmlformats.org/officeDocument/2006/relationships/font" Target="fonts/font9.fntdata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9" Type="http://schemas.openxmlformats.org/officeDocument/2006/relationships/slide" Target="slides/slide38.xml"/><Relationship Id="rId34" Type="http://schemas.openxmlformats.org/officeDocument/2006/relationships/slide" Target="slides/slide33.xml"/><Relationship Id="rId50" Type="http://schemas.openxmlformats.org/officeDocument/2006/relationships/slide" Target="slides/slide49.xml"/><Relationship Id="rId55" Type="http://schemas.openxmlformats.org/officeDocument/2006/relationships/slide" Target="slides/slide54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Katie Sullivan" userId="58567f99-6d94-48ea-84ed-cce11e1921b9" providerId="ADAL" clId="{ACA840BB-B663-4AAA-8BD5-3226A21EC390}"/>
    <pc:docChg chg="undo custSel addSld delSld modSld sldOrd">
      <pc:chgData name="Katie Sullivan" userId="58567f99-6d94-48ea-84ed-cce11e1921b9" providerId="ADAL" clId="{ACA840BB-B663-4AAA-8BD5-3226A21EC390}" dt="2026-10-12T11:06:58.780" v="5739" actId="20577"/>
      <pc:docMkLst>
        <pc:docMk/>
      </pc:docMkLst>
      <pc:sldChg chg="modSp mod">
        <pc:chgData name="Katie Sullivan" userId="58567f99-6d94-48ea-84ed-cce11e1921b9" providerId="ADAL" clId="{ACA840BB-B663-4AAA-8BD5-3226A21EC390}" dt="2026-10-08T10:27:45.852" v="1487" actId="1076"/>
        <pc:sldMkLst>
          <pc:docMk/>
          <pc:sldMk cId="0" sldId="256"/>
        </pc:sldMkLst>
        <pc:spChg chg="mod">
          <ac:chgData name="Katie Sullivan" userId="58567f99-6d94-48ea-84ed-cce11e1921b9" providerId="ADAL" clId="{ACA840BB-B663-4AAA-8BD5-3226A21EC390}" dt="2026-10-08T10:27:31.136" v="1486" actId="122"/>
          <ac:spMkLst>
            <pc:docMk/>
            <pc:sldMk cId="0" sldId="256"/>
            <ac:spMk id="296" creationId="{00000000-0000-0000-0000-000000000000}"/>
          </ac:spMkLst>
        </pc:spChg>
        <pc:spChg chg="mod">
          <ac:chgData name="Katie Sullivan" userId="58567f99-6d94-48ea-84ed-cce11e1921b9" providerId="ADAL" clId="{ACA840BB-B663-4AAA-8BD5-3226A21EC390}" dt="2026-10-08T10:27:45.852" v="1487" actId="1076"/>
          <ac:spMkLst>
            <pc:docMk/>
            <pc:sldMk cId="0" sldId="256"/>
            <ac:spMk id="297" creationId="{00000000-0000-0000-0000-000000000000}"/>
          </ac:spMkLst>
        </pc:spChg>
        <pc:spChg chg="mod">
          <ac:chgData name="Katie Sullivan" userId="58567f99-6d94-48ea-84ed-cce11e1921b9" providerId="ADAL" clId="{ACA840BB-B663-4AAA-8BD5-3226A21EC390}" dt="2026-10-08T10:27:45.852" v="1487" actId="1076"/>
          <ac:spMkLst>
            <pc:docMk/>
            <pc:sldMk cId="0" sldId="256"/>
            <ac:spMk id="298" creationId="{00000000-0000-0000-0000-000000000000}"/>
          </ac:spMkLst>
        </pc:spChg>
      </pc:sldChg>
      <pc:sldChg chg="addSp modSp mod modNotesTx">
        <pc:chgData name="Katie Sullivan" userId="58567f99-6d94-48ea-84ed-cce11e1921b9" providerId="ADAL" clId="{ACA840BB-B663-4AAA-8BD5-3226A21EC390}" dt="2026-10-08T13:39:01.896" v="3219" actId="207"/>
        <pc:sldMkLst>
          <pc:docMk/>
          <pc:sldMk cId="0" sldId="257"/>
        </pc:sldMkLst>
        <pc:spChg chg="mod">
          <ac:chgData name="Katie Sullivan" userId="58567f99-6d94-48ea-84ed-cce11e1921b9" providerId="ADAL" clId="{ACA840BB-B663-4AAA-8BD5-3226A21EC390}" dt="2026-10-08T09:24:26.774" v="1146"/>
          <ac:spMkLst>
            <pc:docMk/>
            <pc:sldMk cId="0" sldId="257"/>
            <ac:spMk id="303" creationId="{00000000-0000-0000-0000-000000000000}"/>
          </ac:spMkLst>
        </pc:spChg>
        <pc:spChg chg="mod">
          <ac:chgData name="Katie Sullivan" userId="58567f99-6d94-48ea-84ed-cce11e1921b9" providerId="ADAL" clId="{ACA840BB-B663-4AAA-8BD5-3226A21EC390}" dt="2026-09-21T13:34:53.564" v="210" actId="1076"/>
          <ac:spMkLst>
            <pc:docMk/>
            <pc:sldMk cId="0" sldId="257"/>
            <ac:spMk id="304" creationId="{00000000-0000-0000-0000-000000000000}"/>
          </ac:spMkLst>
        </pc:spChg>
        <pc:graphicFrameChg chg="add mod modGraphic">
          <ac:chgData name="Katie Sullivan" userId="58567f99-6d94-48ea-84ed-cce11e1921b9" providerId="ADAL" clId="{ACA840BB-B663-4AAA-8BD5-3226A21EC390}" dt="2026-10-08T13:39:01.896" v="3219" actId="207"/>
          <ac:graphicFrameMkLst>
            <pc:docMk/>
            <pc:sldMk cId="0" sldId="257"/>
            <ac:graphicFrameMk id="3" creationId="{0B94DD50-6EA3-FF19-7A24-02456B845A82}"/>
          </ac:graphicFrameMkLst>
        </pc:graphicFrameChg>
      </pc:sldChg>
      <pc:sldChg chg="modSp mod modNotesTx">
        <pc:chgData name="Katie Sullivan" userId="58567f99-6d94-48ea-84ed-cce11e1921b9" providerId="ADAL" clId="{ACA840BB-B663-4AAA-8BD5-3226A21EC390}" dt="2026-10-12T10:56:38.666" v="5690" actId="20577"/>
        <pc:sldMkLst>
          <pc:docMk/>
          <pc:sldMk cId="0" sldId="259"/>
        </pc:sldMkLst>
        <pc:spChg chg="mod">
          <ac:chgData name="Katie Sullivan" userId="58567f99-6d94-48ea-84ed-cce11e1921b9" providerId="ADAL" clId="{ACA840BB-B663-4AAA-8BD5-3226A21EC390}" dt="2026-10-08T10:18:50.521" v="1430" actId="1076"/>
          <ac:spMkLst>
            <pc:docMk/>
            <pc:sldMk cId="0" sldId="259"/>
            <ac:spMk id="334" creationId="{00000000-0000-0000-0000-000000000000}"/>
          </ac:spMkLst>
        </pc:spChg>
      </pc:sldChg>
      <pc:sldChg chg="addSp delSp modSp mod modNotesTx">
        <pc:chgData name="Katie Sullivan" userId="58567f99-6d94-48ea-84ed-cce11e1921b9" providerId="ADAL" clId="{ACA840BB-B663-4AAA-8BD5-3226A21EC390}" dt="2026-10-12T10:34:00.674" v="5470" actId="20577"/>
        <pc:sldMkLst>
          <pc:docMk/>
          <pc:sldMk cId="0" sldId="267"/>
        </pc:sldMkLst>
        <pc:spChg chg="add mod">
          <ac:chgData name="Katie Sullivan" userId="58567f99-6d94-48ea-84ed-cce11e1921b9" providerId="ADAL" clId="{ACA840BB-B663-4AAA-8BD5-3226A21EC390}" dt="2026-10-08T14:35:28.246" v="4031" actId="1076"/>
          <ac:spMkLst>
            <pc:docMk/>
            <pc:sldMk cId="0" sldId="267"/>
            <ac:spMk id="17" creationId="{EEEE6B66-5191-2740-CD84-5AA2C4EBAA30}"/>
          </ac:spMkLst>
        </pc:spChg>
        <pc:graphicFrameChg chg="add mod modGraphic">
          <ac:chgData name="Katie Sullivan" userId="58567f99-6d94-48ea-84ed-cce11e1921b9" providerId="ADAL" clId="{ACA840BB-B663-4AAA-8BD5-3226A21EC390}" dt="2026-10-08T14:36:31.380" v="4041" actId="20577"/>
          <ac:graphicFrameMkLst>
            <pc:docMk/>
            <pc:sldMk cId="0" sldId="267"/>
            <ac:graphicFrameMk id="15" creationId="{150CBA56-5633-22BC-E7F2-3DAB83AB5E40}"/>
          </ac:graphicFrameMkLst>
        </pc:graphicFrameChg>
      </pc:sldChg>
      <pc:sldChg chg="addSp delSp modSp mod modClrScheme chgLayout modNotesTx">
        <pc:chgData name="Katie Sullivan" userId="58567f99-6d94-48ea-84ed-cce11e1921b9" providerId="ADAL" clId="{ACA840BB-B663-4AAA-8BD5-3226A21EC390}" dt="2026-10-12T08:50:34.712" v="4886" actId="20577"/>
        <pc:sldMkLst>
          <pc:docMk/>
          <pc:sldMk cId="0" sldId="268"/>
        </pc:sldMkLst>
        <pc:spChg chg="mod ord">
          <ac:chgData name="Katie Sullivan" userId="58567f99-6d94-48ea-84ed-cce11e1921b9" providerId="ADAL" clId="{ACA840BB-B663-4AAA-8BD5-3226A21EC390}" dt="2026-10-08T14:58:57.402" v="4428" actId="20577"/>
          <ac:spMkLst>
            <pc:docMk/>
            <pc:sldMk cId="0" sldId="268"/>
            <ac:spMk id="484" creationId="{00000000-0000-0000-0000-000000000000}"/>
          </ac:spMkLst>
        </pc:spChg>
        <pc:graphicFrameChg chg="add mod modGraphic">
          <ac:chgData name="Katie Sullivan" userId="58567f99-6d94-48ea-84ed-cce11e1921b9" providerId="ADAL" clId="{ACA840BB-B663-4AAA-8BD5-3226A21EC390}" dt="2026-10-08T13:40:01.351" v="3233" actId="207"/>
          <ac:graphicFrameMkLst>
            <pc:docMk/>
            <pc:sldMk cId="0" sldId="268"/>
            <ac:graphicFrameMk id="2" creationId="{5FDDAE68-4D8B-612D-A542-42B95DF23519}"/>
          </ac:graphicFrameMkLst>
        </pc:graphicFrameChg>
      </pc:sldChg>
      <pc:sldChg chg="modSp mod modNotesTx">
        <pc:chgData name="Katie Sullivan" userId="58567f99-6d94-48ea-84ed-cce11e1921b9" providerId="ADAL" clId="{ACA840BB-B663-4AAA-8BD5-3226A21EC390}" dt="2026-10-12T10:56:23.226" v="5689" actId="113"/>
        <pc:sldMkLst>
          <pc:docMk/>
          <pc:sldMk cId="0" sldId="286"/>
        </pc:sldMkLst>
        <pc:spChg chg="mod">
          <ac:chgData name="Katie Sullivan" userId="58567f99-6d94-48ea-84ed-cce11e1921b9" providerId="ADAL" clId="{ACA840BB-B663-4AAA-8BD5-3226A21EC390}" dt="2026-10-08T13:48:41.826" v="3342" actId="2711"/>
          <ac:spMkLst>
            <pc:docMk/>
            <pc:sldMk cId="0" sldId="286"/>
            <ac:spMk id="3" creationId="{9CFAEE67-3712-D7C4-6812-A25E04E9CF43}"/>
          </ac:spMkLst>
        </pc:spChg>
        <pc:spChg chg="mod">
          <ac:chgData name="Katie Sullivan" userId="58567f99-6d94-48ea-84ed-cce11e1921b9" providerId="ADAL" clId="{ACA840BB-B663-4AAA-8BD5-3226A21EC390}" dt="2026-10-08T13:22:20.233" v="2738" actId="1076"/>
          <ac:spMkLst>
            <pc:docMk/>
            <pc:sldMk cId="0" sldId="286"/>
            <ac:spMk id="1011" creationId="{00000000-0000-0000-0000-000000000000}"/>
          </ac:spMkLst>
        </pc:spChg>
        <pc:picChg chg="mod">
          <ac:chgData name="Katie Sullivan" userId="58567f99-6d94-48ea-84ed-cce11e1921b9" providerId="ADAL" clId="{ACA840BB-B663-4AAA-8BD5-3226A21EC390}" dt="2026-10-08T10:18:04.401" v="1424" actId="1076"/>
          <ac:picMkLst>
            <pc:docMk/>
            <pc:sldMk cId="0" sldId="286"/>
            <ac:picMk id="4" creationId="{C9ECC339-71EC-223B-C86F-09C37840E791}"/>
          </ac:picMkLst>
        </pc:picChg>
      </pc:sldChg>
      <pc:sldChg chg="modSp mod modNotesTx">
        <pc:chgData name="Katie Sullivan" userId="58567f99-6d94-48ea-84ed-cce11e1921b9" providerId="ADAL" clId="{ACA840BB-B663-4AAA-8BD5-3226A21EC390}" dt="2026-10-12T08:57:07.111" v="4952" actId="20577"/>
        <pc:sldMkLst>
          <pc:docMk/>
          <pc:sldMk cId="2316362356" sldId="326"/>
        </pc:sldMkLst>
        <pc:spChg chg="mod">
          <ac:chgData name="Katie Sullivan" userId="58567f99-6d94-48ea-84ed-cce11e1921b9" providerId="ADAL" clId="{ACA840BB-B663-4AAA-8BD5-3226A21EC390}" dt="2026-09-21T13:44:32.929" v="263"/>
          <ac:spMkLst>
            <pc:docMk/>
            <pc:sldMk cId="2316362356" sldId="326"/>
            <ac:spMk id="2" creationId="{18160FD4-FAF2-59F5-A00D-113B0F42DBA3}"/>
          </ac:spMkLst>
        </pc:spChg>
        <pc:graphicFrameChg chg="mod modGraphic">
          <ac:chgData name="Katie Sullivan" userId="58567f99-6d94-48ea-84ed-cce11e1921b9" providerId="ADAL" clId="{ACA840BB-B663-4AAA-8BD5-3226A21EC390}" dt="2026-10-08T13:45:16.812" v="3305" actId="207"/>
          <ac:graphicFrameMkLst>
            <pc:docMk/>
            <pc:sldMk cId="2316362356" sldId="326"/>
            <ac:graphicFrameMk id="6" creationId="{9BF2E931-5D4A-E885-2329-6E3C4A29C027}"/>
          </ac:graphicFrameMkLst>
        </pc:graphicFrameChg>
      </pc:sldChg>
      <pc:sldChg chg="modSp mod modNotesTx">
        <pc:chgData name="Katie Sullivan" userId="58567f99-6d94-48ea-84ed-cce11e1921b9" providerId="ADAL" clId="{ACA840BB-B663-4AAA-8BD5-3226A21EC390}" dt="2026-10-12T09:05:32.861" v="5056" actId="12"/>
        <pc:sldMkLst>
          <pc:docMk/>
          <pc:sldMk cId="198990423" sldId="423"/>
        </pc:sldMkLst>
        <pc:spChg chg="mod">
          <ac:chgData name="Katie Sullivan" userId="58567f99-6d94-48ea-84ed-cce11e1921b9" providerId="ADAL" clId="{ACA840BB-B663-4AAA-8BD5-3226A21EC390}" dt="2026-09-30T14:17:57.022" v="883" actId="1076"/>
          <ac:spMkLst>
            <pc:docMk/>
            <pc:sldMk cId="198990423" sldId="423"/>
            <ac:spMk id="10" creationId="{6391CB8D-339B-1F24-57F8-D644285D76D7}"/>
          </ac:spMkLst>
        </pc:spChg>
        <pc:graphicFrameChg chg="mod">
          <ac:chgData name="Katie Sullivan" userId="58567f99-6d94-48ea-84ed-cce11e1921b9" providerId="ADAL" clId="{ACA840BB-B663-4AAA-8BD5-3226A21EC390}" dt="2026-10-08T13:45:43.401" v="3309" actId="2711"/>
          <ac:graphicFrameMkLst>
            <pc:docMk/>
            <pc:sldMk cId="198990423" sldId="423"/>
            <ac:graphicFrameMk id="13" creationId="{9FE5E04A-1BEF-8E5A-9E6B-3D4ACF8C1BF7}"/>
          </ac:graphicFrameMkLst>
        </pc:graphicFrameChg>
      </pc:sldChg>
      <pc:sldChg chg="addSp delSp modSp mod modClrScheme chgLayout modNotesTx">
        <pc:chgData name="Katie Sullivan" userId="58567f99-6d94-48ea-84ed-cce11e1921b9" providerId="ADAL" clId="{ACA840BB-B663-4AAA-8BD5-3226A21EC390}" dt="2026-10-12T09:16:07.682" v="5109" actId="113"/>
        <pc:sldMkLst>
          <pc:docMk/>
          <pc:sldMk cId="2419504217" sldId="430"/>
        </pc:sldMkLst>
        <pc:spChg chg="add mod ord">
          <ac:chgData name="Katie Sullivan" userId="58567f99-6d94-48ea-84ed-cce11e1921b9" providerId="ADAL" clId="{ACA840BB-B663-4AAA-8BD5-3226A21EC390}" dt="2026-10-08T12:45:17.546" v="2057" actId="1076"/>
          <ac:spMkLst>
            <pc:docMk/>
            <pc:sldMk cId="2419504217" sldId="430"/>
            <ac:spMk id="3" creationId="{32F8AEA2-5A9A-4219-EB96-C987D8251252}"/>
          </ac:spMkLst>
        </pc:spChg>
        <pc:spChg chg="mod ord">
          <ac:chgData name="Katie Sullivan" userId="58567f99-6d94-48ea-84ed-cce11e1921b9" providerId="ADAL" clId="{ACA840BB-B663-4AAA-8BD5-3226A21EC390}" dt="2026-10-08T12:45:13.488" v="2056" actId="700"/>
          <ac:spMkLst>
            <pc:docMk/>
            <pc:sldMk cId="2419504217" sldId="430"/>
            <ac:spMk id="10" creationId="{B1FB5D7F-EDA0-899F-E60D-FE2551B3BB8A}"/>
          </ac:spMkLst>
        </pc:spChg>
      </pc:sldChg>
      <pc:sldChg chg="addSp delSp modSp mod modNotesTx">
        <pc:chgData name="Katie Sullivan" userId="58567f99-6d94-48ea-84ed-cce11e1921b9" providerId="ADAL" clId="{ACA840BB-B663-4AAA-8BD5-3226A21EC390}" dt="2026-10-12T10:35:07.849" v="5487" actId="5793"/>
        <pc:sldMkLst>
          <pc:docMk/>
          <pc:sldMk cId="126080599" sldId="433"/>
        </pc:sldMkLst>
        <pc:spChg chg="add mod">
          <ac:chgData name="Katie Sullivan" userId="58567f99-6d94-48ea-84ed-cce11e1921b9" providerId="ADAL" clId="{ACA840BB-B663-4AAA-8BD5-3226A21EC390}" dt="2026-10-08T13:47:42.563" v="3329" actId="2711"/>
          <ac:spMkLst>
            <pc:docMk/>
            <pc:sldMk cId="126080599" sldId="433"/>
            <ac:spMk id="14" creationId="{08907438-685A-D5DA-5393-C3E6AAEC9746}"/>
          </ac:spMkLst>
        </pc:spChg>
        <pc:graphicFrameChg chg="add mod">
          <ac:chgData name="Katie Sullivan" userId="58567f99-6d94-48ea-84ed-cce11e1921b9" providerId="ADAL" clId="{ACA840BB-B663-4AAA-8BD5-3226A21EC390}" dt="2026-10-08T14:38:46.475" v="4086" actId="1076"/>
          <ac:graphicFrameMkLst>
            <pc:docMk/>
            <pc:sldMk cId="126080599" sldId="433"/>
            <ac:graphicFrameMk id="12" creationId="{2E4AF68B-4DC3-A0C4-19A1-F8726A297D33}"/>
          </ac:graphicFrameMkLst>
        </pc:graphicFrameChg>
      </pc:sldChg>
      <pc:sldChg chg="addSp delSp modSp mod modNotesTx">
        <pc:chgData name="Katie Sullivan" userId="58567f99-6d94-48ea-84ed-cce11e1921b9" providerId="ADAL" clId="{ACA840BB-B663-4AAA-8BD5-3226A21EC390}" dt="2026-10-12T10:14:22.921" v="5313" actId="20577"/>
        <pc:sldMkLst>
          <pc:docMk/>
          <pc:sldMk cId="2651986353" sldId="438"/>
        </pc:sldMkLst>
        <pc:spChg chg="mod">
          <ac:chgData name="Katie Sullivan" userId="58567f99-6d94-48ea-84ed-cce11e1921b9" providerId="ADAL" clId="{ACA840BB-B663-4AAA-8BD5-3226A21EC390}" dt="2026-10-08T14:43:38.779" v="4115" actId="1076"/>
          <ac:spMkLst>
            <pc:docMk/>
            <pc:sldMk cId="2651986353" sldId="438"/>
            <ac:spMk id="10" creationId="{0621FA44-8044-A44E-128C-857C9D43F27A}"/>
          </ac:spMkLst>
        </pc:spChg>
        <pc:graphicFrameChg chg="add mod modGraphic">
          <ac:chgData name="Katie Sullivan" userId="58567f99-6d94-48ea-84ed-cce11e1921b9" providerId="ADAL" clId="{ACA840BB-B663-4AAA-8BD5-3226A21EC390}" dt="2026-10-08T14:43:45.854" v="4117" actId="1076"/>
          <ac:graphicFrameMkLst>
            <pc:docMk/>
            <pc:sldMk cId="2651986353" sldId="438"/>
            <ac:graphicFrameMk id="5" creationId="{45ED4498-6780-27F2-4320-2B623EC74443}"/>
          </ac:graphicFrameMkLst>
        </pc:graphicFrameChg>
      </pc:sldChg>
      <pc:sldChg chg="addSp modSp new mod ord modNotes modNotesTx">
        <pc:chgData name="Katie Sullivan" userId="58567f99-6d94-48ea-84ed-cce11e1921b9" providerId="ADAL" clId="{ACA840BB-B663-4AAA-8BD5-3226A21EC390}" dt="2026-10-12T08:39:31.766" v="4836" actId="113"/>
        <pc:sldMkLst>
          <pc:docMk/>
          <pc:sldMk cId="2173977840" sldId="439"/>
        </pc:sldMkLst>
        <pc:spChg chg="mod">
          <ac:chgData name="Katie Sullivan" userId="58567f99-6d94-48ea-84ed-cce11e1921b9" providerId="ADAL" clId="{ACA840BB-B663-4AAA-8BD5-3226A21EC390}" dt="2026-09-21T13:21:10.723" v="29" actId="20577"/>
          <ac:spMkLst>
            <pc:docMk/>
            <pc:sldMk cId="2173977840" sldId="439"/>
            <ac:spMk id="2" creationId="{587ABACC-40C7-E742-9EF8-76775D7C6A7D}"/>
          </ac:spMkLst>
        </pc:spChg>
        <pc:spChg chg="mod">
          <ac:chgData name="Katie Sullivan" userId="58567f99-6d94-48ea-84ed-cce11e1921b9" providerId="ADAL" clId="{ACA840BB-B663-4AAA-8BD5-3226A21EC390}" dt="2026-10-08T13:44:37.201" v="3300" actId="1076"/>
          <ac:spMkLst>
            <pc:docMk/>
            <pc:sldMk cId="2173977840" sldId="439"/>
            <ac:spMk id="4" creationId="{A961F57B-B3C2-ACF6-1424-B3B04B8448AC}"/>
          </ac:spMkLst>
        </pc:spChg>
        <pc:graphicFrameChg chg="add mod modGraphic">
          <ac:chgData name="Katie Sullivan" userId="58567f99-6d94-48ea-84ed-cce11e1921b9" providerId="ADAL" clId="{ACA840BB-B663-4AAA-8BD5-3226A21EC390}" dt="2026-10-08T13:44:20.459" v="3291" actId="2711"/>
          <ac:graphicFrameMkLst>
            <pc:docMk/>
            <pc:sldMk cId="2173977840" sldId="439"/>
            <ac:graphicFrameMk id="3" creationId="{74D5342F-D12D-7CE9-CB58-CEB94D6176A7}"/>
          </ac:graphicFrameMkLst>
        </pc:graphicFrameChg>
      </pc:sldChg>
      <pc:sldChg chg="addSp delSp modSp add mod ord modNotesTx">
        <pc:chgData name="Katie Sullivan" userId="58567f99-6d94-48ea-84ed-cce11e1921b9" providerId="ADAL" clId="{ACA840BB-B663-4AAA-8BD5-3226A21EC390}" dt="2026-10-12T08:41:25.314" v="4846" actId="20577"/>
        <pc:sldMkLst>
          <pc:docMk/>
          <pc:sldMk cId="2481265315" sldId="440"/>
        </pc:sldMkLst>
        <pc:spChg chg="mod">
          <ac:chgData name="Katie Sullivan" userId="58567f99-6d94-48ea-84ed-cce11e1921b9" providerId="ADAL" clId="{ACA840BB-B663-4AAA-8BD5-3226A21EC390}" dt="2026-10-08T14:58:09.874" v="4413" actId="1076"/>
          <ac:spMkLst>
            <pc:docMk/>
            <pc:sldMk cId="2481265315" sldId="440"/>
            <ac:spMk id="303" creationId="{33DEBB8D-B9EE-3CA1-5152-4F30828FF8B1}"/>
          </ac:spMkLst>
        </pc:spChg>
        <pc:spChg chg="mod">
          <ac:chgData name="Katie Sullivan" userId="58567f99-6d94-48ea-84ed-cce11e1921b9" providerId="ADAL" clId="{ACA840BB-B663-4AAA-8BD5-3226A21EC390}" dt="2026-10-12T07:16:53.117" v="4622" actId="6549"/>
          <ac:spMkLst>
            <pc:docMk/>
            <pc:sldMk cId="2481265315" sldId="440"/>
            <ac:spMk id="304" creationId="{05B05AD3-6720-940A-5400-7B93DC9B5693}"/>
          </ac:spMkLst>
        </pc:spChg>
      </pc:sldChg>
      <pc:sldChg chg="addSp modSp add mod modNotesTx">
        <pc:chgData name="Katie Sullivan" userId="58567f99-6d94-48ea-84ed-cce11e1921b9" providerId="ADAL" clId="{ACA840BB-B663-4AAA-8BD5-3226A21EC390}" dt="2026-10-12T09:02:18.058" v="5023" actId="20577"/>
        <pc:sldMkLst>
          <pc:docMk/>
          <pc:sldMk cId="3341252347" sldId="442"/>
        </pc:sldMkLst>
        <pc:spChg chg="mod">
          <ac:chgData name="Katie Sullivan" userId="58567f99-6d94-48ea-84ed-cce11e1921b9" providerId="ADAL" clId="{ACA840BB-B663-4AAA-8BD5-3226A21EC390}" dt="2026-09-30T14:15:03.624" v="693" actId="1076"/>
          <ac:spMkLst>
            <pc:docMk/>
            <pc:sldMk cId="3341252347" sldId="442"/>
            <ac:spMk id="2" creationId="{BA77E624-D1E2-706A-35E3-A851579621C1}"/>
          </ac:spMkLst>
        </pc:spChg>
        <pc:spChg chg="mod">
          <ac:chgData name="Katie Sullivan" userId="58567f99-6d94-48ea-84ed-cce11e1921b9" providerId="ADAL" clId="{ACA840BB-B663-4AAA-8BD5-3226A21EC390}" dt="2026-09-30T14:20:46.406" v="890" actId="1076"/>
          <ac:spMkLst>
            <pc:docMk/>
            <pc:sldMk cId="3341252347" sldId="442"/>
            <ac:spMk id="4" creationId="{B43D0B23-5649-0FA1-0946-65DD978A39BA}"/>
          </ac:spMkLst>
        </pc:spChg>
        <pc:graphicFrameChg chg="add mod modGraphic">
          <ac:chgData name="Katie Sullivan" userId="58567f99-6d94-48ea-84ed-cce11e1921b9" providerId="ADAL" clId="{ACA840BB-B663-4AAA-8BD5-3226A21EC390}" dt="2026-10-08T13:45:26.460" v="3306" actId="2711"/>
          <ac:graphicFrameMkLst>
            <pc:docMk/>
            <pc:sldMk cId="3341252347" sldId="442"/>
            <ac:graphicFrameMk id="3" creationId="{2C319CF8-80EB-C5D1-7B4F-467B100EFD73}"/>
          </ac:graphicFrameMkLst>
        </pc:graphicFrameChg>
      </pc:sldChg>
      <pc:sldChg chg="addSp modSp add mod modNotesTx">
        <pc:chgData name="Katie Sullivan" userId="58567f99-6d94-48ea-84ed-cce11e1921b9" providerId="ADAL" clId="{ACA840BB-B663-4AAA-8BD5-3226A21EC390}" dt="2026-10-12T09:01:49.824" v="5003" actId="113"/>
        <pc:sldMkLst>
          <pc:docMk/>
          <pc:sldMk cId="2150513035" sldId="443"/>
        </pc:sldMkLst>
        <pc:spChg chg="mod">
          <ac:chgData name="Katie Sullivan" userId="58567f99-6d94-48ea-84ed-cce11e1921b9" providerId="ADAL" clId="{ACA840BB-B663-4AAA-8BD5-3226A21EC390}" dt="2026-09-30T14:16:07.953" v="722" actId="1076"/>
          <ac:spMkLst>
            <pc:docMk/>
            <pc:sldMk cId="2150513035" sldId="443"/>
            <ac:spMk id="2" creationId="{3C85183D-C97F-1FD3-F9FD-5EA1D74AEBA1}"/>
          </ac:spMkLst>
        </pc:spChg>
        <pc:spChg chg="mod">
          <ac:chgData name="Katie Sullivan" userId="58567f99-6d94-48ea-84ed-cce11e1921b9" providerId="ADAL" clId="{ACA840BB-B663-4AAA-8BD5-3226A21EC390}" dt="2026-09-30T14:22:14.398" v="907" actId="1076"/>
          <ac:spMkLst>
            <pc:docMk/>
            <pc:sldMk cId="2150513035" sldId="443"/>
            <ac:spMk id="4" creationId="{DF3FD831-7FC3-22A2-5F49-49719C2995DB}"/>
          </ac:spMkLst>
        </pc:spChg>
        <pc:graphicFrameChg chg="add mod modGraphic">
          <ac:chgData name="Katie Sullivan" userId="58567f99-6d94-48ea-84ed-cce11e1921b9" providerId="ADAL" clId="{ACA840BB-B663-4AAA-8BD5-3226A21EC390}" dt="2026-10-08T13:45:32.904" v="3307" actId="2711"/>
          <ac:graphicFrameMkLst>
            <pc:docMk/>
            <pc:sldMk cId="2150513035" sldId="443"/>
            <ac:graphicFrameMk id="5" creationId="{5E0CC198-8EC1-B9C3-B437-BF48A455C1CE}"/>
          </ac:graphicFrameMkLst>
        </pc:graphicFrameChg>
      </pc:sldChg>
      <pc:sldChg chg="addSp modSp add mod modNotesTx">
        <pc:chgData name="Katie Sullivan" userId="58567f99-6d94-48ea-84ed-cce11e1921b9" providerId="ADAL" clId="{ACA840BB-B663-4AAA-8BD5-3226A21EC390}" dt="2026-10-12T09:05:08.148" v="5051" actId="20577"/>
        <pc:sldMkLst>
          <pc:docMk/>
          <pc:sldMk cId="3434652255" sldId="444"/>
        </pc:sldMkLst>
        <pc:spChg chg="mod">
          <ac:chgData name="Katie Sullivan" userId="58567f99-6d94-48ea-84ed-cce11e1921b9" providerId="ADAL" clId="{ACA840BB-B663-4AAA-8BD5-3226A21EC390}" dt="2026-09-30T14:16:56.301" v="826" actId="1076"/>
          <ac:spMkLst>
            <pc:docMk/>
            <pc:sldMk cId="3434652255" sldId="444"/>
            <ac:spMk id="2" creationId="{E7B45AC3-8159-0A14-8D3C-59FBAE67197C}"/>
          </ac:spMkLst>
        </pc:spChg>
        <pc:spChg chg="mod">
          <ac:chgData name="Katie Sullivan" userId="58567f99-6d94-48ea-84ed-cce11e1921b9" providerId="ADAL" clId="{ACA840BB-B663-4AAA-8BD5-3226A21EC390}" dt="2026-09-30T14:23:42.247" v="919" actId="1076"/>
          <ac:spMkLst>
            <pc:docMk/>
            <pc:sldMk cId="3434652255" sldId="444"/>
            <ac:spMk id="4" creationId="{A98B47CB-01D2-387E-CCE5-FC98340BE5A1}"/>
          </ac:spMkLst>
        </pc:spChg>
        <pc:graphicFrameChg chg="add mod modGraphic">
          <ac:chgData name="Katie Sullivan" userId="58567f99-6d94-48ea-84ed-cce11e1921b9" providerId="ADAL" clId="{ACA840BB-B663-4AAA-8BD5-3226A21EC390}" dt="2026-10-08T13:45:38.132" v="3308" actId="2711"/>
          <ac:graphicFrameMkLst>
            <pc:docMk/>
            <pc:sldMk cId="3434652255" sldId="444"/>
            <ac:graphicFrameMk id="5" creationId="{D5FB2D99-5DB3-11D3-2079-0A9467C8464F}"/>
          </ac:graphicFrameMkLst>
        </pc:graphicFrameChg>
      </pc:sldChg>
      <pc:sldChg chg="addSp modSp new mod modNotesTx">
        <pc:chgData name="Katie Sullivan" userId="58567f99-6d94-48ea-84ed-cce11e1921b9" providerId="ADAL" clId="{ACA840BB-B663-4AAA-8BD5-3226A21EC390}" dt="2026-10-12T07:42:08.306" v="4634" actId="14100"/>
        <pc:sldMkLst>
          <pc:docMk/>
          <pc:sldMk cId="2210944377" sldId="445"/>
        </pc:sldMkLst>
        <pc:spChg chg="mod">
          <ac:chgData name="Katie Sullivan" userId="58567f99-6d94-48ea-84ed-cce11e1921b9" providerId="ADAL" clId="{ACA840BB-B663-4AAA-8BD5-3226A21EC390}" dt="2026-09-21T13:53:07.718" v="293" actId="20577"/>
          <ac:spMkLst>
            <pc:docMk/>
            <pc:sldMk cId="2210944377" sldId="445"/>
            <ac:spMk id="2" creationId="{9EA8196F-4DAF-950F-00DE-A69C72316DB0}"/>
          </ac:spMkLst>
        </pc:spChg>
        <pc:spChg chg="mod">
          <ac:chgData name="Katie Sullivan" userId="58567f99-6d94-48ea-84ed-cce11e1921b9" providerId="ADAL" clId="{ACA840BB-B663-4AAA-8BD5-3226A21EC390}" dt="2026-10-12T07:17:13.035" v="4628" actId="20577"/>
          <ac:spMkLst>
            <pc:docMk/>
            <pc:sldMk cId="2210944377" sldId="445"/>
            <ac:spMk id="4" creationId="{B19ACFE0-7B02-1C6A-07F4-D53BFBECB53B}"/>
          </ac:spMkLst>
        </pc:spChg>
        <pc:picChg chg="add mod">
          <ac:chgData name="Katie Sullivan" userId="58567f99-6d94-48ea-84ed-cce11e1921b9" providerId="ADAL" clId="{ACA840BB-B663-4AAA-8BD5-3226A21EC390}" dt="2026-10-12T07:42:08.306" v="4634" actId="14100"/>
          <ac:picMkLst>
            <pc:docMk/>
            <pc:sldMk cId="2210944377" sldId="445"/>
            <ac:picMk id="3" creationId="{F1EEA689-5F18-9B7C-4DA2-F74F4A968D27}"/>
          </ac:picMkLst>
        </pc:picChg>
      </pc:sldChg>
      <pc:sldChg chg="addSp delSp modSp add mod modNotesTx">
        <pc:chgData name="Katie Sullivan" userId="58567f99-6d94-48ea-84ed-cce11e1921b9" providerId="ADAL" clId="{ACA840BB-B663-4AAA-8BD5-3226A21EC390}" dt="2026-10-12T09:13:22.876" v="5070" actId="113"/>
        <pc:sldMkLst>
          <pc:docMk/>
          <pc:sldMk cId="2832234004" sldId="446"/>
        </pc:sldMkLst>
        <pc:spChg chg="mod">
          <ac:chgData name="Katie Sullivan" userId="58567f99-6d94-48ea-84ed-cce11e1921b9" providerId="ADAL" clId="{ACA840BB-B663-4AAA-8BD5-3226A21EC390}" dt="2026-10-08T12:41:05.914" v="1958" actId="1076"/>
          <ac:spMkLst>
            <pc:docMk/>
            <pc:sldMk cId="2832234004" sldId="446"/>
            <ac:spMk id="2" creationId="{B431D6DD-6907-9184-8EB1-D49BD1342330}"/>
          </ac:spMkLst>
        </pc:spChg>
        <pc:graphicFrameChg chg="add mod modGraphic">
          <ac:chgData name="Katie Sullivan" userId="58567f99-6d94-48ea-84ed-cce11e1921b9" providerId="ADAL" clId="{ACA840BB-B663-4AAA-8BD5-3226A21EC390}" dt="2026-10-08T14:34:40.803" v="4030" actId="20577"/>
          <ac:graphicFrameMkLst>
            <pc:docMk/>
            <pc:sldMk cId="2832234004" sldId="446"/>
            <ac:graphicFrameMk id="3" creationId="{855D7261-E5F1-9A52-8FE5-318EF4EA0202}"/>
          </ac:graphicFrameMkLst>
        </pc:graphicFrameChg>
      </pc:sldChg>
      <pc:sldChg chg="modSp add mod modNotesTx">
        <pc:chgData name="Katie Sullivan" userId="58567f99-6d94-48ea-84ed-cce11e1921b9" providerId="ADAL" clId="{ACA840BB-B663-4AAA-8BD5-3226A21EC390}" dt="2026-10-12T09:17:36.669" v="5125" actId="20577"/>
        <pc:sldMkLst>
          <pc:docMk/>
          <pc:sldMk cId="331947752" sldId="447"/>
        </pc:sldMkLst>
        <pc:graphicFrameChg chg="mod modGraphic">
          <ac:chgData name="Katie Sullivan" userId="58567f99-6d94-48ea-84ed-cce11e1921b9" providerId="ADAL" clId="{ACA840BB-B663-4AAA-8BD5-3226A21EC390}" dt="2026-10-08T13:41:32.271" v="3256"/>
          <ac:graphicFrameMkLst>
            <pc:docMk/>
            <pc:sldMk cId="331947752" sldId="447"/>
            <ac:graphicFrameMk id="13" creationId="{8FB4E385-B2BC-C8DD-078F-307BB4F0E5BE}"/>
          </ac:graphicFrameMkLst>
        </pc:graphicFrameChg>
      </pc:sldChg>
      <pc:sldChg chg="modSp add mod modNotesTx">
        <pc:chgData name="Katie Sullivan" userId="58567f99-6d94-48ea-84ed-cce11e1921b9" providerId="ADAL" clId="{ACA840BB-B663-4AAA-8BD5-3226A21EC390}" dt="2026-10-12T08:37:15.679" v="4809" actId="20577"/>
        <pc:sldMkLst>
          <pc:docMk/>
          <pc:sldMk cId="2071084669" sldId="448"/>
        </pc:sldMkLst>
        <pc:spChg chg="mod">
          <ac:chgData name="Katie Sullivan" userId="58567f99-6d94-48ea-84ed-cce11e1921b9" providerId="ADAL" clId="{ACA840BB-B663-4AAA-8BD5-3226A21EC390}" dt="2026-10-08T09:46:04.122" v="1317" actId="20577"/>
          <ac:spMkLst>
            <pc:docMk/>
            <pc:sldMk cId="2071084669" sldId="448"/>
            <ac:spMk id="303" creationId="{27AC5C20-0778-A5C7-FBB2-569342C2E566}"/>
          </ac:spMkLst>
        </pc:spChg>
        <pc:graphicFrameChg chg="mod modGraphic">
          <ac:chgData name="Katie Sullivan" userId="58567f99-6d94-48ea-84ed-cce11e1921b9" providerId="ADAL" clId="{ACA840BB-B663-4AAA-8BD5-3226A21EC390}" dt="2026-10-08T13:44:13.414" v="3290" actId="2711"/>
          <ac:graphicFrameMkLst>
            <pc:docMk/>
            <pc:sldMk cId="2071084669" sldId="448"/>
            <ac:graphicFrameMk id="2" creationId="{22867EF3-E10D-158C-6143-20E49273C53E}"/>
          </ac:graphicFrameMkLst>
        </pc:graphicFrameChg>
      </pc:sldChg>
      <pc:sldChg chg="addSp modSp add mod ord modNotesTx">
        <pc:chgData name="Katie Sullivan" userId="58567f99-6d94-48ea-84ed-cce11e1921b9" providerId="ADAL" clId="{ACA840BB-B663-4AAA-8BD5-3226A21EC390}" dt="2026-10-12T08:46:25.862" v="4865" actId="20577"/>
        <pc:sldMkLst>
          <pc:docMk/>
          <pc:sldMk cId="3065868386" sldId="449"/>
        </pc:sldMkLst>
        <pc:spChg chg="mod">
          <ac:chgData name="Katie Sullivan" userId="58567f99-6d94-48ea-84ed-cce11e1921b9" providerId="ADAL" clId="{ACA840BB-B663-4AAA-8BD5-3226A21EC390}" dt="2026-10-08T12:31:09.913" v="1816" actId="1076"/>
          <ac:spMkLst>
            <pc:docMk/>
            <pc:sldMk cId="3065868386" sldId="449"/>
            <ac:spMk id="303" creationId="{72962CCB-3309-677F-9DA9-7DD4F9913FB2}"/>
          </ac:spMkLst>
        </pc:spChg>
        <pc:spChg chg="mod">
          <ac:chgData name="Katie Sullivan" userId="58567f99-6d94-48ea-84ed-cce11e1921b9" providerId="ADAL" clId="{ACA840BB-B663-4AAA-8BD5-3226A21EC390}" dt="2026-10-08T13:53:13.339" v="3356" actId="1076"/>
          <ac:spMkLst>
            <pc:docMk/>
            <pc:sldMk cId="3065868386" sldId="449"/>
            <ac:spMk id="304" creationId="{65B093B7-4970-6D2D-E8CB-E33A450E88AE}"/>
          </ac:spMkLst>
        </pc:spChg>
        <pc:graphicFrameChg chg="add mod modGraphic">
          <ac:chgData name="Katie Sullivan" userId="58567f99-6d94-48ea-84ed-cce11e1921b9" providerId="ADAL" clId="{ACA840BB-B663-4AAA-8BD5-3226A21EC390}" dt="2026-10-08T13:53:10.405" v="3355" actId="1076"/>
          <ac:graphicFrameMkLst>
            <pc:docMk/>
            <pc:sldMk cId="3065868386" sldId="449"/>
            <ac:graphicFrameMk id="2" creationId="{5975A4AA-10D8-0EEE-B2B9-45C566F162EE}"/>
          </ac:graphicFrameMkLst>
        </pc:graphicFrameChg>
      </pc:sldChg>
      <pc:sldChg chg="addSp delSp modSp add mod modNotes modNotesTx">
        <pc:chgData name="Katie Sullivan" userId="58567f99-6d94-48ea-84ed-cce11e1921b9" providerId="ADAL" clId="{ACA840BB-B663-4AAA-8BD5-3226A21EC390}" dt="2026-10-12T09:14:38.434" v="5091" actId="113"/>
        <pc:sldMkLst>
          <pc:docMk/>
          <pc:sldMk cId="1063960232" sldId="452"/>
        </pc:sldMkLst>
        <pc:spChg chg="add mod">
          <ac:chgData name="Katie Sullivan" userId="58567f99-6d94-48ea-84ed-cce11e1921b9" providerId="ADAL" clId="{ACA840BB-B663-4AAA-8BD5-3226A21EC390}" dt="2026-10-08T12:44:41.195" v="2054" actId="403"/>
          <ac:spMkLst>
            <pc:docMk/>
            <pc:sldMk cId="1063960232" sldId="452"/>
            <ac:spMk id="7" creationId="{51927A2E-7D73-338F-DA07-4177B48F4A00}"/>
          </ac:spMkLst>
        </pc:spChg>
        <pc:graphicFrameChg chg="add mod modGraphic">
          <ac:chgData name="Katie Sullivan" userId="58567f99-6d94-48ea-84ed-cce11e1921b9" providerId="ADAL" clId="{ACA840BB-B663-4AAA-8BD5-3226A21EC390}" dt="2026-10-08T14:32:07.042" v="4021" actId="20577"/>
          <ac:graphicFrameMkLst>
            <pc:docMk/>
            <pc:sldMk cId="1063960232" sldId="452"/>
            <ac:graphicFrameMk id="5" creationId="{7DCAD642-E276-7F72-FB9F-B1F999C37080}"/>
          </ac:graphicFrameMkLst>
        </pc:graphicFrameChg>
      </pc:sldChg>
      <pc:sldChg chg="addSp modSp add mod modNotesTx">
        <pc:chgData name="Katie Sullivan" userId="58567f99-6d94-48ea-84ed-cce11e1921b9" providerId="ADAL" clId="{ACA840BB-B663-4AAA-8BD5-3226A21EC390}" dt="2026-10-12T07:53:51.233" v="4797" actId="207"/>
        <pc:sldMkLst>
          <pc:docMk/>
          <pc:sldMk cId="2982213769" sldId="455"/>
        </pc:sldMkLst>
        <pc:spChg chg="mod">
          <ac:chgData name="Katie Sullivan" userId="58567f99-6d94-48ea-84ed-cce11e1921b9" providerId="ADAL" clId="{ACA840BB-B663-4AAA-8BD5-3226A21EC390}" dt="2026-10-12T07:53:29.001" v="4795" actId="1076"/>
          <ac:spMkLst>
            <pc:docMk/>
            <pc:sldMk cId="2982213769" sldId="455"/>
            <ac:spMk id="303" creationId="{A70237FD-CFA0-2A7B-87AE-53DAB4584B57}"/>
          </ac:spMkLst>
        </pc:spChg>
        <pc:spChg chg="mod">
          <ac:chgData name="Katie Sullivan" userId="58567f99-6d94-48ea-84ed-cce11e1921b9" providerId="ADAL" clId="{ACA840BB-B663-4AAA-8BD5-3226A21EC390}" dt="2026-10-12T07:53:26.515" v="4794" actId="1076"/>
          <ac:spMkLst>
            <pc:docMk/>
            <pc:sldMk cId="2982213769" sldId="455"/>
            <ac:spMk id="304" creationId="{5F2674B8-861D-F548-653A-9FBDCDB0B7B3}"/>
          </ac:spMkLst>
        </pc:spChg>
        <pc:graphicFrameChg chg="add mod modGraphic">
          <ac:chgData name="Katie Sullivan" userId="58567f99-6d94-48ea-84ed-cce11e1921b9" providerId="ADAL" clId="{ACA840BB-B663-4AAA-8BD5-3226A21EC390}" dt="2026-10-12T07:53:51.233" v="4797" actId="207"/>
          <ac:graphicFrameMkLst>
            <pc:docMk/>
            <pc:sldMk cId="2982213769" sldId="455"/>
            <ac:graphicFrameMk id="2" creationId="{9F2E314E-5065-995A-3B04-E6624CA6EF56}"/>
          </ac:graphicFrameMkLst>
        </pc:graphicFrameChg>
      </pc:sldChg>
      <pc:sldChg chg="addSp modSp add mod modNotesTx">
        <pc:chgData name="Katie Sullivan" userId="58567f99-6d94-48ea-84ed-cce11e1921b9" providerId="ADAL" clId="{ACA840BB-B663-4AAA-8BD5-3226A21EC390}" dt="2026-10-12T10:16:02.286" v="5326" actId="113"/>
        <pc:sldMkLst>
          <pc:docMk/>
          <pc:sldMk cId="1975423552" sldId="456"/>
        </pc:sldMkLst>
        <pc:spChg chg="mod">
          <ac:chgData name="Katie Sullivan" userId="58567f99-6d94-48ea-84ed-cce11e1921b9" providerId="ADAL" clId="{ACA840BB-B663-4AAA-8BD5-3226A21EC390}" dt="2026-10-08T12:49:33.802" v="2092" actId="1076"/>
          <ac:spMkLst>
            <pc:docMk/>
            <pc:sldMk cId="1975423552" sldId="456"/>
            <ac:spMk id="2" creationId="{25550E71-6E3B-E4C2-CE05-CFDE1B5CCBE0}"/>
          </ac:spMkLst>
        </pc:spChg>
        <pc:spChg chg="mod">
          <ac:chgData name="Katie Sullivan" userId="58567f99-6d94-48ea-84ed-cce11e1921b9" providerId="ADAL" clId="{ACA840BB-B663-4AAA-8BD5-3226A21EC390}" dt="2026-10-08T12:55:35.402" v="2220" actId="1076"/>
          <ac:spMkLst>
            <pc:docMk/>
            <pc:sldMk cId="1975423552" sldId="456"/>
            <ac:spMk id="4" creationId="{320E72F7-7BA9-229F-2F48-EE11C7410A71}"/>
          </ac:spMkLst>
        </pc:spChg>
        <pc:graphicFrameChg chg="add mod modGraphic">
          <ac:chgData name="Katie Sullivan" userId="58567f99-6d94-48ea-84ed-cce11e1921b9" providerId="ADAL" clId="{ACA840BB-B663-4AAA-8BD5-3226A21EC390}" dt="2026-10-08T13:46:56.731" v="3319" actId="2711"/>
          <ac:graphicFrameMkLst>
            <pc:docMk/>
            <pc:sldMk cId="1975423552" sldId="456"/>
            <ac:graphicFrameMk id="3" creationId="{66769794-172B-0F8A-F041-500480A99F3C}"/>
          </ac:graphicFrameMkLst>
        </pc:graphicFrameChg>
      </pc:sldChg>
      <pc:sldChg chg="modSp add mod modNotes modNotesTx">
        <pc:chgData name="Katie Sullivan" userId="58567f99-6d94-48ea-84ed-cce11e1921b9" providerId="ADAL" clId="{ACA840BB-B663-4AAA-8BD5-3226A21EC390}" dt="2026-10-12T10:27:34.952" v="5399" actId="113"/>
        <pc:sldMkLst>
          <pc:docMk/>
          <pc:sldMk cId="3142838547" sldId="457"/>
        </pc:sldMkLst>
        <pc:spChg chg="mod">
          <ac:chgData name="Katie Sullivan" userId="58567f99-6d94-48ea-84ed-cce11e1921b9" providerId="ADAL" clId="{ACA840BB-B663-4AAA-8BD5-3226A21EC390}" dt="2026-10-08T12:56:39.729" v="2237" actId="1076"/>
          <ac:spMkLst>
            <pc:docMk/>
            <pc:sldMk cId="3142838547" sldId="457"/>
            <ac:spMk id="2" creationId="{956AC62A-4D78-5746-293C-FFA395BDE834}"/>
          </ac:spMkLst>
        </pc:spChg>
        <pc:spChg chg="mod">
          <ac:chgData name="Katie Sullivan" userId="58567f99-6d94-48ea-84ed-cce11e1921b9" providerId="ADAL" clId="{ACA840BB-B663-4AAA-8BD5-3226A21EC390}" dt="2026-10-08T13:47:11.113" v="3321" actId="2711"/>
          <ac:spMkLst>
            <pc:docMk/>
            <pc:sldMk cId="3142838547" sldId="457"/>
            <ac:spMk id="4" creationId="{B9D7C293-9C59-ADA4-0009-85A6C1F9CD2D}"/>
          </ac:spMkLst>
        </pc:spChg>
      </pc:sldChg>
      <pc:sldChg chg="addSp modSp add mod modNotesTx">
        <pc:chgData name="Katie Sullivan" userId="58567f99-6d94-48ea-84ed-cce11e1921b9" providerId="ADAL" clId="{ACA840BB-B663-4AAA-8BD5-3226A21EC390}" dt="2026-10-12T10:36:37.190" v="5505" actId="20577"/>
        <pc:sldMkLst>
          <pc:docMk/>
          <pc:sldMk cId="2694907867" sldId="459"/>
        </pc:sldMkLst>
        <pc:spChg chg="mod">
          <ac:chgData name="Katie Sullivan" userId="58567f99-6d94-48ea-84ed-cce11e1921b9" providerId="ADAL" clId="{ACA840BB-B663-4AAA-8BD5-3226A21EC390}" dt="2026-10-08T13:07:41" v="2371"/>
          <ac:spMkLst>
            <pc:docMk/>
            <pc:sldMk cId="2694907867" sldId="459"/>
            <ac:spMk id="2" creationId="{7F8FF2C8-8F5D-5889-C911-3C4DD29F369A}"/>
          </ac:spMkLst>
        </pc:spChg>
        <pc:spChg chg="mod">
          <ac:chgData name="Katie Sullivan" userId="58567f99-6d94-48ea-84ed-cce11e1921b9" providerId="ADAL" clId="{ACA840BB-B663-4AAA-8BD5-3226A21EC390}" dt="2026-10-08T13:48:01.834" v="3334" actId="1076"/>
          <ac:spMkLst>
            <pc:docMk/>
            <pc:sldMk cId="2694907867" sldId="459"/>
            <ac:spMk id="4" creationId="{30C40D6C-085B-935F-5DBC-6FA12F49C696}"/>
          </ac:spMkLst>
        </pc:spChg>
        <pc:graphicFrameChg chg="add mod modGraphic">
          <ac:chgData name="Katie Sullivan" userId="58567f99-6d94-48ea-84ed-cce11e1921b9" providerId="ADAL" clId="{ACA840BB-B663-4AAA-8BD5-3226A21EC390}" dt="2026-10-08T13:47:52.843" v="3330" actId="2711"/>
          <ac:graphicFrameMkLst>
            <pc:docMk/>
            <pc:sldMk cId="2694907867" sldId="459"/>
            <ac:graphicFrameMk id="6" creationId="{EE328624-0523-9DC2-A9F3-B1BE274FDB1D}"/>
          </ac:graphicFrameMkLst>
        </pc:graphicFrameChg>
      </pc:sldChg>
      <pc:sldChg chg="addSp modSp add mod modNotesTx">
        <pc:chgData name="Katie Sullivan" userId="58567f99-6d94-48ea-84ed-cce11e1921b9" providerId="ADAL" clId="{ACA840BB-B663-4AAA-8BD5-3226A21EC390}" dt="2026-10-12T10:52:54.296" v="5649" actId="113"/>
        <pc:sldMkLst>
          <pc:docMk/>
          <pc:sldMk cId="3376366113" sldId="460"/>
        </pc:sldMkLst>
        <pc:spChg chg="mod">
          <ac:chgData name="Katie Sullivan" userId="58567f99-6d94-48ea-84ed-cce11e1921b9" providerId="ADAL" clId="{ACA840BB-B663-4AAA-8BD5-3226A21EC390}" dt="2026-10-08T13:19:19.739" v="2631" actId="1076"/>
          <ac:spMkLst>
            <pc:docMk/>
            <pc:sldMk cId="3376366113" sldId="460"/>
            <ac:spMk id="2" creationId="{6CC69492-4751-0DBD-B93B-98C188D48FFE}"/>
          </ac:spMkLst>
        </pc:spChg>
        <pc:spChg chg="mod">
          <ac:chgData name="Katie Sullivan" userId="58567f99-6d94-48ea-84ed-cce11e1921b9" providerId="ADAL" clId="{ACA840BB-B663-4AAA-8BD5-3226A21EC390}" dt="2026-10-08T13:48:28.204" v="3339" actId="2711"/>
          <ac:spMkLst>
            <pc:docMk/>
            <pc:sldMk cId="3376366113" sldId="460"/>
            <ac:spMk id="4" creationId="{BAA66BCF-AA34-9BBF-1A48-A1B3BD702B53}"/>
          </ac:spMkLst>
        </pc:spChg>
        <pc:graphicFrameChg chg="add mod modGraphic">
          <ac:chgData name="Katie Sullivan" userId="58567f99-6d94-48ea-84ed-cce11e1921b9" providerId="ADAL" clId="{ACA840BB-B663-4AAA-8BD5-3226A21EC390}" dt="2026-10-08T13:48:20.378" v="3338" actId="2711"/>
          <ac:graphicFrameMkLst>
            <pc:docMk/>
            <pc:sldMk cId="3376366113" sldId="460"/>
            <ac:graphicFrameMk id="3" creationId="{E3F541D2-9B38-C07C-301C-4B750DC64B27}"/>
          </ac:graphicFrameMkLst>
        </pc:graphicFrameChg>
      </pc:sldChg>
      <pc:sldChg chg="addSp modSp add mod modNotesTx">
        <pc:chgData name="Katie Sullivan" userId="58567f99-6d94-48ea-84ed-cce11e1921b9" providerId="ADAL" clId="{ACA840BB-B663-4AAA-8BD5-3226A21EC390}" dt="2026-10-12T07:54:05.914" v="4798" actId="1076"/>
        <pc:sldMkLst>
          <pc:docMk/>
          <pc:sldMk cId="1983964442" sldId="461"/>
        </pc:sldMkLst>
        <pc:spChg chg="mod">
          <ac:chgData name="Katie Sullivan" userId="58567f99-6d94-48ea-84ed-cce11e1921b9" providerId="ADAL" clId="{ACA840BB-B663-4AAA-8BD5-3226A21EC390}" dt="2026-10-12T07:54:05.914" v="4798" actId="1076"/>
          <ac:spMkLst>
            <pc:docMk/>
            <pc:sldMk cId="1983964442" sldId="461"/>
            <ac:spMk id="2" creationId="{79539922-3474-677D-96C6-A4DE1C103F2A}"/>
          </ac:spMkLst>
        </pc:spChg>
        <pc:spChg chg="mod">
          <ac:chgData name="Katie Sullivan" userId="58567f99-6d94-48ea-84ed-cce11e1921b9" providerId="ADAL" clId="{ACA840BB-B663-4AAA-8BD5-3226A21EC390}" dt="2026-10-12T07:14:06.948" v="4495" actId="1076"/>
          <ac:spMkLst>
            <pc:docMk/>
            <pc:sldMk cId="1983964442" sldId="461"/>
            <ac:spMk id="4" creationId="{DEE1E9D1-12B7-E5C9-4B7E-A3069D84691D}"/>
          </ac:spMkLst>
        </pc:spChg>
        <pc:picChg chg="add mod">
          <ac:chgData name="Katie Sullivan" userId="58567f99-6d94-48ea-84ed-cce11e1921b9" providerId="ADAL" clId="{ACA840BB-B663-4AAA-8BD5-3226A21EC390}" dt="2026-10-12T07:14:41.147" v="4499" actId="1076"/>
          <ac:picMkLst>
            <pc:docMk/>
            <pc:sldMk cId="1983964442" sldId="461"/>
            <ac:picMk id="5" creationId="{D688D8E7-5D17-D688-2B56-89B4BCEB7E5A}"/>
          </ac:picMkLst>
        </pc:picChg>
      </pc:sldChg>
      <pc:sldChg chg="addSp delSp modSp add mod modNotesTx">
        <pc:chgData name="Katie Sullivan" userId="58567f99-6d94-48ea-84ed-cce11e1921b9" providerId="ADAL" clId="{ACA840BB-B663-4AAA-8BD5-3226A21EC390}" dt="2026-10-12T10:56:58.891" v="5693" actId="113"/>
        <pc:sldMkLst>
          <pc:docMk/>
          <pc:sldMk cId="315838660" sldId="462"/>
        </pc:sldMkLst>
        <pc:spChg chg="mod">
          <ac:chgData name="Katie Sullivan" userId="58567f99-6d94-48ea-84ed-cce11e1921b9" providerId="ADAL" clId="{ACA840BB-B663-4AAA-8BD5-3226A21EC390}" dt="2026-10-08T13:25:13.794" v="2861" actId="1076"/>
          <ac:spMkLst>
            <pc:docMk/>
            <pc:sldMk cId="315838660" sldId="462"/>
            <ac:spMk id="2" creationId="{7F95D87E-7102-00E9-5A9A-29730A278555}"/>
          </ac:spMkLst>
        </pc:spChg>
        <pc:graphicFrameChg chg="add mod modGraphic">
          <ac:chgData name="Katie Sullivan" userId="58567f99-6d94-48ea-84ed-cce11e1921b9" providerId="ADAL" clId="{ACA840BB-B663-4AAA-8BD5-3226A21EC390}" dt="2026-10-08T13:48:50.344" v="3343" actId="2711"/>
          <ac:graphicFrameMkLst>
            <pc:docMk/>
            <pc:sldMk cId="315838660" sldId="462"/>
            <ac:graphicFrameMk id="3" creationId="{64CE6AC1-A57E-3E55-91CC-7FBB72F809C2}"/>
          </ac:graphicFrameMkLst>
        </pc:graphicFrameChg>
      </pc:sldChg>
      <pc:sldChg chg="addSp modSp add mod ord">
        <pc:chgData name="Katie Sullivan" userId="58567f99-6d94-48ea-84ed-cce11e1921b9" providerId="ADAL" clId="{ACA840BB-B663-4AAA-8BD5-3226A21EC390}" dt="2026-10-08T13:49:19.155" v="3348" actId="2711"/>
        <pc:sldMkLst>
          <pc:docMk/>
          <pc:sldMk cId="4263934725" sldId="463"/>
        </pc:sldMkLst>
        <pc:spChg chg="mod">
          <ac:chgData name="Katie Sullivan" userId="58567f99-6d94-48ea-84ed-cce11e1921b9" providerId="ADAL" clId="{ACA840BB-B663-4AAA-8BD5-3226A21EC390}" dt="2026-10-08T13:28:30.218" v="2926" actId="1076"/>
          <ac:spMkLst>
            <pc:docMk/>
            <pc:sldMk cId="4263934725" sldId="463"/>
            <ac:spMk id="2" creationId="{C6B1CB76-D2AD-71DF-12C1-F4007E134FEA}"/>
          </ac:spMkLst>
        </pc:spChg>
        <pc:spChg chg="mod">
          <ac:chgData name="Katie Sullivan" userId="58567f99-6d94-48ea-84ed-cce11e1921b9" providerId="ADAL" clId="{ACA840BB-B663-4AAA-8BD5-3226A21EC390}" dt="2026-10-08T13:49:19.155" v="3348" actId="2711"/>
          <ac:spMkLst>
            <pc:docMk/>
            <pc:sldMk cId="4263934725" sldId="463"/>
            <ac:spMk id="4" creationId="{2F99DEC5-83D2-A62B-5EDD-90350A49C915}"/>
          </ac:spMkLst>
        </pc:spChg>
        <pc:graphicFrameChg chg="add mod modGraphic">
          <ac:chgData name="Katie Sullivan" userId="58567f99-6d94-48ea-84ed-cce11e1921b9" providerId="ADAL" clId="{ACA840BB-B663-4AAA-8BD5-3226A21EC390}" dt="2026-10-08T13:49:08.588" v="3346" actId="2711"/>
          <ac:graphicFrameMkLst>
            <pc:docMk/>
            <pc:sldMk cId="4263934725" sldId="463"/>
            <ac:graphicFrameMk id="3" creationId="{0D003266-F701-AEDC-1F32-B24E2F56D386}"/>
          </ac:graphicFrameMkLst>
        </pc:graphicFrameChg>
      </pc:sldChg>
      <pc:sldChg chg="addSp modSp add mod modNotesTx">
        <pc:chgData name="Katie Sullivan" userId="58567f99-6d94-48ea-84ed-cce11e1921b9" providerId="ADAL" clId="{ACA840BB-B663-4AAA-8BD5-3226A21EC390}" dt="2026-10-12T11:06:58.780" v="5739" actId="20577"/>
        <pc:sldMkLst>
          <pc:docMk/>
          <pc:sldMk cId="2730705437" sldId="464"/>
        </pc:sldMkLst>
        <pc:spChg chg="mod">
          <ac:chgData name="Katie Sullivan" userId="58567f99-6d94-48ea-84ed-cce11e1921b9" providerId="ADAL" clId="{ACA840BB-B663-4AAA-8BD5-3226A21EC390}" dt="2026-10-08T13:31:56.081" v="3103" actId="1076"/>
          <ac:spMkLst>
            <pc:docMk/>
            <pc:sldMk cId="2730705437" sldId="464"/>
            <ac:spMk id="2" creationId="{DB3170BF-75D7-4A68-7207-54C39FA5F4A8}"/>
          </ac:spMkLst>
        </pc:spChg>
        <pc:spChg chg="mod">
          <ac:chgData name="Katie Sullivan" userId="58567f99-6d94-48ea-84ed-cce11e1921b9" providerId="ADAL" clId="{ACA840BB-B663-4AAA-8BD5-3226A21EC390}" dt="2026-10-08T13:49:24.472" v="3349" actId="2711"/>
          <ac:spMkLst>
            <pc:docMk/>
            <pc:sldMk cId="2730705437" sldId="464"/>
            <ac:spMk id="4" creationId="{D1E2DF4C-3400-79A9-F182-C5B9452D03ED}"/>
          </ac:spMkLst>
        </pc:spChg>
        <pc:graphicFrameChg chg="add mod modGraphic">
          <ac:chgData name="Katie Sullivan" userId="58567f99-6d94-48ea-84ed-cce11e1921b9" providerId="ADAL" clId="{ACA840BB-B663-4AAA-8BD5-3226A21EC390}" dt="2026-10-08T13:49:13.492" v="3347" actId="2711"/>
          <ac:graphicFrameMkLst>
            <pc:docMk/>
            <pc:sldMk cId="2730705437" sldId="464"/>
            <ac:graphicFrameMk id="3" creationId="{3108ACE1-675F-B66D-284F-85B611FD8054}"/>
          </ac:graphicFrameMkLst>
        </pc:graphicFrameChg>
      </pc:sldChg>
      <pc:sldChg chg="addSp delSp modSp add mod modNotesTx">
        <pc:chgData name="Katie Sullivan" userId="58567f99-6d94-48ea-84ed-cce11e1921b9" providerId="ADAL" clId="{ACA840BB-B663-4AAA-8BD5-3226A21EC390}" dt="2026-10-12T10:20:25.168" v="5347" actId="478"/>
        <pc:sldMkLst>
          <pc:docMk/>
          <pc:sldMk cId="3044037311" sldId="465"/>
        </pc:sldMkLst>
        <pc:spChg chg="mod">
          <ac:chgData name="Katie Sullivan" userId="58567f99-6d94-48ea-84ed-cce11e1921b9" providerId="ADAL" clId="{ACA840BB-B663-4AAA-8BD5-3226A21EC390}" dt="2026-10-12T07:12:16.267" v="4485" actId="1076"/>
          <ac:spMkLst>
            <pc:docMk/>
            <pc:sldMk cId="3044037311" sldId="465"/>
            <ac:spMk id="2" creationId="{14F0E4F2-2478-509E-6999-348C9E86B56C}"/>
          </ac:spMkLst>
        </pc:spChg>
        <pc:spChg chg="mod">
          <ac:chgData name="Katie Sullivan" userId="58567f99-6d94-48ea-84ed-cce11e1921b9" providerId="ADAL" clId="{ACA840BB-B663-4AAA-8BD5-3226A21EC390}" dt="2026-10-12T07:12:13.380" v="4484" actId="1076"/>
          <ac:spMkLst>
            <pc:docMk/>
            <pc:sldMk cId="3044037311" sldId="465"/>
            <ac:spMk id="4" creationId="{5703FA65-D676-D595-DB37-A7789E50E682}"/>
          </ac:spMkLst>
        </pc:spChg>
        <pc:graphicFrameChg chg="add del">
          <ac:chgData name="Katie Sullivan" userId="58567f99-6d94-48ea-84ed-cce11e1921b9" providerId="ADAL" clId="{ACA840BB-B663-4AAA-8BD5-3226A21EC390}" dt="2026-10-12T10:20:25.168" v="5347" actId="478"/>
          <ac:graphicFrameMkLst>
            <pc:docMk/>
            <pc:sldMk cId="3044037311" sldId="465"/>
            <ac:graphicFrameMk id="3" creationId="{088B7555-4568-C025-1C2B-637EAADA9296}"/>
          </ac:graphicFrameMkLst>
        </pc:graphicFrameChg>
      </pc:sldChg>
      <pc:sldChg chg="addSp modSp add mod modNotesTx">
        <pc:chgData name="Katie Sullivan" userId="58567f99-6d94-48ea-84ed-cce11e1921b9" providerId="ADAL" clId="{ACA840BB-B663-4AAA-8BD5-3226A21EC390}" dt="2026-10-12T10:54:39.219" v="5668" actId="113"/>
        <pc:sldMkLst>
          <pc:docMk/>
          <pc:sldMk cId="3350580044" sldId="466"/>
        </pc:sldMkLst>
        <pc:spChg chg="mod">
          <ac:chgData name="Katie Sullivan" userId="58567f99-6d94-48ea-84ed-cce11e1921b9" providerId="ADAL" clId="{ACA840BB-B663-4AAA-8BD5-3226A21EC390}" dt="2026-10-08T13:20:03.601" v="2640" actId="1076"/>
          <ac:spMkLst>
            <pc:docMk/>
            <pc:sldMk cId="3350580044" sldId="466"/>
            <ac:spMk id="2" creationId="{5992549D-C131-7492-BA40-8B9099D176EE}"/>
          </ac:spMkLst>
        </pc:spChg>
        <pc:spChg chg="mod">
          <ac:chgData name="Katie Sullivan" userId="58567f99-6d94-48ea-84ed-cce11e1921b9" providerId="ADAL" clId="{ACA840BB-B663-4AAA-8BD5-3226A21EC390}" dt="2026-10-08T13:48:36.476" v="3341" actId="2711"/>
          <ac:spMkLst>
            <pc:docMk/>
            <pc:sldMk cId="3350580044" sldId="466"/>
            <ac:spMk id="4" creationId="{EBFF7043-CB60-4401-7CDF-BEB8F0BFDBE4}"/>
          </ac:spMkLst>
        </pc:spChg>
        <pc:graphicFrameChg chg="add mod modGraphic">
          <ac:chgData name="Katie Sullivan" userId="58567f99-6d94-48ea-84ed-cce11e1921b9" providerId="ADAL" clId="{ACA840BB-B663-4AAA-8BD5-3226A21EC390}" dt="2026-10-08T13:48:33.107" v="3340" actId="2711"/>
          <ac:graphicFrameMkLst>
            <pc:docMk/>
            <pc:sldMk cId="3350580044" sldId="466"/>
            <ac:graphicFrameMk id="3" creationId="{4FD7CCBE-6C7D-6A65-7D64-D3CC364D694C}"/>
          </ac:graphicFrameMkLst>
        </pc:graphicFrameChg>
      </pc:sldChg>
      <pc:sldChg chg="addSp delSp modSp add mod modNotesTx">
        <pc:chgData name="Katie Sullivan" userId="58567f99-6d94-48ea-84ed-cce11e1921b9" providerId="ADAL" clId="{ACA840BB-B663-4AAA-8BD5-3226A21EC390}" dt="2026-10-12T10:58:59.684" v="5718" actId="5793"/>
        <pc:sldMkLst>
          <pc:docMk/>
          <pc:sldMk cId="889361759" sldId="467"/>
        </pc:sldMkLst>
        <pc:spChg chg="mod">
          <ac:chgData name="Katie Sullivan" userId="58567f99-6d94-48ea-84ed-cce11e1921b9" providerId="ADAL" clId="{ACA840BB-B663-4AAA-8BD5-3226A21EC390}" dt="2026-10-08T13:25:18.585" v="2862" actId="1076"/>
          <ac:spMkLst>
            <pc:docMk/>
            <pc:sldMk cId="889361759" sldId="467"/>
            <ac:spMk id="2" creationId="{7A8B57FE-8FA3-1BE2-8454-86C6FCBE1A3D}"/>
          </ac:spMkLst>
        </pc:spChg>
        <pc:graphicFrameChg chg="add mod modGraphic">
          <ac:chgData name="Katie Sullivan" userId="58567f99-6d94-48ea-84ed-cce11e1921b9" providerId="ADAL" clId="{ACA840BB-B663-4AAA-8BD5-3226A21EC390}" dt="2026-10-08T13:48:53.997" v="3344" actId="2711"/>
          <ac:graphicFrameMkLst>
            <pc:docMk/>
            <pc:sldMk cId="889361759" sldId="467"/>
            <ac:graphicFrameMk id="5" creationId="{1E302EC6-5422-067A-B463-18712797EF93}"/>
          </ac:graphicFrameMkLst>
        </pc:graphicFrameChg>
      </pc:sldChg>
      <pc:sldChg chg="addSp modSp add mod modNotesTx">
        <pc:chgData name="Katie Sullivan" userId="58567f99-6d94-48ea-84ed-cce11e1921b9" providerId="ADAL" clId="{ACA840BB-B663-4AAA-8BD5-3226A21EC390}" dt="2026-10-12T11:00:33.258" v="5731" actId="113"/>
        <pc:sldMkLst>
          <pc:docMk/>
          <pc:sldMk cId="2416388" sldId="468"/>
        </pc:sldMkLst>
        <pc:spChg chg="mod">
          <ac:chgData name="Katie Sullivan" userId="58567f99-6d94-48ea-84ed-cce11e1921b9" providerId="ADAL" clId="{ACA840BB-B663-4AAA-8BD5-3226A21EC390}" dt="2026-10-12T07:16:21.625" v="4616" actId="1076"/>
          <ac:spMkLst>
            <pc:docMk/>
            <pc:sldMk cId="2416388" sldId="468"/>
            <ac:spMk id="2" creationId="{91C3FFF5-FED4-B1EF-DF81-E98C1D09FD63}"/>
          </ac:spMkLst>
        </pc:spChg>
        <pc:spChg chg="mod">
          <ac:chgData name="Katie Sullivan" userId="58567f99-6d94-48ea-84ed-cce11e1921b9" providerId="ADAL" clId="{ACA840BB-B663-4AAA-8BD5-3226A21EC390}" dt="2026-10-12T07:16:40.785" v="4621" actId="14100"/>
          <ac:spMkLst>
            <pc:docMk/>
            <pc:sldMk cId="2416388" sldId="468"/>
            <ac:spMk id="4" creationId="{4317F464-C114-AF33-A374-7094118CC0B0}"/>
          </ac:spMkLst>
        </pc:spChg>
        <pc:graphicFrameChg chg="add mod modGraphic">
          <ac:chgData name="Katie Sullivan" userId="58567f99-6d94-48ea-84ed-cce11e1921b9" providerId="ADAL" clId="{ACA840BB-B663-4AAA-8BD5-3226A21EC390}" dt="2026-10-12T07:16:35.717" v="4619" actId="1076"/>
          <ac:graphicFrameMkLst>
            <pc:docMk/>
            <pc:sldMk cId="2416388" sldId="468"/>
            <ac:graphicFrameMk id="3" creationId="{4C5CE908-D7B3-6A0B-52DD-4342797F08C4}"/>
          </ac:graphicFrameMkLst>
        </pc:graphicFrameChg>
      </pc:sldChg>
      <pc:sldChg chg="addSp modSp add mod modNotesTx">
        <pc:chgData name="Katie Sullivan" userId="58567f99-6d94-48ea-84ed-cce11e1921b9" providerId="ADAL" clId="{ACA840BB-B663-4AAA-8BD5-3226A21EC390}" dt="2026-10-08T13:43:50.909" v="3288" actId="2711"/>
        <pc:sldMkLst>
          <pc:docMk/>
          <pc:sldMk cId="3940236377" sldId="469"/>
        </pc:sldMkLst>
        <pc:spChg chg="mod">
          <ac:chgData name="Katie Sullivan" userId="58567f99-6d94-48ea-84ed-cce11e1921b9" providerId="ADAL" clId="{ACA840BB-B663-4AAA-8BD5-3226A21EC390}" dt="2026-10-08T13:34:15.873" v="3137" actId="1076"/>
          <ac:spMkLst>
            <pc:docMk/>
            <pc:sldMk cId="3940236377" sldId="469"/>
            <ac:spMk id="2" creationId="{5905D8D4-F4BA-E08E-EF5B-0479A1566A87}"/>
          </ac:spMkLst>
        </pc:spChg>
        <pc:spChg chg="mod">
          <ac:chgData name="Katie Sullivan" userId="58567f99-6d94-48ea-84ed-cce11e1921b9" providerId="ADAL" clId="{ACA840BB-B663-4AAA-8BD5-3226A21EC390}" dt="2026-10-08T13:43:43.551" v="3287" actId="2711"/>
          <ac:spMkLst>
            <pc:docMk/>
            <pc:sldMk cId="3940236377" sldId="469"/>
            <ac:spMk id="4" creationId="{A7717F31-5FB0-25E5-7BED-832BDEF8605A}"/>
          </ac:spMkLst>
        </pc:spChg>
        <pc:graphicFrameChg chg="add mod modGraphic">
          <ac:chgData name="Katie Sullivan" userId="58567f99-6d94-48ea-84ed-cce11e1921b9" providerId="ADAL" clId="{ACA840BB-B663-4AAA-8BD5-3226A21EC390}" dt="2026-10-08T13:43:50.909" v="3288" actId="2711"/>
          <ac:graphicFrameMkLst>
            <pc:docMk/>
            <pc:sldMk cId="3940236377" sldId="469"/>
            <ac:graphicFrameMk id="3" creationId="{025067F6-288F-1AF7-208A-3AD6217E9739}"/>
          </ac:graphicFrameMkLst>
        </pc:graphicFrameChg>
      </pc:sldChg>
      <pc:sldChg chg="addSp delSp modSp add mod modNotesTx">
        <pc:chgData name="Katie Sullivan" userId="58567f99-6d94-48ea-84ed-cce11e1921b9" providerId="ADAL" clId="{ACA840BB-B663-4AAA-8BD5-3226A21EC390}" dt="2026-10-12T07:11:32.982" v="4477" actId="115"/>
        <pc:sldMkLst>
          <pc:docMk/>
          <pc:sldMk cId="1390008379" sldId="470"/>
        </pc:sldMkLst>
        <pc:spChg chg="mod">
          <ac:chgData name="Katie Sullivan" userId="58567f99-6d94-48ea-84ed-cce11e1921b9" providerId="ADAL" clId="{ACA840BB-B663-4AAA-8BD5-3226A21EC390}" dt="2026-10-08T10:32:52.351" v="1733" actId="1076"/>
          <ac:spMkLst>
            <pc:docMk/>
            <pc:sldMk cId="1390008379" sldId="470"/>
            <ac:spMk id="2" creationId="{CA2C94B7-8633-BD64-75F8-69ED7F334F19}"/>
          </ac:spMkLst>
        </pc:spChg>
        <pc:graphicFrameChg chg="add mod modGraphic">
          <ac:chgData name="Katie Sullivan" userId="58567f99-6d94-48ea-84ed-cce11e1921b9" providerId="ADAL" clId="{ACA840BB-B663-4AAA-8BD5-3226A21EC390}" dt="2026-10-12T07:11:32.982" v="4477" actId="115"/>
          <ac:graphicFrameMkLst>
            <pc:docMk/>
            <pc:sldMk cId="1390008379" sldId="470"/>
            <ac:graphicFrameMk id="3" creationId="{40147514-81FD-2CC1-F577-929F0AFCC6FE}"/>
          </ac:graphicFrameMkLst>
        </pc:graphicFrameChg>
      </pc:sldChg>
      <pc:sldChg chg="addSp modSp add mod modNotesTx">
        <pc:chgData name="Katie Sullivan" userId="58567f99-6d94-48ea-84ed-cce11e1921b9" providerId="ADAL" clId="{ACA840BB-B663-4AAA-8BD5-3226A21EC390}" dt="2026-10-12T08:52:44.494" v="4898" actId="113"/>
        <pc:sldMkLst>
          <pc:docMk/>
          <pc:sldMk cId="3085582298" sldId="472"/>
        </pc:sldMkLst>
        <pc:spChg chg="mod">
          <ac:chgData name="Katie Sullivan" userId="58567f99-6d94-48ea-84ed-cce11e1921b9" providerId="ADAL" clId="{ACA840BB-B663-4AAA-8BD5-3226A21EC390}" dt="2026-10-08T15:00:35.714" v="4457" actId="1076"/>
          <ac:spMkLst>
            <pc:docMk/>
            <pc:sldMk cId="3085582298" sldId="472"/>
            <ac:spMk id="303" creationId="{632E5EB2-077B-3375-C80E-66CB040CBD53}"/>
          </ac:spMkLst>
        </pc:spChg>
        <pc:spChg chg="mod">
          <ac:chgData name="Katie Sullivan" userId="58567f99-6d94-48ea-84ed-cce11e1921b9" providerId="ADAL" clId="{ACA840BB-B663-4AAA-8BD5-3226A21EC390}" dt="2026-10-08T15:00:51.078" v="4462" actId="12"/>
          <ac:spMkLst>
            <pc:docMk/>
            <pc:sldMk cId="3085582298" sldId="472"/>
            <ac:spMk id="304" creationId="{258F4A02-B659-2FC4-2E5F-B9DA3F2990B1}"/>
          </ac:spMkLst>
        </pc:spChg>
        <pc:graphicFrameChg chg="add mod modGraphic">
          <ac:chgData name="Katie Sullivan" userId="58567f99-6d94-48ea-84ed-cce11e1921b9" providerId="ADAL" clId="{ACA840BB-B663-4AAA-8BD5-3226A21EC390}" dt="2026-10-08T15:00:37.782" v="4458" actId="1076"/>
          <ac:graphicFrameMkLst>
            <pc:docMk/>
            <pc:sldMk cId="3085582298" sldId="472"/>
            <ac:graphicFrameMk id="2" creationId="{F330C1B0-F8D9-A8DC-971C-9911186B0CEB}"/>
          </ac:graphicFrameMkLst>
        </pc:graphicFrameChg>
      </pc:sldChg>
      <pc:sldChg chg="addSp modSp add mod modNotesTx">
        <pc:chgData name="Katie Sullivan" userId="58567f99-6d94-48ea-84ed-cce11e1921b9" providerId="ADAL" clId="{ACA840BB-B663-4AAA-8BD5-3226A21EC390}" dt="2026-10-12T08:53:56.350" v="4907" actId="20577"/>
        <pc:sldMkLst>
          <pc:docMk/>
          <pc:sldMk cId="1994845619" sldId="473"/>
        </pc:sldMkLst>
        <pc:spChg chg="mod">
          <ac:chgData name="Katie Sullivan" userId="58567f99-6d94-48ea-84ed-cce11e1921b9" providerId="ADAL" clId="{ACA840BB-B663-4AAA-8BD5-3226A21EC390}" dt="2026-10-08T12:34:23.158" v="1858" actId="20577"/>
          <ac:spMkLst>
            <pc:docMk/>
            <pc:sldMk cId="1994845619" sldId="473"/>
            <ac:spMk id="303" creationId="{58106D17-CB78-5AF7-018B-3A18B56B5D6F}"/>
          </ac:spMkLst>
        </pc:spChg>
        <pc:spChg chg="mod">
          <ac:chgData name="Katie Sullivan" userId="58567f99-6d94-48ea-84ed-cce11e1921b9" providerId="ADAL" clId="{ACA840BB-B663-4AAA-8BD5-3226A21EC390}" dt="2026-10-08T13:57:44.762" v="3425" actId="6549"/>
          <ac:spMkLst>
            <pc:docMk/>
            <pc:sldMk cId="1994845619" sldId="473"/>
            <ac:spMk id="304" creationId="{D00EA039-A63B-19D0-EE2D-412EBD819486}"/>
          </ac:spMkLst>
        </pc:spChg>
        <pc:graphicFrameChg chg="add mod modGraphic">
          <ac:chgData name="Katie Sullivan" userId="58567f99-6d94-48ea-84ed-cce11e1921b9" providerId="ADAL" clId="{ACA840BB-B663-4AAA-8BD5-3226A21EC390}" dt="2026-10-08T13:57:19.082" v="3411" actId="1076"/>
          <ac:graphicFrameMkLst>
            <pc:docMk/>
            <pc:sldMk cId="1994845619" sldId="473"/>
            <ac:graphicFrameMk id="3" creationId="{3C887165-AA4D-03E7-1607-75F8A1769D19}"/>
          </ac:graphicFrameMkLst>
        </pc:graphicFrameChg>
      </pc:sldChg>
      <pc:sldChg chg="modSp add mod modTransition modNotesTx">
        <pc:chgData name="Katie Sullivan" userId="58567f99-6d94-48ea-84ed-cce11e1921b9" providerId="ADAL" clId="{ACA840BB-B663-4AAA-8BD5-3226A21EC390}" dt="2026-10-12T10:11:06.337" v="5276" actId="20577"/>
        <pc:sldMkLst>
          <pc:docMk/>
          <pc:sldMk cId="1821248420" sldId="474"/>
        </pc:sldMkLst>
        <pc:graphicFrameChg chg="mod modGraphic">
          <ac:chgData name="Katie Sullivan" userId="58567f99-6d94-48ea-84ed-cce11e1921b9" providerId="ADAL" clId="{ACA840BB-B663-4AAA-8BD5-3226A21EC390}" dt="2026-10-08T13:46:26.907" v="3315" actId="2711"/>
          <ac:graphicFrameMkLst>
            <pc:docMk/>
            <pc:sldMk cId="1821248420" sldId="474"/>
            <ac:graphicFrameMk id="13" creationId="{E633DAB2-F0C4-7E04-238B-24D19F58EAB8}"/>
          </ac:graphicFrameMkLst>
        </pc:graphicFrameChg>
      </pc:sldChg>
      <pc:sldChg chg="addSp modSp add mod modNotesTx">
        <pc:chgData name="Katie Sullivan" userId="58567f99-6d94-48ea-84ed-cce11e1921b9" providerId="ADAL" clId="{ACA840BB-B663-4AAA-8BD5-3226A21EC390}" dt="2026-10-12T10:29:55.730" v="5425" actId="113"/>
        <pc:sldMkLst>
          <pc:docMk/>
          <pc:sldMk cId="3604891947" sldId="475"/>
        </pc:sldMkLst>
        <pc:spChg chg="mod">
          <ac:chgData name="Katie Sullivan" userId="58567f99-6d94-48ea-84ed-cce11e1921b9" providerId="ADAL" clId="{ACA840BB-B663-4AAA-8BD5-3226A21EC390}" dt="2026-10-08T12:59:57.930" v="2287" actId="1076"/>
          <ac:spMkLst>
            <pc:docMk/>
            <pc:sldMk cId="3604891947" sldId="475"/>
            <ac:spMk id="2" creationId="{D88A806E-3BAE-6D04-01C0-BED084DD4266}"/>
          </ac:spMkLst>
        </pc:spChg>
        <pc:spChg chg="mod">
          <ac:chgData name="Katie Sullivan" userId="58567f99-6d94-48ea-84ed-cce11e1921b9" providerId="ADAL" clId="{ACA840BB-B663-4AAA-8BD5-3226A21EC390}" dt="2026-10-08T13:47:22.321" v="3324" actId="2711"/>
          <ac:spMkLst>
            <pc:docMk/>
            <pc:sldMk cId="3604891947" sldId="475"/>
            <ac:spMk id="4" creationId="{DEE0AC0A-2703-04B5-D206-F389206543D9}"/>
          </ac:spMkLst>
        </pc:spChg>
        <pc:graphicFrameChg chg="add mod modGraphic">
          <ac:chgData name="Katie Sullivan" userId="58567f99-6d94-48ea-84ed-cce11e1921b9" providerId="ADAL" clId="{ACA840BB-B663-4AAA-8BD5-3226A21EC390}" dt="2026-10-08T13:47:15.861" v="3322" actId="2711"/>
          <ac:graphicFrameMkLst>
            <pc:docMk/>
            <pc:sldMk cId="3604891947" sldId="475"/>
            <ac:graphicFrameMk id="3" creationId="{7E2EEBFB-0D9E-3AA3-1CA6-C9CC6EC5AA86}"/>
          </ac:graphicFrameMkLst>
        </pc:graphicFrameChg>
      </pc:sldChg>
      <pc:sldChg chg="addSp delSp modSp add mod modNotesTx">
        <pc:chgData name="Katie Sullivan" userId="58567f99-6d94-48ea-84ed-cce11e1921b9" providerId="ADAL" clId="{ACA840BB-B663-4AAA-8BD5-3226A21EC390}" dt="2026-10-12T10:41:49.556" v="5573" actId="20577"/>
        <pc:sldMkLst>
          <pc:docMk/>
          <pc:sldMk cId="1135792717" sldId="476"/>
        </pc:sldMkLst>
        <pc:spChg chg="mod">
          <ac:chgData name="Katie Sullivan" userId="58567f99-6d94-48ea-84ed-cce11e1921b9" providerId="ADAL" clId="{ACA840BB-B663-4AAA-8BD5-3226A21EC390}" dt="2026-10-08T13:17:18.194" v="2605" actId="1076"/>
          <ac:spMkLst>
            <pc:docMk/>
            <pc:sldMk cId="1135792717" sldId="476"/>
            <ac:spMk id="2" creationId="{654E7B7B-E0BA-7234-BCB0-F43A99DE4937}"/>
          </ac:spMkLst>
        </pc:spChg>
        <pc:spChg chg="mod">
          <ac:chgData name="Katie Sullivan" userId="58567f99-6d94-48ea-84ed-cce11e1921b9" providerId="ADAL" clId="{ACA840BB-B663-4AAA-8BD5-3226A21EC390}" dt="2026-10-12T07:12:33.573" v="4488" actId="20577"/>
          <ac:spMkLst>
            <pc:docMk/>
            <pc:sldMk cId="1135792717" sldId="476"/>
            <ac:spMk id="4" creationId="{A71CCDB5-D3BE-A980-A246-89DBC964C9B9}"/>
          </ac:spMkLst>
        </pc:spChg>
      </pc:sldChg>
      <pc:sldChg chg="addSp delSp modSp add mod modNotesTx">
        <pc:chgData name="Katie Sullivan" userId="58567f99-6d94-48ea-84ed-cce11e1921b9" providerId="ADAL" clId="{ACA840BB-B663-4AAA-8BD5-3226A21EC390}" dt="2026-10-12T10:38:10.931" v="5524" actId="20577"/>
        <pc:sldMkLst>
          <pc:docMk/>
          <pc:sldMk cId="471529045" sldId="477"/>
        </pc:sldMkLst>
        <pc:spChg chg="mod">
          <ac:chgData name="Katie Sullivan" userId="58567f99-6d94-48ea-84ed-cce11e1921b9" providerId="ADAL" clId="{ACA840BB-B663-4AAA-8BD5-3226A21EC390}" dt="2026-10-08T13:15:25.425" v="2578" actId="1076"/>
          <ac:spMkLst>
            <pc:docMk/>
            <pc:sldMk cId="471529045" sldId="477"/>
            <ac:spMk id="2" creationId="{9D9EF8E0-59D0-D9BE-33B7-3F8F102B4414}"/>
          </ac:spMkLst>
        </pc:spChg>
        <pc:spChg chg="mod">
          <ac:chgData name="Katie Sullivan" userId="58567f99-6d94-48ea-84ed-cce11e1921b9" providerId="ADAL" clId="{ACA840BB-B663-4AAA-8BD5-3226A21EC390}" dt="2026-10-08T13:15:51.738" v="2588" actId="1076"/>
          <ac:spMkLst>
            <pc:docMk/>
            <pc:sldMk cId="471529045" sldId="477"/>
            <ac:spMk id="4" creationId="{85F1C8E6-AEC7-7FF6-EFFC-1AD10101540E}"/>
          </ac:spMkLst>
        </pc:spChg>
        <pc:graphicFrameChg chg="add mod modGraphic">
          <ac:chgData name="Katie Sullivan" userId="58567f99-6d94-48ea-84ed-cce11e1921b9" providerId="ADAL" clId="{ACA840BB-B663-4AAA-8BD5-3226A21EC390}" dt="2026-10-08T13:48:05.931" v="3335" actId="2711"/>
          <ac:graphicFrameMkLst>
            <pc:docMk/>
            <pc:sldMk cId="471529045" sldId="477"/>
            <ac:graphicFrameMk id="3" creationId="{245F1FFE-7AC3-2141-A0D5-F56414AC6B7C}"/>
          </ac:graphicFrameMkLst>
        </pc:graphicFrameChg>
      </pc:sldChg>
      <pc:sldChg chg="modSp add mod">
        <pc:chgData name="Katie Sullivan" userId="58567f99-6d94-48ea-84ed-cce11e1921b9" providerId="ADAL" clId="{ACA840BB-B663-4AAA-8BD5-3226A21EC390}" dt="2026-10-08T13:49:29.543" v="3350" actId="2711"/>
        <pc:sldMkLst>
          <pc:docMk/>
          <pc:sldMk cId="896822679" sldId="478"/>
        </pc:sldMkLst>
        <pc:spChg chg="mod">
          <ac:chgData name="Katie Sullivan" userId="58567f99-6d94-48ea-84ed-cce11e1921b9" providerId="ADAL" clId="{ACA840BB-B663-4AAA-8BD5-3226A21EC390}" dt="2026-10-08T13:49:29.543" v="3350" actId="2711"/>
          <ac:spMkLst>
            <pc:docMk/>
            <pc:sldMk cId="896822679" sldId="478"/>
            <ac:spMk id="4" creationId="{38BCF9C4-8EDE-3B44-A065-FA2D406D9725}"/>
          </ac:spMkLst>
        </pc:spChg>
      </pc:sldChg>
      <pc:sldChg chg="addSp delSp modSp add mod modTransition modNotesTx">
        <pc:chgData name="Katie Sullivan" userId="58567f99-6d94-48ea-84ed-cce11e1921b9" providerId="ADAL" clId="{ACA840BB-B663-4AAA-8BD5-3226A21EC390}" dt="2026-10-12T09:21:15.095" v="5158" actId="113"/>
        <pc:sldMkLst>
          <pc:docMk/>
          <pc:sldMk cId="3002706249" sldId="479"/>
        </pc:sldMkLst>
        <pc:graphicFrameChg chg="add mod modGraphic">
          <ac:chgData name="Katie Sullivan" userId="58567f99-6d94-48ea-84ed-cce11e1921b9" providerId="ADAL" clId="{ACA840BB-B663-4AAA-8BD5-3226A21EC390}" dt="2026-10-08T14:10:55.025" v="3778" actId="1076"/>
          <ac:graphicFrameMkLst>
            <pc:docMk/>
            <pc:sldMk cId="3002706249" sldId="479"/>
            <ac:graphicFrameMk id="4" creationId="{69467B9E-AE81-E434-F09E-53EBEF4A0441}"/>
          </ac:graphicFrameMkLst>
        </pc:graphicFrameChg>
        <pc:graphicFrameChg chg="mod modGraphic">
          <ac:chgData name="Katie Sullivan" userId="58567f99-6d94-48ea-84ed-cce11e1921b9" providerId="ADAL" clId="{ACA840BB-B663-4AAA-8BD5-3226A21EC390}" dt="2026-10-08T14:17:22.894" v="3934" actId="14100"/>
          <ac:graphicFrameMkLst>
            <pc:docMk/>
            <pc:sldMk cId="3002706249" sldId="479"/>
            <ac:graphicFrameMk id="13" creationId="{C9D5FC0E-C5B7-0808-399C-BD08A60017EA}"/>
          </ac:graphicFrameMkLst>
        </pc:graphicFrameChg>
      </pc:sldChg>
      <pc:sldChg chg="add modTransition modNotesTx">
        <pc:chgData name="Katie Sullivan" userId="58567f99-6d94-48ea-84ed-cce11e1921b9" providerId="ADAL" clId="{ACA840BB-B663-4AAA-8BD5-3226A21EC390}" dt="2026-10-08T14:14:26.156" v="3859" actId="20577"/>
        <pc:sldMkLst>
          <pc:docMk/>
          <pc:sldMk cId="1147179487" sldId="480"/>
        </pc:sldMkLst>
      </pc:sldChg>
      <pc:sldChg chg="add modTransition modNotesTx">
        <pc:chgData name="Katie Sullivan" userId="58567f99-6d94-48ea-84ed-cce11e1921b9" providerId="ADAL" clId="{ACA840BB-B663-4AAA-8BD5-3226A21EC390}" dt="2026-10-08T14:20:06.633" v="3992"/>
        <pc:sldMkLst>
          <pc:docMk/>
          <pc:sldMk cId="1537298163" sldId="482"/>
        </pc:sldMkLst>
      </pc:sldChg>
      <pc:sldChg chg="addSp delSp modSp add mod modNotesTx">
        <pc:chgData name="Katie Sullivan" userId="58567f99-6d94-48ea-84ed-cce11e1921b9" providerId="ADAL" clId="{ACA840BB-B663-4AAA-8BD5-3226A21EC390}" dt="2026-10-12T09:29:33.765" v="5190" actId="113"/>
        <pc:sldMkLst>
          <pc:docMk/>
          <pc:sldMk cId="1000281828" sldId="484"/>
        </pc:sldMkLst>
        <pc:graphicFrameChg chg="add mod">
          <ac:chgData name="Katie Sullivan" userId="58567f99-6d94-48ea-84ed-cce11e1921b9" providerId="ADAL" clId="{ACA840BB-B663-4AAA-8BD5-3226A21EC390}" dt="2026-10-08T14:15:54.883" v="3882" actId="1076"/>
          <ac:graphicFrameMkLst>
            <pc:docMk/>
            <pc:sldMk cId="1000281828" sldId="484"/>
            <ac:graphicFrameMk id="5" creationId="{337D1431-AC0A-7F2C-C249-C72962DE3FD2}"/>
          </ac:graphicFrameMkLst>
        </pc:graphicFrameChg>
        <pc:graphicFrameChg chg="mod modGraphic">
          <ac:chgData name="Katie Sullivan" userId="58567f99-6d94-48ea-84ed-cce11e1921b9" providerId="ADAL" clId="{ACA840BB-B663-4AAA-8BD5-3226A21EC390}" dt="2026-10-08T14:17:35.835" v="3937" actId="14100"/>
          <ac:graphicFrameMkLst>
            <pc:docMk/>
            <pc:sldMk cId="1000281828" sldId="484"/>
            <ac:graphicFrameMk id="13" creationId="{C0E83A56-3D73-81B6-84D2-197A89AC2B75}"/>
          </ac:graphicFrameMkLst>
        </pc:graphicFrameChg>
      </pc:sldChg>
      <pc:sldChg chg="addSp delSp modSp add mod modTransition modNotesTx">
        <pc:chgData name="Katie Sullivan" userId="58567f99-6d94-48ea-84ed-cce11e1921b9" providerId="ADAL" clId="{ACA840BB-B663-4AAA-8BD5-3226A21EC390}" dt="2026-10-12T10:04:31.794" v="5225" actId="113"/>
        <pc:sldMkLst>
          <pc:docMk/>
          <pc:sldMk cId="3175839563" sldId="485"/>
        </pc:sldMkLst>
        <pc:graphicFrameChg chg="add">
          <ac:chgData name="Katie Sullivan" userId="58567f99-6d94-48ea-84ed-cce11e1921b9" providerId="ADAL" clId="{ACA840BB-B663-4AAA-8BD5-3226A21EC390}" dt="2026-10-08T14:17:50.648" v="3941" actId="22"/>
          <ac:graphicFrameMkLst>
            <pc:docMk/>
            <pc:sldMk cId="3175839563" sldId="485"/>
            <ac:graphicFrameMk id="5" creationId="{FB4DBDE6-E0A2-87DD-F78B-366759F28E0B}"/>
          </ac:graphicFrameMkLst>
        </pc:graphicFrameChg>
        <pc:graphicFrameChg chg="mod modGraphic">
          <ac:chgData name="Katie Sullivan" userId="58567f99-6d94-48ea-84ed-cce11e1921b9" providerId="ADAL" clId="{ACA840BB-B663-4AAA-8BD5-3226A21EC390}" dt="2026-10-08T14:17:46.918" v="3940" actId="14100"/>
          <ac:graphicFrameMkLst>
            <pc:docMk/>
            <pc:sldMk cId="3175839563" sldId="485"/>
            <ac:graphicFrameMk id="13" creationId="{BA846527-CF2B-AF01-7BC2-B34EB7122B66}"/>
          </ac:graphicFrameMkLst>
        </pc:graphicFrameChg>
      </pc:sldChg>
      <pc:sldChg chg="add modTransition">
        <pc:chgData name="Katie Sullivan" userId="58567f99-6d94-48ea-84ed-cce11e1921b9" providerId="ADAL" clId="{ACA840BB-B663-4AAA-8BD5-3226A21EC390}" dt="2026-10-08T14:19:48.088" v="3989"/>
        <pc:sldMkLst>
          <pc:docMk/>
          <pc:sldMk cId="901813825" sldId="486"/>
        </pc:sldMkLst>
      </pc:sldChg>
      <pc:sldChg chg="addSp delSp modSp add mod modTransition modNotesTx">
        <pc:chgData name="Katie Sullivan" userId="58567f99-6d94-48ea-84ed-cce11e1921b9" providerId="ADAL" clId="{ACA840BB-B663-4AAA-8BD5-3226A21EC390}" dt="2026-10-12T10:06:33.473" v="5251" actId="113"/>
        <pc:sldMkLst>
          <pc:docMk/>
          <pc:sldMk cId="3908702218" sldId="487"/>
        </pc:sldMkLst>
        <pc:graphicFrameChg chg="add mod modGraphic">
          <ac:chgData name="Katie Sullivan" userId="58567f99-6d94-48ea-84ed-cce11e1921b9" providerId="ADAL" clId="{ACA840BB-B663-4AAA-8BD5-3226A21EC390}" dt="2026-10-08T14:19:39.201" v="3988" actId="20577"/>
          <ac:graphicFrameMkLst>
            <pc:docMk/>
            <pc:sldMk cId="3908702218" sldId="487"/>
            <ac:graphicFrameMk id="5" creationId="{006D605F-1199-F851-B58C-7FD3ACB3E47D}"/>
          </ac:graphicFrameMkLst>
        </pc:graphicFrameChg>
        <pc:graphicFrameChg chg="mod modGraphic">
          <ac:chgData name="Katie Sullivan" userId="58567f99-6d94-48ea-84ed-cce11e1921b9" providerId="ADAL" clId="{ACA840BB-B663-4AAA-8BD5-3226A21EC390}" dt="2026-10-08T14:18:55.238" v="3975" actId="20577"/>
          <ac:graphicFrameMkLst>
            <pc:docMk/>
            <pc:sldMk cId="3908702218" sldId="487"/>
            <ac:graphicFrameMk id="13" creationId="{56CC195E-04B9-9069-6176-72C943167810}"/>
          </ac:graphicFrameMkLst>
        </pc:graphicFrameChg>
      </pc:sldChg>
      <pc:sldChg chg="modSp add mod modNotesTx">
        <pc:chgData name="Katie Sullivan" userId="58567f99-6d94-48ea-84ed-cce11e1921b9" providerId="ADAL" clId="{ACA840BB-B663-4AAA-8BD5-3226A21EC390}" dt="2026-10-12T10:42:39.160" v="5587" actId="20577"/>
        <pc:sldMkLst>
          <pc:docMk/>
          <pc:sldMk cId="1897966580" sldId="488"/>
        </pc:sldMkLst>
        <pc:spChg chg="mod">
          <ac:chgData name="Katie Sullivan" userId="58567f99-6d94-48ea-84ed-cce11e1921b9" providerId="ADAL" clId="{ACA840BB-B663-4AAA-8BD5-3226A21EC390}" dt="2026-10-08T14:48:05.537" v="4226" actId="1076"/>
          <ac:spMkLst>
            <pc:docMk/>
            <pc:sldMk cId="1897966580" sldId="488"/>
            <ac:spMk id="2" creationId="{6520916C-1B98-68DF-D936-A5315C16FFEC}"/>
          </ac:spMkLst>
        </pc:spChg>
        <pc:spChg chg="mod">
          <ac:chgData name="Katie Sullivan" userId="58567f99-6d94-48ea-84ed-cce11e1921b9" providerId="ADAL" clId="{ACA840BB-B663-4AAA-8BD5-3226A21EC390}" dt="2026-10-08T14:48:32.970" v="4234" actId="15"/>
          <ac:spMkLst>
            <pc:docMk/>
            <pc:sldMk cId="1897966580" sldId="488"/>
            <ac:spMk id="4" creationId="{3E3AF9BE-1877-063B-978C-006BF61959FF}"/>
          </ac:spMkLst>
        </pc:spChg>
        <pc:graphicFrameChg chg="mod modGraphic">
          <ac:chgData name="Katie Sullivan" userId="58567f99-6d94-48ea-84ed-cce11e1921b9" providerId="ADAL" clId="{ACA840BB-B663-4AAA-8BD5-3226A21EC390}" dt="2026-10-08T14:48:01.775" v="4225" actId="14100"/>
          <ac:graphicFrameMkLst>
            <pc:docMk/>
            <pc:sldMk cId="1897966580" sldId="488"/>
            <ac:graphicFrameMk id="3" creationId="{03827B42-A03F-B052-A682-0DDD671C35BF}"/>
          </ac:graphicFrameMkLst>
        </pc:graphicFrameChg>
      </pc:sldChg>
      <pc:sldChg chg="new del">
        <pc:chgData name="Katie Sullivan" userId="58567f99-6d94-48ea-84ed-cce11e1921b9" providerId="ADAL" clId="{ACA840BB-B663-4AAA-8BD5-3226A21EC390}" dt="2026-10-12T07:15:39.969" v="4569" actId="680"/>
        <pc:sldMkLst>
          <pc:docMk/>
          <pc:sldMk cId="238048901" sldId="489"/>
        </pc:sldMkLst>
      </pc:sldChg>
      <pc:sldChg chg="addSp delSp modSp add mod modNotesTx">
        <pc:chgData name="Katie Sullivan" userId="58567f99-6d94-48ea-84ed-cce11e1921b9" providerId="ADAL" clId="{ACA840BB-B663-4AAA-8BD5-3226A21EC390}" dt="2026-10-12T10:24:47.486" v="5384" actId="113"/>
        <pc:sldMkLst>
          <pc:docMk/>
          <pc:sldMk cId="462064603" sldId="489"/>
        </pc:sldMkLst>
        <pc:spChg chg="del">
          <ac:chgData name="Katie Sullivan" userId="58567f99-6d94-48ea-84ed-cce11e1921b9" providerId="ADAL" clId="{ACA840BB-B663-4AAA-8BD5-3226A21EC390}" dt="2026-10-12T10:20:32.053" v="5349" actId="478"/>
          <ac:spMkLst>
            <pc:docMk/>
            <pc:sldMk cId="462064603" sldId="489"/>
            <ac:spMk id="4" creationId="{BBE08868-374E-4846-CBC8-486789840706}"/>
          </ac:spMkLst>
        </pc:spChg>
        <pc:graphicFrameChg chg="add mod modGraphic">
          <ac:chgData name="Katie Sullivan" userId="58567f99-6d94-48ea-84ed-cce11e1921b9" providerId="ADAL" clId="{ACA840BB-B663-4AAA-8BD5-3226A21EC390}" dt="2026-10-12T10:24:47.486" v="5384" actId="113"/>
          <ac:graphicFrameMkLst>
            <pc:docMk/>
            <pc:sldMk cId="462064603" sldId="489"/>
            <ac:graphicFrameMk id="3" creationId="{FCF2B069-F02D-2CA5-216D-DA394AF5196A}"/>
          </ac:graphicFrameMkLst>
        </pc:graphicFrameChg>
      </pc:sldChg>
      <pc:sldMasterChg chg="delSldLayout">
        <pc:chgData name="Katie Sullivan" userId="58567f99-6d94-48ea-84ed-cce11e1921b9" providerId="ADAL" clId="{ACA840BB-B663-4AAA-8BD5-3226A21EC390}" dt="2026-10-08T14:23:02.823" v="4008" actId="47"/>
        <pc:sldMasterMkLst>
          <pc:docMk/>
          <pc:sldMasterMk cId="0" sldId="2147483682"/>
        </pc:sldMasterMkLst>
      </pc:sldMasterChg>
    </pc:docChg>
  </pc:docChgLst>
</pc:chgInfo>
</file>

<file path=ppt/diagrams/_rels/data9.xml.rels><?xml version="1.0" encoding="UTF-8" standalone="yes"?>
<Relationships xmlns="http://schemas.openxmlformats.org/package/2006/relationships"><Relationship Id="rId8" Type="http://schemas.openxmlformats.org/officeDocument/2006/relationships/hyperlink" Target="https://pxhere.com/en/photo/1622407" TargetMode="External"/><Relationship Id="rId13" Type="http://schemas.openxmlformats.org/officeDocument/2006/relationships/image" Target="../media/image7.jpg"/><Relationship Id="rId3" Type="http://schemas.openxmlformats.org/officeDocument/2006/relationships/image" Target="../media/image2.jpg"/><Relationship Id="rId7" Type="http://schemas.openxmlformats.org/officeDocument/2006/relationships/image" Target="../media/image4.jpg"/><Relationship Id="rId12" Type="http://schemas.openxmlformats.org/officeDocument/2006/relationships/hyperlink" Target="https://en.wikipedia.org/wiki/UCLA%E2%80%93USC_rivalry" TargetMode="External"/><Relationship Id="rId2" Type="http://schemas.openxmlformats.org/officeDocument/2006/relationships/hyperlink" Target="https://www.geograph.org.uk/photo/372458" TargetMode="External"/><Relationship Id="rId1" Type="http://schemas.openxmlformats.org/officeDocument/2006/relationships/image" Target="../media/image1.jpg"/><Relationship Id="rId6" Type="http://schemas.openxmlformats.org/officeDocument/2006/relationships/hyperlink" Target="https://news.bet365.com/en-gb/article/politics-betting-odds/2026012313090601647" TargetMode="External"/><Relationship Id="rId11" Type="http://schemas.openxmlformats.org/officeDocument/2006/relationships/image" Target="../media/image6.JPG"/><Relationship Id="rId5" Type="http://schemas.openxmlformats.org/officeDocument/2006/relationships/image" Target="../media/image3.jpg"/><Relationship Id="rId10" Type="http://schemas.openxmlformats.org/officeDocument/2006/relationships/hyperlink" Target="https://railuk.com/btp/btps-new-chief-constable-joins-front-line-officers-on-her-first-day/" TargetMode="External"/><Relationship Id="rId4" Type="http://schemas.openxmlformats.org/officeDocument/2006/relationships/hyperlink" Target="https://wjmc.blogspot.com/2011/06/economic-value-of-college-majors.html" TargetMode="External"/><Relationship Id="rId9" Type="http://schemas.openxmlformats.org/officeDocument/2006/relationships/image" Target="../media/image5.jpg"/><Relationship Id="rId14" Type="http://schemas.openxmlformats.org/officeDocument/2006/relationships/hyperlink" Target="https://www.piqsels.com/en/search?q=responsible" TargetMode="External"/></Relationships>
</file>

<file path=ppt/diagrams/_rels/data32.xml.rels><?xml version="1.0" encoding="UTF-8" standalone="yes"?>
<Relationships xmlns="http://schemas.openxmlformats.org/package/2006/relationships"><Relationship Id="rId8" Type="http://schemas.openxmlformats.org/officeDocument/2006/relationships/hyperlink" Target="https://muslimmirror.com/record-number-of-25-muslims-elected-to-uk-parliament-amid-rising-islamophobia/" TargetMode="External"/><Relationship Id="rId3" Type="http://schemas.openxmlformats.org/officeDocument/2006/relationships/image" Target="../media/image11.jpg"/><Relationship Id="rId7" Type="http://schemas.openxmlformats.org/officeDocument/2006/relationships/image" Target="../media/image13.png"/><Relationship Id="rId12" Type="http://schemas.openxmlformats.org/officeDocument/2006/relationships/hyperlink" Target="https://pixabay.com/en/media-social-media-apps-998990/" TargetMode="External"/><Relationship Id="rId2" Type="http://schemas.openxmlformats.org/officeDocument/2006/relationships/hyperlink" Target="https://www.rawpixel.com/image/25314/premium-photo-image-adult-african-american-article" TargetMode="External"/><Relationship Id="rId1" Type="http://schemas.openxmlformats.org/officeDocument/2006/relationships/image" Target="../media/image10.png"/><Relationship Id="rId6" Type="http://schemas.openxmlformats.org/officeDocument/2006/relationships/hyperlink" Target="https://www.labopen.fi/en/lab-pro/can-eudaimonic-communication-strategies-create-transformative-tourism-experiences/" TargetMode="External"/><Relationship Id="rId11" Type="http://schemas.openxmlformats.org/officeDocument/2006/relationships/image" Target="../media/image15.jpg"/><Relationship Id="rId5" Type="http://schemas.openxmlformats.org/officeDocument/2006/relationships/image" Target="../media/image12.jpg"/><Relationship Id="rId10" Type="http://schemas.openxmlformats.org/officeDocument/2006/relationships/hyperlink" Target="https://www.rawpixel.com/image/427537/premium-photo-image-finger-achievement-african-american" TargetMode="External"/><Relationship Id="rId4" Type="http://schemas.openxmlformats.org/officeDocument/2006/relationships/hyperlink" Target="https://commons.wikimedia.org/wiki/File:Happy_family_(1).jpg" TargetMode="External"/><Relationship Id="rId9" Type="http://schemas.openxmlformats.org/officeDocument/2006/relationships/image" Target="../media/image14.png"/></Relationships>
</file>

<file path=ppt/diagrams/_rels/data33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cambridge.org/core/journals/european-journal-of-political-research/article/abs/how-news-content-influences-antiimmigration-attitudes-germany-19932005/FE208C761FD273F2C1D13E05D26EC3AC" TargetMode="External"/><Relationship Id="rId2" Type="http://schemas.openxmlformats.org/officeDocument/2006/relationships/hyperlink" Target="https://spssi.onlinelibrary.wiley.com/doi/10.1111/josi.12027" TargetMode="External"/><Relationship Id="rId1" Type="http://schemas.openxmlformats.org/officeDocument/2006/relationships/hyperlink" Target="https://journals.sagepub.com/doi/10.1177/0093650215619214" TargetMode="External"/></Relationships>
</file>

<file path=ppt/diagrams/_rels/data38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scientia.global/the-decline-of-volunteering-in-america-economic-factors-and-rural-urban-differences/" TargetMode="External"/><Relationship Id="rId3" Type="http://schemas.openxmlformats.org/officeDocument/2006/relationships/image" Target="../media/image17.gif"/><Relationship Id="rId7" Type="http://schemas.openxmlformats.org/officeDocument/2006/relationships/image" Target="../media/image19.jpeg"/><Relationship Id="rId2" Type="http://schemas.openxmlformats.org/officeDocument/2006/relationships/hyperlink" Target="https://journalistsresource.org/politics-and-government/pew-research-partisan-polarization-bush-obama-longitudinal-pew/" TargetMode="External"/><Relationship Id="rId1" Type="http://schemas.openxmlformats.org/officeDocument/2006/relationships/image" Target="../media/image16.jpg"/><Relationship Id="rId6" Type="http://schemas.openxmlformats.org/officeDocument/2006/relationships/hyperlink" Target="https://openmigration.org/en/web-review/the-10-best-articles-on-refugees-and-migration-152016/" TargetMode="External"/><Relationship Id="rId5" Type="http://schemas.openxmlformats.org/officeDocument/2006/relationships/image" Target="../media/image18.jpg"/><Relationship Id="rId4" Type="http://schemas.openxmlformats.org/officeDocument/2006/relationships/hyperlink" Target="https://bmjopen.bmj.com/content/8/7/e023391" TargetMode="External"/></Relationships>
</file>

<file path=ppt/diagrams/_rels/drawing9.xml.rels><?xml version="1.0" encoding="UTF-8" standalone="yes"?>
<Relationships xmlns="http://schemas.openxmlformats.org/package/2006/relationships"><Relationship Id="rId8" Type="http://schemas.openxmlformats.org/officeDocument/2006/relationships/hyperlink" Target="https://wjmc.blogspot.com/2011/06/economic-value-of-college-majors.html" TargetMode="External"/><Relationship Id="rId13" Type="http://schemas.openxmlformats.org/officeDocument/2006/relationships/image" Target="../media/image4.jpg"/><Relationship Id="rId3" Type="http://schemas.openxmlformats.org/officeDocument/2006/relationships/image" Target="../media/image6.JPG"/><Relationship Id="rId7" Type="http://schemas.openxmlformats.org/officeDocument/2006/relationships/image" Target="../media/image2.jpg"/><Relationship Id="rId12" Type="http://schemas.openxmlformats.org/officeDocument/2006/relationships/hyperlink" Target="https://news.bet365.com/en-gb/article/politics-betting-odds/2026012313090601647" TargetMode="External"/><Relationship Id="rId2" Type="http://schemas.openxmlformats.org/officeDocument/2006/relationships/hyperlink" Target="https://www.geograph.org.uk/photo/372458" TargetMode="External"/><Relationship Id="rId1" Type="http://schemas.openxmlformats.org/officeDocument/2006/relationships/image" Target="../media/image1.jpg"/><Relationship Id="rId6" Type="http://schemas.openxmlformats.org/officeDocument/2006/relationships/hyperlink" Target="https://www.piqsels.com/en/search?q=responsible" TargetMode="External"/><Relationship Id="rId11" Type="http://schemas.openxmlformats.org/officeDocument/2006/relationships/image" Target="../media/image3.jpg"/><Relationship Id="rId5" Type="http://schemas.openxmlformats.org/officeDocument/2006/relationships/image" Target="../media/image7.jpg"/><Relationship Id="rId10" Type="http://schemas.openxmlformats.org/officeDocument/2006/relationships/hyperlink" Target="https://railuk.com/btp/btps-new-chief-constable-joins-front-line-officers-on-her-first-day/" TargetMode="External"/><Relationship Id="rId4" Type="http://schemas.openxmlformats.org/officeDocument/2006/relationships/hyperlink" Target="https://en.wikipedia.org/wiki/UCLA%E2%80%93USC_rivalry" TargetMode="External"/><Relationship Id="rId9" Type="http://schemas.openxmlformats.org/officeDocument/2006/relationships/image" Target="../media/image5.jpg"/><Relationship Id="rId14" Type="http://schemas.openxmlformats.org/officeDocument/2006/relationships/hyperlink" Target="https://pxhere.com/en/photo/1622407" TargetMode="External"/></Relationships>
</file>

<file path=ppt/diagrams/_rels/drawing32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rawpixel.com/image/427537/premium-photo-image-finger-achievement-african-american" TargetMode="External"/><Relationship Id="rId3" Type="http://schemas.openxmlformats.org/officeDocument/2006/relationships/image" Target="../media/image13.png"/><Relationship Id="rId7" Type="http://schemas.openxmlformats.org/officeDocument/2006/relationships/image" Target="../media/image14.png"/><Relationship Id="rId12" Type="http://schemas.openxmlformats.org/officeDocument/2006/relationships/hyperlink" Target="https://www.labopen.fi/en/lab-pro/can-eudaimonic-communication-strategies-create-transformative-tourism-experiences/" TargetMode="External"/><Relationship Id="rId2" Type="http://schemas.openxmlformats.org/officeDocument/2006/relationships/hyperlink" Target="https://www.rawpixel.com/image/25314/premium-photo-image-adult-african-american-article" TargetMode="External"/><Relationship Id="rId1" Type="http://schemas.openxmlformats.org/officeDocument/2006/relationships/image" Target="../media/image10.png"/><Relationship Id="rId6" Type="http://schemas.openxmlformats.org/officeDocument/2006/relationships/hyperlink" Target="https://pixabay.com/en/media-social-media-apps-998990/" TargetMode="External"/><Relationship Id="rId11" Type="http://schemas.openxmlformats.org/officeDocument/2006/relationships/image" Target="../media/image12.jpg"/><Relationship Id="rId5" Type="http://schemas.openxmlformats.org/officeDocument/2006/relationships/image" Target="../media/image15.jpg"/><Relationship Id="rId10" Type="http://schemas.openxmlformats.org/officeDocument/2006/relationships/hyperlink" Target="https://commons.wikimedia.org/wiki/File:Happy_family_(1).jpg" TargetMode="External"/><Relationship Id="rId4" Type="http://schemas.openxmlformats.org/officeDocument/2006/relationships/hyperlink" Target="https://muslimmirror.com/record-number-of-25-muslims-elected-to-uk-parliament-amid-rising-islamophobia/" TargetMode="External"/><Relationship Id="rId9" Type="http://schemas.openxmlformats.org/officeDocument/2006/relationships/image" Target="../media/image11.jpg"/></Relationships>
</file>

<file path=ppt/diagrams/_rels/drawing33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cambridge.org/core/journals/european-journal-of-political-research/article/abs/how-news-content-influences-antiimmigration-attitudes-germany-19932005/FE208C761FD273F2C1D13E05D26EC3AC" TargetMode="External"/><Relationship Id="rId2" Type="http://schemas.openxmlformats.org/officeDocument/2006/relationships/hyperlink" Target="https://spssi.onlinelibrary.wiley.com/doi/10.1111/josi.12027" TargetMode="External"/><Relationship Id="rId1" Type="http://schemas.openxmlformats.org/officeDocument/2006/relationships/hyperlink" Target="https://journals.sagepub.com/doi/10.1177/0093650215619214" TargetMode="External"/></Relationships>
</file>

<file path=ppt/diagrams/_rels/drawing38.xml.rels><?xml version="1.0" encoding="UTF-8" standalone="yes"?>
<Relationships xmlns="http://schemas.openxmlformats.org/package/2006/relationships"><Relationship Id="rId8" Type="http://schemas.openxmlformats.org/officeDocument/2006/relationships/hyperlink" Target="https://openmigration.org/en/web-review/the-10-best-articles-on-refugees-and-migration-152016/" TargetMode="External"/><Relationship Id="rId3" Type="http://schemas.openxmlformats.org/officeDocument/2006/relationships/image" Target="../media/image19.jpeg"/><Relationship Id="rId7" Type="http://schemas.openxmlformats.org/officeDocument/2006/relationships/image" Target="../media/image18.jpg"/><Relationship Id="rId2" Type="http://schemas.openxmlformats.org/officeDocument/2006/relationships/hyperlink" Target="https://journalistsresource.org/politics-and-government/pew-research-partisan-polarization-bush-obama-longitudinal-pew/" TargetMode="External"/><Relationship Id="rId1" Type="http://schemas.openxmlformats.org/officeDocument/2006/relationships/image" Target="../media/image16.jpg"/><Relationship Id="rId6" Type="http://schemas.openxmlformats.org/officeDocument/2006/relationships/hyperlink" Target="https://bmjopen.bmj.com/content/8/7/e023391" TargetMode="External"/><Relationship Id="rId5" Type="http://schemas.openxmlformats.org/officeDocument/2006/relationships/image" Target="../media/image17.gif"/><Relationship Id="rId4" Type="http://schemas.openxmlformats.org/officeDocument/2006/relationships/hyperlink" Target="https://www.scientia.global/the-decline-of-volunteering-in-america-economic-factors-and-rural-urban-differences/" TargetMode="Externa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0NoLn">
    <dgm:fillClrLst meth="repeat">
      <a:schemeClr val="accent1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1NoLn">
    <dgm:fillClrLst>
      <a:schemeClr val="accent2"/>
      <a:schemeClr val="accent3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ltNode1NoLn">
    <dgm:fillClrLst>
      <a:schemeClr val="accent2">
        <a:tint val="75000"/>
      </a:schemeClr>
      <a:schemeClr val="accent3">
        <a:tint val="75000"/>
      </a:schemeClr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2NoLn">
    <dgm:fillClrLst>
      <a:schemeClr val="accent3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3NoLn">
    <dgm:fillClrLst>
      <a:schemeClr val="accent4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4NoLn">
    <dgm:fillClrLst>
      <a:schemeClr val="accent5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  <dgm:styleLbl name="revTxLt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/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0NoLn">
    <dgm:fillClrLst meth="repeat">
      <a:schemeClr val="accent1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1NoLn">
    <dgm:fillClrLst>
      <a:schemeClr val="accent2"/>
      <a:schemeClr val="accent3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ltNode1NoLn">
    <dgm:fillClrLst>
      <a:schemeClr val="accent2">
        <a:tint val="75000"/>
      </a:schemeClr>
      <a:schemeClr val="accent3">
        <a:tint val="75000"/>
      </a:schemeClr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2NoLn">
    <dgm:fillClrLst>
      <a:schemeClr val="accent3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3NoLn">
    <dgm:fillClrLst>
      <a:schemeClr val="accent4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4NoLn">
    <dgm:fillClrLst>
      <a:schemeClr val="accent5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  <dgm:styleLbl name="revTxLt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/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0NoLn">
    <dgm:fillClrLst meth="repeat">
      <a:schemeClr val="accent1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1NoLn">
    <dgm:fillClrLst>
      <a:schemeClr val="accent2"/>
      <a:schemeClr val="accent3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ltNode1NoLn">
    <dgm:fillClrLst>
      <a:schemeClr val="accent2">
        <a:tint val="75000"/>
      </a:schemeClr>
      <a:schemeClr val="accent3">
        <a:tint val="75000"/>
      </a:schemeClr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2NoLn">
    <dgm:fillClrLst>
      <a:schemeClr val="accent3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3NoLn">
    <dgm:fillClrLst>
      <a:schemeClr val="accent4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4NoLn">
    <dgm:fillClrLst>
      <a:schemeClr val="accent5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  <dgm:styleLbl name="revTxLt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/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0NoLn">
    <dgm:fillClrLst meth="repeat">
      <a:schemeClr val="accent1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1NoLn">
    <dgm:fillClrLst>
      <a:schemeClr val="accent2"/>
      <a:schemeClr val="accent3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ltNode1NoLn">
    <dgm:fillClrLst>
      <a:schemeClr val="accent2">
        <a:tint val="75000"/>
      </a:schemeClr>
      <a:schemeClr val="accent3">
        <a:tint val="75000"/>
      </a:schemeClr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2NoLn">
    <dgm:fillClrLst>
      <a:schemeClr val="accent3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3NoLn">
    <dgm:fillClrLst>
      <a:schemeClr val="accent4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4NoLn">
    <dgm:fillClrLst>
      <a:schemeClr val="accent5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  <dgm:styleLbl name="revTxLt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/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0NoLn">
    <dgm:fillClrLst meth="repeat">
      <a:schemeClr val="accent1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1NoLn">
    <dgm:fillClrLst>
      <a:schemeClr val="accent2"/>
      <a:schemeClr val="accent3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ltNode1NoLn">
    <dgm:fillClrLst>
      <a:schemeClr val="accent2">
        <a:tint val="75000"/>
      </a:schemeClr>
      <a:schemeClr val="accent3">
        <a:tint val="75000"/>
      </a:schemeClr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2NoLn">
    <dgm:fillClrLst>
      <a:schemeClr val="accent3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3NoLn">
    <dgm:fillClrLst>
      <a:schemeClr val="accent4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4NoLn">
    <dgm:fillClrLst>
      <a:schemeClr val="accent5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  <dgm:styleLbl name="revTxLt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/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0NoLn">
    <dgm:fillClrLst meth="repeat">
      <a:schemeClr val="accent1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1NoLn">
    <dgm:fillClrLst>
      <a:schemeClr val="accent2"/>
      <a:schemeClr val="accent3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ltNode1NoLn">
    <dgm:fillClrLst>
      <a:schemeClr val="accent2">
        <a:tint val="75000"/>
      </a:schemeClr>
      <a:schemeClr val="accent3">
        <a:tint val="75000"/>
      </a:schemeClr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2NoLn">
    <dgm:fillClrLst>
      <a:schemeClr val="accent3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3NoLn">
    <dgm:fillClrLst>
      <a:schemeClr val="accent4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4NoLn">
    <dgm:fillClrLst>
      <a:schemeClr val="accent5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  <dgm:styleLbl name="revTxLt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/>
    <dgm:txEffectClrLst/>
  </dgm:styleLbl>
</dgm:colorsDef>
</file>

<file path=ppt/diagrams/colors7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0NoLn">
    <dgm:fillClrLst meth="repeat">
      <a:schemeClr val="accent1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1NoLn">
    <dgm:fillClrLst>
      <a:schemeClr val="accent2"/>
      <a:schemeClr val="accent3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ltNode1NoLn">
    <dgm:fillClrLst>
      <a:schemeClr val="accent2">
        <a:tint val="75000"/>
      </a:schemeClr>
      <a:schemeClr val="accent3">
        <a:tint val="75000"/>
      </a:schemeClr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2NoLn">
    <dgm:fillClrLst>
      <a:schemeClr val="accent3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3NoLn">
    <dgm:fillClrLst>
      <a:schemeClr val="accent4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4NoLn">
    <dgm:fillClrLst>
      <a:schemeClr val="accent5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  <dgm:styleLbl name="revTxLt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/>
    <dgm:txEffectClrLst/>
  </dgm:styleLbl>
</dgm:colorsDef>
</file>

<file path=ppt/diagrams/colors8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0NoLn">
    <dgm:fillClrLst meth="repeat">
      <a:schemeClr val="accent1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1NoLn">
    <dgm:fillClrLst>
      <a:schemeClr val="accent2"/>
      <a:schemeClr val="accent3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ltNode1NoLn">
    <dgm:fillClrLst>
      <a:schemeClr val="accent2">
        <a:tint val="75000"/>
      </a:schemeClr>
      <a:schemeClr val="accent3">
        <a:tint val="75000"/>
      </a:schemeClr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2NoLn">
    <dgm:fillClrLst>
      <a:schemeClr val="accent3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3NoLn">
    <dgm:fillClrLst>
      <a:schemeClr val="accent4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4NoLn">
    <dgm:fillClrLst>
      <a:schemeClr val="accent5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  <dgm:styleLbl name="revTxLt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/>
    <dgm:txEffectClrLst/>
  </dgm:styleLbl>
</dgm:colorsDef>
</file>

<file path=ppt/diagrams/colors9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0NoLn">
    <dgm:fillClrLst meth="repeat">
      <a:schemeClr val="accent1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1NoLn">
    <dgm:fillClrLst>
      <a:schemeClr val="accent2"/>
      <a:schemeClr val="accent3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ltNode1NoLn">
    <dgm:fillClrLst>
      <a:schemeClr val="accent2">
        <a:tint val="75000"/>
      </a:schemeClr>
      <a:schemeClr val="accent3">
        <a:tint val="75000"/>
      </a:schemeClr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2NoLn">
    <dgm:fillClrLst>
      <a:schemeClr val="accent3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3NoLn">
    <dgm:fillClrLst>
      <a:schemeClr val="accent4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4NoLn">
    <dgm:fillClrLst>
      <a:schemeClr val="accent5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  <dgm:styleLbl name="revTxLt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/>
    <dgm:txEffectClrLst/>
  </dgm:styleLbl>
</dgm:colorsDef>
</file>

<file path=ppt/diagrams/colors10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0NoLn">
    <dgm:fillClrLst meth="repeat">
      <a:schemeClr val="accent1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1NoLn">
    <dgm:fillClrLst>
      <a:schemeClr val="accent2"/>
      <a:schemeClr val="accent3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ltNode1NoLn">
    <dgm:fillClrLst>
      <a:schemeClr val="accent2">
        <a:tint val="75000"/>
      </a:schemeClr>
      <a:schemeClr val="accent3">
        <a:tint val="75000"/>
      </a:schemeClr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2NoLn">
    <dgm:fillClrLst>
      <a:schemeClr val="accent3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3NoLn">
    <dgm:fillClrLst>
      <a:schemeClr val="accent4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4NoLn">
    <dgm:fillClrLst>
      <a:schemeClr val="accent5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  <dgm:styleLbl name="revTxLt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/>
    <dgm:txEffectClrLst/>
  </dgm:styleLbl>
</dgm:colorsDef>
</file>

<file path=ppt/diagrams/colors11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0NoLn">
    <dgm:fillClrLst meth="repeat">
      <a:schemeClr val="accent1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1NoLn">
    <dgm:fillClrLst>
      <a:schemeClr val="accent2"/>
      <a:schemeClr val="accent3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ltNode1NoLn">
    <dgm:fillClrLst>
      <a:schemeClr val="accent2">
        <a:tint val="75000"/>
      </a:schemeClr>
      <a:schemeClr val="accent3">
        <a:tint val="75000"/>
      </a:schemeClr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2NoLn">
    <dgm:fillClrLst>
      <a:schemeClr val="accent3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3NoLn">
    <dgm:fillClrLst>
      <a:schemeClr val="accent4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4NoLn">
    <dgm:fillClrLst>
      <a:schemeClr val="accent5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  <dgm:styleLbl name="revTxLt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/>
    <dgm:txEffectClrLst/>
  </dgm:styleLbl>
</dgm:colorsDef>
</file>

<file path=ppt/diagrams/colors12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0NoLn">
    <dgm:fillClrLst meth="repeat">
      <a:schemeClr val="accent1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1NoLn">
    <dgm:fillClrLst>
      <a:schemeClr val="accent2"/>
      <a:schemeClr val="accent3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ltNode1NoLn">
    <dgm:fillClrLst>
      <a:schemeClr val="accent2">
        <a:tint val="75000"/>
      </a:schemeClr>
      <a:schemeClr val="accent3">
        <a:tint val="75000"/>
      </a:schemeClr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2NoLn">
    <dgm:fillClrLst>
      <a:schemeClr val="accent3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3NoLn">
    <dgm:fillClrLst>
      <a:schemeClr val="accent4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4NoLn">
    <dgm:fillClrLst>
      <a:schemeClr val="accent5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  <dgm:styleLbl name="revTxLt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/>
    <dgm:txEffectClrLst/>
  </dgm:styleLbl>
</dgm:colorsDef>
</file>

<file path=ppt/diagrams/colors13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0NoLn">
    <dgm:fillClrLst meth="repeat">
      <a:schemeClr val="accent1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1NoLn">
    <dgm:fillClrLst>
      <a:schemeClr val="accent2"/>
      <a:schemeClr val="accent3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ltNode1NoLn">
    <dgm:fillClrLst>
      <a:schemeClr val="accent2">
        <a:tint val="75000"/>
      </a:schemeClr>
      <a:schemeClr val="accent3">
        <a:tint val="75000"/>
      </a:schemeClr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2NoLn">
    <dgm:fillClrLst>
      <a:schemeClr val="accent3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3NoLn">
    <dgm:fillClrLst>
      <a:schemeClr val="accent4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4NoLn">
    <dgm:fillClrLst>
      <a:schemeClr val="accent5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  <dgm:styleLbl name="revTxLt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/>
    <dgm:txEffectClrLst/>
  </dgm:styleLbl>
</dgm:colorsDef>
</file>

<file path=ppt/diagrams/colors14.xml><?xml version="1.0" encoding="utf-8"?>
<dgm:colorsDef xmlns:dgm="http://schemas.openxmlformats.org/drawingml/2006/diagram" xmlns:a="http://schemas.openxmlformats.org/drawingml/2006/main" uniqueId="urn:microsoft.com/office/officeart/2005/8/colors/colorful2#6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5.xml><?xml version="1.0" encoding="utf-8"?>
<dgm:colorsDef xmlns:dgm="http://schemas.openxmlformats.org/drawingml/2006/diagram" xmlns:a="http://schemas.openxmlformats.org/drawingml/2006/main" uniqueId="urn:microsoft.com/office/officeart/2005/8/colors/accent2_1">
  <dgm:title val=""/>
  <dgm:desc val=""/>
  <dgm:catLst>
    <dgm:cat type="accent2" pri="11100"/>
  </dgm:catLst>
  <dgm:styleLbl name="node0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0NoLn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1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1NoLn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ltNode1NoLn">
    <dgm:fillClrLst meth="repeat">
      <a:schemeClr val="lt1">
        <a:tint val="75000"/>
      </a:schemeClr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lnNode1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vennNode1">
    <dgm:fillClrLst meth="repeat">
      <a:schemeClr val="lt1">
        <a:alpha val="50000"/>
      </a:schemeClr>
    </dgm:fillClrLst>
    <dgm:linClrLst meth="repeat">
      <a:schemeClr val="accent2">
        <a:shade val="80000"/>
      </a:schemeClr>
    </dgm:linClrLst>
    <dgm:effectClrLst/>
    <dgm:txLinClrLst/>
    <dgm:txFillClrLst/>
    <dgm:txEffectClrLst/>
  </dgm:styleLbl>
  <dgm:styleLbl name="node2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2NoLn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3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3NoLn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4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4NoLn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ImgPlace1">
    <dgm:fillClrLst meth="repeat">
      <a:schemeClr val="accent2">
        <a:tint val="40000"/>
      </a:schemeClr>
    </dgm:fillClrLst>
    <dgm:linClrLst meth="repeat">
      <a:schemeClr val="accent2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2">
        <a:tint val="40000"/>
      </a:schemeClr>
    </dgm:fillClrLst>
    <dgm:linClrLst meth="repeat">
      <a:schemeClr val="accent2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2">
        <a:tint val="40000"/>
      </a:schemeClr>
    </dgm:fillClrLst>
    <dgm:linClrLst meth="repeat">
      <a:schemeClr val="accent2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f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b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sib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1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2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3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4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parCh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parChTrans2D2">
    <dgm:fillClrLst meth="repeat">
      <a:schemeClr val="accent2"/>
    </dgm:fillClrLst>
    <dgm:linClrLst meth="repeat">
      <a:schemeClr val="accent2"/>
    </dgm:linClrLst>
    <dgm:effectClrLst/>
    <dgm:txLinClrLst/>
    <dgm:txFillClrLst/>
    <dgm:txEffectClrLst/>
  </dgm:styleLbl>
  <dgm:styleLbl name="parChTrans2D3">
    <dgm:fillClrLst meth="repeat">
      <a:schemeClr val="accent2"/>
    </dgm:fillClrLst>
    <dgm:linClrLst meth="repeat">
      <a:schemeClr val="accent2"/>
    </dgm:linClrLst>
    <dgm:effectClrLst/>
    <dgm:txLinClrLst/>
    <dgm:txFillClrLst/>
    <dgm:txEffectClrLst/>
  </dgm:styleLbl>
  <dgm:styleLbl name="parChTrans2D4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accent2">
        <a:alpha val="90000"/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accent2">
        <a:alpha val="90000"/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accent2">
        <a:alpha val="90000"/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accent2">
        <a:alpha val="40000"/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accent2">
        <a:alpha val="90000"/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lt1">
        <a:alpha val="90000"/>
        <a:tint val="40000"/>
      </a:schemeClr>
    </dgm:fillClrLst>
    <dgm:linClrLst meth="repeat">
      <a:schemeClr val="accent2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lt1">
        <a:alpha val="90000"/>
        <a:tint val="40000"/>
      </a:schemeClr>
    </dgm:fillClrLst>
    <dgm:linClrLst meth="repeat">
      <a:schemeClr val="accent2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lt1">
        <a:alpha val="90000"/>
        <a:tint val="40000"/>
      </a:schemeClr>
    </dgm:fillClrLst>
    <dgm:linClrLst meth="repeat">
      <a:schemeClr val="accent2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accent2">
        <a:alpha val="90000"/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accent2">
        <a:alpha val="90000"/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accent2">
        <a:alpha val="90000"/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accent2">
        <a:alpha val="90000"/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8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  <dgm:styleLbl name="revTxLt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dk1"/>
    </dgm:txFillClrLst>
    <dgm:txEffectClrLst/>
  </dgm:styleLbl>
</dgm:colorsDef>
</file>

<file path=ppt/diagrams/colors16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0NoLn">
    <dgm:fillClrLst meth="repeat">
      <a:schemeClr val="accent1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1NoLn">
    <dgm:fillClrLst>
      <a:schemeClr val="accent2"/>
      <a:schemeClr val="accent3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ltNode1NoLn">
    <dgm:fillClrLst>
      <a:schemeClr val="accent2">
        <a:tint val="75000"/>
      </a:schemeClr>
      <a:schemeClr val="accent3">
        <a:tint val="75000"/>
      </a:schemeClr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2NoLn">
    <dgm:fillClrLst>
      <a:schemeClr val="accent3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3NoLn">
    <dgm:fillClrLst>
      <a:schemeClr val="accent4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4NoLn">
    <dgm:fillClrLst>
      <a:schemeClr val="accent5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  <dgm:styleLbl name="revTxLt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/>
    <dgm:txEffectClrLst/>
  </dgm:styleLbl>
</dgm:colorsDef>
</file>

<file path=ppt/diagrams/colors17.xml><?xml version="1.0" encoding="utf-8"?>
<dgm:colorsDef xmlns:dgm="http://schemas.openxmlformats.org/drawingml/2006/diagram" xmlns:a="http://schemas.openxmlformats.org/drawingml/2006/main" uniqueId="urn:microsoft.com/office/officeart/2005/8/colors/colorful2#8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8.xml><?xml version="1.0" encoding="utf-8"?>
<dgm:colorsDef xmlns:dgm="http://schemas.openxmlformats.org/drawingml/2006/diagram" xmlns:a="http://schemas.openxmlformats.org/drawingml/2006/main" uniqueId="urn:microsoft.com/office/officeart/2005/8/colors/colorful2#8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9.xml><?xml version="1.0" encoding="utf-8"?>
<dgm:colorsDef xmlns:dgm="http://schemas.openxmlformats.org/drawingml/2006/diagram" xmlns:a="http://schemas.openxmlformats.org/drawingml/2006/main" uniqueId="urn:microsoft.com/office/officeart/2005/8/colors/accent3_1">
  <dgm:title val=""/>
  <dgm:desc val=""/>
  <dgm:catLst>
    <dgm:cat type="accent3" pri="11100"/>
  </dgm:catLst>
  <dgm:styleLbl name="node0">
    <dgm:fillClrLst meth="repeat">
      <a:schemeClr val="lt1"/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0NoLn">
    <dgm:fillClrLst meth="repeat">
      <a:schemeClr val="lt1"/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1">
    <dgm:fillClrLst meth="repeat">
      <a:schemeClr val="lt1"/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1NoLn">
    <dgm:fillClrLst meth="repeat">
      <a:schemeClr val="lt1"/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ltNode1NoLn">
    <dgm:fillClrLst meth="repeat">
      <a:schemeClr val="lt1">
        <a:tint val="75000"/>
      </a:schemeClr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lt1"/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lnNode1">
    <dgm:fillClrLst meth="repeat">
      <a:schemeClr val="lt1"/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vennNode1">
    <dgm:fillClrLst meth="repeat">
      <a:schemeClr val="lt1">
        <a:alpha val="50000"/>
      </a:schemeClr>
    </dgm:fillClrLst>
    <dgm:linClrLst meth="repeat">
      <a:schemeClr val="accent3">
        <a:shade val="80000"/>
      </a:schemeClr>
    </dgm:linClrLst>
    <dgm:effectClrLst/>
    <dgm:txLinClrLst/>
    <dgm:txFillClrLst/>
    <dgm:txEffectClrLst/>
  </dgm:styleLbl>
  <dgm:styleLbl name="node2">
    <dgm:fillClrLst meth="repeat">
      <a:schemeClr val="lt1"/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2NoLn">
    <dgm:fillClrLst meth="repeat">
      <a:schemeClr val="lt1"/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3">
    <dgm:fillClrLst meth="repeat">
      <a:schemeClr val="lt1"/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3NoLn">
    <dgm:fillClrLst meth="repeat">
      <a:schemeClr val="lt1"/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4">
    <dgm:fillClrLst meth="repeat">
      <a:schemeClr val="lt1"/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4NoLn">
    <dgm:fillClrLst meth="repeat">
      <a:schemeClr val="lt1"/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ImgPlace1">
    <dgm:fillClrLst meth="repeat">
      <a:schemeClr val="accent3">
        <a:tint val="40000"/>
      </a:schemeClr>
    </dgm:fillClrLst>
    <dgm:linClrLst meth="repeat">
      <a:schemeClr val="accent3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3">
        <a:tint val="40000"/>
      </a:schemeClr>
    </dgm:fillClrLst>
    <dgm:linClrLst meth="repeat">
      <a:schemeClr val="accent3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3">
        <a:tint val="40000"/>
      </a:schemeClr>
    </dgm:fillClrLst>
    <dgm:linClrLst meth="repeat">
      <a:schemeClr val="accent3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fg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bg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sibTrans1D1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lt1"/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1">
    <dgm:fillClrLst meth="repeat">
      <a:schemeClr val="lt1"/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2">
    <dgm:fillClrLst meth="repeat">
      <a:schemeClr val="lt1"/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3">
    <dgm:fillClrLst meth="repeat">
      <a:schemeClr val="lt1"/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4">
    <dgm:fillClrLst meth="repeat">
      <a:schemeClr val="lt1"/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parCh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parChTrans2D2">
    <dgm:fillClrLst meth="repeat">
      <a:schemeClr val="accent3"/>
    </dgm:fillClrLst>
    <dgm:linClrLst meth="repeat">
      <a:schemeClr val="accent3"/>
    </dgm:linClrLst>
    <dgm:effectClrLst/>
    <dgm:txLinClrLst/>
    <dgm:txFillClrLst/>
    <dgm:txEffectClrLst/>
  </dgm:styleLbl>
  <dgm:styleLbl name="parChTrans2D3">
    <dgm:fillClrLst meth="repeat">
      <a:schemeClr val="accent3"/>
    </dgm:fillClrLst>
    <dgm:linClrLst meth="repeat">
      <a:schemeClr val="accent3"/>
    </dgm:linClrLst>
    <dgm:effectClrLst/>
    <dgm:txLinClrLst/>
    <dgm:txFillClrLst/>
    <dgm:txEffectClrLst/>
  </dgm:styleLbl>
  <dgm:styleLbl name="parChTrans2D4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3"/>
    </dgm:fillClrLst>
    <dgm:linClrLst meth="repeat">
      <a:schemeClr val="accent3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/>
    </dgm:fillClrLst>
    <dgm:linClrLst meth="repeat">
      <a:schemeClr val="accent3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3"/>
    </dgm:fillClrLst>
    <dgm:linClrLst meth="repeat">
      <a:schemeClr val="accent3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3"/>
    </dgm:fillClrLst>
    <dgm:linClrLst meth="repeat">
      <a:schemeClr val="accent3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accent3">
        <a:alpha val="90000"/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accent3">
        <a:alpha val="90000"/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accent3">
        <a:alpha val="90000"/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accent3">
        <a:alpha val="40000"/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accent3">
        <a:alpha val="90000"/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lt1">
        <a:alpha val="90000"/>
        <a:tint val="40000"/>
      </a:schemeClr>
    </dgm:fillClrLst>
    <dgm:linClrLst meth="repeat">
      <a:schemeClr val="accent3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lt1">
        <a:alpha val="90000"/>
        <a:tint val="40000"/>
      </a:schemeClr>
    </dgm:fillClrLst>
    <dgm:linClrLst meth="repeat">
      <a:schemeClr val="accent3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lt1">
        <a:alpha val="90000"/>
        <a:tint val="40000"/>
      </a:schemeClr>
    </dgm:fillClrLst>
    <dgm:linClrLst meth="repeat">
      <a:schemeClr val="accent3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accent3">
        <a:alpha val="90000"/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accent3">
        <a:alpha val="90000"/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accent3">
        <a:alpha val="90000"/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accent3">
        <a:alpha val="90000"/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3"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3">
        <a:shade val="8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3">
        <a:tint val="50000"/>
        <a:alpha val="4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3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  <dgm:styleLbl name="revTxLt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dk1"/>
    </dgm:txFillClrLst>
    <dgm:txEffectClrLst/>
  </dgm:styleLbl>
</dgm:colorsDef>
</file>

<file path=ppt/diagrams/colors20.xml><?xml version="1.0" encoding="utf-8"?>
<dgm:colorsDef xmlns:dgm="http://schemas.openxmlformats.org/drawingml/2006/diagram" xmlns:a="http://schemas.openxmlformats.org/drawingml/2006/main" uniqueId="urn:microsoft.com/office/officeart/2005/8/colors/colorful2#8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1.xml><?xml version="1.0" encoding="utf-8"?>
<dgm:colorsDef xmlns:dgm="http://schemas.openxmlformats.org/drawingml/2006/diagram" xmlns:a="http://schemas.openxmlformats.org/drawingml/2006/main" uniqueId="urn:microsoft.com/office/officeart/2005/8/colors/colorful2#8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2.xml><?xml version="1.0" encoding="utf-8"?>
<dgm:colorsDef xmlns:dgm="http://schemas.openxmlformats.org/drawingml/2006/diagram" xmlns:a="http://schemas.openxmlformats.org/drawingml/2006/main" uniqueId="urn:microsoft.com/office/officeart/2005/8/colors/accent3_1">
  <dgm:title val=""/>
  <dgm:desc val=""/>
  <dgm:catLst>
    <dgm:cat type="accent3" pri="11100"/>
  </dgm:catLst>
  <dgm:styleLbl name="node0">
    <dgm:fillClrLst meth="repeat">
      <a:schemeClr val="lt1"/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0NoLn">
    <dgm:fillClrLst meth="repeat">
      <a:schemeClr val="lt1"/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1">
    <dgm:fillClrLst meth="repeat">
      <a:schemeClr val="lt1"/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1NoLn">
    <dgm:fillClrLst meth="repeat">
      <a:schemeClr val="lt1"/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ltNode1NoLn">
    <dgm:fillClrLst meth="repeat">
      <a:schemeClr val="lt1">
        <a:tint val="75000"/>
      </a:schemeClr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lt1"/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lnNode1">
    <dgm:fillClrLst meth="repeat">
      <a:schemeClr val="lt1"/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vennNode1">
    <dgm:fillClrLst meth="repeat">
      <a:schemeClr val="lt1">
        <a:alpha val="50000"/>
      </a:schemeClr>
    </dgm:fillClrLst>
    <dgm:linClrLst meth="repeat">
      <a:schemeClr val="accent3">
        <a:shade val="80000"/>
      </a:schemeClr>
    </dgm:linClrLst>
    <dgm:effectClrLst/>
    <dgm:txLinClrLst/>
    <dgm:txFillClrLst/>
    <dgm:txEffectClrLst/>
  </dgm:styleLbl>
  <dgm:styleLbl name="node2">
    <dgm:fillClrLst meth="repeat">
      <a:schemeClr val="lt1"/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2NoLn">
    <dgm:fillClrLst meth="repeat">
      <a:schemeClr val="lt1"/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3">
    <dgm:fillClrLst meth="repeat">
      <a:schemeClr val="lt1"/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3NoLn">
    <dgm:fillClrLst meth="repeat">
      <a:schemeClr val="lt1"/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4">
    <dgm:fillClrLst meth="repeat">
      <a:schemeClr val="lt1"/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4NoLn">
    <dgm:fillClrLst meth="repeat">
      <a:schemeClr val="lt1"/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ImgPlace1">
    <dgm:fillClrLst meth="repeat">
      <a:schemeClr val="accent3">
        <a:tint val="40000"/>
      </a:schemeClr>
    </dgm:fillClrLst>
    <dgm:linClrLst meth="repeat">
      <a:schemeClr val="accent3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3">
        <a:tint val="40000"/>
      </a:schemeClr>
    </dgm:fillClrLst>
    <dgm:linClrLst meth="repeat">
      <a:schemeClr val="accent3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3">
        <a:tint val="40000"/>
      </a:schemeClr>
    </dgm:fillClrLst>
    <dgm:linClrLst meth="repeat">
      <a:schemeClr val="accent3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fg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bg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sibTrans1D1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lt1"/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1">
    <dgm:fillClrLst meth="repeat">
      <a:schemeClr val="lt1"/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2">
    <dgm:fillClrLst meth="repeat">
      <a:schemeClr val="lt1"/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3">
    <dgm:fillClrLst meth="repeat">
      <a:schemeClr val="lt1"/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4">
    <dgm:fillClrLst meth="repeat">
      <a:schemeClr val="lt1"/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parCh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parChTrans2D2">
    <dgm:fillClrLst meth="repeat">
      <a:schemeClr val="accent3"/>
    </dgm:fillClrLst>
    <dgm:linClrLst meth="repeat">
      <a:schemeClr val="accent3"/>
    </dgm:linClrLst>
    <dgm:effectClrLst/>
    <dgm:txLinClrLst/>
    <dgm:txFillClrLst/>
    <dgm:txEffectClrLst/>
  </dgm:styleLbl>
  <dgm:styleLbl name="parChTrans2D3">
    <dgm:fillClrLst meth="repeat">
      <a:schemeClr val="accent3"/>
    </dgm:fillClrLst>
    <dgm:linClrLst meth="repeat">
      <a:schemeClr val="accent3"/>
    </dgm:linClrLst>
    <dgm:effectClrLst/>
    <dgm:txLinClrLst/>
    <dgm:txFillClrLst/>
    <dgm:txEffectClrLst/>
  </dgm:styleLbl>
  <dgm:styleLbl name="parChTrans2D4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3"/>
    </dgm:fillClrLst>
    <dgm:linClrLst meth="repeat">
      <a:schemeClr val="accent3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/>
    </dgm:fillClrLst>
    <dgm:linClrLst meth="repeat">
      <a:schemeClr val="accent3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3"/>
    </dgm:fillClrLst>
    <dgm:linClrLst meth="repeat">
      <a:schemeClr val="accent3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3"/>
    </dgm:fillClrLst>
    <dgm:linClrLst meth="repeat">
      <a:schemeClr val="accent3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accent3">
        <a:alpha val="90000"/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accent3">
        <a:alpha val="90000"/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accent3">
        <a:alpha val="90000"/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accent3">
        <a:alpha val="40000"/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accent3">
        <a:alpha val="90000"/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lt1">
        <a:alpha val="90000"/>
        <a:tint val="40000"/>
      </a:schemeClr>
    </dgm:fillClrLst>
    <dgm:linClrLst meth="repeat">
      <a:schemeClr val="accent3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lt1">
        <a:alpha val="90000"/>
        <a:tint val="40000"/>
      </a:schemeClr>
    </dgm:fillClrLst>
    <dgm:linClrLst meth="repeat">
      <a:schemeClr val="accent3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lt1">
        <a:alpha val="90000"/>
        <a:tint val="40000"/>
      </a:schemeClr>
    </dgm:fillClrLst>
    <dgm:linClrLst meth="repeat">
      <a:schemeClr val="accent3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accent3">
        <a:alpha val="90000"/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accent3">
        <a:alpha val="90000"/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accent3">
        <a:alpha val="90000"/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accent3">
        <a:alpha val="90000"/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3"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3">
        <a:shade val="8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3">
        <a:tint val="50000"/>
        <a:alpha val="4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3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  <dgm:styleLbl name="revTxLt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dk1"/>
    </dgm:txFillClrLst>
    <dgm:txEffectClrLst/>
  </dgm:styleLbl>
</dgm:colorsDef>
</file>

<file path=ppt/diagrams/colors23.xml><?xml version="1.0" encoding="utf-8"?>
<dgm:colorsDef xmlns:dgm="http://schemas.openxmlformats.org/drawingml/2006/diagram" xmlns:a="http://schemas.openxmlformats.org/drawingml/2006/main" uniqueId="urn:microsoft.com/office/officeart/2005/8/colors/colorful2#8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4.xml><?xml version="1.0" encoding="utf-8"?>
<dgm:colorsDef xmlns:dgm="http://schemas.openxmlformats.org/drawingml/2006/diagram" xmlns:a="http://schemas.openxmlformats.org/drawingml/2006/main" uniqueId="urn:microsoft.com/office/officeart/2005/8/colors/colorful2#8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5.xml><?xml version="1.0" encoding="utf-8"?>
<dgm:colorsDef xmlns:dgm="http://schemas.openxmlformats.org/drawingml/2006/diagram" xmlns:a="http://schemas.openxmlformats.org/drawingml/2006/main" uniqueId="urn:microsoft.com/office/officeart/2005/8/colors/accent3_1">
  <dgm:title val=""/>
  <dgm:desc val=""/>
  <dgm:catLst>
    <dgm:cat type="accent3" pri="11100"/>
  </dgm:catLst>
  <dgm:styleLbl name="node0">
    <dgm:fillClrLst meth="repeat">
      <a:schemeClr val="lt1"/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0NoLn">
    <dgm:fillClrLst meth="repeat">
      <a:schemeClr val="lt1"/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1">
    <dgm:fillClrLst meth="repeat">
      <a:schemeClr val="lt1"/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1NoLn">
    <dgm:fillClrLst meth="repeat">
      <a:schemeClr val="lt1"/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ltNode1NoLn">
    <dgm:fillClrLst meth="repeat">
      <a:schemeClr val="lt1">
        <a:tint val="75000"/>
      </a:schemeClr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lt1"/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lnNode1">
    <dgm:fillClrLst meth="repeat">
      <a:schemeClr val="lt1"/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vennNode1">
    <dgm:fillClrLst meth="repeat">
      <a:schemeClr val="lt1">
        <a:alpha val="50000"/>
      </a:schemeClr>
    </dgm:fillClrLst>
    <dgm:linClrLst meth="repeat">
      <a:schemeClr val="accent3">
        <a:shade val="80000"/>
      </a:schemeClr>
    </dgm:linClrLst>
    <dgm:effectClrLst/>
    <dgm:txLinClrLst/>
    <dgm:txFillClrLst/>
    <dgm:txEffectClrLst/>
  </dgm:styleLbl>
  <dgm:styleLbl name="node2">
    <dgm:fillClrLst meth="repeat">
      <a:schemeClr val="lt1"/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2NoLn">
    <dgm:fillClrLst meth="repeat">
      <a:schemeClr val="lt1"/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3">
    <dgm:fillClrLst meth="repeat">
      <a:schemeClr val="lt1"/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3NoLn">
    <dgm:fillClrLst meth="repeat">
      <a:schemeClr val="lt1"/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4">
    <dgm:fillClrLst meth="repeat">
      <a:schemeClr val="lt1"/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4NoLn">
    <dgm:fillClrLst meth="repeat">
      <a:schemeClr val="lt1"/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ImgPlace1">
    <dgm:fillClrLst meth="repeat">
      <a:schemeClr val="accent3">
        <a:tint val="40000"/>
      </a:schemeClr>
    </dgm:fillClrLst>
    <dgm:linClrLst meth="repeat">
      <a:schemeClr val="accent3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3">
        <a:tint val="40000"/>
      </a:schemeClr>
    </dgm:fillClrLst>
    <dgm:linClrLst meth="repeat">
      <a:schemeClr val="accent3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3">
        <a:tint val="40000"/>
      </a:schemeClr>
    </dgm:fillClrLst>
    <dgm:linClrLst meth="repeat">
      <a:schemeClr val="accent3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fg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bg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sibTrans1D1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lt1"/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1">
    <dgm:fillClrLst meth="repeat">
      <a:schemeClr val="lt1"/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2">
    <dgm:fillClrLst meth="repeat">
      <a:schemeClr val="lt1"/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3">
    <dgm:fillClrLst meth="repeat">
      <a:schemeClr val="lt1"/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4">
    <dgm:fillClrLst meth="repeat">
      <a:schemeClr val="lt1"/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parCh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parChTrans2D2">
    <dgm:fillClrLst meth="repeat">
      <a:schemeClr val="accent3"/>
    </dgm:fillClrLst>
    <dgm:linClrLst meth="repeat">
      <a:schemeClr val="accent3"/>
    </dgm:linClrLst>
    <dgm:effectClrLst/>
    <dgm:txLinClrLst/>
    <dgm:txFillClrLst/>
    <dgm:txEffectClrLst/>
  </dgm:styleLbl>
  <dgm:styleLbl name="parChTrans2D3">
    <dgm:fillClrLst meth="repeat">
      <a:schemeClr val="accent3"/>
    </dgm:fillClrLst>
    <dgm:linClrLst meth="repeat">
      <a:schemeClr val="accent3"/>
    </dgm:linClrLst>
    <dgm:effectClrLst/>
    <dgm:txLinClrLst/>
    <dgm:txFillClrLst/>
    <dgm:txEffectClrLst/>
  </dgm:styleLbl>
  <dgm:styleLbl name="parChTrans2D4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3"/>
    </dgm:fillClrLst>
    <dgm:linClrLst meth="repeat">
      <a:schemeClr val="accent3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/>
    </dgm:fillClrLst>
    <dgm:linClrLst meth="repeat">
      <a:schemeClr val="accent3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3"/>
    </dgm:fillClrLst>
    <dgm:linClrLst meth="repeat">
      <a:schemeClr val="accent3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3"/>
    </dgm:fillClrLst>
    <dgm:linClrLst meth="repeat">
      <a:schemeClr val="accent3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accent3">
        <a:alpha val="90000"/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accent3">
        <a:alpha val="90000"/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accent3">
        <a:alpha val="90000"/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accent3">
        <a:alpha val="40000"/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accent3">
        <a:alpha val="90000"/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lt1">
        <a:alpha val="90000"/>
        <a:tint val="40000"/>
      </a:schemeClr>
    </dgm:fillClrLst>
    <dgm:linClrLst meth="repeat">
      <a:schemeClr val="accent3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lt1">
        <a:alpha val="90000"/>
        <a:tint val="40000"/>
      </a:schemeClr>
    </dgm:fillClrLst>
    <dgm:linClrLst meth="repeat">
      <a:schemeClr val="accent3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lt1">
        <a:alpha val="90000"/>
        <a:tint val="40000"/>
      </a:schemeClr>
    </dgm:fillClrLst>
    <dgm:linClrLst meth="repeat">
      <a:schemeClr val="accent3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accent3">
        <a:alpha val="90000"/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accent3">
        <a:alpha val="90000"/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accent3">
        <a:alpha val="90000"/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accent3">
        <a:alpha val="90000"/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3"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3">
        <a:shade val="8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3">
        <a:tint val="50000"/>
        <a:alpha val="4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3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  <dgm:styleLbl name="revTxLt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dk1"/>
    </dgm:txFillClrLst>
    <dgm:txEffectClrLst/>
  </dgm:styleLbl>
</dgm:colorsDef>
</file>

<file path=ppt/diagrams/colors26.xml><?xml version="1.0" encoding="utf-8"?>
<dgm:colorsDef xmlns:dgm="http://schemas.openxmlformats.org/drawingml/2006/diagram" xmlns:a="http://schemas.openxmlformats.org/drawingml/2006/main" uniqueId="urn:microsoft.com/office/officeart/2005/8/colors/colorful2#8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7.xml><?xml version="1.0" encoding="utf-8"?>
<dgm:colorsDef xmlns:dgm="http://schemas.openxmlformats.org/drawingml/2006/diagram" xmlns:a="http://schemas.openxmlformats.org/drawingml/2006/main" uniqueId="urn:microsoft.com/office/officeart/2005/8/colors/colorful2#8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8.xml><?xml version="1.0" encoding="utf-8"?>
<dgm:colorsDef xmlns:dgm="http://schemas.openxmlformats.org/drawingml/2006/diagram" xmlns:a="http://schemas.openxmlformats.org/drawingml/2006/main" uniqueId="urn:microsoft.com/office/officeart/2005/8/colors/accent3_1">
  <dgm:title val=""/>
  <dgm:desc val=""/>
  <dgm:catLst>
    <dgm:cat type="accent3" pri="11100"/>
  </dgm:catLst>
  <dgm:styleLbl name="node0">
    <dgm:fillClrLst meth="repeat">
      <a:schemeClr val="lt1"/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0NoLn">
    <dgm:fillClrLst meth="repeat">
      <a:schemeClr val="lt1"/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1">
    <dgm:fillClrLst meth="repeat">
      <a:schemeClr val="lt1"/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1NoLn">
    <dgm:fillClrLst meth="repeat">
      <a:schemeClr val="lt1"/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ltNode1NoLn">
    <dgm:fillClrLst meth="repeat">
      <a:schemeClr val="lt1">
        <a:tint val="75000"/>
      </a:schemeClr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lt1"/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lnNode1">
    <dgm:fillClrLst meth="repeat">
      <a:schemeClr val="lt1"/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vennNode1">
    <dgm:fillClrLst meth="repeat">
      <a:schemeClr val="lt1">
        <a:alpha val="50000"/>
      </a:schemeClr>
    </dgm:fillClrLst>
    <dgm:linClrLst meth="repeat">
      <a:schemeClr val="accent3">
        <a:shade val="80000"/>
      </a:schemeClr>
    </dgm:linClrLst>
    <dgm:effectClrLst/>
    <dgm:txLinClrLst/>
    <dgm:txFillClrLst/>
    <dgm:txEffectClrLst/>
  </dgm:styleLbl>
  <dgm:styleLbl name="node2">
    <dgm:fillClrLst meth="repeat">
      <a:schemeClr val="lt1"/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2NoLn">
    <dgm:fillClrLst meth="repeat">
      <a:schemeClr val="lt1"/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3">
    <dgm:fillClrLst meth="repeat">
      <a:schemeClr val="lt1"/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3NoLn">
    <dgm:fillClrLst meth="repeat">
      <a:schemeClr val="lt1"/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4">
    <dgm:fillClrLst meth="repeat">
      <a:schemeClr val="lt1"/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4NoLn">
    <dgm:fillClrLst meth="repeat">
      <a:schemeClr val="lt1"/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ImgPlace1">
    <dgm:fillClrLst meth="repeat">
      <a:schemeClr val="accent3">
        <a:tint val="40000"/>
      </a:schemeClr>
    </dgm:fillClrLst>
    <dgm:linClrLst meth="repeat">
      <a:schemeClr val="accent3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3">
        <a:tint val="40000"/>
      </a:schemeClr>
    </dgm:fillClrLst>
    <dgm:linClrLst meth="repeat">
      <a:schemeClr val="accent3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3">
        <a:tint val="40000"/>
      </a:schemeClr>
    </dgm:fillClrLst>
    <dgm:linClrLst meth="repeat">
      <a:schemeClr val="accent3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fg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bg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sibTrans1D1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lt1"/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1">
    <dgm:fillClrLst meth="repeat">
      <a:schemeClr val="lt1"/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2">
    <dgm:fillClrLst meth="repeat">
      <a:schemeClr val="lt1"/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3">
    <dgm:fillClrLst meth="repeat">
      <a:schemeClr val="lt1"/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4">
    <dgm:fillClrLst meth="repeat">
      <a:schemeClr val="lt1"/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parCh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parChTrans2D2">
    <dgm:fillClrLst meth="repeat">
      <a:schemeClr val="accent3"/>
    </dgm:fillClrLst>
    <dgm:linClrLst meth="repeat">
      <a:schemeClr val="accent3"/>
    </dgm:linClrLst>
    <dgm:effectClrLst/>
    <dgm:txLinClrLst/>
    <dgm:txFillClrLst/>
    <dgm:txEffectClrLst/>
  </dgm:styleLbl>
  <dgm:styleLbl name="parChTrans2D3">
    <dgm:fillClrLst meth="repeat">
      <a:schemeClr val="accent3"/>
    </dgm:fillClrLst>
    <dgm:linClrLst meth="repeat">
      <a:schemeClr val="accent3"/>
    </dgm:linClrLst>
    <dgm:effectClrLst/>
    <dgm:txLinClrLst/>
    <dgm:txFillClrLst/>
    <dgm:txEffectClrLst/>
  </dgm:styleLbl>
  <dgm:styleLbl name="parChTrans2D4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3"/>
    </dgm:fillClrLst>
    <dgm:linClrLst meth="repeat">
      <a:schemeClr val="accent3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/>
    </dgm:fillClrLst>
    <dgm:linClrLst meth="repeat">
      <a:schemeClr val="accent3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3"/>
    </dgm:fillClrLst>
    <dgm:linClrLst meth="repeat">
      <a:schemeClr val="accent3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3"/>
    </dgm:fillClrLst>
    <dgm:linClrLst meth="repeat">
      <a:schemeClr val="accent3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accent3">
        <a:alpha val="90000"/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accent3">
        <a:alpha val="90000"/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accent3">
        <a:alpha val="90000"/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accent3">
        <a:alpha val="40000"/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accent3">
        <a:alpha val="90000"/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lt1">
        <a:alpha val="90000"/>
        <a:tint val="40000"/>
      </a:schemeClr>
    </dgm:fillClrLst>
    <dgm:linClrLst meth="repeat">
      <a:schemeClr val="accent3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lt1">
        <a:alpha val="90000"/>
        <a:tint val="40000"/>
      </a:schemeClr>
    </dgm:fillClrLst>
    <dgm:linClrLst meth="repeat">
      <a:schemeClr val="accent3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lt1">
        <a:alpha val="90000"/>
        <a:tint val="40000"/>
      </a:schemeClr>
    </dgm:fillClrLst>
    <dgm:linClrLst meth="repeat">
      <a:schemeClr val="accent3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accent3">
        <a:alpha val="90000"/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accent3">
        <a:alpha val="90000"/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accent3">
        <a:alpha val="90000"/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accent3">
        <a:alpha val="90000"/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3"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3">
        <a:shade val="8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3">
        <a:tint val="50000"/>
        <a:alpha val="4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3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  <dgm:styleLbl name="revTxLt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dk1"/>
    </dgm:txFillClrLst>
    <dgm:txEffectClrLst/>
  </dgm:styleLbl>
</dgm:colorsDef>
</file>

<file path=ppt/diagrams/colors29.xml><?xml version="1.0" encoding="utf-8"?>
<dgm:colorsDef xmlns:dgm="http://schemas.openxmlformats.org/drawingml/2006/diagram" xmlns:a="http://schemas.openxmlformats.org/drawingml/2006/main" uniqueId="urn:microsoft.com/office/officeart/2005/8/colors/colorful2#8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0.xml><?xml version="1.0" encoding="utf-8"?>
<dgm:colorsDef xmlns:dgm="http://schemas.openxmlformats.org/drawingml/2006/diagram" xmlns:a="http://schemas.openxmlformats.org/drawingml/2006/main" uniqueId="urn:microsoft.com/office/officeart/2005/8/colors/accent2_1">
  <dgm:title val=""/>
  <dgm:desc val=""/>
  <dgm:catLst>
    <dgm:cat type="accent2" pri="11100"/>
  </dgm:catLst>
  <dgm:styleLbl name="node0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0NoLn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1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1NoLn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ltNode1NoLn">
    <dgm:fillClrLst meth="repeat">
      <a:schemeClr val="lt1">
        <a:tint val="75000"/>
      </a:schemeClr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lnNode1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vennNode1">
    <dgm:fillClrLst meth="repeat">
      <a:schemeClr val="lt1">
        <a:alpha val="50000"/>
      </a:schemeClr>
    </dgm:fillClrLst>
    <dgm:linClrLst meth="repeat">
      <a:schemeClr val="accent2">
        <a:shade val="80000"/>
      </a:schemeClr>
    </dgm:linClrLst>
    <dgm:effectClrLst/>
    <dgm:txLinClrLst/>
    <dgm:txFillClrLst/>
    <dgm:txEffectClrLst/>
  </dgm:styleLbl>
  <dgm:styleLbl name="node2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2NoLn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3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3NoLn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4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4NoLn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ImgPlace1">
    <dgm:fillClrLst meth="repeat">
      <a:schemeClr val="accent2">
        <a:tint val="40000"/>
      </a:schemeClr>
    </dgm:fillClrLst>
    <dgm:linClrLst meth="repeat">
      <a:schemeClr val="accent2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2">
        <a:tint val="40000"/>
      </a:schemeClr>
    </dgm:fillClrLst>
    <dgm:linClrLst meth="repeat">
      <a:schemeClr val="accent2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2">
        <a:tint val="40000"/>
      </a:schemeClr>
    </dgm:fillClrLst>
    <dgm:linClrLst meth="repeat">
      <a:schemeClr val="accent2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f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b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sib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1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2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3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4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parCh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parChTrans2D2">
    <dgm:fillClrLst meth="repeat">
      <a:schemeClr val="accent2"/>
    </dgm:fillClrLst>
    <dgm:linClrLst meth="repeat">
      <a:schemeClr val="accent2"/>
    </dgm:linClrLst>
    <dgm:effectClrLst/>
    <dgm:txLinClrLst/>
    <dgm:txFillClrLst/>
    <dgm:txEffectClrLst/>
  </dgm:styleLbl>
  <dgm:styleLbl name="parChTrans2D3">
    <dgm:fillClrLst meth="repeat">
      <a:schemeClr val="accent2"/>
    </dgm:fillClrLst>
    <dgm:linClrLst meth="repeat">
      <a:schemeClr val="accent2"/>
    </dgm:linClrLst>
    <dgm:effectClrLst/>
    <dgm:txLinClrLst/>
    <dgm:txFillClrLst/>
    <dgm:txEffectClrLst/>
  </dgm:styleLbl>
  <dgm:styleLbl name="parChTrans2D4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accent2">
        <a:alpha val="90000"/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accent2">
        <a:alpha val="90000"/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accent2">
        <a:alpha val="90000"/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accent2">
        <a:alpha val="40000"/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accent2">
        <a:alpha val="90000"/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lt1">
        <a:alpha val="90000"/>
        <a:tint val="40000"/>
      </a:schemeClr>
    </dgm:fillClrLst>
    <dgm:linClrLst meth="repeat">
      <a:schemeClr val="accent2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lt1">
        <a:alpha val="90000"/>
        <a:tint val="40000"/>
      </a:schemeClr>
    </dgm:fillClrLst>
    <dgm:linClrLst meth="repeat">
      <a:schemeClr val="accent2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lt1">
        <a:alpha val="90000"/>
        <a:tint val="40000"/>
      </a:schemeClr>
    </dgm:fillClrLst>
    <dgm:linClrLst meth="repeat">
      <a:schemeClr val="accent2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accent2">
        <a:alpha val="90000"/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accent2">
        <a:alpha val="90000"/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accent2">
        <a:alpha val="90000"/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accent2">
        <a:alpha val="90000"/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8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  <dgm:styleLbl name="revTxLt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dk1"/>
    </dgm:txFillClrLst>
    <dgm:txEffectClrLst/>
  </dgm:styleLbl>
</dgm:colorsDef>
</file>

<file path=ppt/diagrams/colors31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0NoLn">
    <dgm:fillClrLst meth="repeat">
      <a:schemeClr val="accent1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1NoLn">
    <dgm:fillClrLst>
      <a:schemeClr val="accent2"/>
      <a:schemeClr val="accent3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ltNode1NoLn">
    <dgm:fillClrLst>
      <a:schemeClr val="accent2">
        <a:tint val="75000"/>
      </a:schemeClr>
      <a:schemeClr val="accent3">
        <a:tint val="75000"/>
      </a:schemeClr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2NoLn">
    <dgm:fillClrLst>
      <a:schemeClr val="accent3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3NoLn">
    <dgm:fillClrLst>
      <a:schemeClr val="accent4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4NoLn">
    <dgm:fillClrLst>
      <a:schemeClr val="accent5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  <dgm:styleLbl name="revTxLt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/>
    <dgm:txEffectClrLst/>
  </dgm:styleLbl>
</dgm:colorsDef>
</file>

<file path=ppt/diagrams/colors32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0NoLn">
    <dgm:fillClrLst meth="repeat">
      <a:schemeClr val="accent1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1NoLn">
    <dgm:fillClrLst>
      <a:schemeClr val="accent2"/>
      <a:schemeClr val="accent3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ltNode1NoLn">
    <dgm:fillClrLst>
      <a:schemeClr val="accent2">
        <a:tint val="75000"/>
      </a:schemeClr>
      <a:schemeClr val="accent3">
        <a:tint val="75000"/>
      </a:schemeClr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2NoLn">
    <dgm:fillClrLst>
      <a:schemeClr val="accent3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3NoLn">
    <dgm:fillClrLst>
      <a:schemeClr val="accent4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4NoLn">
    <dgm:fillClrLst>
      <a:schemeClr val="accent5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  <dgm:styleLbl name="revTxLt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/>
    <dgm:txEffectClrLst/>
  </dgm:styleLbl>
</dgm:colorsDef>
</file>

<file path=ppt/diagrams/colors33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0NoLn">
    <dgm:fillClrLst meth="repeat">
      <a:schemeClr val="accent1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1NoLn">
    <dgm:fillClrLst>
      <a:schemeClr val="accent2"/>
      <a:schemeClr val="accent3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ltNode1NoLn">
    <dgm:fillClrLst>
      <a:schemeClr val="accent2">
        <a:tint val="75000"/>
      </a:schemeClr>
      <a:schemeClr val="accent3">
        <a:tint val="75000"/>
      </a:schemeClr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2NoLn">
    <dgm:fillClrLst>
      <a:schemeClr val="accent3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3NoLn">
    <dgm:fillClrLst>
      <a:schemeClr val="accent4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4NoLn">
    <dgm:fillClrLst>
      <a:schemeClr val="accent5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  <dgm:styleLbl name="revTxLt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/>
    <dgm:txEffectClrLst/>
  </dgm:styleLbl>
</dgm:colorsDef>
</file>

<file path=ppt/diagrams/colors34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0NoLn">
    <dgm:fillClrLst meth="repeat">
      <a:schemeClr val="accent1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1NoLn">
    <dgm:fillClrLst>
      <a:schemeClr val="accent2"/>
      <a:schemeClr val="accent3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ltNode1NoLn">
    <dgm:fillClrLst>
      <a:schemeClr val="accent2">
        <a:tint val="75000"/>
      </a:schemeClr>
      <a:schemeClr val="accent3">
        <a:tint val="75000"/>
      </a:schemeClr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2NoLn">
    <dgm:fillClrLst>
      <a:schemeClr val="accent3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3NoLn">
    <dgm:fillClrLst>
      <a:schemeClr val="accent4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4NoLn">
    <dgm:fillClrLst>
      <a:schemeClr val="accent5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  <dgm:styleLbl name="revTxLt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/>
    <dgm:txEffectClrLst/>
  </dgm:styleLbl>
</dgm:colorsDef>
</file>

<file path=ppt/diagrams/colors35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0NoLn">
    <dgm:fillClrLst meth="repeat">
      <a:schemeClr val="accent1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1NoLn">
    <dgm:fillClrLst>
      <a:schemeClr val="accent2"/>
      <a:schemeClr val="accent3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ltNode1NoLn">
    <dgm:fillClrLst>
      <a:schemeClr val="accent2">
        <a:tint val="75000"/>
      </a:schemeClr>
      <a:schemeClr val="accent3">
        <a:tint val="75000"/>
      </a:schemeClr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2NoLn">
    <dgm:fillClrLst>
      <a:schemeClr val="accent3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3NoLn">
    <dgm:fillClrLst>
      <a:schemeClr val="accent4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4NoLn">
    <dgm:fillClrLst>
      <a:schemeClr val="accent5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  <dgm:styleLbl name="revTxLt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/>
    <dgm:txEffectClrLst/>
  </dgm:styleLbl>
</dgm:colorsDef>
</file>

<file path=ppt/diagrams/colors36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0NoLn">
    <dgm:fillClrLst meth="repeat">
      <a:schemeClr val="accent1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1NoLn">
    <dgm:fillClrLst>
      <a:schemeClr val="accent2"/>
      <a:schemeClr val="accent3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ltNode1NoLn">
    <dgm:fillClrLst>
      <a:schemeClr val="accent2">
        <a:tint val="75000"/>
      </a:schemeClr>
      <a:schemeClr val="accent3">
        <a:tint val="75000"/>
      </a:schemeClr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2NoLn">
    <dgm:fillClrLst>
      <a:schemeClr val="accent3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3NoLn">
    <dgm:fillClrLst>
      <a:schemeClr val="accent4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4NoLn">
    <dgm:fillClrLst>
      <a:schemeClr val="accent5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  <dgm:styleLbl name="revTxLt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/>
    <dgm:txEffectClrLst/>
  </dgm:styleLbl>
</dgm:colorsDef>
</file>

<file path=ppt/diagrams/colors37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0NoLn">
    <dgm:fillClrLst meth="repeat">
      <a:schemeClr val="accent1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1NoLn">
    <dgm:fillClrLst>
      <a:schemeClr val="accent2"/>
      <a:schemeClr val="accent3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ltNode1NoLn">
    <dgm:fillClrLst>
      <a:schemeClr val="accent2">
        <a:tint val="75000"/>
      </a:schemeClr>
      <a:schemeClr val="accent3">
        <a:tint val="75000"/>
      </a:schemeClr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2NoLn">
    <dgm:fillClrLst>
      <a:schemeClr val="accent3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3NoLn">
    <dgm:fillClrLst>
      <a:schemeClr val="accent4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4NoLn">
    <dgm:fillClrLst>
      <a:schemeClr val="accent5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  <dgm:styleLbl name="revTxLt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/>
    <dgm:txEffectClrLst/>
  </dgm:styleLbl>
</dgm:colorsDef>
</file>

<file path=ppt/diagrams/colors38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0NoLn">
    <dgm:fillClrLst meth="repeat">
      <a:schemeClr val="accent1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1NoLn">
    <dgm:fillClrLst>
      <a:schemeClr val="accent2"/>
      <a:schemeClr val="accent3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ltNode1NoLn">
    <dgm:fillClrLst>
      <a:schemeClr val="accent2">
        <a:tint val="75000"/>
      </a:schemeClr>
      <a:schemeClr val="accent3">
        <a:tint val="75000"/>
      </a:schemeClr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2NoLn">
    <dgm:fillClrLst>
      <a:schemeClr val="accent3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3NoLn">
    <dgm:fillClrLst>
      <a:schemeClr val="accent4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4NoLn">
    <dgm:fillClrLst>
      <a:schemeClr val="accent5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  <dgm:styleLbl name="revTxLt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/>
    <dgm:txEffectClrLst/>
  </dgm:styleLbl>
</dgm:colorsDef>
</file>

<file path=ppt/diagrams/colors39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0NoLn">
    <dgm:fillClrLst meth="repeat">
      <a:schemeClr val="accent1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1NoLn">
    <dgm:fillClrLst>
      <a:schemeClr val="accent2"/>
      <a:schemeClr val="accent3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ltNode1NoLn">
    <dgm:fillClrLst>
      <a:schemeClr val="accent2">
        <a:tint val="75000"/>
      </a:schemeClr>
      <a:schemeClr val="accent3">
        <a:tint val="75000"/>
      </a:schemeClr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2NoLn">
    <dgm:fillClrLst>
      <a:schemeClr val="accent3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3NoLn">
    <dgm:fillClrLst>
      <a:schemeClr val="accent4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4NoLn">
    <dgm:fillClrLst>
      <a:schemeClr val="accent5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  <dgm:styleLbl name="revTxLt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/>
    <dgm:txEffectClrLst/>
  </dgm:styleLbl>
</dgm:colorsDef>
</file>

<file path=ppt/diagrams/colors40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0NoLn">
    <dgm:fillClrLst meth="repeat">
      <a:schemeClr val="accent1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1NoLn">
    <dgm:fillClrLst>
      <a:schemeClr val="accent2"/>
      <a:schemeClr val="accent3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ltNode1NoLn">
    <dgm:fillClrLst>
      <a:schemeClr val="accent2">
        <a:tint val="75000"/>
      </a:schemeClr>
      <a:schemeClr val="accent3">
        <a:tint val="75000"/>
      </a:schemeClr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2NoLn">
    <dgm:fillClrLst>
      <a:schemeClr val="accent3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3NoLn">
    <dgm:fillClrLst>
      <a:schemeClr val="accent4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4NoLn">
    <dgm:fillClrLst>
      <a:schemeClr val="accent5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  <dgm:styleLbl name="revTxLt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/>
    <dgm:txEffectClrLst/>
  </dgm:styleLbl>
</dgm:colorsDef>
</file>

<file path=ppt/diagrams/colors41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0NoLn">
    <dgm:fillClrLst meth="repeat">
      <a:schemeClr val="accent1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1NoLn">
    <dgm:fillClrLst>
      <a:schemeClr val="accent2"/>
      <a:schemeClr val="accent3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ltNode1NoLn">
    <dgm:fillClrLst>
      <a:schemeClr val="accent2">
        <a:tint val="75000"/>
      </a:schemeClr>
      <a:schemeClr val="accent3">
        <a:tint val="75000"/>
      </a:schemeClr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2NoLn">
    <dgm:fillClrLst>
      <a:schemeClr val="accent3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3NoLn">
    <dgm:fillClrLst>
      <a:schemeClr val="accent4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4NoLn">
    <dgm:fillClrLst>
      <a:schemeClr val="accent5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  <dgm:styleLbl name="revTxLt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/>
    <dgm:txEffectClrLst/>
  </dgm:styleLbl>
</dgm:colorsDef>
</file>

<file path=ppt/diagrams/colors42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0NoLn">
    <dgm:fillClrLst meth="repeat">
      <a:schemeClr val="accent1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1NoLn">
    <dgm:fillClrLst>
      <a:schemeClr val="accent2"/>
      <a:schemeClr val="accent3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ltNode1NoLn">
    <dgm:fillClrLst>
      <a:schemeClr val="accent2">
        <a:tint val="75000"/>
      </a:schemeClr>
      <a:schemeClr val="accent3">
        <a:tint val="75000"/>
      </a:schemeClr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2NoLn">
    <dgm:fillClrLst>
      <a:schemeClr val="accent3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3NoLn">
    <dgm:fillClrLst>
      <a:schemeClr val="accent4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4NoLn">
    <dgm:fillClrLst>
      <a:schemeClr val="accent5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  <dgm:styleLbl name="revTxLt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/>
    <dgm:txEffectClrLst/>
  </dgm:styleLbl>
</dgm:colorsDef>
</file>

<file path=ppt/diagrams/colors43.xml><?xml version="1.0" encoding="utf-8"?>
<dgm:colorsDef xmlns:dgm="http://schemas.openxmlformats.org/drawingml/2006/diagram" xmlns:a="http://schemas.openxmlformats.org/drawingml/2006/main" uniqueId="urn:microsoft.com/office/officeart/2005/8/colors/accent2_1">
  <dgm:title val=""/>
  <dgm:desc val=""/>
  <dgm:catLst>
    <dgm:cat type="accent2" pri="11100"/>
  </dgm:catLst>
  <dgm:styleLbl name="node0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0NoLn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1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1NoLn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ltNode1NoLn">
    <dgm:fillClrLst meth="repeat">
      <a:schemeClr val="lt1">
        <a:tint val="75000"/>
      </a:schemeClr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lnNode1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vennNode1">
    <dgm:fillClrLst meth="repeat">
      <a:schemeClr val="lt1">
        <a:alpha val="50000"/>
      </a:schemeClr>
    </dgm:fillClrLst>
    <dgm:linClrLst meth="repeat">
      <a:schemeClr val="accent2">
        <a:shade val="80000"/>
      </a:schemeClr>
    </dgm:linClrLst>
    <dgm:effectClrLst/>
    <dgm:txLinClrLst/>
    <dgm:txFillClrLst/>
    <dgm:txEffectClrLst/>
  </dgm:styleLbl>
  <dgm:styleLbl name="node2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2NoLn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3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3NoLn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4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4NoLn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ImgPlace1">
    <dgm:fillClrLst meth="repeat">
      <a:schemeClr val="accent2">
        <a:tint val="40000"/>
      </a:schemeClr>
    </dgm:fillClrLst>
    <dgm:linClrLst meth="repeat">
      <a:schemeClr val="accent2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2">
        <a:tint val="40000"/>
      </a:schemeClr>
    </dgm:fillClrLst>
    <dgm:linClrLst meth="repeat">
      <a:schemeClr val="accent2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2">
        <a:tint val="40000"/>
      </a:schemeClr>
    </dgm:fillClrLst>
    <dgm:linClrLst meth="repeat">
      <a:schemeClr val="accent2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f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b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sib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1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2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3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4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parCh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parChTrans2D2">
    <dgm:fillClrLst meth="repeat">
      <a:schemeClr val="accent2"/>
    </dgm:fillClrLst>
    <dgm:linClrLst meth="repeat">
      <a:schemeClr val="accent2"/>
    </dgm:linClrLst>
    <dgm:effectClrLst/>
    <dgm:txLinClrLst/>
    <dgm:txFillClrLst/>
    <dgm:txEffectClrLst/>
  </dgm:styleLbl>
  <dgm:styleLbl name="parChTrans2D3">
    <dgm:fillClrLst meth="repeat">
      <a:schemeClr val="accent2"/>
    </dgm:fillClrLst>
    <dgm:linClrLst meth="repeat">
      <a:schemeClr val="accent2"/>
    </dgm:linClrLst>
    <dgm:effectClrLst/>
    <dgm:txLinClrLst/>
    <dgm:txFillClrLst/>
    <dgm:txEffectClrLst/>
  </dgm:styleLbl>
  <dgm:styleLbl name="parChTrans2D4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accent2">
        <a:alpha val="90000"/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accent2">
        <a:alpha val="90000"/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accent2">
        <a:alpha val="90000"/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accent2">
        <a:alpha val="40000"/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accent2">
        <a:alpha val="90000"/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lt1">
        <a:alpha val="90000"/>
        <a:tint val="40000"/>
      </a:schemeClr>
    </dgm:fillClrLst>
    <dgm:linClrLst meth="repeat">
      <a:schemeClr val="accent2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lt1">
        <a:alpha val="90000"/>
        <a:tint val="40000"/>
      </a:schemeClr>
    </dgm:fillClrLst>
    <dgm:linClrLst meth="repeat">
      <a:schemeClr val="accent2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lt1">
        <a:alpha val="90000"/>
        <a:tint val="40000"/>
      </a:schemeClr>
    </dgm:fillClrLst>
    <dgm:linClrLst meth="repeat">
      <a:schemeClr val="accent2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accent2">
        <a:alpha val="90000"/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accent2">
        <a:alpha val="90000"/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accent2">
        <a:alpha val="90000"/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accent2">
        <a:alpha val="90000"/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8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  <dgm:styleLbl name="revTxLt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dk1"/>
    </dgm:txFillClrLst>
    <dgm:txEffectClrLst/>
  </dgm:styleLbl>
</dgm:colorsDef>
</file>

<file path=ppt/diagrams/colors44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0NoLn">
    <dgm:fillClrLst meth="repeat">
      <a:schemeClr val="accent1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1NoLn">
    <dgm:fillClrLst>
      <a:schemeClr val="accent2"/>
      <a:schemeClr val="accent3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ltNode1NoLn">
    <dgm:fillClrLst>
      <a:schemeClr val="accent2">
        <a:tint val="75000"/>
      </a:schemeClr>
      <a:schemeClr val="accent3">
        <a:tint val="75000"/>
      </a:schemeClr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2NoLn">
    <dgm:fillClrLst>
      <a:schemeClr val="accent3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3NoLn">
    <dgm:fillClrLst>
      <a:schemeClr val="accent4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4NoLn">
    <dgm:fillClrLst>
      <a:schemeClr val="accent5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  <dgm:styleLbl name="revTxLt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/>
    <dgm:txEffectClrLst/>
  </dgm:styleLbl>
</dgm:colorsDef>
</file>

<file path=ppt/diagrams/colors45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0NoLn">
    <dgm:fillClrLst meth="repeat">
      <a:schemeClr val="accent1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1NoLn">
    <dgm:fillClrLst>
      <a:schemeClr val="accent2"/>
      <a:schemeClr val="accent3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ltNode1NoLn">
    <dgm:fillClrLst>
      <a:schemeClr val="accent2">
        <a:tint val="75000"/>
      </a:schemeClr>
      <a:schemeClr val="accent3">
        <a:tint val="75000"/>
      </a:schemeClr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2NoLn">
    <dgm:fillClrLst>
      <a:schemeClr val="accent3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3NoLn">
    <dgm:fillClrLst>
      <a:schemeClr val="accent4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4NoLn">
    <dgm:fillClrLst>
      <a:schemeClr val="accent5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  <dgm:styleLbl name="revTxLt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/>
    <dgm:txEffectClrLst/>
  </dgm:styleLbl>
</dgm:colorsDef>
</file>

<file path=ppt/diagrams/colors46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0NoLn">
    <dgm:fillClrLst meth="repeat">
      <a:schemeClr val="accent1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1NoLn">
    <dgm:fillClrLst>
      <a:schemeClr val="accent2"/>
      <a:schemeClr val="accent3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ltNode1NoLn">
    <dgm:fillClrLst>
      <a:schemeClr val="accent2">
        <a:tint val="75000"/>
      </a:schemeClr>
      <a:schemeClr val="accent3">
        <a:tint val="75000"/>
      </a:schemeClr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2NoLn">
    <dgm:fillClrLst>
      <a:schemeClr val="accent3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3NoLn">
    <dgm:fillClrLst>
      <a:schemeClr val="accent4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4NoLn">
    <dgm:fillClrLst>
      <a:schemeClr val="accent5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  <dgm:styleLbl name="revTxLt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/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E7F7D8A9-6554-4C3F-AAAB-586F4AC26935}" type="doc">
      <dgm:prSet loTypeId="urn:microsoft.com/office/officeart/2008/layout/VerticalCurvedList" loCatId="list" qsTypeId="urn:microsoft.com/office/officeart/2005/8/quickstyle/simple1" qsCatId="simple" csTypeId="urn:microsoft.com/office/officeart/2005/8/colors/colorful2" csCatId="colorful" phldr="1"/>
      <dgm:spPr/>
      <dgm:t>
        <a:bodyPr/>
        <a:lstStyle/>
        <a:p>
          <a:endParaRPr lang="en-GB"/>
        </a:p>
      </dgm:t>
    </dgm:pt>
    <dgm:pt modelId="{E82F872F-51FD-41FE-A9B3-14DCB669E4DC}">
      <dgm:prSet phldrT="[Text]"/>
      <dgm:spPr>
        <a:solidFill>
          <a:schemeClr val="accent2">
            <a:hueOff val="0"/>
            <a:satOff val="0"/>
            <a:lumOff val="0"/>
            <a:alpha val="50000"/>
          </a:schemeClr>
        </a:solidFill>
      </dgm:spPr>
      <dgm:t>
        <a:bodyPr/>
        <a:lstStyle/>
        <a:p>
          <a:r>
            <a:rPr lang="en-GB" dirty="0">
              <a:solidFill>
                <a:schemeClr val="tx1"/>
              </a:solidFill>
              <a:latin typeface="Syne" panose="020B0604020202020204" charset="0"/>
            </a:rPr>
            <a:t>Explain major threat-based theories of prejudice</a:t>
          </a:r>
        </a:p>
      </dgm:t>
    </dgm:pt>
    <dgm:pt modelId="{0CFDD6E3-AD9B-46EC-920E-989DF55A17FE}" type="parTrans" cxnId="{85EB8A0D-8AA0-456E-BDBD-FCA0824B38EB}">
      <dgm:prSet/>
      <dgm:spPr/>
      <dgm:t>
        <a:bodyPr/>
        <a:lstStyle/>
        <a:p>
          <a:endParaRPr lang="en-GB">
            <a:solidFill>
              <a:schemeClr val="tx1"/>
            </a:solidFill>
            <a:latin typeface="Syne" panose="020B0604020202020204" charset="0"/>
          </a:endParaRPr>
        </a:p>
      </dgm:t>
    </dgm:pt>
    <dgm:pt modelId="{C99822BC-33EC-4184-869C-1D8B88832D35}" type="sibTrans" cxnId="{85EB8A0D-8AA0-456E-BDBD-FCA0824B38EB}">
      <dgm:prSet/>
      <dgm:spPr/>
      <dgm:t>
        <a:bodyPr/>
        <a:lstStyle/>
        <a:p>
          <a:endParaRPr lang="en-GB">
            <a:solidFill>
              <a:schemeClr val="tx1"/>
            </a:solidFill>
            <a:latin typeface="Syne" panose="020B0604020202020204" charset="0"/>
          </a:endParaRPr>
        </a:p>
      </dgm:t>
    </dgm:pt>
    <dgm:pt modelId="{AB13EF53-BDD1-48AD-9ACA-F6DFEFE810B4}">
      <dgm:prSet phldrT="[Text]"/>
      <dgm:spPr>
        <a:solidFill>
          <a:schemeClr val="accent2">
            <a:hueOff val="-723100"/>
            <a:satOff val="-4962"/>
            <a:lumOff val="2549"/>
            <a:alpha val="50000"/>
          </a:schemeClr>
        </a:solidFill>
      </dgm:spPr>
      <dgm:t>
        <a:bodyPr/>
        <a:lstStyle/>
        <a:p>
          <a:pPr>
            <a:buFont typeface="Arial" panose="020B0604020202020204" pitchFamily="34" charset="0"/>
            <a:buChar char="•"/>
          </a:pPr>
          <a:r>
            <a:rPr lang="en-GB" dirty="0">
              <a:solidFill>
                <a:schemeClr val="tx1"/>
              </a:solidFill>
              <a:latin typeface="Syne" panose="020B0604020202020204" charset="0"/>
            </a:rPr>
            <a:t>Distinguish between different forms of threat</a:t>
          </a:r>
        </a:p>
      </dgm:t>
    </dgm:pt>
    <dgm:pt modelId="{4248482A-7C56-4FE0-95BE-57FF0491C8A1}" type="parTrans" cxnId="{FB9472E3-1B05-4E68-8F26-4030A51D275B}">
      <dgm:prSet/>
      <dgm:spPr/>
      <dgm:t>
        <a:bodyPr/>
        <a:lstStyle/>
        <a:p>
          <a:endParaRPr lang="en-GB">
            <a:solidFill>
              <a:schemeClr val="tx1"/>
            </a:solidFill>
            <a:latin typeface="Syne" panose="020B0604020202020204" charset="0"/>
          </a:endParaRPr>
        </a:p>
      </dgm:t>
    </dgm:pt>
    <dgm:pt modelId="{F5E25D19-F0AB-4BE8-AADB-22A5E7B5F614}" type="sibTrans" cxnId="{FB9472E3-1B05-4E68-8F26-4030A51D275B}">
      <dgm:prSet/>
      <dgm:spPr/>
      <dgm:t>
        <a:bodyPr/>
        <a:lstStyle/>
        <a:p>
          <a:endParaRPr lang="en-GB">
            <a:solidFill>
              <a:schemeClr val="tx1"/>
            </a:solidFill>
            <a:latin typeface="Syne" panose="020B0604020202020204" charset="0"/>
          </a:endParaRPr>
        </a:p>
      </dgm:t>
    </dgm:pt>
    <dgm:pt modelId="{C48E78E7-24F4-457E-BC88-7723F749E0E7}">
      <dgm:prSet phldrT="[Text]"/>
      <dgm:spPr>
        <a:solidFill>
          <a:schemeClr val="accent2">
            <a:hueOff val="-1084650"/>
            <a:satOff val="-7443"/>
            <a:lumOff val="3824"/>
            <a:alpha val="50000"/>
          </a:schemeClr>
        </a:solidFill>
      </dgm:spPr>
      <dgm:t>
        <a:bodyPr/>
        <a:lstStyle/>
        <a:p>
          <a:pPr>
            <a:buFont typeface="Arial" panose="020B0604020202020204" pitchFamily="34" charset="0"/>
            <a:buChar char="•"/>
          </a:pPr>
          <a:r>
            <a:rPr lang="en-GB" dirty="0">
              <a:solidFill>
                <a:schemeClr val="tx1"/>
              </a:solidFill>
              <a:latin typeface="Syne" panose="020B0604020202020204" charset="0"/>
            </a:rPr>
            <a:t>Apply Relative Deprivation Theory to real-world examples</a:t>
          </a:r>
        </a:p>
      </dgm:t>
    </dgm:pt>
    <dgm:pt modelId="{842E2EA8-9315-4789-B42A-580FD1F3F36C}" type="parTrans" cxnId="{8919DE5C-E6F5-49DE-AD08-2B1C5CD36412}">
      <dgm:prSet/>
      <dgm:spPr/>
      <dgm:t>
        <a:bodyPr/>
        <a:lstStyle/>
        <a:p>
          <a:endParaRPr lang="en-GB">
            <a:solidFill>
              <a:schemeClr val="tx1"/>
            </a:solidFill>
            <a:latin typeface="Syne" panose="020B0604020202020204" charset="0"/>
          </a:endParaRPr>
        </a:p>
      </dgm:t>
    </dgm:pt>
    <dgm:pt modelId="{A3741261-452A-4119-B1DA-43970D01951C}" type="sibTrans" cxnId="{8919DE5C-E6F5-49DE-AD08-2B1C5CD36412}">
      <dgm:prSet/>
      <dgm:spPr/>
      <dgm:t>
        <a:bodyPr/>
        <a:lstStyle/>
        <a:p>
          <a:endParaRPr lang="en-GB">
            <a:solidFill>
              <a:schemeClr val="tx1"/>
            </a:solidFill>
            <a:latin typeface="Syne" panose="020B0604020202020204" charset="0"/>
          </a:endParaRPr>
        </a:p>
      </dgm:t>
    </dgm:pt>
    <dgm:pt modelId="{9FEBDA40-D534-4779-B350-A09350A581F7}">
      <dgm:prSet/>
      <dgm:spPr>
        <a:solidFill>
          <a:schemeClr val="accent2">
            <a:hueOff val="-361550"/>
            <a:satOff val="-2481"/>
            <a:lumOff val="1275"/>
            <a:alpha val="50000"/>
          </a:schemeClr>
        </a:solidFill>
      </dgm:spPr>
      <dgm:t>
        <a:bodyPr/>
        <a:lstStyle/>
        <a:p>
          <a:r>
            <a:rPr lang="en-GB">
              <a:solidFill>
                <a:schemeClr val="tx1"/>
              </a:solidFill>
              <a:latin typeface="Syne" panose="020B0604020202020204" charset="0"/>
            </a:rPr>
            <a:t>Evaluate Realistic Group Conflict Theory</a:t>
          </a:r>
        </a:p>
      </dgm:t>
    </dgm:pt>
    <dgm:pt modelId="{F04A34FE-4BBE-46F5-90B7-C11E65854B19}" type="parTrans" cxnId="{1362EA5E-9F19-463D-B540-F8A9CF56ABD6}">
      <dgm:prSet/>
      <dgm:spPr/>
      <dgm:t>
        <a:bodyPr/>
        <a:lstStyle/>
        <a:p>
          <a:endParaRPr lang="en-GB">
            <a:solidFill>
              <a:schemeClr val="tx1"/>
            </a:solidFill>
            <a:latin typeface="Syne" panose="020B0604020202020204" charset="0"/>
          </a:endParaRPr>
        </a:p>
      </dgm:t>
    </dgm:pt>
    <dgm:pt modelId="{2805EFE3-ED8D-4CBC-9D7F-D2C82DEC2BA5}" type="sibTrans" cxnId="{1362EA5E-9F19-463D-B540-F8A9CF56ABD6}">
      <dgm:prSet/>
      <dgm:spPr/>
      <dgm:t>
        <a:bodyPr/>
        <a:lstStyle/>
        <a:p>
          <a:endParaRPr lang="en-GB">
            <a:solidFill>
              <a:schemeClr val="tx1"/>
            </a:solidFill>
            <a:latin typeface="Syne" panose="020B0604020202020204" charset="0"/>
          </a:endParaRPr>
        </a:p>
      </dgm:t>
    </dgm:pt>
    <dgm:pt modelId="{03096A48-2921-4DCC-8CDF-A3DA03A931F2}">
      <dgm:prSet phldrT="[Text]"/>
      <dgm:spPr>
        <a:solidFill>
          <a:schemeClr val="accent2">
            <a:hueOff val="-1446200"/>
            <a:satOff val="-9924"/>
            <a:lumOff val="5098"/>
            <a:alpha val="50000"/>
          </a:schemeClr>
        </a:solidFill>
      </dgm:spPr>
      <dgm:t>
        <a:bodyPr/>
        <a:lstStyle/>
        <a:p>
          <a:pPr>
            <a:buFont typeface="Arial" panose="020B0604020202020204" pitchFamily="34" charset="0"/>
            <a:buChar char="•"/>
          </a:pPr>
          <a:r>
            <a:rPr lang="en-GB" dirty="0">
              <a:solidFill>
                <a:schemeClr val="tx1"/>
              </a:solidFill>
              <a:latin typeface="Syne" panose="020B0604020202020204" charset="0"/>
            </a:rPr>
            <a:t>Critically evaluate the role of threat in prejudice and discrimination</a:t>
          </a:r>
        </a:p>
      </dgm:t>
    </dgm:pt>
    <dgm:pt modelId="{EF2EB335-C35F-4940-B562-CA7183E25524}" type="parTrans" cxnId="{C97EECFF-5E27-4FF7-AC50-F831A4119320}">
      <dgm:prSet/>
      <dgm:spPr/>
      <dgm:t>
        <a:bodyPr/>
        <a:lstStyle/>
        <a:p>
          <a:endParaRPr lang="en-GB">
            <a:solidFill>
              <a:schemeClr val="tx1"/>
            </a:solidFill>
            <a:latin typeface="Syne" panose="020B0604020202020204" charset="0"/>
          </a:endParaRPr>
        </a:p>
      </dgm:t>
    </dgm:pt>
    <dgm:pt modelId="{27483F6D-5881-4436-9DA4-ACD91EE1F232}" type="sibTrans" cxnId="{C97EECFF-5E27-4FF7-AC50-F831A4119320}">
      <dgm:prSet/>
      <dgm:spPr/>
      <dgm:t>
        <a:bodyPr/>
        <a:lstStyle/>
        <a:p>
          <a:endParaRPr lang="en-GB">
            <a:solidFill>
              <a:schemeClr val="tx1"/>
            </a:solidFill>
            <a:latin typeface="Syne" panose="020B0604020202020204" charset="0"/>
          </a:endParaRPr>
        </a:p>
      </dgm:t>
    </dgm:pt>
    <dgm:pt modelId="{F25ADA27-6E7B-4C26-909F-785F13A95EBF}" type="pres">
      <dgm:prSet presAssocID="{E7F7D8A9-6554-4C3F-AAAB-586F4AC26935}" presName="Name0" presStyleCnt="0">
        <dgm:presLayoutVars>
          <dgm:chMax val="7"/>
          <dgm:chPref val="7"/>
          <dgm:dir/>
        </dgm:presLayoutVars>
      </dgm:prSet>
      <dgm:spPr/>
    </dgm:pt>
    <dgm:pt modelId="{1B53A809-64B8-4192-8F15-A01A3874796F}" type="pres">
      <dgm:prSet presAssocID="{E7F7D8A9-6554-4C3F-AAAB-586F4AC26935}" presName="Name1" presStyleCnt="0"/>
      <dgm:spPr/>
    </dgm:pt>
    <dgm:pt modelId="{5097E167-79EB-47D7-871D-BA1D295FFFC9}" type="pres">
      <dgm:prSet presAssocID="{E7F7D8A9-6554-4C3F-AAAB-586F4AC26935}" presName="cycle" presStyleCnt="0"/>
      <dgm:spPr/>
    </dgm:pt>
    <dgm:pt modelId="{3A4DE350-4050-476A-B242-259EA5D3BFCB}" type="pres">
      <dgm:prSet presAssocID="{E7F7D8A9-6554-4C3F-AAAB-586F4AC26935}" presName="srcNode" presStyleLbl="node1" presStyleIdx="0" presStyleCnt="5"/>
      <dgm:spPr/>
    </dgm:pt>
    <dgm:pt modelId="{950EE8D7-C55F-4512-A4C2-A2E1C972240E}" type="pres">
      <dgm:prSet presAssocID="{E7F7D8A9-6554-4C3F-AAAB-586F4AC26935}" presName="conn" presStyleLbl="parChTrans1D2" presStyleIdx="0" presStyleCnt="1"/>
      <dgm:spPr/>
    </dgm:pt>
    <dgm:pt modelId="{F7A3F4CD-4FD8-4209-B668-2959DA65C316}" type="pres">
      <dgm:prSet presAssocID="{E7F7D8A9-6554-4C3F-AAAB-586F4AC26935}" presName="extraNode" presStyleLbl="node1" presStyleIdx="0" presStyleCnt="5"/>
      <dgm:spPr/>
    </dgm:pt>
    <dgm:pt modelId="{725ABC09-B391-4CB9-8A3F-198B6A06D200}" type="pres">
      <dgm:prSet presAssocID="{E7F7D8A9-6554-4C3F-AAAB-586F4AC26935}" presName="dstNode" presStyleLbl="node1" presStyleIdx="0" presStyleCnt="5"/>
      <dgm:spPr/>
    </dgm:pt>
    <dgm:pt modelId="{2EC8B02A-5B76-4876-A2B5-C9ADAE5F6752}" type="pres">
      <dgm:prSet presAssocID="{E82F872F-51FD-41FE-A9B3-14DCB669E4DC}" presName="text_1" presStyleLbl="node1" presStyleIdx="0" presStyleCnt="5">
        <dgm:presLayoutVars>
          <dgm:bulletEnabled val="1"/>
        </dgm:presLayoutVars>
      </dgm:prSet>
      <dgm:spPr/>
    </dgm:pt>
    <dgm:pt modelId="{DE134FA3-7B0A-480F-83D6-625E701E7FE3}" type="pres">
      <dgm:prSet presAssocID="{E82F872F-51FD-41FE-A9B3-14DCB669E4DC}" presName="accent_1" presStyleCnt="0"/>
      <dgm:spPr/>
    </dgm:pt>
    <dgm:pt modelId="{B1414678-888B-4AB5-8ADD-F11080B76431}" type="pres">
      <dgm:prSet presAssocID="{E82F872F-51FD-41FE-A9B3-14DCB669E4DC}" presName="accentRepeatNode" presStyleLbl="solidFgAcc1" presStyleIdx="0" presStyleCnt="5"/>
      <dgm:spPr/>
    </dgm:pt>
    <dgm:pt modelId="{8D23B45E-4EAC-4AB0-AF17-F16944BFFAA7}" type="pres">
      <dgm:prSet presAssocID="{9FEBDA40-D534-4779-B350-A09350A581F7}" presName="text_2" presStyleLbl="node1" presStyleIdx="1" presStyleCnt="5">
        <dgm:presLayoutVars>
          <dgm:bulletEnabled val="1"/>
        </dgm:presLayoutVars>
      </dgm:prSet>
      <dgm:spPr/>
    </dgm:pt>
    <dgm:pt modelId="{65F81063-5CC6-4992-8EA8-D3D8E0722462}" type="pres">
      <dgm:prSet presAssocID="{9FEBDA40-D534-4779-B350-A09350A581F7}" presName="accent_2" presStyleCnt="0"/>
      <dgm:spPr/>
    </dgm:pt>
    <dgm:pt modelId="{4B8C3A85-BBE4-4A2A-BD69-FD07D0933147}" type="pres">
      <dgm:prSet presAssocID="{9FEBDA40-D534-4779-B350-A09350A581F7}" presName="accentRepeatNode" presStyleLbl="solidFgAcc1" presStyleIdx="1" presStyleCnt="5"/>
      <dgm:spPr/>
    </dgm:pt>
    <dgm:pt modelId="{6CCD7FDE-F7E2-4E37-9F76-810E37C67B5B}" type="pres">
      <dgm:prSet presAssocID="{AB13EF53-BDD1-48AD-9ACA-F6DFEFE810B4}" presName="text_3" presStyleLbl="node1" presStyleIdx="2" presStyleCnt="5">
        <dgm:presLayoutVars>
          <dgm:bulletEnabled val="1"/>
        </dgm:presLayoutVars>
      </dgm:prSet>
      <dgm:spPr/>
    </dgm:pt>
    <dgm:pt modelId="{A48AB578-495E-40E2-8508-0B5558DD8FD2}" type="pres">
      <dgm:prSet presAssocID="{AB13EF53-BDD1-48AD-9ACA-F6DFEFE810B4}" presName="accent_3" presStyleCnt="0"/>
      <dgm:spPr/>
    </dgm:pt>
    <dgm:pt modelId="{B5907F5D-43F9-48F0-B74C-941EF3CD8EBC}" type="pres">
      <dgm:prSet presAssocID="{AB13EF53-BDD1-48AD-9ACA-F6DFEFE810B4}" presName="accentRepeatNode" presStyleLbl="solidFgAcc1" presStyleIdx="2" presStyleCnt="5"/>
      <dgm:spPr/>
    </dgm:pt>
    <dgm:pt modelId="{98C9B58D-25AF-4909-82FD-4611E1E0865F}" type="pres">
      <dgm:prSet presAssocID="{C48E78E7-24F4-457E-BC88-7723F749E0E7}" presName="text_4" presStyleLbl="node1" presStyleIdx="3" presStyleCnt="5">
        <dgm:presLayoutVars>
          <dgm:bulletEnabled val="1"/>
        </dgm:presLayoutVars>
      </dgm:prSet>
      <dgm:spPr/>
    </dgm:pt>
    <dgm:pt modelId="{3B86911A-78A6-44CB-B85F-26F7444ADE0D}" type="pres">
      <dgm:prSet presAssocID="{C48E78E7-24F4-457E-BC88-7723F749E0E7}" presName="accent_4" presStyleCnt="0"/>
      <dgm:spPr/>
    </dgm:pt>
    <dgm:pt modelId="{00046C90-F219-4D9F-B2D0-2AA5EF0BC208}" type="pres">
      <dgm:prSet presAssocID="{C48E78E7-24F4-457E-BC88-7723F749E0E7}" presName="accentRepeatNode" presStyleLbl="solidFgAcc1" presStyleIdx="3" presStyleCnt="5"/>
      <dgm:spPr/>
    </dgm:pt>
    <dgm:pt modelId="{20771D70-D373-42A4-AF29-3C5AAA21A9A1}" type="pres">
      <dgm:prSet presAssocID="{03096A48-2921-4DCC-8CDF-A3DA03A931F2}" presName="text_5" presStyleLbl="node1" presStyleIdx="4" presStyleCnt="5">
        <dgm:presLayoutVars>
          <dgm:bulletEnabled val="1"/>
        </dgm:presLayoutVars>
      </dgm:prSet>
      <dgm:spPr/>
    </dgm:pt>
    <dgm:pt modelId="{EA814CF7-FBAF-460A-A628-51997C4CB3D8}" type="pres">
      <dgm:prSet presAssocID="{03096A48-2921-4DCC-8CDF-A3DA03A931F2}" presName="accent_5" presStyleCnt="0"/>
      <dgm:spPr/>
    </dgm:pt>
    <dgm:pt modelId="{DBF8A9A4-B710-49DB-B076-18057AD5B64E}" type="pres">
      <dgm:prSet presAssocID="{03096A48-2921-4DCC-8CDF-A3DA03A931F2}" presName="accentRepeatNode" presStyleLbl="solidFgAcc1" presStyleIdx="4" presStyleCnt="5"/>
      <dgm:spPr/>
    </dgm:pt>
  </dgm:ptLst>
  <dgm:cxnLst>
    <dgm:cxn modelId="{F9953007-02D5-4C1F-908E-1E07745703C2}" type="presOf" srcId="{AB13EF53-BDD1-48AD-9ACA-F6DFEFE810B4}" destId="{6CCD7FDE-F7E2-4E37-9F76-810E37C67B5B}" srcOrd="0" destOrd="0" presId="urn:microsoft.com/office/officeart/2008/layout/VerticalCurvedList"/>
    <dgm:cxn modelId="{85EB8A0D-8AA0-456E-BDBD-FCA0824B38EB}" srcId="{E7F7D8A9-6554-4C3F-AAAB-586F4AC26935}" destId="{E82F872F-51FD-41FE-A9B3-14DCB669E4DC}" srcOrd="0" destOrd="0" parTransId="{0CFDD6E3-AD9B-46EC-920E-989DF55A17FE}" sibTransId="{C99822BC-33EC-4184-869C-1D8B88832D35}"/>
    <dgm:cxn modelId="{AEB70826-3E6D-44C8-AD68-2612AB297DEC}" type="presOf" srcId="{E7F7D8A9-6554-4C3F-AAAB-586F4AC26935}" destId="{F25ADA27-6E7B-4C26-909F-785F13A95EBF}" srcOrd="0" destOrd="0" presId="urn:microsoft.com/office/officeart/2008/layout/VerticalCurvedList"/>
    <dgm:cxn modelId="{058EB83C-8614-409A-96B2-053B1ED59799}" type="presOf" srcId="{E82F872F-51FD-41FE-A9B3-14DCB669E4DC}" destId="{2EC8B02A-5B76-4876-A2B5-C9ADAE5F6752}" srcOrd="0" destOrd="0" presId="urn:microsoft.com/office/officeart/2008/layout/VerticalCurvedList"/>
    <dgm:cxn modelId="{8919DE5C-E6F5-49DE-AD08-2B1C5CD36412}" srcId="{E7F7D8A9-6554-4C3F-AAAB-586F4AC26935}" destId="{C48E78E7-24F4-457E-BC88-7723F749E0E7}" srcOrd="3" destOrd="0" parTransId="{842E2EA8-9315-4789-B42A-580FD1F3F36C}" sibTransId="{A3741261-452A-4119-B1DA-43970D01951C}"/>
    <dgm:cxn modelId="{1362EA5E-9F19-463D-B540-F8A9CF56ABD6}" srcId="{E7F7D8A9-6554-4C3F-AAAB-586F4AC26935}" destId="{9FEBDA40-D534-4779-B350-A09350A581F7}" srcOrd="1" destOrd="0" parTransId="{F04A34FE-4BBE-46F5-90B7-C11E65854B19}" sibTransId="{2805EFE3-ED8D-4CBC-9D7F-D2C82DEC2BA5}"/>
    <dgm:cxn modelId="{75958966-470D-4446-BDAA-519E6840D406}" type="presOf" srcId="{C48E78E7-24F4-457E-BC88-7723F749E0E7}" destId="{98C9B58D-25AF-4909-82FD-4611E1E0865F}" srcOrd="0" destOrd="0" presId="urn:microsoft.com/office/officeart/2008/layout/VerticalCurvedList"/>
    <dgm:cxn modelId="{25BB3268-72A2-4494-89C2-725B6F6AC0C6}" type="presOf" srcId="{9FEBDA40-D534-4779-B350-A09350A581F7}" destId="{8D23B45E-4EAC-4AB0-AF17-F16944BFFAA7}" srcOrd="0" destOrd="0" presId="urn:microsoft.com/office/officeart/2008/layout/VerticalCurvedList"/>
    <dgm:cxn modelId="{546AD0D6-A5B4-4A05-8EA9-1ABDA84A9B8E}" type="presOf" srcId="{03096A48-2921-4DCC-8CDF-A3DA03A931F2}" destId="{20771D70-D373-42A4-AF29-3C5AAA21A9A1}" srcOrd="0" destOrd="0" presId="urn:microsoft.com/office/officeart/2008/layout/VerticalCurvedList"/>
    <dgm:cxn modelId="{FB9472E3-1B05-4E68-8F26-4030A51D275B}" srcId="{E7F7D8A9-6554-4C3F-AAAB-586F4AC26935}" destId="{AB13EF53-BDD1-48AD-9ACA-F6DFEFE810B4}" srcOrd="2" destOrd="0" parTransId="{4248482A-7C56-4FE0-95BE-57FF0491C8A1}" sibTransId="{F5E25D19-F0AB-4BE8-AADB-22A5E7B5F614}"/>
    <dgm:cxn modelId="{7640BBEF-CFCD-4A08-B1F9-CD4B446E4E53}" type="presOf" srcId="{C99822BC-33EC-4184-869C-1D8B88832D35}" destId="{950EE8D7-C55F-4512-A4C2-A2E1C972240E}" srcOrd="0" destOrd="0" presId="urn:microsoft.com/office/officeart/2008/layout/VerticalCurvedList"/>
    <dgm:cxn modelId="{C97EECFF-5E27-4FF7-AC50-F831A4119320}" srcId="{E7F7D8A9-6554-4C3F-AAAB-586F4AC26935}" destId="{03096A48-2921-4DCC-8CDF-A3DA03A931F2}" srcOrd="4" destOrd="0" parTransId="{EF2EB335-C35F-4940-B562-CA7183E25524}" sibTransId="{27483F6D-5881-4436-9DA4-ACD91EE1F232}"/>
    <dgm:cxn modelId="{6579BE59-B469-464C-999C-13DBE7C1F490}" type="presParOf" srcId="{F25ADA27-6E7B-4C26-909F-785F13A95EBF}" destId="{1B53A809-64B8-4192-8F15-A01A3874796F}" srcOrd="0" destOrd="0" presId="urn:microsoft.com/office/officeart/2008/layout/VerticalCurvedList"/>
    <dgm:cxn modelId="{87BBFAB5-1501-404C-9477-B29DD26AB841}" type="presParOf" srcId="{1B53A809-64B8-4192-8F15-A01A3874796F}" destId="{5097E167-79EB-47D7-871D-BA1D295FFFC9}" srcOrd="0" destOrd="0" presId="urn:microsoft.com/office/officeart/2008/layout/VerticalCurvedList"/>
    <dgm:cxn modelId="{ACD0A6FC-7682-4E51-A3DD-90A4ADDE5ED8}" type="presParOf" srcId="{5097E167-79EB-47D7-871D-BA1D295FFFC9}" destId="{3A4DE350-4050-476A-B242-259EA5D3BFCB}" srcOrd="0" destOrd="0" presId="urn:microsoft.com/office/officeart/2008/layout/VerticalCurvedList"/>
    <dgm:cxn modelId="{63BB9DA1-B872-4139-B7FB-D15F2EE0182F}" type="presParOf" srcId="{5097E167-79EB-47D7-871D-BA1D295FFFC9}" destId="{950EE8D7-C55F-4512-A4C2-A2E1C972240E}" srcOrd="1" destOrd="0" presId="urn:microsoft.com/office/officeart/2008/layout/VerticalCurvedList"/>
    <dgm:cxn modelId="{1ABC311B-F9F8-45E2-A93D-2CF77F678CD6}" type="presParOf" srcId="{5097E167-79EB-47D7-871D-BA1D295FFFC9}" destId="{F7A3F4CD-4FD8-4209-B668-2959DA65C316}" srcOrd="2" destOrd="0" presId="urn:microsoft.com/office/officeart/2008/layout/VerticalCurvedList"/>
    <dgm:cxn modelId="{252CEA05-89D0-4C2E-8339-78A140DB6ED1}" type="presParOf" srcId="{5097E167-79EB-47D7-871D-BA1D295FFFC9}" destId="{725ABC09-B391-4CB9-8A3F-198B6A06D200}" srcOrd="3" destOrd="0" presId="urn:microsoft.com/office/officeart/2008/layout/VerticalCurvedList"/>
    <dgm:cxn modelId="{B90C4134-63FD-4E6E-96B5-165A6526F117}" type="presParOf" srcId="{1B53A809-64B8-4192-8F15-A01A3874796F}" destId="{2EC8B02A-5B76-4876-A2B5-C9ADAE5F6752}" srcOrd="1" destOrd="0" presId="urn:microsoft.com/office/officeart/2008/layout/VerticalCurvedList"/>
    <dgm:cxn modelId="{89CCCB98-F9FE-44AA-9C4B-7BFDF8B64090}" type="presParOf" srcId="{1B53A809-64B8-4192-8F15-A01A3874796F}" destId="{DE134FA3-7B0A-480F-83D6-625E701E7FE3}" srcOrd="2" destOrd="0" presId="urn:microsoft.com/office/officeart/2008/layout/VerticalCurvedList"/>
    <dgm:cxn modelId="{0943C214-BB55-4A4E-BE0C-886ABD6457A9}" type="presParOf" srcId="{DE134FA3-7B0A-480F-83D6-625E701E7FE3}" destId="{B1414678-888B-4AB5-8ADD-F11080B76431}" srcOrd="0" destOrd="0" presId="urn:microsoft.com/office/officeart/2008/layout/VerticalCurvedList"/>
    <dgm:cxn modelId="{89C7E1E9-4B97-46D9-8E26-074207ACB160}" type="presParOf" srcId="{1B53A809-64B8-4192-8F15-A01A3874796F}" destId="{8D23B45E-4EAC-4AB0-AF17-F16944BFFAA7}" srcOrd="3" destOrd="0" presId="urn:microsoft.com/office/officeart/2008/layout/VerticalCurvedList"/>
    <dgm:cxn modelId="{DCFC60FB-1070-4DA7-A7D7-8EE63A1789F4}" type="presParOf" srcId="{1B53A809-64B8-4192-8F15-A01A3874796F}" destId="{65F81063-5CC6-4992-8EA8-D3D8E0722462}" srcOrd="4" destOrd="0" presId="urn:microsoft.com/office/officeart/2008/layout/VerticalCurvedList"/>
    <dgm:cxn modelId="{D3753844-FE09-4CFC-854E-21E501D669E1}" type="presParOf" srcId="{65F81063-5CC6-4992-8EA8-D3D8E0722462}" destId="{4B8C3A85-BBE4-4A2A-BD69-FD07D0933147}" srcOrd="0" destOrd="0" presId="urn:microsoft.com/office/officeart/2008/layout/VerticalCurvedList"/>
    <dgm:cxn modelId="{B495BDC2-3D65-4F7E-A28C-74C54C6178B7}" type="presParOf" srcId="{1B53A809-64B8-4192-8F15-A01A3874796F}" destId="{6CCD7FDE-F7E2-4E37-9F76-810E37C67B5B}" srcOrd="5" destOrd="0" presId="urn:microsoft.com/office/officeart/2008/layout/VerticalCurvedList"/>
    <dgm:cxn modelId="{06BC54C3-7F5C-4048-86F6-265CC7D8F610}" type="presParOf" srcId="{1B53A809-64B8-4192-8F15-A01A3874796F}" destId="{A48AB578-495E-40E2-8508-0B5558DD8FD2}" srcOrd="6" destOrd="0" presId="urn:microsoft.com/office/officeart/2008/layout/VerticalCurvedList"/>
    <dgm:cxn modelId="{283FEA52-128C-4848-BD31-7845CB8CCAD5}" type="presParOf" srcId="{A48AB578-495E-40E2-8508-0B5558DD8FD2}" destId="{B5907F5D-43F9-48F0-B74C-941EF3CD8EBC}" srcOrd="0" destOrd="0" presId="urn:microsoft.com/office/officeart/2008/layout/VerticalCurvedList"/>
    <dgm:cxn modelId="{DF726DCE-F3F3-4234-97BD-9994148C601C}" type="presParOf" srcId="{1B53A809-64B8-4192-8F15-A01A3874796F}" destId="{98C9B58D-25AF-4909-82FD-4611E1E0865F}" srcOrd="7" destOrd="0" presId="urn:microsoft.com/office/officeart/2008/layout/VerticalCurvedList"/>
    <dgm:cxn modelId="{CD791D30-0C58-41EA-AB5A-060F4B8E3F91}" type="presParOf" srcId="{1B53A809-64B8-4192-8F15-A01A3874796F}" destId="{3B86911A-78A6-44CB-B85F-26F7444ADE0D}" srcOrd="8" destOrd="0" presId="urn:microsoft.com/office/officeart/2008/layout/VerticalCurvedList"/>
    <dgm:cxn modelId="{BF9E714E-76BE-4E91-8F06-BAA584D14F9F}" type="presParOf" srcId="{3B86911A-78A6-44CB-B85F-26F7444ADE0D}" destId="{00046C90-F219-4D9F-B2D0-2AA5EF0BC208}" srcOrd="0" destOrd="0" presId="urn:microsoft.com/office/officeart/2008/layout/VerticalCurvedList"/>
    <dgm:cxn modelId="{A16F00FC-578C-4F9C-994C-BD3975F82CED}" type="presParOf" srcId="{1B53A809-64B8-4192-8F15-A01A3874796F}" destId="{20771D70-D373-42A4-AF29-3C5AAA21A9A1}" srcOrd="9" destOrd="0" presId="urn:microsoft.com/office/officeart/2008/layout/VerticalCurvedList"/>
    <dgm:cxn modelId="{EA29A7B3-161A-4570-8080-AA2CE6336FCE}" type="presParOf" srcId="{1B53A809-64B8-4192-8F15-A01A3874796F}" destId="{EA814CF7-FBAF-460A-A628-51997C4CB3D8}" srcOrd="10" destOrd="0" presId="urn:microsoft.com/office/officeart/2008/layout/VerticalCurvedList"/>
    <dgm:cxn modelId="{1376139F-6A38-4F0D-9E62-9668E5DBA092}" type="presParOf" srcId="{EA814CF7-FBAF-460A-A628-51997C4CB3D8}" destId="{DBF8A9A4-B710-49DB-B076-18057AD5B64E}" srcOrd="0" destOrd="0" presId="urn:microsoft.com/office/officeart/2008/layout/VerticalCurve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0892634C-537B-42AD-A977-B209AB4E5A1D}" type="doc">
      <dgm:prSet loTypeId="urn:microsoft.com/office/officeart/2005/8/layout/hProcess7" loCatId="process" qsTypeId="urn:microsoft.com/office/officeart/2005/8/quickstyle/simple1" qsCatId="simple" csTypeId="urn:microsoft.com/office/officeart/2005/8/colors/colorful2" csCatId="colorful" phldr="1"/>
      <dgm:spPr/>
      <dgm:t>
        <a:bodyPr/>
        <a:lstStyle/>
        <a:p>
          <a:endParaRPr lang="en-GB"/>
        </a:p>
      </dgm:t>
    </dgm:pt>
    <dgm:pt modelId="{01104517-2404-41C2-9B66-301DB1FFBCEC}">
      <dgm:prSet phldrT="[Text]" phldr="0" custT="1"/>
      <dgm:spPr>
        <a:solidFill>
          <a:schemeClr val="accent2">
            <a:hueOff val="0"/>
            <a:satOff val="0"/>
            <a:lumOff val="0"/>
            <a:alpha val="50000"/>
          </a:schemeClr>
        </a:solidFill>
      </dgm:spPr>
      <dgm:t>
        <a:bodyPr/>
        <a:lstStyle/>
        <a:p>
          <a:r>
            <a:rPr lang="en-GB" sz="2800" u="sng" dirty="0">
              <a:solidFill>
                <a:schemeClr val="tx1"/>
              </a:solidFill>
              <a:latin typeface="Syne" panose="020B0604020202020204" charset="0"/>
            </a:rPr>
            <a:t>Last Week</a:t>
          </a:r>
        </a:p>
      </dgm:t>
    </dgm:pt>
    <dgm:pt modelId="{2FA135F5-D15C-4EE2-87E9-9012FA49A83C}" type="parTrans" cxnId="{960F9754-9B2A-4929-A673-E8E2607A870B}">
      <dgm:prSet/>
      <dgm:spPr/>
      <dgm:t>
        <a:bodyPr/>
        <a:lstStyle/>
        <a:p>
          <a:endParaRPr lang="en-GB" sz="1400">
            <a:solidFill>
              <a:schemeClr val="tx1"/>
            </a:solidFill>
            <a:latin typeface="Syne" panose="020B0604020202020204" charset="0"/>
          </a:endParaRPr>
        </a:p>
      </dgm:t>
    </dgm:pt>
    <dgm:pt modelId="{9EF331CF-5C4A-431E-853A-68401265E38E}" type="sibTrans" cxnId="{960F9754-9B2A-4929-A673-E8E2607A870B}">
      <dgm:prSet/>
      <dgm:spPr/>
      <dgm:t>
        <a:bodyPr/>
        <a:lstStyle/>
        <a:p>
          <a:endParaRPr lang="en-GB" sz="1400">
            <a:solidFill>
              <a:schemeClr val="tx1"/>
            </a:solidFill>
            <a:latin typeface="Syne" panose="020B0604020202020204" charset="0"/>
          </a:endParaRPr>
        </a:p>
      </dgm:t>
    </dgm:pt>
    <dgm:pt modelId="{CE1CADF5-A53A-47CF-9C6A-97041310250B}">
      <dgm:prSet phldrT="[Text]" custT="1"/>
      <dgm:spPr/>
      <dgm:t>
        <a:bodyPr/>
        <a:lstStyle/>
        <a:p>
          <a:pPr>
            <a:lnSpc>
              <a:spcPct val="150000"/>
            </a:lnSpc>
            <a:buFont typeface="Arial" panose="020B0604020202020204" pitchFamily="34" charset="0"/>
            <a:buChar char="•"/>
          </a:pPr>
          <a:r>
            <a:rPr lang="en-GB" sz="1800" dirty="0">
              <a:solidFill>
                <a:schemeClr val="tx1"/>
              </a:solidFill>
              <a:latin typeface="Syne" panose="020B0604020202020204" charset="0"/>
            </a:rPr>
            <a:t>Categorisation</a:t>
          </a:r>
        </a:p>
      </dgm:t>
    </dgm:pt>
    <dgm:pt modelId="{71596EC9-2A2E-44E0-9647-63270542706E}" type="parTrans" cxnId="{A630D7D7-9A08-458D-ACF7-7D451633037B}">
      <dgm:prSet/>
      <dgm:spPr/>
      <dgm:t>
        <a:bodyPr/>
        <a:lstStyle/>
        <a:p>
          <a:endParaRPr lang="en-GB" sz="1400">
            <a:solidFill>
              <a:schemeClr val="tx1"/>
            </a:solidFill>
            <a:latin typeface="Syne" panose="020B0604020202020204" charset="0"/>
          </a:endParaRPr>
        </a:p>
      </dgm:t>
    </dgm:pt>
    <dgm:pt modelId="{EA792AA5-0A89-4195-96CA-5BB5A987FC36}" type="sibTrans" cxnId="{A630D7D7-9A08-458D-ACF7-7D451633037B}">
      <dgm:prSet/>
      <dgm:spPr/>
      <dgm:t>
        <a:bodyPr/>
        <a:lstStyle/>
        <a:p>
          <a:endParaRPr lang="en-GB" sz="1400">
            <a:solidFill>
              <a:schemeClr val="tx1"/>
            </a:solidFill>
            <a:latin typeface="Syne" panose="020B0604020202020204" charset="0"/>
          </a:endParaRPr>
        </a:p>
      </dgm:t>
    </dgm:pt>
    <dgm:pt modelId="{5BCB0B5F-9D3A-44DF-92F1-2A07AE2B19D3}">
      <dgm:prSet phldrT="[Text]" phldr="0" custT="1"/>
      <dgm:spPr>
        <a:solidFill>
          <a:schemeClr val="accent2">
            <a:hueOff val="-1446200"/>
            <a:satOff val="-9924"/>
            <a:lumOff val="5098"/>
            <a:alpha val="50000"/>
          </a:schemeClr>
        </a:solidFill>
      </dgm:spPr>
      <dgm:t>
        <a:bodyPr/>
        <a:lstStyle/>
        <a:p>
          <a:r>
            <a:rPr lang="en-GB" sz="2800" u="sng" dirty="0">
              <a:solidFill>
                <a:schemeClr val="tx1"/>
              </a:solidFill>
              <a:latin typeface="Syne" panose="020B0604020202020204" charset="0"/>
            </a:rPr>
            <a:t>This Week</a:t>
          </a:r>
        </a:p>
      </dgm:t>
    </dgm:pt>
    <dgm:pt modelId="{F31507B6-1070-435F-810B-79DF47F5B442}" type="parTrans" cxnId="{A8104F9C-B2A8-4D8B-97E4-22DD39D82EE1}">
      <dgm:prSet/>
      <dgm:spPr/>
      <dgm:t>
        <a:bodyPr/>
        <a:lstStyle/>
        <a:p>
          <a:endParaRPr lang="en-GB" sz="1400">
            <a:solidFill>
              <a:schemeClr val="tx1"/>
            </a:solidFill>
            <a:latin typeface="Syne" panose="020B0604020202020204" charset="0"/>
          </a:endParaRPr>
        </a:p>
      </dgm:t>
    </dgm:pt>
    <dgm:pt modelId="{12DBDDF4-9CEB-4B46-AE78-99E6BD3D60CA}" type="sibTrans" cxnId="{A8104F9C-B2A8-4D8B-97E4-22DD39D82EE1}">
      <dgm:prSet/>
      <dgm:spPr/>
      <dgm:t>
        <a:bodyPr/>
        <a:lstStyle/>
        <a:p>
          <a:endParaRPr lang="en-GB" sz="1400">
            <a:solidFill>
              <a:schemeClr val="tx1"/>
            </a:solidFill>
            <a:latin typeface="Syne" panose="020B0604020202020204" charset="0"/>
          </a:endParaRPr>
        </a:p>
      </dgm:t>
    </dgm:pt>
    <dgm:pt modelId="{30D077B4-4A5D-4E19-8382-D952884674E0}">
      <dgm:prSet phldrT="[Text]" phldr="0" custT="1"/>
      <dgm:spPr/>
      <dgm:t>
        <a:bodyPr/>
        <a:lstStyle/>
        <a:p>
          <a:pPr>
            <a:lnSpc>
              <a:spcPct val="150000"/>
            </a:lnSpc>
          </a:pPr>
          <a:r>
            <a:rPr lang="en-GB" sz="1800">
              <a:solidFill>
                <a:schemeClr val="tx1"/>
              </a:solidFill>
              <a:latin typeface="Syne" panose="020B0604020202020204" charset="0"/>
            </a:rPr>
            <a:t>How does Stereotyping, Group Categorisation and Cognitive Processes lead to Prejudice, Discrimination and Conflict? </a:t>
          </a:r>
          <a:endParaRPr lang="en-GB" sz="1800" dirty="0">
            <a:solidFill>
              <a:schemeClr val="tx1"/>
            </a:solidFill>
            <a:latin typeface="Syne" panose="020B0604020202020204" charset="0"/>
          </a:endParaRPr>
        </a:p>
      </dgm:t>
    </dgm:pt>
    <dgm:pt modelId="{20C488CF-B52D-408B-8F88-C458CBEA9BA2}" type="parTrans" cxnId="{4DC87EE6-99C6-4EFB-AC92-89256987A576}">
      <dgm:prSet/>
      <dgm:spPr/>
      <dgm:t>
        <a:bodyPr/>
        <a:lstStyle/>
        <a:p>
          <a:endParaRPr lang="en-GB" sz="1400">
            <a:solidFill>
              <a:schemeClr val="tx1"/>
            </a:solidFill>
            <a:latin typeface="Syne" panose="020B0604020202020204" charset="0"/>
          </a:endParaRPr>
        </a:p>
      </dgm:t>
    </dgm:pt>
    <dgm:pt modelId="{7663EC14-C357-458B-96CF-C5D911B2E410}" type="sibTrans" cxnId="{4DC87EE6-99C6-4EFB-AC92-89256987A576}">
      <dgm:prSet/>
      <dgm:spPr/>
      <dgm:t>
        <a:bodyPr/>
        <a:lstStyle/>
        <a:p>
          <a:endParaRPr lang="en-GB" sz="1400">
            <a:solidFill>
              <a:schemeClr val="tx1"/>
            </a:solidFill>
            <a:latin typeface="Syne" panose="020B0604020202020204" charset="0"/>
          </a:endParaRPr>
        </a:p>
      </dgm:t>
    </dgm:pt>
    <dgm:pt modelId="{18822A4B-5EB8-4DB1-B47C-2CA37C35BCF1}">
      <dgm:prSet custT="1"/>
      <dgm:spPr/>
      <dgm:t>
        <a:bodyPr/>
        <a:lstStyle/>
        <a:p>
          <a:pPr>
            <a:lnSpc>
              <a:spcPct val="150000"/>
            </a:lnSpc>
          </a:pPr>
          <a:r>
            <a:rPr lang="en-GB" sz="1800">
              <a:solidFill>
                <a:schemeClr val="tx1"/>
              </a:solidFill>
              <a:latin typeface="Syne" panose="020B0604020202020204" charset="0"/>
            </a:rPr>
            <a:t>Social Identity Theory</a:t>
          </a:r>
          <a:endParaRPr lang="en-GB" sz="1800" dirty="0">
            <a:solidFill>
              <a:schemeClr val="tx1"/>
            </a:solidFill>
            <a:latin typeface="Syne" panose="020B0604020202020204" charset="0"/>
          </a:endParaRPr>
        </a:p>
      </dgm:t>
    </dgm:pt>
    <dgm:pt modelId="{181347F9-1BF3-4F2B-AA30-2028BCEF3AD6}" type="parTrans" cxnId="{EEBBB227-4B1E-41C7-90F4-CF8159849523}">
      <dgm:prSet/>
      <dgm:spPr/>
      <dgm:t>
        <a:bodyPr/>
        <a:lstStyle/>
        <a:p>
          <a:endParaRPr lang="en-GB" sz="1400">
            <a:solidFill>
              <a:schemeClr val="tx1"/>
            </a:solidFill>
            <a:latin typeface="Syne" panose="020B0604020202020204" charset="0"/>
          </a:endParaRPr>
        </a:p>
      </dgm:t>
    </dgm:pt>
    <dgm:pt modelId="{21E36B24-65E7-471C-AB63-9C8DE060457E}" type="sibTrans" cxnId="{EEBBB227-4B1E-41C7-90F4-CF8159849523}">
      <dgm:prSet/>
      <dgm:spPr/>
      <dgm:t>
        <a:bodyPr/>
        <a:lstStyle/>
        <a:p>
          <a:endParaRPr lang="en-GB" sz="1400">
            <a:solidFill>
              <a:schemeClr val="tx1"/>
            </a:solidFill>
            <a:latin typeface="Syne" panose="020B0604020202020204" charset="0"/>
          </a:endParaRPr>
        </a:p>
      </dgm:t>
    </dgm:pt>
    <dgm:pt modelId="{1F71C37B-803B-4A74-90DE-C7E4940926BB}">
      <dgm:prSet custT="1"/>
      <dgm:spPr/>
      <dgm:t>
        <a:bodyPr/>
        <a:lstStyle/>
        <a:p>
          <a:pPr>
            <a:lnSpc>
              <a:spcPct val="150000"/>
            </a:lnSpc>
          </a:pPr>
          <a:r>
            <a:rPr lang="en-GB" sz="1800">
              <a:solidFill>
                <a:schemeClr val="tx1"/>
              </a:solidFill>
              <a:latin typeface="Syne" panose="020B0604020202020204" charset="0"/>
            </a:rPr>
            <a:t>Stereotype Formation</a:t>
          </a:r>
          <a:endParaRPr lang="en-GB" sz="1800" dirty="0">
            <a:solidFill>
              <a:schemeClr val="tx1"/>
            </a:solidFill>
            <a:latin typeface="Syne" panose="020B0604020202020204" charset="0"/>
          </a:endParaRPr>
        </a:p>
      </dgm:t>
    </dgm:pt>
    <dgm:pt modelId="{165F0709-413C-476C-9932-A30A315258A2}" type="parTrans" cxnId="{B4B90390-4659-4D34-812D-222A7134C2FF}">
      <dgm:prSet/>
      <dgm:spPr/>
      <dgm:t>
        <a:bodyPr/>
        <a:lstStyle/>
        <a:p>
          <a:endParaRPr lang="en-GB" sz="1400">
            <a:solidFill>
              <a:schemeClr val="tx1"/>
            </a:solidFill>
            <a:latin typeface="Syne" panose="020B0604020202020204" charset="0"/>
          </a:endParaRPr>
        </a:p>
      </dgm:t>
    </dgm:pt>
    <dgm:pt modelId="{0D27B520-7B4C-4248-B12E-C2EA2647E9C3}" type="sibTrans" cxnId="{B4B90390-4659-4D34-812D-222A7134C2FF}">
      <dgm:prSet/>
      <dgm:spPr/>
      <dgm:t>
        <a:bodyPr/>
        <a:lstStyle/>
        <a:p>
          <a:endParaRPr lang="en-GB" sz="1400">
            <a:solidFill>
              <a:schemeClr val="tx1"/>
            </a:solidFill>
            <a:latin typeface="Syne" panose="020B0604020202020204" charset="0"/>
          </a:endParaRPr>
        </a:p>
      </dgm:t>
    </dgm:pt>
    <dgm:pt modelId="{BBEAA5A6-9AF9-483B-A772-5AE1B54EC5D2}">
      <dgm:prSet custT="1"/>
      <dgm:spPr/>
      <dgm:t>
        <a:bodyPr/>
        <a:lstStyle/>
        <a:p>
          <a:pPr>
            <a:lnSpc>
              <a:spcPct val="150000"/>
            </a:lnSpc>
          </a:pPr>
          <a:r>
            <a:rPr lang="en-GB" sz="1800">
              <a:solidFill>
                <a:schemeClr val="tx1"/>
              </a:solidFill>
              <a:latin typeface="Syne" panose="020B0604020202020204" charset="0"/>
            </a:rPr>
            <a:t>Stereotype Maintenance</a:t>
          </a:r>
          <a:endParaRPr lang="en-GB" sz="1800" dirty="0">
            <a:solidFill>
              <a:schemeClr val="tx1"/>
            </a:solidFill>
            <a:latin typeface="Syne" panose="020B0604020202020204" charset="0"/>
          </a:endParaRPr>
        </a:p>
      </dgm:t>
    </dgm:pt>
    <dgm:pt modelId="{8B202D1F-BA02-4034-8F5F-74FFA33B90DA}" type="parTrans" cxnId="{AC0F2827-BC0C-4E08-A74B-3ECBAE98689C}">
      <dgm:prSet/>
      <dgm:spPr/>
      <dgm:t>
        <a:bodyPr/>
        <a:lstStyle/>
        <a:p>
          <a:endParaRPr lang="en-GB" sz="1400">
            <a:solidFill>
              <a:schemeClr val="tx1"/>
            </a:solidFill>
            <a:latin typeface="Syne" panose="020B0604020202020204" charset="0"/>
          </a:endParaRPr>
        </a:p>
      </dgm:t>
    </dgm:pt>
    <dgm:pt modelId="{2386911E-5D19-49B2-A913-B7D6E93C4E85}" type="sibTrans" cxnId="{AC0F2827-BC0C-4E08-A74B-3ECBAE98689C}">
      <dgm:prSet/>
      <dgm:spPr/>
      <dgm:t>
        <a:bodyPr/>
        <a:lstStyle/>
        <a:p>
          <a:endParaRPr lang="en-GB" sz="1400">
            <a:solidFill>
              <a:schemeClr val="tx1"/>
            </a:solidFill>
            <a:latin typeface="Syne" panose="020B0604020202020204" charset="0"/>
          </a:endParaRPr>
        </a:p>
      </dgm:t>
    </dgm:pt>
    <dgm:pt modelId="{E196EB72-1ED9-4A25-826C-7D22D7771ABF}">
      <dgm:prSet custT="1"/>
      <dgm:spPr/>
      <dgm:t>
        <a:bodyPr/>
        <a:lstStyle/>
        <a:p>
          <a:pPr>
            <a:lnSpc>
              <a:spcPct val="150000"/>
            </a:lnSpc>
          </a:pPr>
          <a:r>
            <a:rPr lang="en-GB" sz="1800">
              <a:solidFill>
                <a:schemeClr val="tx1"/>
              </a:solidFill>
              <a:latin typeface="Syne" panose="020B0604020202020204" charset="0"/>
            </a:rPr>
            <a:t>Self-Fulfilling Prophecies</a:t>
          </a:r>
          <a:endParaRPr lang="en-GB" sz="1800" dirty="0">
            <a:solidFill>
              <a:schemeClr val="tx1"/>
            </a:solidFill>
            <a:latin typeface="Syne" panose="020B0604020202020204" charset="0"/>
          </a:endParaRPr>
        </a:p>
      </dgm:t>
    </dgm:pt>
    <dgm:pt modelId="{95F955D9-576E-4F09-A9E8-708E7EF43745}" type="parTrans" cxnId="{31DF3FDA-144E-46D6-995B-BA9690C480B4}">
      <dgm:prSet/>
      <dgm:spPr/>
      <dgm:t>
        <a:bodyPr/>
        <a:lstStyle/>
        <a:p>
          <a:endParaRPr lang="en-GB" sz="1400">
            <a:solidFill>
              <a:schemeClr val="tx1"/>
            </a:solidFill>
            <a:latin typeface="Syne" panose="020B0604020202020204" charset="0"/>
          </a:endParaRPr>
        </a:p>
      </dgm:t>
    </dgm:pt>
    <dgm:pt modelId="{26B9AE88-5053-4F98-A735-33C717EB3C50}" type="sibTrans" cxnId="{31DF3FDA-144E-46D6-995B-BA9690C480B4}">
      <dgm:prSet/>
      <dgm:spPr/>
      <dgm:t>
        <a:bodyPr/>
        <a:lstStyle/>
        <a:p>
          <a:endParaRPr lang="en-GB" sz="1400">
            <a:solidFill>
              <a:schemeClr val="tx1"/>
            </a:solidFill>
            <a:latin typeface="Syne" panose="020B0604020202020204" charset="0"/>
          </a:endParaRPr>
        </a:p>
      </dgm:t>
    </dgm:pt>
    <dgm:pt modelId="{E389A898-B682-4EBE-B8F7-2572F5133B27}">
      <dgm:prSet custT="1"/>
      <dgm:spPr/>
      <dgm:t>
        <a:bodyPr/>
        <a:lstStyle/>
        <a:p>
          <a:pPr>
            <a:lnSpc>
              <a:spcPct val="150000"/>
            </a:lnSpc>
          </a:pPr>
          <a:r>
            <a:rPr lang="en-GB" sz="1800">
              <a:solidFill>
                <a:schemeClr val="tx1"/>
              </a:solidFill>
              <a:latin typeface="Syne" panose="020B0604020202020204" charset="0"/>
            </a:rPr>
            <a:t>Stereotype Threat</a:t>
          </a:r>
          <a:endParaRPr lang="en-GB" sz="1800" dirty="0">
            <a:solidFill>
              <a:schemeClr val="tx1"/>
            </a:solidFill>
            <a:latin typeface="Syne" panose="020B0604020202020204" charset="0"/>
          </a:endParaRPr>
        </a:p>
      </dgm:t>
    </dgm:pt>
    <dgm:pt modelId="{070EEC80-6FEC-4AB0-B4A1-D1A620A21023}" type="parTrans" cxnId="{421EF51E-0C4E-43C6-AA63-E05677822491}">
      <dgm:prSet/>
      <dgm:spPr/>
      <dgm:t>
        <a:bodyPr/>
        <a:lstStyle/>
        <a:p>
          <a:endParaRPr lang="en-GB" sz="1400">
            <a:solidFill>
              <a:schemeClr val="tx1"/>
            </a:solidFill>
            <a:latin typeface="Syne" panose="020B0604020202020204" charset="0"/>
          </a:endParaRPr>
        </a:p>
      </dgm:t>
    </dgm:pt>
    <dgm:pt modelId="{E79B5D85-7EF5-470C-9E89-2F874004DFDA}" type="sibTrans" cxnId="{421EF51E-0C4E-43C6-AA63-E05677822491}">
      <dgm:prSet/>
      <dgm:spPr/>
      <dgm:t>
        <a:bodyPr/>
        <a:lstStyle/>
        <a:p>
          <a:endParaRPr lang="en-GB" sz="1400">
            <a:solidFill>
              <a:schemeClr val="tx1"/>
            </a:solidFill>
            <a:latin typeface="Syne" panose="020B0604020202020204" charset="0"/>
          </a:endParaRPr>
        </a:p>
      </dgm:t>
    </dgm:pt>
    <dgm:pt modelId="{FEAADE4A-62DB-4F70-B6AF-18772B4C98C6}" type="pres">
      <dgm:prSet presAssocID="{0892634C-537B-42AD-A977-B209AB4E5A1D}" presName="Name0" presStyleCnt="0">
        <dgm:presLayoutVars>
          <dgm:dir/>
          <dgm:animLvl val="lvl"/>
          <dgm:resizeHandles val="exact"/>
        </dgm:presLayoutVars>
      </dgm:prSet>
      <dgm:spPr/>
    </dgm:pt>
    <dgm:pt modelId="{28740322-7016-42D2-84AF-29AFE9645AB8}" type="pres">
      <dgm:prSet presAssocID="{01104517-2404-41C2-9B66-301DB1FFBCEC}" presName="compositeNode" presStyleCnt="0">
        <dgm:presLayoutVars>
          <dgm:bulletEnabled val="1"/>
        </dgm:presLayoutVars>
      </dgm:prSet>
      <dgm:spPr/>
    </dgm:pt>
    <dgm:pt modelId="{458E40F5-A16B-44E2-A063-4CFC8EB23F50}" type="pres">
      <dgm:prSet presAssocID="{01104517-2404-41C2-9B66-301DB1FFBCEC}" presName="bgRect" presStyleLbl="node1" presStyleIdx="0" presStyleCnt="2"/>
      <dgm:spPr/>
    </dgm:pt>
    <dgm:pt modelId="{1E8B08A5-7B94-4855-86FB-7BB4C6C0FF2F}" type="pres">
      <dgm:prSet presAssocID="{01104517-2404-41C2-9B66-301DB1FFBCEC}" presName="parentNode" presStyleLbl="node1" presStyleIdx="0" presStyleCnt="2">
        <dgm:presLayoutVars>
          <dgm:chMax val="0"/>
          <dgm:bulletEnabled val="1"/>
        </dgm:presLayoutVars>
      </dgm:prSet>
      <dgm:spPr/>
    </dgm:pt>
    <dgm:pt modelId="{F6836FDB-B24A-426C-8212-61030DC649E0}" type="pres">
      <dgm:prSet presAssocID="{01104517-2404-41C2-9B66-301DB1FFBCEC}" presName="childNode" presStyleLbl="node1" presStyleIdx="0" presStyleCnt="2">
        <dgm:presLayoutVars>
          <dgm:bulletEnabled val="1"/>
        </dgm:presLayoutVars>
      </dgm:prSet>
      <dgm:spPr/>
    </dgm:pt>
    <dgm:pt modelId="{DC9CFC75-8D04-4D31-B27A-A9E7004289EE}" type="pres">
      <dgm:prSet presAssocID="{9EF331CF-5C4A-431E-853A-68401265E38E}" presName="hSp" presStyleCnt="0"/>
      <dgm:spPr/>
    </dgm:pt>
    <dgm:pt modelId="{7C826E6F-5E76-4063-848A-930582381FB6}" type="pres">
      <dgm:prSet presAssocID="{9EF331CF-5C4A-431E-853A-68401265E38E}" presName="vProcSp" presStyleCnt="0"/>
      <dgm:spPr/>
    </dgm:pt>
    <dgm:pt modelId="{0E0678BD-2288-45F0-90C5-E469094449C4}" type="pres">
      <dgm:prSet presAssocID="{9EF331CF-5C4A-431E-853A-68401265E38E}" presName="vSp1" presStyleCnt="0"/>
      <dgm:spPr/>
    </dgm:pt>
    <dgm:pt modelId="{F9AF9E72-6A1C-4535-8364-E875DAB4C3B1}" type="pres">
      <dgm:prSet presAssocID="{9EF331CF-5C4A-431E-853A-68401265E38E}" presName="simulatedConn" presStyleLbl="solidFgAcc1" presStyleIdx="0" presStyleCnt="1"/>
      <dgm:spPr/>
    </dgm:pt>
    <dgm:pt modelId="{E60CFF23-F27D-4A2E-BE3F-F572D8D9FBF1}" type="pres">
      <dgm:prSet presAssocID="{9EF331CF-5C4A-431E-853A-68401265E38E}" presName="vSp2" presStyleCnt="0"/>
      <dgm:spPr/>
    </dgm:pt>
    <dgm:pt modelId="{7AB956FC-4003-463A-9C74-0FB12EFF715D}" type="pres">
      <dgm:prSet presAssocID="{9EF331CF-5C4A-431E-853A-68401265E38E}" presName="sibTrans" presStyleCnt="0"/>
      <dgm:spPr/>
    </dgm:pt>
    <dgm:pt modelId="{1E3BEC0D-01A0-47E6-8D51-906704EF8099}" type="pres">
      <dgm:prSet presAssocID="{5BCB0B5F-9D3A-44DF-92F1-2A07AE2B19D3}" presName="compositeNode" presStyleCnt="0">
        <dgm:presLayoutVars>
          <dgm:bulletEnabled val="1"/>
        </dgm:presLayoutVars>
      </dgm:prSet>
      <dgm:spPr/>
    </dgm:pt>
    <dgm:pt modelId="{D08A6FF8-7755-4CEC-B4A9-400AD3FD7741}" type="pres">
      <dgm:prSet presAssocID="{5BCB0B5F-9D3A-44DF-92F1-2A07AE2B19D3}" presName="bgRect" presStyleLbl="node1" presStyleIdx="1" presStyleCnt="2"/>
      <dgm:spPr/>
    </dgm:pt>
    <dgm:pt modelId="{4590FC36-10AA-4141-92BE-9AA170D94625}" type="pres">
      <dgm:prSet presAssocID="{5BCB0B5F-9D3A-44DF-92F1-2A07AE2B19D3}" presName="parentNode" presStyleLbl="node1" presStyleIdx="1" presStyleCnt="2">
        <dgm:presLayoutVars>
          <dgm:chMax val="0"/>
          <dgm:bulletEnabled val="1"/>
        </dgm:presLayoutVars>
      </dgm:prSet>
      <dgm:spPr/>
    </dgm:pt>
    <dgm:pt modelId="{EB680265-BD46-41B0-9290-678529ABBE3B}" type="pres">
      <dgm:prSet presAssocID="{5BCB0B5F-9D3A-44DF-92F1-2A07AE2B19D3}" presName="childNode" presStyleLbl="node1" presStyleIdx="1" presStyleCnt="2">
        <dgm:presLayoutVars>
          <dgm:bulletEnabled val="1"/>
        </dgm:presLayoutVars>
      </dgm:prSet>
      <dgm:spPr/>
    </dgm:pt>
  </dgm:ptLst>
  <dgm:cxnLst>
    <dgm:cxn modelId="{331B1C0A-DE7E-404F-A578-B254A6510BED}" type="presOf" srcId="{BBEAA5A6-9AF9-483B-A772-5AE1B54EC5D2}" destId="{F6836FDB-B24A-426C-8212-61030DC649E0}" srcOrd="0" destOrd="3" presId="urn:microsoft.com/office/officeart/2005/8/layout/hProcess7"/>
    <dgm:cxn modelId="{421EF51E-0C4E-43C6-AA63-E05677822491}" srcId="{01104517-2404-41C2-9B66-301DB1FFBCEC}" destId="{E389A898-B682-4EBE-B8F7-2572F5133B27}" srcOrd="5" destOrd="0" parTransId="{070EEC80-6FEC-4AB0-B4A1-D1A620A21023}" sibTransId="{E79B5D85-7EF5-470C-9E89-2F874004DFDA}"/>
    <dgm:cxn modelId="{AC0F2827-BC0C-4E08-A74B-3ECBAE98689C}" srcId="{01104517-2404-41C2-9B66-301DB1FFBCEC}" destId="{BBEAA5A6-9AF9-483B-A772-5AE1B54EC5D2}" srcOrd="3" destOrd="0" parTransId="{8B202D1F-BA02-4034-8F5F-74FFA33B90DA}" sibTransId="{2386911E-5D19-49B2-A913-B7D6E93C4E85}"/>
    <dgm:cxn modelId="{EEBBB227-4B1E-41C7-90F4-CF8159849523}" srcId="{01104517-2404-41C2-9B66-301DB1FFBCEC}" destId="{18822A4B-5EB8-4DB1-B47C-2CA37C35BCF1}" srcOrd="1" destOrd="0" parTransId="{181347F9-1BF3-4F2B-AA30-2028BCEF3AD6}" sibTransId="{21E36B24-65E7-471C-AB63-9C8DE060457E}"/>
    <dgm:cxn modelId="{718B1E43-FF1B-4A53-8617-4D5F426B05B4}" type="presOf" srcId="{18822A4B-5EB8-4DB1-B47C-2CA37C35BCF1}" destId="{F6836FDB-B24A-426C-8212-61030DC649E0}" srcOrd="0" destOrd="1" presId="urn:microsoft.com/office/officeart/2005/8/layout/hProcess7"/>
    <dgm:cxn modelId="{69368A4A-3178-47A5-9EC1-F7D0B2F9985B}" type="presOf" srcId="{5BCB0B5F-9D3A-44DF-92F1-2A07AE2B19D3}" destId="{D08A6FF8-7755-4CEC-B4A9-400AD3FD7741}" srcOrd="0" destOrd="0" presId="urn:microsoft.com/office/officeart/2005/8/layout/hProcess7"/>
    <dgm:cxn modelId="{960F9754-9B2A-4929-A673-E8E2607A870B}" srcId="{0892634C-537B-42AD-A977-B209AB4E5A1D}" destId="{01104517-2404-41C2-9B66-301DB1FFBCEC}" srcOrd="0" destOrd="0" parTransId="{2FA135F5-D15C-4EE2-87E9-9012FA49A83C}" sibTransId="{9EF331CF-5C4A-431E-853A-68401265E38E}"/>
    <dgm:cxn modelId="{E0CEB475-57D3-462C-8D89-F614A5F614D1}" type="presOf" srcId="{0892634C-537B-42AD-A977-B209AB4E5A1D}" destId="{FEAADE4A-62DB-4F70-B6AF-18772B4C98C6}" srcOrd="0" destOrd="0" presId="urn:microsoft.com/office/officeart/2005/8/layout/hProcess7"/>
    <dgm:cxn modelId="{87B57876-9681-43EE-B111-00EFC2755C0A}" type="presOf" srcId="{30D077B4-4A5D-4E19-8382-D952884674E0}" destId="{EB680265-BD46-41B0-9290-678529ABBE3B}" srcOrd="0" destOrd="0" presId="urn:microsoft.com/office/officeart/2005/8/layout/hProcess7"/>
    <dgm:cxn modelId="{B4B90390-4659-4D34-812D-222A7134C2FF}" srcId="{01104517-2404-41C2-9B66-301DB1FFBCEC}" destId="{1F71C37B-803B-4A74-90DE-C7E4940926BB}" srcOrd="2" destOrd="0" parTransId="{165F0709-413C-476C-9932-A30A315258A2}" sibTransId="{0D27B520-7B4C-4248-B12E-C2EA2647E9C3}"/>
    <dgm:cxn modelId="{A8104F9C-B2A8-4D8B-97E4-22DD39D82EE1}" srcId="{0892634C-537B-42AD-A977-B209AB4E5A1D}" destId="{5BCB0B5F-9D3A-44DF-92F1-2A07AE2B19D3}" srcOrd="1" destOrd="0" parTransId="{F31507B6-1070-435F-810B-79DF47F5B442}" sibTransId="{12DBDDF4-9CEB-4B46-AE78-99E6BD3D60CA}"/>
    <dgm:cxn modelId="{8C5089A6-F571-4515-9B63-31B46B7E5160}" type="presOf" srcId="{1F71C37B-803B-4A74-90DE-C7E4940926BB}" destId="{F6836FDB-B24A-426C-8212-61030DC649E0}" srcOrd="0" destOrd="2" presId="urn:microsoft.com/office/officeart/2005/8/layout/hProcess7"/>
    <dgm:cxn modelId="{ABB40EB1-15D0-4381-921F-2FA5AE00B37D}" type="presOf" srcId="{5BCB0B5F-9D3A-44DF-92F1-2A07AE2B19D3}" destId="{4590FC36-10AA-4141-92BE-9AA170D94625}" srcOrd="1" destOrd="0" presId="urn:microsoft.com/office/officeart/2005/8/layout/hProcess7"/>
    <dgm:cxn modelId="{9BA52EB6-002D-43D9-AB48-8A0F32EC8ED6}" type="presOf" srcId="{01104517-2404-41C2-9B66-301DB1FFBCEC}" destId="{458E40F5-A16B-44E2-A063-4CFC8EB23F50}" srcOrd="0" destOrd="0" presId="urn:microsoft.com/office/officeart/2005/8/layout/hProcess7"/>
    <dgm:cxn modelId="{73185BB6-BF94-41A1-BC21-337DE700720B}" type="presOf" srcId="{E196EB72-1ED9-4A25-826C-7D22D7771ABF}" destId="{F6836FDB-B24A-426C-8212-61030DC649E0}" srcOrd="0" destOrd="4" presId="urn:microsoft.com/office/officeart/2005/8/layout/hProcess7"/>
    <dgm:cxn modelId="{9156EEBC-5991-459A-B33F-9FB07BBD7034}" type="presOf" srcId="{01104517-2404-41C2-9B66-301DB1FFBCEC}" destId="{1E8B08A5-7B94-4855-86FB-7BB4C6C0FF2F}" srcOrd="1" destOrd="0" presId="urn:microsoft.com/office/officeart/2005/8/layout/hProcess7"/>
    <dgm:cxn modelId="{44F568D1-ECC2-4E2C-AC0F-3F94B57D982D}" type="presOf" srcId="{E389A898-B682-4EBE-B8F7-2572F5133B27}" destId="{F6836FDB-B24A-426C-8212-61030DC649E0}" srcOrd="0" destOrd="5" presId="urn:microsoft.com/office/officeart/2005/8/layout/hProcess7"/>
    <dgm:cxn modelId="{C9FBA8D4-C847-4873-9A23-49FD876AED81}" type="presOf" srcId="{CE1CADF5-A53A-47CF-9C6A-97041310250B}" destId="{F6836FDB-B24A-426C-8212-61030DC649E0}" srcOrd="0" destOrd="0" presId="urn:microsoft.com/office/officeart/2005/8/layout/hProcess7"/>
    <dgm:cxn modelId="{A630D7D7-9A08-458D-ACF7-7D451633037B}" srcId="{01104517-2404-41C2-9B66-301DB1FFBCEC}" destId="{CE1CADF5-A53A-47CF-9C6A-97041310250B}" srcOrd="0" destOrd="0" parTransId="{71596EC9-2A2E-44E0-9647-63270542706E}" sibTransId="{EA792AA5-0A89-4195-96CA-5BB5A987FC36}"/>
    <dgm:cxn modelId="{31DF3FDA-144E-46D6-995B-BA9690C480B4}" srcId="{01104517-2404-41C2-9B66-301DB1FFBCEC}" destId="{E196EB72-1ED9-4A25-826C-7D22D7771ABF}" srcOrd="4" destOrd="0" parTransId="{95F955D9-576E-4F09-A9E8-708E7EF43745}" sibTransId="{26B9AE88-5053-4F98-A735-33C717EB3C50}"/>
    <dgm:cxn modelId="{4DC87EE6-99C6-4EFB-AC92-89256987A576}" srcId="{5BCB0B5F-9D3A-44DF-92F1-2A07AE2B19D3}" destId="{30D077B4-4A5D-4E19-8382-D952884674E0}" srcOrd="0" destOrd="0" parTransId="{20C488CF-B52D-408B-8F88-C458CBEA9BA2}" sibTransId="{7663EC14-C357-458B-96CF-C5D911B2E410}"/>
    <dgm:cxn modelId="{019475A3-A76B-41D8-8B8F-3262A1C52F40}" type="presParOf" srcId="{FEAADE4A-62DB-4F70-B6AF-18772B4C98C6}" destId="{28740322-7016-42D2-84AF-29AFE9645AB8}" srcOrd="0" destOrd="0" presId="urn:microsoft.com/office/officeart/2005/8/layout/hProcess7"/>
    <dgm:cxn modelId="{9EC3BCD6-7DE0-4A59-9FFB-39B396A20530}" type="presParOf" srcId="{28740322-7016-42D2-84AF-29AFE9645AB8}" destId="{458E40F5-A16B-44E2-A063-4CFC8EB23F50}" srcOrd="0" destOrd="0" presId="urn:microsoft.com/office/officeart/2005/8/layout/hProcess7"/>
    <dgm:cxn modelId="{6588B861-FDDA-4E1E-BFAE-25E076FB325E}" type="presParOf" srcId="{28740322-7016-42D2-84AF-29AFE9645AB8}" destId="{1E8B08A5-7B94-4855-86FB-7BB4C6C0FF2F}" srcOrd="1" destOrd="0" presId="urn:microsoft.com/office/officeart/2005/8/layout/hProcess7"/>
    <dgm:cxn modelId="{DFB06F7F-7E2F-4DEB-B263-84389C6CC736}" type="presParOf" srcId="{28740322-7016-42D2-84AF-29AFE9645AB8}" destId="{F6836FDB-B24A-426C-8212-61030DC649E0}" srcOrd="2" destOrd="0" presId="urn:microsoft.com/office/officeart/2005/8/layout/hProcess7"/>
    <dgm:cxn modelId="{E34AEC82-E534-47A8-88ED-4C48F9CE5E2E}" type="presParOf" srcId="{FEAADE4A-62DB-4F70-B6AF-18772B4C98C6}" destId="{DC9CFC75-8D04-4D31-B27A-A9E7004289EE}" srcOrd="1" destOrd="0" presId="urn:microsoft.com/office/officeart/2005/8/layout/hProcess7"/>
    <dgm:cxn modelId="{80950245-C618-4A29-970C-A787595C078F}" type="presParOf" srcId="{FEAADE4A-62DB-4F70-B6AF-18772B4C98C6}" destId="{7C826E6F-5E76-4063-848A-930582381FB6}" srcOrd="2" destOrd="0" presId="urn:microsoft.com/office/officeart/2005/8/layout/hProcess7"/>
    <dgm:cxn modelId="{C2ECCB9F-CCE3-4E9D-8FFE-4A79A15FEB68}" type="presParOf" srcId="{7C826E6F-5E76-4063-848A-930582381FB6}" destId="{0E0678BD-2288-45F0-90C5-E469094449C4}" srcOrd="0" destOrd="0" presId="urn:microsoft.com/office/officeart/2005/8/layout/hProcess7"/>
    <dgm:cxn modelId="{BD58AF23-0AEE-4A36-9819-3CDE129F1568}" type="presParOf" srcId="{7C826E6F-5E76-4063-848A-930582381FB6}" destId="{F9AF9E72-6A1C-4535-8364-E875DAB4C3B1}" srcOrd="1" destOrd="0" presId="urn:microsoft.com/office/officeart/2005/8/layout/hProcess7"/>
    <dgm:cxn modelId="{BA64BF71-AA49-47B7-9346-301D64C179D9}" type="presParOf" srcId="{7C826E6F-5E76-4063-848A-930582381FB6}" destId="{E60CFF23-F27D-4A2E-BE3F-F572D8D9FBF1}" srcOrd="2" destOrd="0" presId="urn:microsoft.com/office/officeart/2005/8/layout/hProcess7"/>
    <dgm:cxn modelId="{665624BC-7961-4F1B-B026-3EFB609434F6}" type="presParOf" srcId="{FEAADE4A-62DB-4F70-B6AF-18772B4C98C6}" destId="{7AB956FC-4003-463A-9C74-0FB12EFF715D}" srcOrd="3" destOrd="0" presId="urn:microsoft.com/office/officeart/2005/8/layout/hProcess7"/>
    <dgm:cxn modelId="{85FB0CDB-3191-4844-A4D8-BCEED8C19B24}" type="presParOf" srcId="{FEAADE4A-62DB-4F70-B6AF-18772B4C98C6}" destId="{1E3BEC0D-01A0-47E6-8D51-906704EF8099}" srcOrd="4" destOrd="0" presId="urn:microsoft.com/office/officeart/2005/8/layout/hProcess7"/>
    <dgm:cxn modelId="{03D35D35-740B-4E9A-8870-F66E59ECBEFC}" type="presParOf" srcId="{1E3BEC0D-01A0-47E6-8D51-906704EF8099}" destId="{D08A6FF8-7755-4CEC-B4A9-400AD3FD7741}" srcOrd="0" destOrd="0" presId="urn:microsoft.com/office/officeart/2005/8/layout/hProcess7"/>
    <dgm:cxn modelId="{ECF96062-6A94-491F-B59E-4D930ECA88BF}" type="presParOf" srcId="{1E3BEC0D-01A0-47E6-8D51-906704EF8099}" destId="{4590FC36-10AA-4141-92BE-9AA170D94625}" srcOrd="1" destOrd="0" presId="urn:microsoft.com/office/officeart/2005/8/layout/hProcess7"/>
    <dgm:cxn modelId="{CB7C3E54-57F7-4BA3-85DA-EBD1660FF084}" type="presParOf" srcId="{1E3BEC0D-01A0-47E6-8D51-906704EF8099}" destId="{EB680265-BD46-41B0-9290-678529ABBE3B}" srcOrd="2" destOrd="0" presId="urn:microsoft.com/office/officeart/2005/8/layout/hProcess7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AAD84AC4-E2FC-4326-94B5-FFA84A9DE28B}" type="doc">
      <dgm:prSet loTypeId="urn:microsoft.com/office/officeart/2005/8/layout/hList1" loCatId="list" qsTypeId="urn:microsoft.com/office/officeart/2005/8/quickstyle/simple1" qsCatId="simple" csTypeId="urn:microsoft.com/office/officeart/2005/8/colors/colorful2" csCatId="colorful" phldr="1"/>
      <dgm:spPr/>
      <dgm:t>
        <a:bodyPr/>
        <a:lstStyle/>
        <a:p>
          <a:endParaRPr lang="en-GB"/>
        </a:p>
      </dgm:t>
    </dgm:pt>
    <dgm:pt modelId="{3F857EC4-70E7-4260-85D4-2099EF8AF2CD}">
      <dgm:prSet phldrT="[Text]" phldr="0"/>
      <dgm:spPr>
        <a:solidFill>
          <a:schemeClr val="accent2">
            <a:hueOff val="0"/>
            <a:satOff val="0"/>
            <a:lumOff val="0"/>
            <a:alpha val="50000"/>
          </a:schemeClr>
        </a:solidFill>
      </dgm:spPr>
      <dgm:t>
        <a:bodyPr/>
        <a:lstStyle/>
        <a:p>
          <a:r>
            <a:rPr lang="en-GB" b="1">
              <a:solidFill>
                <a:schemeClr val="tx1"/>
              </a:solidFill>
              <a:latin typeface="Syne" panose="020B0604020202020204" charset="0"/>
            </a:rPr>
            <a:t>Intergroup Tension</a:t>
          </a:r>
          <a:endParaRPr lang="en-GB" b="1" dirty="0">
            <a:solidFill>
              <a:schemeClr val="tx1"/>
            </a:solidFill>
            <a:latin typeface="Syne" panose="020B0604020202020204" charset="0"/>
          </a:endParaRPr>
        </a:p>
      </dgm:t>
    </dgm:pt>
    <dgm:pt modelId="{AC6DBDEF-8632-4ADE-9AF5-30BF72C21834}" type="parTrans" cxnId="{4A6A7B9B-3A85-48AD-90C1-5031CDA9AAD1}">
      <dgm:prSet/>
      <dgm:spPr/>
      <dgm:t>
        <a:bodyPr/>
        <a:lstStyle/>
        <a:p>
          <a:endParaRPr lang="en-GB">
            <a:solidFill>
              <a:schemeClr val="tx1"/>
            </a:solidFill>
            <a:latin typeface="Syne" panose="020B0604020202020204" charset="0"/>
          </a:endParaRPr>
        </a:p>
      </dgm:t>
    </dgm:pt>
    <dgm:pt modelId="{4E48C572-A555-4081-B12C-01EEF04F0B11}" type="sibTrans" cxnId="{4A6A7B9B-3A85-48AD-90C1-5031CDA9AAD1}">
      <dgm:prSet/>
      <dgm:spPr/>
      <dgm:t>
        <a:bodyPr/>
        <a:lstStyle/>
        <a:p>
          <a:endParaRPr lang="en-GB">
            <a:solidFill>
              <a:schemeClr val="tx1"/>
            </a:solidFill>
            <a:latin typeface="Syne" panose="020B0604020202020204" charset="0"/>
          </a:endParaRPr>
        </a:p>
      </dgm:t>
    </dgm:pt>
    <dgm:pt modelId="{2BD2036A-858A-4831-9298-BBFF92F05489}">
      <dgm:prSet phldrT="[Text]"/>
      <dgm:spPr>
        <a:solidFill>
          <a:schemeClr val="accent2">
            <a:tint val="40000"/>
            <a:hueOff val="0"/>
            <a:satOff val="0"/>
            <a:lumOff val="0"/>
            <a:alpha val="50000"/>
          </a:schemeClr>
        </a:solidFill>
      </dgm:spPr>
      <dgm:t>
        <a:bodyPr/>
        <a:lstStyle/>
        <a:p>
          <a:r>
            <a:rPr lang="en-GB">
              <a:solidFill>
                <a:schemeClr val="tx1"/>
              </a:solidFill>
              <a:latin typeface="Syne" panose="020B0604020202020204" charset="0"/>
            </a:rPr>
            <a:t>Emotional or psychological discomfort between groups.</a:t>
          </a:r>
          <a:endParaRPr lang="en-GB" dirty="0">
            <a:solidFill>
              <a:schemeClr val="tx1"/>
            </a:solidFill>
            <a:latin typeface="Syne" panose="020B0604020202020204" charset="0"/>
          </a:endParaRPr>
        </a:p>
      </dgm:t>
    </dgm:pt>
    <dgm:pt modelId="{E3E0E5A3-F516-4815-9309-D06284649DE2}" type="parTrans" cxnId="{94C14BA7-3051-4A41-B4F0-8AED55AB1673}">
      <dgm:prSet/>
      <dgm:spPr/>
      <dgm:t>
        <a:bodyPr/>
        <a:lstStyle/>
        <a:p>
          <a:endParaRPr lang="en-GB">
            <a:solidFill>
              <a:schemeClr val="tx1"/>
            </a:solidFill>
            <a:latin typeface="Syne" panose="020B0604020202020204" charset="0"/>
          </a:endParaRPr>
        </a:p>
      </dgm:t>
    </dgm:pt>
    <dgm:pt modelId="{90E4E1D0-1591-445A-9140-A7244B3DD0C2}" type="sibTrans" cxnId="{94C14BA7-3051-4A41-B4F0-8AED55AB1673}">
      <dgm:prSet/>
      <dgm:spPr/>
      <dgm:t>
        <a:bodyPr/>
        <a:lstStyle/>
        <a:p>
          <a:endParaRPr lang="en-GB">
            <a:solidFill>
              <a:schemeClr val="tx1"/>
            </a:solidFill>
            <a:latin typeface="Syne" panose="020B0604020202020204" charset="0"/>
          </a:endParaRPr>
        </a:p>
      </dgm:t>
    </dgm:pt>
    <dgm:pt modelId="{9B7699AC-C26F-431C-BB91-88E7CA8B3C78}">
      <dgm:prSet phldrT="[Text]" phldr="0"/>
      <dgm:spPr>
        <a:solidFill>
          <a:schemeClr val="accent2">
            <a:hueOff val="-482067"/>
            <a:satOff val="-3308"/>
            <a:lumOff val="1699"/>
            <a:alpha val="50000"/>
          </a:schemeClr>
        </a:solidFill>
      </dgm:spPr>
      <dgm:t>
        <a:bodyPr/>
        <a:lstStyle/>
        <a:p>
          <a:r>
            <a:rPr lang="en-GB" b="1" dirty="0">
              <a:solidFill>
                <a:schemeClr val="tx1"/>
              </a:solidFill>
              <a:latin typeface="Syne" panose="020B0604020202020204" charset="0"/>
            </a:rPr>
            <a:t>Perceived Incompatibility</a:t>
          </a:r>
        </a:p>
      </dgm:t>
    </dgm:pt>
    <dgm:pt modelId="{93C72AAF-6C79-48E8-88C4-AF9DA0D529F7}" type="parTrans" cxnId="{BA4636C6-4E3D-49C8-9EA7-595FB095E260}">
      <dgm:prSet/>
      <dgm:spPr/>
      <dgm:t>
        <a:bodyPr/>
        <a:lstStyle/>
        <a:p>
          <a:endParaRPr lang="en-GB">
            <a:solidFill>
              <a:schemeClr val="tx1"/>
            </a:solidFill>
            <a:latin typeface="Syne" panose="020B0604020202020204" charset="0"/>
          </a:endParaRPr>
        </a:p>
      </dgm:t>
    </dgm:pt>
    <dgm:pt modelId="{3A5278FF-3432-44B6-BEFE-7199AAAE16DD}" type="sibTrans" cxnId="{BA4636C6-4E3D-49C8-9EA7-595FB095E260}">
      <dgm:prSet/>
      <dgm:spPr/>
      <dgm:t>
        <a:bodyPr/>
        <a:lstStyle/>
        <a:p>
          <a:endParaRPr lang="en-GB">
            <a:solidFill>
              <a:schemeClr val="tx1"/>
            </a:solidFill>
            <a:latin typeface="Syne" panose="020B0604020202020204" charset="0"/>
          </a:endParaRPr>
        </a:p>
      </dgm:t>
    </dgm:pt>
    <dgm:pt modelId="{6CB1A489-36D6-4A88-A675-4992C8CE7A38}">
      <dgm:prSet phldrT="[Text]"/>
      <dgm:spPr>
        <a:solidFill>
          <a:schemeClr val="accent2">
            <a:tint val="40000"/>
            <a:hueOff val="-585803"/>
            <a:satOff val="-2208"/>
            <a:lumOff val="241"/>
            <a:alpha val="50000"/>
          </a:schemeClr>
        </a:solidFill>
      </dgm:spPr>
      <dgm:t>
        <a:bodyPr/>
        <a:lstStyle/>
        <a:p>
          <a:r>
            <a:rPr lang="en-GB" dirty="0">
              <a:solidFill>
                <a:schemeClr val="tx1"/>
              </a:solidFill>
              <a:latin typeface="Syne" panose="020B0604020202020204" charset="0"/>
            </a:rPr>
            <a:t>Belief that the goals, values, or interests of one group conflict with another.</a:t>
          </a:r>
        </a:p>
      </dgm:t>
    </dgm:pt>
    <dgm:pt modelId="{39F35201-95B8-421F-A33A-130D9F6098E7}" type="parTrans" cxnId="{42D13963-E237-4E48-BA47-715D8F666D34}">
      <dgm:prSet/>
      <dgm:spPr/>
      <dgm:t>
        <a:bodyPr/>
        <a:lstStyle/>
        <a:p>
          <a:endParaRPr lang="en-GB">
            <a:solidFill>
              <a:schemeClr val="tx1"/>
            </a:solidFill>
            <a:latin typeface="Syne" panose="020B0604020202020204" charset="0"/>
          </a:endParaRPr>
        </a:p>
      </dgm:t>
    </dgm:pt>
    <dgm:pt modelId="{49381431-9BDC-4313-9839-158BA960FCF2}" type="sibTrans" cxnId="{42D13963-E237-4E48-BA47-715D8F666D34}">
      <dgm:prSet/>
      <dgm:spPr/>
      <dgm:t>
        <a:bodyPr/>
        <a:lstStyle/>
        <a:p>
          <a:endParaRPr lang="en-GB">
            <a:solidFill>
              <a:schemeClr val="tx1"/>
            </a:solidFill>
            <a:latin typeface="Syne" panose="020B0604020202020204" charset="0"/>
          </a:endParaRPr>
        </a:p>
      </dgm:t>
    </dgm:pt>
    <dgm:pt modelId="{FC73D991-66A3-40B5-94C8-18D45953B527}">
      <dgm:prSet phldrT="[Text]" phldr="0"/>
      <dgm:spPr>
        <a:solidFill>
          <a:schemeClr val="accent2">
            <a:hueOff val="-964133"/>
            <a:satOff val="-6616"/>
            <a:lumOff val="3399"/>
            <a:alpha val="50000"/>
          </a:schemeClr>
        </a:solidFill>
      </dgm:spPr>
      <dgm:t>
        <a:bodyPr/>
        <a:lstStyle/>
        <a:p>
          <a:r>
            <a:rPr lang="en-GB" b="1" dirty="0">
              <a:solidFill>
                <a:schemeClr val="tx1"/>
              </a:solidFill>
              <a:latin typeface="Syne" panose="020B0604020202020204" charset="0"/>
            </a:rPr>
            <a:t>Competition Over Resources</a:t>
          </a:r>
        </a:p>
      </dgm:t>
    </dgm:pt>
    <dgm:pt modelId="{7623209E-B607-409A-AC16-77201EB65A0E}" type="parTrans" cxnId="{1F5D5610-6387-4E52-9EC8-49DD86F5B453}">
      <dgm:prSet/>
      <dgm:spPr/>
      <dgm:t>
        <a:bodyPr/>
        <a:lstStyle/>
        <a:p>
          <a:endParaRPr lang="en-GB">
            <a:solidFill>
              <a:schemeClr val="tx1"/>
            </a:solidFill>
            <a:latin typeface="Syne" panose="020B0604020202020204" charset="0"/>
          </a:endParaRPr>
        </a:p>
      </dgm:t>
    </dgm:pt>
    <dgm:pt modelId="{C8600051-9875-45A6-BA0E-6AD7A8CE8B76}" type="sibTrans" cxnId="{1F5D5610-6387-4E52-9EC8-49DD86F5B453}">
      <dgm:prSet/>
      <dgm:spPr/>
      <dgm:t>
        <a:bodyPr/>
        <a:lstStyle/>
        <a:p>
          <a:endParaRPr lang="en-GB">
            <a:solidFill>
              <a:schemeClr val="tx1"/>
            </a:solidFill>
            <a:latin typeface="Syne" panose="020B0604020202020204" charset="0"/>
          </a:endParaRPr>
        </a:p>
      </dgm:t>
    </dgm:pt>
    <dgm:pt modelId="{FA181C8A-F335-4510-B9F8-D112E0E4B70C}">
      <dgm:prSet phldrT="[Text]"/>
      <dgm:spPr>
        <a:solidFill>
          <a:schemeClr val="accent2">
            <a:tint val="40000"/>
            <a:hueOff val="-1171607"/>
            <a:satOff val="-4416"/>
            <a:lumOff val="481"/>
            <a:alpha val="50000"/>
          </a:schemeClr>
        </a:solidFill>
      </dgm:spPr>
      <dgm:t>
        <a:bodyPr/>
        <a:lstStyle/>
        <a:p>
          <a:r>
            <a:rPr lang="en-GB" dirty="0">
              <a:solidFill>
                <a:schemeClr val="tx1"/>
              </a:solidFill>
              <a:latin typeface="Syne" panose="020B0604020202020204" charset="0"/>
            </a:rPr>
            <a:t>Real or perceived struggle for limited resources (jobs, land, power, recognition).</a:t>
          </a:r>
        </a:p>
      </dgm:t>
    </dgm:pt>
    <dgm:pt modelId="{9A7B84ED-A55E-4751-9B63-FFDB6BA2BBFC}" type="parTrans" cxnId="{BE96F6C3-1E08-4A53-9D52-8A6BC52AB785}">
      <dgm:prSet/>
      <dgm:spPr/>
      <dgm:t>
        <a:bodyPr/>
        <a:lstStyle/>
        <a:p>
          <a:endParaRPr lang="en-GB">
            <a:solidFill>
              <a:schemeClr val="tx1"/>
            </a:solidFill>
            <a:latin typeface="Syne" panose="020B0604020202020204" charset="0"/>
          </a:endParaRPr>
        </a:p>
      </dgm:t>
    </dgm:pt>
    <dgm:pt modelId="{50D5DFC2-9E43-413D-A566-A0E581063B71}" type="sibTrans" cxnId="{BE96F6C3-1E08-4A53-9D52-8A6BC52AB785}">
      <dgm:prSet/>
      <dgm:spPr/>
      <dgm:t>
        <a:bodyPr/>
        <a:lstStyle/>
        <a:p>
          <a:endParaRPr lang="en-GB">
            <a:solidFill>
              <a:schemeClr val="tx1"/>
            </a:solidFill>
            <a:latin typeface="Syne" panose="020B0604020202020204" charset="0"/>
          </a:endParaRPr>
        </a:p>
      </dgm:t>
    </dgm:pt>
    <dgm:pt modelId="{F0C73A32-FBA1-4A9C-A05D-4F03565CB770}">
      <dgm:prSet phldrT="[Text]" phldr="0"/>
      <dgm:spPr>
        <a:solidFill>
          <a:schemeClr val="accent2">
            <a:hueOff val="-1446200"/>
            <a:satOff val="-9924"/>
            <a:lumOff val="5098"/>
            <a:alpha val="50000"/>
          </a:schemeClr>
        </a:solidFill>
      </dgm:spPr>
      <dgm:t>
        <a:bodyPr/>
        <a:lstStyle/>
        <a:p>
          <a:r>
            <a:rPr lang="en-GB" b="1" dirty="0">
              <a:solidFill>
                <a:schemeClr val="tx1"/>
              </a:solidFill>
              <a:latin typeface="Syne" panose="020B0604020202020204" charset="0"/>
            </a:rPr>
            <a:t>Social Categorisation </a:t>
          </a:r>
        </a:p>
      </dgm:t>
    </dgm:pt>
    <dgm:pt modelId="{AC4047C4-3DB0-43B0-87F2-7C02E91B592A}" type="parTrans" cxnId="{AB52C85C-2FD6-4ECF-8E6F-BF7825550E51}">
      <dgm:prSet/>
      <dgm:spPr/>
      <dgm:t>
        <a:bodyPr/>
        <a:lstStyle/>
        <a:p>
          <a:endParaRPr lang="en-GB">
            <a:solidFill>
              <a:schemeClr val="tx1"/>
            </a:solidFill>
            <a:latin typeface="Syne" panose="020B0604020202020204" charset="0"/>
          </a:endParaRPr>
        </a:p>
      </dgm:t>
    </dgm:pt>
    <dgm:pt modelId="{CE0BD39E-F8B9-4A2B-8C74-FFECC448F9C1}" type="sibTrans" cxnId="{AB52C85C-2FD6-4ECF-8E6F-BF7825550E51}">
      <dgm:prSet/>
      <dgm:spPr/>
      <dgm:t>
        <a:bodyPr/>
        <a:lstStyle/>
        <a:p>
          <a:endParaRPr lang="en-GB">
            <a:solidFill>
              <a:schemeClr val="tx1"/>
            </a:solidFill>
            <a:latin typeface="Syne" panose="020B0604020202020204" charset="0"/>
          </a:endParaRPr>
        </a:p>
      </dgm:t>
    </dgm:pt>
    <dgm:pt modelId="{C8EB6520-07AE-4C47-911C-73C4E23C618D}">
      <dgm:prSet/>
      <dgm:spPr>
        <a:solidFill>
          <a:schemeClr val="accent2">
            <a:tint val="40000"/>
            <a:hueOff val="-1757410"/>
            <a:satOff val="-6624"/>
            <a:lumOff val="722"/>
            <a:alpha val="50000"/>
          </a:schemeClr>
        </a:solidFill>
      </dgm:spPr>
      <dgm:t>
        <a:bodyPr/>
        <a:lstStyle/>
        <a:p>
          <a:r>
            <a:rPr lang="en-GB" dirty="0">
              <a:solidFill>
                <a:schemeClr val="tx1"/>
              </a:solidFill>
              <a:latin typeface="Syne" panose="020B0604020202020204" charset="0"/>
            </a:rPr>
            <a:t>The tendency to classify people into “us” vs. “them,” which can amplify conflict.</a:t>
          </a:r>
        </a:p>
      </dgm:t>
    </dgm:pt>
    <dgm:pt modelId="{E4B219FF-2B38-4A77-A617-6A823B2B2E67}" type="parTrans" cxnId="{760BA30C-F142-474D-952E-B9B9CD00FBA7}">
      <dgm:prSet/>
      <dgm:spPr/>
      <dgm:t>
        <a:bodyPr/>
        <a:lstStyle/>
        <a:p>
          <a:endParaRPr lang="en-GB">
            <a:solidFill>
              <a:schemeClr val="tx1"/>
            </a:solidFill>
            <a:latin typeface="Syne" panose="020B0604020202020204" charset="0"/>
          </a:endParaRPr>
        </a:p>
      </dgm:t>
    </dgm:pt>
    <dgm:pt modelId="{C4C40753-2B1B-47C9-80FB-58590656522B}" type="sibTrans" cxnId="{760BA30C-F142-474D-952E-B9B9CD00FBA7}">
      <dgm:prSet/>
      <dgm:spPr/>
      <dgm:t>
        <a:bodyPr/>
        <a:lstStyle/>
        <a:p>
          <a:endParaRPr lang="en-GB">
            <a:solidFill>
              <a:schemeClr val="tx1"/>
            </a:solidFill>
            <a:latin typeface="Syne" panose="020B0604020202020204" charset="0"/>
          </a:endParaRPr>
        </a:p>
      </dgm:t>
    </dgm:pt>
    <dgm:pt modelId="{6F7C8A8D-9215-4F47-B55A-7EBCF73006E7}" type="pres">
      <dgm:prSet presAssocID="{AAD84AC4-E2FC-4326-94B5-FFA84A9DE28B}" presName="Name0" presStyleCnt="0">
        <dgm:presLayoutVars>
          <dgm:dir/>
          <dgm:animLvl val="lvl"/>
          <dgm:resizeHandles val="exact"/>
        </dgm:presLayoutVars>
      </dgm:prSet>
      <dgm:spPr/>
    </dgm:pt>
    <dgm:pt modelId="{D7C33D87-12A8-4807-864A-83CB7B3FD12B}" type="pres">
      <dgm:prSet presAssocID="{3F857EC4-70E7-4260-85D4-2099EF8AF2CD}" presName="composite" presStyleCnt="0"/>
      <dgm:spPr/>
    </dgm:pt>
    <dgm:pt modelId="{CE91DF71-319C-4AD3-87BC-F3465BA2EF81}" type="pres">
      <dgm:prSet presAssocID="{3F857EC4-70E7-4260-85D4-2099EF8AF2CD}" presName="parTx" presStyleLbl="alignNode1" presStyleIdx="0" presStyleCnt="4">
        <dgm:presLayoutVars>
          <dgm:chMax val="0"/>
          <dgm:chPref val="0"/>
          <dgm:bulletEnabled val="1"/>
        </dgm:presLayoutVars>
      </dgm:prSet>
      <dgm:spPr/>
    </dgm:pt>
    <dgm:pt modelId="{17DC1BBC-C83A-49BB-B219-75EBDAF63B80}" type="pres">
      <dgm:prSet presAssocID="{3F857EC4-70E7-4260-85D4-2099EF8AF2CD}" presName="desTx" presStyleLbl="alignAccFollowNode1" presStyleIdx="0" presStyleCnt="4">
        <dgm:presLayoutVars>
          <dgm:bulletEnabled val="1"/>
        </dgm:presLayoutVars>
      </dgm:prSet>
      <dgm:spPr/>
    </dgm:pt>
    <dgm:pt modelId="{D218FF3B-3593-46CA-9DF1-1FE3BC29EA8D}" type="pres">
      <dgm:prSet presAssocID="{4E48C572-A555-4081-B12C-01EEF04F0B11}" presName="space" presStyleCnt="0"/>
      <dgm:spPr/>
    </dgm:pt>
    <dgm:pt modelId="{04BDDE83-4904-44F1-96C0-AF4CC2F7A0CE}" type="pres">
      <dgm:prSet presAssocID="{9B7699AC-C26F-431C-BB91-88E7CA8B3C78}" presName="composite" presStyleCnt="0"/>
      <dgm:spPr/>
    </dgm:pt>
    <dgm:pt modelId="{4C154500-AEAC-4F50-A4E7-CA8D19FB0E08}" type="pres">
      <dgm:prSet presAssocID="{9B7699AC-C26F-431C-BB91-88E7CA8B3C78}" presName="parTx" presStyleLbl="alignNode1" presStyleIdx="1" presStyleCnt="4">
        <dgm:presLayoutVars>
          <dgm:chMax val="0"/>
          <dgm:chPref val="0"/>
          <dgm:bulletEnabled val="1"/>
        </dgm:presLayoutVars>
      </dgm:prSet>
      <dgm:spPr/>
    </dgm:pt>
    <dgm:pt modelId="{AAA8B8A1-C1C1-40A8-AB91-6DB4C475B75F}" type="pres">
      <dgm:prSet presAssocID="{9B7699AC-C26F-431C-BB91-88E7CA8B3C78}" presName="desTx" presStyleLbl="alignAccFollowNode1" presStyleIdx="1" presStyleCnt="4">
        <dgm:presLayoutVars>
          <dgm:bulletEnabled val="1"/>
        </dgm:presLayoutVars>
      </dgm:prSet>
      <dgm:spPr/>
    </dgm:pt>
    <dgm:pt modelId="{5C4ED1CE-09D6-4DE8-B591-BFEBE6C1F00C}" type="pres">
      <dgm:prSet presAssocID="{3A5278FF-3432-44B6-BEFE-7199AAAE16DD}" presName="space" presStyleCnt="0"/>
      <dgm:spPr/>
    </dgm:pt>
    <dgm:pt modelId="{880921AE-636F-473B-BB28-AAD248399505}" type="pres">
      <dgm:prSet presAssocID="{FC73D991-66A3-40B5-94C8-18D45953B527}" presName="composite" presStyleCnt="0"/>
      <dgm:spPr/>
    </dgm:pt>
    <dgm:pt modelId="{C4A4F806-886E-4D00-AC31-C1DF39CABEAC}" type="pres">
      <dgm:prSet presAssocID="{FC73D991-66A3-40B5-94C8-18D45953B527}" presName="parTx" presStyleLbl="alignNode1" presStyleIdx="2" presStyleCnt="4">
        <dgm:presLayoutVars>
          <dgm:chMax val="0"/>
          <dgm:chPref val="0"/>
          <dgm:bulletEnabled val="1"/>
        </dgm:presLayoutVars>
      </dgm:prSet>
      <dgm:spPr/>
    </dgm:pt>
    <dgm:pt modelId="{7C5037AF-735C-49EF-9FB2-460F4927B977}" type="pres">
      <dgm:prSet presAssocID="{FC73D991-66A3-40B5-94C8-18D45953B527}" presName="desTx" presStyleLbl="alignAccFollowNode1" presStyleIdx="2" presStyleCnt="4">
        <dgm:presLayoutVars>
          <dgm:bulletEnabled val="1"/>
        </dgm:presLayoutVars>
      </dgm:prSet>
      <dgm:spPr/>
    </dgm:pt>
    <dgm:pt modelId="{3D51659B-BB96-48A9-8AF2-C21C3B1C185F}" type="pres">
      <dgm:prSet presAssocID="{C8600051-9875-45A6-BA0E-6AD7A8CE8B76}" presName="space" presStyleCnt="0"/>
      <dgm:spPr/>
    </dgm:pt>
    <dgm:pt modelId="{58480462-6D19-4456-A32B-700084BCA0DE}" type="pres">
      <dgm:prSet presAssocID="{F0C73A32-FBA1-4A9C-A05D-4F03565CB770}" presName="composite" presStyleCnt="0"/>
      <dgm:spPr/>
    </dgm:pt>
    <dgm:pt modelId="{5FA5492A-C17B-41B9-A379-A0902E1BA68F}" type="pres">
      <dgm:prSet presAssocID="{F0C73A32-FBA1-4A9C-A05D-4F03565CB770}" presName="parTx" presStyleLbl="alignNode1" presStyleIdx="3" presStyleCnt="4">
        <dgm:presLayoutVars>
          <dgm:chMax val="0"/>
          <dgm:chPref val="0"/>
          <dgm:bulletEnabled val="1"/>
        </dgm:presLayoutVars>
      </dgm:prSet>
      <dgm:spPr/>
    </dgm:pt>
    <dgm:pt modelId="{9DC74D2C-8E66-496D-BF0D-2445F3AD122B}" type="pres">
      <dgm:prSet presAssocID="{F0C73A32-FBA1-4A9C-A05D-4F03565CB770}" presName="desTx" presStyleLbl="alignAccFollowNode1" presStyleIdx="3" presStyleCnt="4">
        <dgm:presLayoutVars>
          <dgm:bulletEnabled val="1"/>
        </dgm:presLayoutVars>
      </dgm:prSet>
      <dgm:spPr/>
    </dgm:pt>
  </dgm:ptLst>
  <dgm:cxnLst>
    <dgm:cxn modelId="{760BA30C-F142-474D-952E-B9B9CD00FBA7}" srcId="{F0C73A32-FBA1-4A9C-A05D-4F03565CB770}" destId="{C8EB6520-07AE-4C47-911C-73C4E23C618D}" srcOrd="0" destOrd="0" parTransId="{E4B219FF-2B38-4A77-A617-6A823B2B2E67}" sibTransId="{C4C40753-2B1B-47C9-80FB-58590656522B}"/>
    <dgm:cxn modelId="{1F5D5610-6387-4E52-9EC8-49DD86F5B453}" srcId="{AAD84AC4-E2FC-4326-94B5-FFA84A9DE28B}" destId="{FC73D991-66A3-40B5-94C8-18D45953B527}" srcOrd="2" destOrd="0" parTransId="{7623209E-B607-409A-AC16-77201EB65A0E}" sibTransId="{C8600051-9875-45A6-BA0E-6AD7A8CE8B76}"/>
    <dgm:cxn modelId="{AF79A024-AA4B-421C-BE7F-34FB3B19A769}" type="presOf" srcId="{F0C73A32-FBA1-4A9C-A05D-4F03565CB770}" destId="{5FA5492A-C17B-41B9-A379-A0902E1BA68F}" srcOrd="0" destOrd="0" presId="urn:microsoft.com/office/officeart/2005/8/layout/hList1"/>
    <dgm:cxn modelId="{DB2CE236-A297-427A-8A7B-C194D7EF2E37}" type="presOf" srcId="{3F857EC4-70E7-4260-85D4-2099EF8AF2CD}" destId="{CE91DF71-319C-4AD3-87BC-F3465BA2EF81}" srcOrd="0" destOrd="0" presId="urn:microsoft.com/office/officeart/2005/8/layout/hList1"/>
    <dgm:cxn modelId="{AB52C85C-2FD6-4ECF-8E6F-BF7825550E51}" srcId="{AAD84AC4-E2FC-4326-94B5-FFA84A9DE28B}" destId="{F0C73A32-FBA1-4A9C-A05D-4F03565CB770}" srcOrd="3" destOrd="0" parTransId="{AC4047C4-3DB0-43B0-87F2-7C02E91B592A}" sibTransId="{CE0BD39E-F8B9-4A2B-8C74-FFECC448F9C1}"/>
    <dgm:cxn modelId="{7455C761-2692-4A8F-9CA3-4E8C9DCA23A4}" type="presOf" srcId="{6CB1A489-36D6-4A88-A675-4992C8CE7A38}" destId="{AAA8B8A1-C1C1-40A8-AB91-6DB4C475B75F}" srcOrd="0" destOrd="0" presId="urn:microsoft.com/office/officeart/2005/8/layout/hList1"/>
    <dgm:cxn modelId="{42D13963-E237-4E48-BA47-715D8F666D34}" srcId="{9B7699AC-C26F-431C-BB91-88E7CA8B3C78}" destId="{6CB1A489-36D6-4A88-A675-4992C8CE7A38}" srcOrd="0" destOrd="0" parTransId="{39F35201-95B8-421F-A33A-130D9F6098E7}" sibTransId="{49381431-9BDC-4313-9839-158BA960FCF2}"/>
    <dgm:cxn modelId="{21DDBB49-8109-4E5E-B828-EA686A8625A8}" type="presOf" srcId="{AAD84AC4-E2FC-4326-94B5-FFA84A9DE28B}" destId="{6F7C8A8D-9215-4F47-B55A-7EBCF73006E7}" srcOrd="0" destOrd="0" presId="urn:microsoft.com/office/officeart/2005/8/layout/hList1"/>
    <dgm:cxn modelId="{EC53084D-4F9D-475A-997E-92017D723BCE}" type="presOf" srcId="{FA181C8A-F335-4510-B9F8-D112E0E4B70C}" destId="{7C5037AF-735C-49EF-9FB2-460F4927B977}" srcOrd="0" destOrd="0" presId="urn:microsoft.com/office/officeart/2005/8/layout/hList1"/>
    <dgm:cxn modelId="{04382851-B7FC-472F-A666-8947B76BAF7A}" type="presOf" srcId="{FC73D991-66A3-40B5-94C8-18D45953B527}" destId="{C4A4F806-886E-4D00-AC31-C1DF39CABEAC}" srcOrd="0" destOrd="0" presId="urn:microsoft.com/office/officeart/2005/8/layout/hList1"/>
    <dgm:cxn modelId="{323C3177-983D-497E-A066-9B50C91DAB35}" type="presOf" srcId="{9B7699AC-C26F-431C-BB91-88E7CA8B3C78}" destId="{4C154500-AEAC-4F50-A4E7-CA8D19FB0E08}" srcOrd="0" destOrd="0" presId="urn:microsoft.com/office/officeart/2005/8/layout/hList1"/>
    <dgm:cxn modelId="{0A72437E-C30E-4C69-B42B-D6D83630DC12}" type="presOf" srcId="{2BD2036A-858A-4831-9298-BBFF92F05489}" destId="{17DC1BBC-C83A-49BB-B219-75EBDAF63B80}" srcOrd="0" destOrd="0" presId="urn:microsoft.com/office/officeart/2005/8/layout/hList1"/>
    <dgm:cxn modelId="{4A6A7B9B-3A85-48AD-90C1-5031CDA9AAD1}" srcId="{AAD84AC4-E2FC-4326-94B5-FFA84A9DE28B}" destId="{3F857EC4-70E7-4260-85D4-2099EF8AF2CD}" srcOrd="0" destOrd="0" parTransId="{AC6DBDEF-8632-4ADE-9AF5-30BF72C21834}" sibTransId="{4E48C572-A555-4081-B12C-01EEF04F0B11}"/>
    <dgm:cxn modelId="{94C14BA7-3051-4A41-B4F0-8AED55AB1673}" srcId="{3F857EC4-70E7-4260-85D4-2099EF8AF2CD}" destId="{2BD2036A-858A-4831-9298-BBFF92F05489}" srcOrd="0" destOrd="0" parTransId="{E3E0E5A3-F516-4815-9309-D06284649DE2}" sibTransId="{90E4E1D0-1591-445A-9140-A7244B3DD0C2}"/>
    <dgm:cxn modelId="{BE96F6C3-1E08-4A53-9D52-8A6BC52AB785}" srcId="{FC73D991-66A3-40B5-94C8-18D45953B527}" destId="{FA181C8A-F335-4510-B9F8-D112E0E4B70C}" srcOrd="0" destOrd="0" parTransId="{9A7B84ED-A55E-4751-9B63-FFDB6BA2BBFC}" sibTransId="{50D5DFC2-9E43-413D-A566-A0E581063B71}"/>
    <dgm:cxn modelId="{BA4636C6-4E3D-49C8-9EA7-595FB095E260}" srcId="{AAD84AC4-E2FC-4326-94B5-FFA84A9DE28B}" destId="{9B7699AC-C26F-431C-BB91-88E7CA8B3C78}" srcOrd="1" destOrd="0" parTransId="{93C72AAF-6C79-48E8-88C4-AF9DA0D529F7}" sibTransId="{3A5278FF-3432-44B6-BEFE-7199AAAE16DD}"/>
    <dgm:cxn modelId="{7055FFD1-EBDE-46BC-B69E-35FAE3072BDC}" type="presOf" srcId="{C8EB6520-07AE-4C47-911C-73C4E23C618D}" destId="{9DC74D2C-8E66-496D-BF0D-2445F3AD122B}" srcOrd="0" destOrd="0" presId="urn:microsoft.com/office/officeart/2005/8/layout/hList1"/>
    <dgm:cxn modelId="{43E90E05-84EF-426C-B95D-1F7D3B94D616}" type="presParOf" srcId="{6F7C8A8D-9215-4F47-B55A-7EBCF73006E7}" destId="{D7C33D87-12A8-4807-864A-83CB7B3FD12B}" srcOrd="0" destOrd="0" presId="urn:microsoft.com/office/officeart/2005/8/layout/hList1"/>
    <dgm:cxn modelId="{EC89A623-F993-4D2C-A8DC-23772413A928}" type="presParOf" srcId="{D7C33D87-12A8-4807-864A-83CB7B3FD12B}" destId="{CE91DF71-319C-4AD3-87BC-F3465BA2EF81}" srcOrd="0" destOrd="0" presId="urn:microsoft.com/office/officeart/2005/8/layout/hList1"/>
    <dgm:cxn modelId="{A174F05B-22B2-4464-B50E-4E6E12C0961C}" type="presParOf" srcId="{D7C33D87-12A8-4807-864A-83CB7B3FD12B}" destId="{17DC1BBC-C83A-49BB-B219-75EBDAF63B80}" srcOrd="1" destOrd="0" presId="urn:microsoft.com/office/officeart/2005/8/layout/hList1"/>
    <dgm:cxn modelId="{824C1984-E7D1-4C8C-B9E7-1F6021599D38}" type="presParOf" srcId="{6F7C8A8D-9215-4F47-B55A-7EBCF73006E7}" destId="{D218FF3B-3593-46CA-9DF1-1FE3BC29EA8D}" srcOrd="1" destOrd="0" presId="urn:microsoft.com/office/officeart/2005/8/layout/hList1"/>
    <dgm:cxn modelId="{AFD398F3-8877-48FF-B41D-0C38EB891612}" type="presParOf" srcId="{6F7C8A8D-9215-4F47-B55A-7EBCF73006E7}" destId="{04BDDE83-4904-44F1-96C0-AF4CC2F7A0CE}" srcOrd="2" destOrd="0" presId="urn:microsoft.com/office/officeart/2005/8/layout/hList1"/>
    <dgm:cxn modelId="{C4EB6698-9D17-4AFC-9574-E46379467223}" type="presParOf" srcId="{04BDDE83-4904-44F1-96C0-AF4CC2F7A0CE}" destId="{4C154500-AEAC-4F50-A4E7-CA8D19FB0E08}" srcOrd="0" destOrd="0" presId="urn:microsoft.com/office/officeart/2005/8/layout/hList1"/>
    <dgm:cxn modelId="{9F350538-64E3-4F3B-81BF-F9A53286AA9F}" type="presParOf" srcId="{04BDDE83-4904-44F1-96C0-AF4CC2F7A0CE}" destId="{AAA8B8A1-C1C1-40A8-AB91-6DB4C475B75F}" srcOrd="1" destOrd="0" presId="urn:microsoft.com/office/officeart/2005/8/layout/hList1"/>
    <dgm:cxn modelId="{277A4440-AE5A-4E07-BCDC-C2887AA72A75}" type="presParOf" srcId="{6F7C8A8D-9215-4F47-B55A-7EBCF73006E7}" destId="{5C4ED1CE-09D6-4DE8-B591-BFEBE6C1F00C}" srcOrd="3" destOrd="0" presId="urn:microsoft.com/office/officeart/2005/8/layout/hList1"/>
    <dgm:cxn modelId="{4237D815-CACC-4599-86A7-4F578556CF84}" type="presParOf" srcId="{6F7C8A8D-9215-4F47-B55A-7EBCF73006E7}" destId="{880921AE-636F-473B-BB28-AAD248399505}" srcOrd="4" destOrd="0" presId="urn:microsoft.com/office/officeart/2005/8/layout/hList1"/>
    <dgm:cxn modelId="{DCF073F7-03FA-4B2F-877A-1EF394C6A47A}" type="presParOf" srcId="{880921AE-636F-473B-BB28-AAD248399505}" destId="{C4A4F806-886E-4D00-AC31-C1DF39CABEAC}" srcOrd="0" destOrd="0" presId="urn:microsoft.com/office/officeart/2005/8/layout/hList1"/>
    <dgm:cxn modelId="{9288862F-EFED-4DA3-AE25-A41D8DF0517C}" type="presParOf" srcId="{880921AE-636F-473B-BB28-AAD248399505}" destId="{7C5037AF-735C-49EF-9FB2-460F4927B977}" srcOrd="1" destOrd="0" presId="urn:microsoft.com/office/officeart/2005/8/layout/hList1"/>
    <dgm:cxn modelId="{D571A020-6E8A-48C9-B85D-67EFDA68B7E9}" type="presParOf" srcId="{6F7C8A8D-9215-4F47-B55A-7EBCF73006E7}" destId="{3D51659B-BB96-48A9-8AF2-C21C3B1C185F}" srcOrd="5" destOrd="0" presId="urn:microsoft.com/office/officeart/2005/8/layout/hList1"/>
    <dgm:cxn modelId="{2EEE870E-D204-47BE-8419-B9F22F9C3EFC}" type="presParOf" srcId="{6F7C8A8D-9215-4F47-B55A-7EBCF73006E7}" destId="{58480462-6D19-4456-A32B-700084BCA0DE}" srcOrd="6" destOrd="0" presId="urn:microsoft.com/office/officeart/2005/8/layout/hList1"/>
    <dgm:cxn modelId="{F95A105F-1172-43A0-9F80-1C6031EE0139}" type="presParOf" srcId="{58480462-6D19-4456-A32B-700084BCA0DE}" destId="{5FA5492A-C17B-41B9-A379-A0902E1BA68F}" srcOrd="0" destOrd="0" presId="urn:microsoft.com/office/officeart/2005/8/layout/hList1"/>
    <dgm:cxn modelId="{E1F2720D-4565-47DC-811E-99FA5B2945A9}" type="presParOf" srcId="{58480462-6D19-4456-A32B-700084BCA0DE}" destId="{9DC74D2C-8E66-496D-BF0D-2445F3AD122B}" srcOrd="1" destOrd="0" presId="urn:microsoft.com/office/officeart/2005/8/layout/hList1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AAD84AC4-E2FC-4326-94B5-FFA84A9DE28B}" type="doc">
      <dgm:prSet loTypeId="urn:microsoft.com/office/officeart/2005/8/layout/hList1" loCatId="list" qsTypeId="urn:microsoft.com/office/officeart/2005/8/quickstyle/simple1" qsCatId="simple" csTypeId="urn:microsoft.com/office/officeart/2005/8/colors/colorful2" csCatId="colorful" phldr="1"/>
      <dgm:spPr/>
      <dgm:t>
        <a:bodyPr/>
        <a:lstStyle/>
        <a:p>
          <a:endParaRPr lang="en-GB"/>
        </a:p>
      </dgm:t>
    </dgm:pt>
    <dgm:pt modelId="{3F857EC4-70E7-4260-85D4-2099EF8AF2CD}">
      <dgm:prSet phldrT="[Text]" phldr="0"/>
      <dgm:spPr>
        <a:solidFill>
          <a:schemeClr val="accent2">
            <a:hueOff val="0"/>
            <a:satOff val="0"/>
            <a:lumOff val="0"/>
            <a:alpha val="50000"/>
          </a:schemeClr>
        </a:solidFill>
      </dgm:spPr>
      <dgm:t>
        <a:bodyPr/>
        <a:lstStyle/>
        <a:p>
          <a:pPr rtl="0"/>
          <a:r>
            <a:rPr lang="en-GB" b="1">
              <a:solidFill>
                <a:schemeClr val="tx1"/>
              </a:solidFill>
              <a:latin typeface="Syne" panose="020B0604020202020204" charset="0"/>
            </a:rPr>
            <a:t>Prejudice and Discrimination</a:t>
          </a:r>
          <a:endParaRPr lang="en-GB" b="1" dirty="0">
            <a:solidFill>
              <a:schemeClr val="tx1"/>
            </a:solidFill>
            <a:latin typeface="Syne" panose="020B0604020202020204" charset="0"/>
          </a:endParaRPr>
        </a:p>
      </dgm:t>
    </dgm:pt>
    <dgm:pt modelId="{AC6DBDEF-8632-4ADE-9AF5-30BF72C21834}" type="parTrans" cxnId="{4A6A7B9B-3A85-48AD-90C1-5031CDA9AAD1}">
      <dgm:prSet/>
      <dgm:spPr/>
      <dgm:t>
        <a:bodyPr/>
        <a:lstStyle/>
        <a:p>
          <a:endParaRPr lang="en-GB">
            <a:solidFill>
              <a:schemeClr val="tx1"/>
            </a:solidFill>
            <a:latin typeface="Syne" panose="020B0604020202020204" charset="0"/>
          </a:endParaRPr>
        </a:p>
      </dgm:t>
    </dgm:pt>
    <dgm:pt modelId="{4E48C572-A555-4081-B12C-01EEF04F0B11}" type="sibTrans" cxnId="{4A6A7B9B-3A85-48AD-90C1-5031CDA9AAD1}">
      <dgm:prSet/>
      <dgm:spPr/>
      <dgm:t>
        <a:bodyPr/>
        <a:lstStyle/>
        <a:p>
          <a:endParaRPr lang="en-GB">
            <a:solidFill>
              <a:schemeClr val="tx1"/>
            </a:solidFill>
            <a:latin typeface="Syne" panose="020B0604020202020204" charset="0"/>
          </a:endParaRPr>
        </a:p>
      </dgm:t>
    </dgm:pt>
    <dgm:pt modelId="{2BD2036A-858A-4831-9298-BBFF92F05489}">
      <dgm:prSet phldrT="[Text]"/>
      <dgm:spPr>
        <a:solidFill>
          <a:schemeClr val="accent2">
            <a:tint val="40000"/>
            <a:hueOff val="0"/>
            <a:satOff val="0"/>
            <a:lumOff val="0"/>
            <a:alpha val="50000"/>
          </a:schemeClr>
        </a:solidFill>
      </dgm:spPr>
      <dgm:t>
        <a:bodyPr/>
        <a:lstStyle/>
        <a:p>
          <a:r>
            <a:rPr lang="en-GB" dirty="0">
              <a:solidFill>
                <a:schemeClr val="tx1"/>
              </a:solidFill>
              <a:latin typeface="Syne" panose="020B0604020202020204" charset="0"/>
            </a:rPr>
            <a:t>Negative attitudes and behaviours toward out-group members.</a:t>
          </a:r>
        </a:p>
      </dgm:t>
    </dgm:pt>
    <dgm:pt modelId="{E3E0E5A3-F516-4815-9309-D06284649DE2}" type="parTrans" cxnId="{94C14BA7-3051-4A41-B4F0-8AED55AB1673}">
      <dgm:prSet/>
      <dgm:spPr/>
      <dgm:t>
        <a:bodyPr/>
        <a:lstStyle/>
        <a:p>
          <a:endParaRPr lang="en-GB">
            <a:solidFill>
              <a:schemeClr val="tx1"/>
            </a:solidFill>
            <a:latin typeface="Syne" panose="020B0604020202020204" charset="0"/>
          </a:endParaRPr>
        </a:p>
      </dgm:t>
    </dgm:pt>
    <dgm:pt modelId="{90E4E1D0-1591-445A-9140-A7244B3DD0C2}" type="sibTrans" cxnId="{94C14BA7-3051-4A41-B4F0-8AED55AB1673}">
      <dgm:prSet/>
      <dgm:spPr/>
      <dgm:t>
        <a:bodyPr/>
        <a:lstStyle/>
        <a:p>
          <a:endParaRPr lang="en-GB">
            <a:solidFill>
              <a:schemeClr val="tx1"/>
            </a:solidFill>
            <a:latin typeface="Syne" panose="020B0604020202020204" charset="0"/>
          </a:endParaRPr>
        </a:p>
      </dgm:t>
    </dgm:pt>
    <dgm:pt modelId="{9B7699AC-C26F-431C-BB91-88E7CA8B3C78}">
      <dgm:prSet phldrT="[Text]" phldr="0"/>
      <dgm:spPr>
        <a:solidFill>
          <a:schemeClr val="accent2">
            <a:hueOff val="-482067"/>
            <a:satOff val="-3308"/>
            <a:lumOff val="1699"/>
            <a:alpha val="50000"/>
          </a:schemeClr>
        </a:solidFill>
      </dgm:spPr>
      <dgm:t>
        <a:bodyPr/>
        <a:lstStyle/>
        <a:p>
          <a:r>
            <a:rPr lang="en-GB" b="1">
              <a:solidFill>
                <a:schemeClr val="tx1"/>
              </a:solidFill>
              <a:latin typeface="Syne" panose="020B0604020202020204" charset="0"/>
            </a:rPr>
            <a:t>Polarisation</a:t>
          </a:r>
          <a:endParaRPr lang="en-GB" b="1" dirty="0">
            <a:solidFill>
              <a:schemeClr val="tx1"/>
            </a:solidFill>
            <a:latin typeface="Syne" panose="020B0604020202020204" charset="0"/>
          </a:endParaRPr>
        </a:p>
      </dgm:t>
    </dgm:pt>
    <dgm:pt modelId="{93C72AAF-6C79-48E8-88C4-AF9DA0D529F7}" type="parTrans" cxnId="{BA4636C6-4E3D-49C8-9EA7-595FB095E260}">
      <dgm:prSet/>
      <dgm:spPr/>
      <dgm:t>
        <a:bodyPr/>
        <a:lstStyle/>
        <a:p>
          <a:endParaRPr lang="en-GB">
            <a:solidFill>
              <a:schemeClr val="tx1"/>
            </a:solidFill>
            <a:latin typeface="Syne" panose="020B0604020202020204" charset="0"/>
          </a:endParaRPr>
        </a:p>
      </dgm:t>
    </dgm:pt>
    <dgm:pt modelId="{3A5278FF-3432-44B6-BEFE-7199AAAE16DD}" type="sibTrans" cxnId="{BA4636C6-4E3D-49C8-9EA7-595FB095E260}">
      <dgm:prSet/>
      <dgm:spPr/>
      <dgm:t>
        <a:bodyPr/>
        <a:lstStyle/>
        <a:p>
          <a:endParaRPr lang="en-GB">
            <a:solidFill>
              <a:schemeClr val="tx1"/>
            </a:solidFill>
            <a:latin typeface="Syne" panose="020B0604020202020204" charset="0"/>
          </a:endParaRPr>
        </a:p>
      </dgm:t>
    </dgm:pt>
    <dgm:pt modelId="{6CB1A489-36D6-4A88-A675-4992C8CE7A38}">
      <dgm:prSet phldrT="[Text]"/>
      <dgm:spPr>
        <a:solidFill>
          <a:schemeClr val="accent2">
            <a:tint val="40000"/>
            <a:hueOff val="-585803"/>
            <a:satOff val="-2208"/>
            <a:lumOff val="241"/>
            <a:alpha val="50000"/>
          </a:schemeClr>
        </a:solidFill>
      </dgm:spPr>
      <dgm:t>
        <a:bodyPr/>
        <a:lstStyle/>
        <a:p>
          <a:r>
            <a:rPr lang="en-GB">
              <a:solidFill>
                <a:schemeClr val="tx1"/>
              </a:solidFill>
              <a:latin typeface="Syne" panose="020B0604020202020204" charset="0"/>
            </a:rPr>
            <a:t>Increased ideological distance and reduced empathy.</a:t>
          </a:r>
          <a:endParaRPr lang="en-GB" dirty="0">
            <a:solidFill>
              <a:schemeClr val="tx1"/>
            </a:solidFill>
            <a:latin typeface="Syne" panose="020B0604020202020204" charset="0"/>
          </a:endParaRPr>
        </a:p>
      </dgm:t>
    </dgm:pt>
    <dgm:pt modelId="{39F35201-95B8-421F-A33A-130D9F6098E7}" type="parTrans" cxnId="{42D13963-E237-4E48-BA47-715D8F666D34}">
      <dgm:prSet/>
      <dgm:spPr/>
      <dgm:t>
        <a:bodyPr/>
        <a:lstStyle/>
        <a:p>
          <a:endParaRPr lang="en-GB">
            <a:solidFill>
              <a:schemeClr val="tx1"/>
            </a:solidFill>
            <a:latin typeface="Syne" panose="020B0604020202020204" charset="0"/>
          </a:endParaRPr>
        </a:p>
      </dgm:t>
    </dgm:pt>
    <dgm:pt modelId="{49381431-9BDC-4313-9839-158BA960FCF2}" type="sibTrans" cxnId="{42D13963-E237-4E48-BA47-715D8F666D34}">
      <dgm:prSet/>
      <dgm:spPr/>
      <dgm:t>
        <a:bodyPr/>
        <a:lstStyle/>
        <a:p>
          <a:endParaRPr lang="en-GB">
            <a:solidFill>
              <a:schemeClr val="tx1"/>
            </a:solidFill>
            <a:latin typeface="Syne" panose="020B0604020202020204" charset="0"/>
          </a:endParaRPr>
        </a:p>
      </dgm:t>
    </dgm:pt>
    <dgm:pt modelId="{FC73D991-66A3-40B5-94C8-18D45953B527}">
      <dgm:prSet phldrT="[Text]" phldr="0"/>
      <dgm:spPr>
        <a:solidFill>
          <a:schemeClr val="accent2">
            <a:hueOff val="-964133"/>
            <a:satOff val="-6616"/>
            <a:lumOff val="3399"/>
            <a:alpha val="50000"/>
          </a:schemeClr>
        </a:solidFill>
      </dgm:spPr>
      <dgm:t>
        <a:bodyPr/>
        <a:lstStyle/>
        <a:p>
          <a:r>
            <a:rPr lang="en-GB" b="1">
              <a:solidFill>
                <a:schemeClr val="tx1"/>
              </a:solidFill>
              <a:latin typeface="Syne" panose="020B0604020202020204" charset="0"/>
            </a:rPr>
            <a:t>Violence and Aggression</a:t>
          </a:r>
          <a:endParaRPr lang="en-GB" b="1" dirty="0">
            <a:solidFill>
              <a:schemeClr val="tx1"/>
            </a:solidFill>
            <a:latin typeface="Syne" panose="020B0604020202020204" charset="0"/>
          </a:endParaRPr>
        </a:p>
      </dgm:t>
    </dgm:pt>
    <dgm:pt modelId="{7623209E-B607-409A-AC16-77201EB65A0E}" type="parTrans" cxnId="{1F5D5610-6387-4E52-9EC8-49DD86F5B453}">
      <dgm:prSet/>
      <dgm:spPr/>
      <dgm:t>
        <a:bodyPr/>
        <a:lstStyle/>
        <a:p>
          <a:endParaRPr lang="en-GB">
            <a:solidFill>
              <a:schemeClr val="tx1"/>
            </a:solidFill>
            <a:latin typeface="Syne" panose="020B0604020202020204" charset="0"/>
          </a:endParaRPr>
        </a:p>
      </dgm:t>
    </dgm:pt>
    <dgm:pt modelId="{C8600051-9875-45A6-BA0E-6AD7A8CE8B76}" type="sibTrans" cxnId="{1F5D5610-6387-4E52-9EC8-49DD86F5B453}">
      <dgm:prSet/>
      <dgm:spPr/>
      <dgm:t>
        <a:bodyPr/>
        <a:lstStyle/>
        <a:p>
          <a:endParaRPr lang="en-GB">
            <a:solidFill>
              <a:schemeClr val="tx1"/>
            </a:solidFill>
            <a:latin typeface="Syne" panose="020B0604020202020204" charset="0"/>
          </a:endParaRPr>
        </a:p>
      </dgm:t>
    </dgm:pt>
    <dgm:pt modelId="{FA181C8A-F335-4510-B9F8-D112E0E4B70C}">
      <dgm:prSet phldrT="[Text]"/>
      <dgm:spPr>
        <a:solidFill>
          <a:schemeClr val="accent2">
            <a:tint val="40000"/>
            <a:hueOff val="-1171607"/>
            <a:satOff val="-4416"/>
            <a:lumOff val="481"/>
            <a:alpha val="50000"/>
          </a:schemeClr>
        </a:solidFill>
      </dgm:spPr>
      <dgm:t>
        <a:bodyPr/>
        <a:lstStyle/>
        <a:p>
          <a:r>
            <a:rPr lang="en-GB" dirty="0">
              <a:solidFill>
                <a:schemeClr val="tx1"/>
              </a:solidFill>
              <a:latin typeface="Syne" panose="020B0604020202020204" charset="0"/>
            </a:rPr>
            <a:t>In extreme cases, group conflict can escalate to hate crimes or war.</a:t>
          </a:r>
        </a:p>
      </dgm:t>
    </dgm:pt>
    <dgm:pt modelId="{9A7B84ED-A55E-4751-9B63-FFDB6BA2BBFC}" type="parTrans" cxnId="{BE96F6C3-1E08-4A53-9D52-8A6BC52AB785}">
      <dgm:prSet/>
      <dgm:spPr/>
      <dgm:t>
        <a:bodyPr/>
        <a:lstStyle/>
        <a:p>
          <a:endParaRPr lang="en-GB">
            <a:solidFill>
              <a:schemeClr val="tx1"/>
            </a:solidFill>
            <a:latin typeface="Syne" panose="020B0604020202020204" charset="0"/>
          </a:endParaRPr>
        </a:p>
      </dgm:t>
    </dgm:pt>
    <dgm:pt modelId="{50D5DFC2-9E43-413D-A566-A0E581063B71}" type="sibTrans" cxnId="{BE96F6C3-1E08-4A53-9D52-8A6BC52AB785}">
      <dgm:prSet/>
      <dgm:spPr/>
      <dgm:t>
        <a:bodyPr/>
        <a:lstStyle/>
        <a:p>
          <a:endParaRPr lang="en-GB">
            <a:solidFill>
              <a:schemeClr val="tx1"/>
            </a:solidFill>
            <a:latin typeface="Syne" panose="020B0604020202020204" charset="0"/>
          </a:endParaRPr>
        </a:p>
      </dgm:t>
    </dgm:pt>
    <dgm:pt modelId="{F0C73A32-FBA1-4A9C-A05D-4F03565CB770}">
      <dgm:prSet phldrT="[Text]" phldr="0"/>
      <dgm:spPr>
        <a:solidFill>
          <a:schemeClr val="accent2">
            <a:hueOff val="-1446200"/>
            <a:satOff val="-9924"/>
            <a:lumOff val="5098"/>
            <a:alpha val="50000"/>
          </a:schemeClr>
        </a:solidFill>
      </dgm:spPr>
      <dgm:t>
        <a:bodyPr/>
        <a:lstStyle/>
        <a:p>
          <a:r>
            <a:rPr lang="en-GB" b="1">
              <a:solidFill>
                <a:schemeClr val="tx1"/>
              </a:solidFill>
              <a:latin typeface="Syne" panose="020B0604020202020204" charset="0"/>
            </a:rPr>
            <a:t>Social Fragmentation</a:t>
          </a:r>
          <a:endParaRPr lang="en-GB" b="1" dirty="0">
            <a:solidFill>
              <a:schemeClr val="tx1"/>
            </a:solidFill>
            <a:latin typeface="Syne" panose="020B0604020202020204" charset="0"/>
          </a:endParaRPr>
        </a:p>
      </dgm:t>
    </dgm:pt>
    <dgm:pt modelId="{AC4047C4-3DB0-43B0-87F2-7C02E91B592A}" type="parTrans" cxnId="{AB52C85C-2FD6-4ECF-8E6F-BF7825550E51}">
      <dgm:prSet/>
      <dgm:spPr/>
      <dgm:t>
        <a:bodyPr/>
        <a:lstStyle/>
        <a:p>
          <a:endParaRPr lang="en-GB">
            <a:solidFill>
              <a:schemeClr val="tx1"/>
            </a:solidFill>
            <a:latin typeface="Syne" panose="020B0604020202020204" charset="0"/>
          </a:endParaRPr>
        </a:p>
      </dgm:t>
    </dgm:pt>
    <dgm:pt modelId="{CE0BD39E-F8B9-4A2B-8C74-FFECC448F9C1}" type="sibTrans" cxnId="{AB52C85C-2FD6-4ECF-8E6F-BF7825550E51}">
      <dgm:prSet/>
      <dgm:spPr/>
      <dgm:t>
        <a:bodyPr/>
        <a:lstStyle/>
        <a:p>
          <a:endParaRPr lang="en-GB">
            <a:solidFill>
              <a:schemeClr val="tx1"/>
            </a:solidFill>
            <a:latin typeface="Syne" panose="020B0604020202020204" charset="0"/>
          </a:endParaRPr>
        </a:p>
      </dgm:t>
    </dgm:pt>
    <dgm:pt modelId="{C8EB6520-07AE-4C47-911C-73C4E23C618D}">
      <dgm:prSet/>
      <dgm:spPr>
        <a:solidFill>
          <a:schemeClr val="accent2">
            <a:tint val="40000"/>
            <a:hueOff val="-1757410"/>
            <a:satOff val="-6624"/>
            <a:lumOff val="722"/>
            <a:alpha val="50000"/>
          </a:schemeClr>
        </a:solidFill>
      </dgm:spPr>
      <dgm:t>
        <a:bodyPr/>
        <a:lstStyle/>
        <a:p>
          <a:r>
            <a:rPr lang="en-GB" dirty="0">
              <a:solidFill>
                <a:schemeClr val="tx1"/>
              </a:solidFill>
              <a:latin typeface="Syne" panose="020B0604020202020204" charset="0"/>
            </a:rPr>
            <a:t>Breakdown of trust and cooperation in diverse societies.</a:t>
          </a:r>
        </a:p>
      </dgm:t>
    </dgm:pt>
    <dgm:pt modelId="{E4B219FF-2B38-4A77-A617-6A823B2B2E67}" type="parTrans" cxnId="{760BA30C-F142-474D-952E-B9B9CD00FBA7}">
      <dgm:prSet/>
      <dgm:spPr/>
      <dgm:t>
        <a:bodyPr/>
        <a:lstStyle/>
        <a:p>
          <a:endParaRPr lang="en-GB">
            <a:solidFill>
              <a:schemeClr val="tx1"/>
            </a:solidFill>
            <a:latin typeface="Syne" panose="020B0604020202020204" charset="0"/>
          </a:endParaRPr>
        </a:p>
      </dgm:t>
    </dgm:pt>
    <dgm:pt modelId="{C4C40753-2B1B-47C9-80FB-58590656522B}" type="sibTrans" cxnId="{760BA30C-F142-474D-952E-B9B9CD00FBA7}">
      <dgm:prSet/>
      <dgm:spPr/>
      <dgm:t>
        <a:bodyPr/>
        <a:lstStyle/>
        <a:p>
          <a:endParaRPr lang="en-GB">
            <a:solidFill>
              <a:schemeClr val="tx1"/>
            </a:solidFill>
            <a:latin typeface="Syne" panose="020B0604020202020204" charset="0"/>
          </a:endParaRPr>
        </a:p>
      </dgm:t>
    </dgm:pt>
    <dgm:pt modelId="{6F7C8A8D-9215-4F47-B55A-7EBCF73006E7}" type="pres">
      <dgm:prSet presAssocID="{AAD84AC4-E2FC-4326-94B5-FFA84A9DE28B}" presName="Name0" presStyleCnt="0">
        <dgm:presLayoutVars>
          <dgm:dir/>
          <dgm:animLvl val="lvl"/>
          <dgm:resizeHandles val="exact"/>
        </dgm:presLayoutVars>
      </dgm:prSet>
      <dgm:spPr/>
    </dgm:pt>
    <dgm:pt modelId="{D7C33D87-12A8-4807-864A-83CB7B3FD12B}" type="pres">
      <dgm:prSet presAssocID="{3F857EC4-70E7-4260-85D4-2099EF8AF2CD}" presName="composite" presStyleCnt="0"/>
      <dgm:spPr/>
    </dgm:pt>
    <dgm:pt modelId="{CE91DF71-319C-4AD3-87BC-F3465BA2EF81}" type="pres">
      <dgm:prSet presAssocID="{3F857EC4-70E7-4260-85D4-2099EF8AF2CD}" presName="parTx" presStyleLbl="alignNode1" presStyleIdx="0" presStyleCnt="4">
        <dgm:presLayoutVars>
          <dgm:chMax val="0"/>
          <dgm:chPref val="0"/>
          <dgm:bulletEnabled val="1"/>
        </dgm:presLayoutVars>
      </dgm:prSet>
      <dgm:spPr/>
    </dgm:pt>
    <dgm:pt modelId="{17DC1BBC-C83A-49BB-B219-75EBDAF63B80}" type="pres">
      <dgm:prSet presAssocID="{3F857EC4-70E7-4260-85D4-2099EF8AF2CD}" presName="desTx" presStyleLbl="alignAccFollowNode1" presStyleIdx="0" presStyleCnt="4">
        <dgm:presLayoutVars>
          <dgm:bulletEnabled val="1"/>
        </dgm:presLayoutVars>
      </dgm:prSet>
      <dgm:spPr/>
    </dgm:pt>
    <dgm:pt modelId="{D218FF3B-3593-46CA-9DF1-1FE3BC29EA8D}" type="pres">
      <dgm:prSet presAssocID="{4E48C572-A555-4081-B12C-01EEF04F0B11}" presName="space" presStyleCnt="0"/>
      <dgm:spPr/>
    </dgm:pt>
    <dgm:pt modelId="{04BDDE83-4904-44F1-96C0-AF4CC2F7A0CE}" type="pres">
      <dgm:prSet presAssocID="{9B7699AC-C26F-431C-BB91-88E7CA8B3C78}" presName="composite" presStyleCnt="0"/>
      <dgm:spPr/>
    </dgm:pt>
    <dgm:pt modelId="{4C154500-AEAC-4F50-A4E7-CA8D19FB0E08}" type="pres">
      <dgm:prSet presAssocID="{9B7699AC-C26F-431C-BB91-88E7CA8B3C78}" presName="parTx" presStyleLbl="alignNode1" presStyleIdx="1" presStyleCnt="4">
        <dgm:presLayoutVars>
          <dgm:chMax val="0"/>
          <dgm:chPref val="0"/>
          <dgm:bulletEnabled val="1"/>
        </dgm:presLayoutVars>
      </dgm:prSet>
      <dgm:spPr/>
    </dgm:pt>
    <dgm:pt modelId="{AAA8B8A1-C1C1-40A8-AB91-6DB4C475B75F}" type="pres">
      <dgm:prSet presAssocID="{9B7699AC-C26F-431C-BB91-88E7CA8B3C78}" presName="desTx" presStyleLbl="alignAccFollowNode1" presStyleIdx="1" presStyleCnt="4">
        <dgm:presLayoutVars>
          <dgm:bulletEnabled val="1"/>
        </dgm:presLayoutVars>
      </dgm:prSet>
      <dgm:spPr/>
    </dgm:pt>
    <dgm:pt modelId="{5C4ED1CE-09D6-4DE8-B591-BFEBE6C1F00C}" type="pres">
      <dgm:prSet presAssocID="{3A5278FF-3432-44B6-BEFE-7199AAAE16DD}" presName="space" presStyleCnt="0"/>
      <dgm:spPr/>
    </dgm:pt>
    <dgm:pt modelId="{880921AE-636F-473B-BB28-AAD248399505}" type="pres">
      <dgm:prSet presAssocID="{FC73D991-66A3-40B5-94C8-18D45953B527}" presName="composite" presStyleCnt="0"/>
      <dgm:spPr/>
    </dgm:pt>
    <dgm:pt modelId="{C4A4F806-886E-4D00-AC31-C1DF39CABEAC}" type="pres">
      <dgm:prSet presAssocID="{FC73D991-66A3-40B5-94C8-18D45953B527}" presName="parTx" presStyleLbl="alignNode1" presStyleIdx="2" presStyleCnt="4">
        <dgm:presLayoutVars>
          <dgm:chMax val="0"/>
          <dgm:chPref val="0"/>
          <dgm:bulletEnabled val="1"/>
        </dgm:presLayoutVars>
      </dgm:prSet>
      <dgm:spPr/>
    </dgm:pt>
    <dgm:pt modelId="{7C5037AF-735C-49EF-9FB2-460F4927B977}" type="pres">
      <dgm:prSet presAssocID="{FC73D991-66A3-40B5-94C8-18D45953B527}" presName="desTx" presStyleLbl="alignAccFollowNode1" presStyleIdx="2" presStyleCnt="4">
        <dgm:presLayoutVars>
          <dgm:bulletEnabled val="1"/>
        </dgm:presLayoutVars>
      </dgm:prSet>
      <dgm:spPr/>
    </dgm:pt>
    <dgm:pt modelId="{3D51659B-BB96-48A9-8AF2-C21C3B1C185F}" type="pres">
      <dgm:prSet presAssocID="{C8600051-9875-45A6-BA0E-6AD7A8CE8B76}" presName="space" presStyleCnt="0"/>
      <dgm:spPr/>
    </dgm:pt>
    <dgm:pt modelId="{58480462-6D19-4456-A32B-700084BCA0DE}" type="pres">
      <dgm:prSet presAssocID="{F0C73A32-FBA1-4A9C-A05D-4F03565CB770}" presName="composite" presStyleCnt="0"/>
      <dgm:spPr/>
    </dgm:pt>
    <dgm:pt modelId="{5FA5492A-C17B-41B9-A379-A0902E1BA68F}" type="pres">
      <dgm:prSet presAssocID="{F0C73A32-FBA1-4A9C-A05D-4F03565CB770}" presName="parTx" presStyleLbl="alignNode1" presStyleIdx="3" presStyleCnt="4">
        <dgm:presLayoutVars>
          <dgm:chMax val="0"/>
          <dgm:chPref val="0"/>
          <dgm:bulletEnabled val="1"/>
        </dgm:presLayoutVars>
      </dgm:prSet>
      <dgm:spPr/>
    </dgm:pt>
    <dgm:pt modelId="{9DC74D2C-8E66-496D-BF0D-2445F3AD122B}" type="pres">
      <dgm:prSet presAssocID="{F0C73A32-FBA1-4A9C-A05D-4F03565CB770}" presName="desTx" presStyleLbl="alignAccFollowNode1" presStyleIdx="3" presStyleCnt="4">
        <dgm:presLayoutVars>
          <dgm:bulletEnabled val="1"/>
        </dgm:presLayoutVars>
      </dgm:prSet>
      <dgm:spPr/>
    </dgm:pt>
  </dgm:ptLst>
  <dgm:cxnLst>
    <dgm:cxn modelId="{760BA30C-F142-474D-952E-B9B9CD00FBA7}" srcId="{F0C73A32-FBA1-4A9C-A05D-4F03565CB770}" destId="{C8EB6520-07AE-4C47-911C-73C4E23C618D}" srcOrd="0" destOrd="0" parTransId="{E4B219FF-2B38-4A77-A617-6A823B2B2E67}" sibTransId="{C4C40753-2B1B-47C9-80FB-58590656522B}"/>
    <dgm:cxn modelId="{1F5D5610-6387-4E52-9EC8-49DD86F5B453}" srcId="{AAD84AC4-E2FC-4326-94B5-FFA84A9DE28B}" destId="{FC73D991-66A3-40B5-94C8-18D45953B527}" srcOrd="2" destOrd="0" parTransId="{7623209E-B607-409A-AC16-77201EB65A0E}" sibTransId="{C8600051-9875-45A6-BA0E-6AD7A8CE8B76}"/>
    <dgm:cxn modelId="{AF79A024-AA4B-421C-BE7F-34FB3B19A769}" type="presOf" srcId="{F0C73A32-FBA1-4A9C-A05D-4F03565CB770}" destId="{5FA5492A-C17B-41B9-A379-A0902E1BA68F}" srcOrd="0" destOrd="0" presId="urn:microsoft.com/office/officeart/2005/8/layout/hList1"/>
    <dgm:cxn modelId="{DB2CE236-A297-427A-8A7B-C194D7EF2E37}" type="presOf" srcId="{3F857EC4-70E7-4260-85D4-2099EF8AF2CD}" destId="{CE91DF71-319C-4AD3-87BC-F3465BA2EF81}" srcOrd="0" destOrd="0" presId="urn:microsoft.com/office/officeart/2005/8/layout/hList1"/>
    <dgm:cxn modelId="{AB52C85C-2FD6-4ECF-8E6F-BF7825550E51}" srcId="{AAD84AC4-E2FC-4326-94B5-FFA84A9DE28B}" destId="{F0C73A32-FBA1-4A9C-A05D-4F03565CB770}" srcOrd="3" destOrd="0" parTransId="{AC4047C4-3DB0-43B0-87F2-7C02E91B592A}" sibTransId="{CE0BD39E-F8B9-4A2B-8C74-FFECC448F9C1}"/>
    <dgm:cxn modelId="{7455C761-2692-4A8F-9CA3-4E8C9DCA23A4}" type="presOf" srcId="{6CB1A489-36D6-4A88-A675-4992C8CE7A38}" destId="{AAA8B8A1-C1C1-40A8-AB91-6DB4C475B75F}" srcOrd="0" destOrd="0" presId="urn:microsoft.com/office/officeart/2005/8/layout/hList1"/>
    <dgm:cxn modelId="{42D13963-E237-4E48-BA47-715D8F666D34}" srcId="{9B7699AC-C26F-431C-BB91-88E7CA8B3C78}" destId="{6CB1A489-36D6-4A88-A675-4992C8CE7A38}" srcOrd="0" destOrd="0" parTransId="{39F35201-95B8-421F-A33A-130D9F6098E7}" sibTransId="{49381431-9BDC-4313-9839-158BA960FCF2}"/>
    <dgm:cxn modelId="{21DDBB49-8109-4E5E-B828-EA686A8625A8}" type="presOf" srcId="{AAD84AC4-E2FC-4326-94B5-FFA84A9DE28B}" destId="{6F7C8A8D-9215-4F47-B55A-7EBCF73006E7}" srcOrd="0" destOrd="0" presId="urn:microsoft.com/office/officeart/2005/8/layout/hList1"/>
    <dgm:cxn modelId="{EC53084D-4F9D-475A-997E-92017D723BCE}" type="presOf" srcId="{FA181C8A-F335-4510-B9F8-D112E0E4B70C}" destId="{7C5037AF-735C-49EF-9FB2-460F4927B977}" srcOrd="0" destOrd="0" presId="urn:microsoft.com/office/officeart/2005/8/layout/hList1"/>
    <dgm:cxn modelId="{04382851-B7FC-472F-A666-8947B76BAF7A}" type="presOf" srcId="{FC73D991-66A3-40B5-94C8-18D45953B527}" destId="{C4A4F806-886E-4D00-AC31-C1DF39CABEAC}" srcOrd="0" destOrd="0" presId="urn:microsoft.com/office/officeart/2005/8/layout/hList1"/>
    <dgm:cxn modelId="{323C3177-983D-497E-A066-9B50C91DAB35}" type="presOf" srcId="{9B7699AC-C26F-431C-BB91-88E7CA8B3C78}" destId="{4C154500-AEAC-4F50-A4E7-CA8D19FB0E08}" srcOrd="0" destOrd="0" presId="urn:microsoft.com/office/officeart/2005/8/layout/hList1"/>
    <dgm:cxn modelId="{0A72437E-C30E-4C69-B42B-D6D83630DC12}" type="presOf" srcId="{2BD2036A-858A-4831-9298-BBFF92F05489}" destId="{17DC1BBC-C83A-49BB-B219-75EBDAF63B80}" srcOrd="0" destOrd="0" presId="urn:microsoft.com/office/officeart/2005/8/layout/hList1"/>
    <dgm:cxn modelId="{4A6A7B9B-3A85-48AD-90C1-5031CDA9AAD1}" srcId="{AAD84AC4-E2FC-4326-94B5-FFA84A9DE28B}" destId="{3F857EC4-70E7-4260-85D4-2099EF8AF2CD}" srcOrd="0" destOrd="0" parTransId="{AC6DBDEF-8632-4ADE-9AF5-30BF72C21834}" sibTransId="{4E48C572-A555-4081-B12C-01EEF04F0B11}"/>
    <dgm:cxn modelId="{94C14BA7-3051-4A41-B4F0-8AED55AB1673}" srcId="{3F857EC4-70E7-4260-85D4-2099EF8AF2CD}" destId="{2BD2036A-858A-4831-9298-BBFF92F05489}" srcOrd="0" destOrd="0" parTransId="{E3E0E5A3-F516-4815-9309-D06284649DE2}" sibTransId="{90E4E1D0-1591-445A-9140-A7244B3DD0C2}"/>
    <dgm:cxn modelId="{BE96F6C3-1E08-4A53-9D52-8A6BC52AB785}" srcId="{FC73D991-66A3-40B5-94C8-18D45953B527}" destId="{FA181C8A-F335-4510-B9F8-D112E0E4B70C}" srcOrd="0" destOrd="0" parTransId="{9A7B84ED-A55E-4751-9B63-FFDB6BA2BBFC}" sibTransId="{50D5DFC2-9E43-413D-A566-A0E581063B71}"/>
    <dgm:cxn modelId="{BA4636C6-4E3D-49C8-9EA7-595FB095E260}" srcId="{AAD84AC4-E2FC-4326-94B5-FFA84A9DE28B}" destId="{9B7699AC-C26F-431C-BB91-88E7CA8B3C78}" srcOrd="1" destOrd="0" parTransId="{93C72AAF-6C79-48E8-88C4-AF9DA0D529F7}" sibTransId="{3A5278FF-3432-44B6-BEFE-7199AAAE16DD}"/>
    <dgm:cxn modelId="{7055FFD1-EBDE-46BC-B69E-35FAE3072BDC}" type="presOf" srcId="{C8EB6520-07AE-4C47-911C-73C4E23C618D}" destId="{9DC74D2C-8E66-496D-BF0D-2445F3AD122B}" srcOrd="0" destOrd="0" presId="urn:microsoft.com/office/officeart/2005/8/layout/hList1"/>
    <dgm:cxn modelId="{43E90E05-84EF-426C-B95D-1F7D3B94D616}" type="presParOf" srcId="{6F7C8A8D-9215-4F47-B55A-7EBCF73006E7}" destId="{D7C33D87-12A8-4807-864A-83CB7B3FD12B}" srcOrd="0" destOrd="0" presId="urn:microsoft.com/office/officeart/2005/8/layout/hList1"/>
    <dgm:cxn modelId="{EC89A623-F993-4D2C-A8DC-23772413A928}" type="presParOf" srcId="{D7C33D87-12A8-4807-864A-83CB7B3FD12B}" destId="{CE91DF71-319C-4AD3-87BC-F3465BA2EF81}" srcOrd="0" destOrd="0" presId="urn:microsoft.com/office/officeart/2005/8/layout/hList1"/>
    <dgm:cxn modelId="{A174F05B-22B2-4464-B50E-4E6E12C0961C}" type="presParOf" srcId="{D7C33D87-12A8-4807-864A-83CB7B3FD12B}" destId="{17DC1BBC-C83A-49BB-B219-75EBDAF63B80}" srcOrd="1" destOrd="0" presId="urn:microsoft.com/office/officeart/2005/8/layout/hList1"/>
    <dgm:cxn modelId="{824C1984-E7D1-4C8C-B9E7-1F6021599D38}" type="presParOf" srcId="{6F7C8A8D-9215-4F47-B55A-7EBCF73006E7}" destId="{D218FF3B-3593-46CA-9DF1-1FE3BC29EA8D}" srcOrd="1" destOrd="0" presId="urn:microsoft.com/office/officeart/2005/8/layout/hList1"/>
    <dgm:cxn modelId="{AFD398F3-8877-48FF-B41D-0C38EB891612}" type="presParOf" srcId="{6F7C8A8D-9215-4F47-B55A-7EBCF73006E7}" destId="{04BDDE83-4904-44F1-96C0-AF4CC2F7A0CE}" srcOrd="2" destOrd="0" presId="urn:microsoft.com/office/officeart/2005/8/layout/hList1"/>
    <dgm:cxn modelId="{C4EB6698-9D17-4AFC-9574-E46379467223}" type="presParOf" srcId="{04BDDE83-4904-44F1-96C0-AF4CC2F7A0CE}" destId="{4C154500-AEAC-4F50-A4E7-CA8D19FB0E08}" srcOrd="0" destOrd="0" presId="urn:microsoft.com/office/officeart/2005/8/layout/hList1"/>
    <dgm:cxn modelId="{9F350538-64E3-4F3B-81BF-F9A53286AA9F}" type="presParOf" srcId="{04BDDE83-4904-44F1-96C0-AF4CC2F7A0CE}" destId="{AAA8B8A1-C1C1-40A8-AB91-6DB4C475B75F}" srcOrd="1" destOrd="0" presId="urn:microsoft.com/office/officeart/2005/8/layout/hList1"/>
    <dgm:cxn modelId="{277A4440-AE5A-4E07-BCDC-C2887AA72A75}" type="presParOf" srcId="{6F7C8A8D-9215-4F47-B55A-7EBCF73006E7}" destId="{5C4ED1CE-09D6-4DE8-B591-BFEBE6C1F00C}" srcOrd="3" destOrd="0" presId="urn:microsoft.com/office/officeart/2005/8/layout/hList1"/>
    <dgm:cxn modelId="{4237D815-CACC-4599-86A7-4F578556CF84}" type="presParOf" srcId="{6F7C8A8D-9215-4F47-B55A-7EBCF73006E7}" destId="{880921AE-636F-473B-BB28-AAD248399505}" srcOrd="4" destOrd="0" presId="urn:microsoft.com/office/officeart/2005/8/layout/hList1"/>
    <dgm:cxn modelId="{DCF073F7-03FA-4B2F-877A-1EF394C6A47A}" type="presParOf" srcId="{880921AE-636F-473B-BB28-AAD248399505}" destId="{C4A4F806-886E-4D00-AC31-C1DF39CABEAC}" srcOrd="0" destOrd="0" presId="urn:microsoft.com/office/officeart/2005/8/layout/hList1"/>
    <dgm:cxn modelId="{9288862F-EFED-4DA3-AE25-A41D8DF0517C}" type="presParOf" srcId="{880921AE-636F-473B-BB28-AAD248399505}" destId="{7C5037AF-735C-49EF-9FB2-460F4927B977}" srcOrd="1" destOrd="0" presId="urn:microsoft.com/office/officeart/2005/8/layout/hList1"/>
    <dgm:cxn modelId="{D571A020-6E8A-48C9-B85D-67EFDA68B7E9}" type="presParOf" srcId="{6F7C8A8D-9215-4F47-B55A-7EBCF73006E7}" destId="{3D51659B-BB96-48A9-8AF2-C21C3B1C185F}" srcOrd="5" destOrd="0" presId="urn:microsoft.com/office/officeart/2005/8/layout/hList1"/>
    <dgm:cxn modelId="{2EEE870E-D204-47BE-8419-B9F22F9C3EFC}" type="presParOf" srcId="{6F7C8A8D-9215-4F47-B55A-7EBCF73006E7}" destId="{58480462-6D19-4456-A32B-700084BCA0DE}" srcOrd="6" destOrd="0" presId="urn:microsoft.com/office/officeart/2005/8/layout/hList1"/>
    <dgm:cxn modelId="{F95A105F-1172-43A0-9F80-1C6031EE0139}" type="presParOf" srcId="{58480462-6D19-4456-A32B-700084BCA0DE}" destId="{5FA5492A-C17B-41B9-A379-A0902E1BA68F}" srcOrd="0" destOrd="0" presId="urn:microsoft.com/office/officeart/2005/8/layout/hList1"/>
    <dgm:cxn modelId="{E1F2720D-4565-47DC-811E-99FA5B2945A9}" type="presParOf" srcId="{58480462-6D19-4456-A32B-700084BCA0DE}" destId="{9DC74D2C-8E66-496D-BF0D-2445F3AD122B}" srcOrd="1" destOrd="0" presId="urn:microsoft.com/office/officeart/2005/8/layout/hList1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A3CBD771-8DAD-4BD1-BE85-E1E73175F317}" type="doc">
      <dgm:prSet loTypeId="urn:microsoft.com/office/officeart/2005/8/layout/rings+Icon" loCatId="officeonline" qsTypeId="urn:microsoft.com/office/officeart/2005/8/quickstyle/simple1" qsCatId="simple" csTypeId="urn:microsoft.com/office/officeart/2005/8/colors/colorful2" csCatId="colorful" phldr="1"/>
      <dgm:spPr/>
    </dgm:pt>
    <dgm:pt modelId="{339DDA9B-2971-4700-AF70-0E03BF3B8B92}">
      <dgm:prSet phldrT="[Text]"/>
      <dgm:spPr/>
      <dgm:t>
        <a:bodyPr/>
        <a:lstStyle/>
        <a:p>
          <a:pPr>
            <a:buFont typeface="Arial" panose="020B0604020202020204" pitchFamily="34" charset="0"/>
            <a:buChar char="•"/>
          </a:pPr>
          <a:r>
            <a:rPr lang="en-GB" dirty="0">
              <a:latin typeface="Syne" panose="020B0604020202020204" charset="0"/>
            </a:rPr>
            <a:t>Competition for resources</a:t>
          </a:r>
        </a:p>
      </dgm:t>
    </dgm:pt>
    <dgm:pt modelId="{7A1B3D46-2ED9-4D85-B24E-E3C3243CCF21}" type="parTrans" cxnId="{95C237E9-F2CA-4AEA-A78F-F520BC8B0508}">
      <dgm:prSet/>
      <dgm:spPr/>
      <dgm:t>
        <a:bodyPr/>
        <a:lstStyle/>
        <a:p>
          <a:endParaRPr lang="en-GB">
            <a:latin typeface="Syne" panose="020B0604020202020204" charset="0"/>
          </a:endParaRPr>
        </a:p>
      </dgm:t>
    </dgm:pt>
    <dgm:pt modelId="{233CE05D-87E5-4D4A-B0B0-AB4FC346C4C6}" type="sibTrans" cxnId="{95C237E9-F2CA-4AEA-A78F-F520BC8B0508}">
      <dgm:prSet/>
      <dgm:spPr/>
      <dgm:t>
        <a:bodyPr/>
        <a:lstStyle/>
        <a:p>
          <a:endParaRPr lang="en-GB">
            <a:latin typeface="Syne" panose="020B0604020202020204" charset="0"/>
          </a:endParaRPr>
        </a:p>
      </dgm:t>
    </dgm:pt>
    <dgm:pt modelId="{9A8D9356-891A-4ED3-B7E3-B4F22397F315}">
      <dgm:prSet phldrT="[Text]"/>
      <dgm:spPr/>
      <dgm:t>
        <a:bodyPr/>
        <a:lstStyle/>
        <a:p>
          <a:pPr>
            <a:buFont typeface="Arial" panose="020B0604020202020204" pitchFamily="34" charset="0"/>
            <a:buChar char="•"/>
          </a:pPr>
          <a:r>
            <a:rPr lang="en-GB" dirty="0">
              <a:latin typeface="Syne" panose="020B0604020202020204" charset="0"/>
            </a:rPr>
            <a:t>Threats to group identity</a:t>
          </a:r>
        </a:p>
      </dgm:t>
    </dgm:pt>
    <dgm:pt modelId="{C6EDD3C7-E8DF-4B3C-AD3D-04BC961964A5}" type="parTrans" cxnId="{5EB28683-3A8C-4A00-8F9B-1BE5877D23AA}">
      <dgm:prSet/>
      <dgm:spPr/>
      <dgm:t>
        <a:bodyPr/>
        <a:lstStyle/>
        <a:p>
          <a:endParaRPr lang="en-GB">
            <a:latin typeface="Syne" panose="020B0604020202020204" charset="0"/>
          </a:endParaRPr>
        </a:p>
      </dgm:t>
    </dgm:pt>
    <dgm:pt modelId="{A8D598FD-54C5-40DD-8045-91539A63DD2E}" type="sibTrans" cxnId="{5EB28683-3A8C-4A00-8F9B-1BE5877D23AA}">
      <dgm:prSet/>
      <dgm:spPr/>
      <dgm:t>
        <a:bodyPr/>
        <a:lstStyle/>
        <a:p>
          <a:endParaRPr lang="en-GB">
            <a:latin typeface="Syne" panose="020B0604020202020204" charset="0"/>
          </a:endParaRPr>
        </a:p>
      </dgm:t>
    </dgm:pt>
    <dgm:pt modelId="{E93E2B56-66F8-4DE8-A941-7935926D4D14}">
      <dgm:prSet phldrT="[Text]"/>
      <dgm:spPr/>
      <dgm:t>
        <a:bodyPr/>
        <a:lstStyle/>
        <a:p>
          <a:pPr>
            <a:buFont typeface="Arial" panose="020B0604020202020204" pitchFamily="34" charset="0"/>
            <a:buChar char="•"/>
          </a:pPr>
          <a:r>
            <a:rPr lang="en-GB" dirty="0">
              <a:latin typeface="Syne" panose="020B0604020202020204" charset="0"/>
            </a:rPr>
            <a:t>Perceived threats</a:t>
          </a:r>
        </a:p>
      </dgm:t>
    </dgm:pt>
    <dgm:pt modelId="{30E45FC5-F36E-4079-83DA-8603F2C633F3}" type="parTrans" cxnId="{3122B451-521C-414F-A913-19F0ACB8A26B}">
      <dgm:prSet/>
      <dgm:spPr/>
      <dgm:t>
        <a:bodyPr/>
        <a:lstStyle/>
        <a:p>
          <a:endParaRPr lang="en-GB">
            <a:latin typeface="Syne" panose="020B0604020202020204" charset="0"/>
          </a:endParaRPr>
        </a:p>
      </dgm:t>
    </dgm:pt>
    <dgm:pt modelId="{A0B54E09-AF40-4F1A-802C-E08A0B290929}" type="sibTrans" cxnId="{3122B451-521C-414F-A913-19F0ACB8A26B}">
      <dgm:prSet/>
      <dgm:spPr/>
      <dgm:t>
        <a:bodyPr/>
        <a:lstStyle/>
        <a:p>
          <a:endParaRPr lang="en-GB">
            <a:latin typeface="Syne" panose="020B0604020202020204" charset="0"/>
          </a:endParaRPr>
        </a:p>
      </dgm:t>
    </dgm:pt>
    <dgm:pt modelId="{A3188D61-F4FB-461B-A721-19531C81C337}">
      <dgm:prSet/>
      <dgm:spPr/>
      <dgm:t>
        <a:bodyPr/>
        <a:lstStyle/>
        <a:p>
          <a:r>
            <a:rPr lang="en-GB">
              <a:latin typeface="Syne" panose="020B0604020202020204" charset="0"/>
            </a:rPr>
            <a:t>Feelings of disadvantage or injustice</a:t>
          </a:r>
        </a:p>
      </dgm:t>
    </dgm:pt>
    <dgm:pt modelId="{5B10AD54-FB8A-43CD-8631-6DC07D19E657}" type="parTrans" cxnId="{0D64E075-F686-4AC2-B37E-E2F5EB6393E9}">
      <dgm:prSet/>
      <dgm:spPr/>
      <dgm:t>
        <a:bodyPr/>
        <a:lstStyle/>
        <a:p>
          <a:endParaRPr lang="en-GB">
            <a:latin typeface="Syne" panose="020B0604020202020204" charset="0"/>
          </a:endParaRPr>
        </a:p>
      </dgm:t>
    </dgm:pt>
    <dgm:pt modelId="{F0338FD2-E044-4365-BC0E-BDCC4CEB9FA0}" type="sibTrans" cxnId="{0D64E075-F686-4AC2-B37E-E2F5EB6393E9}">
      <dgm:prSet/>
      <dgm:spPr/>
      <dgm:t>
        <a:bodyPr/>
        <a:lstStyle/>
        <a:p>
          <a:endParaRPr lang="en-GB">
            <a:latin typeface="Syne" panose="020B0604020202020204" charset="0"/>
          </a:endParaRPr>
        </a:p>
      </dgm:t>
    </dgm:pt>
    <dgm:pt modelId="{F7CA81E3-83BC-4B59-9D7C-FB0809D0C063}">
      <dgm:prSet/>
      <dgm:spPr/>
      <dgm:t>
        <a:bodyPr/>
        <a:lstStyle/>
        <a:p>
          <a:r>
            <a:rPr lang="en-GB">
              <a:latin typeface="Syne" panose="020B0604020202020204" charset="0"/>
            </a:rPr>
            <a:t>Stereotypes and expectations</a:t>
          </a:r>
          <a:endParaRPr lang="en-GB" dirty="0">
            <a:latin typeface="Syne" panose="020B0604020202020204" charset="0"/>
          </a:endParaRPr>
        </a:p>
      </dgm:t>
    </dgm:pt>
    <dgm:pt modelId="{DB023738-988F-4A46-BA44-B55009AB4588}" type="parTrans" cxnId="{E36FDABC-F033-4AF5-873B-C263C263A6C2}">
      <dgm:prSet/>
      <dgm:spPr/>
      <dgm:t>
        <a:bodyPr/>
        <a:lstStyle/>
        <a:p>
          <a:endParaRPr lang="en-GB">
            <a:latin typeface="Syne" panose="020B0604020202020204" charset="0"/>
          </a:endParaRPr>
        </a:p>
      </dgm:t>
    </dgm:pt>
    <dgm:pt modelId="{4518F49C-3837-42E2-AA77-69BF90C0FE97}" type="sibTrans" cxnId="{E36FDABC-F033-4AF5-873B-C263C263A6C2}">
      <dgm:prSet/>
      <dgm:spPr/>
      <dgm:t>
        <a:bodyPr/>
        <a:lstStyle/>
        <a:p>
          <a:endParaRPr lang="en-GB">
            <a:latin typeface="Syne" panose="020B0604020202020204" charset="0"/>
          </a:endParaRPr>
        </a:p>
      </dgm:t>
    </dgm:pt>
    <dgm:pt modelId="{EEFC11F0-16F7-402A-8436-FA2F35130E6E}">
      <dgm:prSet/>
      <dgm:spPr/>
      <dgm:t>
        <a:bodyPr/>
        <a:lstStyle/>
        <a:p>
          <a:r>
            <a:rPr lang="en-GB">
              <a:latin typeface="Syne" panose="020B0604020202020204" charset="0"/>
            </a:rPr>
            <a:t>Political and media influences</a:t>
          </a:r>
          <a:endParaRPr lang="en-GB" dirty="0">
            <a:latin typeface="Syne" panose="020B0604020202020204" charset="0"/>
          </a:endParaRPr>
        </a:p>
      </dgm:t>
    </dgm:pt>
    <dgm:pt modelId="{7FD81B93-90EF-456D-B0A4-CB7F34CCA747}" type="parTrans" cxnId="{6C19BDFC-AC24-48AD-9F71-9080770E6489}">
      <dgm:prSet/>
      <dgm:spPr/>
      <dgm:t>
        <a:bodyPr/>
        <a:lstStyle/>
        <a:p>
          <a:endParaRPr lang="en-GB">
            <a:latin typeface="Syne" panose="020B0604020202020204" charset="0"/>
          </a:endParaRPr>
        </a:p>
      </dgm:t>
    </dgm:pt>
    <dgm:pt modelId="{9D07DC33-B535-4EA2-BA92-08540102B2E1}" type="sibTrans" cxnId="{6C19BDFC-AC24-48AD-9F71-9080770E6489}">
      <dgm:prSet/>
      <dgm:spPr/>
      <dgm:t>
        <a:bodyPr/>
        <a:lstStyle/>
        <a:p>
          <a:endParaRPr lang="en-GB">
            <a:latin typeface="Syne" panose="020B0604020202020204" charset="0"/>
          </a:endParaRPr>
        </a:p>
      </dgm:t>
    </dgm:pt>
    <dgm:pt modelId="{B853F328-0679-4FA3-B6C4-2F19FE99CDAF}" type="pres">
      <dgm:prSet presAssocID="{A3CBD771-8DAD-4BD1-BE85-E1E73175F317}" presName="Name0" presStyleCnt="0">
        <dgm:presLayoutVars>
          <dgm:chMax val="7"/>
          <dgm:dir/>
          <dgm:resizeHandles val="exact"/>
        </dgm:presLayoutVars>
      </dgm:prSet>
      <dgm:spPr/>
    </dgm:pt>
    <dgm:pt modelId="{8D57622C-98EF-4949-A348-D37938058EAB}" type="pres">
      <dgm:prSet presAssocID="{A3CBD771-8DAD-4BD1-BE85-E1E73175F317}" presName="ellipse1" presStyleLbl="vennNode1" presStyleIdx="0" presStyleCnt="6">
        <dgm:presLayoutVars>
          <dgm:bulletEnabled val="1"/>
        </dgm:presLayoutVars>
      </dgm:prSet>
      <dgm:spPr/>
    </dgm:pt>
    <dgm:pt modelId="{60FE38A9-7C88-4A24-8BB1-3CD81C869871}" type="pres">
      <dgm:prSet presAssocID="{A3CBD771-8DAD-4BD1-BE85-E1E73175F317}" presName="ellipse2" presStyleLbl="vennNode1" presStyleIdx="1" presStyleCnt="6">
        <dgm:presLayoutVars>
          <dgm:bulletEnabled val="1"/>
        </dgm:presLayoutVars>
      </dgm:prSet>
      <dgm:spPr/>
    </dgm:pt>
    <dgm:pt modelId="{9ED6BB07-5C52-4E01-AC0F-0CE51A6B8535}" type="pres">
      <dgm:prSet presAssocID="{A3CBD771-8DAD-4BD1-BE85-E1E73175F317}" presName="ellipse3" presStyleLbl="vennNode1" presStyleIdx="2" presStyleCnt="6">
        <dgm:presLayoutVars>
          <dgm:bulletEnabled val="1"/>
        </dgm:presLayoutVars>
      </dgm:prSet>
      <dgm:spPr/>
    </dgm:pt>
    <dgm:pt modelId="{2BD70CA1-5014-4322-B49A-377FAEAF64C6}" type="pres">
      <dgm:prSet presAssocID="{A3CBD771-8DAD-4BD1-BE85-E1E73175F317}" presName="ellipse4" presStyleLbl="vennNode1" presStyleIdx="3" presStyleCnt="6">
        <dgm:presLayoutVars>
          <dgm:bulletEnabled val="1"/>
        </dgm:presLayoutVars>
      </dgm:prSet>
      <dgm:spPr/>
    </dgm:pt>
    <dgm:pt modelId="{685D0099-BCE7-4F90-8923-1405F876ECE4}" type="pres">
      <dgm:prSet presAssocID="{A3CBD771-8DAD-4BD1-BE85-E1E73175F317}" presName="ellipse5" presStyleLbl="vennNode1" presStyleIdx="4" presStyleCnt="6">
        <dgm:presLayoutVars>
          <dgm:bulletEnabled val="1"/>
        </dgm:presLayoutVars>
      </dgm:prSet>
      <dgm:spPr/>
    </dgm:pt>
    <dgm:pt modelId="{D25850F4-FD20-4DA1-AFB9-16E01D6D8CAD}" type="pres">
      <dgm:prSet presAssocID="{A3CBD771-8DAD-4BD1-BE85-E1E73175F317}" presName="ellipse6" presStyleLbl="vennNode1" presStyleIdx="5" presStyleCnt="6">
        <dgm:presLayoutVars>
          <dgm:bulletEnabled val="1"/>
        </dgm:presLayoutVars>
      </dgm:prSet>
      <dgm:spPr/>
    </dgm:pt>
  </dgm:ptLst>
  <dgm:cxnLst>
    <dgm:cxn modelId="{3991FC15-F748-4FDE-99FA-8F4288106CB9}" type="presOf" srcId="{F7CA81E3-83BC-4B59-9D7C-FB0809D0C063}" destId="{685D0099-BCE7-4F90-8923-1405F876ECE4}" srcOrd="0" destOrd="0" presId="urn:microsoft.com/office/officeart/2005/8/layout/rings+Icon"/>
    <dgm:cxn modelId="{D3099E68-BC63-4AEB-8E14-F5EE0BE0C945}" type="presOf" srcId="{A3188D61-F4FB-461B-A721-19531C81C337}" destId="{D25850F4-FD20-4DA1-AFB9-16E01D6D8CAD}" srcOrd="0" destOrd="0" presId="urn:microsoft.com/office/officeart/2005/8/layout/rings+Icon"/>
    <dgm:cxn modelId="{3122B451-521C-414F-A913-19F0ACB8A26B}" srcId="{A3CBD771-8DAD-4BD1-BE85-E1E73175F317}" destId="{E93E2B56-66F8-4DE8-A941-7935926D4D14}" srcOrd="2" destOrd="0" parTransId="{30E45FC5-F36E-4079-83DA-8603F2C633F3}" sibTransId="{A0B54E09-AF40-4F1A-802C-E08A0B290929}"/>
    <dgm:cxn modelId="{0D64E075-F686-4AC2-B37E-E2F5EB6393E9}" srcId="{A3CBD771-8DAD-4BD1-BE85-E1E73175F317}" destId="{A3188D61-F4FB-461B-A721-19531C81C337}" srcOrd="5" destOrd="0" parTransId="{5B10AD54-FB8A-43CD-8631-6DC07D19E657}" sibTransId="{F0338FD2-E044-4365-BC0E-BDCC4CEB9FA0}"/>
    <dgm:cxn modelId="{5EB28683-3A8C-4A00-8F9B-1BE5877D23AA}" srcId="{A3CBD771-8DAD-4BD1-BE85-E1E73175F317}" destId="{9A8D9356-891A-4ED3-B7E3-B4F22397F315}" srcOrd="1" destOrd="0" parTransId="{C6EDD3C7-E8DF-4B3C-AD3D-04BC961964A5}" sibTransId="{A8D598FD-54C5-40DD-8045-91539A63DD2E}"/>
    <dgm:cxn modelId="{10CDBB9B-2AC3-46D9-A911-30556F304969}" type="presOf" srcId="{EEFC11F0-16F7-402A-8436-FA2F35130E6E}" destId="{2BD70CA1-5014-4322-B49A-377FAEAF64C6}" srcOrd="0" destOrd="0" presId="urn:microsoft.com/office/officeart/2005/8/layout/rings+Icon"/>
    <dgm:cxn modelId="{28B33CA3-9A9F-4537-90B7-ED8A6C4FA206}" type="presOf" srcId="{339DDA9B-2971-4700-AF70-0E03BF3B8B92}" destId="{8D57622C-98EF-4949-A348-D37938058EAB}" srcOrd="0" destOrd="0" presId="urn:microsoft.com/office/officeart/2005/8/layout/rings+Icon"/>
    <dgm:cxn modelId="{2A6846B6-A5D5-4DAE-8090-496D41AFD096}" type="presOf" srcId="{9A8D9356-891A-4ED3-B7E3-B4F22397F315}" destId="{60FE38A9-7C88-4A24-8BB1-3CD81C869871}" srcOrd="0" destOrd="0" presId="urn:microsoft.com/office/officeart/2005/8/layout/rings+Icon"/>
    <dgm:cxn modelId="{E36FDABC-F033-4AF5-873B-C263C263A6C2}" srcId="{A3CBD771-8DAD-4BD1-BE85-E1E73175F317}" destId="{F7CA81E3-83BC-4B59-9D7C-FB0809D0C063}" srcOrd="4" destOrd="0" parTransId="{DB023738-988F-4A46-BA44-B55009AB4588}" sibTransId="{4518F49C-3837-42E2-AA77-69BF90C0FE97}"/>
    <dgm:cxn modelId="{47250BDE-708C-4796-9AE8-EB3840B4E357}" type="presOf" srcId="{E93E2B56-66F8-4DE8-A941-7935926D4D14}" destId="{9ED6BB07-5C52-4E01-AC0F-0CE51A6B8535}" srcOrd="0" destOrd="0" presId="urn:microsoft.com/office/officeart/2005/8/layout/rings+Icon"/>
    <dgm:cxn modelId="{95C237E9-F2CA-4AEA-A78F-F520BC8B0508}" srcId="{A3CBD771-8DAD-4BD1-BE85-E1E73175F317}" destId="{339DDA9B-2971-4700-AF70-0E03BF3B8B92}" srcOrd="0" destOrd="0" parTransId="{7A1B3D46-2ED9-4D85-B24E-E3C3243CCF21}" sibTransId="{233CE05D-87E5-4D4A-B0B0-AB4FC346C4C6}"/>
    <dgm:cxn modelId="{7B897EF5-D465-4460-B529-E1A286B8FBBD}" type="presOf" srcId="{A3CBD771-8DAD-4BD1-BE85-E1E73175F317}" destId="{B853F328-0679-4FA3-B6C4-2F19FE99CDAF}" srcOrd="0" destOrd="0" presId="urn:microsoft.com/office/officeart/2005/8/layout/rings+Icon"/>
    <dgm:cxn modelId="{6C19BDFC-AC24-48AD-9F71-9080770E6489}" srcId="{A3CBD771-8DAD-4BD1-BE85-E1E73175F317}" destId="{EEFC11F0-16F7-402A-8436-FA2F35130E6E}" srcOrd="3" destOrd="0" parTransId="{7FD81B93-90EF-456D-B0A4-CB7F34CCA747}" sibTransId="{9D07DC33-B535-4EA2-BA92-08540102B2E1}"/>
    <dgm:cxn modelId="{8AFD5FEE-DEB2-4218-B79E-E43BD812E7BD}" type="presParOf" srcId="{B853F328-0679-4FA3-B6C4-2F19FE99CDAF}" destId="{8D57622C-98EF-4949-A348-D37938058EAB}" srcOrd="0" destOrd="0" presId="urn:microsoft.com/office/officeart/2005/8/layout/rings+Icon"/>
    <dgm:cxn modelId="{C397EA25-7172-4E4E-AEAA-93DED37253F9}" type="presParOf" srcId="{B853F328-0679-4FA3-B6C4-2F19FE99CDAF}" destId="{60FE38A9-7C88-4A24-8BB1-3CD81C869871}" srcOrd="1" destOrd="0" presId="urn:microsoft.com/office/officeart/2005/8/layout/rings+Icon"/>
    <dgm:cxn modelId="{A0280B73-BC9A-4D2A-A8CC-A10524B4B891}" type="presParOf" srcId="{B853F328-0679-4FA3-B6C4-2F19FE99CDAF}" destId="{9ED6BB07-5C52-4E01-AC0F-0CE51A6B8535}" srcOrd="2" destOrd="0" presId="urn:microsoft.com/office/officeart/2005/8/layout/rings+Icon"/>
    <dgm:cxn modelId="{6E6708D9-448B-4E68-843A-BB562175B06A}" type="presParOf" srcId="{B853F328-0679-4FA3-B6C4-2F19FE99CDAF}" destId="{2BD70CA1-5014-4322-B49A-377FAEAF64C6}" srcOrd="3" destOrd="0" presId="urn:microsoft.com/office/officeart/2005/8/layout/rings+Icon"/>
    <dgm:cxn modelId="{F82AD957-EF1C-4D3B-AEB5-007F589569E3}" type="presParOf" srcId="{B853F328-0679-4FA3-B6C4-2F19FE99CDAF}" destId="{685D0099-BCE7-4F90-8923-1405F876ECE4}" srcOrd="4" destOrd="0" presId="urn:microsoft.com/office/officeart/2005/8/layout/rings+Icon"/>
    <dgm:cxn modelId="{A93B8ED4-BF05-467D-A6A5-95952490C541}" type="presParOf" srcId="{B853F328-0679-4FA3-B6C4-2F19FE99CDAF}" destId="{D25850F4-FD20-4DA1-AFB9-16E01D6D8CAD}" srcOrd="5" destOrd="0" presId="urn:microsoft.com/office/officeart/2005/8/layout/rings+Icon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E275BD7D-6259-46D8-A448-C8757CEF539D}" type="doc">
      <dgm:prSet loTypeId="urn:microsoft.com/office/officeart/2005/8/layout/hList1" loCatId="list" qsTypeId="urn:microsoft.com/office/officeart/2005/8/quickstyle/simple1" qsCatId="simple" csTypeId="urn:microsoft.com/office/officeart/2005/8/colors/colorful2" csCatId="colorful" phldr="1"/>
      <dgm:spPr/>
      <dgm:t>
        <a:bodyPr/>
        <a:lstStyle/>
        <a:p>
          <a:endParaRPr lang="en-GB"/>
        </a:p>
      </dgm:t>
    </dgm:pt>
    <dgm:pt modelId="{C42C88FC-B0BD-4679-871B-8923791F322A}">
      <dgm:prSet phldrT="[Text]" phldr="0" custT="1"/>
      <dgm:spPr>
        <a:solidFill>
          <a:schemeClr val="accent2">
            <a:hueOff val="0"/>
            <a:satOff val="0"/>
            <a:lumOff val="0"/>
            <a:alpha val="50000"/>
          </a:schemeClr>
        </a:solidFill>
      </dgm:spPr>
      <dgm:t>
        <a:bodyPr/>
        <a:lstStyle/>
        <a:p>
          <a:r>
            <a:rPr lang="en-GB" sz="1800" dirty="0">
              <a:solidFill>
                <a:schemeClr val="tx1"/>
              </a:solidFill>
              <a:latin typeface="Syne" panose="020B0604020202020204" charset="0"/>
            </a:rPr>
            <a:t>Actual Threat</a:t>
          </a:r>
        </a:p>
      </dgm:t>
    </dgm:pt>
    <dgm:pt modelId="{60BC253E-3250-4757-ABE5-D6C26962E464}" type="parTrans" cxnId="{8B214A79-B093-42F6-AEC5-6FB9AEAAF6F8}">
      <dgm:prSet/>
      <dgm:spPr/>
      <dgm:t>
        <a:bodyPr/>
        <a:lstStyle/>
        <a:p>
          <a:endParaRPr lang="en-GB">
            <a:solidFill>
              <a:schemeClr val="tx1"/>
            </a:solidFill>
            <a:latin typeface="Syne" panose="020B0604020202020204" charset="0"/>
          </a:endParaRPr>
        </a:p>
      </dgm:t>
    </dgm:pt>
    <dgm:pt modelId="{5C92A1C9-5827-4395-AA84-7A3280C90802}" type="sibTrans" cxnId="{8B214A79-B093-42F6-AEC5-6FB9AEAAF6F8}">
      <dgm:prSet/>
      <dgm:spPr/>
      <dgm:t>
        <a:bodyPr/>
        <a:lstStyle/>
        <a:p>
          <a:endParaRPr lang="en-GB">
            <a:solidFill>
              <a:schemeClr val="tx1"/>
            </a:solidFill>
            <a:latin typeface="Syne" panose="020B0604020202020204" charset="0"/>
          </a:endParaRPr>
        </a:p>
      </dgm:t>
    </dgm:pt>
    <dgm:pt modelId="{2D7DB296-30EB-4636-928D-12E37D6FBED4}">
      <dgm:prSet phldrT="[Text]"/>
      <dgm:spPr>
        <a:solidFill>
          <a:schemeClr val="accent2">
            <a:tint val="40000"/>
            <a:hueOff val="0"/>
            <a:satOff val="0"/>
            <a:lumOff val="0"/>
            <a:alpha val="50000"/>
          </a:schemeClr>
        </a:solidFill>
      </dgm:spPr>
      <dgm:t>
        <a:bodyPr/>
        <a:lstStyle/>
        <a:p>
          <a:pPr>
            <a:buNone/>
          </a:pPr>
          <a:r>
            <a:rPr lang="en-GB" dirty="0">
              <a:solidFill>
                <a:schemeClr val="tx1"/>
              </a:solidFill>
              <a:latin typeface="Syne" panose="020B0604020202020204" charset="0"/>
            </a:rPr>
            <a:t>Objective threats that genuinely affect resources, safety, or opportunities</a:t>
          </a:r>
        </a:p>
      </dgm:t>
    </dgm:pt>
    <dgm:pt modelId="{03F6B3A8-64E4-4B25-B014-DC44778C1BCF}" type="parTrans" cxnId="{1FFC222D-A642-495B-A3F1-8C2CC026C273}">
      <dgm:prSet/>
      <dgm:spPr/>
      <dgm:t>
        <a:bodyPr/>
        <a:lstStyle/>
        <a:p>
          <a:endParaRPr lang="en-GB">
            <a:solidFill>
              <a:schemeClr val="tx1"/>
            </a:solidFill>
            <a:latin typeface="Syne" panose="020B0604020202020204" charset="0"/>
          </a:endParaRPr>
        </a:p>
      </dgm:t>
    </dgm:pt>
    <dgm:pt modelId="{21C86BF4-ACBA-494A-8A7A-9F2920AE16D2}" type="sibTrans" cxnId="{1FFC222D-A642-495B-A3F1-8C2CC026C273}">
      <dgm:prSet/>
      <dgm:spPr/>
      <dgm:t>
        <a:bodyPr/>
        <a:lstStyle/>
        <a:p>
          <a:endParaRPr lang="en-GB">
            <a:solidFill>
              <a:schemeClr val="tx1"/>
            </a:solidFill>
            <a:latin typeface="Syne" panose="020B0604020202020204" charset="0"/>
          </a:endParaRPr>
        </a:p>
      </dgm:t>
    </dgm:pt>
    <dgm:pt modelId="{566717D2-C77B-4058-8EB6-5D4EBADBAB9E}">
      <dgm:prSet phldrT="[Text]" phldr="0" custT="1"/>
      <dgm:spPr>
        <a:solidFill>
          <a:schemeClr val="accent2">
            <a:hueOff val="-1446200"/>
            <a:satOff val="-9924"/>
            <a:lumOff val="5098"/>
            <a:alpha val="50000"/>
          </a:schemeClr>
        </a:solidFill>
      </dgm:spPr>
      <dgm:t>
        <a:bodyPr/>
        <a:lstStyle/>
        <a:p>
          <a:r>
            <a:rPr lang="en-GB" sz="1800" dirty="0">
              <a:solidFill>
                <a:schemeClr val="tx1"/>
              </a:solidFill>
              <a:latin typeface="Syne" panose="020B0604020202020204" charset="0"/>
            </a:rPr>
            <a:t>Perceived Threat</a:t>
          </a:r>
        </a:p>
      </dgm:t>
    </dgm:pt>
    <dgm:pt modelId="{A54DCA13-C740-40E1-89E0-2B281D913858}" type="parTrans" cxnId="{D5C6B52C-26DC-41EB-A6F4-F7FE4AA3DA0A}">
      <dgm:prSet/>
      <dgm:spPr/>
      <dgm:t>
        <a:bodyPr/>
        <a:lstStyle/>
        <a:p>
          <a:endParaRPr lang="en-GB">
            <a:solidFill>
              <a:schemeClr val="tx1"/>
            </a:solidFill>
            <a:latin typeface="Syne" panose="020B0604020202020204" charset="0"/>
          </a:endParaRPr>
        </a:p>
      </dgm:t>
    </dgm:pt>
    <dgm:pt modelId="{D64544DD-87CF-40A4-96E6-316A8442BD67}" type="sibTrans" cxnId="{D5C6B52C-26DC-41EB-A6F4-F7FE4AA3DA0A}">
      <dgm:prSet/>
      <dgm:spPr/>
      <dgm:t>
        <a:bodyPr/>
        <a:lstStyle/>
        <a:p>
          <a:endParaRPr lang="en-GB">
            <a:solidFill>
              <a:schemeClr val="tx1"/>
            </a:solidFill>
            <a:latin typeface="Syne" panose="020B0604020202020204" charset="0"/>
          </a:endParaRPr>
        </a:p>
      </dgm:t>
    </dgm:pt>
    <dgm:pt modelId="{C5026DE1-D778-4044-9FE3-844920A03CAF}">
      <dgm:prSet phldrT="[Text]"/>
      <dgm:spPr>
        <a:solidFill>
          <a:schemeClr val="accent2">
            <a:tint val="40000"/>
            <a:hueOff val="-1757410"/>
            <a:satOff val="-6624"/>
            <a:lumOff val="722"/>
            <a:alpha val="50000"/>
          </a:schemeClr>
        </a:solidFill>
      </dgm:spPr>
      <dgm:t>
        <a:bodyPr/>
        <a:lstStyle/>
        <a:p>
          <a:pPr>
            <a:buNone/>
          </a:pPr>
          <a:r>
            <a:rPr lang="en-GB" dirty="0">
              <a:solidFill>
                <a:schemeClr val="tx1"/>
              </a:solidFill>
              <a:latin typeface="Syne" panose="020B0604020202020204" charset="0"/>
            </a:rPr>
            <a:t>Threats based on beliefs, interpretations, and expectations</a:t>
          </a:r>
        </a:p>
      </dgm:t>
    </dgm:pt>
    <dgm:pt modelId="{4AE2E7F1-A2C5-4DA5-B31E-5CE41ADA570C}" type="parTrans" cxnId="{52FB51D1-E948-4231-8D3B-B1B970C5AE34}">
      <dgm:prSet/>
      <dgm:spPr/>
      <dgm:t>
        <a:bodyPr/>
        <a:lstStyle/>
        <a:p>
          <a:endParaRPr lang="en-GB">
            <a:solidFill>
              <a:schemeClr val="tx1"/>
            </a:solidFill>
            <a:latin typeface="Syne" panose="020B0604020202020204" charset="0"/>
          </a:endParaRPr>
        </a:p>
      </dgm:t>
    </dgm:pt>
    <dgm:pt modelId="{FD31211C-C749-4353-B911-BA0BE2B6EDB7}" type="sibTrans" cxnId="{52FB51D1-E948-4231-8D3B-B1B970C5AE34}">
      <dgm:prSet/>
      <dgm:spPr/>
      <dgm:t>
        <a:bodyPr/>
        <a:lstStyle/>
        <a:p>
          <a:endParaRPr lang="en-GB">
            <a:solidFill>
              <a:schemeClr val="tx1"/>
            </a:solidFill>
            <a:latin typeface="Syne" panose="020B0604020202020204" charset="0"/>
          </a:endParaRPr>
        </a:p>
      </dgm:t>
    </dgm:pt>
    <dgm:pt modelId="{21FB5191-3A85-4B47-AD4B-CB2C877F057F}">
      <dgm:prSet/>
      <dgm:spPr>
        <a:solidFill>
          <a:schemeClr val="accent2">
            <a:tint val="40000"/>
            <a:hueOff val="0"/>
            <a:satOff val="0"/>
            <a:lumOff val="0"/>
            <a:alpha val="50000"/>
          </a:schemeClr>
        </a:solidFill>
      </dgm:spPr>
      <dgm:t>
        <a:bodyPr/>
        <a:lstStyle/>
        <a:p>
          <a:r>
            <a:rPr lang="en-GB">
              <a:solidFill>
                <a:schemeClr val="tx1"/>
              </a:solidFill>
              <a:latin typeface="Syne" panose="020B0604020202020204" charset="0"/>
            </a:rPr>
            <a:t>Examples:</a:t>
          </a:r>
          <a:endParaRPr lang="en-GB" dirty="0">
            <a:solidFill>
              <a:schemeClr val="tx1"/>
            </a:solidFill>
            <a:latin typeface="Syne" panose="020B0604020202020204" charset="0"/>
          </a:endParaRPr>
        </a:p>
      </dgm:t>
    </dgm:pt>
    <dgm:pt modelId="{B97DC59C-C711-4E2E-9156-356689D54913}" type="parTrans" cxnId="{39D99B63-5D25-4C6B-9F95-B58F76A649C8}">
      <dgm:prSet/>
      <dgm:spPr/>
      <dgm:t>
        <a:bodyPr/>
        <a:lstStyle/>
        <a:p>
          <a:endParaRPr lang="en-GB">
            <a:solidFill>
              <a:schemeClr val="tx1"/>
            </a:solidFill>
            <a:latin typeface="Syne" panose="020B0604020202020204" charset="0"/>
          </a:endParaRPr>
        </a:p>
      </dgm:t>
    </dgm:pt>
    <dgm:pt modelId="{E3B38EAC-1FDA-45B8-ADF2-6F281D453600}" type="sibTrans" cxnId="{39D99B63-5D25-4C6B-9F95-B58F76A649C8}">
      <dgm:prSet/>
      <dgm:spPr/>
      <dgm:t>
        <a:bodyPr/>
        <a:lstStyle/>
        <a:p>
          <a:endParaRPr lang="en-GB">
            <a:solidFill>
              <a:schemeClr val="tx1"/>
            </a:solidFill>
            <a:latin typeface="Syne" panose="020B0604020202020204" charset="0"/>
          </a:endParaRPr>
        </a:p>
      </dgm:t>
    </dgm:pt>
    <dgm:pt modelId="{900B411F-5930-486C-97EC-4E4D13B03718}">
      <dgm:prSet/>
      <dgm:spPr>
        <a:solidFill>
          <a:schemeClr val="accent2">
            <a:tint val="40000"/>
            <a:hueOff val="0"/>
            <a:satOff val="0"/>
            <a:lumOff val="0"/>
            <a:alpha val="50000"/>
          </a:schemeClr>
        </a:solidFill>
      </dgm:spPr>
      <dgm:t>
        <a:bodyPr/>
        <a:lstStyle/>
        <a:p>
          <a:r>
            <a:rPr lang="en-GB" dirty="0">
              <a:solidFill>
                <a:schemeClr val="tx1"/>
              </a:solidFill>
              <a:latin typeface="Syne" panose="020B0604020202020204" charset="0"/>
            </a:rPr>
            <a:t>Economic downturns</a:t>
          </a:r>
        </a:p>
      </dgm:t>
    </dgm:pt>
    <dgm:pt modelId="{E37AB050-194C-4541-89CB-F6D4D72B22EE}" type="parTrans" cxnId="{0BC90299-9135-49CD-9E3A-637C7026D1BB}">
      <dgm:prSet/>
      <dgm:spPr/>
      <dgm:t>
        <a:bodyPr/>
        <a:lstStyle/>
        <a:p>
          <a:endParaRPr lang="en-GB">
            <a:solidFill>
              <a:schemeClr val="tx1"/>
            </a:solidFill>
            <a:latin typeface="Syne" panose="020B0604020202020204" charset="0"/>
          </a:endParaRPr>
        </a:p>
      </dgm:t>
    </dgm:pt>
    <dgm:pt modelId="{D0135F41-1BE6-4EE1-B794-40DE9FA79492}" type="sibTrans" cxnId="{0BC90299-9135-49CD-9E3A-637C7026D1BB}">
      <dgm:prSet/>
      <dgm:spPr/>
      <dgm:t>
        <a:bodyPr/>
        <a:lstStyle/>
        <a:p>
          <a:endParaRPr lang="en-GB">
            <a:solidFill>
              <a:schemeClr val="tx1"/>
            </a:solidFill>
            <a:latin typeface="Syne" panose="020B0604020202020204" charset="0"/>
          </a:endParaRPr>
        </a:p>
      </dgm:t>
    </dgm:pt>
    <dgm:pt modelId="{5FF0342F-8DF8-4D5B-9A57-9CC3BC931482}">
      <dgm:prSet/>
      <dgm:spPr>
        <a:solidFill>
          <a:schemeClr val="accent2">
            <a:tint val="40000"/>
            <a:hueOff val="0"/>
            <a:satOff val="0"/>
            <a:lumOff val="0"/>
            <a:alpha val="50000"/>
          </a:schemeClr>
        </a:solidFill>
      </dgm:spPr>
      <dgm:t>
        <a:bodyPr/>
        <a:lstStyle/>
        <a:p>
          <a:r>
            <a:rPr lang="en-GB">
              <a:solidFill>
                <a:schemeClr val="tx1"/>
              </a:solidFill>
              <a:latin typeface="Syne" panose="020B0604020202020204" charset="0"/>
            </a:rPr>
            <a:t>Housing shortages</a:t>
          </a:r>
          <a:endParaRPr lang="en-GB" dirty="0">
            <a:solidFill>
              <a:schemeClr val="tx1"/>
            </a:solidFill>
            <a:latin typeface="Syne" panose="020B0604020202020204" charset="0"/>
          </a:endParaRPr>
        </a:p>
      </dgm:t>
    </dgm:pt>
    <dgm:pt modelId="{5F285F31-D4A6-4617-A6E7-AB155D61C0AD}" type="parTrans" cxnId="{D738A8A1-DD4C-47DD-BC96-D3B1AA8F1958}">
      <dgm:prSet/>
      <dgm:spPr/>
      <dgm:t>
        <a:bodyPr/>
        <a:lstStyle/>
        <a:p>
          <a:endParaRPr lang="en-GB">
            <a:solidFill>
              <a:schemeClr val="tx1"/>
            </a:solidFill>
            <a:latin typeface="Syne" panose="020B0604020202020204" charset="0"/>
          </a:endParaRPr>
        </a:p>
      </dgm:t>
    </dgm:pt>
    <dgm:pt modelId="{576D1DBB-702C-4DF9-8CEB-95BC0F09D4BB}" type="sibTrans" cxnId="{D738A8A1-DD4C-47DD-BC96-D3B1AA8F1958}">
      <dgm:prSet/>
      <dgm:spPr/>
      <dgm:t>
        <a:bodyPr/>
        <a:lstStyle/>
        <a:p>
          <a:endParaRPr lang="en-GB">
            <a:solidFill>
              <a:schemeClr val="tx1"/>
            </a:solidFill>
            <a:latin typeface="Syne" panose="020B0604020202020204" charset="0"/>
          </a:endParaRPr>
        </a:p>
      </dgm:t>
    </dgm:pt>
    <dgm:pt modelId="{ECFA42BF-9983-41E5-A475-ABF57608F19F}">
      <dgm:prSet/>
      <dgm:spPr>
        <a:solidFill>
          <a:schemeClr val="accent2">
            <a:tint val="40000"/>
            <a:hueOff val="0"/>
            <a:satOff val="0"/>
            <a:lumOff val="0"/>
            <a:alpha val="50000"/>
          </a:schemeClr>
        </a:solidFill>
      </dgm:spPr>
      <dgm:t>
        <a:bodyPr/>
        <a:lstStyle/>
        <a:p>
          <a:r>
            <a:rPr lang="en-GB">
              <a:solidFill>
                <a:schemeClr val="tx1"/>
              </a:solidFill>
              <a:latin typeface="Syne" panose="020B0604020202020204" charset="0"/>
            </a:rPr>
            <a:t>Competition for jobs</a:t>
          </a:r>
          <a:endParaRPr lang="en-GB" dirty="0">
            <a:solidFill>
              <a:schemeClr val="tx1"/>
            </a:solidFill>
            <a:latin typeface="Syne" panose="020B0604020202020204" charset="0"/>
          </a:endParaRPr>
        </a:p>
      </dgm:t>
    </dgm:pt>
    <dgm:pt modelId="{C00E9BD1-047F-4197-918C-BAC058DB080D}" type="parTrans" cxnId="{6EF92EA9-3742-4046-9583-C9FBE46B4B30}">
      <dgm:prSet/>
      <dgm:spPr/>
      <dgm:t>
        <a:bodyPr/>
        <a:lstStyle/>
        <a:p>
          <a:endParaRPr lang="en-GB">
            <a:solidFill>
              <a:schemeClr val="tx1"/>
            </a:solidFill>
            <a:latin typeface="Syne" panose="020B0604020202020204" charset="0"/>
          </a:endParaRPr>
        </a:p>
      </dgm:t>
    </dgm:pt>
    <dgm:pt modelId="{74DEFAD3-BBF8-403F-BC61-CA337032D0A4}" type="sibTrans" cxnId="{6EF92EA9-3742-4046-9583-C9FBE46B4B30}">
      <dgm:prSet/>
      <dgm:spPr/>
      <dgm:t>
        <a:bodyPr/>
        <a:lstStyle/>
        <a:p>
          <a:endParaRPr lang="en-GB">
            <a:solidFill>
              <a:schemeClr val="tx1"/>
            </a:solidFill>
            <a:latin typeface="Syne" panose="020B0604020202020204" charset="0"/>
          </a:endParaRPr>
        </a:p>
      </dgm:t>
    </dgm:pt>
    <dgm:pt modelId="{906DACD8-CC06-4B8D-AE30-FC8C2B5C9245}">
      <dgm:prSet/>
      <dgm:spPr>
        <a:solidFill>
          <a:schemeClr val="accent2">
            <a:tint val="40000"/>
            <a:hueOff val="0"/>
            <a:satOff val="0"/>
            <a:lumOff val="0"/>
            <a:alpha val="50000"/>
          </a:schemeClr>
        </a:solidFill>
      </dgm:spPr>
      <dgm:t>
        <a:bodyPr/>
        <a:lstStyle/>
        <a:p>
          <a:r>
            <a:rPr lang="en-GB" dirty="0">
              <a:solidFill>
                <a:schemeClr val="tx1"/>
              </a:solidFill>
              <a:latin typeface="Syne" panose="020B0604020202020204" charset="0"/>
            </a:rPr>
            <a:t>Reduced access to services</a:t>
          </a:r>
        </a:p>
      </dgm:t>
    </dgm:pt>
    <dgm:pt modelId="{24ADF831-147A-4F2F-8345-AE562A6A4A62}" type="parTrans" cxnId="{6365D4E8-2591-4B65-8CE0-275ABE81CAA7}">
      <dgm:prSet/>
      <dgm:spPr/>
      <dgm:t>
        <a:bodyPr/>
        <a:lstStyle/>
        <a:p>
          <a:endParaRPr lang="en-GB">
            <a:solidFill>
              <a:schemeClr val="tx1"/>
            </a:solidFill>
            <a:latin typeface="Syne" panose="020B0604020202020204" charset="0"/>
          </a:endParaRPr>
        </a:p>
      </dgm:t>
    </dgm:pt>
    <dgm:pt modelId="{5E4C7EFD-6E6F-40F4-A2CA-3F123502661D}" type="sibTrans" cxnId="{6365D4E8-2591-4B65-8CE0-275ABE81CAA7}">
      <dgm:prSet/>
      <dgm:spPr/>
      <dgm:t>
        <a:bodyPr/>
        <a:lstStyle/>
        <a:p>
          <a:endParaRPr lang="en-GB">
            <a:solidFill>
              <a:schemeClr val="tx1"/>
            </a:solidFill>
            <a:latin typeface="Syne" panose="020B0604020202020204" charset="0"/>
          </a:endParaRPr>
        </a:p>
      </dgm:t>
    </dgm:pt>
    <dgm:pt modelId="{74C525B9-5ABC-407B-A2CE-A77E21ED03F4}">
      <dgm:prSet phldrT="[Text]"/>
      <dgm:spPr>
        <a:solidFill>
          <a:schemeClr val="accent2">
            <a:tint val="40000"/>
            <a:hueOff val="0"/>
            <a:satOff val="0"/>
            <a:lumOff val="0"/>
            <a:alpha val="50000"/>
          </a:schemeClr>
        </a:solidFill>
      </dgm:spPr>
      <dgm:t>
        <a:bodyPr/>
        <a:lstStyle/>
        <a:p>
          <a:pPr>
            <a:buNone/>
          </a:pPr>
          <a:endParaRPr lang="en-GB" dirty="0">
            <a:solidFill>
              <a:schemeClr val="tx1"/>
            </a:solidFill>
            <a:latin typeface="Syne" panose="020B0604020202020204" charset="0"/>
          </a:endParaRPr>
        </a:p>
      </dgm:t>
    </dgm:pt>
    <dgm:pt modelId="{E6763C47-0DBE-4B6A-8A7D-26E8D1C0A3AB}" type="parTrans" cxnId="{38F632BB-1782-410E-AC1C-250E9070B0B0}">
      <dgm:prSet/>
      <dgm:spPr/>
      <dgm:t>
        <a:bodyPr/>
        <a:lstStyle/>
        <a:p>
          <a:endParaRPr lang="en-GB">
            <a:solidFill>
              <a:schemeClr val="tx1"/>
            </a:solidFill>
            <a:latin typeface="Syne" panose="020B0604020202020204" charset="0"/>
          </a:endParaRPr>
        </a:p>
      </dgm:t>
    </dgm:pt>
    <dgm:pt modelId="{ECDE289D-2000-4FD9-9F59-2765C15C8647}" type="sibTrans" cxnId="{38F632BB-1782-410E-AC1C-250E9070B0B0}">
      <dgm:prSet/>
      <dgm:spPr/>
      <dgm:t>
        <a:bodyPr/>
        <a:lstStyle/>
        <a:p>
          <a:endParaRPr lang="en-GB">
            <a:solidFill>
              <a:schemeClr val="tx1"/>
            </a:solidFill>
            <a:latin typeface="Syne" panose="020B0604020202020204" charset="0"/>
          </a:endParaRPr>
        </a:p>
      </dgm:t>
    </dgm:pt>
    <dgm:pt modelId="{33FEEE27-CF41-4289-9E66-603AA3E197C4}">
      <dgm:prSet/>
      <dgm:spPr>
        <a:solidFill>
          <a:schemeClr val="accent2">
            <a:tint val="40000"/>
            <a:hueOff val="-1757410"/>
            <a:satOff val="-6624"/>
            <a:lumOff val="722"/>
            <a:alpha val="50000"/>
          </a:schemeClr>
        </a:solidFill>
      </dgm:spPr>
      <dgm:t>
        <a:bodyPr/>
        <a:lstStyle/>
        <a:p>
          <a:r>
            <a:rPr lang="en-GB" dirty="0">
              <a:solidFill>
                <a:schemeClr val="tx1"/>
              </a:solidFill>
              <a:latin typeface="Syne" panose="020B0604020202020204" charset="0"/>
            </a:rPr>
            <a:t>Perceived threats consistently predict prejudice towards outgroups" (Riek et al., 2006)</a:t>
          </a:r>
        </a:p>
      </dgm:t>
    </dgm:pt>
    <dgm:pt modelId="{25875139-28E7-44F6-BDCA-432B3DDFBA34}" type="parTrans" cxnId="{C8C71069-9A89-43FF-A37C-BD594A6ABF19}">
      <dgm:prSet/>
      <dgm:spPr/>
      <dgm:t>
        <a:bodyPr/>
        <a:lstStyle/>
        <a:p>
          <a:endParaRPr lang="en-GB">
            <a:solidFill>
              <a:schemeClr val="tx1"/>
            </a:solidFill>
            <a:latin typeface="Syne" panose="020B0604020202020204" charset="0"/>
          </a:endParaRPr>
        </a:p>
      </dgm:t>
    </dgm:pt>
    <dgm:pt modelId="{A3FDEE60-377B-4339-9DE3-B7CC2D9FC015}" type="sibTrans" cxnId="{C8C71069-9A89-43FF-A37C-BD594A6ABF19}">
      <dgm:prSet/>
      <dgm:spPr/>
      <dgm:t>
        <a:bodyPr/>
        <a:lstStyle/>
        <a:p>
          <a:endParaRPr lang="en-GB">
            <a:solidFill>
              <a:schemeClr val="tx1"/>
            </a:solidFill>
            <a:latin typeface="Syne" panose="020B0604020202020204" charset="0"/>
          </a:endParaRPr>
        </a:p>
      </dgm:t>
    </dgm:pt>
    <dgm:pt modelId="{F0361D93-70C7-4808-9492-7171E090F24D}">
      <dgm:prSet/>
      <dgm:spPr>
        <a:solidFill>
          <a:schemeClr val="accent2">
            <a:tint val="40000"/>
            <a:hueOff val="-1757410"/>
            <a:satOff val="-6624"/>
            <a:lumOff val="722"/>
            <a:alpha val="50000"/>
          </a:schemeClr>
        </a:solidFill>
      </dgm:spPr>
      <dgm:t>
        <a:bodyPr/>
        <a:lstStyle/>
        <a:p>
          <a:r>
            <a:rPr lang="en-GB">
              <a:solidFill>
                <a:schemeClr val="tx1"/>
              </a:solidFill>
              <a:latin typeface="Syne" panose="020B0604020202020204" charset="0"/>
            </a:rPr>
            <a:t>Examples:</a:t>
          </a:r>
          <a:endParaRPr lang="en-GB" dirty="0">
            <a:solidFill>
              <a:schemeClr val="tx1"/>
            </a:solidFill>
            <a:latin typeface="Syne" panose="020B0604020202020204" charset="0"/>
          </a:endParaRPr>
        </a:p>
      </dgm:t>
    </dgm:pt>
    <dgm:pt modelId="{75A42B0B-286C-40EB-9D45-21F4CBF4DD15}" type="parTrans" cxnId="{D0B4739C-B093-446D-A09D-8BE93F8F6342}">
      <dgm:prSet/>
      <dgm:spPr/>
      <dgm:t>
        <a:bodyPr/>
        <a:lstStyle/>
        <a:p>
          <a:endParaRPr lang="en-GB">
            <a:solidFill>
              <a:schemeClr val="tx1"/>
            </a:solidFill>
            <a:latin typeface="Syne" panose="020B0604020202020204" charset="0"/>
          </a:endParaRPr>
        </a:p>
      </dgm:t>
    </dgm:pt>
    <dgm:pt modelId="{4A30DA73-E465-4EA9-B77E-0664ADAF3455}" type="sibTrans" cxnId="{D0B4739C-B093-446D-A09D-8BE93F8F6342}">
      <dgm:prSet/>
      <dgm:spPr/>
      <dgm:t>
        <a:bodyPr/>
        <a:lstStyle/>
        <a:p>
          <a:endParaRPr lang="en-GB">
            <a:solidFill>
              <a:schemeClr val="tx1"/>
            </a:solidFill>
            <a:latin typeface="Syne" panose="020B0604020202020204" charset="0"/>
          </a:endParaRPr>
        </a:p>
      </dgm:t>
    </dgm:pt>
    <dgm:pt modelId="{F48ACB7F-67F7-4459-AFBE-B04A48CC1D11}">
      <dgm:prSet/>
      <dgm:spPr>
        <a:solidFill>
          <a:schemeClr val="accent2">
            <a:tint val="40000"/>
            <a:hueOff val="-1757410"/>
            <a:satOff val="-6624"/>
            <a:lumOff val="722"/>
            <a:alpha val="50000"/>
          </a:schemeClr>
        </a:solidFill>
      </dgm:spPr>
      <dgm:t>
        <a:bodyPr/>
        <a:lstStyle/>
        <a:p>
          <a:r>
            <a:rPr lang="en-GB">
              <a:solidFill>
                <a:schemeClr val="tx1"/>
              </a:solidFill>
              <a:latin typeface="Syne" panose="020B0604020202020204" charset="0"/>
            </a:rPr>
            <a:t>Media narratives</a:t>
          </a:r>
          <a:endParaRPr lang="en-GB" dirty="0">
            <a:solidFill>
              <a:schemeClr val="tx1"/>
            </a:solidFill>
            <a:latin typeface="Syne" panose="020B0604020202020204" charset="0"/>
          </a:endParaRPr>
        </a:p>
      </dgm:t>
    </dgm:pt>
    <dgm:pt modelId="{94477642-C0C7-47E6-81BE-BC5A1EEE51B0}" type="parTrans" cxnId="{75439C9D-DF2C-47C0-AB1C-65ED0E654ED9}">
      <dgm:prSet/>
      <dgm:spPr/>
      <dgm:t>
        <a:bodyPr/>
        <a:lstStyle/>
        <a:p>
          <a:endParaRPr lang="en-GB">
            <a:solidFill>
              <a:schemeClr val="tx1"/>
            </a:solidFill>
            <a:latin typeface="Syne" panose="020B0604020202020204" charset="0"/>
          </a:endParaRPr>
        </a:p>
      </dgm:t>
    </dgm:pt>
    <dgm:pt modelId="{716745DA-8C8F-476B-BEB7-3067F8105E2C}" type="sibTrans" cxnId="{75439C9D-DF2C-47C0-AB1C-65ED0E654ED9}">
      <dgm:prSet/>
      <dgm:spPr/>
      <dgm:t>
        <a:bodyPr/>
        <a:lstStyle/>
        <a:p>
          <a:endParaRPr lang="en-GB">
            <a:solidFill>
              <a:schemeClr val="tx1"/>
            </a:solidFill>
            <a:latin typeface="Syne" panose="020B0604020202020204" charset="0"/>
          </a:endParaRPr>
        </a:p>
      </dgm:t>
    </dgm:pt>
    <dgm:pt modelId="{930F777A-288A-4279-921D-D000A2F59A65}">
      <dgm:prSet/>
      <dgm:spPr>
        <a:solidFill>
          <a:schemeClr val="accent2">
            <a:tint val="40000"/>
            <a:hueOff val="-1757410"/>
            <a:satOff val="-6624"/>
            <a:lumOff val="722"/>
            <a:alpha val="50000"/>
          </a:schemeClr>
        </a:solidFill>
      </dgm:spPr>
      <dgm:t>
        <a:bodyPr/>
        <a:lstStyle/>
        <a:p>
          <a:r>
            <a:rPr lang="en-GB">
              <a:solidFill>
                <a:schemeClr val="tx1"/>
              </a:solidFill>
              <a:latin typeface="Syne" panose="020B0604020202020204" charset="0"/>
            </a:rPr>
            <a:t>Political rhetoric</a:t>
          </a:r>
          <a:endParaRPr lang="en-GB" dirty="0">
            <a:solidFill>
              <a:schemeClr val="tx1"/>
            </a:solidFill>
            <a:latin typeface="Syne" panose="020B0604020202020204" charset="0"/>
          </a:endParaRPr>
        </a:p>
      </dgm:t>
    </dgm:pt>
    <dgm:pt modelId="{4F446317-F70D-4029-BBD8-2630F995C205}" type="parTrans" cxnId="{FC41215F-38DE-458B-806C-7472E2047567}">
      <dgm:prSet/>
      <dgm:spPr/>
      <dgm:t>
        <a:bodyPr/>
        <a:lstStyle/>
        <a:p>
          <a:endParaRPr lang="en-GB">
            <a:solidFill>
              <a:schemeClr val="tx1"/>
            </a:solidFill>
            <a:latin typeface="Syne" panose="020B0604020202020204" charset="0"/>
          </a:endParaRPr>
        </a:p>
      </dgm:t>
    </dgm:pt>
    <dgm:pt modelId="{BCFBAC91-C87C-4BA3-947C-6F5F36122DD1}" type="sibTrans" cxnId="{FC41215F-38DE-458B-806C-7472E2047567}">
      <dgm:prSet/>
      <dgm:spPr/>
      <dgm:t>
        <a:bodyPr/>
        <a:lstStyle/>
        <a:p>
          <a:endParaRPr lang="en-GB">
            <a:solidFill>
              <a:schemeClr val="tx1"/>
            </a:solidFill>
            <a:latin typeface="Syne" panose="020B0604020202020204" charset="0"/>
          </a:endParaRPr>
        </a:p>
      </dgm:t>
    </dgm:pt>
    <dgm:pt modelId="{42CDE263-887A-46DB-9382-E075E003729E}">
      <dgm:prSet/>
      <dgm:spPr>
        <a:solidFill>
          <a:schemeClr val="accent2">
            <a:tint val="40000"/>
            <a:hueOff val="-1757410"/>
            <a:satOff val="-6624"/>
            <a:lumOff val="722"/>
            <a:alpha val="50000"/>
          </a:schemeClr>
        </a:solidFill>
      </dgm:spPr>
      <dgm:t>
        <a:bodyPr/>
        <a:lstStyle/>
        <a:p>
          <a:r>
            <a:rPr lang="en-GB">
              <a:solidFill>
                <a:schemeClr val="tx1"/>
              </a:solidFill>
              <a:latin typeface="Syne" panose="020B0604020202020204" charset="0"/>
            </a:rPr>
            <a:t>Moral panic</a:t>
          </a:r>
          <a:endParaRPr lang="en-GB" dirty="0">
            <a:solidFill>
              <a:schemeClr val="tx1"/>
            </a:solidFill>
            <a:latin typeface="Syne" panose="020B0604020202020204" charset="0"/>
          </a:endParaRPr>
        </a:p>
      </dgm:t>
    </dgm:pt>
    <dgm:pt modelId="{8D637DDA-1B65-4904-A6C8-490D63F70209}" type="parTrans" cxnId="{376D9FC6-E6BC-4A1F-80D0-40AE22927381}">
      <dgm:prSet/>
      <dgm:spPr/>
      <dgm:t>
        <a:bodyPr/>
        <a:lstStyle/>
        <a:p>
          <a:endParaRPr lang="en-GB">
            <a:solidFill>
              <a:schemeClr val="tx1"/>
            </a:solidFill>
            <a:latin typeface="Syne" panose="020B0604020202020204" charset="0"/>
          </a:endParaRPr>
        </a:p>
      </dgm:t>
    </dgm:pt>
    <dgm:pt modelId="{B32DF404-739C-4FF3-B72A-2B9AAC7E4E4C}" type="sibTrans" cxnId="{376D9FC6-E6BC-4A1F-80D0-40AE22927381}">
      <dgm:prSet/>
      <dgm:spPr/>
      <dgm:t>
        <a:bodyPr/>
        <a:lstStyle/>
        <a:p>
          <a:endParaRPr lang="en-GB">
            <a:solidFill>
              <a:schemeClr val="tx1"/>
            </a:solidFill>
            <a:latin typeface="Syne" panose="020B0604020202020204" charset="0"/>
          </a:endParaRPr>
        </a:p>
      </dgm:t>
    </dgm:pt>
    <dgm:pt modelId="{EE8148B1-C8AF-4922-B4F0-8048945DC45E}">
      <dgm:prSet/>
      <dgm:spPr>
        <a:solidFill>
          <a:schemeClr val="accent2">
            <a:tint val="40000"/>
            <a:hueOff val="-1757410"/>
            <a:satOff val="-6624"/>
            <a:lumOff val="722"/>
            <a:alpha val="50000"/>
          </a:schemeClr>
        </a:solidFill>
      </dgm:spPr>
      <dgm:t>
        <a:bodyPr/>
        <a:lstStyle/>
        <a:p>
          <a:r>
            <a:rPr lang="en-GB" dirty="0">
              <a:solidFill>
                <a:schemeClr val="tx1"/>
              </a:solidFill>
              <a:latin typeface="Syne" panose="020B0604020202020204" charset="0"/>
            </a:rPr>
            <a:t>Exaggerated perceptions of competition</a:t>
          </a:r>
        </a:p>
      </dgm:t>
    </dgm:pt>
    <dgm:pt modelId="{2E40CC98-9003-4069-AD3F-A703CC05BB49}" type="parTrans" cxnId="{9BB7013A-3F3C-4EF0-A5F5-CD373606BEA2}">
      <dgm:prSet/>
      <dgm:spPr/>
      <dgm:t>
        <a:bodyPr/>
        <a:lstStyle/>
        <a:p>
          <a:endParaRPr lang="en-GB">
            <a:solidFill>
              <a:schemeClr val="tx1"/>
            </a:solidFill>
            <a:latin typeface="Syne" panose="020B0604020202020204" charset="0"/>
          </a:endParaRPr>
        </a:p>
      </dgm:t>
    </dgm:pt>
    <dgm:pt modelId="{FB1B0E33-329B-4105-BA53-F6BCD8B41CD5}" type="sibTrans" cxnId="{9BB7013A-3F3C-4EF0-A5F5-CD373606BEA2}">
      <dgm:prSet/>
      <dgm:spPr/>
      <dgm:t>
        <a:bodyPr/>
        <a:lstStyle/>
        <a:p>
          <a:endParaRPr lang="en-GB">
            <a:solidFill>
              <a:schemeClr val="tx1"/>
            </a:solidFill>
            <a:latin typeface="Syne" panose="020B0604020202020204" charset="0"/>
          </a:endParaRPr>
        </a:p>
      </dgm:t>
    </dgm:pt>
    <dgm:pt modelId="{7DCE36FD-C8C9-438D-8AC5-4830C89934B9}">
      <dgm:prSet/>
      <dgm:spPr>
        <a:solidFill>
          <a:schemeClr val="accent2">
            <a:tint val="40000"/>
            <a:hueOff val="-1757410"/>
            <a:satOff val="-6624"/>
            <a:lumOff val="722"/>
            <a:alpha val="50000"/>
          </a:schemeClr>
        </a:solidFill>
      </dgm:spPr>
      <dgm:t>
        <a:bodyPr/>
        <a:lstStyle/>
        <a:p>
          <a:endParaRPr lang="en-GB" dirty="0">
            <a:solidFill>
              <a:schemeClr val="tx1"/>
            </a:solidFill>
            <a:latin typeface="Syne" panose="020B0604020202020204" charset="0"/>
          </a:endParaRPr>
        </a:p>
      </dgm:t>
    </dgm:pt>
    <dgm:pt modelId="{7388E434-F857-4761-8186-E67C256E5E78}" type="parTrans" cxnId="{0863C2BB-9EED-4A7B-AB36-2B917F511698}">
      <dgm:prSet/>
      <dgm:spPr/>
      <dgm:t>
        <a:bodyPr/>
        <a:lstStyle/>
        <a:p>
          <a:endParaRPr lang="en-GB">
            <a:solidFill>
              <a:schemeClr val="tx1"/>
            </a:solidFill>
            <a:latin typeface="Syne" panose="020B0604020202020204" charset="0"/>
          </a:endParaRPr>
        </a:p>
      </dgm:t>
    </dgm:pt>
    <dgm:pt modelId="{958DE175-FDFE-428E-A0C7-9B4A4DAA662A}" type="sibTrans" cxnId="{0863C2BB-9EED-4A7B-AB36-2B917F511698}">
      <dgm:prSet/>
      <dgm:spPr/>
      <dgm:t>
        <a:bodyPr/>
        <a:lstStyle/>
        <a:p>
          <a:endParaRPr lang="en-GB">
            <a:solidFill>
              <a:schemeClr val="tx1"/>
            </a:solidFill>
            <a:latin typeface="Syne" panose="020B0604020202020204" charset="0"/>
          </a:endParaRPr>
        </a:p>
      </dgm:t>
    </dgm:pt>
    <dgm:pt modelId="{650B3EDF-1B77-45D6-986B-5D7C4307CC81}" type="pres">
      <dgm:prSet presAssocID="{E275BD7D-6259-46D8-A448-C8757CEF539D}" presName="Name0" presStyleCnt="0">
        <dgm:presLayoutVars>
          <dgm:dir/>
          <dgm:animLvl val="lvl"/>
          <dgm:resizeHandles val="exact"/>
        </dgm:presLayoutVars>
      </dgm:prSet>
      <dgm:spPr/>
    </dgm:pt>
    <dgm:pt modelId="{50C35EB3-6E06-4D70-AC6A-42557C8AA191}" type="pres">
      <dgm:prSet presAssocID="{C42C88FC-B0BD-4679-871B-8923791F322A}" presName="composite" presStyleCnt="0"/>
      <dgm:spPr/>
    </dgm:pt>
    <dgm:pt modelId="{08DD6253-3B05-4013-B2CB-D85ABB32EF3B}" type="pres">
      <dgm:prSet presAssocID="{C42C88FC-B0BD-4679-871B-8923791F322A}" presName="parTx" presStyleLbl="alignNode1" presStyleIdx="0" presStyleCnt="2">
        <dgm:presLayoutVars>
          <dgm:chMax val="0"/>
          <dgm:chPref val="0"/>
          <dgm:bulletEnabled val="1"/>
        </dgm:presLayoutVars>
      </dgm:prSet>
      <dgm:spPr/>
    </dgm:pt>
    <dgm:pt modelId="{AA94A7E5-CBBF-4957-984C-482960144B10}" type="pres">
      <dgm:prSet presAssocID="{C42C88FC-B0BD-4679-871B-8923791F322A}" presName="desTx" presStyleLbl="alignAccFollowNode1" presStyleIdx="0" presStyleCnt="2">
        <dgm:presLayoutVars>
          <dgm:bulletEnabled val="1"/>
        </dgm:presLayoutVars>
      </dgm:prSet>
      <dgm:spPr/>
    </dgm:pt>
    <dgm:pt modelId="{0CE31FB2-E7E9-4DFF-960C-1152C91A8260}" type="pres">
      <dgm:prSet presAssocID="{5C92A1C9-5827-4395-AA84-7A3280C90802}" presName="space" presStyleCnt="0"/>
      <dgm:spPr/>
    </dgm:pt>
    <dgm:pt modelId="{FC39C4D9-19D0-4611-9E45-093DAE50F49B}" type="pres">
      <dgm:prSet presAssocID="{566717D2-C77B-4058-8EB6-5D4EBADBAB9E}" presName="composite" presStyleCnt="0"/>
      <dgm:spPr/>
    </dgm:pt>
    <dgm:pt modelId="{5EC8E6B8-2A52-4744-8C19-2E776B868D83}" type="pres">
      <dgm:prSet presAssocID="{566717D2-C77B-4058-8EB6-5D4EBADBAB9E}" presName="parTx" presStyleLbl="alignNode1" presStyleIdx="1" presStyleCnt="2">
        <dgm:presLayoutVars>
          <dgm:chMax val="0"/>
          <dgm:chPref val="0"/>
          <dgm:bulletEnabled val="1"/>
        </dgm:presLayoutVars>
      </dgm:prSet>
      <dgm:spPr/>
    </dgm:pt>
    <dgm:pt modelId="{05AE40B1-BB82-4E2B-903A-07F00841B9AD}" type="pres">
      <dgm:prSet presAssocID="{566717D2-C77B-4058-8EB6-5D4EBADBAB9E}" presName="desTx" presStyleLbl="alignAccFollowNode1" presStyleIdx="1" presStyleCnt="2">
        <dgm:presLayoutVars>
          <dgm:bulletEnabled val="1"/>
        </dgm:presLayoutVars>
      </dgm:prSet>
      <dgm:spPr/>
    </dgm:pt>
  </dgm:ptLst>
  <dgm:cxnLst>
    <dgm:cxn modelId="{CF682519-2170-42EA-A176-44B1B1945FEC}" type="presOf" srcId="{7DCE36FD-C8C9-438D-8AC5-4830C89934B9}" destId="{05AE40B1-BB82-4E2B-903A-07F00841B9AD}" srcOrd="0" destOrd="2" presId="urn:microsoft.com/office/officeart/2005/8/layout/hList1"/>
    <dgm:cxn modelId="{1A97F31D-9C24-47FB-BCB7-70F91128564E}" type="presOf" srcId="{74C525B9-5ABC-407B-A2CE-A77E21ED03F4}" destId="{AA94A7E5-CBBF-4957-984C-482960144B10}" srcOrd="0" destOrd="1" presId="urn:microsoft.com/office/officeart/2005/8/layout/hList1"/>
    <dgm:cxn modelId="{D5C6B52C-26DC-41EB-A6F4-F7FE4AA3DA0A}" srcId="{E275BD7D-6259-46D8-A448-C8757CEF539D}" destId="{566717D2-C77B-4058-8EB6-5D4EBADBAB9E}" srcOrd="1" destOrd="0" parTransId="{A54DCA13-C740-40E1-89E0-2B281D913858}" sibTransId="{D64544DD-87CF-40A4-96E6-316A8442BD67}"/>
    <dgm:cxn modelId="{1FFC222D-A642-495B-A3F1-8C2CC026C273}" srcId="{C42C88FC-B0BD-4679-871B-8923791F322A}" destId="{2D7DB296-30EB-4636-928D-12E37D6FBED4}" srcOrd="0" destOrd="0" parTransId="{03F6B3A8-64E4-4B25-B014-DC44778C1BCF}" sibTransId="{21C86BF4-ACBA-494A-8A7A-9F2920AE16D2}"/>
    <dgm:cxn modelId="{9BB7013A-3F3C-4EF0-A5F5-CD373606BEA2}" srcId="{F0361D93-70C7-4808-9492-7171E090F24D}" destId="{EE8148B1-C8AF-4922-B4F0-8048945DC45E}" srcOrd="3" destOrd="0" parTransId="{2E40CC98-9003-4069-AD3F-A703CC05BB49}" sibTransId="{FB1B0E33-329B-4105-BA53-F6BCD8B41CD5}"/>
    <dgm:cxn modelId="{A5D0AC5E-6E23-40AB-92BA-3DE52F9612FA}" type="presOf" srcId="{C5026DE1-D778-4044-9FE3-844920A03CAF}" destId="{05AE40B1-BB82-4E2B-903A-07F00841B9AD}" srcOrd="0" destOrd="0" presId="urn:microsoft.com/office/officeart/2005/8/layout/hList1"/>
    <dgm:cxn modelId="{FC41215F-38DE-458B-806C-7472E2047567}" srcId="{F0361D93-70C7-4808-9492-7171E090F24D}" destId="{930F777A-288A-4279-921D-D000A2F59A65}" srcOrd="1" destOrd="0" parTransId="{4F446317-F70D-4029-BBD8-2630F995C205}" sibTransId="{BCFBAC91-C87C-4BA3-947C-6F5F36122DD1}"/>
    <dgm:cxn modelId="{39D99B63-5D25-4C6B-9F95-B58F76A649C8}" srcId="{C42C88FC-B0BD-4679-871B-8923791F322A}" destId="{21FB5191-3A85-4B47-AD4B-CB2C877F057F}" srcOrd="2" destOrd="0" parTransId="{B97DC59C-C711-4E2E-9156-356689D54913}" sibTransId="{E3B38EAC-1FDA-45B8-ADF2-6F281D453600}"/>
    <dgm:cxn modelId="{C8C71069-9A89-43FF-A37C-BD594A6ABF19}" srcId="{566717D2-C77B-4058-8EB6-5D4EBADBAB9E}" destId="{33FEEE27-CF41-4289-9E66-603AA3E197C4}" srcOrd="1" destOrd="0" parTransId="{25875139-28E7-44F6-BDCA-432B3DDFBA34}" sibTransId="{A3FDEE60-377B-4339-9DE3-B7CC2D9FC015}"/>
    <dgm:cxn modelId="{B6FDAC4F-4BBB-44E5-BC0B-B9029BC75F75}" type="presOf" srcId="{C42C88FC-B0BD-4679-871B-8923791F322A}" destId="{08DD6253-3B05-4013-B2CB-D85ABB32EF3B}" srcOrd="0" destOrd="0" presId="urn:microsoft.com/office/officeart/2005/8/layout/hList1"/>
    <dgm:cxn modelId="{8B214A79-B093-42F6-AEC5-6FB9AEAAF6F8}" srcId="{E275BD7D-6259-46D8-A448-C8757CEF539D}" destId="{C42C88FC-B0BD-4679-871B-8923791F322A}" srcOrd="0" destOrd="0" parTransId="{60BC253E-3250-4757-ABE5-D6C26962E464}" sibTransId="{5C92A1C9-5827-4395-AA84-7A3280C90802}"/>
    <dgm:cxn modelId="{B5C41684-8BF6-4B1C-89C5-6574D818220D}" type="presOf" srcId="{33FEEE27-CF41-4289-9E66-603AA3E197C4}" destId="{05AE40B1-BB82-4E2B-903A-07F00841B9AD}" srcOrd="0" destOrd="1" presId="urn:microsoft.com/office/officeart/2005/8/layout/hList1"/>
    <dgm:cxn modelId="{3E63628D-4380-4108-8F28-546036B20AC8}" type="presOf" srcId="{566717D2-C77B-4058-8EB6-5D4EBADBAB9E}" destId="{5EC8E6B8-2A52-4744-8C19-2E776B868D83}" srcOrd="0" destOrd="0" presId="urn:microsoft.com/office/officeart/2005/8/layout/hList1"/>
    <dgm:cxn modelId="{4114848E-661C-4D3D-8E6C-79E322D2B397}" type="presOf" srcId="{ECFA42BF-9983-41E5-A475-ABF57608F19F}" destId="{AA94A7E5-CBBF-4957-984C-482960144B10}" srcOrd="0" destOrd="5" presId="urn:microsoft.com/office/officeart/2005/8/layout/hList1"/>
    <dgm:cxn modelId="{02C23E96-B4C2-4DCD-9D67-EE1FB6B1F009}" type="presOf" srcId="{5FF0342F-8DF8-4D5B-9A57-9CC3BC931482}" destId="{AA94A7E5-CBBF-4957-984C-482960144B10}" srcOrd="0" destOrd="4" presId="urn:microsoft.com/office/officeart/2005/8/layout/hList1"/>
    <dgm:cxn modelId="{0BC90299-9135-49CD-9E3A-637C7026D1BB}" srcId="{21FB5191-3A85-4B47-AD4B-CB2C877F057F}" destId="{900B411F-5930-486C-97EC-4E4D13B03718}" srcOrd="0" destOrd="0" parTransId="{E37AB050-194C-4541-89CB-F6D4D72B22EE}" sibTransId="{D0135F41-1BE6-4EE1-B794-40DE9FA79492}"/>
    <dgm:cxn modelId="{D0B4739C-B093-446D-A09D-8BE93F8F6342}" srcId="{566717D2-C77B-4058-8EB6-5D4EBADBAB9E}" destId="{F0361D93-70C7-4808-9492-7171E090F24D}" srcOrd="3" destOrd="0" parTransId="{75A42B0B-286C-40EB-9D45-21F4CBF4DD15}" sibTransId="{4A30DA73-E465-4EA9-B77E-0664ADAF3455}"/>
    <dgm:cxn modelId="{75439C9D-DF2C-47C0-AB1C-65ED0E654ED9}" srcId="{F0361D93-70C7-4808-9492-7171E090F24D}" destId="{F48ACB7F-67F7-4459-AFBE-B04A48CC1D11}" srcOrd="0" destOrd="0" parTransId="{94477642-C0C7-47E6-81BE-BC5A1EEE51B0}" sibTransId="{716745DA-8C8F-476B-BEB7-3067F8105E2C}"/>
    <dgm:cxn modelId="{D738A8A1-DD4C-47DD-BC96-D3B1AA8F1958}" srcId="{21FB5191-3A85-4B47-AD4B-CB2C877F057F}" destId="{5FF0342F-8DF8-4D5B-9A57-9CC3BC931482}" srcOrd="1" destOrd="0" parTransId="{5F285F31-D4A6-4617-A6E7-AB155D61C0AD}" sibTransId="{576D1DBB-702C-4DF9-8CEB-95BC0F09D4BB}"/>
    <dgm:cxn modelId="{B32B2EA9-45D7-42CB-8A09-15C25A72BFC6}" type="presOf" srcId="{900B411F-5930-486C-97EC-4E4D13B03718}" destId="{AA94A7E5-CBBF-4957-984C-482960144B10}" srcOrd="0" destOrd="3" presId="urn:microsoft.com/office/officeart/2005/8/layout/hList1"/>
    <dgm:cxn modelId="{6EF92EA9-3742-4046-9583-C9FBE46B4B30}" srcId="{21FB5191-3A85-4B47-AD4B-CB2C877F057F}" destId="{ECFA42BF-9983-41E5-A475-ABF57608F19F}" srcOrd="2" destOrd="0" parTransId="{C00E9BD1-047F-4197-918C-BAC058DB080D}" sibTransId="{74DEFAD3-BBF8-403F-BC61-CA337032D0A4}"/>
    <dgm:cxn modelId="{B492C2B0-7560-43F6-B180-DB7453003F78}" type="presOf" srcId="{930F777A-288A-4279-921D-D000A2F59A65}" destId="{05AE40B1-BB82-4E2B-903A-07F00841B9AD}" srcOrd="0" destOrd="5" presId="urn:microsoft.com/office/officeart/2005/8/layout/hList1"/>
    <dgm:cxn modelId="{8FBD3CB6-26D1-4413-8FE9-A04EC1474921}" type="presOf" srcId="{F48ACB7F-67F7-4459-AFBE-B04A48CC1D11}" destId="{05AE40B1-BB82-4E2B-903A-07F00841B9AD}" srcOrd="0" destOrd="4" presId="urn:microsoft.com/office/officeart/2005/8/layout/hList1"/>
    <dgm:cxn modelId="{4307F2B9-282A-483F-BA42-1295AA7270A7}" type="presOf" srcId="{2D7DB296-30EB-4636-928D-12E37D6FBED4}" destId="{AA94A7E5-CBBF-4957-984C-482960144B10}" srcOrd="0" destOrd="0" presId="urn:microsoft.com/office/officeart/2005/8/layout/hList1"/>
    <dgm:cxn modelId="{38F632BB-1782-410E-AC1C-250E9070B0B0}" srcId="{C42C88FC-B0BD-4679-871B-8923791F322A}" destId="{74C525B9-5ABC-407B-A2CE-A77E21ED03F4}" srcOrd="1" destOrd="0" parTransId="{E6763C47-0DBE-4B6A-8A7D-26E8D1C0A3AB}" sibTransId="{ECDE289D-2000-4FD9-9F59-2765C15C8647}"/>
    <dgm:cxn modelId="{0863C2BB-9EED-4A7B-AB36-2B917F511698}" srcId="{566717D2-C77B-4058-8EB6-5D4EBADBAB9E}" destId="{7DCE36FD-C8C9-438D-8AC5-4830C89934B9}" srcOrd="2" destOrd="0" parTransId="{7388E434-F857-4761-8186-E67C256E5E78}" sibTransId="{958DE175-FDFE-428E-A0C7-9B4A4DAA662A}"/>
    <dgm:cxn modelId="{376D9FC6-E6BC-4A1F-80D0-40AE22927381}" srcId="{F0361D93-70C7-4808-9492-7171E090F24D}" destId="{42CDE263-887A-46DB-9382-E075E003729E}" srcOrd="2" destOrd="0" parTransId="{8D637DDA-1B65-4904-A6C8-490D63F70209}" sibTransId="{B32DF404-739C-4FF3-B72A-2B9AAC7E4E4C}"/>
    <dgm:cxn modelId="{7882E7CA-3358-455B-BCC0-659AA2307BCA}" type="presOf" srcId="{E275BD7D-6259-46D8-A448-C8757CEF539D}" destId="{650B3EDF-1B77-45D6-986B-5D7C4307CC81}" srcOrd="0" destOrd="0" presId="urn:microsoft.com/office/officeart/2005/8/layout/hList1"/>
    <dgm:cxn modelId="{52FB51D1-E948-4231-8D3B-B1B970C5AE34}" srcId="{566717D2-C77B-4058-8EB6-5D4EBADBAB9E}" destId="{C5026DE1-D778-4044-9FE3-844920A03CAF}" srcOrd="0" destOrd="0" parTransId="{4AE2E7F1-A2C5-4DA5-B31E-5CE41ADA570C}" sibTransId="{FD31211C-C749-4353-B911-BA0BE2B6EDB7}"/>
    <dgm:cxn modelId="{CE29EEDB-6E57-419F-BBEE-5F4C3A3D90B7}" type="presOf" srcId="{EE8148B1-C8AF-4922-B4F0-8048945DC45E}" destId="{05AE40B1-BB82-4E2B-903A-07F00841B9AD}" srcOrd="0" destOrd="7" presId="urn:microsoft.com/office/officeart/2005/8/layout/hList1"/>
    <dgm:cxn modelId="{6365D4E8-2591-4B65-8CE0-275ABE81CAA7}" srcId="{21FB5191-3A85-4B47-AD4B-CB2C877F057F}" destId="{906DACD8-CC06-4B8D-AE30-FC8C2B5C9245}" srcOrd="3" destOrd="0" parTransId="{24ADF831-147A-4F2F-8345-AE562A6A4A62}" sibTransId="{5E4C7EFD-6E6F-40F4-A2CA-3F123502661D}"/>
    <dgm:cxn modelId="{8461B4F1-193B-4A4E-B4BC-6F683DA1AED7}" type="presOf" srcId="{21FB5191-3A85-4B47-AD4B-CB2C877F057F}" destId="{AA94A7E5-CBBF-4957-984C-482960144B10}" srcOrd="0" destOrd="2" presId="urn:microsoft.com/office/officeart/2005/8/layout/hList1"/>
    <dgm:cxn modelId="{1251BBF2-037A-4261-ACFB-13003B67678A}" type="presOf" srcId="{906DACD8-CC06-4B8D-AE30-FC8C2B5C9245}" destId="{AA94A7E5-CBBF-4957-984C-482960144B10}" srcOrd="0" destOrd="6" presId="urn:microsoft.com/office/officeart/2005/8/layout/hList1"/>
    <dgm:cxn modelId="{F92A17FA-330C-4E1D-BC05-077DDC954404}" type="presOf" srcId="{42CDE263-887A-46DB-9382-E075E003729E}" destId="{05AE40B1-BB82-4E2B-903A-07F00841B9AD}" srcOrd="0" destOrd="6" presId="urn:microsoft.com/office/officeart/2005/8/layout/hList1"/>
    <dgm:cxn modelId="{E7304CFB-6B54-44E8-8B14-C83CE1C86233}" type="presOf" srcId="{F0361D93-70C7-4808-9492-7171E090F24D}" destId="{05AE40B1-BB82-4E2B-903A-07F00841B9AD}" srcOrd="0" destOrd="3" presId="urn:microsoft.com/office/officeart/2005/8/layout/hList1"/>
    <dgm:cxn modelId="{00CDE1CB-E2E6-4C99-B804-8E373EA391B9}" type="presParOf" srcId="{650B3EDF-1B77-45D6-986B-5D7C4307CC81}" destId="{50C35EB3-6E06-4D70-AC6A-42557C8AA191}" srcOrd="0" destOrd="0" presId="urn:microsoft.com/office/officeart/2005/8/layout/hList1"/>
    <dgm:cxn modelId="{7123173D-52E7-4C59-8B0D-304F684E0FD8}" type="presParOf" srcId="{50C35EB3-6E06-4D70-AC6A-42557C8AA191}" destId="{08DD6253-3B05-4013-B2CB-D85ABB32EF3B}" srcOrd="0" destOrd="0" presId="urn:microsoft.com/office/officeart/2005/8/layout/hList1"/>
    <dgm:cxn modelId="{907E81E1-89AC-41C6-920D-41E8EE822626}" type="presParOf" srcId="{50C35EB3-6E06-4D70-AC6A-42557C8AA191}" destId="{AA94A7E5-CBBF-4957-984C-482960144B10}" srcOrd="1" destOrd="0" presId="urn:microsoft.com/office/officeart/2005/8/layout/hList1"/>
    <dgm:cxn modelId="{2DEED076-FF1A-4779-955A-429EF9475365}" type="presParOf" srcId="{650B3EDF-1B77-45D6-986B-5D7C4307CC81}" destId="{0CE31FB2-E7E9-4DFF-960C-1152C91A8260}" srcOrd="1" destOrd="0" presId="urn:microsoft.com/office/officeart/2005/8/layout/hList1"/>
    <dgm:cxn modelId="{31617C74-6BAB-4E32-BAFC-2CC17E0C6A2C}" type="presParOf" srcId="{650B3EDF-1B77-45D6-986B-5D7C4307CC81}" destId="{FC39C4D9-19D0-4611-9E45-093DAE50F49B}" srcOrd="2" destOrd="0" presId="urn:microsoft.com/office/officeart/2005/8/layout/hList1"/>
    <dgm:cxn modelId="{272645BB-CBDD-4DD1-B103-E064D920FD12}" type="presParOf" srcId="{FC39C4D9-19D0-4611-9E45-093DAE50F49B}" destId="{5EC8E6B8-2A52-4744-8C19-2E776B868D83}" srcOrd="0" destOrd="0" presId="urn:microsoft.com/office/officeart/2005/8/layout/hList1"/>
    <dgm:cxn modelId="{AB05F0D5-D9BB-419C-A83B-FEC7AD0D5C5B}" type="presParOf" srcId="{FC39C4D9-19D0-4611-9E45-093DAE50F49B}" destId="{05AE40B1-BB82-4E2B-903A-07F00841B9AD}" srcOrd="1" destOrd="0" presId="urn:microsoft.com/office/officeart/2005/8/layout/hList1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7.xml><?xml version="1.0" encoding="utf-8"?>
<dgm:dataModel xmlns:dgm="http://schemas.openxmlformats.org/drawingml/2006/diagram" xmlns:a="http://schemas.openxmlformats.org/drawingml/2006/main">
  <dgm:ptLst>
    <dgm:pt modelId="{E7C54C64-7358-44B0-885C-2BA32E51ECCC}" type="doc">
      <dgm:prSet loTypeId="urn:microsoft.com/office/officeart/2005/8/layout/list1" loCatId="list" qsTypeId="urn:microsoft.com/office/officeart/2005/8/quickstyle/simple1" qsCatId="simple" csTypeId="urn:microsoft.com/office/officeart/2005/8/colors/colorful2" csCatId="colorful" phldr="1"/>
      <dgm:spPr/>
      <dgm:t>
        <a:bodyPr/>
        <a:lstStyle/>
        <a:p>
          <a:endParaRPr lang="en-GB"/>
        </a:p>
      </dgm:t>
    </dgm:pt>
    <dgm:pt modelId="{21C1CD19-4CB3-40FE-BCF9-93B1F0EC2E77}">
      <dgm:prSet phldrT="[Text]"/>
      <dgm:spPr>
        <a:solidFill>
          <a:schemeClr val="accent2">
            <a:hueOff val="-723100"/>
            <a:satOff val="-4962"/>
            <a:lumOff val="2549"/>
            <a:alpha val="50000"/>
          </a:schemeClr>
        </a:solidFill>
      </dgm:spPr>
      <dgm:t>
        <a:bodyPr/>
        <a:lstStyle/>
        <a:p>
          <a:r>
            <a:rPr lang="en-GB" b="1" u="none">
              <a:solidFill>
                <a:schemeClr val="tx1"/>
              </a:solidFill>
              <a:latin typeface="Syne" panose="020B0604020202020204" charset="0"/>
            </a:rPr>
            <a:t>In-Group Solidarity</a:t>
          </a:r>
          <a:endParaRPr lang="en-GB" dirty="0">
            <a:solidFill>
              <a:schemeClr val="tx1"/>
            </a:solidFill>
            <a:latin typeface="Syne" panose="020B0604020202020204" charset="0"/>
          </a:endParaRPr>
        </a:p>
      </dgm:t>
    </dgm:pt>
    <dgm:pt modelId="{44933047-90AC-4138-AB6E-BCCFA0244DC1}" type="parTrans" cxnId="{D9CD95A8-558B-4F28-944F-C12CDC4C3710}">
      <dgm:prSet/>
      <dgm:spPr/>
      <dgm:t>
        <a:bodyPr/>
        <a:lstStyle/>
        <a:p>
          <a:endParaRPr lang="en-GB">
            <a:solidFill>
              <a:schemeClr val="tx1"/>
            </a:solidFill>
            <a:latin typeface="Syne" panose="020B0604020202020204" charset="0"/>
          </a:endParaRPr>
        </a:p>
      </dgm:t>
    </dgm:pt>
    <dgm:pt modelId="{37438195-EA2F-4727-A529-6CCF51C7E556}" type="sibTrans" cxnId="{D9CD95A8-558B-4F28-944F-C12CDC4C3710}">
      <dgm:prSet/>
      <dgm:spPr/>
      <dgm:t>
        <a:bodyPr/>
        <a:lstStyle/>
        <a:p>
          <a:endParaRPr lang="en-GB">
            <a:solidFill>
              <a:schemeClr val="tx1"/>
            </a:solidFill>
            <a:latin typeface="Syne" panose="020B0604020202020204" charset="0"/>
          </a:endParaRPr>
        </a:p>
      </dgm:t>
    </dgm:pt>
    <dgm:pt modelId="{04EFA15C-8F76-4B7B-96E4-2665EAD2DD24}">
      <dgm:prSet phldrT="[Text]"/>
      <dgm:spPr>
        <a:solidFill>
          <a:schemeClr val="accent2">
            <a:hueOff val="-1446200"/>
            <a:satOff val="-9924"/>
            <a:lumOff val="5098"/>
            <a:alpha val="50000"/>
          </a:schemeClr>
        </a:solidFill>
      </dgm:spPr>
      <dgm:t>
        <a:bodyPr/>
        <a:lstStyle/>
        <a:p>
          <a:r>
            <a:rPr lang="en-GB" b="1" u="none">
              <a:solidFill>
                <a:schemeClr val="tx1"/>
              </a:solidFill>
              <a:latin typeface="Syne" panose="020B0604020202020204" charset="0"/>
            </a:rPr>
            <a:t>Situational Focus</a:t>
          </a:r>
          <a:r>
            <a:rPr lang="en-GB">
              <a:solidFill>
                <a:schemeClr val="tx1"/>
              </a:solidFill>
              <a:latin typeface="Syne" panose="020B0604020202020204" charset="0"/>
            </a:rPr>
            <a:t> </a:t>
          </a:r>
          <a:endParaRPr lang="en-GB" dirty="0">
            <a:solidFill>
              <a:schemeClr val="tx1"/>
            </a:solidFill>
            <a:latin typeface="Syne" panose="020B0604020202020204" charset="0"/>
          </a:endParaRPr>
        </a:p>
      </dgm:t>
    </dgm:pt>
    <dgm:pt modelId="{37F27E34-425F-4C19-BA1F-1329F05CDA4A}" type="parTrans" cxnId="{BE7C83C9-7935-4E02-B4D4-76A05FD818A1}">
      <dgm:prSet/>
      <dgm:spPr/>
      <dgm:t>
        <a:bodyPr/>
        <a:lstStyle/>
        <a:p>
          <a:endParaRPr lang="en-GB">
            <a:solidFill>
              <a:schemeClr val="tx1"/>
            </a:solidFill>
            <a:latin typeface="Syne" panose="020B0604020202020204" charset="0"/>
          </a:endParaRPr>
        </a:p>
      </dgm:t>
    </dgm:pt>
    <dgm:pt modelId="{CF7EBBEA-5A1E-4897-A86B-200519C24078}" type="sibTrans" cxnId="{BE7C83C9-7935-4E02-B4D4-76A05FD818A1}">
      <dgm:prSet/>
      <dgm:spPr/>
      <dgm:t>
        <a:bodyPr/>
        <a:lstStyle/>
        <a:p>
          <a:endParaRPr lang="en-GB">
            <a:solidFill>
              <a:schemeClr val="tx1"/>
            </a:solidFill>
            <a:latin typeface="Syne" panose="020B0604020202020204" charset="0"/>
          </a:endParaRPr>
        </a:p>
      </dgm:t>
    </dgm:pt>
    <dgm:pt modelId="{ADC6F9CA-1735-4787-82C2-57955C3C47F4}">
      <dgm:prSet/>
      <dgm:spPr>
        <a:solidFill>
          <a:schemeClr val="accent2">
            <a:hueOff val="0"/>
            <a:satOff val="0"/>
            <a:lumOff val="0"/>
            <a:alpha val="50000"/>
          </a:schemeClr>
        </a:solidFill>
      </dgm:spPr>
      <dgm:t>
        <a:bodyPr/>
        <a:lstStyle/>
        <a:p>
          <a:pPr>
            <a:buNone/>
          </a:pPr>
          <a:r>
            <a:rPr lang="en-GB" b="1">
              <a:solidFill>
                <a:schemeClr val="tx1"/>
              </a:solidFill>
              <a:latin typeface="Syne" panose="020B0604020202020204" charset="0"/>
            </a:rPr>
            <a:t>Scarcity and Competition</a:t>
          </a:r>
        </a:p>
      </dgm:t>
    </dgm:pt>
    <dgm:pt modelId="{A56F3792-1252-4B3F-9272-C24E735ACDE3}" type="parTrans" cxnId="{8E74DF74-EF25-4B64-86D9-ECA52DC45E61}">
      <dgm:prSet/>
      <dgm:spPr/>
      <dgm:t>
        <a:bodyPr/>
        <a:lstStyle/>
        <a:p>
          <a:endParaRPr lang="en-GB">
            <a:solidFill>
              <a:schemeClr val="tx1"/>
            </a:solidFill>
            <a:latin typeface="Syne" panose="020B0604020202020204" charset="0"/>
          </a:endParaRPr>
        </a:p>
      </dgm:t>
    </dgm:pt>
    <dgm:pt modelId="{3494C2DD-3AB8-4005-BBAC-757CEC27C896}" type="sibTrans" cxnId="{8E74DF74-EF25-4B64-86D9-ECA52DC45E61}">
      <dgm:prSet/>
      <dgm:spPr/>
      <dgm:t>
        <a:bodyPr/>
        <a:lstStyle/>
        <a:p>
          <a:endParaRPr lang="en-GB">
            <a:solidFill>
              <a:schemeClr val="tx1"/>
            </a:solidFill>
            <a:latin typeface="Syne" panose="020B0604020202020204" charset="0"/>
          </a:endParaRPr>
        </a:p>
      </dgm:t>
    </dgm:pt>
    <dgm:pt modelId="{4795A7EC-4860-4BFD-BD6C-BA5C5006CB86}">
      <dgm:prSet/>
      <dgm:spPr/>
      <dgm:t>
        <a:bodyPr/>
        <a:lstStyle/>
        <a:p>
          <a:pPr>
            <a:buNone/>
          </a:pPr>
          <a:r>
            <a:rPr lang="en-GB">
              <a:solidFill>
                <a:schemeClr val="tx1"/>
              </a:solidFill>
              <a:latin typeface="Syne" panose="020B0604020202020204" charset="0"/>
            </a:rPr>
            <a:t>When two or more groups vie for limited resources (such as land, jobs, power, or money), their goals become incompatible. One group's gain is perceived as another's loss (a zero-sum fate).</a:t>
          </a:r>
          <a:endParaRPr lang="en-GB" dirty="0">
            <a:solidFill>
              <a:schemeClr val="tx1"/>
            </a:solidFill>
            <a:latin typeface="Syne" panose="020B0604020202020204" charset="0"/>
          </a:endParaRPr>
        </a:p>
      </dgm:t>
    </dgm:pt>
    <dgm:pt modelId="{4BEF4D5E-75C7-4069-8616-9F4793479DB7}" type="parTrans" cxnId="{3D2A1507-B7EE-4B65-B25B-475D18A4D2EE}">
      <dgm:prSet/>
      <dgm:spPr/>
      <dgm:t>
        <a:bodyPr/>
        <a:lstStyle/>
        <a:p>
          <a:endParaRPr lang="en-GB">
            <a:solidFill>
              <a:schemeClr val="tx1"/>
            </a:solidFill>
            <a:latin typeface="Syne" panose="020B0604020202020204" charset="0"/>
          </a:endParaRPr>
        </a:p>
      </dgm:t>
    </dgm:pt>
    <dgm:pt modelId="{9ED4F19A-E315-4013-9239-4EB1D5820042}" type="sibTrans" cxnId="{3D2A1507-B7EE-4B65-B25B-475D18A4D2EE}">
      <dgm:prSet/>
      <dgm:spPr/>
      <dgm:t>
        <a:bodyPr/>
        <a:lstStyle/>
        <a:p>
          <a:endParaRPr lang="en-GB">
            <a:solidFill>
              <a:schemeClr val="tx1"/>
            </a:solidFill>
            <a:latin typeface="Syne" panose="020B0604020202020204" charset="0"/>
          </a:endParaRPr>
        </a:p>
      </dgm:t>
    </dgm:pt>
    <dgm:pt modelId="{50A7AF3F-4853-4F22-8F2A-1E1B58FFFD44}">
      <dgm:prSet/>
      <dgm:spPr/>
      <dgm:t>
        <a:bodyPr/>
        <a:lstStyle/>
        <a:p>
          <a:pPr>
            <a:buNone/>
          </a:pPr>
          <a:r>
            <a:rPr lang="en-GB">
              <a:solidFill>
                <a:schemeClr val="tx1"/>
              </a:solidFill>
              <a:latin typeface="Syne" panose="020B0604020202020204" charset="0"/>
            </a:rPr>
            <a:t>Competition increases unity, loyalty, and strict norms within each group while intensifying negative stereotypes and rejection of the out-group</a:t>
          </a:r>
          <a:endParaRPr lang="en-GB" dirty="0">
            <a:solidFill>
              <a:schemeClr val="tx1"/>
            </a:solidFill>
            <a:latin typeface="Syne" panose="020B0604020202020204" charset="0"/>
          </a:endParaRPr>
        </a:p>
      </dgm:t>
    </dgm:pt>
    <dgm:pt modelId="{4EC51E0F-2B07-447A-9B2C-3C27FA540BAD}" type="parTrans" cxnId="{CD0B945D-3A9F-475A-950D-256A0472B38A}">
      <dgm:prSet/>
      <dgm:spPr/>
      <dgm:t>
        <a:bodyPr/>
        <a:lstStyle/>
        <a:p>
          <a:endParaRPr lang="en-GB">
            <a:solidFill>
              <a:schemeClr val="tx1"/>
            </a:solidFill>
            <a:latin typeface="Syne" panose="020B0604020202020204" charset="0"/>
          </a:endParaRPr>
        </a:p>
      </dgm:t>
    </dgm:pt>
    <dgm:pt modelId="{A53F671E-F571-4C88-B509-FD226FED6C84}" type="sibTrans" cxnId="{CD0B945D-3A9F-475A-950D-256A0472B38A}">
      <dgm:prSet/>
      <dgm:spPr/>
      <dgm:t>
        <a:bodyPr/>
        <a:lstStyle/>
        <a:p>
          <a:endParaRPr lang="en-GB">
            <a:solidFill>
              <a:schemeClr val="tx1"/>
            </a:solidFill>
            <a:latin typeface="Syne" panose="020B0604020202020204" charset="0"/>
          </a:endParaRPr>
        </a:p>
      </dgm:t>
    </dgm:pt>
    <dgm:pt modelId="{A64B9184-D7B6-44A9-A874-2CB896291595}">
      <dgm:prSet/>
      <dgm:spPr/>
      <dgm:t>
        <a:bodyPr/>
        <a:lstStyle/>
        <a:p>
          <a:pPr>
            <a:buNone/>
          </a:pPr>
          <a:r>
            <a:rPr lang="en-GB">
              <a:solidFill>
                <a:schemeClr val="tx1"/>
              </a:solidFill>
              <a:latin typeface="Syne" panose="020B0604020202020204" charset="0"/>
            </a:rPr>
            <a:t>Unlike personality-based theories that blame individual traits or prejudice on personal bias, RGCT focuses entirely on environmental conditions and structural relationships between groups.</a:t>
          </a:r>
          <a:endParaRPr lang="en-GB" dirty="0">
            <a:solidFill>
              <a:schemeClr val="tx1"/>
            </a:solidFill>
            <a:latin typeface="Syne" panose="020B0604020202020204" charset="0"/>
          </a:endParaRPr>
        </a:p>
      </dgm:t>
    </dgm:pt>
    <dgm:pt modelId="{0ADD39F8-177E-49CF-ADD4-4D187C38CC9F}" type="parTrans" cxnId="{E2F8A6D1-09C8-4333-B939-EEA5EC70C75A}">
      <dgm:prSet/>
      <dgm:spPr/>
      <dgm:t>
        <a:bodyPr/>
        <a:lstStyle/>
        <a:p>
          <a:endParaRPr lang="en-GB">
            <a:solidFill>
              <a:schemeClr val="tx1"/>
            </a:solidFill>
            <a:latin typeface="Syne" panose="020B0604020202020204" charset="0"/>
          </a:endParaRPr>
        </a:p>
      </dgm:t>
    </dgm:pt>
    <dgm:pt modelId="{E3112D9E-5396-4C2C-AFA3-535C2ECCC49C}" type="sibTrans" cxnId="{E2F8A6D1-09C8-4333-B939-EEA5EC70C75A}">
      <dgm:prSet/>
      <dgm:spPr/>
      <dgm:t>
        <a:bodyPr/>
        <a:lstStyle/>
        <a:p>
          <a:endParaRPr lang="en-GB">
            <a:solidFill>
              <a:schemeClr val="tx1"/>
            </a:solidFill>
            <a:latin typeface="Syne" panose="020B0604020202020204" charset="0"/>
          </a:endParaRPr>
        </a:p>
      </dgm:t>
    </dgm:pt>
    <dgm:pt modelId="{372B146F-7D23-49FA-A5CA-217AE282B0FE}" type="pres">
      <dgm:prSet presAssocID="{E7C54C64-7358-44B0-885C-2BA32E51ECCC}" presName="linear" presStyleCnt="0">
        <dgm:presLayoutVars>
          <dgm:dir/>
          <dgm:animLvl val="lvl"/>
          <dgm:resizeHandles val="exact"/>
        </dgm:presLayoutVars>
      </dgm:prSet>
      <dgm:spPr/>
    </dgm:pt>
    <dgm:pt modelId="{B5E5C213-84EB-4418-8A1F-72D606BBD018}" type="pres">
      <dgm:prSet presAssocID="{ADC6F9CA-1735-4787-82C2-57955C3C47F4}" presName="parentLin" presStyleCnt="0"/>
      <dgm:spPr/>
    </dgm:pt>
    <dgm:pt modelId="{C69F4235-C588-417E-B7A7-DADFB8AAEC51}" type="pres">
      <dgm:prSet presAssocID="{ADC6F9CA-1735-4787-82C2-57955C3C47F4}" presName="parentLeftMargin" presStyleLbl="node1" presStyleIdx="0" presStyleCnt="3"/>
      <dgm:spPr/>
    </dgm:pt>
    <dgm:pt modelId="{2A81B676-0CCB-4B4B-94AC-E64E57AAE81F}" type="pres">
      <dgm:prSet presAssocID="{ADC6F9CA-1735-4787-82C2-57955C3C47F4}" presName="parentText" presStyleLbl="node1" presStyleIdx="0" presStyleCnt="3">
        <dgm:presLayoutVars>
          <dgm:chMax val="0"/>
          <dgm:bulletEnabled val="1"/>
        </dgm:presLayoutVars>
      </dgm:prSet>
      <dgm:spPr/>
    </dgm:pt>
    <dgm:pt modelId="{86113E2F-B99C-4923-AE49-47C2D8FF31AA}" type="pres">
      <dgm:prSet presAssocID="{ADC6F9CA-1735-4787-82C2-57955C3C47F4}" presName="negativeSpace" presStyleCnt="0"/>
      <dgm:spPr/>
    </dgm:pt>
    <dgm:pt modelId="{ED796C54-2879-46D5-91AF-EAB5FDD1D6A9}" type="pres">
      <dgm:prSet presAssocID="{ADC6F9CA-1735-4787-82C2-57955C3C47F4}" presName="childText" presStyleLbl="conFgAcc1" presStyleIdx="0" presStyleCnt="3">
        <dgm:presLayoutVars>
          <dgm:bulletEnabled val="1"/>
        </dgm:presLayoutVars>
      </dgm:prSet>
      <dgm:spPr/>
    </dgm:pt>
    <dgm:pt modelId="{4FD966A4-1428-4F05-A402-8D80229EBF5B}" type="pres">
      <dgm:prSet presAssocID="{3494C2DD-3AB8-4005-BBAC-757CEC27C896}" presName="spaceBetweenRectangles" presStyleCnt="0"/>
      <dgm:spPr/>
    </dgm:pt>
    <dgm:pt modelId="{BF0B157E-4AA8-4253-8FEC-496F925CD52B}" type="pres">
      <dgm:prSet presAssocID="{21C1CD19-4CB3-40FE-BCF9-93B1F0EC2E77}" presName="parentLin" presStyleCnt="0"/>
      <dgm:spPr/>
    </dgm:pt>
    <dgm:pt modelId="{B37AB6E7-F140-413F-BCAC-F37A4F265D0A}" type="pres">
      <dgm:prSet presAssocID="{21C1CD19-4CB3-40FE-BCF9-93B1F0EC2E77}" presName="parentLeftMargin" presStyleLbl="node1" presStyleIdx="0" presStyleCnt="3"/>
      <dgm:spPr/>
    </dgm:pt>
    <dgm:pt modelId="{5FFE90CA-219F-4CC9-BD28-B139FFF67057}" type="pres">
      <dgm:prSet presAssocID="{21C1CD19-4CB3-40FE-BCF9-93B1F0EC2E77}" presName="parentText" presStyleLbl="node1" presStyleIdx="1" presStyleCnt="3">
        <dgm:presLayoutVars>
          <dgm:chMax val="0"/>
          <dgm:bulletEnabled val="1"/>
        </dgm:presLayoutVars>
      </dgm:prSet>
      <dgm:spPr/>
    </dgm:pt>
    <dgm:pt modelId="{4A8FEDF9-A508-42AD-99CB-3356743F5D8E}" type="pres">
      <dgm:prSet presAssocID="{21C1CD19-4CB3-40FE-BCF9-93B1F0EC2E77}" presName="negativeSpace" presStyleCnt="0"/>
      <dgm:spPr/>
    </dgm:pt>
    <dgm:pt modelId="{9F355C3E-AF9E-4BC9-994D-13E76B562E9C}" type="pres">
      <dgm:prSet presAssocID="{21C1CD19-4CB3-40FE-BCF9-93B1F0EC2E77}" presName="childText" presStyleLbl="conFgAcc1" presStyleIdx="1" presStyleCnt="3">
        <dgm:presLayoutVars>
          <dgm:bulletEnabled val="1"/>
        </dgm:presLayoutVars>
      </dgm:prSet>
      <dgm:spPr/>
    </dgm:pt>
    <dgm:pt modelId="{60BD1E1B-E08E-4CFD-A778-B1EAA508C784}" type="pres">
      <dgm:prSet presAssocID="{37438195-EA2F-4727-A529-6CCF51C7E556}" presName="spaceBetweenRectangles" presStyleCnt="0"/>
      <dgm:spPr/>
    </dgm:pt>
    <dgm:pt modelId="{D9D17A9F-AAD3-485B-BEA6-695665496B2C}" type="pres">
      <dgm:prSet presAssocID="{04EFA15C-8F76-4B7B-96E4-2665EAD2DD24}" presName="parentLin" presStyleCnt="0"/>
      <dgm:spPr/>
    </dgm:pt>
    <dgm:pt modelId="{384E7979-188A-4517-B074-817F868898A1}" type="pres">
      <dgm:prSet presAssocID="{04EFA15C-8F76-4B7B-96E4-2665EAD2DD24}" presName="parentLeftMargin" presStyleLbl="node1" presStyleIdx="1" presStyleCnt="3"/>
      <dgm:spPr/>
    </dgm:pt>
    <dgm:pt modelId="{EDF87530-8691-45E3-AA34-B25CC0F224C1}" type="pres">
      <dgm:prSet presAssocID="{04EFA15C-8F76-4B7B-96E4-2665EAD2DD24}" presName="parentText" presStyleLbl="node1" presStyleIdx="2" presStyleCnt="3">
        <dgm:presLayoutVars>
          <dgm:chMax val="0"/>
          <dgm:bulletEnabled val="1"/>
        </dgm:presLayoutVars>
      </dgm:prSet>
      <dgm:spPr/>
    </dgm:pt>
    <dgm:pt modelId="{E76FABCE-BF06-43C2-88F4-4BBBF5FCAC1F}" type="pres">
      <dgm:prSet presAssocID="{04EFA15C-8F76-4B7B-96E4-2665EAD2DD24}" presName="negativeSpace" presStyleCnt="0"/>
      <dgm:spPr/>
    </dgm:pt>
    <dgm:pt modelId="{DDABCB02-FD39-4445-BC64-F2C802AF786E}" type="pres">
      <dgm:prSet presAssocID="{04EFA15C-8F76-4B7B-96E4-2665EAD2DD24}" presName="childText" presStyleLbl="conFgAcc1" presStyleIdx="2" presStyleCnt="3">
        <dgm:presLayoutVars>
          <dgm:bulletEnabled val="1"/>
        </dgm:presLayoutVars>
      </dgm:prSet>
      <dgm:spPr/>
    </dgm:pt>
  </dgm:ptLst>
  <dgm:cxnLst>
    <dgm:cxn modelId="{3D2A1507-B7EE-4B65-B25B-475D18A4D2EE}" srcId="{ADC6F9CA-1735-4787-82C2-57955C3C47F4}" destId="{4795A7EC-4860-4BFD-BD6C-BA5C5006CB86}" srcOrd="0" destOrd="0" parTransId="{4BEF4D5E-75C7-4069-8616-9F4793479DB7}" sibTransId="{9ED4F19A-E315-4013-9239-4EB1D5820042}"/>
    <dgm:cxn modelId="{BE23575B-E7F3-4E3F-AA9C-014A8F10807F}" type="presOf" srcId="{ADC6F9CA-1735-4787-82C2-57955C3C47F4}" destId="{2A81B676-0CCB-4B4B-94AC-E64E57AAE81F}" srcOrd="1" destOrd="0" presId="urn:microsoft.com/office/officeart/2005/8/layout/list1"/>
    <dgm:cxn modelId="{CD0B945D-3A9F-475A-950D-256A0472B38A}" srcId="{21C1CD19-4CB3-40FE-BCF9-93B1F0EC2E77}" destId="{50A7AF3F-4853-4F22-8F2A-1E1B58FFFD44}" srcOrd="0" destOrd="0" parTransId="{4EC51E0F-2B07-447A-9B2C-3C27FA540BAD}" sibTransId="{A53F671E-F571-4C88-B509-FD226FED6C84}"/>
    <dgm:cxn modelId="{7A11E049-D243-4550-946C-20835CFA8865}" type="presOf" srcId="{50A7AF3F-4853-4F22-8F2A-1E1B58FFFD44}" destId="{9F355C3E-AF9E-4BC9-994D-13E76B562E9C}" srcOrd="0" destOrd="0" presId="urn:microsoft.com/office/officeart/2005/8/layout/list1"/>
    <dgm:cxn modelId="{2D64F56F-EEF5-4F43-A588-1AD8E7C2055C}" type="presOf" srcId="{E7C54C64-7358-44B0-885C-2BA32E51ECCC}" destId="{372B146F-7D23-49FA-A5CA-217AE282B0FE}" srcOrd="0" destOrd="0" presId="urn:microsoft.com/office/officeart/2005/8/layout/list1"/>
    <dgm:cxn modelId="{A536F570-F391-46C7-83AB-108109874EB8}" type="presOf" srcId="{04EFA15C-8F76-4B7B-96E4-2665EAD2DD24}" destId="{EDF87530-8691-45E3-AA34-B25CC0F224C1}" srcOrd="1" destOrd="0" presId="urn:microsoft.com/office/officeart/2005/8/layout/list1"/>
    <dgm:cxn modelId="{8E74DF74-EF25-4B64-86D9-ECA52DC45E61}" srcId="{E7C54C64-7358-44B0-885C-2BA32E51ECCC}" destId="{ADC6F9CA-1735-4787-82C2-57955C3C47F4}" srcOrd="0" destOrd="0" parTransId="{A56F3792-1252-4B3F-9272-C24E735ACDE3}" sibTransId="{3494C2DD-3AB8-4005-BBAC-757CEC27C896}"/>
    <dgm:cxn modelId="{C6A7A555-33E1-4904-9E52-7820EB086C96}" type="presOf" srcId="{A64B9184-D7B6-44A9-A874-2CB896291595}" destId="{DDABCB02-FD39-4445-BC64-F2C802AF786E}" srcOrd="0" destOrd="0" presId="urn:microsoft.com/office/officeart/2005/8/layout/list1"/>
    <dgm:cxn modelId="{3A490783-AAAE-4578-9318-61AD50712846}" type="presOf" srcId="{04EFA15C-8F76-4B7B-96E4-2665EAD2DD24}" destId="{384E7979-188A-4517-B074-817F868898A1}" srcOrd="0" destOrd="0" presId="urn:microsoft.com/office/officeart/2005/8/layout/list1"/>
    <dgm:cxn modelId="{CFF79990-E739-4CC2-8DFC-3693F91AC2E7}" type="presOf" srcId="{21C1CD19-4CB3-40FE-BCF9-93B1F0EC2E77}" destId="{5FFE90CA-219F-4CC9-BD28-B139FFF67057}" srcOrd="1" destOrd="0" presId="urn:microsoft.com/office/officeart/2005/8/layout/list1"/>
    <dgm:cxn modelId="{D9CD95A8-558B-4F28-944F-C12CDC4C3710}" srcId="{E7C54C64-7358-44B0-885C-2BA32E51ECCC}" destId="{21C1CD19-4CB3-40FE-BCF9-93B1F0EC2E77}" srcOrd="1" destOrd="0" parTransId="{44933047-90AC-4138-AB6E-BCCFA0244DC1}" sibTransId="{37438195-EA2F-4727-A529-6CCF51C7E556}"/>
    <dgm:cxn modelId="{BE7C83C9-7935-4E02-B4D4-76A05FD818A1}" srcId="{E7C54C64-7358-44B0-885C-2BA32E51ECCC}" destId="{04EFA15C-8F76-4B7B-96E4-2665EAD2DD24}" srcOrd="2" destOrd="0" parTransId="{37F27E34-425F-4C19-BA1F-1329F05CDA4A}" sibTransId="{CF7EBBEA-5A1E-4897-A86B-200519C24078}"/>
    <dgm:cxn modelId="{9C8C06CE-9B77-4C18-B0E2-CA7D377A1220}" type="presOf" srcId="{21C1CD19-4CB3-40FE-BCF9-93B1F0EC2E77}" destId="{B37AB6E7-F140-413F-BCAC-F37A4F265D0A}" srcOrd="0" destOrd="0" presId="urn:microsoft.com/office/officeart/2005/8/layout/list1"/>
    <dgm:cxn modelId="{E2F8A6D1-09C8-4333-B939-EEA5EC70C75A}" srcId="{04EFA15C-8F76-4B7B-96E4-2665EAD2DD24}" destId="{A64B9184-D7B6-44A9-A874-2CB896291595}" srcOrd="0" destOrd="0" parTransId="{0ADD39F8-177E-49CF-ADD4-4D187C38CC9F}" sibTransId="{E3112D9E-5396-4C2C-AFA3-535C2ECCC49C}"/>
    <dgm:cxn modelId="{BC68D7D4-FC73-4CD9-A47C-80FBACBB71A5}" type="presOf" srcId="{ADC6F9CA-1735-4787-82C2-57955C3C47F4}" destId="{C69F4235-C588-417E-B7A7-DADFB8AAEC51}" srcOrd="0" destOrd="0" presId="urn:microsoft.com/office/officeart/2005/8/layout/list1"/>
    <dgm:cxn modelId="{41A0CCFE-79A8-446E-BA80-6277C9515C7C}" type="presOf" srcId="{4795A7EC-4860-4BFD-BD6C-BA5C5006CB86}" destId="{ED796C54-2879-46D5-91AF-EAB5FDD1D6A9}" srcOrd="0" destOrd="0" presId="urn:microsoft.com/office/officeart/2005/8/layout/list1"/>
    <dgm:cxn modelId="{2A8BF5AF-AF4D-4B95-B8FE-868DBB4882BF}" type="presParOf" srcId="{372B146F-7D23-49FA-A5CA-217AE282B0FE}" destId="{B5E5C213-84EB-4418-8A1F-72D606BBD018}" srcOrd="0" destOrd="0" presId="urn:microsoft.com/office/officeart/2005/8/layout/list1"/>
    <dgm:cxn modelId="{EB90D878-C13E-41ED-86E3-952CCA28036A}" type="presParOf" srcId="{B5E5C213-84EB-4418-8A1F-72D606BBD018}" destId="{C69F4235-C588-417E-B7A7-DADFB8AAEC51}" srcOrd="0" destOrd="0" presId="urn:microsoft.com/office/officeart/2005/8/layout/list1"/>
    <dgm:cxn modelId="{858EE510-B5AA-460E-B072-846E1140A74C}" type="presParOf" srcId="{B5E5C213-84EB-4418-8A1F-72D606BBD018}" destId="{2A81B676-0CCB-4B4B-94AC-E64E57AAE81F}" srcOrd="1" destOrd="0" presId="urn:microsoft.com/office/officeart/2005/8/layout/list1"/>
    <dgm:cxn modelId="{BDF27038-BF3A-4DEE-BB0D-07A552ED729E}" type="presParOf" srcId="{372B146F-7D23-49FA-A5CA-217AE282B0FE}" destId="{86113E2F-B99C-4923-AE49-47C2D8FF31AA}" srcOrd="1" destOrd="0" presId="urn:microsoft.com/office/officeart/2005/8/layout/list1"/>
    <dgm:cxn modelId="{FDB29D05-1438-4185-A3C9-C90AED474AC0}" type="presParOf" srcId="{372B146F-7D23-49FA-A5CA-217AE282B0FE}" destId="{ED796C54-2879-46D5-91AF-EAB5FDD1D6A9}" srcOrd="2" destOrd="0" presId="urn:microsoft.com/office/officeart/2005/8/layout/list1"/>
    <dgm:cxn modelId="{09454AB1-CE29-4644-9695-C6C22E12C536}" type="presParOf" srcId="{372B146F-7D23-49FA-A5CA-217AE282B0FE}" destId="{4FD966A4-1428-4F05-A402-8D80229EBF5B}" srcOrd="3" destOrd="0" presId="urn:microsoft.com/office/officeart/2005/8/layout/list1"/>
    <dgm:cxn modelId="{E5114E8F-5381-4E3B-98E4-698CB29D8F42}" type="presParOf" srcId="{372B146F-7D23-49FA-A5CA-217AE282B0FE}" destId="{BF0B157E-4AA8-4253-8FEC-496F925CD52B}" srcOrd="4" destOrd="0" presId="urn:microsoft.com/office/officeart/2005/8/layout/list1"/>
    <dgm:cxn modelId="{CB3C1765-A861-4D2F-9287-756F1A290534}" type="presParOf" srcId="{BF0B157E-4AA8-4253-8FEC-496F925CD52B}" destId="{B37AB6E7-F140-413F-BCAC-F37A4F265D0A}" srcOrd="0" destOrd="0" presId="urn:microsoft.com/office/officeart/2005/8/layout/list1"/>
    <dgm:cxn modelId="{1148B63B-2803-4ECF-B565-48D5BD72C19A}" type="presParOf" srcId="{BF0B157E-4AA8-4253-8FEC-496F925CD52B}" destId="{5FFE90CA-219F-4CC9-BD28-B139FFF67057}" srcOrd="1" destOrd="0" presId="urn:microsoft.com/office/officeart/2005/8/layout/list1"/>
    <dgm:cxn modelId="{BE856592-6E7C-4C10-B53A-BB901EB18054}" type="presParOf" srcId="{372B146F-7D23-49FA-A5CA-217AE282B0FE}" destId="{4A8FEDF9-A508-42AD-99CB-3356743F5D8E}" srcOrd="5" destOrd="0" presId="urn:microsoft.com/office/officeart/2005/8/layout/list1"/>
    <dgm:cxn modelId="{3AA51E46-8898-4B28-8C75-4C9591FB276A}" type="presParOf" srcId="{372B146F-7D23-49FA-A5CA-217AE282B0FE}" destId="{9F355C3E-AF9E-4BC9-994D-13E76B562E9C}" srcOrd="6" destOrd="0" presId="urn:microsoft.com/office/officeart/2005/8/layout/list1"/>
    <dgm:cxn modelId="{FBAF0A93-A801-4581-8FE2-CF5E546CDA94}" type="presParOf" srcId="{372B146F-7D23-49FA-A5CA-217AE282B0FE}" destId="{60BD1E1B-E08E-4CFD-A778-B1EAA508C784}" srcOrd="7" destOrd="0" presId="urn:microsoft.com/office/officeart/2005/8/layout/list1"/>
    <dgm:cxn modelId="{6312CA6D-F62D-46AC-A8BA-CFE9C7819FF9}" type="presParOf" srcId="{372B146F-7D23-49FA-A5CA-217AE282B0FE}" destId="{D9D17A9F-AAD3-485B-BEA6-695665496B2C}" srcOrd="8" destOrd="0" presId="urn:microsoft.com/office/officeart/2005/8/layout/list1"/>
    <dgm:cxn modelId="{AD1DDC69-1C25-4F54-8F1A-A125143FB1CE}" type="presParOf" srcId="{D9D17A9F-AAD3-485B-BEA6-695665496B2C}" destId="{384E7979-188A-4517-B074-817F868898A1}" srcOrd="0" destOrd="0" presId="urn:microsoft.com/office/officeart/2005/8/layout/list1"/>
    <dgm:cxn modelId="{2010280E-4641-4597-BDE2-F9CB9E342ECE}" type="presParOf" srcId="{D9D17A9F-AAD3-485B-BEA6-695665496B2C}" destId="{EDF87530-8691-45E3-AA34-B25CC0F224C1}" srcOrd="1" destOrd="0" presId="urn:microsoft.com/office/officeart/2005/8/layout/list1"/>
    <dgm:cxn modelId="{DAFC290F-CDCF-4E77-9C2B-318E2151B705}" type="presParOf" srcId="{372B146F-7D23-49FA-A5CA-217AE282B0FE}" destId="{E76FABCE-BF06-43C2-88F4-4BBBF5FCAC1F}" srcOrd="9" destOrd="0" presId="urn:microsoft.com/office/officeart/2005/8/layout/list1"/>
    <dgm:cxn modelId="{DCC671DA-87D4-4806-ACB9-C93895095BFC}" type="presParOf" srcId="{372B146F-7D23-49FA-A5CA-217AE282B0FE}" destId="{DDABCB02-FD39-4445-BC64-F2C802AF786E}" srcOrd="10" destOrd="0" presId="urn:microsoft.com/office/officeart/2005/8/layout/list1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8.xml><?xml version="1.0" encoding="utf-8"?>
<dgm:dataModel xmlns:dgm="http://schemas.openxmlformats.org/drawingml/2006/diagram" xmlns:a="http://schemas.openxmlformats.org/drawingml/2006/main">
  <dgm:ptLst>
    <dgm:pt modelId="{0465032A-611D-479D-B630-A807A5BBC3D0}" type="doc">
      <dgm:prSet loTypeId="urn:microsoft.com/office/officeart/2005/8/layout/rings+Icon" loCatId="officeonline" qsTypeId="urn:microsoft.com/office/officeart/2005/8/quickstyle/simple1" qsCatId="simple" csTypeId="urn:microsoft.com/office/officeart/2005/8/colors/colorful2" csCatId="colorful" phldr="1"/>
      <dgm:spPr/>
    </dgm:pt>
    <dgm:pt modelId="{FFB1575A-3A93-4D15-A34E-76D9E12BB12C}">
      <dgm:prSet phldrT="[Text]"/>
      <dgm:spPr/>
      <dgm:t>
        <a:bodyPr/>
        <a:lstStyle/>
        <a:p>
          <a:pPr>
            <a:buFont typeface="+mj-lt"/>
            <a:buAutoNum type="arabicPeriod"/>
          </a:pPr>
          <a:r>
            <a:rPr lang="en-GB" dirty="0">
              <a:latin typeface="Syne" panose="020B0604020202020204" charset="0"/>
            </a:rPr>
            <a:t>Resources are limited</a:t>
          </a:r>
        </a:p>
      </dgm:t>
    </dgm:pt>
    <dgm:pt modelId="{28A60C1B-586B-4DD9-BDCF-BE5754186ECB}" type="parTrans" cxnId="{56D582F4-4F4F-4BAD-AC49-FD0120DDEEE5}">
      <dgm:prSet/>
      <dgm:spPr/>
      <dgm:t>
        <a:bodyPr/>
        <a:lstStyle/>
        <a:p>
          <a:endParaRPr lang="en-GB">
            <a:latin typeface="Syne" panose="020B0604020202020204" charset="0"/>
          </a:endParaRPr>
        </a:p>
      </dgm:t>
    </dgm:pt>
    <dgm:pt modelId="{B272DDFC-5B4E-40E4-A454-A914C67C4A46}" type="sibTrans" cxnId="{56D582F4-4F4F-4BAD-AC49-FD0120DDEEE5}">
      <dgm:prSet/>
      <dgm:spPr/>
      <dgm:t>
        <a:bodyPr/>
        <a:lstStyle/>
        <a:p>
          <a:endParaRPr lang="en-GB">
            <a:latin typeface="Syne" panose="020B0604020202020204" charset="0"/>
          </a:endParaRPr>
        </a:p>
      </dgm:t>
    </dgm:pt>
    <dgm:pt modelId="{384C69B4-C749-4447-BCA0-97D0A9A2C155}">
      <dgm:prSet phldrT="[Text]"/>
      <dgm:spPr/>
      <dgm:t>
        <a:bodyPr/>
        <a:lstStyle/>
        <a:p>
          <a:pPr>
            <a:buFont typeface="+mj-lt"/>
            <a:buAutoNum type="arabicPeriod"/>
          </a:pPr>
          <a:r>
            <a:rPr lang="en-GB" dirty="0">
              <a:latin typeface="Syne" panose="020B0604020202020204" charset="0"/>
            </a:rPr>
            <a:t>Competition creates conflict</a:t>
          </a:r>
        </a:p>
      </dgm:t>
    </dgm:pt>
    <dgm:pt modelId="{B3E86C95-44FF-46DF-A673-20CD372DE6CB}" type="parTrans" cxnId="{25811446-0435-43C1-97DB-CC2F3FFE1004}">
      <dgm:prSet/>
      <dgm:spPr/>
      <dgm:t>
        <a:bodyPr/>
        <a:lstStyle/>
        <a:p>
          <a:endParaRPr lang="en-GB">
            <a:latin typeface="Syne" panose="020B0604020202020204" charset="0"/>
          </a:endParaRPr>
        </a:p>
      </dgm:t>
    </dgm:pt>
    <dgm:pt modelId="{F7A1B820-CC06-480A-9814-B7B90A704B42}" type="sibTrans" cxnId="{25811446-0435-43C1-97DB-CC2F3FFE1004}">
      <dgm:prSet/>
      <dgm:spPr/>
      <dgm:t>
        <a:bodyPr/>
        <a:lstStyle/>
        <a:p>
          <a:endParaRPr lang="en-GB">
            <a:latin typeface="Syne" panose="020B0604020202020204" charset="0"/>
          </a:endParaRPr>
        </a:p>
      </dgm:t>
    </dgm:pt>
    <dgm:pt modelId="{18DFA4C8-BF53-476B-80D3-0BD1000DA507}">
      <dgm:prSet phldrT="[Text]"/>
      <dgm:spPr/>
      <dgm:t>
        <a:bodyPr/>
        <a:lstStyle/>
        <a:p>
          <a:pPr>
            <a:buFont typeface="+mj-lt"/>
            <a:buAutoNum type="arabicPeriod"/>
          </a:pPr>
          <a:r>
            <a:rPr lang="en-GB" dirty="0">
              <a:latin typeface="Syne" panose="020B0604020202020204" charset="0"/>
            </a:rPr>
            <a:t>Groups act in their own interests</a:t>
          </a:r>
        </a:p>
      </dgm:t>
    </dgm:pt>
    <dgm:pt modelId="{818BAFA0-5F50-4F18-AEE9-22B4600E64C0}" type="parTrans" cxnId="{B3E452F2-1D3C-4BC9-829D-94B795A07BFB}">
      <dgm:prSet/>
      <dgm:spPr/>
      <dgm:t>
        <a:bodyPr/>
        <a:lstStyle/>
        <a:p>
          <a:endParaRPr lang="en-GB">
            <a:latin typeface="Syne" panose="020B0604020202020204" charset="0"/>
          </a:endParaRPr>
        </a:p>
      </dgm:t>
    </dgm:pt>
    <dgm:pt modelId="{E98237B2-7FC0-4635-8B94-281D8C1F8652}" type="sibTrans" cxnId="{B3E452F2-1D3C-4BC9-829D-94B795A07BFB}">
      <dgm:prSet/>
      <dgm:spPr/>
      <dgm:t>
        <a:bodyPr/>
        <a:lstStyle/>
        <a:p>
          <a:endParaRPr lang="en-GB">
            <a:latin typeface="Syne" panose="020B0604020202020204" charset="0"/>
          </a:endParaRPr>
        </a:p>
      </dgm:t>
    </dgm:pt>
    <dgm:pt modelId="{F5046377-B9C4-4993-91FA-895609BBFE96}">
      <dgm:prSet/>
      <dgm:spPr/>
      <dgm:t>
        <a:bodyPr/>
        <a:lstStyle/>
        <a:p>
          <a:r>
            <a:rPr lang="en-GB">
              <a:latin typeface="Syne" panose="020B0604020202020204" charset="0"/>
            </a:rPr>
            <a:t>Conflict promotes negative stereotypes</a:t>
          </a:r>
          <a:endParaRPr lang="en-GB" dirty="0">
            <a:latin typeface="Syne" panose="020B0604020202020204" charset="0"/>
          </a:endParaRPr>
        </a:p>
      </dgm:t>
    </dgm:pt>
    <dgm:pt modelId="{75F91CF4-DDC4-4FE9-9091-AB0D11FE6238}" type="parTrans" cxnId="{37B2A20B-6474-4BCE-90A6-23C6964BD91F}">
      <dgm:prSet/>
      <dgm:spPr/>
      <dgm:t>
        <a:bodyPr/>
        <a:lstStyle/>
        <a:p>
          <a:endParaRPr lang="en-GB">
            <a:latin typeface="Syne" panose="020B0604020202020204" charset="0"/>
          </a:endParaRPr>
        </a:p>
      </dgm:t>
    </dgm:pt>
    <dgm:pt modelId="{57838BED-1E5C-4753-9624-41B2E5507D01}" type="sibTrans" cxnId="{37B2A20B-6474-4BCE-90A6-23C6964BD91F}">
      <dgm:prSet/>
      <dgm:spPr/>
      <dgm:t>
        <a:bodyPr/>
        <a:lstStyle/>
        <a:p>
          <a:endParaRPr lang="en-GB">
            <a:latin typeface="Syne" panose="020B0604020202020204" charset="0"/>
          </a:endParaRPr>
        </a:p>
      </dgm:t>
    </dgm:pt>
    <dgm:pt modelId="{17D9AB79-6A3F-4E02-96AF-5F10085C84FD}">
      <dgm:prSet/>
      <dgm:spPr/>
      <dgm:t>
        <a:bodyPr/>
        <a:lstStyle/>
        <a:p>
          <a:r>
            <a:rPr lang="en-GB">
              <a:latin typeface="Syne" panose="020B0604020202020204" charset="0"/>
            </a:rPr>
            <a:t>Cooperation can reduce hostility</a:t>
          </a:r>
          <a:endParaRPr lang="en-GB" dirty="0">
            <a:latin typeface="Syne" panose="020B0604020202020204" charset="0"/>
          </a:endParaRPr>
        </a:p>
      </dgm:t>
    </dgm:pt>
    <dgm:pt modelId="{A7E2C8F8-4FC0-4442-9EBB-C09A96031134}" type="parTrans" cxnId="{3B50A887-B9D5-46AF-B652-5749DDFC0912}">
      <dgm:prSet/>
      <dgm:spPr/>
      <dgm:t>
        <a:bodyPr/>
        <a:lstStyle/>
        <a:p>
          <a:endParaRPr lang="en-GB">
            <a:latin typeface="Syne" panose="020B0604020202020204" charset="0"/>
          </a:endParaRPr>
        </a:p>
      </dgm:t>
    </dgm:pt>
    <dgm:pt modelId="{84E2D33E-49EA-475B-B1D4-4700EB5F232C}" type="sibTrans" cxnId="{3B50A887-B9D5-46AF-B652-5749DDFC0912}">
      <dgm:prSet/>
      <dgm:spPr/>
      <dgm:t>
        <a:bodyPr/>
        <a:lstStyle/>
        <a:p>
          <a:endParaRPr lang="en-GB">
            <a:latin typeface="Syne" panose="020B0604020202020204" charset="0"/>
          </a:endParaRPr>
        </a:p>
      </dgm:t>
    </dgm:pt>
    <dgm:pt modelId="{0EF84660-41B2-49C2-BC23-C1B64B1B984E}" type="pres">
      <dgm:prSet presAssocID="{0465032A-611D-479D-B630-A807A5BBC3D0}" presName="Name0" presStyleCnt="0">
        <dgm:presLayoutVars>
          <dgm:chMax val="7"/>
          <dgm:dir/>
          <dgm:resizeHandles val="exact"/>
        </dgm:presLayoutVars>
      </dgm:prSet>
      <dgm:spPr/>
    </dgm:pt>
    <dgm:pt modelId="{1B510E76-E225-4F4C-981A-90FE6AE25DEE}" type="pres">
      <dgm:prSet presAssocID="{0465032A-611D-479D-B630-A807A5BBC3D0}" presName="ellipse1" presStyleLbl="vennNode1" presStyleIdx="0" presStyleCnt="5">
        <dgm:presLayoutVars>
          <dgm:bulletEnabled val="1"/>
        </dgm:presLayoutVars>
      </dgm:prSet>
      <dgm:spPr/>
    </dgm:pt>
    <dgm:pt modelId="{DED2E511-08DE-41EF-8ADE-7833E00F123D}" type="pres">
      <dgm:prSet presAssocID="{0465032A-611D-479D-B630-A807A5BBC3D0}" presName="ellipse2" presStyleLbl="vennNode1" presStyleIdx="1" presStyleCnt="5">
        <dgm:presLayoutVars>
          <dgm:bulletEnabled val="1"/>
        </dgm:presLayoutVars>
      </dgm:prSet>
      <dgm:spPr/>
    </dgm:pt>
    <dgm:pt modelId="{CECDBBB4-6D32-4E5F-8CA9-2C7B15782E3E}" type="pres">
      <dgm:prSet presAssocID="{0465032A-611D-479D-B630-A807A5BBC3D0}" presName="ellipse3" presStyleLbl="vennNode1" presStyleIdx="2" presStyleCnt="5">
        <dgm:presLayoutVars>
          <dgm:bulletEnabled val="1"/>
        </dgm:presLayoutVars>
      </dgm:prSet>
      <dgm:spPr/>
    </dgm:pt>
    <dgm:pt modelId="{6069771A-37C9-4719-A72D-616095E99F8B}" type="pres">
      <dgm:prSet presAssocID="{0465032A-611D-479D-B630-A807A5BBC3D0}" presName="ellipse4" presStyleLbl="vennNode1" presStyleIdx="3" presStyleCnt="5">
        <dgm:presLayoutVars>
          <dgm:bulletEnabled val="1"/>
        </dgm:presLayoutVars>
      </dgm:prSet>
      <dgm:spPr/>
    </dgm:pt>
    <dgm:pt modelId="{286ADD3B-C56F-42FB-8A0F-4E922B0E2F01}" type="pres">
      <dgm:prSet presAssocID="{0465032A-611D-479D-B630-A807A5BBC3D0}" presName="ellipse5" presStyleLbl="vennNode1" presStyleIdx="4" presStyleCnt="5">
        <dgm:presLayoutVars>
          <dgm:bulletEnabled val="1"/>
        </dgm:presLayoutVars>
      </dgm:prSet>
      <dgm:spPr/>
    </dgm:pt>
  </dgm:ptLst>
  <dgm:cxnLst>
    <dgm:cxn modelId="{37B2A20B-6474-4BCE-90A6-23C6964BD91F}" srcId="{0465032A-611D-479D-B630-A807A5BBC3D0}" destId="{F5046377-B9C4-4993-91FA-895609BBFE96}" srcOrd="4" destOrd="0" parTransId="{75F91CF4-DDC4-4FE9-9091-AB0D11FE6238}" sibTransId="{57838BED-1E5C-4753-9624-41B2E5507D01}"/>
    <dgm:cxn modelId="{6FF95C43-D40C-4D97-973C-1CF70B91A0A1}" type="presOf" srcId="{17D9AB79-6A3F-4E02-96AF-5F10085C84FD}" destId="{6069771A-37C9-4719-A72D-616095E99F8B}" srcOrd="0" destOrd="0" presId="urn:microsoft.com/office/officeart/2005/8/layout/rings+Icon"/>
    <dgm:cxn modelId="{25811446-0435-43C1-97DB-CC2F3FFE1004}" srcId="{0465032A-611D-479D-B630-A807A5BBC3D0}" destId="{384C69B4-C749-4447-BCA0-97D0A9A2C155}" srcOrd="1" destOrd="0" parTransId="{B3E86C95-44FF-46DF-A673-20CD372DE6CB}" sibTransId="{F7A1B820-CC06-480A-9814-B7B90A704B42}"/>
    <dgm:cxn modelId="{9AAE2B4B-AA21-4BF7-8BDF-0BA064D1AEE2}" type="presOf" srcId="{FFB1575A-3A93-4D15-A34E-76D9E12BB12C}" destId="{1B510E76-E225-4F4C-981A-90FE6AE25DEE}" srcOrd="0" destOrd="0" presId="urn:microsoft.com/office/officeart/2005/8/layout/rings+Icon"/>
    <dgm:cxn modelId="{4711F07A-AD85-4ED9-B39B-D9945E9C05DC}" type="presOf" srcId="{18DFA4C8-BF53-476B-80D3-0BD1000DA507}" destId="{CECDBBB4-6D32-4E5F-8CA9-2C7B15782E3E}" srcOrd="0" destOrd="0" presId="urn:microsoft.com/office/officeart/2005/8/layout/rings+Icon"/>
    <dgm:cxn modelId="{3B50A887-B9D5-46AF-B652-5749DDFC0912}" srcId="{0465032A-611D-479D-B630-A807A5BBC3D0}" destId="{17D9AB79-6A3F-4E02-96AF-5F10085C84FD}" srcOrd="3" destOrd="0" parTransId="{A7E2C8F8-4FC0-4442-9EBB-C09A96031134}" sibTransId="{84E2D33E-49EA-475B-B1D4-4700EB5F232C}"/>
    <dgm:cxn modelId="{B47E5F8C-7649-4785-95A8-AF07C5850BA3}" type="presOf" srcId="{384C69B4-C749-4447-BCA0-97D0A9A2C155}" destId="{DED2E511-08DE-41EF-8ADE-7833E00F123D}" srcOrd="0" destOrd="0" presId="urn:microsoft.com/office/officeart/2005/8/layout/rings+Icon"/>
    <dgm:cxn modelId="{C27FBCA3-1A6B-4C34-BF6C-73025FE259DA}" type="presOf" srcId="{0465032A-611D-479D-B630-A807A5BBC3D0}" destId="{0EF84660-41B2-49C2-BC23-C1B64B1B984E}" srcOrd="0" destOrd="0" presId="urn:microsoft.com/office/officeart/2005/8/layout/rings+Icon"/>
    <dgm:cxn modelId="{E6EC23E5-1C0F-4FF4-8ADE-844FC77FAFFE}" type="presOf" srcId="{F5046377-B9C4-4993-91FA-895609BBFE96}" destId="{286ADD3B-C56F-42FB-8A0F-4E922B0E2F01}" srcOrd="0" destOrd="0" presId="urn:microsoft.com/office/officeart/2005/8/layout/rings+Icon"/>
    <dgm:cxn modelId="{B3E452F2-1D3C-4BC9-829D-94B795A07BFB}" srcId="{0465032A-611D-479D-B630-A807A5BBC3D0}" destId="{18DFA4C8-BF53-476B-80D3-0BD1000DA507}" srcOrd="2" destOrd="0" parTransId="{818BAFA0-5F50-4F18-AEE9-22B4600E64C0}" sibTransId="{E98237B2-7FC0-4635-8B94-281D8C1F8652}"/>
    <dgm:cxn modelId="{56D582F4-4F4F-4BAD-AC49-FD0120DDEEE5}" srcId="{0465032A-611D-479D-B630-A807A5BBC3D0}" destId="{FFB1575A-3A93-4D15-A34E-76D9E12BB12C}" srcOrd="0" destOrd="0" parTransId="{28A60C1B-586B-4DD9-BDCF-BE5754186ECB}" sibTransId="{B272DDFC-5B4E-40E4-A454-A914C67C4A46}"/>
    <dgm:cxn modelId="{4ADB244F-9CFF-4CB6-B408-174DBABE161C}" type="presParOf" srcId="{0EF84660-41B2-49C2-BC23-C1B64B1B984E}" destId="{1B510E76-E225-4F4C-981A-90FE6AE25DEE}" srcOrd="0" destOrd="0" presId="urn:microsoft.com/office/officeart/2005/8/layout/rings+Icon"/>
    <dgm:cxn modelId="{08BCC20B-BF31-49F8-BBFC-D54E8D625BA6}" type="presParOf" srcId="{0EF84660-41B2-49C2-BC23-C1B64B1B984E}" destId="{DED2E511-08DE-41EF-8ADE-7833E00F123D}" srcOrd="1" destOrd="0" presId="urn:microsoft.com/office/officeart/2005/8/layout/rings+Icon"/>
    <dgm:cxn modelId="{30FB0332-6986-4D6A-AD1A-255BB5C7A2FB}" type="presParOf" srcId="{0EF84660-41B2-49C2-BC23-C1B64B1B984E}" destId="{CECDBBB4-6D32-4E5F-8CA9-2C7B15782E3E}" srcOrd="2" destOrd="0" presId="urn:microsoft.com/office/officeart/2005/8/layout/rings+Icon"/>
    <dgm:cxn modelId="{8D29CA28-8EB8-498E-BBD2-3B017766A1F9}" type="presParOf" srcId="{0EF84660-41B2-49C2-BC23-C1B64B1B984E}" destId="{6069771A-37C9-4719-A72D-616095E99F8B}" srcOrd="3" destOrd="0" presId="urn:microsoft.com/office/officeart/2005/8/layout/rings+Icon"/>
    <dgm:cxn modelId="{679BB68A-0C7C-4310-8F2A-D0E2E4CDDB9D}" type="presParOf" srcId="{0EF84660-41B2-49C2-BC23-C1B64B1B984E}" destId="{286ADD3B-C56F-42FB-8A0F-4E922B0E2F01}" srcOrd="4" destOrd="0" presId="urn:microsoft.com/office/officeart/2005/8/layout/rings+Icon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9.xml><?xml version="1.0" encoding="utf-8"?>
<dgm:dataModel xmlns:dgm="http://schemas.openxmlformats.org/drawingml/2006/diagram" xmlns:a="http://schemas.openxmlformats.org/drawingml/2006/main">
  <dgm:ptLst>
    <dgm:pt modelId="{31FDEC0B-B139-4333-8F9D-E2E73FB644EF}" type="doc">
      <dgm:prSet loTypeId="urn:microsoft.com/office/officeart/2008/layout/HexagonCluster" loCatId="picture" qsTypeId="urn:microsoft.com/office/officeart/2005/8/quickstyle/simple1" qsCatId="simple" csTypeId="urn:microsoft.com/office/officeart/2005/8/colors/colorful2" csCatId="colorful" phldr="1"/>
      <dgm:spPr/>
      <dgm:t>
        <a:bodyPr/>
        <a:lstStyle/>
        <a:p>
          <a:endParaRPr lang="en-GB"/>
        </a:p>
      </dgm:t>
    </dgm:pt>
    <dgm:pt modelId="{3569D60F-DFF3-4E27-9F9A-B52AE5065B0E}">
      <dgm:prSet phldrT="[Text]" phldr="0"/>
      <dgm:spPr>
        <a:solidFill>
          <a:schemeClr val="accent2">
            <a:hueOff val="0"/>
            <a:satOff val="0"/>
            <a:lumOff val="0"/>
            <a:alpha val="50000"/>
          </a:schemeClr>
        </a:solidFill>
      </dgm:spPr>
      <dgm:t>
        <a:bodyPr/>
        <a:lstStyle/>
        <a:p>
          <a:r>
            <a:rPr lang="en-GB" dirty="0">
              <a:solidFill>
                <a:schemeClr val="tx1"/>
              </a:solidFill>
              <a:latin typeface="Syne" panose="020B0604020202020204" charset="0"/>
            </a:rPr>
            <a:t>Housing</a:t>
          </a:r>
        </a:p>
      </dgm:t>
    </dgm:pt>
    <dgm:pt modelId="{01469A6F-2BA1-475A-99D7-612DC710D450}" type="parTrans" cxnId="{E6FFC6FF-9745-456D-8FB9-CDBA950673EA}">
      <dgm:prSet/>
      <dgm:spPr/>
      <dgm:t>
        <a:bodyPr/>
        <a:lstStyle/>
        <a:p>
          <a:endParaRPr lang="en-GB">
            <a:solidFill>
              <a:schemeClr val="tx1"/>
            </a:solidFill>
            <a:latin typeface="Syne" panose="020B0604020202020204" charset="0"/>
          </a:endParaRPr>
        </a:p>
      </dgm:t>
    </dgm:pt>
    <dgm:pt modelId="{2747A5D3-B79C-446C-A6B5-72C95871C7B8}" type="sibTrans" cxnId="{E6FFC6FF-9745-456D-8FB9-CDBA950673EA}">
      <dgm:prSet/>
      <dgm:spPr>
        <a:blipFill>
          <a:blip xmlns:r="http://schemas.openxmlformats.org/officeDocument/2006/relationships" r:embed="rId1">
            <a:extLst>
              <a:ext uri="{837473B0-CC2E-450A-ABE3-18F120FF3D39}">
                <a1611:picAttrSrcUrl xmlns:a1611="http://schemas.microsoft.com/office/drawing/2016/11/main" r:id="rId2"/>
              </a:ext>
            </a:extLst>
          </a:blip>
          <a:srcRect/>
          <a:stretch>
            <a:fillRect l="-26000" r="-26000"/>
          </a:stretch>
        </a:blipFill>
      </dgm:spPr>
      <dgm:t>
        <a:bodyPr/>
        <a:lstStyle/>
        <a:p>
          <a:endParaRPr lang="en-GB">
            <a:solidFill>
              <a:schemeClr val="tx1"/>
            </a:solidFill>
            <a:latin typeface="Syne" panose="020B0604020202020204" charset="0"/>
          </a:endParaRPr>
        </a:p>
      </dgm:t>
    </dgm:pt>
    <dgm:pt modelId="{5AAE1C82-E5B7-4B7E-AC3F-38EFAB6D0DD3}">
      <dgm:prSet phldrT="[Text]" phldr="0"/>
      <dgm:spPr>
        <a:solidFill>
          <a:schemeClr val="accent2">
            <a:hueOff val="-361550"/>
            <a:satOff val="-2481"/>
            <a:lumOff val="1275"/>
            <a:alpha val="50000"/>
          </a:schemeClr>
        </a:solidFill>
      </dgm:spPr>
      <dgm:t>
        <a:bodyPr/>
        <a:lstStyle/>
        <a:p>
          <a:r>
            <a:rPr lang="en-GB" dirty="0">
              <a:solidFill>
                <a:schemeClr val="tx1"/>
              </a:solidFill>
              <a:latin typeface="Syne" panose="020B0604020202020204" charset="0"/>
            </a:rPr>
            <a:t>University Places</a:t>
          </a:r>
        </a:p>
      </dgm:t>
    </dgm:pt>
    <dgm:pt modelId="{18B89754-FA28-43F2-BC19-7677B68167FF}" type="parTrans" cxnId="{02852A32-E6D3-4BA0-A0A7-BD923E9D0D74}">
      <dgm:prSet/>
      <dgm:spPr/>
      <dgm:t>
        <a:bodyPr/>
        <a:lstStyle/>
        <a:p>
          <a:endParaRPr lang="en-GB">
            <a:solidFill>
              <a:schemeClr val="tx1"/>
            </a:solidFill>
            <a:latin typeface="Syne" panose="020B0604020202020204" charset="0"/>
          </a:endParaRPr>
        </a:p>
      </dgm:t>
    </dgm:pt>
    <dgm:pt modelId="{DBC151D6-BD48-438B-94BF-60672BEDE2E2}" type="sibTrans" cxnId="{02852A32-E6D3-4BA0-A0A7-BD923E9D0D74}">
      <dgm:prSet/>
      <dgm:spPr>
        <a:blipFill>
          <a:blip xmlns:r="http://schemas.openxmlformats.org/officeDocument/2006/relationships" r:embed="rId3">
            <a:extLst>
              <a:ext uri="{837473B0-CC2E-450A-ABE3-18F120FF3D39}">
                <a1611:picAttrSrcUrl xmlns:a1611="http://schemas.microsoft.com/office/drawing/2016/11/main" r:id="rId4"/>
              </a:ext>
            </a:extLst>
          </a:blip>
          <a:srcRect/>
          <a:stretch>
            <a:fillRect l="-14000" r="-14000"/>
          </a:stretch>
        </a:blipFill>
      </dgm:spPr>
      <dgm:t>
        <a:bodyPr/>
        <a:lstStyle/>
        <a:p>
          <a:endParaRPr lang="en-GB">
            <a:solidFill>
              <a:schemeClr val="tx1"/>
            </a:solidFill>
            <a:latin typeface="Syne" panose="020B0604020202020204" charset="0"/>
          </a:endParaRPr>
        </a:p>
      </dgm:t>
    </dgm:pt>
    <dgm:pt modelId="{228D3F39-FC69-4258-B800-F17B3B3153AD}">
      <dgm:prSet phldrT="[Text]" phldr="0"/>
      <dgm:spPr>
        <a:solidFill>
          <a:schemeClr val="accent2">
            <a:hueOff val="-1084650"/>
            <a:satOff val="-7443"/>
            <a:lumOff val="3824"/>
            <a:alpha val="50000"/>
          </a:schemeClr>
        </a:solidFill>
      </dgm:spPr>
      <dgm:t>
        <a:bodyPr/>
        <a:lstStyle/>
        <a:p>
          <a:r>
            <a:rPr lang="en-GB" dirty="0">
              <a:solidFill>
                <a:schemeClr val="tx1"/>
              </a:solidFill>
              <a:latin typeface="Syne" panose="020B0604020202020204" charset="0"/>
            </a:rPr>
            <a:t>Political Parties</a:t>
          </a:r>
        </a:p>
      </dgm:t>
    </dgm:pt>
    <dgm:pt modelId="{2DC84C3D-AB45-462E-8D92-E236492629A4}" type="parTrans" cxnId="{E50FF71F-F556-4895-AE8B-A45D4D562D5B}">
      <dgm:prSet/>
      <dgm:spPr/>
      <dgm:t>
        <a:bodyPr/>
        <a:lstStyle/>
        <a:p>
          <a:endParaRPr lang="en-GB">
            <a:solidFill>
              <a:schemeClr val="tx1"/>
            </a:solidFill>
            <a:latin typeface="Syne" panose="020B0604020202020204" charset="0"/>
          </a:endParaRPr>
        </a:p>
      </dgm:t>
    </dgm:pt>
    <dgm:pt modelId="{F24404E5-9BCF-4449-9E9D-5C4D80E2D83A}" type="sibTrans" cxnId="{E50FF71F-F556-4895-AE8B-A45D4D562D5B}">
      <dgm:prSet/>
      <dgm:spPr>
        <a:blipFill>
          <a:blip xmlns:r="http://schemas.openxmlformats.org/officeDocument/2006/relationships" r:embed="rId5">
            <a:extLst>
              <a:ext uri="{837473B0-CC2E-450A-ABE3-18F120FF3D39}">
                <a1611:picAttrSrcUrl xmlns:a1611="http://schemas.microsoft.com/office/drawing/2016/11/main" r:id="rId6"/>
              </a:ext>
            </a:extLst>
          </a:blip>
          <a:srcRect/>
          <a:stretch>
            <a:fillRect l="-42000" r="-42000"/>
          </a:stretch>
        </a:blipFill>
      </dgm:spPr>
      <dgm:t>
        <a:bodyPr/>
        <a:lstStyle/>
        <a:p>
          <a:endParaRPr lang="en-GB">
            <a:solidFill>
              <a:schemeClr val="tx1"/>
            </a:solidFill>
            <a:latin typeface="Syne" panose="020B0604020202020204" charset="0"/>
          </a:endParaRPr>
        </a:p>
      </dgm:t>
    </dgm:pt>
    <dgm:pt modelId="{687002AB-4C0A-45FF-BF5C-7495C1852014}">
      <dgm:prSet phldrT="[Text]"/>
      <dgm:spPr>
        <a:solidFill>
          <a:schemeClr val="accent2">
            <a:hueOff val="-1446200"/>
            <a:satOff val="-9924"/>
            <a:lumOff val="5098"/>
            <a:alpha val="50000"/>
          </a:schemeClr>
        </a:solidFill>
      </dgm:spPr>
      <dgm:t>
        <a:bodyPr/>
        <a:lstStyle/>
        <a:p>
          <a:r>
            <a:rPr lang="en-GB" dirty="0">
              <a:solidFill>
                <a:schemeClr val="tx1"/>
              </a:solidFill>
              <a:latin typeface="Syne" panose="020B0604020202020204" charset="0"/>
            </a:rPr>
            <a:t>Employment</a:t>
          </a:r>
        </a:p>
      </dgm:t>
    </dgm:pt>
    <dgm:pt modelId="{F105C48D-B4D5-4C70-87EF-08143112CD0A}" type="parTrans" cxnId="{E0FCD4B4-9616-4F37-997E-68AC442B41E9}">
      <dgm:prSet/>
      <dgm:spPr/>
      <dgm:t>
        <a:bodyPr/>
        <a:lstStyle/>
        <a:p>
          <a:endParaRPr lang="en-GB">
            <a:solidFill>
              <a:schemeClr val="tx1"/>
            </a:solidFill>
            <a:latin typeface="Syne" panose="020B0604020202020204" charset="0"/>
          </a:endParaRPr>
        </a:p>
      </dgm:t>
    </dgm:pt>
    <dgm:pt modelId="{70B15A17-EA99-4494-B15C-3DD1BD10D859}" type="sibTrans" cxnId="{E0FCD4B4-9616-4F37-997E-68AC442B41E9}">
      <dgm:prSet/>
      <dgm:spPr>
        <a:blipFill>
          <a:blip xmlns:r="http://schemas.openxmlformats.org/officeDocument/2006/relationships" r:embed="rId7">
            <a:extLst>
              <a:ext uri="{837473B0-CC2E-450A-ABE3-18F120FF3D39}">
                <a1611:picAttrSrcUrl xmlns:a1611="http://schemas.microsoft.com/office/drawing/2016/11/main" r:id="rId8"/>
              </a:ext>
            </a:extLst>
          </a:blip>
          <a:srcRect/>
          <a:stretch>
            <a:fillRect l="-7000" r="-7000"/>
          </a:stretch>
        </a:blipFill>
      </dgm:spPr>
      <dgm:t>
        <a:bodyPr/>
        <a:lstStyle/>
        <a:p>
          <a:endParaRPr lang="en-GB">
            <a:solidFill>
              <a:schemeClr val="tx1"/>
            </a:solidFill>
            <a:latin typeface="Syne" panose="020B0604020202020204" charset="0"/>
          </a:endParaRPr>
        </a:p>
      </dgm:t>
    </dgm:pt>
    <dgm:pt modelId="{E4F8FD24-AD12-45DA-91E1-65D3E45F1A75}">
      <dgm:prSet phldrT="[Text]"/>
      <dgm:spPr>
        <a:solidFill>
          <a:schemeClr val="accent2">
            <a:hueOff val="-723100"/>
            <a:satOff val="-4962"/>
            <a:lumOff val="2549"/>
            <a:alpha val="50000"/>
          </a:schemeClr>
        </a:solidFill>
      </dgm:spPr>
      <dgm:t>
        <a:bodyPr/>
        <a:lstStyle/>
        <a:p>
          <a:r>
            <a:rPr lang="en-GB" dirty="0">
              <a:solidFill>
                <a:schemeClr val="tx1"/>
              </a:solidFill>
              <a:latin typeface="Syne" panose="020B0604020202020204" charset="0"/>
            </a:rPr>
            <a:t>Public Services</a:t>
          </a:r>
        </a:p>
      </dgm:t>
    </dgm:pt>
    <dgm:pt modelId="{7A0073D7-9266-4C6D-B7AA-255871118FFF}" type="parTrans" cxnId="{23DF2377-5FE1-4E85-9657-BF6D0C960330}">
      <dgm:prSet/>
      <dgm:spPr/>
      <dgm:t>
        <a:bodyPr/>
        <a:lstStyle/>
        <a:p>
          <a:endParaRPr lang="en-GB">
            <a:solidFill>
              <a:schemeClr val="tx1"/>
            </a:solidFill>
            <a:latin typeface="Syne" panose="020B0604020202020204" charset="0"/>
          </a:endParaRPr>
        </a:p>
      </dgm:t>
    </dgm:pt>
    <dgm:pt modelId="{96F38554-C22E-4065-A470-0E53DD74133C}" type="sibTrans" cxnId="{23DF2377-5FE1-4E85-9657-BF6D0C960330}">
      <dgm:prSet/>
      <dgm:spPr>
        <a:blipFill>
          <a:blip xmlns:r="http://schemas.openxmlformats.org/officeDocument/2006/relationships" r:embed="rId9">
            <a:extLst>
              <a:ext uri="{837473B0-CC2E-450A-ABE3-18F120FF3D39}">
                <a1611:picAttrSrcUrl xmlns:a1611="http://schemas.microsoft.com/office/drawing/2016/11/main" r:id="rId10"/>
              </a:ext>
            </a:extLst>
          </a:blip>
          <a:srcRect/>
          <a:stretch>
            <a:fillRect l="-12000" r="-12000"/>
          </a:stretch>
        </a:blipFill>
      </dgm:spPr>
      <dgm:t>
        <a:bodyPr/>
        <a:lstStyle/>
        <a:p>
          <a:endParaRPr lang="en-GB">
            <a:solidFill>
              <a:schemeClr val="tx1"/>
            </a:solidFill>
            <a:latin typeface="Syne" panose="020B0604020202020204" charset="0"/>
          </a:endParaRPr>
        </a:p>
      </dgm:t>
    </dgm:pt>
    <dgm:pt modelId="{D98A6361-825E-4879-88DA-ABBBBBA58872}">
      <dgm:prSet phldrT="[Text]" phldr="0"/>
      <dgm:spPr>
        <a:solidFill>
          <a:schemeClr val="accent2">
            <a:hueOff val="-289240"/>
            <a:satOff val="-1985"/>
            <a:lumOff val="1020"/>
            <a:alpha val="50000"/>
          </a:schemeClr>
        </a:solidFill>
      </dgm:spPr>
      <dgm:t>
        <a:bodyPr/>
        <a:lstStyle/>
        <a:p>
          <a:r>
            <a:rPr lang="en-GB" dirty="0">
              <a:solidFill>
                <a:schemeClr val="tx1"/>
              </a:solidFill>
            </a:rPr>
            <a:t>Sports Rivalries </a:t>
          </a:r>
        </a:p>
      </dgm:t>
    </dgm:pt>
    <dgm:pt modelId="{43D2471D-E1BC-4C78-98E9-2C37C34F381E}" type="parTrans" cxnId="{151764A1-27CE-4D21-9A38-29D44029F8F6}">
      <dgm:prSet/>
      <dgm:spPr/>
      <dgm:t>
        <a:bodyPr/>
        <a:lstStyle/>
        <a:p>
          <a:endParaRPr lang="en-GB"/>
        </a:p>
      </dgm:t>
    </dgm:pt>
    <dgm:pt modelId="{4327C26C-AA3E-4215-8304-3C0A57B19CAF}" type="sibTrans" cxnId="{151764A1-27CE-4D21-9A38-29D44029F8F6}">
      <dgm:prSet/>
      <dgm:spPr>
        <a:blipFill>
          <a:blip xmlns:r="http://schemas.openxmlformats.org/officeDocument/2006/relationships" r:embed="rId11">
            <a:extLst>
              <a:ext uri="{837473B0-CC2E-450A-ABE3-18F120FF3D39}">
                <a1611:picAttrSrcUrl xmlns:a1611="http://schemas.microsoft.com/office/drawing/2016/11/main" r:id="rId12"/>
              </a:ext>
            </a:extLst>
          </a:blip>
          <a:srcRect/>
          <a:stretch>
            <a:fillRect l="-7000" r="-7000"/>
          </a:stretch>
        </a:blipFill>
      </dgm:spPr>
      <dgm:t>
        <a:bodyPr/>
        <a:lstStyle/>
        <a:p>
          <a:endParaRPr lang="en-GB"/>
        </a:p>
      </dgm:t>
    </dgm:pt>
    <dgm:pt modelId="{943A932D-C7B7-41D4-B040-F2AE5DE3EC65}">
      <dgm:prSet phldrT="[Text]" phldr="0"/>
      <dgm:spPr>
        <a:solidFill>
          <a:schemeClr val="accent2">
            <a:hueOff val="-482067"/>
            <a:satOff val="-3308"/>
            <a:lumOff val="1699"/>
            <a:alpha val="50000"/>
          </a:schemeClr>
        </a:solidFill>
      </dgm:spPr>
      <dgm:t>
        <a:bodyPr/>
        <a:lstStyle/>
        <a:p>
          <a:r>
            <a:rPr lang="en-GB" dirty="0"/>
            <a:t>Public Funding</a:t>
          </a:r>
        </a:p>
      </dgm:t>
    </dgm:pt>
    <dgm:pt modelId="{E0B3575E-80C6-4DC0-A400-E52EA116809C}" type="parTrans" cxnId="{0D6A2980-F346-40CE-BCBC-11A467E00AB1}">
      <dgm:prSet/>
      <dgm:spPr/>
      <dgm:t>
        <a:bodyPr/>
        <a:lstStyle/>
        <a:p>
          <a:endParaRPr lang="en-GB"/>
        </a:p>
      </dgm:t>
    </dgm:pt>
    <dgm:pt modelId="{02BCD6E9-A1A7-4AEC-8CAE-B299DBE7712C}" type="sibTrans" cxnId="{0D6A2980-F346-40CE-BCBC-11A467E00AB1}">
      <dgm:prSet/>
      <dgm:spPr>
        <a:blipFill>
          <a:blip xmlns:r="http://schemas.openxmlformats.org/officeDocument/2006/relationships" r:embed="rId13">
            <a:extLst>
              <a:ext uri="{837473B0-CC2E-450A-ABE3-18F120FF3D39}">
                <a1611:picAttrSrcUrl xmlns:a1611="http://schemas.microsoft.com/office/drawing/2016/11/main" r:id="rId14"/>
              </a:ext>
            </a:extLst>
          </a:blip>
          <a:srcRect/>
          <a:stretch>
            <a:fillRect l="-26000" r="-26000"/>
          </a:stretch>
        </a:blipFill>
      </dgm:spPr>
      <dgm:t>
        <a:bodyPr/>
        <a:lstStyle/>
        <a:p>
          <a:endParaRPr lang="en-GB"/>
        </a:p>
      </dgm:t>
    </dgm:pt>
    <dgm:pt modelId="{8580D8A9-03BD-49C4-A44A-82BDCA28F595}" type="pres">
      <dgm:prSet presAssocID="{31FDEC0B-B139-4333-8F9D-E2E73FB644EF}" presName="Name0" presStyleCnt="0">
        <dgm:presLayoutVars>
          <dgm:chMax val="21"/>
          <dgm:chPref val="21"/>
        </dgm:presLayoutVars>
      </dgm:prSet>
      <dgm:spPr/>
    </dgm:pt>
    <dgm:pt modelId="{6CE70C38-7C79-4EE0-97DC-4BFAF9145213}" type="pres">
      <dgm:prSet presAssocID="{3569D60F-DFF3-4E27-9F9A-B52AE5065B0E}" presName="text1" presStyleCnt="0"/>
      <dgm:spPr/>
    </dgm:pt>
    <dgm:pt modelId="{C59A79C0-31B9-4C76-A9AA-3A76B932BE9C}" type="pres">
      <dgm:prSet presAssocID="{3569D60F-DFF3-4E27-9F9A-B52AE5065B0E}" presName="textRepeatNode" presStyleLbl="alignNode1" presStyleIdx="0" presStyleCnt="7">
        <dgm:presLayoutVars>
          <dgm:chMax val="0"/>
          <dgm:chPref val="0"/>
          <dgm:bulletEnabled val="1"/>
        </dgm:presLayoutVars>
      </dgm:prSet>
      <dgm:spPr/>
    </dgm:pt>
    <dgm:pt modelId="{060D44D4-C24E-487A-BDD3-FA72D0CD225C}" type="pres">
      <dgm:prSet presAssocID="{3569D60F-DFF3-4E27-9F9A-B52AE5065B0E}" presName="textaccent1" presStyleCnt="0"/>
      <dgm:spPr/>
    </dgm:pt>
    <dgm:pt modelId="{F95E0195-D8CB-4E9A-8BC1-16E3CD5B49D1}" type="pres">
      <dgm:prSet presAssocID="{3569D60F-DFF3-4E27-9F9A-B52AE5065B0E}" presName="accentRepeatNode" presStyleLbl="solidAlignAcc1" presStyleIdx="0" presStyleCnt="14"/>
      <dgm:spPr/>
    </dgm:pt>
    <dgm:pt modelId="{FDD40676-F8B9-4BCD-A187-6B0209C7E4A0}" type="pres">
      <dgm:prSet presAssocID="{2747A5D3-B79C-446C-A6B5-72C95871C7B8}" presName="image1" presStyleCnt="0"/>
      <dgm:spPr/>
    </dgm:pt>
    <dgm:pt modelId="{DD63C7BD-2107-4BBC-B61E-8790B1140C5F}" type="pres">
      <dgm:prSet presAssocID="{2747A5D3-B79C-446C-A6B5-72C95871C7B8}" presName="imageRepeatNode" presStyleLbl="alignAcc1" presStyleIdx="0" presStyleCnt="7"/>
      <dgm:spPr/>
    </dgm:pt>
    <dgm:pt modelId="{1CC1A75D-B099-4851-900A-DFC6D3065753}" type="pres">
      <dgm:prSet presAssocID="{2747A5D3-B79C-446C-A6B5-72C95871C7B8}" presName="imageaccent1" presStyleCnt="0"/>
      <dgm:spPr/>
    </dgm:pt>
    <dgm:pt modelId="{C707407C-DEEC-4BE9-BB00-B965CCADEDCB}" type="pres">
      <dgm:prSet presAssocID="{2747A5D3-B79C-446C-A6B5-72C95871C7B8}" presName="accentRepeatNode" presStyleLbl="solidAlignAcc1" presStyleIdx="1" presStyleCnt="14"/>
      <dgm:spPr/>
    </dgm:pt>
    <dgm:pt modelId="{4AD733FF-1EB6-4C9D-B5AA-AB4AC42B8387}" type="pres">
      <dgm:prSet presAssocID="{D98A6361-825E-4879-88DA-ABBBBBA58872}" presName="text2" presStyleCnt="0"/>
      <dgm:spPr/>
    </dgm:pt>
    <dgm:pt modelId="{B10BB798-2040-43D8-892D-2C35A9177700}" type="pres">
      <dgm:prSet presAssocID="{D98A6361-825E-4879-88DA-ABBBBBA58872}" presName="textRepeatNode" presStyleLbl="alignNode1" presStyleIdx="1" presStyleCnt="7">
        <dgm:presLayoutVars>
          <dgm:chMax val="0"/>
          <dgm:chPref val="0"/>
          <dgm:bulletEnabled val="1"/>
        </dgm:presLayoutVars>
      </dgm:prSet>
      <dgm:spPr/>
    </dgm:pt>
    <dgm:pt modelId="{5FED734D-8DF8-4C53-8033-A606E7213126}" type="pres">
      <dgm:prSet presAssocID="{D98A6361-825E-4879-88DA-ABBBBBA58872}" presName="textaccent2" presStyleCnt="0"/>
      <dgm:spPr/>
    </dgm:pt>
    <dgm:pt modelId="{1CA173EB-FB2D-42BA-965C-CC62B64CECCA}" type="pres">
      <dgm:prSet presAssocID="{D98A6361-825E-4879-88DA-ABBBBBA58872}" presName="accentRepeatNode" presStyleLbl="solidAlignAcc1" presStyleIdx="2" presStyleCnt="14"/>
      <dgm:spPr/>
    </dgm:pt>
    <dgm:pt modelId="{90BCFC6E-1190-4A3F-BC0A-E8FA91755129}" type="pres">
      <dgm:prSet presAssocID="{4327C26C-AA3E-4215-8304-3C0A57B19CAF}" presName="image2" presStyleCnt="0"/>
      <dgm:spPr/>
    </dgm:pt>
    <dgm:pt modelId="{AFAE91D0-2A43-410F-A340-EABAB0C2A422}" type="pres">
      <dgm:prSet presAssocID="{4327C26C-AA3E-4215-8304-3C0A57B19CAF}" presName="imageRepeatNode" presStyleLbl="alignAcc1" presStyleIdx="1" presStyleCnt="7"/>
      <dgm:spPr/>
    </dgm:pt>
    <dgm:pt modelId="{53057C88-85A0-4498-B2C3-2158F1AF92B2}" type="pres">
      <dgm:prSet presAssocID="{4327C26C-AA3E-4215-8304-3C0A57B19CAF}" presName="imageaccent2" presStyleCnt="0"/>
      <dgm:spPr/>
    </dgm:pt>
    <dgm:pt modelId="{FBCF0D28-C917-4229-B10D-590D55681980}" type="pres">
      <dgm:prSet presAssocID="{4327C26C-AA3E-4215-8304-3C0A57B19CAF}" presName="accentRepeatNode" presStyleLbl="solidAlignAcc1" presStyleIdx="3" presStyleCnt="14"/>
      <dgm:spPr/>
    </dgm:pt>
    <dgm:pt modelId="{8E6B3FE4-F90A-44ED-9F81-E1BC7BBB75C8}" type="pres">
      <dgm:prSet presAssocID="{943A932D-C7B7-41D4-B040-F2AE5DE3EC65}" presName="text3" presStyleCnt="0"/>
      <dgm:spPr/>
    </dgm:pt>
    <dgm:pt modelId="{E41FD233-2514-4FF7-BB0F-801318054F76}" type="pres">
      <dgm:prSet presAssocID="{943A932D-C7B7-41D4-B040-F2AE5DE3EC65}" presName="textRepeatNode" presStyleLbl="alignNode1" presStyleIdx="2" presStyleCnt="7">
        <dgm:presLayoutVars>
          <dgm:chMax val="0"/>
          <dgm:chPref val="0"/>
          <dgm:bulletEnabled val="1"/>
        </dgm:presLayoutVars>
      </dgm:prSet>
      <dgm:spPr/>
    </dgm:pt>
    <dgm:pt modelId="{4FDE7773-CEF2-4027-9E80-49140624BA86}" type="pres">
      <dgm:prSet presAssocID="{943A932D-C7B7-41D4-B040-F2AE5DE3EC65}" presName="textaccent3" presStyleCnt="0"/>
      <dgm:spPr/>
    </dgm:pt>
    <dgm:pt modelId="{D96BE586-5E5D-4C0A-BFE9-00B84EB31F93}" type="pres">
      <dgm:prSet presAssocID="{943A932D-C7B7-41D4-B040-F2AE5DE3EC65}" presName="accentRepeatNode" presStyleLbl="solidAlignAcc1" presStyleIdx="4" presStyleCnt="14"/>
      <dgm:spPr/>
    </dgm:pt>
    <dgm:pt modelId="{25A6D482-8498-4EA8-B796-E7A957C41B01}" type="pres">
      <dgm:prSet presAssocID="{02BCD6E9-A1A7-4AEC-8CAE-B299DBE7712C}" presName="image3" presStyleCnt="0"/>
      <dgm:spPr/>
    </dgm:pt>
    <dgm:pt modelId="{B91DC004-ADB5-46A1-8572-544A4AE3AF73}" type="pres">
      <dgm:prSet presAssocID="{02BCD6E9-A1A7-4AEC-8CAE-B299DBE7712C}" presName="imageRepeatNode" presStyleLbl="alignAcc1" presStyleIdx="2" presStyleCnt="7"/>
      <dgm:spPr/>
    </dgm:pt>
    <dgm:pt modelId="{5F727339-C338-4905-B67D-3AAA6BAF8004}" type="pres">
      <dgm:prSet presAssocID="{02BCD6E9-A1A7-4AEC-8CAE-B299DBE7712C}" presName="imageaccent3" presStyleCnt="0"/>
      <dgm:spPr/>
    </dgm:pt>
    <dgm:pt modelId="{90BA96DA-5D28-40ED-A6B8-F3AB4D9DBA0E}" type="pres">
      <dgm:prSet presAssocID="{02BCD6E9-A1A7-4AEC-8CAE-B299DBE7712C}" presName="accentRepeatNode" presStyleLbl="solidAlignAcc1" presStyleIdx="5" presStyleCnt="14"/>
      <dgm:spPr/>
    </dgm:pt>
    <dgm:pt modelId="{9B9F06ED-7F2C-453C-B01D-F4748CF0B9EA}" type="pres">
      <dgm:prSet presAssocID="{5AAE1C82-E5B7-4B7E-AC3F-38EFAB6D0DD3}" presName="text4" presStyleCnt="0"/>
      <dgm:spPr/>
    </dgm:pt>
    <dgm:pt modelId="{FA62CA24-6DED-4740-874E-0624FAC937C7}" type="pres">
      <dgm:prSet presAssocID="{5AAE1C82-E5B7-4B7E-AC3F-38EFAB6D0DD3}" presName="textRepeatNode" presStyleLbl="alignNode1" presStyleIdx="3" presStyleCnt="7">
        <dgm:presLayoutVars>
          <dgm:chMax val="0"/>
          <dgm:chPref val="0"/>
          <dgm:bulletEnabled val="1"/>
        </dgm:presLayoutVars>
      </dgm:prSet>
      <dgm:spPr/>
    </dgm:pt>
    <dgm:pt modelId="{CA42A947-48E0-48F7-AFDE-4A108391DCB3}" type="pres">
      <dgm:prSet presAssocID="{5AAE1C82-E5B7-4B7E-AC3F-38EFAB6D0DD3}" presName="textaccent4" presStyleCnt="0"/>
      <dgm:spPr/>
    </dgm:pt>
    <dgm:pt modelId="{49A69215-5AC8-440D-A578-C573429A6D5D}" type="pres">
      <dgm:prSet presAssocID="{5AAE1C82-E5B7-4B7E-AC3F-38EFAB6D0DD3}" presName="accentRepeatNode" presStyleLbl="solidAlignAcc1" presStyleIdx="6" presStyleCnt="14"/>
      <dgm:spPr/>
    </dgm:pt>
    <dgm:pt modelId="{93F1B27A-F4CE-47A5-B2E4-3F027439E36B}" type="pres">
      <dgm:prSet presAssocID="{DBC151D6-BD48-438B-94BF-60672BEDE2E2}" presName="image4" presStyleCnt="0"/>
      <dgm:spPr/>
    </dgm:pt>
    <dgm:pt modelId="{3E69AC85-F455-48C4-A46C-F88C2B081CB3}" type="pres">
      <dgm:prSet presAssocID="{DBC151D6-BD48-438B-94BF-60672BEDE2E2}" presName="imageRepeatNode" presStyleLbl="alignAcc1" presStyleIdx="3" presStyleCnt="7"/>
      <dgm:spPr/>
    </dgm:pt>
    <dgm:pt modelId="{285720A0-18EA-4ED2-96BA-C352DF411C4F}" type="pres">
      <dgm:prSet presAssocID="{DBC151D6-BD48-438B-94BF-60672BEDE2E2}" presName="imageaccent4" presStyleCnt="0"/>
      <dgm:spPr/>
    </dgm:pt>
    <dgm:pt modelId="{7C68BEC3-9D56-4E7E-BCE3-D2D64FE4DBE0}" type="pres">
      <dgm:prSet presAssocID="{DBC151D6-BD48-438B-94BF-60672BEDE2E2}" presName="accentRepeatNode" presStyleLbl="solidAlignAcc1" presStyleIdx="7" presStyleCnt="14"/>
      <dgm:spPr/>
    </dgm:pt>
    <dgm:pt modelId="{100891BC-455F-40F3-B176-C5803C26C210}" type="pres">
      <dgm:prSet presAssocID="{E4F8FD24-AD12-45DA-91E1-65D3E45F1A75}" presName="text5" presStyleCnt="0"/>
      <dgm:spPr/>
    </dgm:pt>
    <dgm:pt modelId="{965F05A1-D052-4590-95F2-EDA53E36ED57}" type="pres">
      <dgm:prSet presAssocID="{E4F8FD24-AD12-45DA-91E1-65D3E45F1A75}" presName="textRepeatNode" presStyleLbl="alignNode1" presStyleIdx="4" presStyleCnt="7">
        <dgm:presLayoutVars>
          <dgm:chMax val="0"/>
          <dgm:chPref val="0"/>
          <dgm:bulletEnabled val="1"/>
        </dgm:presLayoutVars>
      </dgm:prSet>
      <dgm:spPr/>
    </dgm:pt>
    <dgm:pt modelId="{4AB8BE58-BAAF-46AC-B12B-BD169A4D9B44}" type="pres">
      <dgm:prSet presAssocID="{E4F8FD24-AD12-45DA-91E1-65D3E45F1A75}" presName="textaccent5" presStyleCnt="0"/>
      <dgm:spPr/>
    </dgm:pt>
    <dgm:pt modelId="{9538E42B-BB05-4921-8191-EDC4C84186BE}" type="pres">
      <dgm:prSet presAssocID="{E4F8FD24-AD12-45DA-91E1-65D3E45F1A75}" presName="accentRepeatNode" presStyleLbl="solidAlignAcc1" presStyleIdx="8" presStyleCnt="14"/>
      <dgm:spPr/>
    </dgm:pt>
    <dgm:pt modelId="{D3630F54-0C57-469C-90BC-1B083CE6F592}" type="pres">
      <dgm:prSet presAssocID="{96F38554-C22E-4065-A470-0E53DD74133C}" presName="image5" presStyleCnt="0"/>
      <dgm:spPr/>
    </dgm:pt>
    <dgm:pt modelId="{A1FC3A79-6CF6-4F28-8084-7C6D0843DAC5}" type="pres">
      <dgm:prSet presAssocID="{96F38554-C22E-4065-A470-0E53DD74133C}" presName="imageRepeatNode" presStyleLbl="alignAcc1" presStyleIdx="4" presStyleCnt="7"/>
      <dgm:spPr/>
    </dgm:pt>
    <dgm:pt modelId="{75E6D8E8-6D79-44FD-AE62-7480DC9B8EA0}" type="pres">
      <dgm:prSet presAssocID="{96F38554-C22E-4065-A470-0E53DD74133C}" presName="imageaccent5" presStyleCnt="0"/>
      <dgm:spPr/>
    </dgm:pt>
    <dgm:pt modelId="{D9AE1BC7-487C-4548-9956-6E5E8AC82EED}" type="pres">
      <dgm:prSet presAssocID="{96F38554-C22E-4065-A470-0E53DD74133C}" presName="accentRepeatNode" presStyleLbl="solidAlignAcc1" presStyleIdx="9" presStyleCnt="14"/>
      <dgm:spPr/>
    </dgm:pt>
    <dgm:pt modelId="{DA41EE9A-6F22-4BED-879B-B573F7077FF9}" type="pres">
      <dgm:prSet presAssocID="{228D3F39-FC69-4258-B800-F17B3B3153AD}" presName="text6" presStyleCnt="0"/>
      <dgm:spPr/>
    </dgm:pt>
    <dgm:pt modelId="{A90048C2-4449-4E78-9129-D43F315938DA}" type="pres">
      <dgm:prSet presAssocID="{228D3F39-FC69-4258-B800-F17B3B3153AD}" presName="textRepeatNode" presStyleLbl="alignNode1" presStyleIdx="5" presStyleCnt="7">
        <dgm:presLayoutVars>
          <dgm:chMax val="0"/>
          <dgm:chPref val="0"/>
          <dgm:bulletEnabled val="1"/>
        </dgm:presLayoutVars>
      </dgm:prSet>
      <dgm:spPr/>
    </dgm:pt>
    <dgm:pt modelId="{524C22E8-9228-4784-BF0D-DB8E2799E24B}" type="pres">
      <dgm:prSet presAssocID="{228D3F39-FC69-4258-B800-F17B3B3153AD}" presName="textaccent6" presStyleCnt="0"/>
      <dgm:spPr/>
    </dgm:pt>
    <dgm:pt modelId="{5A19ABBD-6C35-45A8-9DB9-9536BC54EEA2}" type="pres">
      <dgm:prSet presAssocID="{228D3F39-FC69-4258-B800-F17B3B3153AD}" presName="accentRepeatNode" presStyleLbl="solidAlignAcc1" presStyleIdx="10" presStyleCnt="14"/>
      <dgm:spPr/>
    </dgm:pt>
    <dgm:pt modelId="{0C07DFD2-84B0-4A67-BD84-AB1B7498A8AA}" type="pres">
      <dgm:prSet presAssocID="{F24404E5-9BCF-4449-9E9D-5C4D80E2D83A}" presName="image6" presStyleCnt="0"/>
      <dgm:spPr/>
    </dgm:pt>
    <dgm:pt modelId="{59827F98-763E-4880-9FE3-B8BFAC93E9DF}" type="pres">
      <dgm:prSet presAssocID="{F24404E5-9BCF-4449-9E9D-5C4D80E2D83A}" presName="imageRepeatNode" presStyleLbl="alignAcc1" presStyleIdx="5" presStyleCnt="7"/>
      <dgm:spPr/>
    </dgm:pt>
    <dgm:pt modelId="{52E44171-6AEB-46C3-B24E-EFB11CA59273}" type="pres">
      <dgm:prSet presAssocID="{F24404E5-9BCF-4449-9E9D-5C4D80E2D83A}" presName="imageaccent6" presStyleCnt="0"/>
      <dgm:spPr/>
    </dgm:pt>
    <dgm:pt modelId="{28D3C421-92B3-4E4B-9411-E42FEA8F156C}" type="pres">
      <dgm:prSet presAssocID="{F24404E5-9BCF-4449-9E9D-5C4D80E2D83A}" presName="accentRepeatNode" presStyleLbl="solidAlignAcc1" presStyleIdx="11" presStyleCnt="14"/>
      <dgm:spPr/>
    </dgm:pt>
    <dgm:pt modelId="{C4CE3EC3-D587-403D-8B59-C73B5204A85D}" type="pres">
      <dgm:prSet presAssocID="{687002AB-4C0A-45FF-BF5C-7495C1852014}" presName="text7" presStyleCnt="0"/>
      <dgm:spPr/>
    </dgm:pt>
    <dgm:pt modelId="{9C84ABD7-A9FB-4DBD-A7E3-54C45024E306}" type="pres">
      <dgm:prSet presAssocID="{687002AB-4C0A-45FF-BF5C-7495C1852014}" presName="textRepeatNode" presStyleLbl="alignNode1" presStyleIdx="6" presStyleCnt="7">
        <dgm:presLayoutVars>
          <dgm:chMax val="0"/>
          <dgm:chPref val="0"/>
          <dgm:bulletEnabled val="1"/>
        </dgm:presLayoutVars>
      </dgm:prSet>
      <dgm:spPr/>
    </dgm:pt>
    <dgm:pt modelId="{64310072-033E-4995-A406-B540A3847B2B}" type="pres">
      <dgm:prSet presAssocID="{687002AB-4C0A-45FF-BF5C-7495C1852014}" presName="textaccent7" presStyleCnt="0"/>
      <dgm:spPr/>
    </dgm:pt>
    <dgm:pt modelId="{2831CD64-F4D9-49F0-87E0-00FACFF91CE5}" type="pres">
      <dgm:prSet presAssocID="{687002AB-4C0A-45FF-BF5C-7495C1852014}" presName="accentRepeatNode" presStyleLbl="solidAlignAcc1" presStyleIdx="12" presStyleCnt="14"/>
      <dgm:spPr/>
    </dgm:pt>
    <dgm:pt modelId="{B030E554-7DCA-44A8-A9CD-7C0CAC51A129}" type="pres">
      <dgm:prSet presAssocID="{70B15A17-EA99-4494-B15C-3DD1BD10D859}" presName="image7" presStyleCnt="0"/>
      <dgm:spPr/>
    </dgm:pt>
    <dgm:pt modelId="{98B6E066-A74A-47B4-8E78-DAF356C781BC}" type="pres">
      <dgm:prSet presAssocID="{70B15A17-EA99-4494-B15C-3DD1BD10D859}" presName="imageRepeatNode" presStyleLbl="alignAcc1" presStyleIdx="6" presStyleCnt="7"/>
      <dgm:spPr/>
    </dgm:pt>
    <dgm:pt modelId="{23A35551-C318-4699-B743-7F12C0D91EDA}" type="pres">
      <dgm:prSet presAssocID="{70B15A17-EA99-4494-B15C-3DD1BD10D859}" presName="imageaccent7" presStyleCnt="0"/>
      <dgm:spPr/>
    </dgm:pt>
    <dgm:pt modelId="{114C733D-CAA6-48D7-AAAE-0CEDCD72EC4D}" type="pres">
      <dgm:prSet presAssocID="{70B15A17-EA99-4494-B15C-3DD1BD10D859}" presName="accentRepeatNode" presStyleLbl="solidAlignAcc1" presStyleIdx="13" presStyleCnt="14"/>
      <dgm:spPr/>
    </dgm:pt>
  </dgm:ptLst>
  <dgm:cxnLst>
    <dgm:cxn modelId="{7FCA2C03-C782-4AC3-8F89-21717877F1BD}" type="presOf" srcId="{3569D60F-DFF3-4E27-9F9A-B52AE5065B0E}" destId="{C59A79C0-31B9-4C76-A9AA-3A76B932BE9C}" srcOrd="0" destOrd="0" presId="urn:microsoft.com/office/officeart/2008/layout/HexagonCluster"/>
    <dgm:cxn modelId="{E50FF71F-F556-4895-AE8B-A45D4D562D5B}" srcId="{31FDEC0B-B139-4333-8F9D-E2E73FB644EF}" destId="{228D3F39-FC69-4258-B800-F17B3B3153AD}" srcOrd="5" destOrd="0" parTransId="{2DC84C3D-AB45-462E-8D92-E236492629A4}" sibTransId="{F24404E5-9BCF-4449-9E9D-5C4D80E2D83A}"/>
    <dgm:cxn modelId="{02852A32-E6D3-4BA0-A0A7-BD923E9D0D74}" srcId="{31FDEC0B-B139-4333-8F9D-E2E73FB644EF}" destId="{5AAE1C82-E5B7-4B7E-AC3F-38EFAB6D0DD3}" srcOrd="3" destOrd="0" parTransId="{18B89754-FA28-43F2-BC19-7677B68167FF}" sibTransId="{DBC151D6-BD48-438B-94BF-60672BEDE2E2}"/>
    <dgm:cxn modelId="{C265EB44-F22B-479E-84E7-960F710FA479}" type="presOf" srcId="{96F38554-C22E-4065-A470-0E53DD74133C}" destId="{A1FC3A79-6CF6-4F28-8084-7C6D0843DAC5}" srcOrd="0" destOrd="0" presId="urn:microsoft.com/office/officeart/2008/layout/HexagonCluster"/>
    <dgm:cxn modelId="{64ABEA45-6865-409E-B049-0DF0F459DFBC}" type="presOf" srcId="{2747A5D3-B79C-446C-A6B5-72C95871C7B8}" destId="{DD63C7BD-2107-4BBC-B61E-8790B1140C5F}" srcOrd="0" destOrd="0" presId="urn:microsoft.com/office/officeart/2008/layout/HexagonCluster"/>
    <dgm:cxn modelId="{1AE62A69-9625-43E9-AE2F-84CE867C4B17}" type="presOf" srcId="{D98A6361-825E-4879-88DA-ABBBBBA58872}" destId="{B10BB798-2040-43D8-892D-2C35A9177700}" srcOrd="0" destOrd="0" presId="urn:microsoft.com/office/officeart/2008/layout/HexagonCluster"/>
    <dgm:cxn modelId="{F2A2B96D-438E-4C3D-962C-C1A44DFBAA61}" type="presOf" srcId="{02BCD6E9-A1A7-4AEC-8CAE-B299DBE7712C}" destId="{B91DC004-ADB5-46A1-8572-544A4AE3AF73}" srcOrd="0" destOrd="0" presId="urn:microsoft.com/office/officeart/2008/layout/HexagonCluster"/>
    <dgm:cxn modelId="{04FFCE53-FC2E-41D9-94B9-998B86D36E04}" type="presOf" srcId="{E4F8FD24-AD12-45DA-91E1-65D3E45F1A75}" destId="{965F05A1-D052-4590-95F2-EDA53E36ED57}" srcOrd="0" destOrd="0" presId="urn:microsoft.com/office/officeart/2008/layout/HexagonCluster"/>
    <dgm:cxn modelId="{23DF2377-5FE1-4E85-9657-BF6D0C960330}" srcId="{31FDEC0B-B139-4333-8F9D-E2E73FB644EF}" destId="{E4F8FD24-AD12-45DA-91E1-65D3E45F1A75}" srcOrd="4" destOrd="0" parTransId="{7A0073D7-9266-4C6D-B7AA-255871118FFF}" sibTransId="{96F38554-C22E-4065-A470-0E53DD74133C}"/>
    <dgm:cxn modelId="{0D6A2980-F346-40CE-BCBC-11A467E00AB1}" srcId="{31FDEC0B-B139-4333-8F9D-E2E73FB644EF}" destId="{943A932D-C7B7-41D4-B040-F2AE5DE3EC65}" srcOrd="2" destOrd="0" parTransId="{E0B3575E-80C6-4DC0-A400-E52EA116809C}" sibTransId="{02BCD6E9-A1A7-4AEC-8CAE-B299DBE7712C}"/>
    <dgm:cxn modelId="{AF790187-B920-47ED-A70F-E365311D974E}" type="presOf" srcId="{687002AB-4C0A-45FF-BF5C-7495C1852014}" destId="{9C84ABD7-A9FB-4DBD-A7E3-54C45024E306}" srcOrd="0" destOrd="0" presId="urn:microsoft.com/office/officeart/2008/layout/HexagonCluster"/>
    <dgm:cxn modelId="{151764A1-27CE-4D21-9A38-29D44029F8F6}" srcId="{31FDEC0B-B139-4333-8F9D-E2E73FB644EF}" destId="{D98A6361-825E-4879-88DA-ABBBBBA58872}" srcOrd="1" destOrd="0" parTransId="{43D2471D-E1BC-4C78-98E9-2C37C34F381E}" sibTransId="{4327C26C-AA3E-4215-8304-3C0A57B19CAF}"/>
    <dgm:cxn modelId="{CDF5CDB1-5EE0-4C5F-9B01-99A7703AF2BB}" type="presOf" srcId="{5AAE1C82-E5B7-4B7E-AC3F-38EFAB6D0DD3}" destId="{FA62CA24-6DED-4740-874E-0624FAC937C7}" srcOrd="0" destOrd="0" presId="urn:microsoft.com/office/officeart/2008/layout/HexagonCluster"/>
    <dgm:cxn modelId="{773AD1B3-E516-44CA-9DCE-74E6479881B8}" type="presOf" srcId="{31FDEC0B-B139-4333-8F9D-E2E73FB644EF}" destId="{8580D8A9-03BD-49C4-A44A-82BDCA28F595}" srcOrd="0" destOrd="0" presId="urn:microsoft.com/office/officeart/2008/layout/HexagonCluster"/>
    <dgm:cxn modelId="{E0FCD4B4-9616-4F37-997E-68AC442B41E9}" srcId="{31FDEC0B-B139-4333-8F9D-E2E73FB644EF}" destId="{687002AB-4C0A-45FF-BF5C-7495C1852014}" srcOrd="6" destOrd="0" parTransId="{F105C48D-B4D5-4C70-87EF-08143112CD0A}" sibTransId="{70B15A17-EA99-4494-B15C-3DD1BD10D859}"/>
    <dgm:cxn modelId="{8CAF8EB9-37B9-4ACA-B053-B413077BEB37}" type="presOf" srcId="{DBC151D6-BD48-438B-94BF-60672BEDE2E2}" destId="{3E69AC85-F455-48C4-A46C-F88C2B081CB3}" srcOrd="0" destOrd="0" presId="urn:microsoft.com/office/officeart/2008/layout/HexagonCluster"/>
    <dgm:cxn modelId="{634C4BBC-B0B2-4D8D-8E19-6FD375452ABB}" type="presOf" srcId="{228D3F39-FC69-4258-B800-F17B3B3153AD}" destId="{A90048C2-4449-4E78-9129-D43F315938DA}" srcOrd="0" destOrd="0" presId="urn:microsoft.com/office/officeart/2008/layout/HexagonCluster"/>
    <dgm:cxn modelId="{4D6F88C5-7BBF-4F8E-9449-EB20D32CD35D}" type="presOf" srcId="{70B15A17-EA99-4494-B15C-3DD1BD10D859}" destId="{98B6E066-A74A-47B4-8E78-DAF356C781BC}" srcOrd="0" destOrd="0" presId="urn:microsoft.com/office/officeart/2008/layout/HexagonCluster"/>
    <dgm:cxn modelId="{C0DD41CC-D7C3-480C-B2DF-7FC386C1A501}" type="presOf" srcId="{F24404E5-9BCF-4449-9E9D-5C4D80E2D83A}" destId="{59827F98-763E-4880-9FE3-B8BFAC93E9DF}" srcOrd="0" destOrd="0" presId="urn:microsoft.com/office/officeart/2008/layout/HexagonCluster"/>
    <dgm:cxn modelId="{8823F3CD-DCF3-4551-B7DF-6D7302C1909B}" type="presOf" srcId="{943A932D-C7B7-41D4-B040-F2AE5DE3EC65}" destId="{E41FD233-2514-4FF7-BB0F-801318054F76}" srcOrd="0" destOrd="0" presId="urn:microsoft.com/office/officeart/2008/layout/HexagonCluster"/>
    <dgm:cxn modelId="{0D53AFD8-DAA8-45B6-9500-2E8B1E717F39}" type="presOf" srcId="{4327C26C-AA3E-4215-8304-3C0A57B19CAF}" destId="{AFAE91D0-2A43-410F-A340-EABAB0C2A422}" srcOrd="0" destOrd="0" presId="urn:microsoft.com/office/officeart/2008/layout/HexagonCluster"/>
    <dgm:cxn modelId="{E6FFC6FF-9745-456D-8FB9-CDBA950673EA}" srcId="{31FDEC0B-B139-4333-8F9D-E2E73FB644EF}" destId="{3569D60F-DFF3-4E27-9F9A-B52AE5065B0E}" srcOrd="0" destOrd="0" parTransId="{01469A6F-2BA1-475A-99D7-612DC710D450}" sibTransId="{2747A5D3-B79C-446C-A6B5-72C95871C7B8}"/>
    <dgm:cxn modelId="{64C4A15B-2A33-4EAF-9045-CD3122A2B856}" type="presParOf" srcId="{8580D8A9-03BD-49C4-A44A-82BDCA28F595}" destId="{6CE70C38-7C79-4EE0-97DC-4BFAF9145213}" srcOrd="0" destOrd="0" presId="urn:microsoft.com/office/officeart/2008/layout/HexagonCluster"/>
    <dgm:cxn modelId="{23AB321E-F1DE-443B-BD36-BB3ED93B1D84}" type="presParOf" srcId="{6CE70C38-7C79-4EE0-97DC-4BFAF9145213}" destId="{C59A79C0-31B9-4C76-A9AA-3A76B932BE9C}" srcOrd="0" destOrd="0" presId="urn:microsoft.com/office/officeart/2008/layout/HexagonCluster"/>
    <dgm:cxn modelId="{63D70D68-53E0-43AE-B6DE-AC54E804C880}" type="presParOf" srcId="{8580D8A9-03BD-49C4-A44A-82BDCA28F595}" destId="{060D44D4-C24E-487A-BDD3-FA72D0CD225C}" srcOrd="1" destOrd="0" presId="urn:microsoft.com/office/officeart/2008/layout/HexagonCluster"/>
    <dgm:cxn modelId="{895EF8B4-1E65-4D21-AD60-BCC2E5F682C7}" type="presParOf" srcId="{060D44D4-C24E-487A-BDD3-FA72D0CD225C}" destId="{F95E0195-D8CB-4E9A-8BC1-16E3CD5B49D1}" srcOrd="0" destOrd="0" presId="urn:microsoft.com/office/officeart/2008/layout/HexagonCluster"/>
    <dgm:cxn modelId="{94315AE9-8CA4-420B-A25B-7F046B2228D4}" type="presParOf" srcId="{8580D8A9-03BD-49C4-A44A-82BDCA28F595}" destId="{FDD40676-F8B9-4BCD-A187-6B0209C7E4A0}" srcOrd="2" destOrd="0" presId="urn:microsoft.com/office/officeart/2008/layout/HexagonCluster"/>
    <dgm:cxn modelId="{F8CC3888-42E9-47C6-A716-3BE762DC61FF}" type="presParOf" srcId="{FDD40676-F8B9-4BCD-A187-6B0209C7E4A0}" destId="{DD63C7BD-2107-4BBC-B61E-8790B1140C5F}" srcOrd="0" destOrd="0" presId="urn:microsoft.com/office/officeart/2008/layout/HexagonCluster"/>
    <dgm:cxn modelId="{C4781162-E5CC-4A06-9DE3-BA5C815D1538}" type="presParOf" srcId="{8580D8A9-03BD-49C4-A44A-82BDCA28F595}" destId="{1CC1A75D-B099-4851-900A-DFC6D3065753}" srcOrd="3" destOrd="0" presId="urn:microsoft.com/office/officeart/2008/layout/HexagonCluster"/>
    <dgm:cxn modelId="{7FC3CF6B-875A-4F0F-B00C-9A2C6DF2ED2B}" type="presParOf" srcId="{1CC1A75D-B099-4851-900A-DFC6D3065753}" destId="{C707407C-DEEC-4BE9-BB00-B965CCADEDCB}" srcOrd="0" destOrd="0" presId="urn:microsoft.com/office/officeart/2008/layout/HexagonCluster"/>
    <dgm:cxn modelId="{DF91DF80-5054-42AC-BD50-D2D73DF25389}" type="presParOf" srcId="{8580D8A9-03BD-49C4-A44A-82BDCA28F595}" destId="{4AD733FF-1EB6-4C9D-B5AA-AB4AC42B8387}" srcOrd="4" destOrd="0" presId="urn:microsoft.com/office/officeart/2008/layout/HexagonCluster"/>
    <dgm:cxn modelId="{7618D79B-C1F8-46B9-AD58-8C7AC66C610F}" type="presParOf" srcId="{4AD733FF-1EB6-4C9D-B5AA-AB4AC42B8387}" destId="{B10BB798-2040-43D8-892D-2C35A9177700}" srcOrd="0" destOrd="0" presId="urn:microsoft.com/office/officeart/2008/layout/HexagonCluster"/>
    <dgm:cxn modelId="{37577FEC-C53B-4B9F-B84E-596401D3F59A}" type="presParOf" srcId="{8580D8A9-03BD-49C4-A44A-82BDCA28F595}" destId="{5FED734D-8DF8-4C53-8033-A606E7213126}" srcOrd="5" destOrd="0" presId="urn:microsoft.com/office/officeart/2008/layout/HexagonCluster"/>
    <dgm:cxn modelId="{60760BF1-C167-415A-A060-42F83E711C19}" type="presParOf" srcId="{5FED734D-8DF8-4C53-8033-A606E7213126}" destId="{1CA173EB-FB2D-42BA-965C-CC62B64CECCA}" srcOrd="0" destOrd="0" presId="urn:microsoft.com/office/officeart/2008/layout/HexagonCluster"/>
    <dgm:cxn modelId="{145B10BA-07B6-4260-B1F4-4F7973EC66B0}" type="presParOf" srcId="{8580D8A9-03BD-49C4-A44A-82BDCA28F595}" destId="{90BCFC6E-1190-4A3F-BC0A-E8FA91755129}" srcOrd="6" destOrd="0" presId="urn:microsoft.com/office/officeart/2008/layout/HexagonCluster"/>
    <dgm:cxn modelId="{9C72F7CD-3DD5-4715-B7F2-031A530D8AC8}" type="presParOf" srcId="{90BCFC6E-1190-4A3F-BC0A-E8FA91755129}" destId="{AFAE91D0-2A43-410F-A340-EABAB0C2A422}" srcOrd="0" destOrd="0" presId="urn:microsoft.com/office/officeart/2008/layout/HexagonCluster"/>
    <dgm:cxn modelId="{87BFAE63-C219-4A01-90F7-0967A59D0BE3}" type="presParOf" srcId="{8580D8A9-03BD-49C4-A44A-82BDCA28F595}" destId="{53057C88-85A0-4498-B2C3-2158F1AF92B2}" srcOrd="7" destOrd="0" presId="urn:microsoft.com/office/officeart/2008/layout/HexagonCluster"/>
    <dgm:cxn modelId="{88E8A344-5CEF-4330-B20F-05D6A9399A96}" type="presParOf" srcId="{53057C88-85A0-4498-B2C3-2158F1AF92B2}" destId="{FBCF0D28-C917-4229-B10D-590D55681980}" srcOrd="0" destOrd="0" presId="urn:microsoft.com/office/officeart/2008/layout/HexagonCluster"/>
    <dgm:cxn modelId="{CDDB5101-397E-4A39-9A00-8BEC98EE9A79}" type="presParOf" srcId="{8580D8A9-03BD-49C4-A44A-82BDCA28F595}" destId="{8E6B3FE4-F90A-44ED-9F81-E1BC7BBB75C8}" srcOrd="8" destOrd="0" presId="urn:microsoft.com/office/officeart/2008/layout/HexagonCluster"/>
    <dgm:cxn modelId="{868CFC1B-C4D1-4E76-9E48-A44C3E8A5C25}" type="presParOf" srcId="{8E6B3FE4-F90A-44ED-9F81-E1BC7BBB75C8}" destId="{E41FD233-2514-4FF7-BB0F-801318054F76}" srcOrd="0" destOrd="0" presId="urn:microsoft.com/office/officeart/2008/layout/HexagonCluster"/>
    <dgm:cxn modelId="{DDB784D9-8EEA-4801-806F-EF123236FB22}" type="presParOf" srcId="{8580D8A9-03BD-49C4-A44A-82BDCA28F595}" destId="{4FDE7773-CEF2-4027-9E80-49140624BA86}" srcOrd="9" destOrd="0" presId="urn:microsoft.com/office/officeart/2008/layout/HexagonCluster"/>
    <dgm:cxn modelId="{45341B8C-8423-4A0C-A188-5C07F5A59638}" type="presParOf" srcId="{4FDE7773-CEF2-4027-9E80-49140624BA86}" destId="{D96BE586-5E5D-4C0A-BFE9-00B84EB31F93}" srcOrd="0" destOrd="0" presId="urn:microsoft.com/office/officeart/2008/layout/HexagonCluster"/>
    <dgm:cxn modelId="{AA16D442-2001-46C2-82FE-8586CD3177B1}" type="presParOf" srcId="{8580D8A9-03BD-49C4-A44A-82BDCA28F595}" destId="{25A6D482-8498-4EA8-B796-E7A957C41B01}" srcOrd="10" destOrd="0" presId="urn:microsoft.com/office/officeart/2008/layout/HexagonCluster"/>
    <dgm:cxn modelId="{F9AC8611-0BF5-4AA8-8849-C50E5546F5A4}" type="presParOf" srcId="{25A6D482-8498-4EA8-B796-E7A957C41B01}" destId="{B91DC004-ADB5-46A1-8572-544A4AE3AF73}" srcOrd="0" destOrd="0" presId="urn:microsoft.com/office/officeart/2008/layout/HexagonCluster"/>
    <dgm:cxn modelId="{8BCD3280-CDAB-4B51-A571-086717A00989}" type="presParOf" srcId="{8580D8A9-03BD-49C4-A44A-82BDCA28F595}" destId="{5F727339-C338-4905-B67D-3AAA6BAF8004}" srcOrd="11" destOrd="0" presId="urn:microsoft.com/office/officeart/2008/layout/HexagonCluster"/>
    <dgm:cxn modelId="{28B9172B-98A3-4520-9628-E7A79603AF7A}" type="presParOf" srcId="{5F727339-C338-4905-B67D-3AAA6BAF8004}" destId="{90BA96DA-5D28-40ED-A6B8-F3AB4D9DBA0E}" srcOrd="0" destOrd="0" presId="urn:microsoft.com/office/officeart/2008/layout/HexagonCluster"/>
    <dgm:cxn modelId="{5E9D1D6F-F36F-45E8-84F4-F0DA0042E8CC}" type="presParOf" srcId="{8580D8A9-03BD-49C4-A44A-82BDCA28F595}" destId="{9B9F06ED-7F2C-453C-B01D-F4748CF0B9EA}" srcOrd="12" destOrd="0" presId="urn:microsoft.com/office/officeart/2008/layout/HexagonCluster"/>
    <dgm:cxn modelId="{2D047E80-BBF8-4A00-9BE6-18BD791B6599}" type="presParOf" srcId="{9B9F06ED-7F2C-453C-B01D-F4748CF0B9EA}" destId="{FA62CA24-6DED-4740-874E-0624FAC937C7}" srcOrd="0" destOrd="0" presId="urn:microsoft.com/office/officeart/2008/layout/HexagonCluster"/>
    <dgm:cxn modelId="{3D8B9E03-96BD-4063-A4CF-57DF3D78D802}" type="presParOf" srcId="{8580D8A9-03BD-49C4-A44A-82BDCA28F595}" destId="{CA42A947-48E0-48F7-AFDE-4A108391DCB3}" srcOrd="13" destOrd="0" presId="urn:microsoft.com/office/officeart/2008/layout/HexagonCluster"/>
    <dgm:cxn modelId="{563BF416-9631-450E-8D12-ADE3A0E54E49}" type="presParOf" srcId="{CA42A947-48E0-48F7-AFDE-4A108391DCB3}" destId="{49A69215-5AC8-440D-A578-C573429A6D5D}" srcOrd="0" destOrd="0" presId="urn:microsoft.com/office/officeart/2008/layout/HexagonCluster"/>
    <dgm:cxn modelId="{440D8148-8D2D-43F5-970C-A35A4A6CB987}" type="presParOf" srcId="{8580D8A9-03BD-49C4-A44A-82BDCA28F595}" destId="{93F1B27A-F4CE-47A5-B2E4-3F027439E36B}" srcOrd="14" destOrd="0" presId="urn:microsoft.com/office/officeart/2008/layout/HexagonCluster"/>
    <dgm:cxn modelId="{F3AB884E-8C6D-4EAC-BDB2-B56371775370}" type="presParOf" srcId="{93F1B27A-F4CE-47A5-B2E4-3F027439E36B}" destId="{3E69AC85-F455-48C4-A46C-F88C2B081CB3}" srcOrd="0" destOrd="0" presId="urn:microsoft.com/office/officeart/2008/layout/HexagonCluster"/>
    <dgm:cxn modelId="{3173827A-7CBF-421A-8C00-D060CA0EF2CD}" type="presParOf" srcId="{8580D8A9-03BD-49C4-A44A-82BDCA28F595}" destId="{285720A0-18EA-4ED2-96BA-C352DF411C4F}" srcOrd="15" destOrd="0" presId="urn:microsoft.com/office/officeart/2008/layout/HexagonCluster"/>
    <dgm:cxn modelId="{97BA2946-55AF-4284-B816-CAC09CBF52FF}" type="presParOf" srcId="{285720A0-18EA-4ED2-96BA-C352DF411C4F}" destId="{7C68BEC3-9D56-4E7E-BCE3-D2D64FE4DBE0}" srcOrd="0" destOrd="0" presId="urn:microsoft.com/office/officeart/2008/layout/HexagonCluster"/>
    <dgm:cxn modelId="{CB0FFDDB-E56F-4304-B052-5F6943CD5539}" type="presParOf" srcId="{8580D8A9-03BD-49C4-A44A-82BDCA28F595}" destId="{100891BC-455F-40F3-B176-C5803C26C210}" srcOrd="16" destOrd="0" presId="urn:microsoft.com/office/officeart/2008/layout/HexagonCluster"/>
    <dgm:cxn modelId="{7245CB4C-A039-4BE5-9DBE-A092C41CFC27}" type="presParOf" srcId="{100891BC-455F-40F3-B176-C5803C26C210}" destId="{965F05A1-D052-4590-95F2-EDA53E36ED57}" srcOrd="0" destOrd="0" presId="urn:microsoft.com/office/officeart/2008/layout/HexagonCluster"/>
    <dgm:cxn modelId="{F5673A40-7D78-4AB1-90A1-CB8F248AEB46}" type="presParOf" srcId="{8580D8A9-03BD-49C4-A44A-82BDCA28F595}" destId="{4AB8BE58-BAAF-46AC-B12B-BD169A4D9B44}" srcOrd="17" destOrd="0" presId="urn:microsoft.com/office/officeart/2008/layout/HexagonCluster"/>
    <dgm:cxn modelId="{77F4F8AB-6BD3-472B-8441-31410DD42144}" type="presParOf" srcId="{4AB8BE58-BAAF-46AC-B12B-BD169A4D9B44}" destId="{9538E42B-BB05-4921-8191-EDC4C84186BE}" srcOrd="0" destOrd="0" presId="urn:microsoft.com/office/officeart/2008/layout/HexagonCluster"/>
    <dgm:cxn modelId="{F34299E4-88E9-4800-A9FA-DF3B23CFF967}" type="presParOf" srcId="{8580D8A9-03BD-49C4-A44A-82BDCA28F595}" destId="{D3630F54-0C57-469C-90BC-1B083CE6F592}" srcOrd="18" destOrd="0" presId="urn:microsoft.com/office/officeart/2008/layout/HexagonCluster"/>
    <dgm:cxn modelId="{F506864E-0113-4726-838B-D2866A41CA84}" type="presParOf" srcId="{D3630F54-0C57-469C-90BC-1B083CE6F592}" destId="{A1FC3A79-6CF6-4F28-8084-7C6D0843DAC5}" srcOrd="0" destOrd="0" presId="urn:microsoft.com/office/officeart/2008/layout/HexagonCluster"/>
    <dgm:cxn modelId="{7B3616D2-04C7-4B25-8C7D-90F2774FF2C8}" type="presParOf" srcId="{8580D8A9-03BD-49C4-A44A-82BDCA28F595}" destId="{75E6D8E8-6D79-44FD-AE62-7480DC9B8EA0}" srcOrd="19" destOrd="0" presId="urn:microsoft.com/office/officeart/2008/layout/HexagonCluster"/>
    <dgm:cxn modelId="{6886C344-1E9E-4C3B-ABFB-2225C6E28E31}" type="presParOf" srcId="{75E6D8E8-6D79-44FD-AE62-7480DC9B8EA0}" destId="{D9AE1BC7-487C-4548-9956-6E5E8AC82EED}" srcOrd="0" destOrd="0" presId="urn:microsoft.com/office/officeart/2008/layout/HexagonCluster"/>
    <dgm:cxn modelId="{A666922F-2455-4FEF-87C0-81F409AD984D}" type="presParOf" srcId="{8580D8A9-03BD-49C4-A44A-82BDCA28F595}" destId="{DA41EE9A-6F22-4BED-879B-B573F7077FF9}" srcOrd="20" destOrd="0" presId="urn:microsoft.com/office/officeart/2008/layout/HexagonCluster"/>
    <dgm:cxn modelId="{6287C34A-DAFF-49BB-9FE1-E0CA422EA04A}" type="presParOf" srcId="{DA41EE9A-6F22-4BED-879B-B573F7077FF9}" destId="{A90048C2-4449-4E78-9129-D43F315938DA}" srcOrd="0" destOrd="0" presId="urn:microsoft.com/office/officeart/2008/layout/HexagonCluster"/>
    <dgm:cxn modelId="{A724FF1B-2F0E-4B92-9A65-A94683D80934}" type="presParOf" srcId="{8580D8A9-03BD-49C4-A44A-82BDCA28F595}" destId="{524C22E8-9228-4784-BF0D-DB8E2799E24B}" srcOrd="21" destOrd="0" presId="urn:microsoft.com/office/officeart/2008/layout/HexagonCluster"/>
    <dgm:cxn modelId="{BF5BE544-9E28-48C1-9E3F-5A373E65E2FA}" type="presParOf" srcId="{524C22E8-9228-4784-BF0D-DB8E2799E24B}" destId="{5A19ABBD-6C35-45A8-9DB9-9536BC54EEA2}" srcOrd="0" destOrd="0" presId="urn:microsoft.com/office/officeart/2008/layout/HexagonCluster"/>
    <dgm:cxn modelId="{53064C7E-0DBB-4101-AA58-28053EF36D1D}" type="presParOf" srcId="{8580D8A9-03BD-49C4-A44A-82BDCA28F595}" destId="{0C07DFD2-84B0-4A67-BD84-AB1B7498A8AA}" srcOrd="22" destOrd="0" presId="urn:microsoft.com/office/officeart/2008/layout/HexagonCluster"/>
    <dgm:cxn modelId="{11E03773-171E-4095-9535-043815CC38A2}" type="presParOf" srcId="{0C07DFD2-84B0-4A67-BD84-AB1B7498A8AA}" destId="{59827F98-763E-4880-9FE3-B8BFAC93E9DF}" srcOrd="0" destOrd="0" presId="urn:microsoft.com/office/officeart/2008/layout/HexagonCluster"/>
    <dgm:cxn modelId="{31077C3B-D3C4-4A4E-A7B7-FDC75211827E}" type="presParOf" srcId="{8580D8A9-03BD-49C4-A44A-82BDCA28F595}" destId="{52E44171-6AEB-46C3-B24E-EFB11CA59273}" srcOrd="23" destOrd="0" presId="urn:microsoft.com/office/officeart/2008/layout/HexagonCluster"/>
    <dgm:cxn modelId="{079641B2-F203-439E-A130-9F3F3925038F}" type="presParOf" srcId="{52E44171-6AEB-46C3-B24E-EFB11CA59273}" destId="{28D3C421-92B3-4E4B-9411-E42FEA8F156C}" srcOrd="0" destOrd="0" presId="urn:microsoft.com/office/officeart/2008/layout/HexagonCluster"/>
    <dgm:cxn modelId="{10C638CB-5B42-49CE-8725-D055AA9ADAC2}" type="presParOf" srcId="{8580D8A9-03BD-49C4-A44A-82BDCA28F595}" destId="{C4CE3EC3-D587-403D-8B59-C73B5204A85D}" srcOrd="24" destOrd="0" presId="urn:microsoft.com/office/officeart/2008/layout/HexagonCluster"/>
    <dgm:cxn modelId="{EFF9CD68-5F93-44FC-B58D-0AE8A0AC5EDC}" type="presParOf" srcId="{C4CE3EC3-D587-403D-8B59-C73B5204A85D}" destId="{9C84ABD7-A9FB-4DBD-A7E3-54C45024E306}" srcOrd="0" destOrd="0" presId="urn:microsoft.com/office/officeart/2008/layout/HexagonCluster"/>
    <dgm:cxn modelId="{AB4971C0-F423-4C18-8854-ED8C6387667A}" type="presParOf" srcId="{8580D8A9-03BD-49C4-A44A-82BDCA28F595}" destId="{64310072-033E-4995-A406-B540A3847B2B}" srcOrd="25" destOrd="0" presId="urn:microsoft.com/office/officeart/2008/layout/HexagonCluster"/>
    <dgm:cxn modelId="{8E6E8A8D-D369-49F3-9652-2508EE9C4F55}" type="presParOf" srcId="{64310072-033E-4995-A406-B540A3847B2B}" destId="{2831CD64-F4D9-49F0-87E0-00FACFF91CE5}" srcOrd="0" destOrd="0" presId="urn:microsoft.com/office/officeart/2008/layout/HexagonCluster"/>
    <dgm:cxn modelId="{90578148-8DBE-43A4-A348-BEF34117B9F7}" type="presParOf" srcId="{8580D8A9-03BD-49C4-A44A-82BDCA28F595}" destId="{B030E554-7DCA-44A8-A9CD-7C0CAC51A129}" srcOrd="26" destOrd="0" presId="urn:microsoft.com/office/officeart/2008/layout/HexagonCluster"/>
    <dgm:cxn modelId="{B91A340D-859E-4A09-B198-BD42D5890D5E}" type="presParOf" srcId="{B030E554-7DCA-44A8-A9CD-7C0CAC51A129}" destId="{98B6E066-A74A-47B4-8E78-DAF356C781BC}" srcOrd="0" destOrd="0" presId="urn:microsoft.com/office/officeart/2008/layout/HexagonCluster"/>
    <dgm:cxn modelId="{F13A3774-CD16-419E-ABFA-6E297B7D34E2}" type="presParOf" srcId="{8580D8A9-03BD-49C4-A44A-82BDCA28F595}" destId="{23A35551-C318-4699-B743-7F12C0D91EDA}" srcOrd="27" destOrd="0" presId="urn:microsoft.com/office/officeart/2008/layout/HexagonCluster"/>
    <dgm:cxn modelId="{FE2E5105-3CA1-4B7B-8F66-4A6011CE6AB4}" type="presParOf" srcId="{23A35551-C318-4699-B743-7F12C0D91EDA}" destId="{114C733D-CAA6-48D7-AAAE-0CEDCD72EC4D}" srcOrd="0" destOrd="0" presId="urn:microsoft.com/office/officeart/2008/layout/HexagonCluster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10.xml><?xml version="1.0" encoding="utf-8"?>
<dgm:dataModel xmlns:dgm="http://schemas.openxmlformats.org/drawingml/2006/diagram" xmlns:a="http://schemas.openxmlformats.org/drawingml/2006/main">
  <dgm:ptLst>
    <dgm:pt modelId="{61F1991E-5B24-46C7-88D5-E83221598757}" type="doc">
      <dgm:prSet loTypeId="urn:microsoft.com/office/officeart/2005/8/layout/process2" loCatId="process" qsTypeId="urn:microsoft.com/office/officeart/2005/8/quickstyle/simple1#36" qsCatId="simple" csTypeId="urn:microsoft.com/office/officeart/2005/8/colors/colorful2" csCatId="colorful" phldr="1"/>
      <dgm:spPr/>
      <dgm:t>
        <a:bodyPr/>
        <a:lstStyle/>
        <a:p>
          <a:endParaRPr lang="en-GB"/>
        </a:p>
      </dgm:t>
    </dgm:pt>
    <dgm:pt modelId="{0DAC7D94-A18C-4D53-93E7-2FB265D7286F}">
      <dgm:prSet phldrT="[Text]"/>
      <dgm:spPr>
        <a:solidFill>
          <a:schemeClr val="accent2">
            <a:hueOff val="0"/>
            <a:satOff val="0"/>
            <a:lumOff val="0"/>
            <a:alpha val="50000"/>
          </a:schemeClr>
        </a:solidFill>
      </dgm:spPr>
      <dgm:t>
        <a:bodyPr/>
        <a:lstStyle/>
        <a:p>
          <a:r>
            <a:rPr lang="en-GB" b="1" dirty="0">
              <a:solidFill>
                <a:schemeClr val="tx1"/>
              </a:solidFill>
              <a:latin typeface="Syne" panose="020B0604020202020204" charset="0"/>
            </a:rPr>
            <a:t>In-group</a:t>
          </a:r>
          <a:r>
            <a:rPr lang="en-GB" b="1" dirty="0">
              <a:latin typeface="Syne" panose="020B0604020202020204" charset="0"/>
            </a:rPr>
            <a:t> </a:t>
          </a:r>
          <a:r>
            <a:rPr lang="en-GB" b="1" dirty="0">
              <a:solidFill>
                <a:schemeClr val="tx1"/>
              </a:solidFill>
              <a:latin typeface="Syne" panose="020B0604020202020204" charset="0"/>
            </a:rPr>
            <a:t>Formation</a:t>
          </a:r>
        </a:p>
      </dgm:t>
    </dgm:pt>
    <dgm:pt modelId="{686D8393-8F07-48B2-9C9E-983DEE569182}" type="parTrans" cxnId="{247FCFBB-A01C-4D17-8856-F3B92379F708}">
      <dgm:prSet/>
      <dgm:spPr/>
      <dgm:t>
        <a:bodyPr/>
        <a:lstStyle/>
        <a:p>
          <a:endParaRPr lang="en-GB" b="1">
            <a:solidFill>
              <a:schemeClr val="tx1"/>
            </a:solidFill>
            <a:latin typeface="Syne" panose="020B0604020202020204" charset="0"/>
          </a:endParaRPr>
        </a:p>
      </dgm:t>
    </dgm:pt>
    <dgm:pt modelId="{ED71156E-293C-481D-9DF1-86CFA991CFB8}" type="sibTrans" cxnId="{247FCFBB-A01C-4D17-8856-F3B92379F708}">
      <dgm:prSet/>
      <dgm:spPr/>
      <dgm:t>
        <a:bodyPr/>
        <a:lstStyle/>
        <a:p>
          <a:endParaRPr lang="en-GB" b="1">
            <a:solidFill>
              <a:schemeClr val="tx1"/>
            </a:solidFill>
            <a:latin typeface="Syne" panose="020B0604020202020204" charset="0"/>
          </a:endParaRPr>
        </a:p>
      </dgm:t>
    </dgm:pt>
    <dgm:pt modelId="{FDFA9FE4-EB99-44C6-945B-7D88E76601E7}">
      <dgm:prSet phldrT="[Text]"/>
      <dgm:spPr>
        <a:solidFill>
          <a:schemeClr val="accent2">
            <a:hueOff val="-723100"/>
            <a:satOff val="-4962"/>
            <a:lumOff val="2549"/>
            <a:alpha val="50000"/>
          </a:schemeClr>
        </a:solidFill>
      </dgm:spPr>
      <dgm:t>
        <a:bodyPr/>
        <a:lstStyle/>
        <a:p>
          <a:r>
            <a:rPr lang="en-GB" b="1">
              <a:solidFill>
                <a:schemeClr val="tx1"/>
              </a:solidFill>
              <a:latin typeface="Syne" panose="020B0604020202020204" charset="0"/>
            </a:rPr>
            <a:t>Intergroup Competition </a:t>
          </a:r>
          <a:endParaRPr lang="en-GB" b="1" dirty="0">
            <a:solidFill>
              <a:schemeClr val="tx1"/>
            </a:solidFill>
            <a:latin typeface="Syne" panose="020B0604020202020204" charset="0"/>
          </a:endParaRPr>
        </a:p>
      </dgm:t>
    </dgm:pt>
    <dgm:pt modelId="{42A69AA8-10BC-42E2-A00A-C521457EED0F}" type="parTrans" cxnId="{E5B946D4-A1EF-45B1-8A0C-588E9B3BEB72}">
      <dgm:prSet/>
      <dgm:spPr/>
      <dgm:t>
        <a:bodyPr/>
        <a:lstStyle/>
        <a:p>
          <a:endParaRPr lang="en-GB" b="1">
            <a:solidFill>
              <a:schemeClr val="tx1"/>
            </a:solidFill>
            <a:latin typeface="Syne" panose="020B0604020202020204" charset="0"/>
          </a:endParaRPr>
        </a:p>
      </dgm:t>
    </dgm:pt>
    <dgm:pt modelId="{DA0DBDDD-5200-4EAC-BACA-2C4FFB2E6307}" type="sibTrans" cxnId="{E5B946D4-A1EF-45B1-8A0C-588E9B3BEB72}">
      <dgm:prSet/>
      <dgm:spPr/>
      <dgm:t>
        <a:bodyPr/>
        <a:lstStyle/>
        <a:p>
          <a:endParaRPr lang="en-GB" b="1">
            <a:solidFill>
              <a:schemeClr val="tx1"/>
            </a:solidFill>
            <a:latin typeface="Syne" panose="020B0604020202020204" charset="0"/>
          </a:endParaRPr>
        </a:p>
      </dgm:t>
    </dgm:pt>
    <dgm:pt modelId="{0B1EF1B2-48D5-40EB-8099-38190000ACBD}">
      <dgm:prSet phldrT="[Text]"/>
      <dgm:spPr>
        <a:solidFill>
          <a:schemeClr val="accent2">
            <a:hueOff val="-1446200"/>
            <a:satOff val="-9924"/>
            <a:lumOff val="5098"/>
            <a:alpha val="50000"/>
          </a:schemeClr>
        </a:solidFill>
      </dgm:spPr>
      <dgm:t>
        <a:bodyPr/>
        <a:lstStyle/>
        <a:p>
          <a:r>
            <a:rPr lang="en-GB" b="1">
              <a:solidFill>
                <a:schemeClr val="tx1"/>
              </a:solidFill>
              <a:latin typeface="Syne" panose="020B0604020202020204" charset="0"/>
            </a:rPr>
            <a:t>Conflict Resolution (Superordinate Goals)</a:t>
          </a:r>
          <a:endParaRPr lang="en-GB" b="1" dirty="0">
            <a:solidFill>
              <a:schemeClr val="tx1"/>
            </a:solidFill>
            <a:latin typeface="Syne" panose="020B0604020202020204" charset="0"/>
          </a:endParaRPr>
        </a:p>
      </dgm:t>
    </dgm:pt>
    <dgm:pt modelId="{B29FE627-0F99-44D7-AA23-86AD98A4369D}" type="parTrans" cxnId="{346619F5-7B12-40C9-9A8C-943E3C5659D0}">
      <dgm:prSet/>
      <dgm:spPr/>
      <dgm:t>
        <a:bodyPr/>
        <a:lstStyle/>
        <a:p>
          <a:endParaRPr lang="en-GB" b="1">
            <a:solidFill>
              <a:schemeClr val="tx1"/>
            </a:solidFill>
            <a:latin typeface="Syne" panose="020B0604020202020204" charset="0"/>
          </a:endParaRPr>
        </a:p>
      </dgm:t>
    </dgm:pt>
    <dgm:pt modelId="{B2083430-4B33-4112-951B-73B1F30306EE}" type="sibTrans" cxnId="{346619F5-7B12-40C9-9A8C-943E3C5659D0}">
      <dgm:prSet/>
      <dgm:spPr/>
      <dgm:t>
        <a:bodyPr/>
        <a:lstStyle/>
        <a:p>
          <a:endParaRPr lang="en-GB" b="1">
            <a:solidFill>
              <a:schemeClr val="tx1"/>
            </a:solidFill>
            <a:latin typeface="Syne" panose="020B0604020202020204" charset="0"/>
          </a:endParaRPr>
        </a:p>
      </dgm:t>
    </dgm:pt>
    <dgm:pt modelId="{DB868D03-18EB-492D-A25D-DB6F7FB73759}" type="pres">
      <dgm:prSet presAssocID="{61F1991E-5B24-46C7-88D5-E83221598757}" presName="linearFlow" presStyleCnt="0">
        <dgm:presLayoutVars>
          <dgm:resizeHandles val="exact"/>
        </dgm:presLayoutVars>
      </dgm:prSet>
      <dgm:spPr/>
    </dgm:pt>
    <dgm:pt modelId="{391C8894-8D89-4386-A94E-0356C06FC7DB}" type="pres">
      <dgm:prSet presAssocID="{0DAC7D94-A18C-4D53-93E7-2FB265D7286F}" presName="node" presStyleLbl="node1" presStyleIdx="0" presStyleCnt="3">
        <dgm:presLayoutVars>
          <dgm:bulletEnabled val="1"/>
        </dgm:presLayoutVars>
      </dgm:prSet>
      <dgm:spPr/>
    </dgm:pt>
    <dgm:pt modelId="{9975DFB1-1436-4608-BBEF-B73414670E82}" type="pres">
      <dgm:prSet presAssocID="{ED71156E-293C-481D-9DF1-86CFA991CFB8}" presName="sibTrans" presStyleLbl="sibTrans2D1" presStyleIdx="0" presStyleCnt="2"/>
      <dgm:spPr/>
    </dgm:pt>
    <dgm:pt modelId="{DD873087-7CDB-49C9-9815-DAA2050BC28E}" type="pres">
      <dgm:prSet presAssocID="{ED71156E-293C-481D-9DF1-86CFA991CFB8}" presName="connectorText" presStyleLbl="sibTrans2D1" presStyleIdx="0" presStyleCnt="2"/>
      <dgm:spPr/>
    </dgm:pt>
    <dgm:pt modelId="{2EF13B6F-6971-48F8-AF23-8BA42BF9D9FB}" type="pres">
      <dgm:prSet presAssocID="{FDFA9FE4-EB99-44C6-945B-7D88E76601E7}" presName="node" presStyleLbl="node1" presStyleIdx="1" presStyleCnt="3">
        <dgm:presLayoutVars>
          <dgm:bulletEnabled val="1"/>
        </dgm:presLayoutVars>
      </dgm:prSet>
      <dgm:spPr/>
    </dgm:pt>
    <dgm:pt modelId="{BD885B9F-AF81-46D2-A11C-DFE1CDC7ADF9}" type="pres">
      <dgm:prSet presAssocID="{DA0DBDDD-5200-4EAC-BACA-2C4FFB2E6307}" presName="sibTrans" presStyleLbl="sibTrans2D1" presStyleIdx="1" presStyleCnt="2"/>
      <dgm:spPr/>
    </dgm:pt>
    <dgm:pt modelId="{D498424D-9240-4CD7-A849-DEF452E7826B}" type="pres">
      <dgm:prSet presAssocID="{DA0DBDDD-5200-4EAC-BACA-2C4FFB2E6307}" presName="connectorText" presStyleLbl="sibTrans2D1" presStyleIdx="1" presStyleCnt="2"/>
      <dgm:spPr/>
    </dgm:pt>
    <dgm:pt modelId="{0E45D962-58FE-4AB7-9CFF-9B0C77974CB8}" type="pres">
      <dgm:prSet presAssocID="{0B1EF1B2-48D5-40EB-8099-38190000ACBD}" presName="node" presStyleLbl="node1" presStyleIdx="2" presStyleCnt="3">
        <dgm:presLayoutVars>
          <dgm:bulletEnabled val="1"/>
        </dgm:presLayoutVars>
      </dgm:prSet>
      <dgm:spPr/>
    </dgm:pt>
  </dgm:ptLst>
  <dgm:cxnLst>
    <dgm:cxn modelId="{D7F0416F-2312-4B2F-83A0-052296C82360}" type="presOf" srcId="{ED71156E-293C-481D-9DF1-86CFA991CFB8}" destId="{DD873087-7CDB-49C9-9815-DAA2050BC28E}" srcOrd="1" destOrd="0" presId="urn:microsoft.com/office/officeart/2005/8/layout/process2"/>
    <dgm:cxn modelId="{AC314051-BF12-49FB-A9E6-88138F5302C7}" type="presOf" srcId="{DA0DBDDD-5200-4EAC-BACA-2C4FFB2E6307}" destId="{D498424D-9240-4CD7-A849-DEF452E7826B}" srcOrd="1" destOrd="0" presId="urn:microsoft.com/office/officeart/2005/8/layout/process2"/>
    <dgm:cxn modelId="{04E4E687-AA94-438B-A0CD-B49E5BA0C3A1}" type="presOf" srcId="{DA0DBDDD-5200-4EAC-BACA-2C4FFB2E6307}" destId="{BD885B9F-AF81-46D2-A11C-DFE1CDC7ADF9}" srcOrd="0" destOrd="0" presId="urn:microsoft.com/office/officeart/2005/8/layout/process2"/>
    <dgm:cxn modelId="{2E4FB1AA-BEDD-475A-8D3B-0DFCAFD64401}" type="presOf" srcId="{FDFA9FE4-EB99-44C6-945B-7D88E76601E7}" destId="{2EF13B6F-6971-48F8-AF23-8BA42BF9D9FB}" srcOrd="0" destOrd="0" presId="urn:microsoft.com/office/officeart/2005/8/layout/process2"/>
    <dgm:cxn modelId="{247FCFBB-A01C-4D17-8856-F3B92379F708}" srcId="{61F1991E-5B24-46C7-88D5-E83221598757}" destId="{0DAC7D94-A18C-4D53-93E7-2FB265D7286F}" srcOrd="0" destOrd="0" parTransId="{686D8393-8F07-48B2-9C9E-983DEE569182}" sibTransId="{ED71156E-293C-481D-9DF1-86CFA991CFB8}"/>
    <dgm:cxn modelId="{E5B946D4-A1EF-45B1-8A0C-588E9B3BEB72}" srcId="{61F1991E-5B24-46C7-88D5-E83221598757}" destId="{FDFA9FE4-EB99-44C6-945B-7D88E76601E7}" srcOrd="1" destOrd="0" parTransId="{42A69AA8-10BC-42E2-A00A-C521457EED0F}" sibTransId="{DA0DBDDD-5200-4EAC-BACA-2C4FFB2E6307}"/>
    <dgm:cxn modelId="{2BAE03DA-AE97-4D88-AC6A-A1AD0DE16E56}" type="presOf" srcId="{61F1991E-5B24-46C7-88D5-E83221598757}" destId="{DB868D03-18EB-492D-A25D-DB6F7FB73759}" srcOrd="0" destOrd="0" presId="urn:microsoft.com/office/officeart/2005/8/layout/process2"/>
    <dgm:cxn modelId="{C7EE39E2-C69D-4E7A-A0D4-C9DD26D43EF2}" type="presOf" srcId="{ED71156E-293C-481D-9DF1-86CFA991CFB8}" destId="{9975DFB1-1436-4608-BBEF-B73414670E82}" srcOrd="0" destOrd="0" presId="urn:microsoft.com/office/officeart/2005/8/layout/process2"/>
    <dgm:cxn modelId="{346619F5-7B12-40C9-9A8C-943E3C5659D0}" srcId="{61F1991E-5B24-46C7-88D5-E83221598757}" destId="{0B1EF1B2-48D5-40EB-8099-38190000ACBD}" srcOrd="2" destOrd="0" parTransId="{B29FE627-0F99-44D7-AA23-86AD98A4369D}" sibTransId="{B2083430-4B33-4112-951B-73B1F30306EE}"/>
    <dgm:cxn modelId="{383964FD-6D8E-45DB-9BD3-E40C2AB13DC3}" type="presOf" srcId="{0B1EF1B2-48D5-40EB-8099-38190000ACBD}" destId="{0E45D962-58FE-4AB7-9CFF-9B0C77974CB8}" srcOrd="0" destOrd="0" presId="urn:microsoft.com/office/officeart/2005/8/layout/process2"/>
    <dgm:cxn modelId="{F3FD03FE-BBBF-4E46-91D5-031D5849EB7C}" type="presOf" srcId="{0DAC7D94-A18C-4D53-93E7-2FB265D7286F}" destId="{391C8894-8D89-4386-A94E-0356C06FC7DB}" srcOrd="0" destOrd="0" presId="urn:microsoft.com/office/officeart/2005/8/layout/process2"/>
    <dgm:cxn modelId="{259A2670-AF2B-4166-96FF-E138363A5C53}" type="presParOf" srcId="{DB868D03-18EB-492D-A25D-DB6F7FB73759}" destId="{391C8894-8D89-4386-A94E-0356C06FC7DB}" srcOrd="0" destOrd="0" presId="urn:microsoft.com/office/officeart/2005/8/layout/process2"/>
    <dgm:cxn modelId="{0458672D-5FB8-4830-A467-9DD644973728}" type="presParOf" srcId="{DB868D03-18EB-492D-A25D-DB6F7FB73759}" destId="{9975DFB1-1436-4608-BBEF-B73414670E82}" srcOrd="1" destOrd="0" presId="urn:microsoft.com/office/officeart/2005/8/layout/process2"/>
    <dgm:cxn modelId="{66756FDC-9777-4E5C-A8B2-855A3ACEE9B8}" type="presParOf" srcId="{9975DFB1-1436-4608-BBEF-B73414670E82}" destId="{DD873087-7CDB-49C9-9815-DAA2050BC28E}" srcOrd="0" destOrd="0" presId="urn:microsoft.com/office/officeart/2005/8/layout/process2"/>
    <dgm:cxn modelId="{DA8DE69F-1862-4970-AE9A-AFAD727C2164}" type="presParOf" srcId="{DB868D03-18EB-492D-A25D-DB6F7FB73759}" destId="{2EF13B6F-6971-48F8-AF23-8BA42BF9D9FB}" srcOrd="2" destOrd="0" presId="urn:microsoft.com/office/officeart/2005/8/layout/process2"/>
    <dgm:cxn modelId="{95B739F3-7E1C-4F5B-AEBE-8C04D46AD144}" type="presParOf" srcId="{DB868D03-18EB-492D-A25D-DB6F7FB73759}" destId="{BD885B9F-AF81-46D2-A11C-DFE1CDC7ADF9}" srcOrd="3" destOrd="0" presId="urn:microsoft.com/office/officeart/2005/8/layout/process2"/>
    <dgm:cxn modelId="{D278DCA5-8C3B-4B48-89D7-47416A9E0560}" type="presParOf" srcId="{BD885B9F-AF81-46D2-A11C-DFE1CDC7ADF9}" destId="{D498424D-9240-4CD7-A849-DEF452E7826B}" srcOrd="0" destOrd="0" presId="urn:microsoft.com/office/officeart/2005/8/layout/process2"/>
    <dgm:cxn modelId="{34515905-C52D-4E3A-8626-2BE425C839CB}" type="presParOf" srcId="{DB868D03-18EB-492D-A25D-DB6F7FB73759}" destId="{0E45D962-58FE-4AB7-9CFF-9B0C77974CB8}" srcOrd="4" destOrd="0" presId="urn:microsoft.com/office/officeart/2005/8/layout/process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11.xml><?xml version="1.0" encoding="utf-8"?>
<dgm:dataModel xmlns:dgm="http://schemas.openxmlformats.org/drawingml/2006/diagram" xmlns:a="http://schemas.openxmlformats.org/drawingml/2006/main">
  <dgm:ptLst>
    <dgm:pt modelId="{A6734BA9-D84D-45BB-82AE-BB0D6B28B906}" type="doc">
      <dgm:prSet loTypeId="urn:microsoft.com/office/officeart/2005/8/layout/venn3" loCatId="relationship" qsTypeId="urn:microsoft.com/office/officeart/2005/8/quickstyle/simple1" qsCatId="simple" csTypeId="urn:microsoft.com/office/officeart/2005/8/colors/colorful2" csCatId="colorful" phldr="1"/>
      <dgm:spPr/>
      <dgm:t>
        <a:bodyPr/>
        <a:lstStyle/>
        <a:p>
          <a:endParaRPr lang="en-GB"/>
        </a:p>
      </dgm:t>
    </dgm:pt>
    <dgm:pt modelId="{9229576F-F2E5-4701-8305-2A305D994CF1}">
      <dgm:prSet phldrT="[Text]" phldr="0"/>
      <dgm:spPr/>
      <dgm:t>
        <a:bodyPr/>
        <a:lstStyle/>
        <a:p>
          <a:r>
            <a:rPr lang="en-GB" dirty="0">
              <a:latin typeface="Syne" panose="020B0604020202020204" charset="0"/>
            </a:rPr>
            <a:t>Group Formation</a:t>
          </a:r>
        </a:p>
      </dgm:t>
    </dgm:pt>
    <dgm:pt modelId="{BDED24BA-626E-4B33-B27E-C338210F583B}" type="parTrans" cxnId="{A8068873-4D52-4658-BA4C-7D8946E8A9A9}">
      <dgm:prSet/>
      <dgm:spPr/>
      <dgm:t>
        <a:bodyPr/>
        <a:lstStyle/>
        <a:p>
          <a:endParaRPr lang="en-GB">
            <a:latin typeface="Syne" panose="020B0604020202020204" charset="0"/>
          </a:endParaRPr>
        </a:p>
      </dgm:t>
    </dgm:pt>
    <dgm:pt modelId="{9F79C8EA-C6D3-44CB-91FC-BCE6926928EC}" type="sibTrans" cxnId="{A8068873-4D52-4658-BA4C-7D8946E8A9A9}">
      <dgm:prSet/>
      <dgm:spPr/>
      <dgm:t>
        <a:bodyPr/>
        <a:lstStyle/>
        <a:p>
          <a:endParaRPr lang="en-GB">
            <a:latin typeface="Syne" panose="020B0604020202020204" charset="0"/>
          </a:endParaRPr>
        </a:p>
      </dgm:t>
    </dgm:pt>
    <dgm:pt modelId="{A16D876E-0B12-4F0D-925C-4EC0C7B19614}">
      <dgm:prSet phldrT="[Text]" phldr="0"/>
      <dgm:spPr/>
      <dgm:t>
        <a:bodyPr/>
        <a:lstStyle/>
        <a:p>
          <a:r>
            <a:rPr lang="en-GB" dirty="0">
              <a:latin typeface="Syne" panose="020B0604020202020204" charset="0"/>
            </a:rPr>
            <a:t>Group Identity</a:t>
          </a:r>
        </a:p>
      </dgm:t>
    </dgm:pt>
    <dgm:pt modelId="{106347AE-6E8C-4066-83B7-2D91D8497D75}" type="parTrans" cxnId="{39D0E0EE-4DD4-4C48-B9D9-813474364B31}">
      <dgm:prSet/>
      <dgm:spPr/>
      <dgm:t>
        <a:bodyPr/>
        <a:lstStyle/>
        <a:p>
          <a:endParaRPr lang="en-GB">
            <a:latin typeface="Syne" panose="020B0604020202020204" charset="0"/>
          </a:endParaRPr>
        </a:p>
      </dgm:t>
    </dgm:pt>
    <dgm:pt modelId="{6CD46BF6-500A-4FD5-8AAE-FFCFD5921665}" type="sibTrans" cxnId="{39D0E0EE-4DD4-4C48-B9D9-813474364B31}">
      <dgm:prSet/>
      <dgm:spPr/>
      <dgm:t>
        <a:bodyPr/>
        <a:lstStyle/>
        <a:p>
          <a:endParaRPr lang="en-GB">
            <a:latin typeface="Syne" panose="020B0604020202020204" charset="0"/>
          </a:endParaRPr>
        </a:p>
      </dgm:t>
    </dgm:pt>
    <dgm:pt modelId="{A7C48CF8-5E8D-4AC7-AE08-969C4A9C5027}">
      <dgm:prSet phldrT="[Text]" phldr="0"/>
      <dgm:spPr/>
      <dgm:t>
        <a:bodyPr/>
        <a:lstStyle/>
        <a:p>
          <a:r>
            <a:rPr lang="en-GB" dirty="0">
              <a:latin typeface="Syne" panose="020B0604020202020204" charset="0"/>
            </a:rPr>
            <a:t>Group Norms</a:t>
          </a:r>
        </a:p>
      </dgm:t>
    </dgm:pt>
    <dgm:pt modelId="{D370AFB5-A512-4969-9DC6-63D11581C7F8}" type="parTrans" cxnId="{DD88EC87-C207-4D2F-8FBC-7091956F383E}">
      <dgm:prSet/>
      <dgm:spPr/>
      <dgm:t>
        <a:bodyPr/>
        <a:lstStyle/>
        <a:p>
          <a:endParaRPr lang="en-GB">
            <a:latin typeface="Syne" panose="020B0604020202020204" charset="0"/>
          </a:endParaRPr>
        </a:p>
      </dgm:t>
    </dgm:pt>
    <dgm:pt modelId="{43854B97-C352-49D4-A676-9864ECA7F285}" type="sibTrans" cxnId="{DD88EC87-C207-4D2F-8FBC-7091956F383E}">
      <dgm:prSet/>
      <dgm:spPr/>
      <dgm:t>
        <a:bodyPr/>
        <a:lstStyle/>
        <a:p>
          <a:endParaRPr lang="en-GB">
            <a:latin typeface="Syne" panose="020B0604020202020204" charset="0"/>
          </a:endParaRPr>
        </a:p>
      </dgm:t>
    </dgm:pt>
    <dgm:pt modelId="{1C6D2FC2-EFD2-4950-8B4C-6FF09CC40796}" type="pres">
      <dgm:prSet presAssocID="{A6734BA9-D84D-45BB-82AE-BB0D6B28B906}" presName="Name0" presStyleCnt="0">
        <dgm:presLayoutVars>
          <dgm:dir/>
          <dgm:resizeHandles val="exact"/>
        </dgm:presLayoutVars>
      </dgm:prSet>
      <dgm:spPr/>
    </dgm:pt>
    <dgm:pt modelId="{225434A5-13BE-4F3F-8344-BD04CF4CA0B8}" type="pres">
      <dgm:prSet presAssocID="{9229576F-F2E5-4701-8305-2A305D994CF1}" presName="Name5" presStyleLbl="vennNode1" presStyleIdx="0" presStyleCnt="3">
        <dgm:presLayoutVars>
          <dgm:bulletEnabled val="1"/>
        </dgm:presLayoutVars>
      </dgm:prSet>
      <dgm:spPr/>
    </dgm:pt>
    <dgm:pt modelId="{EAEAC869-D255-40A8-871D-8DA32597713C}" type="pres">
      <dgm:prSet presAssocID="{9F79C8EA-C6D3-44CB-91FC-BCE6926928EC}" presName="space" presStyleCnt="0"/>
      <dgm:spPr/>
    </dgm:pt>
    <dgm:pt modelId="{97863192-05F4-4E0E-AC0F-BE83B184961F}" type="pres">
      <dgm:prSet presAssocID="{A16D876E-0B12-4F0D-925C-4EC0C7B19614}" presName="Name5" presStyleLbl="vennNode1" presStyleIdx="1" presStyleCnt="3">
        <dgm:presLayoutVars>
          <dgm:bulletEnabled val="1"/>
        </dgm:presLayoutVars>
      </dgm:prSet>
      <dgm:spPr/>
    </dgm:pt>
    <dgm:pt modelId="{501C2358-7BA1-4CB0-B35B-D32D8E8BA407}" type="pres">
      <dgm:prSet presAssocID="{6CD46BF6-500A-4FD5-8AAE-FFCFD5921665}" presName="space" presStyleCnt="0"/>
      <dgm:spPr/>
    </dgm:pt>
    <dgm:pt modelId="{BEDCDD18-D1BE-4BBA-AE75-D33C4B249BC6}" type="pres">
      <dgm:prSet presAssocID="{A7C48CF8-5E8D-4AC7-AE08-969C4A9C5027}" presName="Name5" presStyleLbl="vennNode1" presStyleIdx="2" presStyleCnt="3">
        <dgm:presLayoutVars>
          <dgm:bulletEnabled val="1"/>
        </dgm:presLayoutVars>
      </dgm:prSet>
      <dgm:spPr/>
    </dgm:pt>
  </dgm:ptLst>
  <dgm:cxnLst>
    <dgm:cxn modelId="{98FA072A-417B-4B54-BB95-E361CC830C92}" type="presOf" srcId="{A7C48CF8-5E8D-4AC7-AE08-969C4A9C5027}" destId="{BEDCDD18-D1BE-4BBA-AE75-D33C4B249BC6}" srcOrd="0" destOrd="0" presId="urn:microsoft.com/office/officeart/2005/8/layout/venn3"/>
    <dgm:cxn modelId="{6A768862-F178-4401-ACCA-84DD417607FF}" type="presOf" srcId="{A16D876E-0B12-4F0D-925C-4EC0C7B19614}" destId="{97863192-05F4-4E0E-AC0F-BE83B184961F}" srcOrd="0" destOrd="0" presId="urn:microsoft.com/office/officeart/2005/8/layout/venn3"/>
    <dgm:cxn modelId="{D4D4C370-9A11-4D80-9F50-D90E5ADC4365}" type="presOf" srcId="{A6734BA9-D84D-45BB-82AE-BB0D6B28B906}" destId="{1C6D2FC2-EFD2-4950-8B4C-6FF09CC40796}" srcOrd="0" destOrd="0" presId="urn:microsoft.com/office/officeart/2005/8/layout/venn3"/>
    <dgm:cxn modelId="{A8068873-4D52-4658-BA4C-7D8946E8A9A9}" srcId="{A6734BA9-D84D-45BB-82AE-BB0D6B28B906}" destId="{9229576F-F2E5-4701-8305-2A305D994CF1}" srcOrd="0" destOrd="0" parTransId="{BDED24BA-626E-4B33-B27E-C338210F583B}" sibTransId="{9F79C8EA-C6D3-44CB-91FC-BCE6926928EC}"/>
    <dgm:cxn modelId="{27279B87-786E-432E-B969-71054A5B72A6}" type="presOf" srcId="{9229576F-F2E5-4701-8305-2A305D994CF1}" destId="{225434A5-13BE-4F3F-8344-BD04CF4CA0B8}" srcOrd="0" destOrd="0" presId="urn:microsoft.com/office/officeart/2005/8/layout/venn3"/>
    <dgm:cxn modelId="{DD88EC87-C207-4D2F-8FBC-7091956F383E}" srcId="{A6734BA9-D84D-45BB-82AE-BB0D6B28B906}" destId="{A7C48CF8-5E8D-4AC7-AE08-969C4A9C5027}" srcOrd="2" destOrd="0" parTransId="{D370AFB5-A512-4969-9DC6-63D11581C7F8}" sibTransId="{43854B97-C352-49D4-A676-9864ECA7F285}"/>
    <dgm:cxn modelId="{39D0E0EE-4DD4-4C48-B9D9-813474364B31}" srcId="{A6734BA9-D84D-45BB-82AE-BB0D6B28B906}" destId="{A16D876E-0B12-4F0D-925C-4EC0C7B19614}" srcOrd="1" destOrd="0" parTransId="{106347AE-6E8C-4066-83B7-2D91D8497D75}" sibTransId="{6CD46BF6-500A-4FD5-8AAE-FFCFD5921665}"/>
    <dgm:cxn modelId="{BBAB1EE2-47B5-4B58-8E3D-2549332C8ED9}" type="presParOf" srcId="{1C6D2FC2-EFD2-4950-8B4C-6FF09CC40796}" destId="{225434A5-13BE-4F3F-8344-BD04CF4CA0B8}" srcOrd="0" destOrd="0" presId="urn:microsoft.com/office/officeart/2005/8/layout/venn3"/>
    <dgm:cxn modelId="{E6F18932-0624-4F2E-8A81-04A629B42C7A}" type="presParOf" srcId="{1C6D2FC2-EFD2-4950-8B4C-6FF09CC40796}" destId="{EAEAC869-D255-40A8-871D-8DA32597713C}" srcOrd="1" destOrd="0" presId="urn:microsoft.com/office/officeart/2005/8/layout/venn3"/>
    <dgm:cxn modelId="{75CB0E18-FDCD-496C-880F-44B9DF4E4440}" type="presParOf" srcId="{1C6D2FC2-EFD2-4950-8B4C-6FF09CC40796}" destId="{97863192-05F4-4E0E-AC0F-BE83B184961F}" srcOrd="2" destOrd="0" presId="urn:microsoft.com/office/officeart/2005/8/layout/venn3"/>
    <dgm:cxn modelId="{A673F79F-EDF9-43BF-8C10-14091A67EC80}" type="presParOf" srcId="{1C6D2FC2-EFD2-4950-8B4C-6FF09CC40796}" destId="{501C2358-7BA1-4CB0-B35B-D32D8E8BA407}" srcOrd="3" destOrd="0" presId="urn:microsoft.com/office/officeart/2005/8/layout/venn3"/>
    <dgm:cxn modelId="{FBCF50B1-C3A9-4154-A5C7-73C85CCC035E}" type="presParOf" srcId="{1C6D2FC2-EFD2-4950-8B4C-6FF09CC40796}" destId="{BEDCDD18-D1BE-4BBA-AE75-D33C4B249BC6}" srcOrd="4" destOrd="0" presId="urn:microsoft.com/office/officeart/2005/8/layout/venn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12.xml><?xml version="1.0" encoding="utf-8"?>
<dgm:dataModel xmlns:dgm="http://schemas.openxmlformats.org/drawingml/2006/diagram" xmlns:a="http://schemas.openxmlformats.org/drawingml/2006/main">
  <dgm:ptLst>
    <dgm:pt modelId="{A6734BA9-D84D-45BB-82AE-BB0D6B28B906}" type="doc">
      <dgm:prSet loTypeId="urn:microsoft.com/office/officeart/2005/8/layout/venn3" loCatId="relationship" qsTypeId="urn:microsoft.com/office/officeart/2005/8/quickstyle/simple1" qsCatId="simple" csTypeId="urn:microsoft.com/office/officeart/2005/8/colors/colorful2" csCatId="colorful" phldr="1"/>
      <dgm:spPr/>
      <dgm:t>
        <a:bodyPr/>
        <a:lstStyle/>
        <a:p>
          <a:endParaRPr lang="en-GB"/>
        </a:p>
      </dgm:t>
    </dgm:pt>
    <dgm:pt modelId="{9229576F-F2E5-4701-8305-2A305D994CF1}">
      <dgm:prSet phldrT="[Text]" phldr="0"/>
      <dgm:spPr/>
      <dgm:t>
        <a:bodyPr/>
        <a:lstStyle/>
        <a:p>
          <a:r>
            <a:rPr lang="en-GB" dirty="0">
              <a:latin typeface="Syne" panose="020B0604020202020204" charset="0"/>
            </a:rPr>
            <a:t>Competition</a:t>
          </a:r>
        </a:p>
      </dgm:t>
    </dgm:pt>
    <dgm:pt modelId="{BDED24BA-626E-4B33-B27E-C338210F583B}" type="parTrans" cxnId="{A8068873-4D52-4658-BA4C-7D8946E8A9A9}">
      <dgm:prSet/>
      <dgm:spPr/>
      <dgm:t>
        <a:bodyPr/>
        <a:lstStyle/>
        <a:p>
          <a:endParaRPr lang="en-GB">
            <a:latin typeface="Syne" panose="020B0604020202020204" charset="0"/>
          </a:endParaRPr>
        </a:p>
      </dgm:t>
    </dgm:pt>
    <dgm:pt modelId="{9F79C8EA-C6D3-44CB-91FC-BCE6926928EC}" type="sibTrans" cxnId="{A8068873-4D52-4658-BA4C-7D8946E8A9A9}">
      <dgm:prSet/>
      <dgm:spPr/>
      <dgm:t>
        <a:bodyPr/>
        <a:lstStyle/>
        <a:p>
          <a:endParaRPr lang="en-GB">
            <a:latin typeface="Syne" panose="020B0604020202020204" charset="0"/>
          </a:endParaRPr>
        </a:p>
      </dgm:t>
    </dgm:pt>
    <dgm:pt modelId="{A16D876E-0B12-4F0D-925C-4EC0C7B19614}">
      <dgm:prSet phldrT="[Text]" phldr="0"/>
      <dgm:spPr/>
      <dgm:t>
        <a:bodyPr/>
        <a:lstStyle/>
        <a:p>
          <a:r>
            <a:rPr lang="en-GB" dirty="0">
              <a:latin typeface="Syne" panose="020B0604020202020204" charset="0"/>
            </a:rPr>
            <a:t>Resource Scarcity</a:t>
          </a:r>
        </a:p>
      </dgm:t>
    </dgm:pt>
    <dgm:pt modelId="{106347AE-6E8C-4066-83B7-2D91D8497D75}" type="parTrans" cxnId="{39D0E0EE-4DD4-4C48-B9D9-813474364B31}">
      <dgm:prSet/>
      <dgm:spPr/>
      <dgm:t>
        <a:bodyPr/>
        <a:lstStyle/>
        <a:p>
          <a:endParaRPr lang="en-GB">
            <a:latin typeface="Syne" panose="020B0604020202020204" charset="0"/>
          </a:endParaRPr>
        </a:p>
      </dgm:t>
    </dgm:pt>
    <dgm:pt modelId="{6CD46BF6-500A-4FD5-8AAE-FFCFD5921665}" type="sibTrans" cxnId="{39D0E0EE-4DD4-4C48-B9D9-813474364B31}">
      <dgm:prSet/>
      <dgm:spPr/>
      <dgm:t>
        <a:bodyPr/>
        <a:lstStyle/>
        <a:p>
          <a:endParaRPr lang="en-GB">
            <a:latin typeface="Syne" panose="020B0604020202020204" charset="0"/>
          </a:endParaRPr>
        </a:p>
      </dgm:t>
    </dgm:pt>
    <dgm:pt modelId="{A7C48CF8-5E8D-4AC7-AE08-969C4A9C5027}">
      <dgm:prSet phldrT="[Text]" phldr="0"/>
      <dgm:spPr/>
      <dgm:t>
        <a:bodyPr/>
        <a:lstStyle/>
        <a:p>
          <a:r>
            <a:rPr lang="en-GB" dirty="0">
              <a:latin typeface="Syne" panose="020B0604020202020204" charset="0"/>
            </a:rPr>
            <a:t>Hostility</a:t>
          </a:r>
        </a:p>
      </dgm:t>
    </dgm:pt>
    <dgm:pt modelId="{D370AFB5-A512-4969-9DC6-63D11581C7F8}" type="parTrans" cxnId="{DD88EC87-C207-4D2F-8FBC-7091956F383E}">
      <dgm:prSet/>
      <dgm:spPr/>
      <dgm:t>
        <a:bodyPr/>
        <a:lstStyle/>
        <a:p>
          <a:endParaRPr lang="en-GB">
            <a:latin typeface="Syne" panose="020B0604020202020204" charset="0"/>
          </a:endParaRPr>
        </a:p>
      </dgm:t>
    </dgm:pt>
    <dgm:pt modelId="{43854B97-C352-49D4-A676-9864ECA7F285}" type="sibTrans" cxnId="{DD88EC87-C207-4D2F-8FBC-7091956F383E}">
      <dgm:prSet/>
      <dgm:spPr/>
      <dgm:t>
        <a:bodyPr/>
        <a:lstStyle/>
        <a:p>
          <a:endParaRPr lang="en-GB">
            <a:latin typeface="Syne" panose="020B0604020202020204" charset="0"/>
          </a:endParaRPr>
        </a:p>
      </dgm:t>
    </dgm:pt>
    <dgm:pt modelId="{1C6D2FC2-EFD2-4950-8B4C-6FF09CC40796}" type="pres">
      <dgm:prSet presAssocID="{A6734BA9-D84D-45BB-82AE-BB0D6B28B906}" presName="Name0" presStyleCnt="0">
        <dgm:presLayoutVars>
          <dgm:dir/>
          <dgm:resizeHandles val="exact"/>
        </dgm:presLayoutVars>
      </dgm:prSet>
      <dgm:spPr/>
    </dgm:pt>
    <dgm:pt modelId="{225434A5-13BE-4F3F-8344-BD04CF4CA0B8}" type="pres">
      <dgm:prSet presAssocID="{9229576F-F2E5-4701-8305-2A305D994CF1}" presName="Name5" presStyleLbl="vennNode1" presStyleIdx="0" presStyleCnt="3">
        <dgm:presLayoutVars>
          <dgm:bulletEnabled val="1"/>
        </dgm:presLayoutVars>
      </dgm:prSet>
      <dgm:spPr/>
    </dgm:pt>
    <dgm:pt modelId="{EAEAC869-D255-40A8-871D-8DA32597713C}" type="pres">
      <dgm:prSet presAssocID="{9F79C8EA-C6D3-44CB-91FC-BCE6926928EC}" presName="space" presStyleCnt="0"/>
      <dgm:spPr/>
    </dgm:pt>
    <dgm:pt modelId="{97863192-05F4-4E0E-AC0F-BE83B184961F}" type="pres">
      <dgm:prSet presAssocID="{A16D876E-0B12-4F0D-925C-4EC0C7B19614}" presName="Name5" presStyleLbl="vennNode1" presStyleIdx="1" presStyleCnt="3">
        <dgm:presLayoutVars>
          <dgm:bulletEnabled val="1"/>
        </dgm:presLayoutVars>
      </dgm:prSet>
      <dgm:spPr/>
    </dgm:pt>
    <dgm:pt modelId="{501C2358-7BA1-4CB0-B35B-D32D8E8BA407}" type="pres">
      <dgm:prSet presAssocID="{6CD46BF6-500A-4FD5-8AAE-FFCFD5921665}" presName="space" presStyleCnt="0"/>
      <dgm:spPr/>
    </dgm:pt>
    <dgm:pt modelId="{BEDCDD18-D1BE-4BBA-AE75-D33C4B249BC6}" type="pres">
      <dgm:prSet presAssocID="{A7C48CF8-5E8D-4AC7-AE08-969C4A9C5027}" presName="Name5" presStyleLbl="vennNode1" presStyleIdx="2" presStyleCnt="3">
        <dgm:presLayoutVars>
          <dgm:bulletEnabled val="1"/>
        </dgm:presLayoutVars>
      </dgm:prSet>
      <dgm:spPr/>
    </dgm:pt>
  </dgm:ptLst>
  <dgm:cxnLst>
    <dgm:cxn modelId="{98FA072A-417B-4B54-BB95-E361CC830C92}" type="presOf" srcId="{A7C48CF8-5E8D-4AC7-AE08-969C4A9C5027}" destId="{BEDCDD18-D1BE-4BBA-AE75-D33C4B249BC6}" srcOrd="0" destOrd="0" presId="urn:microsoft.com/office/officeart/2005/8/layout/venn3"/>
    <dgm:cxn modelId="{6A768862-F178-4401-ACCA-84DD417607FF}" type="presOf" srcId="{A16D876E-0B12-4F0D-925C-4EC0C7B19614}" destId="{97863192-05F4-4E0E-AC0F-BE83B184961F}" srcOrd="0" destOrd="0" presId="urn:microsoft.com/office/officeart/2005/8/layout/venn3"/>
    <dgm:cxn modelId="{D4D4C370-9A11-4D80-9F50-D90E5ADC4365}" type="presOf" srcId="{A6734BA9-D84D-45BB-82AE-BB0D6B28B906}" destId="{1C6D2FC2-EFD2-4950-8B4C-6FF09CC40796}" srcOrd="0" destOrd="0" presId="urn:microsoft.com/office/officeart/2005/8/layout/venn3"/>
    <dgm:cxn modelId="{A8068873-4D52-4658-BA4C-7D8946E8A9A9}" srcId="{A6734BA9-D84D-45BB-82AE-BB0D6B28B906}" destId="{9229576F-F2E5-4701-8305-2A305D994CF1}" srcOrd="0" destOrd="0" parTransId="{BDED24BA-626E-4B33-B27E-C338210F583B}" sibTransId="{9F79C8EA-C6D3-44CB-91FC-BCE6926928EC}"/>
    <dgm:cxn modelId="{27279B87-786E-432E-B969-71054A5B72A6}" type="presOf" srcId="{9229576F-F2E5-4701-8305-2A305D994CF1}" destId="{225434A5-13BE-4F3F-8344-BD04CF4CA0B8}" srcOrd="0" destOrd="0" presId="urn:microsoft.com/office/officeart/2005/8/layout/venn3"/>
    <dgm:cxn modelId="{DD88EC87-C207-4D2F-8FBC-7091956F383E}" srcId="{A6734BA9-D84D-45BB-82AE-BB0D6B28B906}" destId="{A7C48CF8-5E8D-4AC7-AE08-969C4A9C5027}" srcOrd="2" destOrd="0" parTransId="{D370AFB5-A512-4969-9DC6-63D11581C7F8}" sibTransId="{43854B97-C352-49D4-A676-9864ECA7F285}"/>
    <dgm:cxn modelId="{39D0E0EE-4DD4-4C48-B9D9-813474364B31}" srcId="{A6734BA9-D84D-45BB-82AE-BB0D6B28B906}" destId="{A16D876E-0B12-4F0D-925C-4EC0C7B19614}" srcOrd="1" destOrd="0" parTransId="{106347AE-6E8C-4066-83B7-2D91D8497D75}" sibTransId="{6CD46BF6-500A-4FD5-8AAE-FFCFD5921665}"/>
    <dgm:cxn modelId="{BBAB1EE2-47B5-4B58-8E3D-2549332C8ED9}" type="presParOf" srcId="{1C6D2FC2-EFD2-4950-8B4C-6FF09CC40796}" destId="{225434A5-13BE-4F3F-8344-BD04CF4CA0B8}" srcOrd="0" destOrd="0" presId="urn:microsoft.com/office/officeart/2005/8/layout/venn3"/>
    <dgm:cxn modelId="{E6F18932-0624-4F2E-8A81-04A629B42C7A}" type="presParOf" srcId="{1C6D2FC2-EFD2-4950-8B4C-6FF09CC40796}" destId="{EAEAC869-D255-40A8-871D-8DA32597713C}" srcOrd="1" destOrd="0" presId="urn:microsoft.com/office/officeart/2005/8/layout/venn3"/>
    <dgm:cxn modelId="{75CB0E18-FDCD-496C-880F-44B9DF4E4440}" type="presParOf" srcId="{1C6D2FC2-EFD2-4950-8B4C-6FF09CC40796}" destId="{97863192-05F4-4E0E-AC0F-BE83B184961F}" srcOrd="2" destOrd="0" presId="urn:microsoft.com/office/officeart/2005/8/layout/venn3"/>
    <dgm:cxn modelId="{A673F79F-EDF9-43BF-8C10-14091A67EC80}" type="presParOf" srcId="{1C6D2FC2-EFD2-4950-8B4C-6FF09CC40796}" destId="{501C2358-7BA1-4CB0-B35B-D32D8E8BA407}" srcOrd="3" destOrd="0" presId="urn:microsoft.com/office/officeart/2005/8/layout/venn3"/>
    <dgm:cxn modelId="{FBCF50B1-C3A9-4154-A5C7-73C85CCC035E}" type="presParOf" srcId="{1C6D2FC2-EFD2-4950-8B4C-6FF09CC40796}" destId="{BEDCDD18-D1BE-4BBA-AE75-D33C4B249BC6}" srcOrd="4" destOrd="0" presId="urn:microsoft.com/office/officeart/2005/8/layout/venn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13.xml><?xml version="1.0" encoding="utf-8"?>
<dgm:dataModel xmlns:dgm="http://schemas.openxmlformats.org/drawingml/2006/diagram" xmlns:a="http://schemas.openxmlformats.org/drawingml/2006/main">
  <dgm:ptLst>
    <dgm:pt modelId="{A6734BA9-D84D-45BB-82AE-BB0D6B28B906}" type="doc">
      <dgm:prSet loTypeId="urn:microsoft.com/office/officeart/2005/8/layout/venn3" loCatId="relationship" qsTypeId="urn:microsoft.com/office/officeart/2005/8/quickstyle/simple1" qsCatId="simple" csTypeId="urn:microsoft.com/office/officeart/2005/8/colors/colorful2" csCatId="colorful" phldr="1"/>
      <dgm:spPr/>
      <dgm:t>
        <a:bodyPr/>
        <a:lstStyle/>
        <a:p>
          <a:endParaRPr lang="en-GB"/>
        </a:p>
      </dgm:t>
    </dgm:pt>
    <dgm:pt modelId="{9229576F-F2E5-4701-8305-2A305D994CF1}">
      <dgm:prSet phldrT="[Text]" phldr="0"/>
      <dgm:spPr/>
      <dgm:t>
        <a:bodyPr/>
        <a:lstStyle/>
        <a:p>
          <a:r>
            <a:rPr lang="en-GB" dirty="0">
              <a:latin typeface="Syne" panose="020B0604020202020204" charset="0"/>
            </a:rPr>
            <a:t>Superordinate Goals</a:t>
          </a:r>
        </a:p>
      </dgm:t>
    </dgm:pt>
    <dgm:pt modelId="{BDED24BA-626E-4B33-B27E-C338210F583B}" type="parTrans" cxnId="{A8068873-4D52-4658-BA4C-7D8946E8A9A9}">
      <dgm:prSet/>
      <dgm:spPr/>
      <dgm:t>
        <a:bodyPr/>
        <a:lstStyle/>
        <a:p>
          <a:endParaRPr lang="en-GB">
            <a:latin typeface="Syne" panose="020B0604020202020204" charset="0"/>
          </a:endParaRPr>
        </a:p>
      </dgm:t>
    </dgm:pt>
    <dgm:pt modelId="{9F79C8EA-C6D3-44CB-91FC-BCE6926928EC}" type="sibTrans" cxnId="{A8068873-4D52-4658-BA4C-7D8946E8A9A9}">
      <dgm:prSet/>
      <dgm:spPr/>
      <dgm:t>
        <a:bodyPr/>
        <a:lstStyle/>
        <a:p>
          <a:endParaRPr lang="en-GB">
            <a:latin typeface="Syne" panose="020B0604020202020204" charset="0"/>
          </a:endParaRPr>
        </a:p>
      </dgm:t>
    </dgm:pt>
    <dgm:pt modelId="{A16D876E-0B12-4F0D-925C-4EC0C7B19614}">
      <dgm:prSet phldrT="[Text]" phldr="0"/>
      <dgm:spPr/>
      <dgm:t>
        <a:bodyPr/>
        <a:lstStyle/>
        <a:p>
          <a:r>
            <a:rPr lang="en-GB" dirty="0">
              <a:latin typeface="Syne" panose="020B0604020202020204" charset="0"/>
            </a:rPr>
            <a:t>Cooperation</a:t>
          </a:r>
        </a:p>
      </dgm:t>
    </dgm:pt>
    <dgm:pt modelId="{106347AE-6E8C-4066-83B7-2D91D8497D75}" type="parTrans" cxnId="{39D0E0EE-4DD4-4C48-B9D9-813474364B31}">
      <dgm:prSet/>
      <dgm:spPr/>
      <dgm:t>
        <a:bodyPr/>
        <a:lstStyle/>
        <a:p>
          <a:endParaRPr lang="en-GB">
            <a:latin typeface="Syne" panose="020B0604020202020204" charset="0"/>
          </a:endParaRPr>
        </a:p>
      </dgm:t>
    </dgm:pt>
    <dgm:pt modelId="{6CD46BF6-500A-4FD5-8AAE-FFCFD5921665}" type="sibTrans" cxnId="{39D0E0EE-4DD4-4C48-B9D9-813474364B31}">
      <dgm:prSet/>
      <dgm:spPr/>
      <dgm:t>
        <a:bodyPr/>
        <a:lstStyle/>
        <a:p>
          <a:endParaRPr lang="en-GB">
            <a:latin typeface="Syne" panose="020B0604020202020204" charset="0"/>
          </a:endParaRPr>
        </a:p>
      </dgm:t>
    </dgm:pt>
    <dgm:pt modelId="{A7C48CF8-5E8D-4AC7-AE08-969C4A9C5027}">
      <dgm:prSet phldrT="[Text]" phldr="0"/>
      <dgm:spPr/>
      <dgm:t>
        <a:bodyPr/>
        <a:lstStyle/>
        <a:p>
          <a:r>
            <a:rPr lang="en-GB" dirty="0">
              <a:latin typeface="Syne" panose="020B0604020202020204" charset="0"/>
            </a:rPr>
            <a:t>Reduced Hostility </a:t>
          </a:r>
        </a:p>
      </dgm:t>
    </dgm:pt>
    <dgm:pt modelId="{D370AFB5-A512-4969-9DC6-63D11581C7F8}" type="parTrans" cxnId="{DD88EC87-C207-4D2F-8FBC-7091956F383E}">
      <dgm:prSet/>
      <dgm:spPr/>
      <dgm:t>
        <a:bodyPr/>
        <a:lstStyle/>
        <a:p>
          <a:endParaRPr lang="en-GB">
            <a:latin typeface="Syne" panose="020B0604020202020204" charset="0"/>
          </a:endParaRPr>
        </a:p>
      </dgm:t>
    </dgm:pt>
    <dgm:pt modelId="{43854B97-C352-49D4-A676-9864ECA7F285}" type="sibTrans" cxnId="{DD88EC87-C207-4D2F-8FBC-7091956F383E}">
      <dgm:prSet/>
      <dgm:spPr/>
      <dgm:t>
        <a:bodyPr/>
        <a:lstStyle/>
        <a:p>
          <a:endParaRPr lang="en-GB">
            <a:latin typeface="Syne" panose="020B0604020202020204" charset="0"/>
          </a:endParaRPr>
        </a:p>
      </dgm:t>
    </dgm:pt>
    <dgm:pt modelId="{1C6D2FC2-EFD2-4950-8B4C-6FF09CC40796}" type="pres">
      <dgm:prSet presAssocID="{A6734BA9-D84D-45BB-82AE-BB0D6B28B906}" presName="Name0" presStyleCnt="0">
        <dgm:presLayoutVars>
          <dgm:dir/>
          <dgm:resizeHandles val="exact"/>
        </dgm:presLayoutVars>
      </dgm:prSet>
      <dgm:spPr/>
    </dgm:pt>
    <dgm:pt modelId="{225434A5-13BE-4F3F-8344-BD04CF4CA0B8}" type="pres">
      <dgm:prSet presAssocID="{9229576F-F2E5-4701-8305-2A305D994CF1}" presName="Name5" presStyleLbl="vennNode1" presStyleIdx="0" presStyleCnt="3">
        <dgm:presLayoutVars>
          <dgm:bulletEnabled val="1"/>
        </dgm:presLayoutVars>
      </dgm:prSet>
      <dgm:spPr/>
    </dgm:pt>
    <dgm:pt modelId="{EAEAC869-D255-40A8-871D-8DA32597713C}" type="pres">
      <dgm:prSet presAssocID="{9F79C8EA-C6D3-44CB-91FC-BCE6926928EC}" presName="space" presStyleCnt="0"/>
      <dgm:spPr/>
    </dgm:pt>
    <dgm:pt modelId="{97863192-05F4-4E0E-AC0F-BE83B184961F}" type="pres">
      <dgm:prSet presAssocID="{A16D876E-0B12-4F0D-925C-4EC0C7B19614}" presName="Name5" presStyleLbl="vennNode1" presStyleIdx="1" presStyleCnt="3">
        <dgm:presLayoutVars>
          <dgm:bulletEnabled val="1"/>
        </dgm:presLayoutVars>
      </dgm:prSet>
      <dgm:spPr/>
    </dgm:pt>
    <dgm:pt modelId="{501C2358-7BA1-4CB0-B35B-D32D8E8BA407}" type="pres">
      <dgm:prSet presAssocID="{6CD46BF6-500A-4FD5-8AAE-FFCFD5921665}" presName="space" presStyleCnt="0"/>
      <dgm:spPr/>
    </dgm:pt>
    <dgm:pt modelId="{BEDCDD18-D1BE-4BBA-AE75-D33C4B249BC6}" type="pres">
      <dgm:prSet presAssocID="{A7C48CF8-5E8D-4AC7-AE08-969C4A9C5027}" presName="Name5" presStyleLbl="vennNode1" presStyleIdx="2" presStyleCnt="3">
        <dgm:presLayoutVars>
          <dgm:bulletEnabled val="1"/>
        </dgm:presLayoutVars>
      </dgm:prSet>
      <dgm:spPr/>
    </dgm:pt>
  </dgm:ptLst>
  <dgm:cxnLst>
    <dgm:cxn modelId="{98FA072A-417B-4B54-BB95-E361CC830C92}" type="presOf" srcId="{A7C48CF8-5E8D-4AC7-AE08-969C4A9C5027}" destId="{BEDCDD18-D1BE-4BBA-AE75-D33C4B249BC6}" srcOrd="0" destOrd="0" presId="urn:microsoft.com/office/officeart/2005/8/layout/venn3"/>
    <dgm:cxn modelId="{6A768862-F178-4401-ACCA-84DD417607FF}" type="presOf" srcId="{A16D876E-0B12-4F0D-925C-4EC0C7B19614}" destId="{97863192-05F4-4E0E-AC0F-BE83B184961F}" srcOrd="0" destOrd="0" presId="urn:microsoft.com/office/officeart/2005/8/layout/venn3"/>
    <dgm:cxn modelId="{D4D4C370-9A11-4D80-9F50-D90E5ADC4365}" type="presOf" srcId="{A6734BA9-D84D-45BB-82AE-BB0D6B28B906}" destId="{1C6D2FC2-EFD2-4950-8B4C-6FF09CC40796}" srcOrd="0" destOrd="0" presId="urn:microsoft.com/office/officeart/2005/8/layout/venn3"/>
    <dgm:cxn modelId="{A8068873-4D52-4658-BA4C-7D8946E8A9A9}" srcId="{A6734BA9-D84D-45BB-82AE-BB0D6B28B906}" destId="{9229576F-F2E5-4701-8305-2A305D994CF1}" srcOrd="0" destOrd="0" parTransId="{BDED24BA-626E-4B33-B27E-C338210F583B}" sibTransId="{9F79C8EA-C6D3-44CB-91FC-BCE6926928EC}"/>
    <dgm:cxn modelId="{27279B87-786E-432E-B969-71054A5B72A6}" type="presOf" srcId="{9229576F-F2E5-4701-8305-2A305D994CF1}" destId="{225434A5-13BE-4F3F-8344-BD04CF4CA0B8}" srcOrd="0" destOrd="0" presId="urn:microsoft.com/office/officeart/2005/8/layout/venn3"/>
    <dgm:cxn modelId="{DD88EC87-C207-4D2F-8FBC-7091956F383E}" srcId="{A6734BA9-D84D-45BB-82AE-BB0D6B28B906}" destId="{A7C48CF8-5E8D-4AC7-AE08-969C4A9C5027}" srcOrd="2" destOrd="0" parTransId="{D370AFB5-A512-4969-9DC6-63D11581C7F8}" sibTransId="{43854B97-C352-49D4-A676-9864ECA7F285}"/>
    <dgm:cxn modelId="{39D0E0EE-4DD4-4C48-B9D9-813474364B31}" srcId="{A6734BA9-D84D-45BB-82AE-BB0D6B28B906}" destId="{A16D876E-0B12-4F0D-925C-4EC0C7B19614}" srcOrd="1" destOrd="0" parTransId="{106347AE-6E8C-4066-83B7-2D91D8497D75}" sibTransId="{6CD46BF6-500A-4FD5-8AAE-FFCFD5921665}"/>
    <dgm:cxn modelId="{BBAB1EE2-47B5-4B58-8E3D-2549332C8ED9}" type="presParOf" srcId="{1C6D2FC2-EFD2-4950-8B4C-6FF09CC40796}" destId="{225434A5-13BE-4F3F-8344-BD04CF4CA0B8}" srcOrd="0" destOrd="0" presId="urn:microsoft.com/office/officeart/2005/8/layout/venn3"/>
    <dgm:cxn modelId="{E6F18932-0624-4F2E-8A81-04A629B42C7A}" type="presParOf" srcId="{1C6D2FC2-EFD2-4950-8B4C-6FF09CC40796}" destId="{EAEAC869-D255-40A8-871D-8DA32597713C}" srcOrd="1" destOrd="0" presId="urn:microsoft.com/office/officeart/2005/8/layout/venn3"/>
    <dgm:cxn modelId="{75CB0E18-FDCD-496C-880F-44B9DF4E4440}" type="presParOf" srcId="{1C6D2FC2-EFD2-4950-8B4C-6FF09CC40796}" destId="{97863192-05F4-4E0E-AC0F-BE83B184961F}" srcOrd="2" destOrd="0" presId="urn:microsoft.com/office/officeart/2005/8/layout/venn3"/>
    <dgm:cxn modelId="{A673F79F-EDF9-43BF-8C10-14091A67EC80}" type="presParOf" srcId="{1C6D2FC2-EFD2-4950-8B4C-6FF09CC40796}" destId="{501C2358-7BA1-4CB0-B35B-D32D8E8BA407}" srcOrd="3" destOrd="0" presId="urn:microsoft.com/office/officeart/2005/8/layout/venn3"/>
    <dgm:cxn modelId="{FBCF50B1-C3A9-4154-A5C7-73C85CCC035E}" type="presParOf" srcId="{1C6D2FC2-EFD2-4950-8B4C-6FF09CC40796}" destId="{BEDCDD18-D1BE-4BBA-AE75-D33C4B249BC6}" srcOrd="4" destOrd="0" presId="urn:microsoft.com/office/officeart/2005/8/layout/venn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14.xml><?xml version="1.0" encoding="utf-8"?>
<dgm:dataModel xmlns:dgm="http://schemas.openxmlformats.org/drawingml/2006/diagram" xmlns:a="http://schemas.openxmlformats.org/drawingml/2006/main">
  <dgm:ptLst>
    <dgm:pt modelId="{20A3BC16-2E69-4ECA-A093-932B1914E2FC}" type="doc">
      <dgm:prSet loTypeId="urn:microsoft.com/office/officeart/2005/8/layout/vList5" loCatId="list" qsTypeId="urn:microsoft.com/office/officeart/2005/8/quickstyle/simple1#37" qsCatId="simple" csTypeId="urn:microsoft.com/office/officeart/2005/8/colors/colorful2#6" csCatId="colorful" phldr="1"/>
      <dgm:spPr/>
      <dgm:t>
        <a:bodyPr/>
        <a:lstStyle/>
        <a:p>
          <a:endParaRPr lang="en-US"/>
        </a:p>
      </dgm:t>
    </dgm:pt>
    <dgm:pt modelId="{108D9155-4EEF-447B-BDA3-EEBDD932BC94}">
      <dgm:prSet custT="1"/>
      <dgm:spPr>
        <a:solidFill>
          <a:schemeClr val="accent2">
            <a:hueOff val="0"/>
            <a:satOff val="0"/>
            <a:lumOff val="0"/>
            <a:alpha val="60000"/>
          </a:schemeClr>
        </a:solidFill>
      </dgm:spPr>
      <dgm:t>
        <a:bodyPr/>
        <a:lstStyle/>
        <a:p>
          <a:pPr rtl="0"/>
          <a:r>
            <a:rPr lang="en-GB" sz="2000" b="0">
              <a:solidFill>
                <a:schemeClr val="tx1"/>
              </a:solidFill>
              <a:latin typeface="Syne" panose="020B0604020202020204" charset="0"/>
            </a:rPr>
            <a:t>Psychological Insights</a:t>
          </a:r>
          <a:endParaRPr lang="en-US" sz="2000" b="0" dirty="0">
            <a:solidFill>
              <a:schemeClr val="tx1"/>
            </a:solidFill>
            <a:latin typeface="Syne" panose="020B0604020202020204" charset="0"/>
          </a:endParaRPr>
        </a:p>
      </dgm:t>
    </dgm:pt>
    <dgm:pt modelId="{F7331EB6-2D24-46E7-8D8A-77A29C8558F0}" type="parTrans" cxnId="{60EAF15F-0988-4DA4-8176-AB1C56135D79}">
      <dgm:prSet/>
      <dgm:spPr/>
      <dgm:t>
        <a:bodyPr/>
        <a:lstStyle/>
        <a:p>
          <a:endParaRPr lang="en-US" b="0">
            <a:solidFill>
              <a:schemeClr val="tx1"/>
            </a:solidFill>
            <a:latin typeface="Syne" panose="020B0604020202020204" charset="0"/>
          </a:endParaRPr>
        </a:p>
      </dgm:t>
    </dgm:pt>
    <dgm:pt modelId="{09D03DA7-F1BA-458A-87DA-92BF3ADAF8D8}" type="sibTrans" cxnId="{60EAF15F-0988-4DA4-8176-AB1C56135D79}">
      <dgm:prSet/>
      <dgm:spPr/>
      <dgm:t>
        <a:bodyPr/>
        <a:lstStyle/>
        <a:p>
          <a:endParaRPr lang="en-US" b="0">
            <a:solidFill>
              <a:schemeClr val="tx1"/>
            </a:solidFill>
            <a:latin typeface="Syne" panose="020B0604020202020204" charset="0"/>
          </a:endParaRPr>
        </a:p>
      </dgm:t>
    </dgm:pt>
    <dgm:pt modelId="{9F8793F4-9B63-42A0-9C57-0AC629E5B25B}">
      <dgm:prSet/>
      <dgm:spPr/>
      <dgm:t>
        <a:bodyPr/>
        <a:lstStyle/>
        <a:p>
          <a:r>
            <a:rPr lang="en-GB" b="0" dirty="0">
              <a:solidFill>
                <a:schemeClr val="tx1"/>
              </a:solidFill>
              <a:latin typeface="Syne" panose="020B0604020202020204" charset="0"/>
            </a:rPr>
            <a:t>Competition breeds conflict</a:t>
          </a:r>
          <a:endParaRPr lang="en-US" b="0" dirty="0">
            <a:solidFill>
              <a:schemeClr val="tx1"/>
            </a:solidFill>
            <a:latin typeface="Syne" panose="020B0604020202020204" charset="0"/>
          </a:endParaRPr>
        </a:p>
      </dgm:t>
    </dgm:pt>
    <dgm:pt modelId="{8E5E6DF3-1CEC-4E55-A47C-520FEA52BB14}" type="parTrans" cxnId="{E1304BF4-2D6A-47D9-9E5C-5C2648A5FE85}">
      <dgm:prSet/>
      <dgm:spPr/>
      <dgm:t>
        <a:bodyPr/>
        <a:lstStyle/>
        <a:p>
          <a:endParaRPr lang="en-US" b="0">
            <a:solidFill>
              <a:schemeClr val="tx1"/>
            </a:solidFill>
            <a:latin typeface="Syne" panose="020B0604020202020204" charset="0"/>
          </a:endParaRPr>
        </a:p>
      </dgm:t>
    </dgm:pt>
    <dgm:pt modelId="{2C40203A-D6D3-46E4-9080-5B1CF79F1075}" type="sibTrans" cxnId="{E1304BF4-2D6A-47D9-9E5C-5C2648A5FE85}">
      <dgm:prSet/>
      <dgm:spPr/>
      <dgm:t>
        <a:bodyPr/>
        <a:lstStyle/>
        <a:p>
          <a:endParaRPr lang="en-US" b="0">
            <a:solidFill>
              <a:schemeClr val="tx1"/>
            </a:solidFill>
            <a:latin typeface="Syne" panose="020B0604020202020204" charset="0"/>
          </a:endParaRPr>
        </a:p>
      </dgm:t>
    </dgm:pt>
    <dgm:pt modelId="{549FE74F-EDBD-4840-8034-10E3B196D8BE}">
      <dgm:prSet custT="1"/>
      <dgm:spPr>
        <a:solidFill>
          <a:schemeClr val="accent2">
            <a:hueOff val="-482067"/>
            <a:satOff val="-3308"/>
            <a:lumOff val="1699"/>
            <a:alpha val="60000"/>
          </a:schemeClr>
        </a:solidFill>
      </dgm:spPr>
      <dgm:t>
        <a:bodyPr/>
        <a:lstStyle/>
        <a:p>
          <a:r>
            <a:rPr lang="en-GB" sz="2000" b="0">
              <a:solidFill>
                <a:schemeClr val="tx1"/>
              </a:solidFill>
              <a:latin typeface="Syne" panose="020B0604020202020204" charset="0"/>
            </a:rPr>
            <a:t>Theoretical Implications</a:t>
          </a:r>
          <a:endParaRPr lang="en-US" sz="2000" b="0" dirty="0">
            <a:solidFill>
              <a:schemeClr val="tx1"/>
            </a:solidFill>
            <a:latin typeface="Syne" panose="020B0604020202020204" charset="0"/>
          </a:endParaRPr>
        </a:p>
      </dgm:t>
    </dgm:pt>
    <dgm:pt modelId="{3D7621E2-6ADA-497E-A520-577113256182}" type="parTrans" cxnId="{34121574-E7F9-495C-B9F6-1A5D0816B7D5}">
      <dgm:prSet/>
      <dgm:spPr/>
      <dgm:t>
        <a:bodyPr/>
        <a:lstStyle/>
        <a:p>
          <a:endParaRPr lang="en-US" b="0">
            <a:solidFill>
              <a:schemeClr val="tx1"/>
            </a:solidFill>
            <a:latin typeface="Syne" panose="020B0604020202020204" charset="0"/>
          </a:endParaRPr>
        </a:p>
      </dgm:t>
    </dgm:pt>
    <dgm:pt modelId="{BBEE0841-F3BF-4222-9628-5BB5ABD32400}" type="sibTrans" cxnId="{34121574-E7F9-495C-B9F6-1A5D0816B7D5}">
      <dgm:prSet/>
      <dgm:spPr/>
      <dgm:t>
        <a:bodyPr/>
        <a:lstStyle/>
        <a:p>
          <a:endParaRPr lang="en-US" b="0">
            <a:solidFill>
              <a:schemeClr val="tx1"/>
            </a:solidFill>
            <a:latin typeface="Syne" panose="020B0604020202020204" charset="0"/>
          </a:endParaRPr>
        </a:p>
      </dgm:t>
    </dgm:pt>
    <dgm:pt modelId="{6F9F0F4D-2BDF-4B70-A107-FF7A1E055B33}">
      <dgm:prSet/>
      <dgm:spPr/>
      <dgm:t>
        <a:bodyPr/>
        <a:lstStyle/>
        <a:p>
          <a:r>
            <a:rPr lang="en-GB" b="0">
              <a:solidFill>
                <a:schemeClr val="tx1"/>
              </a:solidFill>
              <a:latin typeface="Syne" panose="020B0604020202020204" charset="0"/>
            </a:rPr>
            <a:t>Supports Realistic Group Conflict Theory</a:t>
          </a:r>
          <a:endParaRPr lang="en-US" b="0" dirty="0">
            <a:solidFill>
              <a:schemeClr val="tx1"/>
            </a:solidFill>
            <a:latin typeface="Syne" panose="020B0604020202020204" charset="0"/>
          </a:endParaRPr>
        </a:p>
      </dgm:t>
    </dgm:pt>
    <dgm:pt modelId="{61F2D37B-31D5-4EF7-B1B6-C31177D257FA}" type="parTrans" cxnId="{C60919C0-E97F-449E-9BB0-96F597E53307}">
      <dgm:prSet/>
      <dgm:spPr/>
      <dgm:t>
        <a:bodyPr/>
        <a:lstStyle/>
        <a:p>
          <a:endParaRPr lang="en-US" b="0">
            <a:solidFill>
              <a:schemeClr val="tx1"/>
            </a:solidFill>
            <a:latin typeface="Syne" panose="020B0604020202020204" charset="0"/>
          </a:endParaRPr>
        </a:p>
      </dgm:t>
    </dgm:pt>
    <dgm:pt modelId="{4FF9D463-646B-4EEB-A5AE-3B97DB3FF1A2}" type="sibTrans" cxnId="{C60919C0-E97F-449E-9BB0-96F597E53307}">
      <dgm:prSet/>
      <dgm:spPr/>
      <dgm:t>
        <a:bodyPr/>
        <a:lstStyle/>
        <a:p>
          <a:endParaRPr lang="en-US" b="0">
            <a:solidFill>
              <a:schemeClr val="tx1"/>
            </a:solidFill>
            <a:latin typeface="Syne" panose="020B0604020202020204" charset="0"/>
          </a:endParaRPr>
        </a:p>
      </dgm:t>
    </dgm:pt>
    <dgm:pt modelId="{894E5962-7A34-4002-911A-96D35D83C5E4}">
      <dgm:prSet custT="1"/>
      <dgm:spPr>
        <a:solidFill>
          <a:schemeClr val="accent2">
            <a:hueOff val="-964133"/>
            <a:satOff val="-6616"/>
            <a:lumOff val="3399"/>
            <a:alpha val="60000"/>
          </a:schemeClr>
        </a:solidFill>
      </dgm:spPr>
      <dgm:t>
        <a:bodyPr/>
        <a:lstStyle/>
        <a:p>
          <a:r>
            <a:rPr lang="en-GB" sz="2000" b="0">
              <a:solidFill>
                <a:schemeClr val="tx1"/>
              </a:solidFill>
              <a:latin typeface="Syne" panose="020B0604020202020204" charset="0"/>
            </a:rPr>
            <a:t>Critiques and Limitations</a:t>
          </a:r>
          <a:endParaRPr lang="en-US" sz="2000" b="0" dirty="0">
            <a:solidFill>
              <a:schemeClr val="tx1"/>
            </a:solidFill>
            <a:latin typeface="Syne" panose="020B0604020202020204" charset="0"/>
          </a:endParaRPr>
        </a:p>
      </dgm:t>
    </dgm:pt>
    <dgm:pt modelId="{E6FFB463-E1D6-4A31-B705-016DB8AE2E81}" type="parTrans" cxnId="{4AEA51FE-B0EA-44B8-A0E4-2FE2F69504EC}">
      <dgm:prSet/>
      <dgm:spPr/>
      <dgm:t>
        <a:bodyPr/>
        <a:lstStyle/>
        <a:p>
          <a:endParaRPr lang="en-GB" b="0">
            <a:solidFill>
              <a:schemeClr val="tx1"/>
            </a:solidFill>
            <a:latin typeface="Syne" panose="020B0604020202020204" charset="0"/>
          </a:endParaRPr>
        </a:p>
      </dgm:t>
    </dgm:pt>
    <dgm:pt modelId="{6FE267DC-6939-4634-905F-6B485FE06475}" type="sibTrans" cxnId="{4AEA51FE-B0EA-44B8-A0E4-2FE2F69504EC}">
      <dgm:prSet/>
      <dgm:spPr/>
      <dgm:t>
        <a:bodyPr/>
        <a:lstStyle/>
        <a:p>
          <a:endParaRPr lang="en-GB" b="0">
            <a:solidFill>
              <a:schemeClr val="tx1"/>
            </a:solidFill>
            <a:latin typeface="Syne" panose="020B0604020202020204" charset="0"/>
          </a:endParaRPr>
        </a:p>
      </dgm:t>
    </dgm:pt>
    <dgm:pt modelId="{182F4822-08D6-4CCF-9153-E29E0FC80D03}">
      <dgm:prSet/>
      <dgm:spPr/>
      <dgm:t>
        <a:bodyPr/>
        <a:lstStyle/>
        <a:p>
          <a:r>
            <a:rPr lang="en-GB" b="0" dirty="0">
              <a:solidFill>
                <a:schemeClr val="tx1"/>
              </a:solidFill>
              <a:latin typeface="Syne" panose="020B0604020202020204" charset="0"/>
            </a:rPr>
            <a:t>Homogeneity of participants</a:t>
          </a:r>
          <a:endParaRPr lang="en-US" b="0" dirty="0">
            <a:solidFill>
              <a:schemeClr val="tx1"/>
            </a:solidFill>
            <a:latin typeface="Syne" panose="020B0604020202020204" charset="0"/>
          </a:endParaRPr>
        </a:p>
      </dgm:t>
    </dgm:pt>
    <dgm:pt modelId="{7C60A698-5D6E-4E30-B28A-AED25277C60C}" type="parTrans" cxnId="{D49230C2-9AA5-42E7-9F80-96442F4CB0DA}">
      <dgm:prSet/>
      <dgm:spPr/>
      <dgm:t>
        <a:bodyPr/>
        <a:lstStyle/>
        <a:p>
          <a:endParaRPr lang="en-GB" b="0">
            <a:solidFill>
              <a:schemeClr val="tx1"/>
            </a:solidFill>
            <a:latin typeface="Syne" panose="020B0604020202020204" charset="0"/>
          </a:endParaRPr>
        </a:p>
      </dgm:t>
    </dgm:pt>
    <dgm:pt modelId="{6304AA19-D51F-4667-98B2-0AF7E1568E53}" type="sibTrans" cxnId="{D49230C2-9AA5-42E7-9F80-96442F4CB0DA}">
      <dgm:prSet/>
      <dgm:spPr/>
      <dgm:t>
        <a:bodyPr/>
        <a:lstStyle/>
        <a:p>
          <a:endParaRPr lang="en-GB" b="0">
            <a:solidFill>
              <a:schemeClr val="tx1"/>
            </a:solidFill>
            <a:latin typeface="Syne" panose="020B0604020202020204" charset="0"/>
          </a:endParaRPr>
        </a:p>
      </dgm:t>
    </dgm:pt>
    <dgm:pt modelId="{C5F15208-994B-4273-86E1-847CD557D29C}">
      <dgm:prSet/>
      <dgm:spPr/>
      <dgm:t>
        <a:bodyPr/>
        <a:lstStyle/>
        <a:p>
          <a:r>
            <a:rPr lang="en-GB" b="0">
              <a:solidFill>
                <a:schemeClr val="tx1"/>
              </a:solidFill>
              <a:latin typeface="Syne" panose="020B0604020202020204" charset="0"/>
            </a:rPr>
            <a:t>Group identity forms rapidly</a:t>
          </a:r>
          <a:endParaRPr lang="en-US" b="0" dirty="0">
            <a:solidFill>
              <a:schemeClr val="tx1"/>
            </a:solidFill>
            <a:latin typeface="Syne" panose="020B0604020202020204" charset="0"/>
          </a:endParaRPr>
        </a:p>
      </dgm:t>
    </dgm:pt>
    <dgm:pt modelId="{29EF05AD-FF03-4F20-A4C7-6AB2E6186A78}" type="parTrans" cxnId="{405AEF52-ADFF-4AD8-9DE1-302490B77CF5}">
      <dgm:prSet/>
      <dgm:spPr/>
      <dgm:t>
        <a:bodyPr/>
        <a:lstStyle/>
        <a:p>
          <a:endParaRPr lang="en-GB" b="0">
            <a:solidFill>
              <a:schemeClr val="tx1"/>
            </a:solidFill>
            <a:latin typeface="Syne" panose="020B0604020202020204" charset="0"/>
          </a:endParaRPr>
        </a:p>
      </dgm:t>
    </dgm:pt>
    <dgm:pt modelId="{7E1DA179-3A35-49C3-A480-90D984253257}" type="sibTrans" cxnId="{405AEF52-ADFF-4AD8-9DE1-302490B77CF5}">
      <dgm:prSet/>
      <dgm:spPr/>
      <dgm:t>
        <a:bodyPr/>
        <a:lstStyle/>
        <a:p>
          <a:endParaRPr lang="en-GB" b="0">
            <a:solidFill>
              <a:schemeClr val="tx1"/>
            </a:solidFill>
            <a:latin typeface="Syne" panose="020B0604020202020204" charset="0"/>
          </a:endParaRPr>
        </a:p>
      </dgm:t>
    </dgm:pt>
    <dgm:pt modelId="{4DC7CF31-ABA6-4A56-A639-337A971C3F0B}">
      <dgm:prSet/>
      <dgm:spPr/>
      <dgm:t>
        <a:bodyPr/>
        <a:lstStyle/>
        <a:p>
          <a:r>
            <a:rPr lang="en-GB" b="0">
              <a:solidFill>
                <a:schemeClr val="tx1"/>
              </a:solidFill>
              <a:latin typeface="Syne" panose="020B0604020202020204" charset="0"/>
            </a:rPr>
            <a:t>Superordinate goals reduce conflict</a:t>
          </a:r>
          <a:endParaRPr lang="en-US" b="0" dirty="0">
            <a:solidFill>
              <a:schemeClr val="tx1"/>
            </a:solidFill>
            <a:latin typeface="Syne" panose="020B0604020202020204" charset="0"/>
          </a:endParaRPr>
        </a:p>
      </dgm:t>
    </dgm:pt>
    <dgm:pt modelId="{EC5A9F06-D399-4342-97A3-C038EB126131}" type="parTrans" cxnId="{F6977863-7CCC-47F7-A90D-B15F96347F29}">
      <dgm:prSet/>
      <dgm:spPr/>
      <dgm:t>
        <a:bodyPr/>
        <a:lstStyle/>
        <a:p>
          <a:endParaRPr lang="en-GB" b="0">
            <a:solidFill>
              <a:schemeClr val="tx1"/>
            </a:solidFill>
            <a:latin typeface="Syne" panose="020B0604020202020204" charset="0"/>
          </a:endParaRPr>
        </a:p>
      </dgm:t>
    </dgm:pt>
    <dgm:pt modelId="{F38EBA2E-50E7-4AD0-A97C-08519282E90C}" type="sibTrans" cxnId="{F6977863-7CCC-47F7-A90D-B15F96347F29}">
      <dgm:prSet/>
      <dgm:spPr/>
      <dgm:t>
        <a:bodyPr/>
        <a:lstStyle/>
        <a:p>
          <a:endParaRPr lang="en-GB" b="0">
            <a:solidFill>
              <a:schemeClr val="tx1"/>
            </a:solidFill>
            <a:latin typeface="Syne" panose="020B0604020202020204" charset="0"/>
          </a:endParaRPr>
        </a:p>
      </dgm:t>
    </dgm:pt>
    <dgm:pt modelId="{69DD49C7-B259-4E93-B9D8-0A71CAC7CDDB}">
      <dgm:prSet/>
      <dgm:spPr/>
      <dgm:t>
        <a:bodyPr/>
        <a:lstStyle/>
        <a:p>
          <a:r>
            <a:rPr lang="en-GB" b="0">
              <a:solidFill>
                <a:schemeClr val="tx1"/>
              </a:solidFill>
              <a:latin typeface="Syne" panose="020B0604020202020204" charset="0"/>
            </a:rPr>
            <a:t>Challenges purely cognitive models of prejudice</a:t>
          </a:r>
          <a:endParaRPr lang="en-GB" b="0" dirty="0">
            <a:solidFill>
              <a:schemeClr val="tx1"/>
            </a:solidFill>
            <a:latin typeface="Syne" panose="020B0604020202020204" charset="0"/>
          </a:endParaRPr>
        </a:p>
      </dgm:t>
    </dgm:pt>
    <dgm:pt modelId="{1B128E54-FFEE-45C1-8A1E-A553CB02700D}" type="parTrans" cxnId="{ABCE94F8-C74B-472E-9DA3-12FC2F5A7DE0}">
      <dgm:prSet/>
      <dgm:spPr/>
      <dgm:t>
        <a:bodyPr/>
        <a:lstStyle/>
        <a:p>
          <a:endParaRPr lang="en-GB" b="0">
            <a:solidFill>
              <a:schemeClr val="tx1"/>
            </a:solidFill>
            <a:latin typeface="Syne" panose="020B0604020202020204" charset="0"/>
          </a:endParaRPr>
        </a:p>
      </dgm:t>
    </dgm:pt>
    <dgm:pt modelId="{56E45008-0BC9-478C-AED0-D14138D384ED}" type="sibTrans" cxnId="{ABCE94F8-C74B-472E-9DA3-12FC2F5A7DE0}">
      <dgm:prSet/>
      <dgm:spPr/>
      <dgm:t>
        <a:bodyPr/>
        <a:lstStyle/>
        <a:p>
          <a:endParaRPr lang="en-GB" b="0">
            <a:solidFill>
              <a:schemeClr val="tx1"/>
            </a:solidFill>
            <a:latin typeface="Syne" panose="020B0604020202020204" charset="0"/>
          </a:endParaRPr>
        </a:p>
      </dgm:t>
    </dgm:pt>
    <dgm:pt modelId="{0C68FA25-9AEF-4454-A6E1-BAD8C933EB15}">
      <dgm:prSet/>
      <dgm:spPr/>
      <dgm:t>
        <a:bodyPr/>
        <a:lstStyle/>
        <a:p>
          <a:r>
            <a:rPr lang="en-GB" b="0">
              <a:solidFill>
                <a:schemeClr val="tx1"/>
              </a:solidFill>
              <a:latin typeface="Syne" panose="020B0604020202020204" charset="0"/>
            </a:rPr>
            <a:t>Influenced later theories</a:t>
          </a:r>
          <a:endParaRPr lang="en-GB" b="0" dirty="0">
            <a:solidFill>
              <a:schemeClr val="tx1"/>
            </a:solidFill>
            <a:latin typeface="Syne" panose="020B0604020202020204" charset="0"/>
          </a:endParaRPr>
        </a:p>
      </dgm:t>
    </dgm:pt>
    <dgm:pt modelId="{C5BCE169-97A9-4882-A1A2-BB75284897C2}" type="parTrans" cxnId="{3F645974-9068-47B6-B764-B8862A372C65}">
      <dgm:prSet/>
      <dgm:spPr/>
      <dgm:t>
        <a:bodyPr/>
        <a:lstStyle/>
        <a:p>
          <a:endParaRPr lang="en-GB" b="0">
            <a:solidFill>
              <a:schemeClr val="tx1"/>
            </a:solidFill>
            <a:latin typeface="Syne" panose="020B0604020202020204" charset="0"/>
          </a:endParaRPr>
        </a:p>
      </dgm:t>
    </dgm:pt>
    <dgm:pt modelId="{03C3109F-29A1-47D4-B8C5-F581F0E82F3C}" type="sibTrans" cxnId="{3F645974-9068-47B6-B764-B8862A372C65}">
      <dgm:prSet/>
      <dgm:spPr/>
      <dgm:t>
        <a:bodyPr/>
        <a:lstStyle/>
        <a:p>
          <a:endParaRPr lang="en-GB" b="0">
            <a:solidFill>
              <a:schemeClr val="tx1"/>
            </a:solidFill>
            <a:latin typeface="Syne" panose="020B0604020202020204" charset="0"/>
          </a:endParaRPr>
        </a:p>
      </dgm:t>
    </dgm:pt>
    <dgm:pt modelId="{1E595FD2-A0CC-48B6-BD3E-6EAC32590044}">
      <dgm:prSet/>
      <dgm:spPr/>
      <dgm:t>
        <a:bodyPr/>
        <a:lstStyle/>
        <a:p>
          <a:r>
            <a:rPr lang="en-GB" b="0">
              <a:solidFill>
                <a:schemeClr val="tx1"/>
              </a:solidFill>
              <a:latin typeface="Syne" panose="020B0604020202020204" charset="0"/>
            </a:rPr>
            <a:t>Ethical concerns</a:t>
          </a:r>
          <a:endParaRPr lang="en-US" b="0" dirty="0">
            <a:solidFill>
              <a:schemeClr val="tx1"/>
            </a:solidFill>
            <a:latin typeface="Syne" panose="020B0604020202020204" charset="0"/>
          </a:endParaRPr>
        </a:p>
      </dgm:t>
    </dgm:pt>
    <dgm:pt modelId="{B95D5BAB-90AE-43AC-BD98-BBA97334041F}" type="parTrans" cxnId="{BFBF25A1-83F8-408E-87A2-460DE7C8F120}">
      <dgm:prSet/>
      <dgm:spPr/>
      <dgm:t>
        <a:bodyPr/>
        <a:lstStyle/>
        <a:p>
          <a:endParaRPr lang="en-GB" b="0">
            <a:solidFill>
              <a:schemeClr val="tx1"/>
            </a:solidFill>
            <a:latin typeface="Syne" panose="020B0604020202020204" charset="0"/>
          </a:endParaRPr>
        </a:p>
      </dgm:t>
    </dgm:pt>
    <dgm:pt modelId="{28F91741-F7F1-44B8-87E5-5FEAF35D2767}" type="sibTrans" cxnId="{BFBF25A1-83F8-408E-87A2-460DE7C8F120}">
      <dgm:prSet/>
      <dgm:spPr/>
      <dgm:t>
        <a:bodyPr/>
        <a:lstStyle/>
        <a:p>
          <a:endParaRPr lang="en-GB" b="0">
            <a:solidFill>
              <a:schemeClr val="tx1"/>
            </a:solidFill>
            <a:latin typeface="Syne" panose="020B0604020202020204" charset="0"/>
          </a:endParaRPr>
        </a:p>
      </dgm:t>
    </dgm:pt>
    <dgm:pt modelId="{2888FE37-AB8C-411B-B71B-314E2068E2DD}">
      <dgm:prSet/>
      <dgm:spPr/>
      <dgm:t>
        <a:bodyPr/>
        <a:lstStyle/>
        <a:p>
          <a:r>
            <a:rPr lang="en-GB" b="0">
              <a:solidFill>
                <a:schemeClr val="tx1"/>
              </a:solidFill>
              <a:latin typeface="Syne" panose="020B0604020202020204" charset="0"/>
            </a:rPr>
            <a:t>Artificial setting</a:t>
          </a:r>
          <a:endParaRPr lang="en-US" b="0" dirty="0">
            <a:solidFill>
              <a:schemeClr val="tx1"/>
            </a:solidFill>
            <a:latin typeface="Syne" panose="020B0604020202020204" charset="0"/>
          </a:endParaRPr>
        </a:p>
      </dgm:t>
    </dgm:pt>
    <dgm:pt modelId="{22773C28-B725-4721-BD71-DAE5A130498F}" type="parTrans" cxnId="{281FB01C-9979-458F-977E-22DA6224DEE6}">
      <dgm:prSet/>
      <dgm:spPr/>
      <dgm:t>
        <a:bodyPr/>
        <a:lstStyle/>
        <a:p>
          <a:endParaRPr lang="en-GB" b="0">
            <a:solidFill>
              <a:schemeClr val="tx1"/>
            </a:solidFill>
            <a:latin typeface="Syne" panose="020B0604020202020204" charset="0"/>
          </a:endParaRPr>
        </a:p>
      </dgm:t>
    </dgm:pt>
    <dgm:pt modelId="{E58AB616-78A0-4564-9008-62A75D7D0543}" type="sibTrans" cxnId="{281FB01C-9979-458F-977E-22DA6224DEE6}">
      <dgm:prSet/>
      <dgm:spPr/>
      <dgm:t>
        <a:bodyPr/>
        <a:lstStyle/>
        <a:p>
          <a:endParaRPr lang="en-GB" b="0">
            <a:solidFill>
              <a:schemeClr val="tx1"/>
            </a:solidFill>
            <a:latin typeface="Syne" panose="020B0604020202020204" charset="0"/>
          </a:endParaRPr>
        </a:p>
      </dgm:t>
    </dgm:pt>
    <dgm:pt modelId="{6EF3E8A5-76B1-4F4A-A3EA-1F3D6B4C7CC4}">
      <dgm:prSet custT="1"/>
      <dgm:spPr>
        <a:solidFill>
          <a:schemeClr val="accent2">
            <a:hueOff val="-1446200"/>
            <a:satOff val="-9924"/>
            <a:lumOff val="5098"/>
            <a:alpha val="60000"/>
          </a:schemeClr>
        </a:solidFill>
      </dgm:spPr>
      <dgm:t>
        <a:bodyPr/>
        <a:lstStyle/>
        <a:p>
          <a:r>
            <a:rPr lang="en-GB" sz="2400" b="0">
              <a:solidFill>
                <a:schemeClr val="tx1"/>
              </a:solidFill>
              <a:latin typeface="Syne" panose="020B0604020202020204" charset="0"/>
            </a:rPr>
            <a:t>Applications</a:t>
          </a:r>
          <a:endParaRPr lang="en-US" sz="2400" b="0" dirty="0">
            <a:solidFill>
              <a:schemeClr val="tx1"/>
            </a:solidFill>
            <a:latin typeface="Syne" panose="020B0604020202020204" charset="0"/>
          </a:endParaRPr>
        </a:p>
      </dgm:t>
    </dgm:pt>
    <dgm:pt modelId="{91253C8B-F6B8-4C17-A840-43A37DBC8B67}" type="parTrans" cxnId="{450CA734-93E3-4D5D-9611-1F1FEAB08DD9}">
      <dgm:prSet/>
      <dgm:spPr/>
      <dgm:t>
        <a:bodyPr/>
        <a:lstStyle/>
        <a:p>
          <a:endParaRPr lang="en-GB" b="0">
            <a:solidFill>
              <a:schemeClr val="tx1"/>
            </a:solidFill>
            <a:latin typeface="Syne" panose="020B0604020202020204" charset="0"/>
          </a:endParaRPr>
        </a:p>
      </dgm:t>
    </dgm:pt>
    <dgm:pt modelId="{5F37A5AF-CB11-4CCC-B215-A4D69C1C69B5}" type="sibTrans" cxnId="{450CA734-93E3-4D5D-9611-1F1FEAB08DD9}">
      <dgm:prSet/>
      <dgm:spPr/>
      <dgm:t>
        <a:bodyPr/>
        <a:lstStyle/>
        <a:p>
          <a:endParaRPr lang="en-GB" b="0">
            <a:solidFill>
              <a:schemeClr val="tx1"/>
            </a:solidFill>
            <a:latin typeface="Syne" panose="020B0604020202020204" charset="0"/>
          </a:endParaRPr>
        </a:p>
      </dgm:t>
    </dgm:pt>
    <dgm:pt modelId="{AEB85260-378E-41F0-905B-5A52C57D4FA9}">
      <dgm:prSet/>
      <dgm:spPr/>
      <dgm:t>
        <a:bodyPr/>
        <a:lstStyle/>
        <a:p>
          <a:r>
            <a:rPr lang="en-GB" b="0">
              <a:solidFill>
                <a:schemeClr val="tx1"/>
              </a:solidFill>
              <a:latin typeface="Syne" panose="020B0604020202020204" charset="0"/>
            </a:rPr>
            <a:t>Education</a:t>
          </a:r>
          <a:endParaRPr lang="en-US" b="0" dirty="0">
            <a:solidFill>
              <a:schemeClr val="tx1"/>
            </a:solidFill>
            <a:latin typeface="Syne" panose="020B0604020202020204" charset="0"/>
          </a:endParaRPr>
        </a:p>
      </dgm:t>
    </dgm:pt>
    <dgm:pt modelId="{B9A11F2A-44A9-4F4F-9147-98D4B86FF8D9}" type="parTrans" cxnId="{5DCE1DCF-FD3C-4D35-9170-FBA3844FA344}">
      <dgm:prSet/>
      <dgm:spPr/>
      <dgm:t>
        <a:bodyPr/>
        <a:lstStyle/>
        <a:p>
          <a:endParaRPr lang="en-GB" b="0">
            <a:solidFill>
              <a:schemeClr val="tx1"/>
            </a:solidFill>
            <a:latin typeface="Syne" panose="020B0604020202020204" charset="0"/>
          </a:endParaRPr>
        </a:p>
      </dgm:t>
    </dgm:pt>
    <dgm:pt modelId="{0E0D7B81-89E5-43BB-B3F8-4120FB85554C}" type="sibTrans" cxnId="{5DCE1DCF-FD3C-4D35-9170-FBA3844FA344}">
      <dgm:prSet/>
      <dgm:spPr/>
      <dgm:t>
        <a:bodyPr/>
        <a:lstStyle/>
        <a:p>
          <a:endParaRPr lang="en-GB" b="0">
            <a:solidFill>
              <a:schemeClr val="tx1"/>
            </a:solidFill>
            <a:latin typeface="Syne" panose="020B0604020202020204" charset="0"/>
          </a:endParaRPr>
        </a:p>
      </dgm:t>
    </dgm:pt>
    <dgm:pt modelId="{A4F743DC-D719-413D-AAE6-3DF61BCB61E9}">
      <dgm:prSet/>
      <dgm:spPr/>
      <dgm:t>
        <a:bodyPr/>
        <a:lstStyle/>
        <a:p>
          <a:r>
            <a:rPr lang="en-GB" b="0">
              <a:solidFill>
                <a:schemeClr val="tx1"/>
              </a:solidFill>
              <a:latin typeface="Syne" panose="020B0604020202020204" charset="0"/>
            </a:rPr>
            <a:t>Conflict resolution</a:t>
          </a:r>
          <a:endParaRPr lang="en-GB" b="0" dirty="0">
            <a:solidFill>
              <a:schemeClr val="tx1"/>
            </a:solidFill>
            <a:latin typeface="Syne" panose="020B0604020202020204" charset="0"/>
          </a:endParaRPr>
        </a:p>
      </dgm:t>
    </dgm:pt>
    <dgm:pt modelId="{61B2C2AC-688D-4CA8-971E-602EFC44667B}" type="parTrans" cxnId="{DBCC692D-FF52-475C-AE80-F9C4CB921EB4}">
      <dgm:prSet/>
      <dgm:spPr/>
      <dgm:t>
        <a:bodyPr/>
        <a:lstStyle/>
        <a:p>
          <a:endParaRPr lang="en-GB" b="0">
            <a:solidFill>
              <a:schemeClr val="tx1"/>
            </a:solidFill>
            <a:latin typeface="Syne" panose="020B0604020202020204" charset="0"/>
          </a:endParaRPr>
        </a:p>
      </dgm:t>
    </dgm:pt>
    <dgm:pt modelId="{00D40110-95B7-49EF-8625-9E1679F2EA9D}" type="sibTrans" cxnId="{DBCC692D-FF52-475C-AE80-F9C4CB921EB4}">
      <dgm:prSet/>
      <dgm:spPr/>
      <dgm:t>
        <a:bodyPr/>
        <a:lstStyle/>
        <a:p>
          <a:endParaRPr lang="en-GB" b="0">
            <a:solidFill>
              <a:schemeClr val="tx1"/>
            </a:solidFill>
            <a:latin typeface="Syne" panose="020B0604020202020204" charset="0"/>
          </a:endParaRPr>
        </a:p>
      </dgm:t>
    </dgm:pt>
    <dgm:pt modelId="{C48A8782-B5C0-4DE9-B962-3F988235C9A4}">
      <dgm:prSet/>
      <dgm:spPr/>
      <dgm:t>
        <a:bodyPr/>
        <a:lstStyle/>
        <a:p>
          <a:r>
            <a:rPr lang="en-GB" b="0">
              <a:solidFill>
                <a:schemeClr val="tx1"/>
              </a:solidFill>
              <a:latin typeface="Syne" panose="020B0604020202020204" charset="0"/>
            </a:rPr>
            <a:t>Workplace</a:t>
          </a:r>
          <a:endParaRPr lang="en-US" b="0" dirty="0">
            <a:solidFill>
              <a:schemeClr val="tx1"/>
            </a:solidFill>
            <a:latin typeface="Syne" panose="020B0604020202020204" charset="0"/>
          </a:endParaRPr>
        </a:p>
      </dgm:t>
    </dgm:pt>
    <dgm:pt modelId="{42EDB7CD-1A44-43C3-91E9-61C6BFCFEE1C}" type="parTrans" cxnId="{7E535EE0-630D-4986-B389-6C150EBD8044}">
      <dgm:prSet/>
      <dgm:spPr/>
      <dgm:t>
        <a:bodyPr/>
        <a:lstStyle/>
        <a:p>
          <a:endParaRPr lang="en-GB" b="0">
            <a:solidFill>
              <a:schemeClr val="tx1"/>
            </a:solidFill>
            <a:latin typeface="Syne" panose="020B0604020202020204" charset="0"/>
          </a:endParaRPr>
        </a:p>
      </dgm:t>
    </dgm:pt>
    <dgm:pt modelId="{EBAAC35F-449E-4A7E-A283-651E9AC90337}" type="sibTrans" cxnId="{7E535EE0-630D-4986-B389-6C150EBD8044}">
      <dgm:prSet/>
      <dgm:spPr/>
      <dgm:t>
        <a:bodyPr/>
        <a:lstStyle/>
        <a:p>
          <a:endParaRPr lang="en-GB" b="0">
            <a:solidFill>
              <a:schemeClr val="tx1"/>
            </a:solidFill>
            <a:latin typeface="Syne" panose="020B0604020202020204" charset="0"/>
          </a:endParaRPr>
        </a:p>
      </dgm:t>
    </dgm:pt>
    <dgm:pt modelId="{D6BADEE4-0EDF-428F-973C-017B6EE2ACFB}" type="pres">
      <dgm:prSet presAssocID="{20A3BC16-2E69-4ECA-A093-932B1914E2FC}" presName="Name0" presStyleCnt="0">
        <dgm:presLayoutVars>
          <dgm:dir/>
          <dgm:animLvl val="lvl"/>
          <dgm:resizeHandles val="exact"/>
        </dgm:presLayoutVars>
      </dgm:prSet>
      <dgm:spPr/>
    </dgm:pt>
    <dgm:pt modelId="{9625C928-29F7-4AE2-852D-063202A81D49}" type="pres">
      <dgm:prSet presAssocID="{108D9155-4EEF-447B-BDA3-EEBDD932BC94}" presName="linNode" presStyleCnt="0"/>
      <dgm:spPr/>
    </dgm:pt>
    <dgm:pt modelId="{CEF3D228-6D80-4377-82F5-E4FD9D92E13D}" type="pres">
      <dgm:prSet presAssocID="{108D9155-4EEF-447B-BDA3-EEBDD932BC94}" presName="parentText" presStyleLbl="node1" presStyleIdx="0" presStyleCnt="4">
        <dgm:presLayoutVars>
          <dgm:chMax val="1"/>
          <dgm:bulletEnabled val="1"/>
        </dgm:presLayoutVars>
      </dgm:prSet>
      <dgm:spPr/>
    </dgm:pt>
    <dgm:pt modelId="{587D63A1-70C8-4D80-907B-40CA6B036688}" type="pres">
      <dgm:prSet presAssocID="{108D9155-4EEF-447B-BDA3-EEBDD932BC94}" presName="descendantText" presStyleLbl="alignAccFollowNode1" presStyleIdx="0" presStyleCnt="4">
        <dgm:presLayoutVars>
          <dgm:bulletEnabled val="1"/>
        </dgm:presLayoutVars>
      </dgm:prSet>
      <dgm:spPr/>
    </dgm:pt>
    <dgm:pt modelId="{6EFF2F50-8766-482C-82E9-5BC188EE894D}" type="pres">
      <dgm:prSet presAssocID="{09D03DA7-F1BA-458A-87DA-92BF3ADAF8D8}" presName="sp" presStyleCnt="0"/>
      <dgm:spPr/>
    </dgm:pt>
    <dgm:pt modelId="{194730CC-2025-4741-9CA5-660E3D8C247B}" type="pres">
      <dgm:prSet presAssocID="{549FE74F-EDBD-4840-8034-10E3B196D8BE}" presName="linNode" presStyleCnt="0"/>
      <dgm:spPr/>
    </dgm:pt>
    <dgm:pt modelId="{07F30E70-A2F4-4C98-8937-642E5565EB30}" type="pres">
      <dgm:prSet presAssocID="{549FE74F-EDBD-4840-8034-10E3B196D8BE}" presName="parentText" presStyleLbl="node1" presStyleIdx="1" presStyleCnt="4">
        <dgm:presLayoutVars>
          <dgm:chMax val="1"/>
          <dgm:bulletEnabled val="1"/>
        </dgm:presLayoutVars>
      </dgm:prSet>
      <dgm:spPr/>
    </dgm:pt>
    <dgm:pt modelId="{4A38049F-4EA8-415B-A194-A2684F32CC9C}" type="pres">
      <dgm:prSet presAssocID="{549FE74F-EDBD-4840-8034-10E3B196D8BE}" presName="descendantText" presStyleLbl="alignAccFollowNode1" presStyleIdx="1" presStyleCnt="4">
        <dgm:presLayoutVars>
          <dgm:bulletEnabled val="1"/>
        </dgm:presLayoutVars>
      </dgm:prSet>
      <dgm:spPr/>
    </dgm:pt>
    <dgm:pt modelId="{5FF17E30-B1DB-47B7-98A0-6F53134F8971}" type="pres">
      <dgm:prSet presAssocID="{BBEE0841-F3BF-4222-9628-5BB5ABD32400}" presName="sp" presStyleCnt="0"/>
      <dgm:spPr/>
    </dgm:pt>
    <dgm:pt modelId="{0966F9F1-4DD9-4B22-9204-32AFABD9FE40}" type="pres">
      <dgm:prSet presAssocID="{894E5962-7A34-4002-911A-96D35D83C5E4}" presName="linNode" presStyleCnt="0"/>
      <dgm:spPr/>
    </dgm:pt>
    <dgm:pt modelId="{C7AA3856-F4FF-4B77-9930-C8353EB741F6}" type="pres">
      <dgm:prSet presAssocID="{894E5962-7A34-4002-911A-96D35D83C5E4}" presName="parentText" presStyleLbl="node1" presStyleIdx="2" presStyleCnt="4">
        <dgm:presLayoutVars>
          <dgm:chMax val="1"/>
          <dgm:bulletEnabled val="1"/>
        </dgm:presLayoutVars>
      </dgm:prSet>
      <dgm:spPr/>
    </dgm:pt>
    <dgm:pt modelId="{50E4D98A-3B9A-4173-B241-57AB02EE4ACB}" type="pres">
      <dgm:prSet presAssocID="{894E5962-7A34-4002-911A-96D35D83C5E4}" presName="descendantText" presStyleLbl="alignAccFollowNode1" presStyleIdx="2" presStyleCnt="4">
        <dgm:presLayoutVars>
          <dgm:bulletEnabled val="1"/>
        </dgm:presLayoutVars>
      </dgm:prSet>
      <dgm:spPr/>
    </dgm:pt>
    <dgm:pt modelId="{720C3CAA-9265-45EF-AA49-28F84ABE3CED}" type="pres">
      <dgm:prSet presAssocID="{6FE267DC-6939-4634-905F-6B485FE06475}" presName="sp" presStyleCnt="0"/>
      <dgm:spPr/>
    </dgm:pt>
    <dgm:pt modelId="{D104508A-7248-4709-8C89-80760B0076D4}" type="pres">
      <dgm:prSet presAssocID="{6EF3E8A5-76B1-4F4A-A3EA-1F3D6B4C7CC4}" presName="linNode" presStyleCnt="0"/>
      <dgm:spPr/>
    </dgm:pt>
    <dgm:pt modelId="{F2DC3DA1-03E7-4474-805A-7D038E7CE7B6}" type="pres">
      <dgm:prSet presAssocID="{6EF3E8A5-76B1-4F4A-A3EA-1F3D6B4C7CC4}" presName="parentText" presStyleLbl="node1" presStyleIdx="3" presStyleCnt="4" custLinFactNeighborX="-12325" custLinFactNeighborY="860">
        <dgm:presLayoutVars>
          <dgm:chMax val="1"/>
          <dgm:bulletEnabled val="1"/>
        </dgm:presLayoutVars>
      </dgm:prSet>
      <dgm:spPr/>
    </dgm:pt>
    <dgm:pt modelId="{8EAC5BD4-D02B-4DB8-A265-BFB63E76DE06}" type="pres">
      <dgm:prSet presAssocID="{6EF3E8A5-76B1-4F4A-A3EA-1F3D6B4C7CC4}" presName="descendantText" presStyleLbl="alignAccFollowNode1" presStyleIdx="3" presStyleCnt="4">
        <dgm:presLayoutVars>
          <dgm:bulletEnabled val="1"/>
        </dgm:presLayoutVars>
      </dgm:prSet>
      <dgm:spPr/>
    </dgm:pt>
  </dgm:ptLst>
  <dgm:cxnLst>
    <dgm:cxn modelId="{1F8DA500-5FCE-47D7-AB44-E932E6C3FCCE}" type="presOf" srcId="{1E595FD2-A0CC-48B6-BD3E-6EAC32590044}" destId="{50E4D98A-3B9A-4173-B241-57AB02EE4ACB}" srcOrd="0" destOrd="1" presId="urn:microsoft.com/office/officeart/2005/8/layout/vList5"/>
    <dgm:cxn modelId="{09C53904-1426-4C10-9A32-DA6A72A6FE8A}" type="presOf" srcId="{894E5962-7A34-4002-911A-96D35D83C5E4}" destId="{C7AA3856-F4FF-4B77-9930-C8353EB741F6}" srcOrd="0" destOrd="0" presId="urn:microsoft.com/office/officeart/2005/8/layout/vList5"/>
    <dgm:cxn modelId="{6448AE16-5998-4573-9678-DD66E1E06C43}" type="presOf" srcId="{9F8793F4-9B63-42A0-9C57-0AC629E5B25B}" destId="{587D63A1-70C8-4D80-907B-40CA6B036688}" srcOrd="0" destOrd="0" presId="urn:microsoft.com/office/officeart/2005/8/layout/vList5"/>
    <dgm:cxn modelId="{281FB01C-9979-458F-977E-22DA6224DEE6}" srcId="{894E5962-7A34-4002-911A-96D35D83C5E4}" destId="{2888FE37-AB8C-411B-B71B-314E2068E2DD}" srcOrd="2" destOrd="0" parTransId="{22773C28-B725-4721-BD71-DAE5A130498F}" sibTransId="{E58AB616-78A0-4564-9008-62A75D7D0543}"/>
    <dgm:cxn modelId="{58A3591E-ABF3-4FDB-87EF-87554BAC252F}" type="presOf" srcId="{AEB85260-378E-41F0-905B-5A52C57D4FA9}" destId="{8EAC5BD4-D02B-4DB8-A265-BFB63E76DE06}" srcOrd="0" destOrd="0" presId="urn:microsoft.com/office/officeart/2005/8/layout/vList5"/>
    <dgm:cxn modelId="{5255DD23-E21C-4074-9EDC-A26D50A21B75}" type="presOf" srcId="{549FE74F-EDBD-4840-8034-10E3B196D8BE}" destId="{07F30E70-A2F4-4C98-8937-642E5565EB30}" srcOrd="0" destOrd="0" presId="urn:microsoft.com/office/officeart/2005/8/layout/vList5"/>
    <dgm:cxn modelId="{DBCC692D-FF52-475C-AE80-F9C4CB921EB4}" srcId="{6EF3E8A5-76B1-4F4A-A3EA-1F3D6B4C7CC4}" destId="{A4F743DC-D719-413D-AAE6-3DF61BCB61E9}" srcOrd="2" destOrd="0" parTransId="{61B2C2AC-688D-4CA8-971E-602EFC44667B}" sibTransId="{00D40110-95B7-49EF-8625-9E1679F2EA9D}"/>
    <dgm:cxn modelId="{450CA734-93E3-4D5D-9611-1F1FEAB08DD9}" srcId="{20A3BC16-2E69-4ECA-A093-932B1914E2FC}" destId="{6EF3E8A5-76B1-4F4A-A3EA-1F3D6B4C7CC4}" srcOrd="3" destOrd="0" parTransId="{91253C8B-F6B8-4C17-A840-43A37DBC8B67}" sibTransId="{5F37A5AF-CB11-4CCC-B215-A4D69C1C69B5}"/>
    <dgm:cxn modelId="{2AF1343C-E356-4EB8-A195-037660F32427}" type="presOf" srcId="{C48A8782-B5C0-4DE9-B962-3F988235C9A4}" destId="{8EAC5BD4-D02B-4DB8-A265-BFB63E76DE06}" srcOrd="0" destOrd="1" presId="urn:microsoft.com/office/officeart/2005/8/layout/vList5"/>
    <dgm:cxn modelId="{60EAF15F-0988-4DA4-8176-AB1C56135D79}" srcId="{20A3BC16-2E69-4ECA-A093-932B1914E2FC}" destId="{108D9155-4EEF-447B-BDA3-EEBDD932BC94}" srcOrd="0" destOrd="0" parTransId="{F7331EB6-2D24-46E7-8D8A-77A29C8558F0}" sibTransId="{09D03DA7-F1BA-458A-87DA-92BF3ADAF8D8}"/>
    <dgm:cxn modelId="{F6977863-7CCC-47F7-A90D-B15F96347F29}" srcId="{108D9155-4EEF-447B-BDA3-EEBDD932BC94}" destId="{4DC7CF31-ABA6-4A56-A639-337A971C3F0B}" srcOrd="2" destOrd="0" parTransId="{EC5A9F06-D399-4342-97A3-C038EB126131}" sibTransId="{F38EBA2E-50E7-4AD0-A97C-08519282E90C}"/>
    <dgm:cxn modelId="{877B2345-DA89-497A-A7EB-AA60091CA108}" type="presOf" srcId="{69DD49C7-B259-4E93-B9D8-0A71CAC7CDDB}" destId="{4A38049F-4EA8-415B-A194-A2684F32CC9C}" srcOrd="0" destOrd="1" presId="urn:microsoft.com/office/officeart/2005/8/layout/vList5"/>
    <dgm:cxn modelId="{A8C95C50-DE52-4763-8B68-5EADC96501EB}" type="presOf" srcId="{C5F15208-994B-4273-86E1-847CD557D29C}" destId="{587D63A1-70C8-4D80-907B-40CA6B036688}" srcOrd="0" destOrd="1" presId="urn:microsoft.com/office/officeart/2005/8/layout/vList5"/>
    <dgm:cxn modelId="{68DB6050-796F-4E04-9E0D-9E1D25545A06}" type="presOf" srcId="{108D9155-4EEF-447B-BDA3-EEBDD932BC94}" destId="{CEF3D228-6D80-4377-82F5-E4FD9D92E13D}" srcOrd="0" destOrd="0" presId="urn:microsoft.com/office/officeart/2005/8/layout/vList5"/>
    <dgm:cxn modelId="{2573B151-4599-4E9E-A795-3EAB9FAB97FE}" type="presOf" srcId="{182F4822-08D6-4CCF-9153-E29E0FC80D03}" destId="{50E4D98A-3B9A-4173-B241-57AB02EE4ACB}" srcOrd="0" destOrd="0" presId="urn:microsoft.com/office/officeart/2005/8/layout/vList5"/>
    <dgm:cxn modelId="{405AEF52-ADFF-4AD8-9DE1-302490B77CF5}" srcId="{108D9155-4EEF-447B-BDA3-EEBDD932BC94}" destId="{C5F15208-994B-4273-86E1-847CD557D29C}" srcOrd="1" destOrd="0" parTransId="{29EF05AD-FF03-4F20-A4C7-6AB2E6186A78}" sibTransId="{7E1DA179-3A35-49C3-A480-90D984253257}"/>
    <dgm:cxn modelId="{34121574-E7F9-495C-B9F6-1A5D0816B7D5}" srcId="{20A3BC16-2E69-4ECA-A093-932B1914E2FC}" destId="{549FE74F-EDBD-4840-8034-10E3B196D8BE}" srcOrd="1" destOrd="0" parTransId="{3D7621E2-6ADA-497E-A520-577113256182}" sibTransId="{BBEE0841-F3BF-4222-9628-5BB5ABD32400}"/>
    <dgm:cxn modelId="{3F645974-9068-47B6-B764-B8862A372C65}" srcId="{549FE74F-EDBD-4840-8034-10E3B196D8BE}" destId="{0C68FA25-9AEF-4454-A6E1-BAD8C933EB15}" srcOrd="2" destOrd="0" parTransId="{C5BCE169-97A9-4882-A1A2-BB75284897C2}" sibTransId="{03C3109F-29A1-47D4-B8C5-F581F0E82F3C}"/>
    <dgm:cxn modelId="{2DA89486-AABC-4AFC-A18D-783EBF99717A}" type="presOf" srcId="{6EF3E8A5-76B1-4F4A-A3EA-1F3D6B4C7CC4}" destId="{F2DC3DA1-03E7-4474-805A-7D038E7CE7B6}" srcOrd="0" destOrd="0" presId="urn:microsoft.com/office/officeart/2005/8/layout/vList5"/>
    <dgm:cxn modelId="{BFBF25A1-83F8-408E-87A2-460DE7C8F120}" srcId="{894E5962-7A34-4002-911A-96D35D83C5E4}" destId="{1E595FD2-A0CC-48B6-BD3E-6EAC32590044}" srcOrd="1" destOrd="0" parTransId="{B95D5BAB-90AE-43AC-BD98-BBA97334041F}" sibTransId="{28F91741-F7F1-44B8-87E5-5FEAF35D2767}"/>
    <dgm:cxn modelId="{6ABCEAA5-8B4E-4432-98AD-5F4690F133EF}" type="presOf" srcId="{A4F743DC-D719-413D-AAE6-3DF61BCB61E9}" destId="{8EAC5BD4-D02B-4DB8-A265-BFB63E76DE06}" srcOrd="0" destOrd="2" presId="urn:microsoft.com/office/officeart/2005/8/layout/vList5"/>
    <dgm:cxn modelId="{BFA7EDAD-EED5-4AC2-B55D-BB941F5C78D3}" type="presOf" srcId="{0C68FA25-9AEF-4454-A6E1-BAD8C933EB15}" destId="{4A38049F-4EA8-415B-A194-A2684F32CC9C}" srcOrd="0" destOrd="2" presId="urn:microsoft.com/office/officeart/2005/8/layout/vList5"/>
    <dgm:cxn modelId="{C60919C0-E97F-449E-9BB0-96F597E53307}" srcId="{549FE74F-EDBD-4840-8034-10E3B196D8BE}" destId="{6F9F0F4D-2BDF-4B70-A107-FF7A1E055B33}" srcOrd="0" destOrd="0" parTransId="{61F2D37B-31D5-4EF7-B1B6-C31177D257FA}" sibTransId="{4FF9D463-646B-4EEB-A5AE-3B97DB3FF1A2}"/>
    <dgm:cxn modelId="{D49230C2-9AA5-42E7-9F80-96442F4CB0DA}" srcId="{894E5962-7A34-4002-911A-96D35D83C5E4}" destId="{182F4822-08D6-4CCF-9153-E29E0FC80D03}" srcOrd="0" destOrd="0" parTransId="{7C60A698-5D6E-4E30-B28A-AED25277C60C}" sibTransId="{6304AA19-D51F-4667-98B2-0AF7E1568E53}"/>
    <dgm:cxn modelId="{5DCE1DCF-FD3C-4D35-9170-FBA3844FA344}" srcId="{6EF3E8A5-76B1-4F4A-A3EA-1F3D6B4C7CC4}" destId="{AEB85260-378E-41F0-905B-5A52C57D4FA9}" srcOrd="0" destOrd="0" parTransId="{B9A11F2A-44A9-4F4F-9147-98D4B86FF8D9}" sibTransId="{0E0D7B81-89E5-43BB-B3F8-4120FB85554C}"/>
    <dgm:cxn modelId="{7E535EE0-630D-4986-B389-6C150EBD8044}" srcId="{6EF3E8A5-76B1-4F4A-A3EA-1F3D6B4C7CC4}" destId="{C48A8782-B5C0-4DE9-B962-3F988235C9A4}" srcOrd="1" destOrd="0" parTransId="{42EDB7CD-1A44-43C3-91E9-61C6BFCFEE1C}" sibTransId="{EBAAC35F-449E-4A7E-A283-651E9AC90337}"/>
    <dgm:cxn modelId="{B4A254E8-9E37-4E6D-B490-8CFEC0C2EFE3}" type="presOf" srcId="{20A3BC16-2E69-4ECA-A093-932B1914E2FC}" destId="{D6BADEE4-0EDF-428F-973C-017B6EE2ACFB}" srcOrd="0" destOrd="0" presId="urn:microsoft.com/office/officeart/2005/8/layout/vList5"/>
    <dgm:cxn modelId="{04482AEF-3062-4BD1-8D72-8DBA8BB362E1}" type="presOf" srcId="{6F9F0F4D-2BDF-4B70-A107-FF7A1E055B33}" destId="{4A38049F-4EA8-415B-A194-A2684F32CC9C}" srcOrd="0" destOrd="0" presId="urn:microsoft.com/office/officeart/2005/8/layout/vList5"/>
    <dgm:cxn modelId="{E1304BF4-2D6A-47D9-9E5C-5C2648A5FE85}" srcId="{108D9155-4EEF-447B-BDA3-EEBDD932BC94}" destId="{9F8793F4-9B63-42A0-9C57-0AC629E5B25B}" srcOrd="0" destOrd="0" parTransId="{8E5E6DF3-1CEC-4E55-A47C-520FEA52BB14}" sibTransId="{2C40203A-D6D3-46E4-9080-5B1CF79F1075}"/>
    <dgm:cxn modelId="{ABCE94F8-C74B-472E-9DA3-12FC2F5A7DE0}" srcId="{549FE74F-EDBD-4840-8034-10E3B196D8BE}" destId="{69DD49C7-B259-4E93-B9D8-0A71CAC7CDDB}" srcOrd="1" destOrd="0" parTransId="{1B128E54-FFEE-45C1-8A1E-A553CB02700D}" sibTransId="{56E45008-0BC9-478C-AED0-D14138D384ED}"/>
    <dgm:cxn modelId="{4F1DF0F9-EE3A-44EB-BD2C-E2F9B75AF443}" type="presOf" srcId="{4DC7CF31-ABA6-4A56-A639-337A971C3F0B}" destId="{587D63A1-70C8-4D80-907B-40CA6B036688}" srcOrd="0" destOrd="2" presId="urn:microsoft.com/office/officeart/2005/8/layout/vList5"/>
    <dgm:cxn modelId="{B7A60FFA-F078-4048-9AF1-C5C546CA4360}" type="presOf" srcId="{2888FE37-AB8C-411B-B71B-314E2068E2DD}" destId="{50E4D98A-3B9A-4173-B241-57AB02EE4ACB}" srcOrd="0" destOrd="2" presId="urn:microsoft.com/office/officeart/2005/8/layout/vList5"/>
    <dgm:cxn modelId="{4AEA51FE-B0EA-44B8-A0E4-2FE2F69504EC}" srcId="{20A3BC16-2E69-4ECA-A093-932B1914E2FC}" destId="{894E5962-7A34-4002-911A-96D35D83C5E4}" srcOrd="2" destOrd="0" parTransId="{E6FFB463-E1D6-4A31-B705-016DB8AE2E81}" sibTransId="{6FE267DC-6939-4634-905F-6B485FE06475}"/>
    <dgm:cxn modelId="{2FFD6520-ADDA-48EC-A5E8-C8ACE1CE6E4F}" type="presParOf" srcId="{D6BADEE4-0EDF-428F-973C-017B6EE2ACFB}" destId="{9625C928-29F7-4AE2-852D-063202A81D49}" srcOrd="0" destOrd="0" presId="urn:microsoft.com/office/officeart/2005/8/layout/vList5"/>
    <dgm:cxn modelId="{7CCF416A-25B3-4ABE-BD08-076F605C63AD}" type="presParOf" srcId="{9625C928-29F7-4AE2-852D-063202A81D49}" destId="{CEF3D228-6D80-4377-82F5-E4FD9D92E13D}" srcOrd="0" destOrd="0" presId="urn:microsoft.com/office/officeart/2005/8/layout/vList5"/>
    <dgm:cxn modelId="{D674B49E-D4B7-460B-9BB4-AAD6F5C27E08}" type="presParOf" srcId="{9625C928-29F7-4AE2-852D-063202A81D49}" destId="{587D63A1-70C8-4D80-907B-40CA6B036688}" srcOrd="1" destOrd="0" presId="urn:microsoft.com/office/officeart/2005/8/layout/vList5"/>
    <dgm:cxn modelId="{CFFE6B99-A8FC-4BB2-B597-BFF4C268D32A}" type="presParOf" srcId="{D6BADEE4-0EDF-428F-973C-017B6EE2ACFB}" destId="{6EFF2F50-8766-482C-82E9-5BC188EE894D}" srcOrd="1" destOrd="0" presId="urn:microsoft.com/office/officeart/2005/8/layout/vList5"/>
    <dgm:cxn modelId="{B3EEC856-AF8E-4685-961B-C2800907DA30}" type="presParOf" srcId="{D6BADEE4-0EDF-428F-973C-017B6EE2ACFB}" destId="{194730CC-2025-4741-9CA5-660E3D8C247B}" srcOrd="2" destOrd="0" presId="urn:microsoft.com/office/officeart/2005/8/layout/vList5"/>
    <dgm:cxn modelId="{42BA54E9-3170-42E7-B82A-4F09BC2318E7}" type="presParOf" srcId="{194730CC-2025-4741-9CA5-660E3D8C247B}" destId="{07F30E70-A2F4-4C98-8937-642E5565EB30}" srcOrd="0" destOrd="0" presId="urn:microsoft.com/office/officeart/2005/8/layout/vList5"/>
    <dgm:cxn modelId="{CACC7963-BA6E-4981-AC61-94ABDCE6CB03}" type="presParOf" srcId="{194730CC-2025-4741-9CA5-660E3D8C247B}" destId="{4A38049F-4EA8-415B-A194-A2684F32CC9C}" srcOrd="1" destOrd="0" presId="urn:microsoft.com/office/officeart/2005/8/layout/vList5"/>
    <dgm:cxn modelId="{FD99F027-4D9C-4ECA-B9F2-F429A93B01C7}" type="presParOf" srcId="{D6BADEE4-0EDF-428F-973C-017B6EE2ACFB}" destId="{5FF17E30-B1DB-47B7-98A0-6F53134F8971}" srcOrd="3" destOrd="0" presId="urn:microsoft.com/office/officeart/2005/8/layout/vList5"/>
    <dgm:cxn modelId="{42EDDF87-6863-4EED-A0D5-4DD0E8D57448}" type="presParOf" srcId="{D6BADEE4-0EDF-428F-973C-017B6EE2ACFB}" destId="{0966F9F1-4DD9-4B22-9204-32AFABD9FE40}" srcOrd="4" destOrd="0" presId="urn:microsoft.com/office/officeart/2005/8/layout/vList5"/>
    <dgm:cxn modelId="{1EC55655-472A-4D95-B15B-9EDDAFFCAC12}" type="presParOf" srcId="{0966F9F1-4DD9-4B22-9204-32AFABD9FE40}" destId="{C7AA3856-F4FF-4B77-9930-C8353EB741F6}" srcOrd="0" destOrd="0" presId="urn:microsoft.com/office/officeart/2005/8/layout/vList5"/>
    <dgm:cxn modelId="{4AC06466-873F-4688-B2F6-B80AA7202217}" type="presParOf" srcId="{0966F9F1-4DD9-4B22-9204-32AFABD9FE40}" destId="{50E4D98A-3B9A-4173-B241-57AB02EE4ACB}" srcOrd="1" destOrd="0" presId="urn:microsoft.com/office/officeart/2005/8/layout/vList5"/>
    <dgm:cxn modelId="{942707AA-9B5A-4ABE-8102-674143C2D40B}" type="presParOf" srcId="{D6BADEE4-0EDF-428F-973C-017B6EE2ACFB}" destId="{720C3CAA-9265-45EF-AA49-28F84ABE3CED}" srcOrd="5" destOrd="0" presId="urn:microsoft.com/office/officeart/2005/8/layout/vList5"/>
    <dgm:cxn modelId="{6F3E84A9-ECEF-44E7-BC5E-412A5F8F25D3}" type="presParOf" srcId="{D6BADEE4-0EDF-428F-973C-017B6EE2ACFB}" destId="{D104508A-7248-4709-8C89-80760B0076D4}" srcOrd="6" destOrd="0" presId="urn:microsoft.com/office/officeart/2005/8/layout/vList5"/>
    <dgm:cxn modelId="{B6DD7F22-24B4-432D-A0AD-35B2E78A9617}" type="presParOf" srcId="{D104508A-7248-4709-8C89-80760B0076D4}" destId="{F2DC3DA1-03E7-4474-805A-7D038E7CE7B6}" srcOrd="0" destOrd="0" presId="urn:microsoft.com/office/officeart/2005/8/layout/vList5"/>
    <dgm:cxn modelId="{8B81EA77-9D40-4875-BEAC-B535D93E6BB5}" type="presParOf" srcId="{D104508A-7248-4709-8C89-80760B0076D4}" destId="{8EAC5BD4-D02B-4DB8-A265-BFB63E76DE06}" srcOrd="1" destOrd="0" presId="urn:microsoft.com/office/officeart/2005/8/layout/vList5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15.xml><?xml version="1.0" encoding="utf-8"?>
<dgm:dataModel xmlns:dgm="http://schemas.openxmlformats.org/drawingml/2006/diagram" xmlns:a="http://schemas.openxmlformats.org/drawingml/2006/main">
  <dgm:ptLst>
    <dgm:pt modelId="{9D3E02E7-26BB-40F4-BD57-ACB9E75245DC}" type="doc">
      <dgm:prSet loTypeId="urn:microsoft.com/office/officeart/2009/3/layout/OpposingIdeas" loCatId="relationship" qsTypeId="urn:microsoft.com/office/officeart/2005/8/quickstyle/simple1" qsCatId="simple" csTypeId="urn:microsoft.com/office/officeart/2005/8/colors/accent2_1" csCatId="accent2" phldr="1"/>
      <dgm:spPr/>
      <dgm:t>
        <a:bodyPr/>
        <a:lstStyle/>
        <a:p>
          <a:endParaRPr lang="en-GB"/>
        </a:p>
      </dgm:t>
    </dgm:pt>
    <dgm:pt modelId="{C89C0CF4-8F32-42F3-8D87-2FCB5B68DFA9}">
      <dgm:prSet phldrT="[Text]" phldr="0"/>
      <dgm:spPr/>
      <dgm:t>
        <a:bodyPr/>
        <a:lstStyle/>
        <a:p>
          <a:r>
            <a:rPr lang="en-GB" dirty="0">
              <a:latin typeface="Syne" panose="020B0604020202020204" charset="0"/>
            </a:rPr>
            <a:t>Strengths</a:t>
          </a:r>
        </a:p>
      </dgm:t>
    </dgm:pt>
    <dgm:pt modelId="{C6224D3A-8004-45CA-9F47-C54B0B4CAE36}" type="parTrans" cxnId="{FF4D8021-0982-48CF-BFA2-137B5342508B}">
      <dgm:prSet/>
      <dgm:spPr/>
      <dgm:t>
        <a:bodyPr/>
        <a:lstStyle/>
        <a:p>
          <a:endParaRPr lang="en-GB">
            <a:latin typeface="Syne" panose="020B0604020202020204" charset="0"/>
          </a:endParaRPr>
        </a:p>
      </dgm:t>
    </dgm:pt>
    <dgm:pt modelId="{8B1FEFA7-276D-4060-B061-D86F94AA6F7F}" type="sibTrans" cxnId="{FF4D8021-0982-48CF-BFA2-137B5342508B}">
      <dgm:prSet/>
      <dgm:spPr/>
      <dgm:t>
        <a:bodyPr/>
        <a:lstStyle/>
        <a:p>
          <a:endParaRPr lang="en-GB">
            <a:latin typeface="Syne" panose="020B0604020202020204" charset="0"/>
          </a:endParaRPr>
        </a:p>
      </dgm:t>
    </dgm:pt>
    <dgm:pt modelId="{C431DF18-A890-4F2C-866E-E225BCAE274F}">
      <dgm:prSet phldrT="[Text]"/>
      <dgm:spPr/>
      <dgm:t>
        <a:bodyPr/>
        <a:lstStyle/>
        <a:p>
          <a:pPr>
            <a:buFont typeface="Arial" panose="020B0604020202020204" pitchFamily="34" charset="0"/>
            <a:buChar char="•"/>
          </a:pPr>
          <a:r>
            <a:rPr lang="en-GB" dirty="0">
              <a:latin typeface="Syne" panose="020B0604020202020204" charset="0"/>
            </a:rPr>
            <a:t>Explains multiple forms of prejudice</a:t>
          </a:r>
        </a:p>
        <a:p>
          <a:pPr>
            <a:buFont typeface="Arial" panose="020B0604020202020204" pitchFamily="34" charset="0"/>
            <a:buChar char="•"/>
          </a:pPr>
          <a:r>
            <a:rPr lang="en-GB" dirty="0">
              <a:latin typeface="Syne" panose="020B0604020202020204" charset="0"/>
            </a:rPr>
            <a:t>
Strong empirical support</a:t>
          </a:r>
        </a:p>
        <a:p>
          <a:pPr>
            <a:buFont typeface="Arial" panose="020B0604020202020204" pitchFamily="34" charset="0"/>
            <a:buChar char="•"/>
          </a:pPr>
          <a:r>
            <a:rPr lang="en-GB" dirty="0">
              <a:latin typeface="Syne" panose="020B0604020202020204" charset="0"/>
            </a:rPr>
            <a:t>
Applicable across contexts</a:t>
          </a:r>
        </a:p>
        <a:p>
          <a:pPr>
            <a:buFont typeface="Arial" panose="020B0604020202020204" pitchFamily="34" charset="0"/>
            <a:buChar char="•"/>
          </a:pPr>
          <a:r>
            <a:rPr lang="en-GB" dirty="0">
              <a:latin typeface="Syne" panose="020B0604020202020204" charset="0"/>
            </a:rPr>
            <a:t>
Integrates cognitive and emotional processes</a:t>
          </a:r>
        </a:p>
      </dgm:t>
    </dgm:pt>
    <dgm:pt modelId="{7AE0642A-95CA-4872-9766-CC8C238FBD24}" type="parTrans" cxnId="{F08ED09B-B5C2-44C9-AE55-B4D895F031A8}">
      <dgm:prSet/>
      <dgm:spPr/>
      <dgm:t>
        <a:bodyPr/>
        <a:lstStyle/>
        <a:p>
          <a:endParaRPr lang="en-GB">
            <a:latin typeface="Syne" panose="020B0604020202020204" charset="0"/>
          </a:endParaRPr>
        </a:p>
      </dgm:t>
    </dgm:pt>
    <dgm:pt modelId="{50F6FA22-B213-4F41-BBD9-CC6C146F58A4}" type="sibTrans" cxnId="{F08ED09B-B5C2-44C9-AE55-B4D895F031A8}">
      <dgm:prSet/>
      <dgm:spPr/>
      <dgm:t>
        <a:bodyPr/>
        <a:lstStyle/>
        <a:p>
          <a:endParaRPr lang="en-GB">
            <a:latin typeface="Syne" panose="020B0604020202020204" charset="0"/>
          </a:endParaRPr>
        </a:p>
      </dgm:t>
    </dgm:pt>
    <dgm:pt modelId="{64F9DF2B-D7DF-4283-A0A0-4AC97D18222D}">
      <dgm:prSet phldrT="[Text]" phldr="0"/>
      <dgm:spPr/>
      <dgm:t>
        <a:bodyPr/>
        <a:lstStyle/>
        <a:p>
          <a:r>
            <a:rPr lang="en-GB" dirty="0">
              <a:latin typeface="Syne" panose="020B0604020202020204" charset="0"/>
            </a:rPr>
            <a:t>Limitations</a:t>
          </a:r>
        </a:p>
      </dgm:t>
    </dgm:pt>
    <dgm:pt modelId="{E756380A-C8BA-490F-B312-7BEDFF842553}" type="parTrans" cxnId="{E8CC9670-FDA6-423F-B9DE-6C94B843CBFB}">
      <dgm:prSet/>
      <dgm:spPr/>
      <dgm:t>
        <a:bodyPr/>
        <a:lstStyle/>
        <a:p>
          <a:endParaRPr lang="en-GB">
            <a:latin typeface="Syne" panose="020B0604020202020204" charset="0"/>
          </a:endParaRPr>
        </a:p>
      </dgm:t>
    </dgm:pt>
    <dgm:pt modelId="{73C6EAA8-33E4-4BA8-AA88-586B1BCD6C4A}" type="sibTrans" cxnId="{E8CC9670-FDA6-423F-B9DE-6C94B843CBFB}">
      <dgm:prSet/>
      <dgm:spPr/>
      <dgm:t>
        <a:bodyPr/>
        <a:lstStyle/>
        <a:p>
          <a:endParaRPr lang="en-GB">
            <a:latin typeface="Syne" panose="020B0604020202020204" charset="0"/>
          </a:endParaRPr>
        </a:p>
      </dgm:t>
    </dgm:pt>
    <dgm:pt modelId="{4ACAF707-3716-4232-8701-E01E1905A5BB}">
      <dgm:prSet phldrT="[Text]"/>
      <dgm:spPr/>
      <dgm:t>
        <a:bodyPr/>
        <a:lstStyle/>
        <a:p>
          <a:r>
            <a:rPr lang="en-GB" dirty="0">
              <a:latin typeface="Syne" panose="020B0604020202020204" charset="0"/>
            </a:rPr>
            <a:t>Threat constructs overlap</a:t>
          </a:r>
        </a:p>
        <a:p>
          <a:r>
            <a:rPr lang="en-GB" dirty="0">
              <a:latin typeface="Syne" panose="020B0604020202020204" charset="0"/>
            </a:rPr>
            <a:t>
Causality is difficult to establish</a:t>
          </a:r>
        </a:p>
        <a:p>
          <a:r>
            <a:rPr lang="en-GB" dirty="0">
              <a:latin typeface="Syne" panose="020B0604020202020204" charset="0"/>
            </a:rPr>
            <a:t>
Western bias</a:t>
          </a:r>
        </a:p>
        <a:p>
          <a:r>
            <a:rPr lang="en-GB" dirty="0">
              <a:latin typeface="Syne" panose="020B0604020202020204" charset="0"/>
            </a:rPr>
            <a:t>
Underplays structural inequality</a:t>
          </a:r>
        </a:p>
      </dgm:t>
    </dgm:pt>
    <dgm:pt modelId="{8709A35F-0E59-4FDF-9901-51D0DF166C99}" type="parTrans" cxnId="{A113F630-81B8-4804-BE08-D49A0CE5DAB7}">
      <dgm:prSet/>
      <dgm:spPr/>
      <dgm:t>
        <a:bodyPr/>
        <a:lstStyle/>
        <a:p>
          <a:endParaRPr lang="en-GB">
            <a:latin typeface="Syne" panose="020B0604020202020204" charset="0"/>
          </a:endParaRPr>
        </a:p>
      </dgm:t>
    </dgm:pt>
    <dgm:pt modelId="{8498BF45-22A0-49FB-A499-5D3F2001EA86}" type="sibTrans" cxnId="{A113F630-81B8-4804-BE08-D49A0CE5DAB7}">
      <dgm:prSet/>
      <dgm:spPr/>
      <dgm:t>
        <a:bodyPr/>
        <a:lstStyle/>
        <a:p>
          <a:endParaRPr lang="en-GB">
            <a:latin typeface="Syne" panose="020B0604020202020204" charset="0"/>
          </a:endParaRPr>
        </a:p>
      </dgm:t>
    </dgm:pt>
    <dgm:pt modelId="{81980263-F41E-461D-9B35-23EB7B4B49A1}">
      <dgm:prSet/>
      <dgm:spPr/>
      <dgm:t>
        <a:bodyPr/>
        <a:lstStyle/>
        <a:p>
          <a:endParaRPr lang="en-GB"/>
        </a:p>
      </dgm:t>
    </dgm:pt>
    <dgm:pt modelId="{CF29CC3F-BADB-45EA-B789-02BAFAB9E878}" type="parTrans" cxnId="{1EEE0DA6-0119-4424-BE20-8210BCDE0114}">
      <dgm:prSet/>
      <dgm:spPr/>
      <dgm:t>
        <a:bodyPr/>
        <a:lstStyle/>
        <a:p>
          <a:endParaRPr lang="en-GB">
            <a:latin typeface="Syne" panose="020B0604020202020204" charset="0"/>
          </a:endParaRPr>
        </a:p>
      </dgm:t>
    </dgm:pt>
    <dgm:pt modelId="{11CBB0A9-2EBA-45CD-A69B-BC3B6C100B5C}" type="sibTrans" cxnId="{1EEE0DA6-0119-4424-BE20-8210BCDE0114}">
      <dgm:prSet/>
      <dgm:spPr/>
      <dgm:t>
        <a:bodyPr/>
        <a:lstStyle/>
        <a:p>
          <a:endParaRPr lang="en-GB">
            <a:latin typeface="Syne" panose="020B0604020202020204" charset="0"/>
          </a:endParaRPr>
        </a:p>
      </dgm:t>
    </dgm:pt>
    <dgm:pt modelId="{C51380E6-25A7-4B69-8279-458CAA217EA5}">
      <dgm:prSet/>
      <dgm:spPr/>
      <dgm:t>
        <a:bodyPr/>
        <a:lstStyle/>
        <a:p>
          <a:endParaRPr lang="en-GB"/>
        </a:p>
      </dgm:t>
    </dgm:pt>
    <dgm:pt modelId="{82845E0E-A8B8-4283-AA96-426181F358A5}" type="parTrans" cxnId="{12013664-AD7D-433A-AA99-B5EEB9375153}">
      <dgm:prSet/>
      <dgm:spPr/>
      <dgm:t>
        <a:bodyPr/>
        <a:lstStyle/>
        <a:p>
          <a:endParaRPr lang="en-GB">
            <a:latin typeface="Syne" panose="020B0604020202020204" charset="0"/>
          </a:endParaRPr>
        </a:p>
      </dgm:t>
    </dgm:pt>
    <dgm:pt modelId="{3C8C3295-EC63-4F13-B6D9-0B03FE491B03}" type="sibTrans" cxnId="{12013664-AD7D-433A-AA99-B5EEB9375153}">
      <dgm:prSet/>
      <dgm:spPr/>
      <dgm:t>
        <a:bodyPr/>
        <a:lstStyle/>
        <a:p>
          <a:endParaRPr lang="en-GB">
            <a:latin typeface="Syne" panose="020B0604020202020204" charset="0"/>
          </a:endParaRPr>
        </a:p>
      </dgm:t>
    </dgm:pt>
    <dgm:pt modelId="{52023780-957F-4B1B-9584-F4975F57751A}">
      <dgm:prSet/>
      <dgm:spPr/>
      <dgm:t>
        <a:bodyPr/>
        <a:lstStyle/>
        <a:p>
          <a:endParaRPr lang="en-GB"/>
        </a:p>
      </dgm:t>
    </dgm:pt>
    <dgm:pt modelId="{DC8952FD-5312-4EC9-9FAC-B7671C96AE58}" type="parTrans" cxnId="{4B6A6552-E061-4A4F-8B71-B395AAE8C42C}">
      <dgm:prSet/>
      <dgm:spPr/>
      <dgm:t>
        <a:bodyPr/>
        <a:lstStyle/>
        <a:p>
          <a:endParaRPr lang="en-GB">
            <a:latin typeface="Syne" panose="020B0604020202020204" charset="0"/>
          </a:endParaRPr>
        </a:p>
      </dgm:t>
    </dgm:pt>
    <dgm:pt modelId="{8C4FF572-6A25-468D-AC78-71904A94CC0A}" type="sibTrans" cxnId="{4B6A6552-E061-4A4F-8B71-B395AAE8C42C}">
      <dgm:prSet/>
      <dgm:spPr/>
      <dgm:t>
        <a:bodyPr/>
        <a:lstStyle/>
        <a:p>
          <a:endParaRPr lang="en-GB">
            <a:latin typeface="Syne" panose="020B0604020202020204" charset="0"/>
          </a:endParaRPr>
        </a:p>
      </dgm:t>
    </dgm:pt>
    <dgm:pt modelId="{72CB7271-1D93-4349-89BC-06F631F37EBE}">
      <dgm:prSet/>
      <dgm:spPr/>
      <dgm:t>
        <a:bodyPr/>
        <a:lstStyle/>
        <a:p>
          <a:endParaRPr lang="en-GB">
            <a:latin typeface="Syne" panose="020B0604020202020204" charset="0"/>
          </a:endParaRPr>
        </a:p>
      </dgm:t>
    </dgm:pt>
    <dgm:pt modelId="{E2586B81-DEF6-47D6-8602-1A8D4E48899E}" type="parTrans" cxnId="{C497D51D-707D-4408-A040-5336ED0CDCC0}">
      <dgm:prSet/>
      <dgm:spPr/>
      <dgm:t>
        <a:bodyPr/>
        <a:lstStyle/>
        <a:p>
          <a:endParaRPr lang="en-GB">
            <a:latin typeface="Syne" panose="020B0604020202020204" charset="0"/>
          </a:endParaRPr>
        </a:p>
      </dgm:t>
    </dgm:pt>
    <dgm:pt modelId="{F3D91930-447A-4A14-BFC9-FC06091E3F04}" type="sibTrans" cxnId="{C497D51D-707D-4408-A040-5336ED0CDCC0}">
      <dgm:prSet/>
      <dgm:spPr/>
      <dgm:t>
        <a:bodyPr/>
        <a:lstStyle/>
        <a:p>
          <a:endParaRPr lang="en-GB">
            <a:latin typeface="Syne" panose="020B0604020202020204" charset="0"/>
          </a:endParaRPr>
        </a:p>
      </dgm:t>
    </dgm:pt>
    <dgm:pt modelId="{751CFA51-E501-4F6F-8386-194AB00EE6C5}" type="pres">
      <dgm:prSet presAssocID="{9D3E02E7-26BB-40F4-BD57-ACB9E75245DC}" presName="Name0" presStyleCnt="0">
        <dgm:presLayoutVars>
          <dgm:chMax val="2"/>
          <dgm:dir/>
          <dgm:animOne val="branch"/>
          <dgm:animLvl val="lvl"/>
          <dgm:resizeHandles val="exact"/>
        </dgm:presLayoutVars>
      </dgm:prSet>
      <dgm:spPr/>
    </dgm:pt>
    <dgm:pt modelId="{059DA082-2FE7-4B50-B6E6-7267495F80CC}" type="pres">
      <dgm:prSet presAssocID="{9D3E02E7-26BB-40F4-BD57-ACB9E75245DC}" presName="Background" presStyleLbl="node1" presStyleIdx="0" presStyleCnt="1"/>
      <dgm:spPr/>
    </dgm:pt>
    <dgm:pt modelId="{03193018-C4DE-4BD9-9543-BDC88307EB86}" type="pres">
      <dgm:prSet presAssocID="{9D3E02E7-26BB-40F4-BD57-ACB9E75245DC}" presName="Divider" presStyleLbl="callout" presStyleIdx="0" presStyleCnt="1"/>
      <dgm:spPr/>
    </dgm:pt>
    <dgm:pt modelId="{AE71AAA9-0BA4-49A2-8FC3-6EE6F488DA6A}" type="pres">
      <dgm:prSet presAssocID="{9D3E02E7-26BB-40F4-BD57-ACB9E75245DC}" presName="ChildText1" presStyleLbl="revTx" presStyleIdx="0" presStyleCnt="0">
        <dgm:presLayoutVars>
          <dgm:chMax val="0"/>
          <dgm:chPref val="0"/>
          <dgm:bulletEnabled val="1"/>
        </dgm:presLayoutVars>
      </dgm:prSet>
      <dgm:spPr/>
    </dgm:pt>
    <dgm:pt modelId="{8964B1D1-6270-46FF-AC66-1023574E7131}" type="pres">
      <dgm:prSet presAssocID="{9D3E02E7-26BB-40F4-BD57-ACB9E75245DC}" presName="ChildText2" presStyleLbl="revTx" presStyleIdx="0" presStyleCnt="0">
        <dgm:presLayoutVars>
          <dgm:chMax val="0"/>
          <dgm:chPref val="0"/>
          <dgm:bulletEnabled val="1"/>
        </dgm:presLayoutVars>
      </dgm:prSet>
      <dgm:spPr/>
    </dgm:pt>
    <dgm:pt modelId="{AF382785-6FA7-469D-9CCF-C4C1B084B008}" type="pres">
      <dgm:prSet presAssocID="{9D3E02E7-26BB-40F4-BD57-ACB9E75245DC}" presName="ParentText1" presStyleLbl="revTx" presStyleIdx="0" presStyleCnt="0">
        <dgm:presLayoutVars>
          <dgm:chMax val="1"/>
          <dgm:chPref val="1"/>
        </dgm:presLayoutVars>
      </dgm:prSet>
      <dgm:spPr/>
    </dgm:pt>
    <dgm:pt modelId="{377C5D3F-9A20-4EE7-87CF-67D311C3D379}" type="pres">
      <dgm:prSet presAssocID="{9D3E02E7-26BB-40F4-BD57-ACB9E75245DC}" presName="ParentShape1" presStyleLbl="alignImgPlace1" presStyleIdx="0" presStyleCnt="2">
        <dgm:presLayoutVars/>
      </dgm:prSet>
      <dgm:spPr/>
    </dgm:pt>
    <dgm:pt modelId="{00A8BECD-189E-4950-B869-F15FF470224C}" type="pres">
      <dgm:prSet presAssocID="{9D3E02E7-26BB-40F4-BD57-ACB9E75245DC}" presName="ParentText2" presStyleLbl="revTx" presStyleIdx="0" presStyleCnt="0">
        <dgm:presLayoutVars>
          <dgm:chMax val="1"/>
          <dgm:chPref val="1"/>
        </dgm:presLayoutVars>
      </dgm:prSet>
      <dgm:spPr/>
    </dgm:pt>
    <dgm:pt modelId="{6D8AB593-12E2-445D-AEAB-7B96343B59BA}" type="pres">
      <dgm:prSet presAssocID="{9D3E02E7-26BB-40F4-BD57-ACB9E75245DC}" presName="ParentShape2" presStyleLbl="alignImgPlace1" presStyleIdx="1" presStyleCnt="2">
        <dgm:presLayoutVars/>
      </dgm:prSet>
      <dgm:spPr/>
    </dgm:pt>
  </dgm:ptLst>
  <dgm:cxnLst>
    <dgm:cxn modelId="{C497D51D-707D-4408-A040-5336ED0CDCC0}" srcId="{9D3E02E7-26BB-40F4-BD57-ACB9E75245DC}" destId="{72CB7271-1D93-4349-89BC-06F631F37EBE}" srcOrd="5" destOrd="0" parTransId="{E2586B81-DEF6-47D6-8602-1A8D4E48899E}" sibTransId="{F3D91930-447A-4A14-BFC9-FC06091E3F04}"/>
    <dgm:cxn modelId="{FF4D8021-0982-48CF-BFA2-137B5342508B}" srcId="{9D3E02E7-26BB-40F4-BD57-ACB9E75245DC}" destId="{C89C0CF4-8F32-42F3-8D87-2FCB5B68DFA9}" srcOrd="0" destOrd="0" parTransId="{C6224D3A-8004-45CA-9F47-C54B0B4CAE36}" sibTransId="{8B1FEFA7-276D-4060-B061-D86F94AA6F7F}"/>
    <dgm:cxn modelId="{A113F630-81B8-4804-BE08-D49A0CE5DAB7}" srcId="{64F9DF2B-D7DF-4283-A0A0-4AC97D18222D}" destId="{4ACAF707-3716-4232-8701-E01E1905A5BB}" srcOrd="0" destOrd="0" parTransId="{8709A35F-0E59-4FDF-9901-51D0DF166C99}" sibTransId="{8498BF45-22A0-49FB-A499-5D3F2001EA86}"/>
    <dgm:cxn modelId="{640DFB32-55A9-4655-901E-9A08FFC3608E}" type="presOf" srcId="{9D3E02E7-26BB-40F4-BD57-ACB9E75245DC}" destId="{751CFA51-E501-4F6F-8386-194AB00EE6C5}" srcOrd="0" destOrd="0" presId="urn:microsoft.com/office/officeart/2009/3/layout/OpposingIdeas"/>
    <dgm:cxn modelId="{AF5D7D34-E359-41A8-A849-F40107C100C4}" type="presOf" srcId="{64F9DF2B-D7DF-4283-A0A0-4AC97D18222D}" destId="{6D8AB593-12E2-445D-AEAB-7B96343B59BA}" srcOrd="1" destOrd="0" presId="urn:microsoft.com/office/officeart/2009/3/layout/OpposingIdeas"/>
    <dgm:cxn modelId="{12013664-AD7D-433A-AA99-B5EEB9375153}" srcId="{9D3E02E7-26BB-40F4-BD57-ACB9E75245DC}" destId="{C51380E6-25A7-4B69-8279-458CAA217EA5}" srcOrd="3" destOrd="0" parTransId="{82845E0E-A8B8-4283-AA96-426181F358A5}" sibTransId="{3C8C3295-EC63-4F13-B6D9-0B03FE491B03}"/>
    <dgm:cxn modelId="{E2480169-FE77-43ED-93A9-55E095464B81}" type="presOf" srcId="{C89C0CF4-8F32-42F3-8D87-2FCB5B68DFA9}" destId="{377C5D3F-9A20-4EE7-87CF-67D311C3D379}" srcOrd="1" destOrd="0" presId="urn:microsoft.com/office/officeart/2009/3/layout/OpposingIdeas"/>
    <dgm:cxn modelId="{2B7F5849-FD17-49DE-BE8D-8E0FC1232133}" type="presOf" srcId="{4ACAF707-3716-4232-8701-E01E1905A5BB}" destId="{8964B1D1-6270-46FF-AC66-1023574E7131}" srcOrd="0" destOrd="0" presId="urn:microsoft.com/office/officeart/2009/3/layout/OpposingIdeas"/>
    <dgm:cxn modelId="{E8CC9670-FDA6-423F-B9DE-6C94B843CBFB}" srcId="{9D3E02E7-26BB-40F4-BD57-ACB9E75245DC}" destId="{64F9DF2B-D7DF-4283-A0A0-4AC97D18222D}" srcOrd="1" destOrd="0" parTransId="{E756380A-C8BA-490F-B312-7BEDFF842553}" sibTransId="{73C6EAA8-33E4-4BA8-AA88-586B1BCD6C4A}"/>
    <dgm:cxn modelId="{4B6A6552-E061-4A4F-8B71-B395AAE8C42C}" srcId="{9D3E02E7-26BB-40F4-BD57-ACB9E75245DC}" destId="{52023780-957F-4B1B-9584-F4975F57751A}" srcOrd="4" destOrd="0" parTransId="{DC8952FD-5312-4EC9-9FAC-B7671C96AE58}" sibTransId="{8C4FF572-6A25-468D-AC78-71904A94CC0A}"/>
    <dgm:cxn modelId="{F08ED09B-B5C2-44C9-AE55-B4D895F031A8}" srcId="{C89C0CF4-8F32-42F3-8D87-2FCB5B68DFA9}" destId="{C431DF18-A890-4F2C-866E-E225BCAE274F}" srcOrd="0" destOrd="0" parTransId="{7AE0642A-95CA-4872-9766-CC8C238FBD24}" sibTransId="{50F6FA22-B213-4F41-BBD9-CC6C146F58A4}"/>
    <dgm:cxn modelId="{1EEE0DA6-0119-4424-BE20-8210BCDE0114}" srcId="{9D3E02E7-26BB-40F4-BD57-ACB9E75245DC}" destId="{81980263-F41E-461D-9B35-23EB7B4B49A1}" srcOrd="2" destOrd="0" parTransId="{CF29CC3F-BADB-45EA-B789-02BAFAB9E878}" sibTransId="{11CBB0A9-2EBA-45CD-A69B-BC3B6C100B5C}"/>
    <dgm:cxn modelId="{124D98E3-4A5A-4C58-A43F-E7E59EE673C6}" type="presOf" srcId="{64F9DF2B-D7DF-4283-A0A0-4AC97D18222D}" destId="{00A8BECD-189E-4950-B869-F15FF470224C}" srcOrd="0" destOrd="0" presId="urn:microsoft.com/office/officeart/2009/3/layout/OpposingIdeas"/>
    <dgm:cxn modelId="{463B06EB-2374-4EA7-901F-8BB7350D154B}" type="presOf" srcId="{C431DF18-A890-4F2C-866E-E225BCAE274F}" destId="{AE71AAA9-0BA4-49A2-8FC3-6EE6F488DA6A}" srcOrd="0" destOrd="0" presId="urn:microsoft.com/office/officeart/2009/3/layout/OpposingIdeas"/>
    <dgm:cxn modelId="{DBDF04EE-48FE-4481-B2D6-1A0A37A99797}" type="presOf" srcId="{C89C0CF4-8F32-42F3-8D87-2FCB5B68DFA9}" destId="{AF382785-6FA7-469D-9CCF-C4C1B084B008}" srcOrd="0" destOrd="0" presId="urn:microsoft.com/office/officeart/2009/3/layout/OpposingIdeas"/>
    <dgm:cxn modelId="{FB20C41E-0E0C-4F85-AC62-A11C772212BD}" type="presParOf" srcId="{751CFA51-E501-4F6F-8386-194AB00EE6C5}" destId="{059DA082-2FE7-4B50-B6E6-7267495F80CC}" srcOrd="0" destOrd="0" presId="urn:microsoft.com/office/officeart/2009/3/layout/OpposingIdeas"/>
    <dgm:cxn modelId="{FB344F39-6662-4476-A919-C4A60AFF9DF3}" type="presParOf" srcId="{751CFA51-E501-4F6F-8386-194AB00EE6C5}" destId="{03193018-C4DE-4BD9-9543-BDC88307EB86}" srcOrd="1" destOrd="0" presId="urn:microsoft.com/office/officeart/2009/3/layout/OpposingIdeas"/>
    <dgm:cxn modelId="{AAB81A8A-2FC6-42BA-B08C-FCC110D89006}" type="presParOf" srcId="{751CFA51-E501-4F6F-8386-194AB00EE6C5}" destId="{AE71AAA9-0BA4-49A2-8FC3-6EE6F488DA6A}" srcOrd="2" destOrd="0" presId="urn:microsoft.com/office/officeart/2009/3/layout/OpposingIdeas"/>
    <dgm:cxn modelId="{9219A382-D64F-42FC-AB22-E05D54F08BBA}" type="presParOf" srcId="{751CFA51-E501-4F6F-8386-194AB00EE6C5}" destId="{8964B1D1-6270-46FF-AC66-1023574E7131}" srcOrd="3" destOrd="0" presId="urn:microsoft.com/office/officeart/2009/3/layout/OpposingIdeas"/>
    <dgm:cxn modelId="{A9096832-441F-4D9A-86E9-D7E0FA6E2C98}" type="presParOf" srcId="{751CFA51-E501-4F6F-8386-194AB00EE6C5}" destId="{AF382785-6FA7-469D-9CCF-C4C1B084B008}" srcOrd="4" destOrd="0" presId="urn:microsoft.com/office/officeart/2009/3/layout/OpposingIdeas"/>
    <dgm:cxn modelId="{A392424D-A256-44E7-B738-B0E51E60526E}" type="presParOf" srcId="{751CFA51-E501-4F6F-8386-194AB00EE6C5}" destId="{377C5D3F-9A20-4EE7-87CF-67D311C3D379}" srcOrd="5" destOrd="0" presId="urn:microsoft.com/office/officeart/2009/3/layout/OpposingIdeas"/>
    <dgm:cxn modelId="{F0A36737-8FEA-430F-B061-2B74CAF46263}" type="presParOf" srcId="{751CFA51-E501-4F6F-8386-194AB00EE6C5}" destId="{00A8BECD-189E-4950-B869-F15FF470224C}" srcOrd="6" destOrd="0" presId="urn:microsoft.com/office/officeart/2009/3/layout/OpposingIdeas"/>
    <dgm:cxn modelId="{34174533-7366-4FE1-8BF8-2AD41ADF76C2}" type="presParOf" srcId="{751CFA51-E501-4F6F-8386-194AB00EE6C5}" destId="{6D8AB593-12E2-445D-AEAB-7B96343B59BA}" srcOrd="7" destOrd="0" presId="urn:microsoft.com/office/officeart/2009/3/layout/OpposingIdeas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16.xml><?xml version="1.0" encoding="utf-8"?>
<dgm:dataModel xmlns:dgm="http://schemas.openxmlformats.org/drawingml/2006/diagram" xmlns:a="http://schemas.openxmlformats.org/drawingml/2006/main">
  <dgm:ptLst>
    <dgm:pt modelId="{3730C79E-B783-4C38-BBFB-571CA67D68BB}" type="doc">
      <dgm:prSet loTypeId="urn:microsoft.com/office/officeart/2005/8/layout/hList1" loCatId="list" qsTypeId="urn:microsoft.com/office/officeart/2005/8/quickstyle/simple1" qsCatId="simple" csTypeId="urn:microsoft.com/office/officeart/2005/8/colors/colorful2" csCatId="colorful" phldr="1"/>
      <dgm:spPr/>
      <dgm:t>
        <a:bodyPr/>
        <a:lstStyle/>
        <a:p>
          <a:endParaRPr lang="en-GB"/>
        </a:p>
      </dgm:t>
    </dgm:pt>
    <dgm:pt modelId="{B8C8123F-41D8-42C1-83C2-E4D69463CC6E}">
      <dgm:prSet phldrT="[Text]" phldr="0"/>
      <dgm:spPr>
        <a:solidFill>
          <a:schemeClr val="accent2">
            <a:hueOff val="0"/>
            <a:satOff val="0"/>
            <a:lumOff val="0"/>
            <a:alpha val="50000"/>
          </a:schemeClr>
        </a:solidFill>
      </dgm:spPr>
      <dgm:t>
        <a:bodyPr/>
        <a:lstStyle/>
        <a:p>
          <a:r>
            <a:rPr lang="en-GB" dirty="0">
              <a:solidFill>
                <a:schemeClr val="tx1"/>
              </a:solidFill>
              <a:latin typeface="Syne" panose="020B0604020202020204" charset="0"/>
            </a:rPr>
            <a:t>SIT</a:t>
          </a:r>
        </a:p>
      </dgm:t>
    </dgm:pt>
    <dgm:pt modelId="{6EF9332D-64A4-4189-A236-6B736C509C78}" type="parTrans" cxnId="{2C5CAA25-5EBC-4A6E-B2E0-BDA5092A5E8C}">
      <dgm:prSet/>
      <dgm:spPr/>
      <dgm:t>
        <a:bodyPr/>
        <a:lstStyle/>
        <a:p>
          <a:endParaRPr lang="en-GB">
            <a:solidFill>
              <a:schemeClr val="tx1"/>
            </a:solidFill>
            <a:latin typeface="Syne" panose="020B0604020202020204" charset="0"/>
          </a:endParaRPr>
        </a:p>
      </dgm:t>
    </dgm:pt>
    <dgm:pt modelId="{9AEFC4B6-E174-4ABE-BCA8-C1BB7AAB56FF}" type="sibTrans" cxnId="{2C5CAA25-5EBC-4A6E-B2E0-BDA5092A5E8C}">
      <dgm:prSet/>
      <dgm:spPr/>
      <dgm:t>
        <a:bodyPr/>
        <a:lstStyle/>
        <a:p>
          <a:endParaRPr lang="en-GB">
            <a:solidFill>
              <a:schemeClr val="tx1"/>
            </a:solidFill>
            <a:latin typeface="Syne" panose="020B0604020202020204" charset="0"/>
          </a:endParaRPr>
        </a:p>
      </dgm:t>
    </dgm:pt>
    <dgm:pt modelId="{0E2D73F2-FC36-4EEB-A848-F565EF262C16}">
      <dgm:prSet phldrT="[Text]"/>
      <dgm:spPr>
        <a:solidFill>
          <a:schemeClr val="accent2">
            <a:tint val="40000"/>
            <a:hueOff val="0"/>
            <a:satOff val="0"/>
            <a:lumOff val="0"/>
            <a:alpha val="50000"/>
          </a:schemeClr>
        </a:solidFill>
      </dgm:spPr>
      <dgm:t>
        <a:bodyPr/>
        <a:lstStyle/>
        <a:p>
          <a:pPr>
            <a:buFont typeface="Arial" panose="020B0604020202020204" pitchFamily="34" charset="0"/>
            <a:buChar char="•"/>
          </a:pPr>
          <a:r>
            <a:rPr lang="en-GB" b="0" i="0" u="none" strike="noStrike" dirty="0">
              <a:solidFill>
                <a:schemeClr val="tx1"/>
              </a:solidFill>
              <a:effectLst/>
              <a:latin typeface="Syne" panose="020B0604020202020204" charset="0"/>
              <a:ea typeface="Arial" panose="020B0604020202020204" pitchFamily="34" charset="0"/>
              <a:cs typeface="Arial" panose="020B0604020202020204" pitchFamily="34" charset="0"/>
            </a:rPr>
            <a:t>Categorisation creates bias</a:t>
          </a:r>
          <a:endParaRPr lang="en-GB" dirty="0">
            <a:solidFill>
              <a:schemeClr val="tx1"/>
            </a:solidFill>
            <a:latin typeface="Syne" panose="020B0604020202020204" charset="0"/>
          </a:endParaRPr>
        </a:p>
      </dgm:t>
    </dgm:pt>
    <dgm:pt modelId="{E2249708-1103-4ED8-87F1-1D1F21100387}" type="parTrans" cxnId="{F7F34E95-2FA1-4CBB-9E4A-105010A1D30B}">
      <dgm:prSet/>
      <dgm:spPr/>
      <dgm:t>
        <a:bodyPr/>
        <a:lstStyle/>
        <a:p>
          <a:endParaRPr lang="en-GB">
            <a:solidFill>
              <a:schemeClr val="tx1"/>
            </a:solidFill>
            <a:latin typeface="Syne" panose="020B0604020202020204" charset="0"/>
          </a:endParaRPr>
        </a:p>
      </dgm:t>
    </dgm:pt>
    <dgm:pt modelId="{9C63CA7D-DC45-422F-9C0F-BDC024CF276B}" type="sibTrans" cxnId="{F7F34E95-2FA1-4CBB-9E4A-105010A1D30B}">
      <dgm:prSet/>
      <dgm:spPr/>
      <dgm:t>
        <a:bodyPr/>
        <a:lstStyle/>
        <a:p>
          <a:endParaRPr lang="en-GB">
            <a:solidFill>
              <a:schemeClr val="tx1"/>
            </a:solidFill>
            <a:latin typeface="Syne" panose="020B0604020202020204" charset="0"/>
          </a:endParaRPr>
        </a:p>
      </dgm:t>
    </dgm:pt>
    <dgm:pt modelId="{37D4CB04-64EA-4584-BD23-EB650964CFB1}">
      <dgm:prSet phldrT="[Text]" phldr="0"/>
      <dgm:spPr>
        <a:solidFill>
          <a:schemeClr val="accent2">
            <a:hueOff val="-1446200"/>
            <a:satOff val="-9924"/>
            <a:lumOff val="5098"/>
            <a:alpha val="50000"/>
          </a:schemeClr>
        </a:solidFill>
      </dgm:spPr>
      <dgm:t>
        <a:bodyPr/>
        <a:lstStyle/>
        <a:p>
          <a:r>
            <a:rPr lang="en-GB" dirty="0">
              <a:solidFill>
                <a:schemeClr val="tx1"/>
              </a:solidFill>
              <a:latin typeface="Syne" panose="020B0604020202020204" charset="0"/>
            </a:rPr>
            <a:t>RGCT</a:t>
          </a:r>
        </a:p>
      </dgm:t>
    </dgm:pt>
    <dgm:pt modelId="{B047DD01-0221-4B6D-AF9B-B135A8C4407D}" type="parTrans" cxnId="{AFCFCE7F-424E-4153-945E-5EADAC9AAE62}">
      <dgm:prSet/>
      <dgm:spPr/>
      <dgm:t>
        <a:bodyPr/>
        <a:lstStyle/>
        <a:p>
          <a:endParaRPr lang="en-GB">
            <a:solidFill>
              <a:schemeClr val="tx1"/>
            </a:solidFill>
            <a:latin typeface="Syne" panose="020B0604020202020204" charset="0"/>
          </a:endParaRPr>
        </a:p>
      </dgm:t>
    </dgm:pt>
    <dgm:pt modelId="{C9D719EF-A458-4F33-BF9E-4964F8CD88B5}" type="sibTrans" cxnId="{AFCFCE7F-424E-4153-945E-5EADAC9AAE62}">
      <dgm:prSet/>
      <dgm:spPr/>
      <dgm:t>
        <a:bodyPr/>
        <a:lstStyle/>
        <a:p>
          <a:endParaRPr lang="en-GB">
            <a:solidFill>
              <a:schemeClr val="tx1"/>
            </a:solidFill>
            <a:latin typeface="Syne" panose="020B0604020202020204" charset="0"/>
          </a:endParaRPr>
        </a:p>
      </dgm:t>
    </dgm:pt>
    <dgm:pt modelId="{26505442-2E10-446B-91CE-EC77F54463EE}">
      <dgm:prSet phldrT="[Text]"/>
      <dgm:spPr>
        <a:solidFill>
          <a:schemeClr val="accent2">
            <a:tint val="40000"/>
            <a:hueOff val="-1757410"/>
            <a:satOff val="-6624"/>
            <a:lumOff val="722"/>
            <a:alpha val="50000"/>
          </a:schemeClr>
        </a:solidFill>
      </dgm:spPr>
      <dgm:t>
        <a:bodyPr/>
        <a:lstStyle/>
        <a:p>
          <a:pPr>
            <a:buFont typeface="Arial" panose="020B0604020202020204" pitchFamily="34" charset="0"/>
            <a:buChar char="•"/>
          </a:pPr>
          <a:r>
            <a:rPr lang="en-GB" b="0" i="0" u="none" dirty="0">
              <a:solidFill>
                <a:schemeClr val="tx1"/>
              </a:solidFill>
              <a:latin typeface="Syne" panose="020B0604020202020204" charset="0"/>
            </a:rPr>
            <a:t>Competition creates bias</a:t>
          </a:r>
          <a:endParaRPr lang="en-GB" dirty="0">
            <a:solidFill>
              <a:schemeClr val="tx1"/>
            </a:solidFill>
            <a:latin typeface="Syne" panose="020B0604020202020204" charset="0"/>
          </a:endParaRPr>
        </a:p>
      </dgm:t>
    </dgm:pt>
    <dgm:pt modelId="{3890DEB1-2406-47BC-8A8A-6EA37DE517C2}" type="parTrans" cxnId="{8C72967C-5F70-4688-8DDB-A5EBD2F1F884}">
      <dgm:prSet/>
      <dgm:spPr/>
      <dgm:t>
        <a:bodyPr/>
        <a:lstStyle/>
        <a:p>
          <a:endParaRPr lang="en-GB">
            <a:solidFill>
              <a:schemeClr val="tx1"/>
            </a:solidFill>
            <a:latin typeface="Syne" panose="020B0604020202020204" charset="0"/>
          </a:endParaRPr>
        </a:p>
      </dgm:t>
    </dgm:pt>
    <dgm:pt modelId="{D5176DE7-63C7-49FD-A4E0-009C5E228950}" type="sibTrans" cxnId="{8C72967C-5F70-4688-8DDB-A5EBD2F1F884}">
      <dgm:prSet/>
      <dgm:spPr/>
      <dgm:t>
        <a:bodyPr/>
        <a:lstStyle/>
        <a:p>
          <a:endParaRPr lang="en-GB">
            <a:solidFill>
              <a:schemeClr val="tx1"/>
            </a:solidFill>
            <a:latin typeface="Syne" panose="020B0604020202020204" charset="0"/>
          </a:endParaRPr>
        </a:p>
      </dgm:t>
    </dgm:pt>
    <dgm:pt modelId="{8B454E2F-9127-4CE5-8127-A94D92D2055A}">
      <dgm:prSet/>
      <dgm:spPr>
        <a:solidFill>
          <a:schemeClr val="accent2">
            <a:tint val="40000"/>
            <a:hueOff val="0"/>
            <a:satOff val="0"/>
            <a:lumOff val="0"/>
            <a:alpha val="50000"/>
          </a:schemeClr>
        </a:solidFill>
      </dgm:spPr>
      <dgm:t>
        <a:bodyPr/>
        <a:lstStyle/>
        <a:p>
          <a:pPr>
            <a:buFont typeface="Arial" panose="020B0604020202020204" pitchFamily="34" charset="0"/>
            <a:buChar char="•"/>
          </a:pPr>
          <a:r>
            <a:rPr lang="en-GB" b="0" i="0" u="none" strike="noStrike">
              <a:solidFill>
                <a:schemeClr val="tx1"/>
              </a:solidFill>
              <a:effectLst/>
              <a:latin typeface="Syne" panose="020B0604020202020204" charset="0"/>
              <a:ea typeface="Arial" panose="020B0604020202020204" pitchFamily="34" charset="0"/>
              <a:cs typeface="Arial" panose="020B0604020202020204" pitchFamily="34" charset="0"/>
            </a:rPr>
            <a:t>Minimal groups sufficient</a:t>
          </a:r>
          <a:endParaRPr lang="en-GB" b="0" i="0" u="none" strike="noStrike" dirty="0">
            <a:solidFill>
              <a:schemeClr val="tx1"/>
            </a:solidFill>
            <a:effectLst/>
            <a:latin typeface="Syne" panose="020B0604020202020204" charset="0"/>
          </a:endParaRPr>
        </a:p>
      </dgm:t>
    </dgm:pt>
    <dgm:pt modelId="{E8AD218D-81DC-43A0-9B3E-D98ADE0BA925}" type="parTrans" cxnId="{F5C422DD-94E6-4B23-B15B-1196729957FE}">
      <dgm:prSet/>
      <dgm:spPr/>
      <dgm:t>
        <a:bodyPr/>
        <a:lstStyle/>
        <a:p>
          <a:endParaRPr lang="en-GB">
            <a:solidFill>
              <a:schemeClr val="tx1"/>
            </a:solidFill>
            <a:latin typeface="Syne" panose="020B0604020202020204" charset="0"/>
          </a:endParaRPr>
        </a:p>
      </dgm:t>
    </dgm:pt>
    <dgm:pt modelId="{16C2FBA3-8BBB-45AE-AFED-0B374E0F7198}" type="sibTrans" cxnId="{F5C422DD-94E6-4B23-B15B-1196729957FE}">
      <dgm:prSet/>
      <dgm:spPr/>
      <dgm:t>
        <a:bodyPr/>
        <a:lstStyle/>
        <a:p>
          <a:endParaRPr lang="en-GB">
            <a:solidFill>
              <a:schemeClr val="tx1"/>
            </a:solidFill>
            <a:latin typeface="Syne" panose="020B0604020202020204" charset="0"/>
          </a:endParaRPr>
        </a:p>
      </dgm:t>
    </dgm:pt>
    <dgm:pt modelId="{0265ABA2-CCEA-4165-B0A9-7968A39593B3}">
      <dgm:prSet/>
      <dgm:spPr>
        <a:solidFill>
          <a:schemeClr val="accent2">
            <a:tint val="40000"/>
            <a:hueOff val="0"/>
            <a:satOff val="0"/>
            <a:lumOff val="0"/>
            <a:alpha val="50000"/>
          </a:schemeClr>
        </a:solidFill>
      </dgm:spPr>
      <dgm:t>
        <a:bodyPr/>
        <a:lstStyle/>
        <a:p>
          <a:pPr>
            <a:buFont typeface="Arial" panose="020B0604020202020204" pitchFamily="34" charset="0"/>
            <a:buChar char="•"/>
          </a:pPr>
          <a:r>
            <a:rPr lang="en-GB" b="0" i="0" u="none" strike="noStrike">
              <a:solidFill>
                <a:schemeClr val="tx1"/>
              </a:solidFill>
              <a:effectLst/>
              <a:latin typeface="Syne" panose="020B0604020202020204" charset="0"/>
              <a:ea typeface="Arial" panose="020B0604020202020204" pitchFamily="34" charset="0"/>
              <a:cs typeface="Arial" panose="020B0604020202020204" pitchFamily="34" charset="0"/>
            </a:rPr>
            <a:t>Psychological explanation</a:t>
          </a:r>
          <a:endParaRPr lang="en-GB" b="0" i="0" u="none" strike="noStrike" dirty="0">
            <a:solidFill>
              <a:schemeClr val="tx1"/>
            </a:solidFill>
            <a:effectLst/>
            <a:latin typeface="Syne" panose="020B0604020202020204" charset="0"/>
          </a:endParaRPr>
        </a:p>
      </dgm:t>
    </dgm:pt>
    <dgm:pt modelId="{FDD07820-EC61-400D-999E-9375F1760C18}" type="parTrans" cxnId="{C97A788B-1F34-48AA-BED1-272A877EE4C2}">
      <dgm:prSet/>
      <dgm:spPr/>
      <dgm:t>
        <a:bodyPr/>
        <a:lstStyle/>
        <a:p>
          <a:endParaRPr lang="en-GB">
            <a:solidFill>
              <a:schemeClr val="tx1"/>
            </a:solidFill>
            <a:latin typeface="Syne" panose="020B0604020202020204" charset="0"/>
          </a:endParaRPr>
        </a:p>
      </dgm:t>
    </dgm:pt>
    <dgm:pt modelId="{C7CEA90D-9D09-4F53-8CF8-96A0417151BA}" type="sibTrans" cxnId="{C97A788B-1F34-48AA-BED1-272A877EE4C2}">
      <dgm:prSet/>
      <dgm:spPr/>
      <dgm:t>
        <a:bodyPr/>
        <a:lstStyle/>
        <a:p>
          <a:endParaRPr lang="en-GB">
            <a:solidFill>
              <a:schemeClr val="tx1"/>
            </a:solidFill>
            <a:latin typeface="Syne" panose="020B0604020202020204" charset="0"/>
          </a:endParaRPr>
        </a:p>
      </dgm:t>
    </dgm:pt>
    <dgm:pt modelId="{87D66B25-339C-4A24-B87A-C21921CAA83E}">
      <dgm:prSet/>
      <dgm:spPr>
        <a:solidFill>
          <a:schemeClr val="accent2">
            <a:tint val="40000"/>
            <a:hueOff val="0"/>
            <a:satOff val="0"/>
            <a:lumOff val="0"/>
            <a:alpha val="50000"/>
          </a:schemeClr>
        </a:solidFill>
      </dgm:spPr>
      <dgm:t>
        <a:bodyPr/>
        <a:lstStyle/>
        <a:p>
          <a:pPr>
            <a:buFont typeface="Arial" panose="020B0604020202020204" pitchFamily="34" charset="0"/>
            <a:buChar char="•"/>
          </a:pPr>
          <a:r>
            <a:rPr lang="en-GB" b="0" i="0" u="none" strike="noStrike">
              <a:solidFill>
                <a:schemeClr val="tx1"/>
              </a:solidFill>
              <a:effectLst/>
              <a:latin typeface="Syne" panose="020B0604020202020204" charset="0"/>
              <a:ea typeface="Arial" panose="020B0604020202020204" pitchFamily="34" charset="0"/>
              <a:cs typeface="Arial" panose="020B0604020202020204" pitchFamily="34" charset="0"/>
            </a:rPr>
            <a:t>Focus on identity</a:t>
          </a:r>
          <a:endParaRPr lang="en-GB" b="0" i="0" u="none" strike="noStrike" dirty="0">
            <a:solidFill>
              <a:schemeClr val="tx1"/>
            </a:solidFill>
            <a:effectLst/>
            <a:latin typeface="Syne" panose="020B0604020202020204" charset="0"/>
          </a:endParaRPr>
        </a:p>
      </dgm:t>
    </dgm:pt>
    <dgm:pt modelId="{532E6061-4923-43E7-9BB8-218F7D61F0F5}" type="parTrans" cxnId="{4C3E5243-A935-41DE-B179-85D6CC62F249}">
      <dgm:prSet/>
      <dgm:spPr/>
      <dgm:t>
        <a:bodyPr/>
        <a:lstStyle/>
        <a:p>
          <a:endParaRPr lang="en-GB">
            <a:solidFill>
              <a:schemeClr val="tx1"/>
            </a:solidFill>
            <a:latin typeface="Syne" panose="020B0604020202020204" charset="0"/>
          </a:endParaRPr>
        </a:p>
      </dgm:t>
    </dgm:pt>
    <dgm:pt modelId="{1608F202-AD62-4FFA-91DA-59E16D71DCF0}" type="sibTrans" cxnId="{4C3E5243-A935-41DE-B179-85D6CC62F249}">
      <dgm:prSet/>
      <dgm:spPr/>
      <dgm:t>
        <a:bodyPr/>
        <a:lstStyle/>
        <a:p>
          <a:endParaRPr lang="en-GB">
            <a:solidFill>
              <a:schemeClr val="tx1"/>
            </a:solidFill>
            <a:latin typeface="Syne" panose="020B0604020202020204" charset="0"/>
          </a:endParaRPr>
        </a:p>
      </dgm:t>
    </dgm:pt>
    <dgm:pt modelId="{2D59CB7C-D68C-4E71-B481-8B12B3F89889}">
      <dgm:prSet/>
      <dgm:spPr>
        <a:solidFill>
          <a:schemeClr val="accent2">
            <a:tint val="40000"/>
            <a:hueOff val="-1757410"/>
            <a:satOff val="-6624"/>
            <a:lumOff val="722"/>
            <a:alpha val="50000"/>
          </a:schemeClr>
        </a:solidFill>
      </dgm:spPr>
      <dgm:t>
        <a:bodyPr/>
        <a:lstStyle/>
        <a:p>
          <a:pPr>
            <a:buFont typeface="Arial" panose="020B0604020202020204" pitchFamily="34" charset="0"/>
            <a:buChar char="•"/>
          </a:pPr>
          <a:r>
            <a:rPr lang="en-GB" b="0" i="0" u="none" dirty="0">
              <a:solidFill>
                <a:schemeClr val="tx1"/>
              </a:solidFill>
              <a:latin typeface="Syne" panose="020B0604020202020204" charset="0"/>
            </a:rPr>
            <a:t>Competition required</a:t>
          </a:r>
        </a:p>
      </dgm:t>
    </dgm:pt>
    <dgm:pt modelId="{6EEE766B-A9F4-4FE3-8777-75E45CA3918E}" type="parTrans" cxnId="{A1D42478-8A9A-475D-9AF6-37C70E19ADD6}">
      <dgm:prSet/>
      <dgm:spPr/>
      <dgm:t>
        <a:bodyPr/>
        <a:lstStyle/>
        <a:p>
          <a:endParaRPr lang="en-GB">
            <a:solidFill>
              <a:schemeClr val="tx1"/>
            </a:solidFill>
            <a:latin typeface="Syne" panose="020B0604020202020204" charset="0"/>
          </a:endParaRPr>
        </a:p>
      </dgm:t>
    </dgm:pt>
    <dgm:pt modelId="{FD9C2473-7B3A-4D57-A8F2-2E410F703C98}" type="sibTrans" cxnId="{A1D42478-8A9A-475D-9AF6-37C70E19ADD6}">
      <dgm:prSet/>
      <dgm:spPr/>
      <dgm:t>
        <a:bodyPr/>
        <a:lstStyle/>
        <a:p>
          <a:endParaRPr lang="en-GB">
            <a:solidFill>
              <a:schemeClr val="tx1"/>
            </a:solidFill>
            <a:latin typeface="Syne" panose="020B0604020202020204" charset="0"/>
          </a:endParaRPr>
        </a:p>
      </dgm:t>
    </dgm:pt>
    <dgm:pt modelId="{5A317C6F-56C8-446F-8886-666209E6AE47}">
      <dgm:prSet/>
      <dgm:spPr>
        <a:solidFill>
          <a:schemeClr val="accent2">
            <a:tint val="40000"/>
            <a:hueOff val="-1757410"/>
            <a:satOff val="-6624"/>
            <a:lumOff val="722"/>
            <a:alpha val="50000"/>
          </a:schemeClr>
        </a:solidFill>
      </dgm:spPr>
      <dgm:t>
        <a:bodyPr/>
        <a:lstStyle/>
        <a:p>
          <a:pPr>
            <a:buFont typeface="Arial" panose="020B0604020202020204" pitchFamily="34" charset="0"/>
            <a:buChar char="•"/>
          </a:pPr>
          <a:r>
            <a:rPr lang="en-GB" b="0" i="0" u="none">
              <a:solidFill>
                <a:schemeClr val="tx1"/>
              </a:solidFill>
              <a:latin typeface="Syne" panose="020B0604020202020204" charset="0"/>
            </a:rPr>
            <a:t>Structural explanation</a:t>
          </a:r>
        </a:p>
      </dgm:t>
    </dgm:pt>
    <dgm:pt modelId="{3FFF9B71-FC86-42C3-A0D2-902441747429}" type="parTrans" cxnId="{0C4F7925-E823-492F-9E28-3DFB479A5540}">
      <dgm:prSet/>
      <dgm:spPr/>
      <dgm:t>
        <a:bodyPr/>
        <a:lstStyle/>
        <a:p>
          <a:endParaRPr lang="en-GB">
            <a:solidFill>
              <a:schemeClr val="tx1"/>
            </a:solidFill>
            <a:latin typeface="Syne" panose="020B0604020202020204" charset="0"/>
          </a:endParaRPr>
        </a:p>
      </dgm:t>
    </dgm:pt>
    <dgm:pt modelId="{2D0C26BD-D57E-4DE3-8FF9-5335BD55212B}" type="sibTrans" cxnId="{0C4F7925-E823-492F-9E28-3DFB479A5540}">
      <dgm:prSet/>
      <dgm:spPr/>
      <dgm:t>
        <a:bodyPr/>
        <a:lstStyle/>
        <a:p>
          <a:endParaRPr lang="en-GB">
            <a:solidFill>
              <a:schemeClr val="tx1"/>
            </a:solidFill>
            <a:latin typeface="Syne" panose="020B0604020202020204" charset="0"/>
          </a:endParaRPr>
        </a:p>
      </dgm:t>
    </dgm:pt>
    <dgm:pt modelId="{065C032A-280F-4B9D-B6AD-330C1B2D0D59}">
      <dgm:prSet/>
      <dgm:spPr>
        <a:solidFill>
          <a:schemeClr val="accent2">
            <a:tint val="40000"/>
            <a:hueOff val="-1757410"/>
            <a:satOff val="-6624"/>
            <a:lumOff val="722"/>
            <a:alpha val="50000"/>
          </a:schemeClr>
        </a:solidFill>
      </dgm:spPr>
      <dgm:t>
        <a:bodyPr/>
        <a:lstStyle/>
        <a:p>
          <a:pPr>
            <a:buFont typeface="Arial" panose="020B0604020202020204" pitchFamily="34" charset="0"/>
            <a:buChar char="•"/>
          </a:pPr>
          <a:r>
            <a:rPr lang="en-GB" b="0" i="0" u="none" dirty="0">
              <a:solidFill>
                <a:schemeClr val="tx1"/>
              </a:solidFill>
              <a:latin typeface="Syne" panose="020B0604020202020204" charset="0"/>
            </a:rPr>
            <a:t>Focus on resources</a:t>
          </a:r>
          <a:endParaRPr lang="en-GB" dirty="0">
            <a:solidFill>
              <a:schemeClr val="tx1"/>
            </a:solidFill>
            <a:latin typeface="Syne" panose="020B0604020202020204" charset="0"/>
          </a:endParaRPr>
        </a:p>
      </dgm:t>
    </dgm:pt>
    <dgm:pt modelId="{9591B094-6493-4526-A500-AF2268DDCF33}" type="parTrans" cxnId="{AF373DFD-3138-4820-A78F-DA12095D73D6}">
      <dgm:prSet/>
      <dgm:spPr/>
      <dgm:t>
        <a:bodyPr/>
        <a:lstStyle/>
        <a:p>
          <a:endParaRPr lang="en-GB">
            <a:solidFill>
              <a:schemeClr val="tx1"/>
            </a:solidFill>
            <a:latin typeface="Syne" panose="020B0604020202020204" charset="0"/>
          </a:endParaRPr>
        </a:p>
      </dgm:t>
    </dgm:pt>
    <dgm:pt modelId="{8F31F761-28A8-4029-8884-6BA95E862E0D}" type="sibTrans" cxnId="{AF373DFD-3138-4820-A78F-DA12095D73D6}">
      <dgm:prSet/>
      <dgm:spPr/>
      <dgm:t>
        <a:bodyPr/>
        <a:lstStyle/>
        <a:p>
          <a:endParaRPr lang="en-GB">
            <a:solidFill>
              <a:schemeClr val="tx1"/>
            </a:solidFill>
            <a:latin typeface="Syne" panose="020B0604020202020204" charset="0"/>
          </a:endParaRPr>
        </a:p>
      </dgm:t>
    </dgm:pt>
    <dgm:pt modelId="{AEC464B3-38A2-40B6-85FD-06A216DB01C9}" type="pres">
      <dgm:prSet presAssocID="{3730C79E-B783-4C38-BBFB-571CA67D68BB}" presName="Name0" presStyleCnt="0">
        <dgm:presLayoutVars>
          <dgm:dir/>
          <dgm:animLvl val="lvl"/>
          <dgm:resizeHandles val="exact"/>
        </dgm:presLayoutVars>
      </dgm:prSet>
      <dgm:spPr/>
    </dgm:pt>
    <dgm:pt modelId="{E1B2D660-7F65-49CB-A4C5-DD5A7BB45DF1}" type="pres">
      <dgm:prSet presAssocID="{37D4CB04-64EA-4584-BD23-EB650964CFB1}" presName="composite" presStyleCnt="0"/>
      <dgm:spPr/>
    </dgm:pt>
    <dgm:pt modelId="{1307B85F-414D-4BB1-972E-A91656E46810}" type="pres">
      <dgm:prSet presAssocID="{37D4CB04-64EA-4584-BD23-EB650964CFB1}" presName="parTx" presStyleLbl="alignNode1" presStyleIdx="0" presStyleCnt="2">
        <dgm:presLayoutVars>
          <dgm:chMax val="0"/>
          <dgm:chPref val="0"/>
          <dgm:bulletEnabled val="1"/>
        </dgm:presLayoutVars>
      </dgm:prSet>
      <dgm:spPr/>
    </dgm:pt>
    <dgm:pt modelId="{4D71DDC8-EF57-4763-9643-4F6F76053F2F}" type="pres">
      <dgm:prSet presAssocID="{37D4CB04-64EA-4584-BD23-EB650964CFB1}" presName="desTx" presStyleLbl="alignAccFollowNode1" presStyleIdx="0" presStyleCnt="2">
        <dgm:presLayoutVars>
          <dgm:bulletEnabled val="1"/>
        </dgm:presLayoutVars>
      </dgm:prSet>
      <dgm:spPr/>
    </dgm:pt>
    <dgm:pt modelId="{D644399D-774A-4905-B530-61015C39539E}" type="pres">
      <dgm:prSet presAssocID="{C9D719EF-A458-4F33-BF9E-4964F8CD88B5}" presName="space" presStyleCnt="0"/>
      <dgm:spPr/>
    </dgm:pt>
    <dgm:pt modelId="{4BF0C924-903B-4287-A877-31FE870DDC42}" type="pres">
      <dgm:prSet presAssocID="{B8C8123F-41D8-42C1-83C2-E4D69463CC6E}" presName="composite" presStyleCnt="0"/>
      <dgm:spPr/>
    </dgm:pt>
    <dgm:pt modelId="{B0739569-373C-41C5-A612-1BF0A780F451}" type="pres">
      <dgm:prSet presAssocID="{B8C8123F-41D8-42C1-83C2-E4D69463CC6E}" presName="parTx" presStyleLbl="alignNode1" presStyleIdx="1" presStyleCnt="2">
        <dgm:presLayoutVars>
          <dgm:chMax val="0"/>
          <dgm:chPref val="0"/>
          <dgm:bulletEnabled val="1"/>
        </dgm:presLayoutVars>
      </dgm:prSet>
      <dgm:spPr/>
    </dgm:pt>
    <dgm:pt modelId="{081091EE-7BEB-42FB-A781-9290F6708F18}" type="pres">
      <dgm:prSet presAssocID="{B8C8123F-41D8-42C1-83C2-E4D69463CC6E}" presName="desTx" presStyleLbl="alignAccFollowNode1" presStyleIdx="1" presStyleCnt="2">
        <dgm:presLayoutVars>
          <dgm:bulletEnabled val="1"/>
        </dgm:presLayoutVars>
      </dgm:prSet>
      <dgm:spPr/>
    </dgm:pt>
  </dgm:ptLst>
  <dgm:cxnLst>
    <dgm:cxn modelId="{3DDD9611-F895-477C-B14E-5958D88E2209}" type="presOf" srcId="{3730C79E-B783-4C38-BBFB-571CA67D68BB}" destId="{AEC464B3-38A2-40B6-85FD-06A216DB01C9}" srcOrd="0" destOrd="0" presId="urn:microsoft.com/office/officeart/2005/8/layout/hList1"/>
    <dgm:cxn modelId="{E661401D-4EC0-42C8-AAE5-2D0DFCEFC774}" type="presOf" srcId="{87D66B25-339C-4A24-B87A-C21921CAA83E}" destId="{081091EE-7BEB-42FB-A781-9290F6708F18}" srcOrd="0" destOrd="3" presId="urn:microsoft.com/office/officeart/2005/8/layout/hList1"/>
    <dgm:cxn modelId="{0C4F7925-E823-492F-9E28-3DFB479A5540}" srcId="{37D4CB04-64EA-4584-BD23-EB650964CFB1}" destId="{5A317C6F-56C8-446F-8886-666209E6AE47}" srcOrd="2" destOrd="0" parTransId="{3FFF9B71-FC86-42C3-A0D2-902441747429}" sibTransId="{2D0C26BD-D57E-4DE3-8FF9-5335BD55212B}"/>
    <dgm:cxn modelId="{2C5CAA25-5EBC-4A6E-B2E0-BDA5092A5E8C}" srcId="{3730C79E-B783-4C38-BBFB-571CA67D68BB}" destId="{B8C8123F-41D8-42C1-83C2-E4D69463CC6E}" srcOrd="1" destOrd="0" parTransId="{6EF9332D-64A4-4189-A236-6B736C509C78}" sibTransId="{9AEFC4B6-E174-4ABE-BCA8-C1BB7AAB56FF}"/>
    <dgm:cxn modelId="{5F6B2340-EF5B-4183-9A85-7C2F245B4414}" type="presOf" srcId="{8B454E2F-9127-4CE5-8127-A94D92D2055A}" destId="{081091EE-7BEB-42FB-A781-9290F6708F18}" srcOrd="0" destOrd="1" presId="urn:microsoft.com/office/officeart/2005/8/layout/hList1"/>
    <dgm:cxn modelId="{4C3E5243-A935-41DE-B179-85D6CC62F249}" srcId="{B8C8123F-41D8-42C1-83C2-E4D69463CC6E}" destId="{87D66B25-339C-4A24-B87A-C21921CAA83E}" srcOrd="3" destOrd="0" parTransId="{532E6061-4923-43E7-9BB8-218F7D61F0F5}" sibTransId="{1608F202-AD62-4FFA-91DA-59E16D71DCF0}"/>
    <dgm:cxn modelId="{BA5A1E4B-1F8E-43EF-957D-AD43D11E3230}" type="presOf" srcId="{26505442-2E10-446B-91CE-EC77F54463EE}" destId="{4D71DDC8-EF57-4763-9643-4F6F76053F2F}" srcOrd="0" destOrd="0" presId="urn:microsoft.com/office/officeart/2005/8/layout/hList1"/>
    <dgm:cxn modelId="{B5096351-3FFD-45B2-8EC5-37B37EF31E56}" type="presOf" srcId="{2D59CB7C-D68C-4E71-B481-8B12B3F89889}" destId="{4D71DDC8-EF57-4763-9643-4F6F76053F2F}" srcOrd="0" destOrd="1" presId="urn:microsoft.com/office/officeart/2005/8/layout/hList1"/>
    <dgm:cxn modelId="{A1D42478-8A9A-475D-9AF6-37C70E19ADD6}" srcId="{37D4CB04-64EA-4584-BD23-EB650964CFB1}" destId="{2D59CB7C-D68C-4E71-B481-8B12B3F89889}" srcOrd="1" destOrd="0" parTransId="{6EEE766B-A9F4-4FE3-8777-75E45CA3918E}" sibTransId="{FD9C2473-7B3A-4D57-A8F2-2E410F703C98}"/>
    <dgm:cxn modelId="{8C72967C-5F70-4688-8DDB-A5EBD2F1F884}" srcId="{37D4CB04-64EA-4584-BD23-EB650964CFB1}" destId="{26505442-2E10-446B-91CE-EC77F54463EE}" srcOrd="0" destOrd="0" parTransId="{3890DEB1-2406-47BC-8A8A-6EA37DE517C2}" sibTransId="{D5176DE7-63C7-49FD-A4E0-009C5E228950}"/>
    <dgm:cxn modelId="{AFCFCE7F-424E-4153-945E-5EADAC9AAE62}" srcId="{3730C79E-B783-4C38-BBFB-571CA67D68BB}" destId="{37D4CB04-64EA-4584-BD23-EB650964CFB1}" srcOrd="0" destOrd="0" parTransId="{B047DD01-0221-4B6D-AF9B-B135A8C4407D}" sibTransId="{C9D719EF-A458-4F33-BF9E-4964F8CD88B5}"/>
    <dgm:cxn modelId="{4D0C6C89-54B2-4962-AD81-F4C1B555FEAC}" type="presOf" srcId="{0265ABA2-CCEA-4165-B0A9-7968A39593B3}" destId="{081091EE-7BEB-42FB-A781-9290F6708F18}" srcOrd="0" destOrd="2" presId="urn:microsoft.com/office/officeart/2005/8/layout/hList1"/>
    <dgm:cxn modelId="{C97A788B-1F34-48AA-BED1-272A877EE4C2}" srcId="{B8C8123F-41D8-42C1-83C2-E4D69463CC6E}" destId="{0265ABA2-CCEA-4165-B0A9-7968A39593B3}" srcOrd="2" destOrd="0" parTransId="{FDD07820-EC61-400D-999E-9375F1760C18}" sibTransId="{C7CEA90D-9D09-4F53-8CF8-96A0417151BA}"/>
    <dgm:cxn modelId="{6540058F-28F9-47D2-88C7-B2766ADD5F64}" type="presOf" srcId="{0E2D73F2-FC36-4EEB-A848-F565EF262C16}" destId="{081091EE-7BEB-42FB-A781-9290F6708F18}" srcOrd="0" destOrd="0" presId="urn:microsoft.com/office/officeart/2005/8/layout/hList1"/>
    <dgm:cxn modelId="{4D60298F-A7C5-48ED-A9BA-031D0C3A285A}" type="presOf" srcId="{37D4CB04-64EA-4584-BD23-EB650964CFB1}" destId="{1307B85F-414D-4BB1-972E-A91656E46810}" srcOrd="0" destOrd="0" presId="urn:microsoft.com/office/officeart/2005/8/layout/hList1"/>
    <dgm:cxn modelId="{F7F34E95-2FA1-4CBB-9E4A-105010A1D30B}" srcId="{B8C8123F-41D8-42C1-83C2-E4D69463CC6E}" destId="{0E2D73F2-FC36-4EEB-A848-F565EF262C16}" srcOrd="0" destOrd="0" parTransId="{E2249708-1103-4ED8-87F1-1D1F21100387}" sibTransId="{9C63CA7D-DC45-422F-9C0F-BDC024CF276B}"/>
    <dgm:cxn modelId="{D95109CE-3A22-4097-9DAC-285D4D86918E}" type="presOf" srcId="{5A317C6F-56C8-446F-8886-666209E6AE47}" destId="{4D71DDC8-EF57-4763-9643-4F6F76053F2F}" srcOrd="0" destOrd="2" presId="urn:microsoft.com/office/officeart/2005/8/layout/hList1"/>
    <dgm:cxn modelId="{F3FAE4D8-7820-4BFF-84AD-3C09B1DBD518}" type="presOf" srcId="{065C032A-280F-4B9D-B6AD-330C1B2D0D59}" destId="{4D71DDC8-EF57-4763-9643-4F6F76053F2F}" srcOrd="0" destOrd="3" presId="urn:microsoft.com/office/officeart/2005/8/layout/hList1"/>
    <dgm:cxn modelId="{F5C422DD-94E6-4B23-B15B-1196729957FE}" srcId="{B8C8123F-41D8-42C1-83C2-E4D69463CC6E}" destId="{8B454E2F-9127-4CE5-8127-A94D92D2055A}" srcOrd="1" destOrd="0" parTransId="{E8AD218D-81DC-43A0-9B3E-D98ADE0BA925}" sibTransId="{16C2FBA3-8BBB-45AE-AFED-0B374E0F7198}"/>
    <dgm:cxn modelId="{E0558DDD-88C1-4C83-9F71-C2F077E9ED0A}" type="presOf" srcId="{B8C8123F-41D8-42C1-83C2-E4D69463CC6E}" destId="{B0739569-373C-41C5-A612-1BF0A780F451}" srcOrd="0" destOrd="0" presId="urn:microsoft.com/office/officeart/2005/8/layout/hList1"/>
    <dgm:cxn modelId="{AF373DFD-3138-4820-A78F-DA12095D73D6}" srcId="{37D4CB04-64EA-4584-BD23-EB650964CFB1}" destId="{065C032A-280F-4B9D-B6AD-330C1B2D0D59}" srcOrd="3" destOrd="0" parTransId="{9591B094-6493-4526-A500-AF2268DDCF33}" sibTransId="{8F31F761-28A8-4029-8884-6BA95E862E0D}"/>
    <dgm:cxn modelId="{568F2234-2548-4C4D-B84F-BBB1DDF4A2A2}" type="presParOf" srcId="{AEC464B3-38A2-40B6-85FD-06A216DB01C9}" destId="{E1B2D660-7F65-49CB-A4C5-DD5A7BB45DF1}" srcOrd="0" destOrd="0" presId="urn:microsoft.com/office/officeart/2005/8/layout/hList1"/>
    <dgm:cxn modelId="{378A6A28-FD64-403E-9A3C-ABF42CB04C83}" type="presParOf" srcId="{E1B2D660-7F65-49CB-A4C5-DD5A7BB45DF1}" destId="{1307B85F-414D-4BB1-972E-A91656E46810}" srcOrd="0" destOrd="0" presId="urn:microsoft.com/office/officeart/2005/8/layout/hList1"/>
    <dgm:cxn modelId="{E8E4C500-D67E-4739-950F-B0B49DD641E3}" type="presParOf" srcId="{E1B2D660-7F65-49CB-A4C5-DD5A7BB45DF1}" destId="{4D71DDC8-EF57-4763-9643-4F6F76053F2F}" srcOrd="1" destOrd="0" presId="urn:microsoft.com/office/officeart/2005/8/layout/hList1"/>
    <dgm:cxn modelId="{5DD96856-9B36-42FD-B69E-E5ED086F0EE7}" type="presParOf" srcId="{AEC464B3-38A2-40B6-85FD-06A216DB01C9}" destId="{D644399D-774A-4905-B530-61015C39539E}" srcOrd="1" destOrd="0" presId="urn:microsoft.com/office/officeart/2005/8/layout/hList1"/>
    <dgm:cxn modelId="{BCCFB781-61C5-4694-BF80-A8B55FD8B5BC}" type="presParOf" srcId="{AEC464B3-38A2-40B6-85FD-06A216DB01C9}" destId="{4BF0C924-903B-4287-A877-31FE870DDC42}" srcOrd="2" destOrd="0" presId="urn:microsoft.com/office/officeart/2005/8/layout/hList1"/>
    <dgm:cxn modelId="{AB141C12-53CC-49BE-8C81-41ED831188AC}" type="presParOf" srcId="{4BF0C924-903B-4287-A877-31FE870DDC42}" destId="{B0739569-373C-41C5-A612-1BF0A780F451}" srcOrd="0" destOrd="0" presId="urn:microsoft.com/office/officeart/2005/8/layout/hList1"/>
    <dgm:cxn modelId="{9B3733E7-238B-421F-9CF5-EEABFBA02C66}" type="presParOf" srcId="{4BF0C924-903B-4287-A877-31FE870DDC42}" destId="{081091EE-7BEB-42FB-A781-9290F6708F18}" srcOrd="1" destOrd="0" presId="urn:microsoft.com/office/officeart/2005/8/layout/hList1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17.xml><?xml version="1.0" encoding="utf-8"?>
<dgm:dataModel xmlns:dgm="http://schemas.openxmlformats.org/drawingml/2006/diagram" xmlns:a="http://schemas.openxmlformats.org/drawingml/2006/main">
  <dgm:ptLst>
    <dgm:pt modelId="{20A3BC16-2E69-4ECA-A093-932B1914E2FC}" type="doc">
      <dgm:prSet loTypeId="urn:microsoft.com/office/officeart/2005/8/layout/default" loCatId="list" qsTypeId="urn:microsoft.com/office/officeart/2005/8/quickstyle/simple1#39" qsCatId="simple" csTypeId="urn:microsoft.com/office/officeart/2005/8/colors/colorful2#8" csCatId="colorful" phldr="1"/>
      <dgm:spPr/>
      <dgm:t>
        <a:bodyPr/>
        <a:lstStyle/>
        <a:p>
          <a:endParaRPr lang="en-US"/>
        </a:p>
      </dgm:t>
    </dgm:pt>
    <dgm:pt modelId="{108D9155-4EEF-447B-BDA3-EEBDD932BC94}">
      <dgm:prSet custT="1"/>
      <dgm:spPr>
        <a:solidFill>
          <a:schemeClr val="accent2">
            <a:hueOff val="0"/>
            <a:satOff val="0"/>
            <a:lumOff val="0"/>
            <a:alpha val="50000"/>
          </a:schemeClr>
        </a:solidFill>
      </dgm:spPr>
      <dgm:t>
        <a:bodyPr/>
        <a:lstStyle/>
        <a:p>
          <a:r>
            <a:rPr lang="en-GB" sz="2000" b="0" dirty="0">
              <a:solidFill>
                <a:schemeClr val="tx1"/>
              </a:solidFill>
              <a:latin typeface="Syne" panose="020B0604020202020204" charset="0"/>
            </a:rPr>
            <a:t>Realistic Threat</a:t>
          </a:r>
        </a:p>
        <a:p>
          <a:r>
            <a:rPr lang="en-US" sz="1800" b="0" dirty="0">
              <a:solidFill>
                <a:schemeClr val="tx1"/>
              </a:solidFill>
              <a:latin typeface="Syne" panose="020B0604020202020204" charset="0"/>
            </a:rPr>
            <a:t>(</a:t>
          </a:r>
          <a:r>
            <a:rPr lang="en-GB" sz="1800" b="0" i="0" dirty="0">
              <a:solidFill>
                <a:schemeClr val="tx1"/>
              </a:solidFill>
              <a:latin typeface="Syne" panose="020B0604020202020204" charset="0"/>
            </a:rPr>
            <a:t>Threats to resources, power, safety)</a:t>
          </a:r>
          <a:endParaRPr lang="en-GB" sz="1800" dirty="0">
            <a:solidFill>
              <a:schemeClr val="tx1"/>
            </a:solidFill>
            <a:latin typeface="Syne" panose="020B0604020202020204" charset="0"/>
          </a:endParaRPr>
        </a:p>
      </dgm:t>
    </dgm:pt>
    <dgm:pt modelId="{F7331EB6-2D24-46E7-8D8A-77A29C8558F0}" type="parTrans" cxnId="{60EAF15F-0988-4DA4-8176-AB1C56135D79}">
      <dgm:prSet/>
      <dgm:spPr/>
      <dgm:t>
        <a:bodyPr/>
        <a:lstStyle/>
        <a:p>
          <a:endParaRPr lang="en-US">
            <a:solidFill>
              <a:schemeClr val="tx1"/>
            </a:solidFill>
            <a:latin typeface="Syne" panose="020B0604020202020204" charset="0"/>
          </a:endParaRPr>
        </a:p>
      </dgm:t>
    </dgm:pt>
    <dgm:pt modelId="{09D03DA7-F1BA-458A-87DA-92BF3ADAF8D8}" type="sibTrans" cxnId="{60EAF15F-0988-4DA4-8176-AB1C56135D79}">
      <dgm:prSet/>
      <dgm:spPr/>
      <dgm:t>
        <a:bodyPr/>
        <a:lstStyle/>
        <a:p>
          <a:endParaRPr lang="en-US">
            <a:solidFill>
              <a:schemeClr val="tx1"/>
            </a:solidFill>
            <a:latin typeface="Syne" panose="020B0604020202020204" charset="0"/>
          </a:endParaRPr>
        </a:p>
      </dgm:t>
    </dgm:pt>
    <dgm:pt modelId="{549FE74F-EDBD-4840-8034-10E3B196D8BE}">
      <dgm:prSet custT="1"/>
      <dgm:spPr>
        <a:solidFill>
          <a:schemeClr val="accent2">
            <a:hueOff val="-482067"/>
            <a:satOff val="-3308"/>
            <a:lumOff val="1699"/>
            <a:alpha val="50000"/>
          </a:schemeClr>
        </a:solidFill>
      </dgm:spPr>
      <dgm:t>
        <a:bodyPr/>
        <a:lstStyle/>
        <a:p>
          <a:r>
            <a:rPr lang="en-GB" sz="2000" b="0" dirty="0">
              <a:solidFill>
                <a:schemeClr val="tx1"/>
              </a:solidFill>
              <a:latin typeface="Syne" panose="020B0604020202020204" charset="0"/>
            </a:rPr>
            <a:t>Symbolic Threat</a:t>
          </a:r>
        </a:p>
        <a:p>
          <a:r>
            <a:rPr lang="en-US" sz="1800" b="0" dirty="0">
              <a:solidFill>
                <a:schemeClr val="tx1"/>
              </a:solidFill>
              <a:latin typeface="Syne" panose="020B0604020202020204" charset="0"/>
            </a:rPr>
            <a:t>(</a:t>
          </a:r>
          <a:r>
            <a:rPr lang="en-GB" sz="1800" b="0" i="0" dirty="0">
              <a:solidFill>
                <a:schemeClr val="tx1"/>
              </a:solidFill>
              <a:latin typeface="Syne" panose="020B0604020202020204" charset="0"/>
            </a:rPr>
            <a:t>Threats to values, beliefs, identity)</a:t>
          </a:r>
          <a:endParaRPr lang="en-GB" sz="1800" dirty="0">
            <a:solidFill>
              <a:schemeClr val="tx1"/>
            </a:solidFill>
            <a:latin typeface="Syne" panose="020B0604020202020204" charset="0"/>
          </a:endParaRPr>
        </a:p>
      </dgm:t>
    </dgm:pt>
    <dgm:pt modelId="{3D7621E2-6ADA-497E-A520-577113256182}" type="parTrans" cxnId="{34121574-E7F9-495C-B9F6-1A5D0816B7D5}">
      <dgm:prSet/>
      <dgm:spPr/>
      <dgm:t>
        <a:bodyPr/>
        <a:lstStyle/>
        <a:p>
          <a:endParaRPr lang="en-US">
            <a:solidFill>
              <a:schemeClr val="tx1"/>
            </a:solidFill>
            <a:latin typeface="Syne" panose="020B0604020202020204" charset="0"/>
          </a:endParaRPr>
        </a:p>
      </dgm:t>
    </dgm:pt>
    <dgm:pt modelId="{BBEE0841-F3BF-4222-9628-5BB5ABD32400}" type="sibTrans" cxnId="{34121574-E7F9-495C-B9F6-1A5D0816B7D5}">
      <dgm:prSet/>
      <dgm:spPr/>
      <dgm:t>
        <a:bodyPr/>
        <a:lstStyle/>
        <a:p>
          <a:endParaRPr lang="en-US">
            <a:solidFill>
              <a:schemeClr val="tx1"/>
            </a:solidFill>
            <a:latin typeface="Syne" panose="020B0604020202020204" charset="0"/>
          </a:endParaRPr>
        </a:p>
      </dgm:t>
    </dgm:pt>
    <dgm:pt modelId="{894E5962-7A34-4002-911A-96D35D83C5E4}">
      <dgm:prSet custT="1"/>
      <dgm:spPr>
        <a:solidFill>
          <a:schemeClr val="accent2">
            <a:hueOff val="-964133"/>
            <a:satOff val="-6616"/>
            <a:lumOff val="3399"/>
            <a:alpha val="50000"/>
          </a:schemeClr>
        </a:solidFill>
      </dgm:spPr>
      <dgm:t>
        <a:bodyPr/>
        <a:lstStyle/>
        <a:p>
          <a:r>
            <a:rPr lang="en-GB" sz="2000" b="0" dirty="0">
              <a:solidFill>
                <a:schemeClr val="tx1"/>
              </a:solidFill>
              <a:latin typeface="Syne" panose="020B0604020202020204" charset="0"/>
            </a:rPr>
            <a:t>Intergroup</a:t>
          </a:r>
          <a:r>
            <a:rPr lang="en-GB" sz="2100" b="0" dirty="0">
              <a:solidFill>
                <a:schemeClr val="tx1"/>
              </a:solidFill>
              <a:latin typeface="Syne" panose="020B0604020202020204" charset="0"/>
            </a:rPr>
            <a:t> </a:t>
          </a:r>
          <a:r>
            <a:rPr lang="en-GB" sz="2000" b="0" dirty="0">
              <a:solidFill>
                <a:schemeClr val="tx1"/>
              </a:solidFill>
              <a:latin typeface="Syne" panose="020B0604020202020204" charset="0"/>
            </a:rPr>
            <a:t>Anxiety</a:t>
          </a:r>
          <a:endParaRPr lang="en-GB" sz="2100" b="0" dirty="0">
            <a:solidFill>
              <a:schemeClr val="tx1"/>
            </a:solidFill>
            <a:latin typeface="Syne" panose="020B0604020202020204" charset="0"/>
          </a:endParaRPr>
        </a:p>
        <a:p>
          <a:r>
            <a:rPr lang="en-US" sz="1800" b="0" dirty="0">
              <a:solidFill>
                <a:schemeClr val="tx1"/>
              </a:solidFill>
              <a:latin typeface="Syne" panose="020B0604020202020204" charset="0"/>
            </a:rPr>
            <a:t>(</a:t>
          </a:r>
          <a:r>
            <a:rPr lang="en-GB" sz="1800" b="0" i="0" dirty="0">
              <a:solidFill>
                <a:schemeClr val="tx1"/>
              </a:solidFill>
              <a:latin typeface="Syne" panose="020B0604020202020204" charset="0"/>
            </a:rPr>
            <a:t>Discomfort during interactions)</a:t>
          </a:r>
          <a:endParaRPr lang="en-GB" sz="1800" dirty="0">
            <a:solidFill>
              <a:schemeClr val="tx1"/>
            </a:solidFill>
            <a:latin typeface="Syne" panose="020B0604020202020204" charset="0"/>
          </a:endParaRPr>
        </a:p>
      </dgm:t>
    </dgm:pt>
    <dgm:pt modelId="{E6FFB463-E1D6-4A31-B705-016DB8AE2E81}" type="parTrans" cxnId="{4AEA51FE-B0EA-44B8-A0E4-2FE2F69504EC}">
      <dgm:prSet/>
      <dgm:spPr/>
      <dgm:t>
        <a:bodyPr/>
        <a:lstStyle/>
        <a:p>
          <a:endParaRPr lang="en-GB">
            <a:solidFill>
              <a:schemeClr val="tx1"/>
            </a:solidFill>
            <a:latin typeface="Syne" panose="020B0604020202020204" charset="0"/>
          </a:endParaRPr>
        </a:p>
      </dgm:t>
    </dgm:pt>
    <dgm:pt modelId="{6FE267DC-6939-4634-905F-6B485FE06475}" type="sibTrans" cxnId="{4AEA51FE-B0EA-44B8-A0E4-2FE2F69504EC}">
      <dgm:prSet/>
      <dgm:spPr/>
      <dgm:t>
        <a:bodyPr/>
        <a:lstStyle/>
        <a:p>
          <a:endParaRPr lang="en-GB">
            <a:solidFill>
              <a:schemeClr val="tx1"/>
            </a:solidFill>
            <a:latin typeface="Syne" panose="020B0604020202020204" charset="0"/>
          </a:endParaRPr>
        </a:p>
      </dgm:t>
    </dgm:pt>
    <dgm:pt modelId="{07A6C7ED-E439-4B61-91A4-2CC24EECBEDA}">
      <dgm:prSet custT="1"/>
      <dgm:spPr>
        <a:solidFill>
          <a:schemeClr val="accent2">
            <a:hueOff val="-1446200"/>
            <a:satOff val="-9924"/>
            <a:lumOff val="5098"/>
            <a:alpha val="50000"/>
          </a:schemeClr>
        </a:solidFill>
      </dgm:spPr>
      <dgm:t>
        <a:bodyPr/>
        <a:lstStyle/>
        <a:p>
          <a:r>
            <a:rPr lang="en-GB" sz="2000" b="0" dirty="0">
              <a:solidFill>
                <a:schemeClr val="tx1"/>
              </a:solidFill>
              <a:latin typeface="Syne" panose="020B0604020202020204" charset="0"/>
            </a:rPr>
            <a:t>Negative Stereotypes</a:t>
          </a:r>
        </a:p>
        <a:p>
          <a:r>
            <a:rPr lang="en-GB" sz="1800" b="0" dirty="0">
              <a:solidFill>
                <a:schemeClr val="tx1"/>
              </a:solidFill>
              <a:latin typeface="Syne" panose="020B0604020202020204" charset="0"/>
            </a:rPr>
            <a:t>(</a:t>
          </a:r>
          <a:r>
            <a:rPr lang="en-GB" sz="1800" b="0" i="0" dirty="0">
              <a:solidFill>
                <a:schemeClr val="tx1"/>
              </a:solidFill>
              <a:latin typeface="Syne" panose="020B0604020202020204" charset="0"/>
            </a:rPr>
            <a:t>Expectations of negative behaviour)</a:t>
          </a:r>
          <a:r>
            <a:rPr lang="en-GB" sz="2000" b="0" dirty="0">
              <a:solidFill>
                <a:schemeClr val="tx1"/>
              </a:solidFill>
              <a:latin typeface="Syne" panose="020B0604020202020204" charset="0"/>
            </a:rPr>
            <a:t> </a:t>
          </a:r>
          <a:endParaRPr lang="en-US" sz="2000" b="0" dirty="0">
            <a:solidFill>
              <a:schemeClr val="tx1"/>
            </a:solidFill>
            <a:latin typeface="Syne" panose="020B0604020202020204" charset="0"/>
          </a:endParaRPr>
        </a:p>
      </dgm:t>
    </dgm:pt>
    <dgm:pt modelId="{B87B8D84-DF25-45BB-88AE-62CF1B5962C5}" type="parTrans" cxnId="{34B0B73D-6C5E-4B51-829B-1BA3708B78C9}">
      <dgm:prSet/>
      <dgm:spPr/>
      <dgm:t>
        <a:bodyPr/>
        <a:lstStyle/>
        <a:p>
          <a:endParaRPr lang="en-GB">
            <a:solidFill>
              <a:schemeClr val="tx1"/>
            </a:solidFill>
            <a:latin typeface="Syne" panose="020B0604020202020204" charset="0"/>
          </a:endParaRPr>
        </a:p>
      </dgm:t>
    </dgm:pt>
    <dgm:pt modelId="{EDE186B6-B735-42E2-A07D-E2280DDB5A45}" type="sibTrans" cxnId="{34B0B73D-6C5E-4B51-829B-1BA3708B78C9}">
      <dgm:prSet/>
      <dgm:spPr/>
      <dgm:t>
        <a:bodyPr/>
        <a:lstStyle/>
        <a:p>
          <a:endParaRPr lang="en-GB">
            <a:solidFill>
              <a:schemeClr val="tx1"/>
            </a:solidFill>
            <a:latin typeface="Syne" panose="020B0604020202020204" charset="0"/>
          </a:endParaRPr>
        </a:p>
      </dgm:t>
    </dgm:pt>
    <dgm:pt modelId="{F0B1F903-CBA6-4DF2-8017-45BF0858E641}" type="pres">
      <dgm:prSet presAssocID="{20A3BC16-2E69-4ECA-A093-932B1914E2FC}" presName="diagram" presStyleCnt="0">
        <dgm:presLayoutVars>
          <dgm:dir/>
          <dgm:resizeHandles val="exact"/>
        </dgm:presLayoutVars>
      </dgm:prSet>
      <dgm:spPr/>
    </dgm:pt>
    <dgm:pt modelId="{87523533-32BF-4A59-B88A-68A6CA6B5EE4}" type="pres">
      <dgm:prSet presAssocID="{108D9155-4EEF-447B-BDA3-EEBDD932BC94}" presName="node" presStyleLbl="node1" presStyleIdx="0" presStyleCnt="4">
        <dgm:presLayoutVars>
          <dgm:bulletEnabled val="1"/>
        </dgm:presLayoutVars>
      </dgm:prSet>
      <dgm:spPr/>
    </dgm:pt>
    <dgm:pt modelId="{4B31FB9F-6B8F-4F0E-92D7-3EA23439F18D}" type="pres">
      <dgm:prSet presAssocID="{09D03DA7-F1BA-458A-87DA-92BF3ADAF8D8}" presName="sibTrans" presStyleCnt="0"/>
      <dgm:spPr/>
    </dgm:pt>
    <dgm:pt modelId="{5CFFC77B-E70F-4830-A760-0D7C7BBA3147}" type="pres">
      <dgm:prSet presAssocID="{549FE74F-EDBD-4840-8034-10E3B196D8BE}" presName="node" presStyleLbl="node1" presStyleIdx="1" presStyleCnt="4">
        <dgm:presLayoutVars>
          <dgm:bulletEnabled val="1"/>
        </dgm:presLayoutVars>
      </dgm:prSet>
      <dgm:spPr/>
    </dgm:pt>
    <dgm:pt modelId="{C680E8ED-EDDE-47EF-B7E7-54B3A7C9E89A}" type="pres">
      <dgm:prSet presAssocID="{BBEE0841-F3BF-4222-9628-5BB5ABD32400}" presName="sibTrans" presStyleCnt="0"/>
      <dgm:spPr/>
    </dgm:pt>
    <dgm:pt modelId="{B5629D7E-E72B-4F54-9EA5-94CF4238A6FF}" type="pres">
      <dgm:prSet presAssocID="{894E5962-7A34-4002-911A-96D35D83C5E4}" presName="node" presStyleLbl="node1" presStyleIdx="2" presStyleCnt="4" custLinFactNeighborX="-917" custLinFactNeighborY="770">
        <dgm:presLayoutVars>
          <dgm:bulletEnabled val="1"/>
        </dgm:presLayoutVars>
      </dgm:prSet>
      <dgm:spPr/>
    </dgm:pt>
    <dgm:pt modelId="{AFDFD47D-E30C-4E8B-BFBC-C084212D71DC}" type="pres">
      <dgm:prSet presAssocID="{6FE267DC-6939-4634-905F-6B485FE06475}" presName="sibTrans" presStyleCnt="0"/>
      <dgm:spPr/>
    </dgm:pt>
    <dgm:pt modelId="{B51528AF-D9A7-4ED5-8050-48CAE4C80B74}" type="pres">
      <dgm:prSet presAssocID="{07A6C7ED-E439-4B61-91A4-2CC24EECBEDA}" presName="node" presStyleLbl="node1" presStyleIdx="3" presStyleCnt="4">
        <dgm:presLayoutVars>
          <dgm:bulletEnabled val="1"/>
        </dgm:presLayoutVars>
      </dgm:prSet>
      <dgm:spPr/>
    </dgm:pt>
  </dgm:ptLst>
  <dgm:cxnLst>
    <dgm:cxn modelId="{5F29880A-4848-419C-8BBF-F9CBA38092BF}" type="presOf" srcId="{20A3BC16-2E69-4ECA-A093-932B1914E2FC}" destId="{F0B1F903-CBA6-4DF2-8017-45BF0858E641}" srcOrd="0" destOrd="0" presId="urn:microsoft.com/office/officeart/2005/8/layout/default"/>
    <dgm:cxn modelId="{E836CC2C-752C-417D-ADD3-DAE791CAA25C}" type="presOf" srcId="{549FE74F-EDBD-4840-8034-10E3B196D8BE}" destId="{5CFFC77B-E70F-4830-A760-0D7C7BBA3147}" srcOrd="0" destOrd="0" presId="urn:microsoft.com/office/officeart/2005/8/layout/default"/>
    <dgm:cxn modelId="{8EB87135-6DFB-4A43-8169-E8F45576484C}" type="presOf" srcId="{894E5962-7A34-4002-911A-96D35D83C5E4}" destId="{B5629D7E-E72B-4F54-9EA5-94CF4238A6FF}" srcOrd="0" destOrd="0" presId="urn:microsoft.com/office/officeart/2005/8/layout/default"/>
    <dgm:cxn modelId="{34B0B73D-6C5E-4B51-829B-1BA3708B78C9}" srcId="{20A3BC16-2E69-4ECA-A093-932B1914E2FC}" destId="{07A6C7ED-E439-4B61-91A4-2CC24EECBEDA}" srcOrd="3" destOrd="0" parTransId="{B87B8D84-DF25-45BB-88AE-62CF1B5962C5}" sibTransId="{EDE186B6-B735-42E2-A07D-E2280DDB5A45}"/>
    <dgm:cxn modelId="{60EAF15F-0988-4DA4-8176-AB1C56135D79}" srcId="{20A3BC16-2E69-4ECA-A093-932B1914E2FC}" destId="{108D9155-4EEF-447B-BDA3-EEBDD932BC94}" srcOrd="0" destOrd="0" parTransId="{F7331EB6-2D24-46E7-8D8A-77A29C8558F0}" sibTransId="{09D03DA7-F1BA-458A-87DA-92BF3ADAF8D8}"/>
    <dgm:cxn modelId="{CCE69E4A-4B85-467C-BE07-FE13E6E84D5B}" type="presOf" srcId="{07A6C7ED-E439-4B61-91A4-2CC24EECBEDA}" destId="{B51528AF-D9A7-4ED5-8050-48CAE4C80B74}" srcOrd="0" destOrd="0" presId="urn:microsoft.com/office/officeart/2005/8/layout/default"/>
    <dgm:cxn modelId="{34121574-E7F9-495C-B9F6-1A5D0816B7D5}" srcId="{20A3BC16-2E69-4ECA-A093-932B1914E2FC}" destId="{549FE74F-EDBD-4840-8034-10E3B196D8BE}" srcOrd="1" destOrd="0" parTransId="{3D7621E2-6ADA-497E-A520-577113256182}" sibTransId="{BBEE0841-F3BF-4222-9628-5BB5ABD32400}"/>
    <dgm:cxn modelId="{42E737FD-F9CA-40D0-B8EE-20B4D4A48CE3}" type="presOf" srcId="{108D9155-4EEF-447B-BDA3-EEBDD932BC94}" destId="{87523533-32BF-4A59-B88A-68A6CA6B5EE4}" srcOrd="0" destOrd="0" presId="urn:microsoft.com/office/officeart/2005/8/layout/default"/>
    <dgm:cxn modelId="{4AEA51FE-B0EA-44B8-A0E4-2FE2F69504EC}" srcId="{20A3BC16-2E69-4ECA-A093-932B1914E2FC}" destId="{894E5962-7A34-4002-911A-96D35D83C5E4}" srcOrd="2" destOrd="0" parTransId="{E6FFB463-E1D6-4A31-B705-016DB8AE2E81}" sibTransId="{6FE267DC-6939-4634-905F-6B485FE06475}"/>
    <dgm:cxn modelId="{C630E476-531F-42F9-84CF-A6962D4ABE52}" type="presParOf" srcId="{F0B1F903-CBA6-4DF2-8017-45BF0858E641}" destId="{87523533-32BF-4A59-B88A-68A6CA6B5EE4}" srcOrd="0" destOrd="0" presId="urn:microsoft.com/office/officeart/2005/8/layout/default"/>
    <dgm:cxn modelId="{734BDAF3-7729-4D5D-8A22-1544F58446AF}" type="presParOf" srcId="{F0B1F903-CBA6-4DF2-8017-45BF0858E641}" destId="{4B31FB9F-6B8F-4F0E-92D7-3EA23439F18D}" srcOrd="1" destOrd="0" presId="urn:microsoft.com/office/officeart/2005/8/layout/default"/>
    <dgm:cxn modelId="{E54222F9-BBBB-4A99-9795-E6D61213444B}" type="presParOf" srcId="{F0B1F903-CBA6-4DF2-8017-45BF0858E641}" destId="{5CFFC77B-E70F-4830-A760-0D7C7BBA3147}" srcOrd="2" destOrd="0" presId="urn:microsoft.com/office/officeart/2005/8/layout/default"/>
    <dgm:cxn modelId="{A98AC31B-32DE-408E-89F9-27E630A61AC9}" type="presParOf" srcId="{F0B1F903-CBA6-4DF2-8017-45BF0858E641}" destId="{C680E8ED-EDDE-47EF-B7E7-54B3A7C9E89A}" srcOrd="3" destOrd="0" presId="urn:microsoft.com/office/officeart/2005/8/layout/default"/>
    <dgm:cxn modelId="{45B9F949-39BA-41A9-B5B2-B6C379658A82}" type="presParOf" srcId="{F0B1F903-CBA6-4DF2-8017-45BF0858E641}" destId="{B5629D7E-E72B-4F54-9EA5-94CF4238A6FF}" srcOrd="4" destOrd="0" presId="urn:microsoft.com/office/officeart/2005/8/layout/default"/>
    <dgm:cxn modelId="{543729C0-3394-4916-B665-DDAB2589C0B0}" type="presParOf" srcId="{F0B1F903-CBA6-4DF2-8017-45BF0858E641}" destId="{AFDFD47D-E30C-4E8B-BFBC-C084212D71DC}" srcOrd="5" destOrd="0" presId="urn:microsoft.com/office/officeart/2005/8/layout/default"/>
    <dgm:cxn modelId="{7138DC91-CCCC-4B08-83DC-CD1765A64F80}" type="presParOf" srcId="{F0B1F903-CBA6-4DF2-8017-45BF0858E641}" destId="{B51528AF-D9A7-4ED5-8050-48CAE4C80B74}" srcOrd="6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18.xml><?xml version="1.0" encoding="utf-8"?>
<dgm:dataModel xmlns:dgm="http://schemas.openxmlformats.org/drawingml/2006/diagram" xmlns:a="http://schemas.openxmlformats.org/drawingml/2006/main">
  <dgm:ptLst>
    <dgm:pt modelId="{20A3BC16-2E69-4ECA-A093-932B1914E2FC}" type="doc">
      <dgm:prSet loTypeId="urn:microsoft.com/office/officeart/2005/8/layout/default" loCatId="list" qsTypeId="urn:microsoft.com/office/officeart/2005/8/quickstyle/simple1#39" qsCatId="simple" csTypeId="urn:microsoft.com/office/officeart/2005/8/colors/colorful2#8" csCatId="colorful" phldr="1"/>
      <dgm:spPr/>
      <dgm:t>
        <a:bodyPr/>
        <a:lstStyle/>
        <a:p>
          <a:endParaRPr lang="en-US"/>
        </a:p>
      </dgm:t>
    </dgm:pt>
    <dgm:pt modelId="{108D9155-4EEF-447B-BDA3-EEBDD932BC94}">
      <dgm:prSet custT="1"/>
      <dgm:spPr>
        <a:solidFill>
          <a:schemeClr val="accent2">
            <a:hueOff val="0"/>
            <a:satOff val="0"/>
            <a:lumOff val="0"/>
            <a:alpha val="50000"/>
          </a:schemeClr>
        </a:solidFill>
      </dgm:spPr>
      <dgm:t>
        <a:bodyPr anchor="t"/>
        <a:lstStyle/>
        <a:p>
          <a:endParaRPr lang="en-GB" sz="1200" b="1" dirty="0">
            <a:solidFill>
              <a:schemeClr val="tx1"/>
            </a:solidFill>
            <a:latin typeface="Syne" panose="020B0604020202020204" charset="0"/>
          </a:endParaRPr>
        </a:p>
        <a:p>
          <a:r>
            <a:rPr lang="en-GB" sz="2400" b="1" dirty="0">
              <a:solidFill>
                <a:schemeClr val="tx1"/>
              </a:solidFill>
              <a:latin typeface="Syne" panose="020B0604020202020204" charset="0"/>
            </a:rPr>
            <a:t>Realistic Threat</a:t>
          </a:r>
        </a:p>
        <a:p>
          <a:endParaRPr lang="en-GB" sz="1800" b="0" dirty="0">
            <a:solidFill>
              <a:schemeClr val="tx1"/>
            </a:solidFill>
            <a:latin typeface="Syne" panose="020B0604020202020204" charset="0"/>
          </a:endParaRPr>
        </a:p>
      </dgm:t>
    </dgm:pt>
    <dgm:pt modelId="{F7331EB6-2D24-46E7-8D8A-77A29C8558F0}" type="parTrans" cxnId="{60EAF15F-0988-4DA4-8176-AB1C56135D79}">
      <dgm:prSet/>
      <dgm:spPr/>
      <dgm:t>
        <a:bodyPr/>
        <a:lstStyle/>
        <a:p>
          <a:endParaRPr lang="en-US">
            <a:solidFill>
              <a:schemeClr val="tx1"/>
            </a:solidFill>
            <a:latin typeface="Syne" panose="020B0604020202020204" charset="0"/>
          </a:endParaRPr>
        </a:p>
      </dgm:t>
    </dgm:pt>
    <dgm:pt modelId="{09D03DA7-F1BA-458A-87DA-92BF3ADAF8D8}" type="sibTrans" cxnId="{60EAF15F-0988-4DA4-8176-AB1C56135D79}">
      <dgm:prSet/>
      <dgm:spPr/>
      <dgm:t>
        <a:bodyPr/>
        <a:lstStyle/>
        <a:p>
          <a:endParaRPr lang="en-US">
            <a:solidFill>
              <a:schemeClr val="tx1"/>
            </a:solidFill>
            <a:latin typeface="Syne" panose="020B0604020202020204" charset="0"/>
          </a:endParaRPr>
        </a:p>
      </dgm:t>
    </dgm:pt>
    <dgm:pt modelId="{F0B1F903-CBA6-4DF2-8017-45BF0858E641}" type="pres">
      <dgm:prSet presAssocID="{20A3BC16-2E69-4ECA-A093-932B1914E2FC}" presName="diagram" presStyleCnt="0">
        <dgm:presLayoutVars>
          <dgm:dir/>
          <dgm:resizeHandles val="exact"/>
        </dgm:presLayoutVars>
      </dgm:prSet>
      <dgm:spPr/>
    </dgm:pt>
    <dgm:pt modelId="{87523533-32BF-4A59-B88A-68A6CA6B5EE4}" type="pres">
      <dgm:prSet presAssocID="{108D9155-4EEF-447B-BDA3-EEBDD932BC94}" presName="node" presStyleLbl="node1" presStyleIdx="0" presStyleCnt="1">
        <dgm:presLayoutVars>
          <dgm:bulletEnabled val="1"/>
        </dgm:presLayoutVars>
      </dgm:prSet>
      <dgm:spPr/>
    </dgm:pt>
  </dgm:ptLst>
  <dgm:cxnLst>
    <dgm:cxn modelId="{5F29880A-4848-419C-8BBF-F9CBA38092BF}" type="presOf" srcId="{20A3BC16-2E69-4ECA-A093-932B1914E2FC}" destId="{F0B1F903-CBA6-4DF2-8017-45BF0858E641}" srcOrd="0" destOrd="0" presId="urn:microsoft.com/office/officeart/2005/8/layout/default"/>
    <dgm:cxn modelId="{60EAF15F-0988-4DA4-8176-AB1C56135D79}" srcId="{20A3BC16-2E69-4ECA-A093-932B1914E2FC}" destId="{108D9155-4EEF-447B-BDA3-EEBDD932BC94}" srcOrd="0" destOrd="0" parTransId="{F7331EB6-2D24-46E7-8D8A-77A29C8558F0}" sibTransId="{09D03DA7-F1BA-458A-87DA-92BF3ADAF8D8}"/>
    <dgm:cxn modelId="{42E737FD-F9CA-40D0-B8EE-20B4D4A48CE3}" type="presOf" srcId="{108D9155-4EEF-447B-BDA3-EEBDD932BC94}" destId="{87523533-32BF-4A59-B88A-68A6CA6B5EE4}" srcOrd="0" destOrd="0" presId="urn:microsoft.com/office/officeart/2005/8/layout/default"/>
    <dgm:cxn modelId="{C630E476-531F-42F9-84CF-A6962D4ABE52}" type="presParOf" srcId="{F0B1F903-CBA6-4DF2-8017-45BF0858E641}" destId="{87523533-32BF-4A59-B88A-68A6CA6B5EE4}" srcOrd="0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19.xml><?xml version="1.0" encoding="utf-8"?>
<dgm:dataModel xmlns:dgm="http://schemas.openxmlformats.org/drawingml/2006/diagram" xmlns:a="http://schemas.openxmlformats.org/drawingml/2006/main">
  <dgm:ptLst>
    <dgm:pt modelId="{CCF40F7D-418B-4221-A5C4-5BA0DB20638D}" type="doc">
      <dgm:prSet loTypeId="urn:diagrams.loki3.com/BracketList" loCatId="list" qsTypeId="urn:microsoft.com/office/officeart/2005/8/quickstyle/simple1" qsCatId="simple" csTypeId="urn:microsoft.com/office/officeart/2005/8/colors/accent3_1" csCatId="accent3" phldr="1"/>
      <dgm:spPr/>
      <dgm:t>
        <a:bodyPr/>
        <a:lstStyle/>
        <a:p>
          <a:endParaRPr lang="en-GB"/>
        </a:p>
      </dgm:t>
    </dgm:pt>
    <dgm:pt modelId="{74B1BACF-9653-47DC-8DAF-DA305E8141CF}">
      <dgm:prSet phldrT="[Text]"/>
      <dgm:spPr/>
      <dgm:t>
        <a:bodyPr/>
        <a:lstStyle/>
        <a:p>
          <a:pPr>
            <a:buNone/>
          </a:pPr>
          <a:r>
            <a:rPr lang="en-GB" b="1" i="0" dirty="0"/>
            <a:t>Psychological Mechanism</a:t>
          </a:r>
          <a:endParaRPr lang="en-GB" b="1" dirty="0"/>
        </a:p>
      </dgm:t>
    </dgm:pt>
    <dgm:pt modelId="{D89D5CE2-6C25-4CCD-B01F-EB5A238E28A6}" type="parTrans" cxnId="{89B69BB8-73D7-4187-AF85-AC2DD80E25A8}">
      <dgm:prSet/>
      <dgm:spPr/>
      <dgm:t>
        <a:bodyPr/>
        <a:lstStyle/>
        <a:p>
          <a:endParaRPr lang="en-GB"/>
        </a:p>
      </dgm:t>
    </dgm:pt>
    <dgm:pt modelId="{824850AA-9F0F-4816-849C-4DFD47865107}" type="sibTrans" cxnId="{89B69BB8-73D7-4187-AF85-AC2DD80E25A8}">
      <dgm:prSet/>
      <dgm:spPr/>
      <dgm:t>
        <a:bodyPr/>
        <a:lstStyle/>
        <a:p>
          <a:endParaRPr lang="en-GB"/>
        </a:p>
      </dgm:t>
    </dgm:pt>
    <dgm:pt modelId="{0B101A54-E8CE-443E-BE70-D2E04C3A1C33}">
      <dgm:prSet phldrT="[Text]"/>
      <dgm:spPr/>
      <dgm:t>
        <a:bodyPr/>
        <a:lstStyle/>
        <a:p>
          <a:pPr>
            <a:buFont typeface="Arial" panose="020B0604020202020204" pitchFamily="34" charset="0"/>
            <a:buChar char="•"/>
          </a:pPr>
          <a:r>
            <a:rPr lang="en-GB" b="0" i="0" dirty="0"/>
            <a:t>Perceived competition for limited resources</a:t>
          </a:r>
          <a:endParaRPr lang="en-GB" dirty="0"/>
        </a:p>
      </dgm:t>
    </dgm:pt>
    <dgm:pt modelId="{AC0D901E-FD82-45FF-BACB-E683AC2C773A}" type="parTrans" cxnId="{F0500F25-F798-4655-BB69-B267BA03B659}">
      <dgm:prSet/>
      <dgm:spPr/>
      <dgm:t>
        <a:bodyPr/>
        <a:lstStyle/>
        <a:p>
          <a:endParaRPr lang="en-GB"/>
        </a:p>
      </dgm:t>
    </dgm:pt>
    <dgm:pt modelId="{EE67DDE3-E471-449B-A886-D82043EF0889}" type="sibTrans" cxnId="{F0500F25-F798-4655-BB69-B267BA03B659}">
      <dgm:prSet/>
      <dgm:spPr/>
      <dgm:t>
        <a:bodyPr/>
        <a:lstStyle/>
        <a:p>
          <a:endParaRPr lang="en-GB"/>
        </a:p>
      </dgm:t>
    </dgm:pt>
    <dgm:pt modelId="{04F7CD70-6C6A-4B0F-A699-E013385EFE8B}">
      <dgm:prSet phldrT="[Text]"/>
      <dgm:spPr/>
      <dgm:t>
        <a:bodyPr/>
        <a:lstStyle/>
        <a:p>
          <a:pPr>
            <a:buNone/>
          </a:pPr>
          <a:r>
            <a:rPr lang="en-GB" b="1" i="0" dirty="0"/>
            <a:t>Supporting Research</a:t>
          </a:r>
          <a:endParaRPr lang="en-GB" b="1" dirty="0"/>
        </a:p>
      </dgm:t>
    </dgm:pt>
    <dgm:pt modelId="{32E213FA-A4D4-4767-9688-94E50F4358D1}" type="parTrans" cxnId="{23F299A3-3B46-4467-8D9F-511F76E1969D}">
      <dgm:prSet/>
      <dgm:spPr/>
      <dgm:t>
        <a:bodyPr/>
        <a:lstStyle/>
        <a:p>
          <a:endParaRPr lang="en-GB"/>
        </a:p>
      </dgm:t>
    </dgm:pt>
    <dgm:pt modelId="{8D413EBC-A7DA-4BA4-BC69-2534A802967C}" type="sibTrans" cxnId="{23F299A3-3B46-4467-8D9F-511F76E1969D}">
      <dgm:prSet/>
      <dgm:spPr/>
      <dgm:t>
        <a:bodyPr/>
        <a:lstStyle/>
        <a:p>
          <a:endParaRPr lang="en-GB"/>
        </a:p>
      </dgm:t>
    </dgm:pt>
    <dgm:pt modelId="{571FE129-7869-4CAE-B11E-BFB560FB0990}">
      <dgm:prSet phldrT="[Text]"/>
      <dgm:spPr/>
      <dgm:t>
        <a:bodyPr/>
        <a:lstStyle/>
        <a:p>
          <a:pPr>
            <a:buFont typeface="Arial" panose="020B0604020202020204" pitchFamily="34" charset="0"/>
            <a:buChar char="•"/>
          </a:pPr>
          <a:r>
            <a:rPr lang="en-GB" b="0" i="0" dirty="0"/>
            <a:t>Stephan &amp; Stephan (2000)</a:t>
          </a:r>
          <a:endParaRPr lang="en-GB" dirty="0"/>
        </a:p>
      </dgm:t>
    </dgm:pt>
    <dgm:pt modelId="{8C28B9C4-6A16-4B83-A33D-75BEC12B8342}" type="parTrans" cxnId="{ED4D1E97-3461-4555-9415-066D5115BFF5}">
      <dgm:prSet/>
      <dgm:spPr/>
      <dgm:t>
        <a:bodyPr/>
        <a:lstStyle/>
        <a:p>
          <a:endParaRPr lang="en-GB"/>
        </a:p>
      </dgm:t>
    </dgm:pt>
    <dgm:pt modelId="{31D4EFBC-4069-41F4-8CCE-5CDB069C7AF5}" type="sibTrans" cxnId="{ED4D1E97-3461-4555-9415-066D5115BFF5}">
      <dgm:prSet/>
      <dgm:spPr/>
      <dgm:t>
        <a:bodyPr/>
        <a:lstStyle/>
        <a:p>
          <a:endParaRPr lang="en-GB"/>
        </a:p>
      </dgm:t>
    </dgm:pt>
    <dgm:pt modelId="{D0A78950-B4C7-4DF8-AF76-2ECE05448F65}">
      <dgm:prSet phldrT="[Text]"/>
      <dgm:spPr/>
      <dgm:t>
        <a:bodyPr/>
        <a:lstStyle/>
        <a:p>
          <a:pPr>
            <a:buNone/>
          </a:pPr>
          <a:r>
            <a:rPr lang="en-GB" b="1" i="0" dirty="0"/>
            <a:t>Applications</a:t>
          </a:r>
          <a:endParaRPr lang="en-GB" b="1" dirty="0"/>
        </a:p>
      </dgm:t>
    </dgm:pt>
    <dgm:pt modelId="{6EF311F6-529A-4BF8-B4B0-F6A0D5962686}" type="parTrans" cxnId="{96B0879E-6496-4A76-A73E-2E604B726BCF}">
      <dgm:prSet/>
      <dgm:spPr/>
      <dgm:t>
        <a:bodyPr/>
        <a:lstStyle/>
        <a:p>
          <a:endParaRPr lang="en-GB"/>
        </a:p>
      </dgm:t>
    </dgm:pt>
    <dgm:pt modelId="{52F5C0A8-3C73-407F-91E1-3D12E542FEFD}" type="sibTrans" cxnId="{96B0879E-6496-4A76-A73E-2E604B726BCF}">
      <dgm:prSet/>
      <dgm:spPr/>
      <dgm:t>
        <a:bodyPr/>
        <a:lstStyle/>
        <a:p>
          <a:endParaRPr lang="en-GB"/>
        </a:p>
      </dgm:t>
    </dgm:pt>
    <dgm:pt modelId="{0471BF5B-8046-49AE-B8B2-1C9EC02118F8}">
      <dgm:prSet phldrT="[Text]"/>
      <dgm:spPr/>
      <dgm:t>
        <a:bodyPr/>
        <a:lstStyle/>
        <a:p>
          <a:r>
            <a:rPr lang="en-GB" b="0" i="0" dirty="0"/>
            <a:t>Immigration attitudes</a:t>
          </a:r>
          <a:endParaRPr lang="en-GB" dirty="0"/>
        </a:p>
      </dgm:t>
    </dgm:pt>
    <dgm:pt modelId="{520F7C1D-78CA-4DE4-88D8-D13403E3D8F5}" type="parTrans" cxnId="{F922D33C-30BB-438A-863A-29C55288ED4D}">
      <dgm:prSet/>
      <dgm:spPr/>
      <dgm:t>
        <a:bodyPr/>
        <a:lstStyle/>
        <a:p>
          <a:endParaRPr lang="en-GB"/>
        </a:p>
      </dgm:t>
    </dgm:pt>
    <dgm:pt modelId="{9CB6F08F-D3F7-4FA9-A54A-CE3779FCD440}" type="sibTrans" cxnId="{F922D33C-30BB-438A-863A-29C55288ED4D}">
      <dgm:prSet/>
      <dgm:spPr/>
      <dgm:t>
        <a:bodyPr/>
        <a:lstStyle/>
        <a:p>
          <a:endParaRPr lang="en-GB"/>
        </a:p>
      </dgm:t>
    </dgm:pt>
    <dgm:pt modelId="{D5B7FE85-D310-46E4-96FC-73F53D30060A}">
      <dgm:prSet phldrT="[Text]" phldr="0"/>
      <dgm:spPr/>
      <dgm:t>
        <a:bodyPr/>
        <a:lstStyle/>
        <a:p>
          <a:r>
            <a:rPr lang="en-GB" b="1" dirty="0"/>
            <a:t>Critique</a:t>
          </a:r>
        </a:p>
      </dgm:t>
    </dgm:pt>
    <dgm:pt modelId="{7471E839-7295-4807-9C6D-68F14AB11931}" type="parTrans" cxnId="{07D699BC-57F7-4A96-8B1A-A8705BB84608}">
      <dgm:prSet/>
      <dgm:spPr/>
      <dgm:t>
        <a:bodyPr/>
        <a:lstStyle/>
        <a:p>
          <a:endParaRPr lang="en-GB"/>
        </a:p>
      </dgm:t>
    </dgm:pt>
    <dgm:pt modelId="{F8D3091C-7B0E-470E-A128-A185A96B3C69}" type="sibTrans" cxnId="{07D699BC-57F7-4A96-8B1A-A8705BB84608}">
      <dgm:prSet/>
      <dgm:spPr/>
      <dgm:t>
        <a:bodyPr/>
        <a:lstStyle/>
        <a:p>
          <a:endParaRPr lang="en-GB"/>
        </a:p>
      </dgm:t>
    </dgm:pt>
    <dgm:pt modelId="{848E44B5-83FB-4A63-9687-BC79FA501767}">
      <dgm:prSet phldrT="[Text]"/>
      <dgm:spPr/>
      <dgm:t>
        <a:bodyPr/>
        <a:lstStyle/>
        <a:p>
          <a:r>
            <a:rPr lang="en-GB" b="0" i="0" dirty="0"/>
            <a:t>Competition does not always produce prejudice</a:t>
          </a:r>
          <a:endParaRPr lang="en-GB" dirty="0"/>
        </a:p>
      </dgm:t>
    </dgm:pt>
    <dgm:pt modelId="{AF49D5B4-0540-4F7D-B640-CF4073D8BEE2}" type="parTrans" cxnId="{E0BA3B7A-C4DF-45D0-A4C1-E783203D85B2}">
      <dgm:prSet/>
      <dgm:spPr/>
      <dgm:t>
        <a:bodyPr/>
        <a:lstStyle/>
        <a:p>
          <a:endParaRPr lang="en-GB"/>
        </a:p>
      </dgm:t>
    </dgm:pt>
    <dgm:pt modelId="{F171B606-92B4-43AE-8310-D0C0B05CA51C}" type="sibTrans" cxnId="{E0BA3B7A-C4DF-45D0-A4C1-E783203D85B2}">
      <dgm:prSet/>
      <dgm:spPr/>
      <dgm:t>
        <a:bodyPr/>
        <a:lstStyle/>
        <a:p>
          <a:endParaRPr lang="en-GB"/>
        </a:p>
      </dgm:t>
    </dgm:pt>
    <dgm:pt modelId="{CDEF98DC-9811-49F7-9C41-D95B13FFC52F}">
      <dgm:prSet/>
      <dgm:spPr/>
      <dgm:t>
        <a:bodyPr/>
        <a:lstStyle/>
        <a:p>
          <a:pPr>
            <a:buFont typeface="Arial" panose="020B0604020202020204" pitchFamily="34" charset="0"/>
            <a:buChar char="•"/>
          </a:pPr>
          <a:r>
            <a:rPr lang="en-GB" b="0" i="0"/>
            <a:t>Concerns about economic, political, or physical wellbeing</a:t>
          </a:r>
        </a:p>
      </dgm:t>
    </dgm:pt>
    <dgm:pt modelId="{9E73C028-5665-4EA6-8F45-AF4B08451309}" type="parTrans" cxnId="{74E9955F-5D27-4303-BD8F-280A814D4DB7}">
      <dgm:prSet/>
      <dgm:spPr/>
      <dgm:t>
        <a:bodyPr/>
        <a:lstStyle/>
        <a:p>
          <a:endParaRPr lang="en-GB"/>
        </a:p>
      </dgm:t>
    </dgm:pt>
    <dgm:pt modelId="{55FBD516-E397-4BD3-8FD7-B5EC42B5B49F}" type="sibTrans" cxnId="{74E9955F-5D27-4303-BD8F-280A814D4DB7}">
      <dgm:prSet/>
      <dgm:spPr/>
      <dgm:t>
        <a:bodyPr/>
        <a:lstStyle/>
        <a:p>
          <a:endParaRPr lang="en-GB"/>
        </a:p>
      </dgm:t>
    </dgm:pt>
    <dgm:pt modelId="{15969E82-6BEE-4670-ABA1-AA79A4277A26}">
      <dgm:prSet/>
      <dgm:spPr/>
      <dgm:t>
        <a:bodyPr/>
        <a:lstStyle/>
        <a:p>
          <a:pPr>
            <a:buFont typeface="Arial" panose="020B0604020202020204" pitchFamily="34" charset="0"/>
            <a:buChar char="•"/>
          </a:pPr>
          <a:r>
            <a:rPr lang="en-GB" b="0" i="0" dirty="0"/>
            <a:t>Outgroups viewed as competitors</a:t>
          </a:r>
        </a:p>
      </dgm:t>
    </dgm:pt>
    <dgm:pt modelId="{657688D6-17C5-4BCF-97D4-2ABE9EA2364D}" type="parTrans" cxnId="{F0AC7AA8-D6DD-415A-9D7F-1715AE49C3A0}">
      <dgm:prSet/>
      <dgm:spPr/>
      <dgm:t>
        <a:bodyPr/>
        <a:lstStyle/>
        <a:p>
          <a:endParaRPr lang="en-GB"/>
        </a:p>
      </dgm:t>
    </dgm:pt>
    <dgm:pt modelId="{3907CE21-5E51-43C0-9E72-E1EB1998134A}" type="sibTrans" cxnId="{F0AC7AA8-D6DD-415A-9D7F-1715AE49C3A0}">
      <dgm:prSet/>
      <dgm:spPr/>
      <dgm:t>
        <a:bodyPr/>
        <a:lstStyle/>
        <a:p>
          <a:endParaRPr lang="en-GB"/>
        </a:p>
      </dgm:t>
    </dgm:pt>
    <dgm:pt modelId="{CC81F2CB-5C54-42BF-B8C3-A864A38EDFDC}">
      <dgm:prSet/>
      <dgm:spPr/>
      <dgm:t>
        <a:bodyPr/>
        <a:lstStyle/>
        <a:p>
          <a:pPr>
            <a:buFont typeface="Arial" panose="020B0604020202020204" pitchFamily="34" charset="0"/>
            <a:buChar char="•"/>
          </a:pPr>
          <a:r>
            <a:rPr lang="en-GB" b="0" i="0"/>
            <a:t>Quillian (1995)</a:t>
          </a:r>
        </a:p>
      </dgm:t>
    </dgm:pt>
    <dgm:pt modelId="{869851CA-0115-4234-9B9D-44F7D6C11E52}" type="parTrans" cxnId="{77AC005E-A403-4D21-8C40-B791BC66AF01}">
      <dgm:prSet/>
      <dgm:spPr/>
      <dgm:t>
        <a:bodyPr/>
        <a:lstStyle/>
        <a:p>
          <a:endParaRPr lang="en-GB"/>
        </a:p>
      </dgm:t>
    </dgm:pt>
    <dgm:pt modelId="{05188815-7EED-4943-AE4E-DB091CD71AC8}" type="sibTrans" cxnId="{77AC005E-A403-4D21-8C40-B791BC66AF01}">
      <dgm:prSet/>
      <dgm:spPr/>
      <dgm:t>
        <a:bodyPr/>
        <a:lstStyle/>
        <a:p>
          <a:endParaRPr lang="en-GB"/>
        </a:p>
      </dgm:t>
    </dgm:pt>
    <dgm:pt modelId="{1AE2DFD7-71AB-4364-89C8-9E5158120634}">
      <dgm:prSet/>
      <dgm:spPr/>
      <dgm:t>
        <a:bodyPr/>
        <a:lstStyle/>
        <a:p>
          <a:pPr>
            <a:buFont typeface="Arial" panose="020B0604020202020204" pitchFamily="34" charset="0"/>
            <a:buChar char="•"/>
          </a:pPr>
          <a:r>
            <a:rPr lang="en-GB" b="0" i="0" dirty="0"/>
            <a:t>Riek, Mania &amp; Gaertner (2006)</a:t>
          </a:r>
        </a:p>
      </dgm:t>
    </dgm:pt>
    <dgm:pt modelId="{26E2A52A-22DC-4A6C-9D3B-7867BBB58FEE}" type="parTrans" cxnId="{85A3B1BD-A019-4532-9B53-CD4D33C2E6CD}">
      <dgm:prSet/>
      <dgm:spPr/>
      <dgm:t>
        <a:bodyPr/>
        <a:lstStyle/>
        <a:p>
          <a:endParaRPr lang="en-GB"/>
        </a:p>
      </dgm:t>
    </dgm:pt>
    <dgm:pt modelId="{A2FC52C7-4FBE-43ED-B70A-DC258475AEA4}" type="sibTrans" cxnId="{85A3B1BD-A019-4532-9B53-CD4D33C2E6CD}">
      <dgm:prSet/>
      <dgm:spPr/>
      <dgm:t>
        <a:bodyPr/>
        <a:lstStyle/>
        <a:p>
          <a:endParaRPr lang="en-GB"/>
        </a:p>
      </dgm:t>
    </dgm:pt>
    <dgm:pt modelId="{868C0D73-8E8E-457C-B4F3-F0561F618F59}">
      <dgm:prSet/>
      <dgm:spPr/>
      <dgm:t>
        <a:bodyPr/>
        <a:lstStyle/>
        <a:p>
          <a:pPr>
            <a:buFont typeface="Arial" panose="020B0604020202020204" pitchFamily="34" charset="0"/>
            <a:buChar char="•"/>
          </a:pPr>
          <a:r>
            <a:rPr lang="en-GB" b="0" i="0"/>
            <a:t>Employment competition</a:t>
          </a:r>
        </a:p>
      </dgm:t>
    </dgm:pt>
    <dgm:pt modelId="{9E88080D-4BB2-49DE-8B77-4DFE6A4BB611}" type="parTrans" cxnId="{9C05D2B5-0A8F-493D-8B08-17334304C134}">
      <dgm:prSet/>
      <dgm:spPr/>
      <dgm:t>
        <a:bodyPr/>
        <a:lstStyle/>
        <a:p>
          <a:endParaRPr lang="en-GB"/>
        </a:p>
      </dgm:t>
    </dgm:pt>
    <dgm:pt modelId="{C94FDA43-3AD6-481C-8DDC-4E5C6CEE5D77}" type="sibTrans" cxnId="{9C05D2B5-0A8F-493D-8B08-17334304C134}">
      <dgm:prSet/>
      <dgm:spPr/>
      <dgm:t>
        <a:bodyPr/>
        <a:lstStyle/>
        <a:p>
          <a:endParaRPr lang="en-GB"/>
        </a:p>
      </dgm:t>
    </dgm:pt>
    <dgm:pt modelId="{092B1D25-D278-416A-9907-2C449A1C58F4}">
      <dgm:prSet/>
      <dgm:spPr/>
      <dgm:t>
        <a:bodyPr/>
        <a:lstStyle/>
        <a:p>
          <a:pPr>
            <a:buFont typeface="Arial" panose="020B0604020202020204" pitchFamily="34" charset="0"/>
            <a:buChar char="•"/>
          </a:pPr>
          <a:r>
            <a:rPr lang="en-GB" b="0" i="0" dirty="0"/>
            <a:t>Housing and welfare debates</a:t>
          </a:r>
        </a:p>
      </dgm:t>
    </dgm:pt>
    <dgm:pt modelId="{9CD6BD8A-AC7A-45E5-A372-2F8386C4B984}" type="parTrans" cxnId="{FDB27179-CE1F-4FA9-8486-04AEC4453880}">
      <dgm:prSet/>
      <dgm:spPr/>
      <dgm:t>
        <a:bodyPr/>
        <a:lstStyle/>
        <a:p>
          <a:endParaRPr lang="en-GB"/>
        </a:p>
      </dgm:t>
    </dgm:pt>
    <dgm:pt modelId="{6A285517-DB0E-4B30-9A7D-E215F63F50AF}" type="sibTrans" cxnId="{FDB27179-CE1F-4FA9-8486-04AEC4453880}">
      <dgm:prSet/>
      <dgm:spPr/>
      <dgm:t>
        <a:bodyPr/>
        <a:lstStyle/>
        <a:p>
          <a:endParaRPr lang="en-GB"/>
        </a:p>
      </dgm:t>
    </dgm:pt>
    <dgm:pt modelId="{82996027-7484-4D10-A668-3149C8C882EC}">
      <dgm:prSet/>
      <dgm:spPr/>
      <dgm:t>
        <a:bodyPr/>
        <a:lstStyle/>
        <a:p>
          <a:pPr>
            <a:buFont typeface="Arial" panose="020B0604020202020204" pitchFamily="34" charset="0"/>
            <a:buChar char="•"/>
          </a:pPr>
          <a:r>
            <a:rPr lang="en-GB" b="0" i="0" dirty="0"/>
            <a:t>Perceived threat often matters more than objective threat</a:t>
          </a:r>
        </a:p>
      </dgm:t>
    </dgm:pt>
    <dgm:pt modelId="{347EA6D8-C78D-4CCB-B992-36FAFEA16ABB}" type="parTrans" cxnId="{9FAC81BE-A616-4228-B1FE-9F04D9EE5536}">
      <dgm:prSet/>
      <dgm:spPr/>
      <dgm:t>
        <a:bodyPr/>
        <a:lstStyle/>
        <a:p>
          <a:endParaRPr lang="en-GB"/>
        </a:p>
      </dgm:t>
    </dgm:pt>
    <dgm:pt modelId="{EE5588DA-CD77-4B14-95EF-D54B530DB5D9}" type="sibTrans" cxnId="{9FAC81BE-A616-4228-B1FE-9F04D9EE5536}">
      <dgm:prSet/>
      <dgm:spPr/>
      <dgm:t>
        <a:bodyPr/>
        <a:lstStyle/>
        <a:p>
          <a:endParaRPr lang="en-GB"/>
        </a:p>
      </dgm:t>
    </dgm:pt>
    <dgm:pt modelId="{C711AFE6-C04E-4DC1-9120-BC6E26ED19A0}" type="pres">
      <dgm:prSet presAssocID="{CCF40F7D-418B-4221-A5C4-5BA0DB20638D}" presName="Name0" presStyleCnt="0">
        <dgm:presLayoutVars>
          <dgm:dir/>
          <dgm:animLvl val="lvl"/>
          <dgm:resizeHandles val="exact"/>
        </dgm:presLayoutVars>
      </dgm:prSet>
      <dgm:spPr/>
    </dgm:pt>
    <dgm:pt modelId="{D2A6B76B-3EBD-4BCC-A99A-1EF718761552}" type="pres">
      <dgm:prSet presAssocID="{74B1BACF-9653-47DC-8DAF-DA305E8141CF}" presName="linNode" presStyleCnt="0"/>
      <dgm:spPr/>
    </dgm:pt>
    <dgm:pt modelId="{D7740385-3D32-4063-B788-94BF2D150716}" type="pres">
      <dgm:prSet presAssocID="{74B1BACF-9653-47DC-8DAF-DA305E8141CF}" presName="parTx" presStyleLbl="revTx" presStyleIdx="0" presStyleCnt="4">
        <dgm:presLayoutVars>
          <dgm:chMax val="1"/>
          <dgm:bulletEnabled val="1"/>
        </dgm:presLayoutVars>
      </dgm:prSet>
      <dgm:spPr/>
    </dgm:pt>
    <dgm:pt modelId="{C6B173B6-939A-4061-A8F9-DBDB32CDF1BB}" type="pres">
      <dgm:prSet presAssocID="{74B1BACF-9653-47DC-8DAF-DA305E8141CF}" presName="bracket" presStyleLbl="parChTrans1D1" presStyleIdx="0" presStyleCnt="4"/>
      <dgm:spPr/>
    </dgm:pt>
    <dgm:pt modelId="{1F04C581-64AE-4F09-B14B-00F0A504F4A7}" type="pres">
      <dgm:prSet presAssocID="{74B1BACF-9653-47DC-8DAF-DA305E8141CF}" presName="spH" presStyleCnt="0"/>
      <dgm:spPr/>
    </dgm:pt>
    <dgm:pt modelId="{1421B551-023E-47B7-ADFA-AFC296371EC5}" type="pres">
      <dgm:prSet presAssocID="{74B1BACF-9653-47DC-8DAF-DA305E8141CF}" presName="desTx" presStyleLbl="node1" presStyleIdx="0" presStyleCnt="4">
        <dgm:presLayoutVars>
          <dgm:bulletEnabled val="1"/>
        </dgm:presLayoutVars>
      </dgm:prSet>
      <dgm:spPr/>
    </dgm:pt>
    <dgm:pt modelId="{C3685CFD-96C5-4B67-9D6F-31619E2D76ED}" type="pres">
      <dgm:prSet presAssocID="{824850AA-9F0F-4816-849C-4DFD47865107}" presName="spV" presStyleCnt="0"/>
      <dgm:spPr/>
    </dgm:pt>
    <dgm:pt modelId="{33B9DBBF-7F39-4DE4-BE78-781606A65FC6}" type="pres">
      <dgm:prSet presAssocID="{04F7CD70-6C6A-4B0F-A699-E013385EFE8B}" presName="linNode" presStyleCnt="0"/>
      <dgm:spPr/>
    </dgm:pt>
    <dgm:pt modelId="{D7026DE8-53DE-40C4-96BD-C75D3124F12E}" type="pres">
      <dgm:prSet presAssocID="{04F7CD70-6C6A-4B0F-A699-E013385EFE8B}" presName="parTx" presStyleLbl="revTx" presStyleIdx="1" presStyleCnt="4">
        <dgm:presLayoutVars>
          <dgm:chMax val="1"/>
          <dgm:bulletEnabled val="1"/>
        </dgm:presLayoutVars>
      </dgm:prSet>
      <dgm:spPr/>
    </dgm:pt>
    <dgm:pt modelId="{BA5CFA3D-1C05-4CB0-A468-61101608CE09}" type="pres">
      <dgm:prSet presAssocID="{04F7CD70-6C6A-4B0F-A699-E013385EFE8B}" presName="bracket" presStyleLbl="parChTrans1D1" presStyleIdx="1" presStyleCnt="4"/>
      <dgm:spPr/>
    </dgm:pt>
    <dgm:pt modelId="{BA2C697E-59B8-4F1F-97FD-E7D501EBB5DA}" type="pres">
      <dgm:prSet presAssocID="{04F7CD70-6C6A-4B0F-A699-E013385EFE8B}" presName="spH" presStyleCnt="0"/>
      <dgm:spPr/>
    </dgm:pt>
    <dgm:pt modelId="{D3A46EE4-B0B8-4B28-B58E-0F1C6B66979F}" type="pres">
      <dgm:prSet presAssocID="{04F7CD70-6C6A-4B0F-A699-E013385EFE8B}" presName="desTx" presStyleLbl="node1" presStyleIdx="1" presStyleCnt="4">
        <dgm:presLayoutVars>
          <dgm:bulletEnabled val="1"/>
        </dgm:presLayoutVars>
      </dgm:prSet>
      <dgm:spPr/>
    </dgm:pt>
    <dgm:pt modelId="{E48D90AF-89DE-4A6D-8F77-6248EF04FF43}" type="pres">
      <dgm:prSet presAssocID="{8D413EBC-A7DA-4BA4-BC69-2534A802967C}" presName="spV" presStyleCnt="0"/>
      <dgm:spPr/>
    </dgm:pt>
    <dgm:pt modelId="{E1CD8C3C-957F-44D8-9379-EF60E7109300}" type="pres">
      <dgm:prSet presAssocID="{D0A78950-B4C7-4DF8-AF76-2ECE05448F65}" presName="linNode" presStyleCnt="0"/>
      <dgm:spPr/>
    </dgm:pt>
    <dgm:pt modelId="{B237CFF6-0988-40CA-9CB3-7ECC551D7926}" type="pres">
      <dgm:prSet presAssocID="{D0A78950-B4C7-4DF8-AF76-2ECE05448F65}" presName="parTx" presStyleLbl="revTx" presStyleIdx="2" presStyleCnt="4">
        <dgm:presLayoutVars>
          <dgm:chMax val="1"/>
          <dgm:bulletEnabled val="1"/>
        </dgm:presLayoutVars>
      </dgm:prSet>
      <dgm:spPr/>
    </dgm:pt>
    <dgm:pt modelId="{35DEB536-83AD-4DE8-9432-217C90861137}" type="pres">
      <dgm:prSet presAssocID="{D0A78950-B4C7-4DF8-AF76-2ECE05448F65}" presName="bracket" presStyleLbl="parChTrans1D1" presStyleIdx="2" presStyleCnt="4"/>
      <dgm:spPr/>
    </dgm:pt>
    <dgm:pt modelId="{ED6664CB-5C8F-4B0C-A331-0D22F6873CF1}" type="pres">
      <dgm:prSet presAssocID="{D0A78950-B4C7-4DF8-AF76-2ECE05448F65}" presName="spH" presStyleCnt="0"/>
      <dgm:spPr/>
    </dgm:pt>
    <dgm:pt modelId="{3ED71AF5-D14F-4897-AEF8-2031F410E523}" type="pres">
      <dgm:prSet presAssocID="{D0A78950-B4C7-4DF8-AF76-2ECE05448F65}" presName="desTx" presStyleLbl="node1" presStyleIdx="2" presStyleCnt="4">
        <dgm:presLayoutVars>
          <dgm:bulletEnabled val="1"/>
        </dgm:presLayoutVars>
      </dgm:prSet>
      <dgm:spPr/>
    </dgm:pt>
    <dgm:pt modelId="{044E4621-F234-4B5C-901E-D97812CB3195}" type="pres">
      <dgm:prSet presAssocID="{52F5C0A8-3C73-407F-91E1-3D12E542FEFD}" presName="spV" presStyleCnt="0"/>
      <dgm:spPr/>
    </dgm:pt>
    <dgm:pt modelId="{BF6FE564-3F38-417E-A6CD-0F78061F71D3}" type="pres">
      <dgm:prSet presAssocID="{D5B7FE85-D310-46E4-96FC-73F53D30060A}" presName="linNode" presStyleCnt="0"/>
      <dgm:spPr/>
    </dgm:pt>
    <dgm:pt modelId="{7CFE68E2-DBEB-43B3-B9E4-8761C973ACDA}" type="pres">
      <dgm:prSet presAssocID="{D5B7FE85-D310-46E4-96FC-73F53D30060A}" presName="parTx" presStyleLbl="revTx" presStyleIdx="3" presStyleCnt="4">
        <dgm:presLayoutVars>
          <dgm:chMax val="1"/>
          <dgm:bulletEnabled val="1"/>
        </dgm:presLayoutVars>
      </dgm:prSet>
      <dgm:spPr/>
    </dgm:pt>
    <dgm:pt modelId="{5A2B6529-AAB7-4F56-8F4C-5259C653DC98}" type="pres">
      <dgm:prSet presAssocID="{D5B7FE85-D310-46E4-96FC-73F53D30060A}" presName="bracket" presStyleLbl="parChTrans1D1" presStyleIdx="3" presStyleCnt="4"/>
      <dgm:spPr/>
    </dgm:pt>
    <dgm:pt modelId="{C901027E-15BB-482D-B5E1-AE1D2E2E2665}" type="pres">
      <dgm:prSet presAssocID="{D5B7FE85-D310-46E4-96FC-73F53D30060A}" presName="spH" presStyleCnt="0"/>
      <dgm:spPr/>
    </dgm:pt>
    <dgm:pt modelId="{0F11F607-5DA7-43D0-B834-124101B4FB99}" type="pres">
      <dgm:prSet presAssocID="{D5B7FE85-D310-46E4-96FC-73F53D30060A}" presName="desTx" presStyleLbl="node1" presStyleIdx="3" presStyleCnt="4">
        <dgm:presLayoutVars>
          <dgm:bulletEnabled val="1"/>
        </dgm:presLayoutVars>
      </dgm:prSet>
      <dgm:spPr/>
    </dgm:pt>
  </dgm:ptLst>
  <dgm:cxnLst>
    <dgm:cxn modelId="{311B340C-CB66-4331-88C3-F615A655DFFB}" type="presOf" srcId="{0471BF5B-8046-49AE-B8B2-1C9EC02118F8}" destId="{3ED71AF5-D14F-4897-AEF8-2031F410E523}" srcOrd="0" destOrd="0" presId="urn:diagrams.loki3.com/BracketList"/>
    <dgm:cxn modelId="{F0500F25-F798-4655-BB69-B267BA03B659}" srcId="{74B1BACF-9653-47DC-8DAF-DA305E8141CF}" destId="{0B101A54-E8CE-443E-BE70-D2E04C3A1C33}" srcOrd="0" destOrd="0" parTransId="{AC0D901E-FD82-45FF-BACB-E683AC2C773A}" sibTransId="{EE67DDE3-E471-449B-A886-D82043EF0889}"/>
    <dgm:cxn modelId="{EF099C38-0F0E-4635-BD6D-A43D4A871059}" type="presOf" srcId="{CDEF98DC-9811-49F7-9C41-D95B13FFC52F}" destId="{1421B551-023E-47B7-ADFA-AFC296371EC5}" srcOrd="0" destOrd="1" presId="urn:diagrams.loki3.com/BracketList"/>
    <dgm:cxn modelId="{F922D33C-30BB-438A-863A-29C55288ED4D}" srcId="{D0A78950-B4C7-4DF8-AF76-2ECE05448F65}" destId="{0471BF5B-8046-49AE-B8B2-1C9EC02118F8}" srcOrd="0" destOrd="0" parTransId="{520F7C1D-78CA-4DE4-88D8-D13403E3D8F5}" sibTransId="{9CB6F08F-D3F7-4FA9-A54A-CE3779FCD440}"/>
    <dgm:cxn modelId="{5C44DD3F-6676-423E-A304-C3D08FC1FF44}" type="presOf" srcId="{0B101A54-E8CE-443E-BE70-D2E04C3A1C33}" destId="{1421B551-023E-47B7-ADFA-AFC296371EC5}" srcOrd="0" destOrd="0" presId="urn:diagrams.loki3.com/BracketList"/>
    <dgm:cxn modelId="{77AC005E-A403-4D21-8C40-B791BC66AF01}" srcId="{04F7CD70-6C6A-4B0F-A699-E013385EFE8B}" destId="{CC81F2CB-5C54-42BF-B8C3-A864A38EDFDC}" srcOrd="1" destOrd="0" parTransId="{869851CA-0115-4234-9B9D-44F7D6C11E52}" sibTransId="{05188815-7EED-4943-AE4E-DB091CD71AC8}"/>
    <dgm:cxn modelId="{74E9955F-5D27-4303-BD8F-280A814D4DB7}" srcId="{74B1BACF-9653-47DC-8DAF-DA305E8141CF}" destId="{CDEF98DC-9811-49F7-9C41-D95B13FFC52F}" srcOrd="1" destOrd="0" parTransId="{9E73C028-5665-4EA6-8F45-AF4B08451309}" sibTransId="{55FBD516-E397-4BD3-8FD7-B5EC42B5B49F}"/>
    <dgm:cxn modelId="{EDBD9060-7B46-4FF3-9BAC-845D5C895B3B}" type="presOf" srcId="{D5B7FE85-D310-46E4-96FC-73F53D30060A}" destId="{7CFE68E2-DBEB-43B3-B9E4-8761C973ACDA}" srcOrd="0" destOrd="0" presId="urn:diagrams.loki3.com/BracketList"/>
    <dgm:cxn modelId="{F9B39044-0434-4EE1-8C6C-175C8A499CBC}" type="presOf" srcId="{D0A78950-B4C7-4DF8-AF76-2ECE05448F65}" destId="{B237CFF6-0988-40CA-9CB3-7ECC551D7926}" srcOrd="0" destOrd="0" presId="urn:diagrams.loki3.com/BracketList"/>
    <dgm:cxn modelId="{8D86016B-6581-43A3-A5CB-F486D04A8507}" type="presOf" srcId="{CCF40F7D-418B-4221-A5C4-5BA0DB20638D}" destId="{C711AFE6-C04E-4DC1-9120-BC6E26ED19A0}" srcOrd="0" destOrd="0" presId="urn:diagrams.loki3.com/BracketList"/>
    <dgm:cxn modelId="{D083BE4D-890B-4A9E-9E41-7017F216F57B}" type="presOf" srcId="{092B1D25-D278-416A-9907-2C449A1C58F4}" destId="{3ED71AF5-D14F-4897-AEF8-2031F410E523}" srcOrd="0" destOrd="2" presId="urn:diagrams.loki3.com/BracketList"/>
    <dgm:cxn modelId="{B603436F-5D06-42CF-8223-965597421FC4}" type="presOf" srcId="{848E44B5-83FB-4A63-9687-BC79FA501767}" destId="{0F11F607-5DA7-43D0-B834-124101B4FB99}" srcOrd="0" destOrd="0" presId="urn:diagrams.loki3.com/BracketList"/>
    <dgm:cxn modelId="{36D4EB76-8091-4A11-BC51-B4D3911D3316}" type="presOf" srcId="{74B1BACF-9653-47DC-8DAF-DA305E8141CF}" destId="{D7740385-3D32-4063-B788-94BF2D150716}" srcOrd="0" destOrd="0" presId="urn:diagrams.loki3.com/BracketList"/>
    <dgm:cxn modelId="{2BAD5277-E373-4CE9-AB11-607570EAE31B}" type="presOf" srcId="{CC81F2CB-5C54-42BF-B8C3-A864A38EDFDC}" destId="{D3A46EE4-B0B8-4B28-B58E-0F1C6B66979F}" srcOrd="0" destOrd="1" presId="urn:diagrams.loki3.com/BracketList"/>
    <dgm:cxn modelId="{FDB27179-CE1F-4FA9-8486-04AEC4453880}" srcId="{D0A78950-B4C7-4DF8-AF76-2ECE05448F65}" destId="{092B1D25-D278-416A-9907-2C449A1C58F4}" srcOrd="2" destOrd="0" parTransId="{9CD6BD8A-AC7A-45E5-A372-2F8386C4B984}" sibTransId="{6A285517-DB0E-4B30-9A7D-E215F63F50AF}"/>
    <dgm:cxn modelId="{E0BA3B7A-C4DF-45D0-A4C1-E783203D85B2}" srcId="{D5B7FE85-D310-46E4-96FC-73F53D30060A}" destId="{848E44B5-83FB-4A63-9687-BC79FA501767}" srcOrd="0" destOrd="0" parTransId="{AF49D5B4-0540-4F7D-B640-CF4073D8BEE2}" sibTransId="{F171B606-92B4-43AE-8310-D0C0B05CA51C}"/>
    <dgm:cxn modelId="{EDA13888-3A7C-4391-B7B2-DC996F3857BD}" type="presOf" srcId="{15969E82-6BEE-4670-ABA1-AA79A4277A26}" destId="{1421B551-023E-47B7-ADFA-AFC296371EC5}" srcOrd="0" destOrd="2" presId="urn:diagrams.loki3.com/BracketList"/>
    <dgm:cxn modelId="{A8018096-E5DC-4C76-B43D-9304E89BF756}" type="presOf" srcId="{868C0D73-8E8E-457C-B4F3-F0561F618F59}" destId="{3ED71AF5-D14F-4897-AEF8-2031F410E523}" srcOrd="0" destOrd="1" presId="urn:diagrams.loki3.com/BracketList"/>
    <dgm:cxn modelId="{ED4D1E97-3461-4555-9415-066D5115BFF5}" srcId="{04F7CD70-6C6A-4B0F-A699-E013385EFE8B}" destId="{571FE129-7869-4CAE-B11E-BFB560FB0990}" srcOrd="0" destOrd="0" parTransId="{8C28B9C4-6A16-4B83-A33D-75BEC12B8342}" sibTransId="{31D4EFBC-4069-41F4-8CCE-5CDB069C7AF5}"/>
    <dgm:cxn modelId="{96B0879E-6496-4A76-A73E-2E604B726BCF}" srcId="{CCF40F7D-418B-4221-A5C4-5BA0DB20638D}" destId="{D0A78950-B4C7-4DF8-AF76-2ECE05448F65}" srcOrd="2" destOrd="0" parTransId="{6EF311F6-529A-4BF8-B4B0-F6A0D5962686}" sibTransId="{52F5C0A8-3C73-407F-91E1-3D12E542FEFD}"/>
    <dgm:cxn modelId="{23F299A3-3B46-4467-8D9F-511F76E1969D}" srcId="{CCF40F7D-418B-4221-A5C4-5BA0DB20638D}" destId="{04F7CD70-6C6A-4B0F-A699-E013385EFE8B}" srcOrd="1" destOrd="0" parTransId="{32E213FA-A4D4-4767-9688-94E50F4358D1}" sibTransId="{8D413EBC-A7DA-4BA4-BC69-2534A802967C}"/>
    <dgm:cxn modelId="{F0AC7AA8-D6DD-415A-9D7F-1715AE49C3A0}" srcId="{74B1BACF-9653-47DC-8DAF-DA305E8141CF}" destId="{15969E82-6BEE-4670-ABA1-AA79A4277A26}" srcOrd="2" destOrd="0" parTransId="{657688D6-17C5-4BCF-97D4-2ABE9EA2364D}" sibTransId="{3907CE21-5E51-43C0-9E72-E1EB1998134A}"/>
    <dgm:cxn modelId="{9C05D2B5-0A8F-493D-8B08-17334304C134}" srcId="{D0A78950-B4C7-4DF8-AF76-2ECE05448F65}" destId="{868C0D73-8E8E-457C-B4F3-F0561F618F59}" srcOrd="1" destOrd="0" parTransId="{9E88080D-4BB2-49DE-8B77-4DFE6A4BB611}" sibTransId="{C94FDA43-3AD6-481C-8DDC-4E5C6CEE5D77}"/>
    <dgm:cxn modelId="{89B69BB8-73D7-4187-AF85-AC2DD80E25A8}" srcId="{CCF40F7D-418B-4221-A5C4-5BA0DB20638D}" destId="{74B1BACF-9653-47DC-8DAF-DA305E8141CF}" srcOrd="0" destOrd="0" parTransId="{D89D5CE2-6C25-4CCD-B01F-EB5A238E28A6}" sibTransId="{824850AA-9F0F-4816-849C-4DFD47865107}"/>
    <dgm:cxn modelId="{07D699BC-57F7-4A96-8B1A-A8705BB84608}" srcId="{CCF40F7D-418B-4221-A5C4-5BA0DB20638D}" destId="{D5B7FE85-D310-46E4-96FC-73F53D30060A}" srcOrd="3" destOrd="0" parTransId="{7471E839-7295-4807-9C6D-68F14AB11931}" sibTransId="{F8D3091C-7B0E-470E-A128-A185A96B3C69}"/>
    <dgm:cxn modelId="{CF259BBC-C230-42D7-9EFE-EB4C5B5E2B27}" type="presOf" srcId="{82996027-7484-4D10-A668-3149C8C882EC}" destId="{0F11F607-5DA7-43D0-B834-124101B4FB99}" srcOrd="0" destOrd="1" presId="urn:diagrams.loki3.com/BracketList"/>
    <dgm:cxn modelId="{85A3B1BD-A019-4532-9B53-CD4D33C2E6CD}" srcId="{04F7CD70-6C6A-4B0F-A699-E013385EFE8B}" destId="{1AE2DFD7-71AB-4364-89C8-9E5158120634}" srcOrd="2" destOrd="0" parTransId="{26E2A52A-22DC-4A6C-9D3B-7867BBB58FEE}" sibTransId="{A2FC52C7-4FBE-43ED-B70A-DC258475AEA4}"/>
    <dgm:cxn modelId="{9FAC81BE-A616-4228-B1FE-9F04D9EE5536}" srcId="{D5B7FE85-D310-46E4-96FC-73F53D30060A}" destId="{82996027-7484-4D10-A668-3149C8C882EC}" srcOrd="1" destOrd="0" parTransId="{347EA6D8-C78D-4CCB-B992-36FAFEA16ABB}" sibTransId="{EE5588DA-CD77-4B14-95EF-D54B530DB5D9}"/>
    <dgm:cxn modelId="{DF6494C9-F4E9-461F-AE0F-6DA7FC34D352}" type="presOf" srcId="{571FE129-7869-4CAE-B11E-BFB560FB0990}" destId="{D3A46EE4-B0B8-4B28-B58E-0F1C6B66979F}" srcOrd="0" destOrd="0" presId="urn:diagrams.loki3.com/BracketList"/>
    <dgm:cxn modelId="{E3C97BCA-C4E2-4E3B-A89A-E840B7A8E6B4}" type="presOf" srcId="{1AE2DFD7-71AB-4364-89C8-9E5158120634}" destId="{D3A46EE4-B0B8-4B28-B58E-0F1C6B66979F}" srcOrd="0" destOrd="2" presId="urn:diagrams.loki3.com/BracketList"/>
    <dgm:cxn modelId="{AB3733F6-08EA-4F70-916C-D10F4A5E5BE9}" type="presOf" srcId="{04F7CD70-6C6A-4B0F-A699-E013385EFE8B}" destId="{D7026DE8-53DE-40C4-96BD-C75D3124F12E}" srcOrd="0" destOrd="0" presId="urn:diagrams.loki3.com/BracketList"/>
    <dgm:cxn modelId="{5F8A732D-F5BF-46F3-AD2E-330C0A21D128}" type="presParOf" srcId="{C711AFE6-C04E-4DC1-9120-BC6E26ED19A0}" destId="{D2A6B76B-3EBD-4BCC-A99A-1EF718761552}" srcOrd="0" destOrd="0" presId="urn:diagrams.loki3.com/BracketList"/>
    <dgm:cxn modelId="{DE511451-3EE1-4C4A-B224-3DE9AE7FE7E9}" type="presParOf" srcId="{D2A6B76B-3EBD-4BCC-A99A-1EF718761552}" destId="{D7740385-3D32-4063-B788-94BF2D150716}" srcOrd="0" destOrd="0" presId="urn:diagrams.loki3.com/BracketList"/>
    <dgm:cxn modelId="{59B23927-AED1-4E02-999D-8F8D575688E6}" type="presParOf" srcId="{D2A6B76B-3EBD-4BCC-A99A-1EF718761552}" destId="{C6B173B6-939A-4061-A8F9-DBDB32CDF1BB}" srcOrd="1" destOrd="0" presId="urn:diagrams.loki3.com/BracketList"/>
    <dgm:cxn modelId="{D8098ED7-F5BC-4F66-B488-EAE4451FB543}" type="presParOf" srcId="{D2A6B76B-3EBD-4BCC-A99A-1EF718761552}" destId="{1F04C581-64AE-4F09-B14B-00F0A504F4A7}" srcOrd="2" destOrd="0" presId="urn:diagrams.loki3.com/BracketList"/>
    <dgm:cxn modelId="{BC71B810-3CCA-4C1B-A638-C0DD9A319C2B}" type="presParOf" srcId="{D2A6B76B-3EBD-4BCC-A99A-1EF718761552}" destId="{1421B551-023E-47B7-ADFA-AFC296371EC5}" srcOrd="3" destOrd="0" presId="urn:diagrams.loki3.com/BracketList"/>
    <dgm:cxn modelId="{F62003FF-98AB-4570-8FBC-EA5C64FF7C9D}" type="presParOf" srcId="{C711AFE6-C04E-4DC1-9120-BC6E26ED19A0}" destId="{C3685CFD-96C5-4B67-9D6F-31619E2D76ED}" srcOrd="1" destOrd="0" presId="urn:diagrams.loki3.com/BracketList"/>
    <dgm:cxn modelId="{0823C35E-8F5F-4B9A-AC3F-483B8F0FB96C}" type="presParOf" srcId="{C711AFE6-C04E-4DC1-9120-BC6E26ED19A0}" destId="{33B9DBBF-7F39-4DE4-BE78-781606A65FC6}" srcOrd="2" destOrd="0" presId="urn:diagrams.loki3.com/BracketList"/>
    <dgm:cxn modelId="{9CB809A8-E915-4CC5-8398-2F1AE49CBE29}" type="presParOf" srcId="{33B9DBBF-7F39-4DE4-BE78-781606A65FC6}" destId="{D7026DE8-53DE-40C4-96BD-C75D3124F12E}" srcOrd="0" destOrd="0" presId="urn:diagrams.loki3.com/BracketList"/>
    <dgm:cxn modelId="{B73BFF32-8838-45C4-B991-FFCC59EBBF25}" type="presParOf" srcId="{33B9DBBF-7F39-4DE4-BE78-781606A65FC6}" destId="{BA5CFA3D-1C05-4CB0-A468-61101608CE09}" srcOrd="1" destOrd="0" presId="urn:diagrams.loki3.com/BracketList"/>
    <dgm:cxn modelId="{D81DA954-F6B9-49B0-BCE7-D3B9D8172EA8}" type="presParOf" srcId="{33B9DBBF-7F39-4DE4-BE78-781606A65FC6}" destId="{BA2C697E-59B8-4F1F-97FD-E7D501EBB5DA}" srcOrd="2" destOrd="0" presId="urn:diagrams.loki3.com/BracketList"/>
    <dgm:cxn modelId="{CFA0F621-3571-493C-AA0C-55842C40D5D9}" type="presParOf" srcId="{33B9DBBF-7F39-4DE4-BE78-781606A65FC6}" destId="{D3A46EE4-B0B8-4B28-B58E-0F1C6B66979F}" srcOrd="3" destOrd="0" presId="urn:diagrams.loki3.com/BracketList"/>
    <dgm:cxn modelId="{3194DB8D-DA1B-4557-8B3F-7FB492E334E4}" type="presParOf" srcId="{C711AFE6-C04E-4DC1-9120-BC6E26ED19A0}" destId="{E48D90AF-89DE-4A6D-8F77-6248EF04FF43}" srcOrd="3" destOrd="0" presId="urn:diagrams.loki3.com/BracketList"/>
    <dgm:cxn modelId="{7ED48C8E-A684-45C6-9A70-D4D220AD1433}" type="presParOf" srcId="{C711AFE6-C04E-4DC1-9120-BC6E26ED19A0}" destId="{E1CD8C3C-957F-44D8-9379-EF60E7109300}" srcOrd="4" destOrd="0" presId="urn:diagrams.loki3.com/BracketList"/>
    <dgm:cxn modelId="{37D517C6-C0A7-423C-B0FB-D621640E7C97}" type="presParOf" srcId="{E1CD8C3C-957F-44D8-9379-EF60E7109300}" destId="{B237CFF6-0988-40CA-9CB3-7ECC551D7926}" srcOrd="0" destOrd="0" presId="urn:diagrams.loki3.com/BracketList"/>
    <dgm:cxn modelId="{D9854067-34B0-46B7-B6D5-F3DC33BA7DD6}" type="presParOf" srcId="{E1CD8C3C-957F-44D8-9379-EF60E7109300}" destId="{35DEB536-83AD-4DE8-9432-217C90861137}" srcOrd="1" destOrd="0" presId="urn:diagrams.loki3.com/BracketList"/>
    <dgm:cxn modelId="{DF592EA2-DAAE-4E55-BC46-A0001455C512}" type="presParOf" srcId="{E1CD8C3C-957F-44D8-9379-EF60E7109300}" destId="{ED6664CB-5C8F-4B0C-A331-0D22F6873CF1}" srcOrd="2" destOrd="0" presId="urn:diagrams.loki3.com/BracketList"/>
    <dgm:cxn modelId="{46EC8676-B093-407C-8010-83489F5A77A9}" type="presParOf" srcId="{E1CD8C3C-957F-44D8-9379-EF60E7109300}" destId="{3ED71AF5-D14F-4897-AEF8-2031F410E523}" srcOrd="3" destOrd="0" presId="urn:diagrams.loki3.com/BracketList"/>
    <dgm:cxn modelId="{6AC6A998-52EE-46DC-AE4D-ABA85ABCFD2B}" type="presParOf" srcId="{C711AFE6-C04E-4DC1-9120-BC6E26ED19A0}" destId="{044E4621-F234-4B5C-901E-D97812CB3195}" srcOrd="5" destOrd="0" presId="urn:diagrams.loki3.com/BracketList"/>
    <dgm:cxn modelId="{672771A0-71F9-446A-AB65-C81A14249A0B}" type="presParOf" srcId="{C711AFE6-C04E-4DC1-9120-BC6E26ED19A0}" destId="{BF6FE564-3F38-417E-A6CD-0F78061F71D3}" srcOrd="6" destOrd="0" presId="urn:diagrams.loki3.com/BracketList"/>
    <dgm:cxn modelId="{988D84F7-6D89-4DE9-BBD4-24AF6832F248}" type="presParOf" srcId="{BF6FE564-3F38-417E-A6CD-0F78061F71D3}" destId="{7CFE68E2-DBEB-43B3-B9E4-8761C973ACDA}" srcOrd="0" destOrd="0" presId="urn:diagrams.loki3.com/BracketList"/>
    <dgm:cxn modelId="{544D7F2B-9A3E-4843-B74E-41313B46A0A9}" type="presParOf" srcId="{BF6FE564-3F38-417E-A6CD-0F78061F71D3}" destId="{5A2B6529-AAB7-4F56-8F4C-5259C653DC98}" srcOrd="1" destOrd="0" presId="urn:diagrams.loki3.com/BracketList"/>
    <dgm:cxn modelId="{7CBE22A6-4D2B-4796-95E9-0F2AC08F5921}" type="presParOf" srcId="{BF6FE564-3F38-417E-A6CD-0F78061F71D3}" destId="{C901027E-15BB-482D-B5E1-AE1D2E2E2665}" srcOrd="2" destOrd="0" presId="urn:diagrams.loki3.com/BracketList"/>
    <dgm:cxn modelId="{F71CBB83-3DE5-458C-ABA4-B72602E241F4}" type="presParOf" srcId="{BF6FE564-3F38-417E-A6CD-0F78061F71D3}" destId="{0F11F607-5DA7-43D0-B834-124101B4FB99}" srcOrd="3" destOrd="0" presId="urn:diagrams.loki3.com/BracketList"/>
  </dgm:cxnLst>
  <dgm:bg/>
  <dgm:whole/>
  <dgm:extLst>
    <a:ext uri="http://schemas.microsoft.com/office/drawing/2008/diagram">
      <dsp:dataModelExt xmlns:dsp="http://schemas.microsoft.com/office/drawing/2008/diagram" relId="rId12" minVer="http://schemas.openxmlformats.org/drawingml/2006/diagram"/>
    </a:ext>
  </dgm:extLst>
</dgm:dataModel>
</file>

<file path=ppt/diagrams/data20.xml><?xml version="1.0" encoding="utf-8"?>
<dgm:dataModel xmlns:dgm="http://schemas.openxmlformats.org/drawingml/2006/diagram" xmlns:a="http://schemas.openxmlformats.org/drawingml/2006/main">
  <dgm:ptLst>
    <dgm:pt modelId="{20A3BC16-2E69-4ECA-A093-932B1914E2FC}" type="doc">
      <dgm:prSet loTypeId="urn:microsoft.com/office/officeart/2005/8/layout/default" loCatId="list" qsTypeId="urn:microsoft.com/office/officeart/2005/8/quickstyle/simple1#39" qsCatId="simple" csTypeId="urn:microsoft.com/office/officeart/2005/8/colors/colorful2#8" csCatId="colorful" phldr="1"/>
      <dgm:spPr/>
      <dgm:t>
        <a:bodyPr/>
        <a:lstStyle/>
        <a:p>
          <a:endParaRPr lang="en-US"/>
        </a:p>
      </dgm:t>
    </dgm:pt>
    <dgm:pt modelId="{108D9155-4EEF-447B-BDA3-EEBDD932BC94}">
      <dgm:prSet custT="1"/>
      <dgm:spPr>
        <a:solidFill>
          <a:schemeClr val="accent2">
            <a:hueOff val="0"/>
            <a:satOff val="0"/>
            <a:lumOff val="0"/>
            <a:alpha val="50000"/>
          </a:schemeClr>
        </a:solidFill>
      </dgm:spPr>
      <dgm:t>
        <a:bodyPr/>
        <a:lstStyle/>
        <a:p>
          <a:r>
            <a:rPr lang="en-GB" sz="2000" b="0" dirty="0">
              <a:solidFill>
                <a:schemeClr val="tx1"/>
              </a:solidFill>
              <a:latin typeface="Syne" panose="020B0604020202020204" charset="0"/>
            </a:rPr>
            <a:t>Realistic Threat</a:t>
          </a:r>
        </a:p>
        <a:p>
          <a:r>
            <a:rPr lang="en-US" sz="1800" b="0" dirty="0">
              <a:solidFill>
                <a:schemeClr val="tx1"/>
              </a:solidFill>
              <a:latin typeface="Syne" panose="020B0604020202020204" charset="0"/>
            </a:rPr>
            <a:t>(</a:t>
          </a:r>
          <a:r>
            <a:rPr lang="en-GB" sz="1800" b="0" i="0" dirty="0">
              <a:solidFill>
                <a:schemeClr val="tx1"/>
              </a:solidFill>
              <a:latin typeface="Syne" panose="020B0604020202020204" charset="0"/>
            </a:rPr>
            <a:t>Threats to resources, power, safety)</a:t>
          </a:r>
          <a:endParaRPr lang="en-GB" sz="1800" dirty="0">
            <a:solidFill>
              <a:schemeClr val="tx1"/>
            </a:solidFill>
            <a:latin typeface="Syne" panose="020B0604020202020204" charset="0"/>
          </a:endParaRPr>
        </a:p>
      </dgm:t>
    </dgm:pt>
    <dgm:pt modelId="{F7331EB6-2D24-46E7-8D8A-77A29C8558F0}" type="parTrans" cxnId="{60EAF15F-0988-4DA4-8176-AB1C56135D79}">
      <dgm:prSet/>
      <dgm:spPr/>
      <dgm:t>
        <a:bodyPr/>
        <a:lstStyle/>
        <a:p>
          <a:endParaRPr lang="en-US">
            <a:solidFill>
              <a:schemeClr val="tx1"/>
            </a:solidFill>
            <a:latin typeface="Syne" panose="020B0604020202020204" charset="0"/>
          </a:endParaRPr>
        </a:p>
      </dgm:t>
    </dgm:pt>
    <dgm:pt modelId="{09D03DA7-F1BA-458A-87DA-92BF3ADAF8D8}" type="sibTrans" cxnId="{60EAF15F-0988-4DA4-8176-AB1C56135D79}">
      <dgm:prSet/>
      <dgm:spPr/>
      <dgm:t>
        <a:bodyPr/>
        <a:lstStyle/>
        <a:p>
          <a:endParaRPr lang="en-US">
            <a:solidFill>
              <a:schemeClr val="tx1"/>
            </a:solidFill>
            <a:latin typeface="Syne" panose="020B0604020202020204" charset="0"/>
          </a:endParaRPr>
        </a:p>
      </dgm:t>
    </dgm:pt>
    <dgm:pt modelId="{549FE74F-EDBD-4840-8034-10E3B196D8BE}">
      <dgm:prSet custT="1"/>
      <dgm:spPr>
        <a:solidFill>
          <a:schemeClr val="accent2">
            <a:hueOff val="-482067"/>
            <a:satOff val="-3308"/>
            <a:lumOff val="1699"/>
            <a:alpha val="50000"/>
          </a:schemeClr>
        </a:solidFill>
      </dgm:spPr>
      <dgm:t>
        <a:bodyPr/>
        <a:lstStyle/>
        <a:p>
          <a:r>
            <a:rPr lang="en-GB" sz="2000" b="0" dirty="0">
              <a:solidFill>
                <a:schemeClr val="tx1"/>
              </a:solidFill>
              <a:latin typeface="Syne" panose="020B0604020202020204" charset="0"/>
            </a:rPr>
            <a:t>Symbolic Threat</a:t>
          </a:r>
        </a:p>
        <a:p>
          <a:r>
            <a:rPr lang="en-US" sz="1800" b="0" dirty="0">
              <a:solidFill>
                <a:schemeClr val="tx1"/>
              </a:solidFill>
              <a:latin typeface="Syne" panose="020B0604020202020204" charset="0"/>
            </a:rPr>
            <a:t>(</a:t>
          </a:r>
          <a:r>
            <a:rPr lang="en-GB" sz="1800" b="0" i="0" dirty="0">
              <a:solidFill>
                <a:schemeClr val="tx1"/>
              </a:solidFill>
              <a:latin typeface="Syne" panose="020B0604020202020204" charset="0"/>
            </a:rPr>
            <a:t>Threats to values, beliefs, identity)</a:t>
          </a:r>
          <a:endParaRPr lang="en-GB" sz="1800" dirty="0">
            <a:solidFill>
              <a:schemeClr val="tx1"/>
            </a:solidFill>
            <a:latin typeface="Syne" panose="020B0604020202020204" charset="0"/>
          </a:endParaRPr>
        </a:p>
      </dgm:t>
    </dgm:pt>
    <dgm:pt modelId="{3D7621E2-6ADA-497E-A520-577113256182}" type="parTrans" cxnId="{34121574-E7F9-495C-B9F6-1A5D0816B7D5}">
      <dgm:prSet/>
      <dgm:spPr/>
      <dgm:t>
        <a:bodyPr/>
        <a:lstStyle/>
        <a:p>
          <a:endParaRPr lang="en-US">
            <a:solidFill>
              <a:schemeClr val="tx1"/>
            </a:solidFill>
            <a:latin typeface="Syne" panose="020B0604020202020204" charset="0"/>
          </a:endParaRPr>
        </a:p>
      </dgm:t>
    </dgm:pt>
    <dgm:pt modelId="{BBEE0841-F3BF-4222-9628-5BB5ABD32400}" type="sibTrans" cxnId="{34121574-E7F9-495C-B9F6-1A5D0816B7D5}">
      <dgm:prSet/>
      <dgm:spPr/>
      <dgm:t>
        <a:bodyPr/>
        <a:lstStyle/>
        <a:p>
          <a:endParaRPr lang="en-US">
            <a:solidFill>
              <a:schemeClr val="tx1"/>
            </a:solidFill>
            <a:latin typeface="Syne" panose="020B0604020202020204" charset="0"/>
          </a:endParaRPr>
        </a:p>
      </dgm:t>
    </dgm:pt>
    <dgm:pt modelId="{894E5962-7A34-4002-911A-96D35D83C5E4}">
      <dgm:prSet custT="1"/>
      <dgm:spPr>
        <a:solidFill>
          <a:schemeClr val="accent2">
            <a:hueOff val="-964133"/>
            <a:satOff val="-6616"/>
            <a:lumOff val="3399"/>
            <a:alpha val="50000"/>
          </a:schemeClr>
        </a:solidFill>
      </dgm:spPr>
      <dgm:t>
        <a:bodyPr/>
        <a:lstStyle/>
        <a:p>
          <a:r>
            <a:rPr lang="en-GB" sz="2000" b="0" dirty="0">
              <a:solidFill>
                <a:schemeClr val="tx1"/>
              </a:solidFill>
              <a:latin typeface="Syne" panose="020B0604020202020204" charset="0"/>
            </a:rPr>
            <a:t>Intergroup</a:t>
          </a:r>
          <a:r>
            <a:rPr lang="en-GB" sz="2100" b="0" dirty="0">
              <a:solidFill>
                <a:schemeClr val="tx1"/>
              </a:solidFill>
              <a:latin typeface="Syne" panose="020B0604020202020204" charset="0"/>
            </a:rPr>
            <a:t> </a:t>
          </a:r>
          <a:r>
            <a:rPr lang="en-GB" sz="2000" b="0" dirty="0">
              <a:solidFill>
                <a:schemeClr val="tx1"/>
              </a:solidFill>
              <a:latin typeface="Syne" panose="020B0604020202020204" charset="0"/>
            </a:rPr>
            <a:t>Anxiety</a:t>
          </a:r>
          <a:endParaRPr lang="en-GB" sz="2100" b="0" dirty="0">
            <a:solidFill>
              <a:schemeClr val="tx1"/>
            </a:solidFill>
            <a:latin typeface="Syne" panose="020B0604020202020204" charset="0"/>
          </a:endParaRPr>
        </a:p>
        <a:p>
          <a:r>
            <a:rPr lang="en-US" sz="1800" b="0" dirty="0">
              <a:solidFill>
                <a:schemeClr val="tx1"/>
              </a:solidFill>
              <a:latin typeface="Syne" panose="020B0604020202020204" charset="0"/>
            </a:rPr>
            <a:t>(</a:t>
          </a:r>
          <a:r>
            <a:rPr lang="en-GB" sz="1800" b="0" i="0" dirty="0">
              <a:solidFill>
                <a:schemeClr val="tx1"/>
              </a:solidFill>
              <a:latin typeface="Syne" panose="020B0604020202020204" charset="0"/>
            </a:rPr>
            <a:t>Discomfort during interactions)</a:t>
          </a:r>
          <a:endParaRPr lang="en-GB" sz="1800" dirty="0">
            <a:solidFill>
              <a:schemeClr val="tx1"/>
            </a:solidFill>
            <a:latin typeface="Syne" panose="020B0604020202020204" charset="0"/>
          </a:endParaRPr>
        </a:p>
      </dgm:t>
    </dgm:pt>
    <dgm:pt modelId="{E6FFB463-E1D6-4A31-B705-016DB8AE2E81}" type="parTrans" cxnId="{4AEA51FE-B0EA-44B8-A0E4-2FE2F69504EC}">
      <dgm:prSet/>
      <dgm:spPr/>
      <dgm:t>
        <a:bodyPr/>
        <a:lstStyle/>
        <a:p>
          <a:endParaRPr lang="en-GB">
            <a:solidFill>
              <a:schemeClr val="tx1"/>
            </a:solidFill>
            <a:latin typeface="Syne" panose="020B0604020202020204" charset="0"/>
          </a:endParaRPr>
        </a:p>
      </dgm:t>
    </dgm:pt>
    <dgm:pt modelId="{6FE267DC-6939-4634-905F-6B485FE06475}" type="sibTrans" cxnId="{4AEA51FE-B0EA-44B8-A0E4-2FE2F69504EC}">
      <dgm:prSet/>
      <dgm:spPr/>
      <dgm:t>
        <a:bodyPr/>
        <a:lstStyle/>
        <a:p>
          <a:endParaRPr lang="en-GB">
            <a:solidFill>
              <a:schemeClr val="tx1"/>
            </a:solidFill>
            <a:latin typeface="Syne" panose="020B0604020202020204" charset="0"/>
          </a:endParaRPr>
        </a:p>
      </dgm:t>
    </dgm:pt>
    <dgm:pt modelId="{07A6C7ED-E439-4B61-91A4-2CC24EECBEDA}">
      <dgm:prSet custT="1"/>
      <dgm:spPr>
        <a:solidFill>
          <a:schemeClr val="accent2">
            <a:hueOff val="-1446200"/>
            <a:satOff val="-9924"/>
            <a:lumOff val="5098"/>
            <a:alpha val="50000"/>
          </a:schemeClr>
        </a:solidFill>
      </dgm:spPr>
      <dgm:t>
        <a:bodyPr/>
        <a:lstStyle/>
        <a:p>
          <a:r>
            <a:rPr lang="en-GB" sz="2000" b="0" dirty="0">
              <a:solidFill>
                <a:schemeClr val="tx1"/>
              </a:solidFill>
              <a:latin typeface="Syne" panose="020B0604020202020204" charset="0"/>
            </a:rPr>
            <a:t>Negative Stereotypes</a:t>
          </a:r>
        </a:p>
        <a:p>
          <a:r>
            <a:rPr lang="en-GB" sz="1800" b="0" dirty="0">
              <a:solidFill>
                <a:schemeClr val="tx1"/>
              </a:solidFill>
              <a:latin typeface="Syne" panose="020B0604020202020204" charset="0"/>
            </a:rPr>
            <a:t>(</a:t>
          </a:r>
          <a:r>
            <a:rPr lang="en-GB" sz="1800" b="0" i="0" dirty="0">
              <a:solidFill>
                <a:schemeClr val="tx1"/>
              </a:solidFill>
              <a:latin typeface="Syne" panose="020B0604020202020204" charset="0"/>
            </a:rPr>
            <a:t>Expectations of negative behaviour)</a:t>
          </a:r>
          <a:r>
            <a:rPr lang="en-GB" sz="2000" b="0" dirty="0">
              <a:solidFill>
                <a:schemeClr val="tx1"/>
              </a:solidFill>
              <a:latin typeface="Syne" panose="020B0604020202020204" charset="0"/>
            </a:rPr>
            <a:t> </a:t>
          </a:r>
          <a:endParaRPr lang="en-US" sz="2000" b="0" dirty="0">
            <a:solidFill>
              <a:schemeClr val="tx1"/>
            </a:solidFill>
            <a:latin typeface="Syne" panose="020B0604020202020204" charset="0"/>
          </a:endParaRPr>
        </a:p>
      </dgm:t>
    </dgm:pt>
    <dgm:pt modelId="{B87B8D84-DF25-45BB-88AE-62CF1B5962C5}" type="parTrans" cxnId="{34B0B73D-6C5E-4B51-829B-1BA3708B78C9}">
      <dgm:prSet/>
      <dgm:spPr/>
      <dgm:t>
        <a:bodyPr/>
        <a:lstStyle/>
        <a:p>
          <a:endParaRPr lang="en-GB">
            <a:solidFill>
              <a:schemeClr val="tx1"/>
            </a:solidFill>
            <a:latin typeface="Syne" panose="020B0604020202020204" charset="0"/>
          </a:endParaRPr>
        </a:p>
      </dgm:t>
    </dgm:pt>
    <dgm:pt modelId="{EDE186B6-B735-42E2-A07D-E2280DDB5A45}" type="sibTrans" cxnId="{34B0B73D-6C5E-4B51-829B-1BA3708B78C9}">
      <dgm:prSet/>
      <dgm:spPr/>
      <dgm:t>
        <a:bodyPr/>
        <a:lstStyle/>
        <a:p>
          <a:endParaRPr lang="en-GB">
            <a:solidFill>
              <a:schemeClr val="tx1"/>
            </a:solidFill>
            <a:latin typeface="Syne" panose="020B0604020202020204" charset="0"/>
          </a:endParaRPr>
        </a:p>
      </dgm:t>
    </dgm:pt>
    <dgm:pt modelId="{F0B1F903-CBA6-4DF2-8017-45BF0858E641}" type="pres">
      <dgm:prSet presAssocID="{20A3BC16-2E69-4ECA-A093-932B1914E2FC}" presName="diagram" presStyleCnt="0">
        <dgm:presLayoutVars>
          <dgm:dir/>
          <dgm:resizeHandles val="exact"/>
        </dgm:presLayoutVars>
      </dgm:prSet>
      <dgm:spPr/>
    </dgm:pt>
    <dgm:pt modelId="{87523533-32BF-4A59-B88A-68A6CA6B5EE4}" type="pres">
      <dgm:prSet presAssocID="{108D9155-4EEF-447B-BDA3-EEBDD932BC94}" presName="node" presStyleLbl="node1" presStyleIdx="0" presStyleCnt="4">
        <dgm:presLayoutVars>
          <dgm:bulletEnabled val="1"/>
        </dgm:presLayoutVars>
      </dgm:prSet>
      <dgm:spPr/>
    </dgm:pt>
    <dgm:pt modelId="{4B31FB9F-6B8F-4F0E-92D7-3EA23439F18D}" type="pres">
      <dgm:prSet presAssocID="{09D03DA7-F1BA-458A-87DA-92BF3ADAF8D8}" presName="sibTrans" presStyleCnt="0"/>
      <dgm:spPr/>
    </dgm:pt>
    <dgm:pt modelId="{5CFFC77B-E70F-4830-A760-0D7C7BBA3147}" type="pres">
      <dgm:prSet presAssocID="{549FE74F-EDBD-4840-8034-10E3B196D8BE}" presName="node" presStyleLbl="node1" presStyleIdx="1" presStyleCnt="4">
        <dgm:presLayoutVars>
          <dgm:bulletEnabled val="1"/>
        </dgm:presLayoutVars>
      </dgm:prSet>
      <dgm:spPr/>
    </dgm:pt>
    <dgm:pt modelId="{C680E8ED-EDDE-47EF-B7E7-54B3A7C9E89A}" type="pres">
      <dgm:prSet presAssocID="{BBEE0841-F3BF-4222-9628-5BB5ABD32400}" presName="sibTrans" presStyleCnt="0"/>
      <dgm:spPr/>
    </dgm:pt>
    <dgm:pt modelId="{B5629D7E-E72B-4F54-9EA5-94CF4238A6FF}" type="pres">
      <dgm:prSet presAssocID="{894E5962-7A34-4002-911A-96D35D83C5E4}" presName="node" presStyleLbl="node1" presStyleIdx="2" presStyleCnt="4" custLinFactNeighborX="-917" custLinFactNeighborY="770">
        <dgm:presLayoutVars>
          <dgm:bulletEnabled val="1"/>
        </dgm:presLayoutVars>
      </dgm:prSet>
      <dgm:spPr/>
    </dgm:pt>
    <dgm:pt modelId="{AFDFD47D-E30C-4E8B-BFBC-C084212D71DC}" type="pres">
      <dgm:prSet presAssocID="{6FE267DC-6939-4634-905F-6B485FE06475}" presName="sibTrans" presStyleCnt="0"/>
      <dgm:spPr/>
    </dgm:pt>
    <dgm:pt modelId="{B51528AF-D9A7-4ED5-8050-48CAE4C80B74}" type="pres">
      <dgm:prSet presAssocID="{07A6C7ED-E439-4B61-91A4-2CC24EECBEDA}" presName="node" presStyleLbl="node1" presStyleIdx="3" presStyleCnt="4">
        <dgm:presLayoutVars>
          <dgm:bulletEnabled val="1"/>
        </dgm:presLayoutVars>
      </dgm:prSet>
      <dgm:spPr/>
    </dgm:pt>
  </dgm:ptLst>
  <dgm:cxnLst>
    <dgm:cxn modelId="{5F29880A-4848-419C-8BBF-F9CBA38092BF}" type="presOf" srcId="{20A3BC16-2E69-4ECA-A093-932B1914E2FC}" destId="{F0B1F903-CBA6-4DF2-8017-45BF0858E641}" srcOrd="0" destOrd="0" presId="urn:microsoft.com/office/officeart/2005/8/layout/default"/>
    <dgm:cxn modelId="{E836CC2C-752C-417D-ADD3-DAE791CAA25C}" type="presOf" srcId="{549FE74F-EDBD-4840-8034-10E3B196D8BE}" destId="{5CFFC77B-E70F-4830-A760-0D7C7BBA3147}" srcOrd="0" destOrd="0" presId="urn:microsoft.com/office/officeart/2005/8/layout/default"/>
    <dgm:cxn modelId="{8EB87135-6DFB-4A43-8169-E8F45576484C}" type="presOf" srcId="{894E5962-7A34-4002-911A-96D35D83C5E4}" destId="{B5629D7E-E72B-4F54-9EA5-94CF4238A6FF}" srcOrd="0" destOrd="0" presId="urn:microsoft.com/office/officeart/2005/8/layout/default"/>
    <dgm:cxn modelId="{34B0B73D-6C5E-4B51-829B-1BA3708B78C9}" srcId="{20A3BC16-2E69-4ECA-A093-932B1914E2FC}" destId="{07A6C7ED-E439-4B61-91A4-2CC24EECBEDA}" srcOrd="3" destOrd="0" parTransId="{B87B8D84-DF25-45BB-88AE-62CF1B5962C5}" sibTransId="{EDE186B6-B735-42E2-A07D-E2280DDB5A45}"/>
    <dgm:cxn modelId="{60EAF15F-0988-4DA4-8176-AB1C56135D79}" srcId="{20A3BC16-2E69-4ECA-A093-932B1914E2FC}" destId="{108D9155-4EEF-447B-BDA3-EEBDD932BC94}" srcOrd="0" destOrd="0" parTransId="{F7331EB6-2D24-46E7-8D8A-77A29C8558F0}" sibTransId="{09D03DA7-F1BA-458A-87DA-92BF3ADAF8D8}"/>
    <dgm:cxn modelId="{CCE69E4A-4B85-467C-BE07-FE13E6E84D5B}" type="presOf" srcId="{07A6C7ED-E439-4B61-91A4-2CC24EECBEDA}" destId="{B51528AF-D9A7-4ED5-8050-48CAE4C80B74}" srcOrd="0" destOrd="0" presId="urn:microsoft.com/office/officeart/2005/8/layout/default"/>
    <dgm:cxn modelId="{34121574-E7F9-495C-B9F6-1A5D0816B7D5}" srcId="{20A3BC16-2E69-4ECA-A093-932B1914E2FC}" destId="{549FE74F-EDBD-4840-8034-10E3B196D8BE}" srcOrd="1" destOrd="0" parTransId="{3D7621E2-6ADA-497E-A520-577113256182}" sibTransId="{BBEE0841-F3BF-4222-9628-5BB5ABD32400}"/>
    <dgm:cxn modelId="{42E737FD-F9CA-40D0-B8EE-20B4D4A48CE3}" type="presOf" srcId="{108D9155-4EEF-447B-BDA3-EEBDD932BC94}" destId="{87523533-32BF-4A59-B88A-68A6CA6B5EE4}" srcOrd="0" destOrd="0" presId="urn:microsoft.com/office/officeart/2005/8/layout/default"/>
    <dgm:cxn modelId="{4AEA51FE-B0EA-44B8-A0E4-2FE2F69504EC}" srcId="{20A3BC16-2E69-4ECA-A093-932B1914E2FC}" destId="{894E5962-7A34-4002-911A-96D35D83C5E4}" srcOrd="2" destOrd="0" parTransId="{E6FFB463-E1D6-4A31-B705-016DB8AE2E81}" sibTransId="{6FE267DC-6939-4634-905F-6B485FE06475}"/>
    <dgm:cxn modelId="{C630E476-531F-42F9-84CF-A6962D4ABE52}" type="presParOf" srcId="{F0B1F903-CBA6-4DF2-8017-45BF0858E641}" destId="{87523533-32BF-4A59-B88A-68A6CA6B5EE4}" srcOrd="0" destOrd="0" presId="urn:microsoft.com/office/officeart/2005/8/layout/default"/>
    <dgm:cxn modelId="{734BDAF3-7729-4D5D-8A22-1544F58446AF}" type="presParOf" srcId="{F0B1F903-CBA6-4DF2-8017-45BF0858E641}" destId="{4B31FB9F-6B8F-4F0E-92D7-3EA23439F18D}" srcOrd="1" destOrd="0" presId="urn:microsoft.com/office/officeart/2005/8/layout/default"/>
    <dgm:cxn modelId="{E54222F9-BBBB-4A99-9795-E6D61213444B}" type="presParOf" srcId="{F0B1F903-CBA6-4DF2-8017-45BF0858E641}" destId="{5CFFC77B-E70F-4830-A760-0D7C7BBA3147}" srcOrd="2" destOrd="0" presId="urn:microsoft.com/office/officeart/2005/8/layout/default"/>
    <dgm:cxn modelId="{A98AC31B-32DE-408E-89F9-27E630A61AC9}" type="presParOf" srcId="{F0B1F903-CBA6-4DF2-8017-45BF0858E641}" destId="{C680E8ED-EDDE-47EF-B7E7-54B3A7C9E89A}" srcOrd="3" destOrd="0" presId="urn:microsoft.com/office/officeart/2005/8/layout/default"/>
    <dgm:cxn modelId="{45B9F949-39BA-41A9-B5B2-B6C379658A82}" type="presParOf" srcId="{F0B1F903-CBA6-4DF2-8017-45BF0858E641}" destId="{B5629D7E-E72B-4F54-9EA5-94CF4238A6FF}" srcOrd="4" destOrd="0" presId="urn:microsoft.com/office/officeart/2005/8/layout/default"/>
    <dgm:cxn modelId="{543729C0-3394-4916-B665-DDAB2589C0B0}" type="presParOf" srcId="{F0B1F903-CBA6-4DF2-8017-45BF0858E641}" destId="{AFDFD47D-E30C-4E8B-BFBC-C084212D71DC}" srcOrd="5" destOrd="0" presId="urn:microsoft.com/office/officeart/2005/8/layout/default"/>
    <dgm:cxn modelId="{7138DC91-CCCC-4B08-83DC-CD1765A64F80}" type="presParOf" srcId="{F0B1F903-CBA6-4DF2-8017-45BF0858E641}" destId="{B51528AF-D9A7-4ED5-8050-48CAE4C80B74}" srcOrd="6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1.xml><?xml version="1.0" encoding="utf-8"?>
<dgm:dataModel xmlns:dgm="http://schemas.openxmlformats.org/drawingml/2006/diagram" xmlns:a="http://schemas.openxmlformats.org/drawingml/2006/main">
  <dgm:ptLst>
    <dgm:pt modelId="{20A3BC16-2E69-4ECA-A093-932B1914E2FC}" type="doc">
      <dgm:prSet loTypeId="urn:microsoft.com/office/officeart/2005/8/layout/default" loCatId="list" qsTypeId="urn:microsoft.com/office/officeart/2005/8/quickstyle/simple1#39" qsCatId="simple" csTypeId="urn:microsoft.com/office/officeart/2005/8/colors/colorful2#8" csCatId="colorful" phldr="1"/>
      <dgm:spPr/>
      <dgm:t>
        <a:bodyPr/>
        <a:lstStyle/>
        <a:p>
          <a:endParaRPr lang="en-US"/>
        </a:p>
      </dgm:t>
    </dgm:pt>
    <dgm:pt modelId="{549FE74F-EDBD-4840-8034-10E3B196D8BE}">
      <dgm:prSet custT="1"/>
      <dgm:spPr>
        <a:solidFill>
          <a:schemeClr val="accent2">
            <a:hueOff val="-482067"/>
            <a:satOff val="-3308"/>
            <a:lumOff val="1699"/>
            <a:alpha val="50000"/>
          </a:schemeClr>
        </a:solidFill>
      </dgm:spPr>
      <dgm:t>
        <a:bodyPr anchor="t"/>
        <a:lstStyle/>
        <a:p>
          <a:endParaRPr lang="en-GB" sz="2000" b="1" dirty="0">
            <a:solidFill>
              <a:schemeClr val="tx1"/>
            </a:solidFill>
            <a:latin typeface="Syne" panose="020B0604020202020204" charset="0"/>
          </a:endParaRPr>
        </a:p>
        <a:p>
          <a:r>
            <a:rPr lang="en-GB" sz="2000" b="1" dirty="0">
              <a:solidFill>
                <a:schemeClr val="tx1"/>
              </a:solidFill>
              <a:latin typeface="Syne" panose="020B0604020202020204" charset="0"/>
            </a:rPr>
            <a:t>Symbolic Threat</a:t>
          </a:r>
          <a:endParaRPr lang="en-GB" sz="2000" b="0" dirty="0">
            <a:solidFill>
              <a:schemeClr val="tx1"/>
            </a:solidFill>
            <a:latin typeface="Syne" panose="020B0604020202020204" charset="0"/>
          </a:endParaRPr>
        </a:p>
      </dgm:t>
    </dgm:pt>
    <dgm:pt modelId="{3D7621E2-6ADA-497E-A520-577113256182}" type="parTrans" cxnId="{34121574-E7F9-495C-B9F6-1A5D0816B7D5}">
      <dgm:prSet/>
      <dgm:spPr/>
      <dgm:t>
        <a:bodyPr/>
        <a:lstStyle/>
        <a:p>
          <a:endParaRPr lang="en-US">
            <a:solidFill>
              <a:schemeClr val="tx1"/>
            </a:solidFill>
            <a:latin typeface="Syne" panose="020B0604020202020204" charset="0"/>
          </a:endParaRPr>
        </a:p>
      </dgm:t>
    </dgm:pt>
    <dgm:pt modelId="{BBEE0841-F3BF-4222-9628-5BB5ABD32400}" type="sibTrans" cxnId="{34121574-E7F9-495C-B9F6-1A5D0816B7D5}">
      <dgm:prSet/>
      <dgm:spPr/>
      <dgm:t>
        <a:bodyPr/>
        <a:lstStyle/>
        <a:p>
          <a:endParaRPr lang="en-US">
            <a:solidFill>
              <a:schemeClr val="tx1"/>
            </a:solidFill>
            <a:latin typeface="Syne" panose="020B0604020202020204" charset="0"/>
          </a:endParaRPr>
        </a:p>
      </dgm:t>
    </dgm:pt>
    <dgm:pt modelId="{F0B1F903-CBA6-4DF2-8017-45BF0858E641}" type="pres">
      <dgm:prSet presAssocID="{20A3BC16-2E69-4ECA-A093-932B1914E2FC}" presName="diagram" presStyleCnt="0">
        <dgm:presLayoutVars>
          <dgm:dir/>
          <dgm:resizeHandles val="exact"/>
        </dgm:presLayoutVars>
      </dgm:prSet>
      <dgm:spPr/>
    </dgm:pt>
    <dgm:pt modelId="{5CFFC77B-E70F-4830-A760-0D7C7BBA3147}" type="pres">
      <dgm:prSet presAssocID="{549FE74F-EDBD-4840-8034-10E3B196D8BE}" presName="node" presStyleLbl="node1" presStyleIdx="0" presStyleCnt="1">
        <dgm:presLayoutVars>
          <dgm:bulletEnabled val="1"/>
        </dgm:presLayoutVars>
      </dgm:prSet>
      <dgm:spPr/>
    </dgm:pt>
  </dgm:ptLst>
  <dgm:cxnLst>
    <dgm:cxn modelId="{5F29880A-4848-419C-8BBF-F9CBA38092BF}" type="presOf" srcId="{20A3BC16-2E69-4ECA-A093-932B1914E2FC}" destId="{F0B1F903-CBA6-4DF2-8017-45BF0858E641}" srcOrd="0" destOrd="0" presId="urn:microsoft.com/office/officeart/2005/8/layout/default"/>
    <dgm:cxn modelId="{E836CC2C-752C-417D-ADD3-DAE791CAA25C}" type="presOf" srcId="{549FE74F-EDBD-4840-8034-10E3B196D8BE}" destId="{5CFFC77B-E70F-4830-A760-0D7C7BBA3147}" srcOrd="0" destOrd="0" presId="urn:microsoft.com/office/officeart/2005/8/layout/default"/>
    <dgm:cxn modelId="{34121574-E7F9-495C-B9F6-1A5D0816B7D5}" srcId="{20A3BC16-2E69-4ECA-A093-932B1914E2FC}" destId="{549FE74F-EDBD-4840-8034-10E3B196D8BE}" srcOrd="0" destOrd="0" parTransId="{3D7621E2-6ADA-497E-A520-577113256182}" sibTransId="{BBEE0841-F3BF-4222-9628-5BB5ABD32400}"/>
    <dgm:cxn modelId="{E54222F9-BBBB-4A99-9795-E6D61213444B}" type="presParOf" srcId="{F0B1F903-CBA6-4DF2-8017-45BF0858E641}" destId="{5CFFC77B-E70F-4830-A760-0D7C7BBA3147}" srcOrd="0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2.xml><?xml version="1.0" encoding="utf-8"?>
<dgm:dataModel xmlns:dgm="http://schemas.openxmlformats.org/drawingml/2006/diagram" xmlns:a="http://schemas.openxmlformats.org/drawingml/2006/main">
  <dgm:ptLst>
    <dgm:pt modelId="{CCF40F7D-418B-4221-A5C4-5BA0DB20638D}" type="doc">
      <dgm:prSet loTypeId="urn:diagrams.loki3.com/BracketList" loCatId="list" qsTypeId="urn:microsoft.com/office/officeart/2005/8/quickstyle/simple1" qsCatId="simple" csTypeId="urn:microsoft.com/office/officeart/2005/8/colors/accent3_1" csCatId="accent3" phldr="1"/>
      <dgm:spPr/>
      <dgm:t>
        <a:bodyPr/>
        <a:lstStyle/>
        <a:p>
          <a:endParaRPr lang="en-GB"/>
        </a:p>
      </dgm:t>
    </dgm:pt>
    <dgm:pt modelId="{74B1BACF-9653-47DC-8DAF-DA305E8141CF}">
      <dgm:prSet phldrT="[Text]"/>
      <dgm:spPr/>
      <dgm:t>
        <a:bodyPr/>
        <a:lstStyle/>
        <a:p>
          <a:pPr>
            <a:buNone/>
          </a:pPr>
          <a:r>
            <a:rPr lang="en-GB" b="1" i="0" dirty="0"/>
            <a:t>Psychological Mechanism</a:t>
          </a:r>
          <a:endParaRPr lang="en-GB" b="1" dirty="0"/>
        </a:p>
      </dgm:t>
    </dgm:pt>
    <dgm:pt modelId="{D89D5CE2-6C25-4CCD-B01F-EB5A238E28A6}" type="parTrans" cxnId="{89B69BB8-73D7-4187-AF85-AC2DD80E25A8}">
      <dgm:prSet/>
      <dgm:spPr/>
      <dgm:t>
        <a:bodyPr/>
        <a:lstStyle/>
        <a:p>
          <a:endParaRPr lang="en-GB"/>
        </a:p>
      </dgm:t>
    </dgm:pt>
    <dgm:pt modelId="{824850AA-9F0F-4816-849C-4DFD47865107}" type="sibTrans" cxnId="{89B69BB8-73D7-4187-AF85-AC2DD80E25A8}">
      <dgm:prSet/>
      <dgm:spPr/>
      <dgm:t>
        <a:bodyPr/>
        <a:lstStyle/>
        <a:p>
          <a:endParaRPr lang="en-GB"/>
        </a:p>
      </dgm:t>
    </dgm:pt>
    <dgm:pt modelId="{0B101A54-E8CE-443E-BE70-D2E04C3A1C33}">
      <dgm:prSet phldrT="[Text]"/>
      <dgm:spPr/>
      <dgm:t>
        <a:bodyPr/>
        <a:lstStyle/>
        <a:p>
          <a:pPr>
            <a:buFont typeface="Arial" panose="020B0604020202020204" pitchFamily="34" charset="0"/>
            <a:buChar char="•"/>
          </a:pPr>
          <a:r>
            <a:rPr lang="en-GB" b="0" i="0" dirty="0"/>
            <a:t>Perceived challenges to values and identity</a:t>
          </a:r>
          <a:endParaRPr lang="en-GB" dirty="0"/>
        </a:p>
      </dgm:t>
    </dgm:pt>
    <dgm:pt modelId="{AC0D901E-FD82-45FF-BACB-E683AC2C773A}" type="parTrans" cxnId="{F0500F25-F798-4655-BB69-B267BA03B659}">
      <dgm:prSet/>
      <dgm:spPr/>
      <dgm:t>
        <a:bodyPr/>
        <a:lstStyle/>
        <a:p>
          <a:endParaRPr lang="en-GB"/>
        </a:p>
      </dgm:t>
    </dgm:pt>
    <dgm:pt modelId="{EE67DDE3-E471-449B-A886-D82043EF0889}" type="sibTrans" cxnId="{F0500F25-F798-4655-BB69-B267BA03B659}">
      <dgm:prSet/>
      <dgm:spPr/>
      <dgm:t>
        <a:bodyPr/>
        <a:lstStyle/>
        <a:p>
          <a:endParaRPr lang="en-GB"/>
        </a:p>
      </dgm:t>
    </dgm:pt>
    <dgm:pt modelId="{04F7CD70-6C6A-4B0F-A699-E013385EFE8B}">
      <dgm:prSet phldrT="[Text]"/>
      <dgm:spPr/>
      <dgm:t>
        <a:bodyPr/>
        <a:lstStyle/>
        <a:p>
          <a:pPr>
            <a:buNone/>
          </a:pPr>
          <a:r>
            <a:rPr lang="en-GB" b="1" i="0" dirty="0"/>
            <a:t>Supporting Research</a:t>
          </a:r>
          <a:endParaRPr lang="en-GB" b="1" dirty="0"/>
        </a:p>
      </dgm:t>
    </dgm:pt>
    <dgm:pt modelId="{32E213FA-A4D4-4767-9688-94E50F4358D1}" type="parTrans" cxnId="{23F299A3-3B46-4467-8D9F-511F76E1969D}">
      <dgm:prSet/>
      <dgm:spPr/>
      <dgm:t>
        <a:bodyPr/>
        <a:lstStyle/>
        <a:p>
          <a:endParaRPr lang="en-GB"/>
        </a:p>
      </dgm:t>
    </dgm:pt>
    <dgm:pt modelId="{8D413EBC-A7DA-4BA4-BC69-2534A802967C}" type="sibTrans" cxnId="{23F299A3-3B46-4467-8D9F-511F76E1969D}">
      <dgm:prSet/>
      <dgm:spPr/>
      <dgm:t>
        <a:bodyPr/>
        <a:lstStyle/>
        <a:p>
          <a:endParaRPr lang="en-GB"/>
        </a:p>
      </dgm:t>
    </dgm:pt>
    <dgm:pt modelId="{571FE129-7869-4CAE-B11E-BFB560FB0990}">
      <dgm:prSet phldrT="[Text]"/>
      <dgm:spPr/>
      <dgm:t>
        <a:bodyPr/>
        <a:lstStyle/>
        <a:p>
          <a:pPr>
            <a:buFont typeface="Arial" panose="020B0604020202020204" pitchFamily="34" charset="0"/>
            <a:buChar char="•"/>
          </a:pPr>
          <a:r>
            <a:rPr lang="en-GB" b="0" i="0" dirty="0"/>
            <a:t>Stephan &amp; Stephan (2000)</a:t>
          </a:r>
          <a:endParaRPr lang="en-GB" dirty="0"/>
        </a:p>
      </dgm:t>
    </dgm:pt>
    <dgm:pt modelId="{8C28B9C4-6A16-4B83-A33D-75BEC12B8342}" type="parTrans" cxnId="{ED4D1E97-3461-4555-9415-066D5115BFF5}">
      <dgm:prSet/>
      <dgm:spPr/>
      <dgm:t>
        <a:bodyPr/>
        <a:lstStyle/>
        <a:p>
          <a:endParaRPr lang="en-GB"/>
        </a:p>
      </dgm:t>
    </dgm:pt>
    <dgm:pt modelId="{31D4EFBC-4069-41F4-8CCE-5CDB069C7AF5}" type="sibTrans" cxnId="{ED4D1E97-3461-4555-9415-066D5115BFF5}">
      <dgm:prSet/>
      <dgm:spPr/>
      <dgm:t>
        <a:bodyPr/>
        <a:lstStyle/>
        <a:p>
          <a:endParaRPr lang="en-GB"/>
        </a:p>
      </dgm:t>
    </dgm:pt>
    <dgm:pt modelId="{D0A78950-B4C7-4DF8-AF76-2ECE05448F65}">
      <dgm:prSet phldrT="[Text]"/>
      <dgm:spPr/>
      <dgm:t>
        <a:bodyPr/>
        <a:lstStyle/>
        <a:p>
          <a:pPr>
            <a:buNone/>
          </a:pPr>
          <a:r>
            <a:rPr lang="en-GB" b="1" i="0" dirty="0"/>
            <a:t>Applications</a:t>
          </a:r>
          <a:endParaRPr lang="en-GB" b="1" dirty="0"/>
        </a:p>
      </dgm:t>
    </dgm:pt>
    <dgm:pt modelId="{6EF311F6-529A-4BF8-B4B0-F6A0D5962686}" type="parTrans" cxnId="{96B0879E-6496-4A76-A73E-2E604B726BCF}">
      <dgm:prSet/>
      <dgm:spPr/>
      <dgm:t>
        <a:bodyPr/>
        <a:lstStyle/>
        <a:p>
          <a:endParaRPr lang="en-GB"/>
        </a:p>
      </dgm:t>
    </dgm:pt>
    <dgm:pt modelId="{52F5C0A8-3C73-407F-91E1-3D12E542FEFD}" type="sibTrans" cxnId="{96B0879E-6496-4A76-A73E-2E604B726BCF}">
      <dgm:prSet/>
      <dgm:spPr/>
      <dgm:t>
        <a:bodyPr/>
        <a:lstStyle/>
        <a:p>
          <a:endParaRPr lang="en-GB"/>
        </a:p>
      </dgm:t>
    </dgm:pt>
    <dgm:pt modelId="{0471BF5B-8046-49AE-B8B2-1C9EC02118F8}">
      <dgm:prSet phldrT="[Text]"/>
      <dgm:spPr/>
      <dgm:t>
        <a:bodyPr/>
        <a:lstStyle/>
        <a:p>
          <a:r>
            <a:rPr lang="en-GB" b="0" i="0" dirty="0"/>
            <a:t>Immigration debates</a:t>
          </a:r>
          <a:endParaRPr lang="en-GB" dirty="0"/>
        </a:p>
      </dgm:t>
    </dgm:pt>
    <dgm:pt modelId="{520F7C1D-78CA-4DE4-88D8-D13403E3D8F5}" type="parTrans" cxnId="{F922D33C-30BB-438A-863A-29C55288ED4D}">
      <dgm:prSet/>
      <dgm:spPr/>
      <dgm:t>
        <a:bodyPr/>
        <a:lstStyle/>
        <a:p>
          <a:endParaRPr lang="en-GB"/>
        </a:p>
      </dgm:t>
    </dgm:pt>
    <dgm:pt modelId="{9CB6F08F-D3F7-4FA9-A54A-CE3779FCD440}" type="sibTrans" cxnId="{F922D33C-30BB-438A-863A-29C55288ED4D}">
      <dgm:prSet/>
      <dgm:spPr/>
      <dgm:t>
        <a:bodyPr/>
        <a:lstStyle/>
        <a:p>
          <a:endParaRPr lang="en-GB"/>
        </a:p>
      </dgm:t>
    </dgm:pt>
    <dgm:pt modelId="{D5B7FE85-D310-46E4-96FC-73F53D30060A}">
      <dgm:prSet phldrT="[Text]" phldr="0"/>
      <dgm:spPr/>
      <dgm:t>
        <a:bodyPr/>
        <a:lstStyle/>
        <a:p>
          <a:r>
            <a:rPr lang="en-GB" b="1" dirty="0"/>
            <a:t>Critique</a:t>
          </a:r>
        </a:p>
      </dgm:t>
    </dgm:pt>
    <dgm:pt modelId="{7471E839-7295-4807-9C6D-68F14AB11931}" type="parTrans" cxnId="{07D699BC-57F7-4A96-8B1A-A8705BB84608}">
      <dgm:prSet/>
      <dgm:spPr/>
      <dgm:t>
        <a:bodyPr/>
        <a:lstStyle/>
        <a:p>
          <a:endParaRPr lang="en-GB"/>
        </a:p>
      </dgm:t>
    </dgm:pt>
    <dgm:pt modelId="{F8D3091C-7B0E-470E-A128-A185A96B3C69}" type="sibTrans" cxnId="{07D699BC-57F7-4A96-8B1A-A8705BB84608}">
      <dgm:prSet/>
      <dgm:spPr/>
      <dgm:t>
        <a:bodyPr/>
        <a:lstStyle/>
        <a:p>
          <a:endParaRPr lang="en-GB"/>
        </a:p>
      </dgm:t>
    </dgm:pt>
    <dgm:pt modelId="{848E44B5-83FB-4A63-9687-BC79FA501767}">
      <dgm:prSet phldrT="[Text]"/>
      <dgm:spPr/>
      <dgm:t>
        <a:bodyPr/>
        <a:lstStyle/>
        <a:p>
          <a:r>
            <a:rPr lang="en-GB" b="0" i="0" dirty="0"/>
            <a:t>Difficult to distinguish from prejudice itself</a:t>
          </a:r>
          <a:endParaRPr lang="en-GB" dirty="0"/>
        </a:p>
      </dgm:t>
    </dgm:pt>
    <dgm:pt modelId="{AF49D5B4-0540-4F7D-B640-CF4073D8BEE2}" type="parTrans" cxnId="{E0BA3B7A-C4DF-45D0-A4C1-E783203D85B2}">
      <dgm:prSet/>
      <dgm:spPr/>
      <dgm:t>
        <a:bodyPr/>
        <a:lstStyle/>
        <a:p>
          <a:endParaRPr lang="en-GB"/>
        </a:p>
      </dgm:t>
    </dgm:pt>
    <dgm:pt modelId="{F171B606-92B4-43AE-8310-D0C0B05CA51C}" type="sibTrans" cxnId="{E0BA3B7A-C4DF-45D0-A4C1-E783203D85B2}">
      <dgm:prSet/>
      <dgm:spPr/>
      <dgm:t>
        <a:bodyPr/>
        <a:lstStyle/>
        <a:p>
          <a:endParaRPr lang="en-GB"/>
        </a:p>
      </dgm:t>
    </dgm:pt>
    <dgm:pt modelId="{176B249B-1975-413D-AB5F-BDCE78002A9C}">
      <dgm:prSet/>
      <dgm:spPr/>
      <dgm:t>
        <a:bodyPr/>
        <a:lstStyle/>
        <a:p>
          <a:pPr>
            <a:buFont typeface="Arial" panose="020B0604020202020204" pitchFamily="34" charset="0"/>
            <a:buChar char="•"/>
          </a:pPr>
          <a:r>
            <a:rPr lang="en-GB" b="0" i="0"/>
            <a:t>Concerns about cultural change</a:t>
          </a:r>
        </a:p>
      </dgm:t>
    </dgm:pt>
    <dgm:pt modelId="{EE3C5413-27EC-455E-B6AF-529C9725111B}" type="parTrans" cxnId="{10F49356-93B3-44FB-A912-6E7AF4C42532}">
      <dgm:prSet/>
      <dgm:spPr/>
      <dgm:t>
        <a:bodyPr/>
        <a:lstStyle/>
        <a:p>
          <a:endParaRPr lang="en-GB"/>
        </a:p>
      </dgm:t>
    </dgm:pt>
    <dgm:pt modelId="{7987D926-FF7E-4DEA-A752-FDD154608DA5}" type="sibTrans" cxnId="{10F49356-93B3-44FB-A912-6E7AF4C42532}">
      <dgm:prSet/>
      <dgm:spPr/>
      <dgm:t>
        <a:bodyPr/>
        <a:lstStyle/>
        <a:p>
          <a:endParaRPr lang="en-GB"/>
        </a:p>
      </dgm:t>
    </dgm:pt>
    <dgm:pt modelId="{4C77D151-C3C4-4166-9945-007C78894E6F}">
      <dgm:prSet/>
      <dgm:spPr/>
      <dgm:t>
        <a:bodyPr/>
        <a:lstStyle/>
        <a:p>
          <a:pPr>
            <a:buFont typeface="Arial" panose="020B0604020202020204" pitchFamily="34" charset="0"/>
            <a:buChar char="•"/>
          </a:pPr>
          <a:r>
            <a:rPr lang="en-GB" b="0" i="0" dirty="0"/>
            <a:t>Outgroups viewed as threatening the group's way of life</a:t>
          </a:r>
        </a:p>
      </dgm:t>
    </dgm:pt>
    <dgm:pt modelId="{7385AB2D-D733-4C35-AA76-99ED313542B9}" type="parTrans" cxnId="{F6631A05-3310-47A9-BA77-9D2E8E6D74D5}">
      <dgm:prSet/>
      <dgm:spPr/>
      <dgm:t>
        <a:bodyPr/>
        <a:lstStyle/>
        <a:p>
          <a:endParaRPr lang="en-GB"/>
        </a:p>
      </dgm:t>
    </dgm:pt>
    <dgm:pt modelId="{2CF00BD2-3A11-46A3-80AA-FAC3FEC1DC1B}" type="sibTrans" cxnId="{F6631A05-3310-47A9-BA77-9D2E8E6D74D5}">
      <dgm:prSet/>
      <dgm:spPr/>
      <dgm:t>
        <a:bodyPr/>
        <a:lstStyle/>
        <a:p>
          <a:endParaRPr lang="en-GB"/>
        </a:p>
      </dgm:t>
    </dgm:pt>
    <dgm:pt modelId="{EDDB9664-9BFA-4BE9-A840-C774683DA6B2}">
      <dgm:prSet/>
      <dgm:spPr/>
      <dgm:t>
        <a:bodyPr/>
        <a:lstStyle/>
        <a:p>
          <a:pPr>
            <a:buFont typeface="Arial" panose="020B0604020202020204" pitchFamily="34" charset="0"/>
            <a:buChar char="•"/>
          </a:pPr>
          <a:r>
            <a:rPr lang="en-GB" b="0" i="0"/>
            <a:t>Verkuyten (2009)</a:t>
          </a:r>
        </a:p>
      </dgm:t>
    </dgm:pt>
    <dgm:pt modelId="{9D47A370-EFC7-4356-BD62-24BEF7941EEC}" type="parTrans" cxnId="{74561CA9-9BCE-4E93-890E-B36B6D1F25C6}">
      <dgm:prSet/>
      <dgm:spPr/>
      <dgm:t>
        <a:bodyPr/>
        <a:lstStyle/>
        <a:p>
          <a:endParaRPr lang="en-GB"/>
        </a:p>
      </dgm:t>
    </dgm:pt>
    <dgm:pt modelId="{334B078C-015A-4414-B6B0-04428DEB52E0}" type="sibTrans" cxnId="{74561CA9-9BCE-4E93-890E-B36B6D1F25C6}">
      <dgm:prSet/>
      <dgm:spPr/>
      <dgm:t>
        <a:bodyPr/>
        <a:lstStyle/>
        <a:p>
          <a:endParaRPr lang="en-GB"/>
        </a:p>
      </dgm:t>
    </dgm:pt>
    <dgm:pt modelId="{0B15DA0D-F8DA-4FCE-8A50-97A93E636DF5}">
      <dgm:prSet/>
      <dgm:spPr/>
      <dgm:t>
        <a:bodyPr/>
        <a:lstStyle/>
        <a:p>
          <a:pPr>
            <a:buFont typeface="Arial" panose="020B0604020202020204" pitchFamily="34" charset="0"/>
            <a:buChar char="•"/>
          </a:pPr>
          <a:r>
            <a:rPr lang="en-GB" b="0" i="0" dirty="0"/>
            <a:t>Craig &amp; Richeson (2014)</a:t>
          </a:r>
        </a:p>
      </dgm:t>
    </dgm:pt>
    <dgm:pt modelId="{662D3F7C-908F-4767-A467-569853F7DDC1}" type="parTrans" cxnId="{69193776-58F4-449A-B812-DB9282E79E97}">
      <dgm:prSet/>
      <dgm:spPr/>
      <dgm:t>
        <a:bodyPr/>
        <a:lstStyle/>
        <a:p>
          <a:endParaRPr lang="en-GB"/>
        </a:p>
      </dgm:t>
    </dgm:pt>
    <dgm:pt modelId="{1569BA60-F1CE-44B0-B535-8E430EF7AB4D}" type="sibTrans" cxnId="{69193776-58F4-449A-B812-DB9282E79E97}">
      <dgm:prSet/>
      <dgm:spPr/>
      <dgm:t>
        <a:bodyPr/>
        <a:lstStyle/>
        <a:p>
          <a:endParaRPr lang="en-GB"/>
        </a:p>
      </dgm:t>
    </dgm:pt>
    <dgm:pt modelId="{EC9F7B3F-F330-49E7-9528-7AB4D7B9C1EB}">
      <dgm:prSet/>
      <dgm:spPr/>
      <dgm:t>
        <a:bodyPr/>
        <a:lstStyle/>
        <a:p>
          <a:pPr>
            <a:buFont typeface="Arial" panose="020B0604020202020204" pitchFamily="34" charset="0"/>
            <a:buChar char="•"/>
          </a:pPr>
          <a:r>
            <a:rPr lang="en-GB" b="0" i="0"/>
            <a:t>Religious diversity</a:t>
          </a:r>
        </a:p>
      </dgm:t>
    </dgm:pt>
    <dgm:pt modelId="{A8C25C8B-6FF9-4375-A4DE-6003296D91BE}" type="parTrans" cxnId="{7CBCBD45-3759-4E35-AF20-E277B54933C3}">
      <dgm:prSet/>
      <dgm:spPr/>
      <dgm:t>
        <a:bodyPr/>
        <a:lstStyle/>
        <a:p>
          <a:endParaRPr lang="en-GB"/>
        </a:p>
      </dgm:t>
    </dgm:pt>
    <dgm:pt modelId="{58638401-3679-4E36-A9E3-7A23E9A7F6BF}" type="sibTrans" cxnId="{7CBCBD45-3759-4E35-AF20-E277B54933C3}">
      <dgm:prSet/>
      <dgm:spPr/>
      <dgm:t>
        <a:bodyPr/>
        <a:lstStyle/>
        <a:p>
          <a:endParaRPr lang="en-GB"/>
        </a:p>
      </dgm:t>
    </dgm:pt>
    <dgm:pt modelId="{589F1B0E-72AA-43DB-BC3E-7D4BDFB0257C}">
      <dgm:prSet/>
      <dgm:spPr/>
      <dgm:t>
        <a:bodyPr/>
        <a:lstStyle/>
        <a:p>
          <a:pPr>
            <a:buFont typeface="Arial" panose="020B0604020202020204" pitchFamily="34" charset="0"/>
            <a:buChar char="•"/>
          </a:pPr>
          <a:r>
            <a:rPr lang="en-GB" b="0" i="0"/>
            <a:t>National identity</a:t>
          </a:r>
        </a:p>
      </dgm:t>
    </dgm:pt>
    <dgm:pt modelId="{0E946090-D28B-4412-BF64-F9263E44516F}" type="parTrans" cxnId="{5A2C5EAF-0DB8-4016-AAE3-F61E4A2FF90D}">
      <dgm:prSet/>
      <dgm:spPr/>
      <dgm:t>
        <a:bodyPr/>
        <a:lstStyle/>
        <a:p>
          <a:endParaRPr lang="en-GB"/>
        </a:p>
      </dgm:t>
    </dgm:pt>
    <dgm:pt modelId="{61699679-D50F-47D7-8532-A444D0B841EA}" type="sibTrans" cxnId="{5A2C5EAF-0DB8-4016-AAE3-F61E4A2FF90D}">
      <dgm:prSet/>
      <dgm:spPr/>
      <dgm:t>
        <a:bodyPr/>
        <a:lstStyle/>
        <a:p>
          <a:endParaRPr lang="en-GB"/>
        </a:p>
      </dgm:t>
    </dgm:pt>
    <dgm:pt modelId="{64FE0685-366E-4CC4-A26E-227F8C357279}">
      <dgm:prSet/>
      <dgm:spPr/>
      <dgm:t>
        <a:bodyPr/>
        <a:lstStyle/>
        <a:p>
          <a:pPr>
            <a:buFont typeface="Arial" panose="020B0604020202020204" pitchFamily="34" charset="0"/>
            <a:buChar char="•"/>
          </a:pPr>
          <a:r>
            <a:rPr lang="en-GB" b="0" i="0" dirty="0"/>
            <a:t>Social change</a:t>
          </a:r>
        </a:p>
      </dgm:t>
    </dgm:pt>
    <dgm:pt modelId="{913999E1-4D17-4639-A5BB-1161EFD706F7}" type="parTrans" cxnId="{1F8D9C92-B1F2-4AF5-8BA3-DE1D24EFB214}">
      <dgm:prSet/>
      <dgm:spPr/>
      <dgm:t>
        <a:bodyPr/>
        <a:lstStyle/>
        <a:p>
          <a:endParaRPr lang="en-GB"/>
        </a:p>
      </dgm:t>
    </dgm:pt>
    <dgm:pt modelId="{9B72E72D-27EB-42FC-9E33-74E777DD5B74}" type="sibTrans" cxnId="{1F8D9C92-B1F2-4AF5-8BA3-DE1D24EFB214}">
      <dgm:prSet/>
      <dgm:spPr/>
      <dgm:t>
        <a:bodyPr/>
        <a:lstStyle/>
        <a:p>
          <a:endParaRPr lang="en-GB"/>
        </a:p>
      </dgm:t>
    </dgm:pt>
    <dgm:pt modelId="{ACFDEBD3-765F-4E4A-8525-E2A71B7B7B89}">
      <dgm:prSet/>
      <dgm:spPr/>
      <dgm:t>
        <a:bodyPr/>
        <a:lstStyle/>
        <a:p>
          <a:pPr>
            <a:buFont typeface="Arial" panose="020B0604020202020204" pitchFamily="34" charset="0"/>
            <a:buChar char="•"/>
          </a:pPr>
          <a:r>
            <a:rPr lang="en-GB" b="0" i="0" dirty="0"/>
            <a:t>Often influenced by political and media narratives</a:t>
          </a:r>
        </a:p>
      </dgm:t>
    </dgm:pt>
    <dgm:pt modelId="{E8309F4B-97DC-4C8B-91DE-2459C42F67F6}" type="parTrans" cxnId="{CFB9EACD-A6EB-43D4-B3C9-9E26F977EA7A}">
      <dgm:prSet/>
      <dgm:spPr/>
      <dgm:t>
        <a:bodyPr/>
        <a:lstStyle/>
        <a:p>
          <a:endParaRPr lang="en-GB"/>
        </a:p>
      </dgm:t>
    </dgm:pt>
    <dgm:pt modelId="{44A2024E-8F39-4A11-A7F3-46A1ADCA98E8}" type="sibTrans" cxnId="{CFB9EACD-A6EB-43D4-B3C9-9E26F977EA7A}">
      <dgm:prSet/>
      <dgm:spPr/>
      <dgm:t>
        <a:bodyPr/>
        <a:lstStyle/>
        <a:p>
          <a:endParaRPr lang="en-GB"/>
        </a:p>
      </dgm:t>
    </dgm:pt>
    <dgm:pt modelId="{C711AFE6-C04E-4DC1-9120-BC6E26ED19A0}" type="pres">
      <dgm:prSet presAssocID="{CCF40F7D-418B-4221-A5C4-5BA0DB20638D}" presName="Name0" presStyleCnt="0">
        <dgm:presLayoutVars>
          <dgm:dir/>
          <dgm:animLvl val="lvl"/>
          <dgm:resizeHandles val="exact"/>
        </dgm:presLayoutVars>
      </dgm:prSet>
      <dgm:spPr/>
    </dgm:pt>
    <dgm:pt modelId="{D2A6B76B-3EBD-4BCC-A99A-1EF718761552}" type="pres">
      <dgm:prSet presAssocID="{74B1BACF-9653-47DC-8DAF-DA305E8141CF}" presName="linNode" presStyleCnt="0"/>
      <dgm:spPr/>
    </dgm:pt>
    <dgm:pt modelId="{D7740385-3D32-4063-B788-94BF2D150716}" type="pres">
      <dgm:prSet presAssocID="{74B1BACF-9653-47DC-8DAF-DA305E8141CF}" presName="parTx" presStyleLbl="revTx" presStyleIdx="0" presStyleCnt="4">
        <dgm:presLayoutVars>
          <dgm:chMax val="1"/>
          <dgm:bulletEnabled val="1"/>
        </dgm:presLayoutVars>
      </dgm:prSet>
      <dgm:spPr/>
    </dgm:pt>
    <dgm:pt modelId="{C6B173B6-939A-4061-A8F9-DBDB32CDF1BB}" type="pres">
      <dgm:prSet presAssocID="{74B1BACF-9653-47DC-8DAF-DA305E8141CF}" presName="bracket" presStyleLbl="parChTrans1D1" presStyleIdx="0" presStyleCnt="4"/>
      <dgm:spPr/>
    </dgm:pt>
    <dgm:pt modelId="{1F04C581-64AE-4F09-B14B-00F0A504F4A7}" type="pres">
      <dgm:prSet presAssocID="{74B1BACF-9653-47DC-8DAF-DA305E8141CF}" presName="spH" presStyleCnt="0"/>
      <dgm:spPr/>
    </dgm:pt>
    <dgm:pt modelId="{1421B551-023E-47B7-ADFA-AFC296371EC5}" type="pres">
      <dgm:prSet presAssocID="{74B1BACF-9653-47DC-8DAF-DA305E8141CF}" presName="desTx" presStyleLbl="node1" presStyleIdx="0" presStyleCnt="4">
        <dgm:presLayoutVars>
          <dgm:bulletEnabled val="1"/>
        </dgm:presLayoutVars>
      </dgm:prSet>
      <dgm:spPr/>
    </dgm:pt>
    <dgm:pt modelId="{C3685CFD-96C5-4B67-9D6F-31619E2D76ED}" type="pres">
      <dgm:prSet presAssocID="{824850AA-9F0F-4816-849C-4DFD47865107}" presName="spV" presStyleCnt="0"/>
      <dgm:spPr/>
    </dgm:pt>
    <dgm:pt modelId="{33B9DBBF-7F39-4DE4-BE78-781606A65FC6}" type="pres">
      <dgm:prSet presAssocID="{04F7CD70-6C6A-4B0F-A699-E013385EFE8B}" presName="linNode" presStyleCnt="0"/>
      <dgm:spPr/>
    </dgm:pt>
    <dgm:pt modelId="{D7026DE8-53DE-40C4-96BD-C75D3124F12E}" type="pres">
      <dgm:prSet presAssocID="{04F7CD70-6C6A-4B0F-A699-E013385EFE8B}" presName="parTx" presStyleLbl="revTx" presStyleIdx="1" presStyleCnt="4">
        <dgm:presLayoutVars>
          <dgm:chMax val="1"/>
          <dgm:bulletEnabled val="1"/>
        </dgm:presLayoutVars>
      </dgm:prSet>
      <dgm:spPr/>
    </dgm:pt>
    <dgm:pt modelId="{BA5CFA3D-1C05-4CB0-A468-61101608CE09}" type="pres">
      <dgm:prSet presAssocID="{04F7CD70-6C6A-4B0F-A699-E013385EFE8B}" presName="bracket" presStyleLbl="parChTrans1D1" presStyleIdx="1" presStyleCnt="4"/>
      <dgm:spPr/>
    </dgm:pt>
    <dgm:pt modelId="{BA2C697E-59B8-4F1F-97FD-E7D501EBB5DA}" type="pres">
      <dgm:prSet presAssocID="{04F7CD70-6C6A-4B0F-A699-E013385EFE8B}" presName="spH" presStyleCnt="0"/>
      <dgm:spPr/>
    </dgm:pt>
    <dgm:pt modelId="{D3A46EE4-B0B8-4B28-B58E-0F1C6B66979F}" type="pres">
      <dgm:prSet presAssocID="{04F7CD70-6C6A-4B0F-A699-E013385EFE8B}" presName="desTx" presStyleLbl="node1" presStyleIdx="1" presStyleCnt="4">
        <dgm:presLayoutVars>
          <dgm:bulletEnabled val="1"/>
        </dgm:presLayoutVars>
      </dgm:prSet>
      <dgm:spPr/>
    </dgm:pt>
    <dgm:pt modelId="{E48D90AF-89DE-4A6D-8F77-6248EF04FF43}" type="pres">
      <dgm:prSet presAssocID="{8D413EBC-A7DA-4BA4-BC69-2534A802967C}" presName="spV" presStyleCnt="0"/>
      <dgm:spPr/>
    </dgm:pt>
    <dgm:pt modelId="{E1CD8C3C-957F-44D8-9379-EF60E7109300}" type="pres">
      <dgm:prSet presAssocID="{D0A78950-B4C7-4DF8-AF76-2ECE05448F65}" presName="linNode" presStyleCnt="0"/>
      <dgm:spPr/>
    </dgm:pt>
    <dgm:pt modelId="{B237CFF6-0988-40CA-9CB3-7ECC551D7926}" type="pres">
      <dgm:prSet presAssocID="{D0A78950-B4C7-4DF8-AF76-2ECE05448F65}" presName="parTx" presStyleLbl="revTx" presStyleIdx="2" presStyleCnt="4">
        <dgm:presLayoutVars>
          <dgm:chMax val="1"/>
          <dgm:bulletEnabled val="1"/>
        </dgm:presLayoutVars>
      </dgm:prSet>
      <dgm:spPr/>
    </dgm:pt>
    <dgm:pt modelId="{35DEB536-83AD-4DE8-9432-217C90861137}" type="pres">
      <dgm:prSet presAssocID="{D0A78950-B4C7-4DF8-AF76-2ECE05448F65}" presName="bracket" presStyleLbl="parChTrans1D1" presStyleIdx="2" presStyleCnt="4"/>
      <dgm:spPr/>
    </dgm:pt>
    <dgm:pt modelId="{ED6664CB-5C8F-4B0C-A331-0D22F6873CF1}" type="pres">
      <dgm:prSet presAssocID="{D0A78950-B4C7-4DF8-AF76-2ECE05448F65}" presName="spH" presStyleCnt="0"/>
      <dgm:spPr/>
    </dgm:pt>
    <dgm:pt modelId="{3ED71AF5-D14F-4897-AEF8-2031F410E523}" type="pres">
      <dgm:prSet presAssocID="{D0A78950-B4C7-4DF8-AF76-2ECE05448F65}" presName="desTx" presStyleLbl="node1" presStyleIdx="2" presStyleCnt="4">
        <dgm:presLayoutVars>
          <dgm:bulletEnabled val="1"/>
        </dgm:presLayoutVars>
      </dgm:prSet>
      <dgm:spPr/>
    </dgm:pt>
    <dgm:pt modelId="{044E4621-F234-4B5C-901E-D97812CB3195}" type="pres">
      <dgm:prSet presAssocID="{52F5C0A8-3C73-407F-91E1-3D12E542FEFD}" presName="spV" presStyleCnt="0"/>
      <dgm:spPr/>
    </dgm:pt>
    <dgm:pt modelId="{BF6FE564-3F38-417E-A6CD-0F78061F71D3}" type="pres">
      <dgm:prSet presAssocID="{D5B7FE85-D310-46E4-96FC-73F53D30060A}" presName="linNode" presStyleCnt="0"/>
      <dgm:spPr/>
    </dgm:pt>
    <dgm:pt modelId="{7CFE68E2-DBEB-43B3-B9E4-8761C973ACDA}" type="pres">
      <dgm:prSet presAssocID="{D5B7FE85-D310-46E4-96FC-73F53D30060A}" presName="parTx" presStyleLbl="revTx" presStyleIdx="3" presStyleCnt="4">
        <dgm:presLayoutVars>
          <dgm:chMax val="1"/>
          <dgm:bulletEnabled val="1"/>
        </dgm:presLayoutVars>
      </dgm:prSet>
      <dgm:spPr/>
    </dgm:pt>
    <dgm:pt modelId="{5A2B6529-AAB7-4F56-8F4C-5259C653DC98}" type="pres">
      <dgm:prSet presAssocID="{D5B7FE85-D310-46E4-96FC-73F53D30060A}" presName="bracket" presStyleLbl="parChTrans1D1" presStyleIdx="3" presStyleCnt="4"/>
      <dgm:spPr/>
    </dgm:pt>
    <dgm:pt modelId="{C901027E-15BB-482D-B5E1-AE1D2E2E2665}" type="pres">
      <dgm:prSet presAssocID="{D5B7FE85-D310-46E4-96FC-73F53D30060A}" presName="spH" presStyleCnt="0"/>
      <dgm:spPr/>
    </dgm:pt>
    <dgm:pt modelId="{0F11F607-5DA7-43D0-B834-124101B4FB99}" type="pres">
      <dgm:prSet presAssocID="{D5B7FE85-D310-46E4-96FC-73F53D30060A}" presName="desTx" presStyleLbl="node1" presStyleIdx="3" presStyleCnt="4">
        <dgm:presLayoutVars>
          <dgm:bulletEnabled val="1"/>
        </dgm:presLayoutVars>
      </dgm:prSet>
      <dgm:spPr/>
    </dgm:pt>
  </dgm:ptLst>
  <dgm:cxnLst>
    <dgm:cxn modelId="{F6631A05-3310-47A9-BA77-9D2E8E6D74D5}" srcId="{74B1BACF-9653-47DC-8DAF-DA305E8141CF}" destId="{4C77D151-C3C4-4166-9945-007C78894E6F}" srcOrd="2" destOrd="0" parTransId="{7385AB2D-D733-4C35-AA76-99ED313542B9}" sibTransId="{2CF00BD2-3A11-46A3-80AA-FAC3FEC1DC1B}"/>
    <dgm:cxn modelId="{311B340C-CB66-4331-88C3-F615A655DFFB}" type="presOf" srcId="{0471BF5B-8046-49AE-B8B2-1C9EC02118F8}" destId="{3ED71AF5-D14F-4897-AEF8-2031F410E523}" srcOrd="0" destOrd="0" presId="urn:diagrams.loki3.com/BracketList"/>
    <dgm:cxn modelId="{1CC6C71F-4022-481E-BEBD-8BCCF75255A6}" type="presOf" srcId="{589F1B0E-72AA-43DB-BC3E-7D4BDFB0257C}" destId="{3ED71AF5-D14F-4897-AEF8-2031F410E523}" srcOrd="0" destOrd="2" presId="urn:diagrams.loki3.com/BracketList"/>
    <dgm:cxn modelId="{F0500F25-F798-4655-BB69-B267BA03B659}" srcId="{74B1BACF-9653-47DC-8DAF-DA305E8141CF}" destId="{0B101A54-E8CE-443E-BE70-D2E04C3A1C33}" srcOrd="0" destOrd="0" parTransId="{AC0D901E-FD82-45FF-BACB-E683AC2C773A}" sibTransId="{EE67DDE3-E471-449B-A886-D82043EF0889}"/>
    <dgm:cxn modelId="{F922D33C-30BB-438A-863A-29C55288ED4D}" srcId="{D0A78950-B4C7-4DF8-AF76-2ECE05448F65}" destId="{0471BF5B-8046-49AE-B8B2-1C9EC02118F8}" srcOrd="0" destOrd="0" parTransId="{520F7C1D-78CA-4DE4-88D8-D13403E3D8F5}" sibTransId="{9CB6F08F-D3F7-4FA9-A54A-CE3779FCD440}"/>
    <dgm:cxn modelId="{5C44DD3F-6676-423E-A304-C3D08FC1FF44}" type="presOf" srcId="{0B101A54-E8CE-443E-BE70-D2E04C3A1C33}" destId="{1421B551-023E-47B7-ADFA-AFC296371EC5}" srcOrd="0" destOrd="0" presId="urn:diagrams.loki3.com/BracketList"/>
    <dgm:cxn modelId="{EDBD9060-7B46-4FF3-9BAC-845D5C895B3B}" type="presOf" srcId="{D5B7FE85-D310-46E4-96FC-73F53D30060A}" destId="{7CFE68E2-DBEB-43B3-B9E4-8761C973ACDA}" srcOrd="0" destOrd="0" presId="urn:diagrams.loki3.com/BracketList"/>
    <dgm:cxn modelId="{AD5F3D42-4A0A-4C6B-B23A-DF14FBB98E6A}" type="presOf" srcId="{EC9F7B3F-F330-49E7-9528-7AB4D7B9C1EB}" destId="{3ED71AF5-D14F-4897-AEF8-2031F410E523}" srcOrd="0" destOrd="1" presId="urn:diagrams.loki3.com/BracketList"/>
    <dgm:cxn modelId="{51B0B343-BD7A-42BD-834B-88ACF7217F53}" type="presOf" srcId="{176B249B-1975-413D-AB5F-BDCE78002A9C}" destId="{1421B551-023E-47B7-ADFA-AFC296371EC5}" srcOrd="0" destOrd="1" presId="urn:diagrams.loki3.com/BracketList"/>
    <dgm:cxn modelId="{F9B39044-0434-4EE1-8C6C-175C8A499CBC}" type="presOf" srcId="{D0A78950-B4C7-4DF8-AF76-2ECE05448F65}" destId="{B237CFF6-0988-40CA-9CB3-7ECC551D7926}" srcOrd="0" destOrd="0" presId="urn:diagrams.loki3.com/BracketList"/>
    <dgm:cxn modelId="{7CBCBD45-3759-4E35-AF20-E277B54933C3}" srcId="{D0A78950-B4C7-4DF8-AF76-2ECE05448F65}" destId="{EC9F7B3F-F330-49E7-9528-7AB4D7B9C1EB}" srcOrd="1" destOrd="0" parTransId="{A8C25C8B-6FF9-4375-A4DE-6003296D91BE}" sibTransId="{58638401-3679-4E36-A9E3-7A23E9A7F6BF}"/>
    <dgm:cxn modelId="{8D86016B-6581-43A3-A5CB-F486D04A8507}" type="presOf" srcId="{CCF40F7D-418B-4221-A5C4-5BA0DB20638D}" destId="{C711AFE6-C04E-4DC1-9120-BC6E26ED19A0}" srcOrd="0" destOrd="0" presId="urn:diagrams.loki3.com/BracketList"/>
    <dgm:cxn modelId="{6864134B-4E72-418F-A1F1-9D60A98D150E}" type="presOf" srcId="{EDDB9664-9BFA-4BE9-A840-C774683DA6B2}" destId="{D3A46EE4-B0B8-4B28-B58E-0F1C6B66979F}" srcOrd="0" destOrd="1" presId="urn:diagrams.loki3.com/BracketList"/>
    <dgm:cxn modelId="{B603436F-5D06-42CF-8223-965597421FC4}" type="presOf" srcId="{848E44B5-83FB-4A63-9687-BC79FA501767}" destId="{0F11F607-5DA7-43D0-B834-124101B4FB99}" srcOrd="0" destOrd="0" presId="urn:diagrams.loki3.com/BracketList"/>
    <dgm:cxn modelId="{EF504853-9B50-4E6D-98EA-7525B0734780}" type="presOf" srcId="{ACFDEBD3-765F-4E4A-8525-E2A71B7B7B89}" destId="{0F11F607-5DA7-43D0-B834-124101B4FB99}" srcOrd="0" destOrd="1" presId="urn:diagrams.loki3.com/BracketList"/>
    <dgm:cxn modelId="{A39B7474-8A5B-4039-B20F-D44BD2554C20}" type="presOf" srcId="{4C77D151-C3C4-4166-9945-007C78894E6F}" destId="{1421B551-023E-47B7-ADFA-AFC296371EC5}" srcOrd="0" destOrd="2" presId="urn:diagrams.loki3.com/BracketList"/>
    <dgm:cxn modelId="{69193776-58F4-449A-B812-DB9282E79E97}" srcId="{04F7CD70-6C6A-4B0F-A699-E013385EFE8B}" destId="{0B15DA0D-F8DA-4FCE-8A50-97A93E636DF5}" srcOrd="2" destOrd="0" parTransId="{662D3F7C-908F-4767-A467-569853F7DDC1}" sibTransId="{1569BA60-F1CE-44B0-B535-8E430EF7AB4D}"/>
    <dgm:cxn modelId="{10F49356-93B3-44FB-A912-6E7AF4C42532}" srcId="{74B1BACF-9653-47DC-8DAF-DA305E8141CF}" destId="{176B249B-1975-413D-AB5F-BDCE78002A9C}" srcOrd="1" destOrd="0" parTransId="{EE3C5413-27EC-455E-B6AF-529C9725111B}" sibTransId="{7987D926-FF7E-4DEA-A752-FDD154608DA5}"/>
    <dgm:cxn modelId="{36D4EB76-8091-4A11-BC51-B4D3911D3316}" type="presOf" srcId="{74B1BACF-9653-47DC-8DAF-DA305E8141CF}" destId="{D7740385-3D32-4063-B788-94BF2D150716}" srcOrd="0" destOrd="0" presId="urn:diagrams.loki3.com/BracketList"/>
    <dgm:cxn modelId="{E0BA3B7A-C4DF-45D0-A4C1-E783203D85B2}" srcId="{D5B7FE85-D310-46E4-96FC-73F53D30060A}" destId="{848E44B5-83FB-4A63-9687-BC79FA501767}" srcOrd="0" destOrd="0" parTransId="{AF49D5B4-0540-4F7D-B640-CF4073D8BEE2}" sibTransId="{F171B606-92B4-43AE-8310-D0C0B05CA51C}"/>
    <dgm:cxn modelId="{A122A984-4864-4F2A-890E-3438028A172F}" type="presOf" srcId="{0B15DA0D-F8DA-4FCE-8A50-97A93E636DF5}" destId="{D3A46EE4-B0B8-4B28-B58E-0F1C6B66979F}" srcOrd="0" destOrd="2" presId="urn:diagrams.loki3.com/BracketList"/>
    <dgm:cxn modelId="{1F8D9C92-B1F2-4AF5-8BA3-DE1D24EFB214}" srcId="{D0A78950-B4C7-4DF8-AF76-2ECE05448F65}" destId="{64FE0685-366E-4CC4-A26E-227F8C357279}" srcOrd="3" destOrd="0" parTransId="{913999E1-4D17-4639-A5BB-1161EFD706F7}" sibTransId="{9B72E72D-27EB-42FC-9E33-74E777DD5B74}"/>
    <dgm:cxn modelId="{ED4D1E97-3461-4555-9415-066D5115BFF5}" srcId="{04F7CD70-6C6A-4B0F-A699-E013385EFE8B}" destId="{571FE129-7869-4CAE-B11E-BFB560FB0990}" srcOrd="0" destOrd="0" parTransId="{8C28B9C4-6A16-4B83-A33D-75BEC12B8342}" sibTransId="{31D4EFBC-4069-41F4-8CCE-5CDB069C7AF5}"/>
    <dgm:cxn modelId="{96B0879E-6496-4A76-A73E-2E604B726BCF}" srcId="{CCF40F7D-418B-4221-A5C4-5BA0DB20638D}" destId="{D0A78950-B4C7-4DF8-AF76-2ECE05448F65}" srcOrd="2" destOrd="0" parTransId="{6EF311F6-529A-4BF8-B4B0-F6A0D5962686}" sibTransId="{52F5C0A8-3C73-407F-91E1-3D12E542FEFD}"/>
    <dgm:cxn modelId="{23F299A3-3B46-4467-8D9F-511F76E1969D}" srcId="{CCF40F7D-418B-4221-A5C4-5BA0DB20638D}" destId="{04F7CD70-6C6A-4B0F-A699-E013385EFE8B}" srcOrd="1" destOrd="0" parTransId="{32E213FA-A4D4-4767-9688-94E50F4358D1}" sibTransId="{8D413EBC-A7DA-4BA4-BC69-2534A802967C}"/>
    <dgm:cxn modelId="{74561CA9-9BCE-4E93-890E-B36B6D1F25C6}" srcId="{04F7CD70-6C6A-4B0F-A699-E013385EFE8B}" destId="{EDDB9664-9BFA-4BE9-A840-C774683DA6B2}" srcOrd="1" destOrd="0" parTransId="{9D47A370-EFC7-4356-BD62-24BEF7941EEC}" sibTransId="{334B078C-015A-4414-B6B0-04428DEB52E0}"/>
    <dgm:cxn modelId="{5A2C5EAF-0DB8-4016-AAE3-F61E4A2FF90D}" srcId="{D0A78950-B4C7-4DF8-AF76-2ECE05448F65}" destId="{589F1B0E-72AA-43DB-BC3E-7D4BDFB0257C}" srcOrd="2" destOrd="0" parTransId="{0E946090-D28B-4412-BF64-F9263E44516F}" sibTransId="{61699679-D50F-47D7-8532-A444D0B841EA}"/>
    <dgm:cxn modelId="{89B69BB8-73D7-4187-AF85-AC2DD80E25A8}" srcId="{CCF40F7D-418B-4221-A5C4-5BA0DB20638D}" destId="{74B1BACF-9653-47DC-8DAF-DA305E8141CF}" srcOrd="0" destOrd="0" parTransId="{D89D5CE2-6C25-4CCD-B01F-EB5A238E28A6}" sibTransId="{824850AA-9F0F-4816-849C-4DFD47865107}"/>
    <dgm:cxn modelId="{07D699BC-57F7-4A96-8B1A-A8705BB84608}" srcId="{CCF40F7D-418B-4221-A5C4-5BA0DB20638D}" destId="{D5B7FE85-D310-46E4-96FC-73F53D30060A}" srcOrd="3" destOrd="0" parTransId="{7471E839-7295-4807-9C6D-68F14AB11931}" sibTransId="{F8D3091C-7B0E-470E-A128-A185A96B3C69}"/>
    <dgm:cxn modelId="{DF6494C9-F4E9-461F-AE0F-6DA7FC34D352}" type="presOf" srcId="{571FE129-7869-4CAE-B11E-BFB560FB0990}" destId="{D3A46EE4-B0B8-4B28-B58E-0F1C6B66979F}" srcOrd="0" destOrd="0" presId="urn:diagrams.loki3.com/BracketList"/>
    <dgm:cxn modelId="{CFB9EACD-A6EB-43D4-B3C9-9E26F977EA7A}" srcId="{D5B7FE85-D310-46E4-96FC-73F53D30060A}" destId="{ACFDEBD3-765F-4E4A-8525-E2A71B7B7B89}" srcOrd="1" destOrd="0" parTransId="{E8309F4B-97DC-4C8B-91DE-2459C42F67F6}" sibTransId="{44A2024E-8F39-4A11-A7F3-46A1ADCA98E8}"/>
    <dgm:cxn modelId="{0286ACEE-6344-43CD-B1A9-2909D2A1ED74}" type="presOf" srcId="{64FE0685-366E-4CC4-A26E-227F8C357279}" destId="{3ED71AF5-D14F-4897-AEF8-2031F410E523}" srcOrd="0" destOrd="3" presId="urn:diagrams.loki3.com/BracketList"/>
    <dgm:cxn modelId="{AB3733F6-08EA-4F70-916C-D10F4A5E5BE9}" type="presOf" srcId="{04F7CD70-6C6A-4B0F-A699-E013385EFE8B}" destId="{D7026DE8-53DE-40C4-96BD-C75D3124F12E}" srcOrd="0" destOrd="0" presId="urn:diagrams.loki3.com/BracketList"/>
    <dgm:cxn modelId="{5F8A732D-F5BF-46F3-AD2E-330C0A21D128}" type="presParOf" srcId="{C711AFE6-C04E-4DC1-9120-BC6E26ED19A0}" destId="{D2A6B76B-3EBD-4BCC-A99A-1EF718761552}" srcOrd="0" destOrd="0" presId="urn:diagrams.loki3.com/BracketList"/>
    <dgm:cxn modelId="{DE511451-3EE1-4C4A-B224-3DE9AE7FE7E9}" type="presParOf" srcId="{D2A6B76B-3EBD-4BCC-A99A-1EF718761552}" destId="{D7740385-3D32-4063-B788-94BF2D150716}" srcOrd="0" destOrd="0" presId="urn:diagrams.loki3.com/BracketList"/>
    <dgm:cxn modelId="{59B23927-AED1-4E02-999D-8F8D575688E6}" type="presParOf" srcId="{D2A6B76B-3EBD-4BCC-A99A-1EF718761552}" destId="{C6B173B6-939A-4061-A8F9-DBDB32CDF1BB}" srcOrd="1" destOrd="0" presId="urn:diagrams.loki3.com/BracketList"/>
    <dgm:cxn modelId="{D8098ED7-F5BC-4F66-B488-EAE4451FB543}" type="presParOf" srcId="{D2A6B76B-3EBD-4BCC-A99A-1EF718761552}" destId="{1F04C581-64AE-4F09-B14B-00F0A504F4A7}" srcOrd="2" destOrd="0" presId="urn:diagrams.loki3.com/BracketList"/>
    <dgm:cxn modelId="{BC71B810-3CCA-4C1B-A638-C0DD9A319C2B}" type="presParOf" srcId="{D2A6B76B-3EBD-4BCC-A99A-1EF718761552}" destId="{1421B551-023E-47B7-ADFA-AFC296371EC5}" srcOrd="3" destOrd="0" presId="urn:diagrams.loki3.com/BracketList"/>
    <dgm:cxn modelId="{F62003FF-98AB-4570-8FBC-EA5C64FF7C9D}" type="presParOf" srcId="{C711AFE6-C04E-4DC1-9120-BC6E26ED19A0}" destId="{C3685CFD-96C5-4B67-9D6F-31619E2D76ED}" srcOrd="1" destOrd="0" presId="urn:diagrams.loki3.com/BracketList"/>
    <dgm:cxn modelId="{0823C35E-8F5F-4B9A-AC3F-483B8F0FB96C}" type="presParOf" srcId="{C711AFE6-C04E-4DC1-9120-BC6E26ED19A0}" destId="{33B9DBBF-7F39-4DE4-BE78-781606A65FC6}" srcOrd="2" destOrd="0" presId="urn:diagrams.loki3.com/BracketList"/>
    <dgm:cxn modelId="{9CB809A8-E915-4CC5-8398-2F1AE49CBE29}" type="presParOf" srcId="{33B9DBBF-7F39-4DE4-BE78-781606A65FC6}" destId="{D7026DE8-53DE-40C4-96BD-C75D3124F12E}" srcOrd="0" destOrd="0" presId="urn:diagrams.loki3.com/BracketList"/>
    <dgm:cxn modelId="{B73BFF32-8838-45C4-B991-FFCC59EBBF25}" type="presParOf" srcId="{33B9DBBF-7F39-4DE4-BE78-781606A65FC6}" destId="{BA5CFA3D-1C05-4CB0-A468-61101608CE09}" srcOrd="1" destOrd="0" presId="urn:diagrams.loki3.com/BracketList"/>
    <dgm:cxn modelId="{D81DA954-F6B9-49B0-BCE7-D3B9D8172EA8}" type="presParOf" srcId="{33B9DBBF-7F39-4DE4-BE78-781606A65FC6}" destId="{BA2C697E-59B8-4F1F-97FD-E7D501EBB5DA}" srcOrd="2" destOrd="0" presId="urn:diagrams.loki3.com/BracketList"/>
    <dgm:cxn modelId="{CFA0F621-3571-493C-AA0C-55842C40D5D9}" type="presParOf" srcId="{33B9DBBF-7F39-4DE4-BE78-781606A65FC6}" destId="{D3A46EE4-B0B8-4B28-B58E-0F1C6B66979F}" srcOrd="3" destOrd="0" presId="urn:diagrams.loki3.com/BracketList"/>
    <dgm:cxn modelId="{3194DB8D-DA1B-4557-8B3F-7FB492E334E4}" type="presParOf" srcId="{C711AFE6-C04E-4DC1-9120-BC6E26ED19A0}" destId="{E48D90AF-89DE-4A6D-8F77-6248EF04FF43}" srcOrd="3" destOrd="0" presId="urn:diagrams.loki3.com/BracketList"/>
    <dgm:cxn modelId="{7ED48C8E-A684-45C6-9A70-D4D220AD1433}" type="presParOf" srcId="{C711AFE6-C04E-4DC1-9120-BC6E26ED19A0}" destId="{E1CD8C3C-957F-44D8-9379-EF60E7109300}" srcOrd="4" destOrd="0" presId="urn:diagrams.loki3.com/BracketList"/>
    <dgm:cxn modelId="{37D517C6-C0A7-423C-B0FB-D621640E7C97}" type="presParOf" srcId="{E1CD8C3C-957F-44D8-9379-EF60E7109300}" destId="{B237CFF6-0988-40CA-9CB3-7ECC551D7926}" srcOrd="0" destOrd="0" presId="urn:diagrams.loki3.com/BracketList"/>
    <dgm:cxn modelId="{D9854067-34B0-46B7-B6D5-F3DC33BA7DD6}" type="presParOf" srcId="{E1CD8C3C-957F-44D8-9379-EF60E7109300}" destId="{35DEB536-83AD-4DE8-9432-217C90861137}" srcOrd="1" destOrd="0" presId="urn:diagrams.loki3.com/BracketList"/>
    <dgm:cxn modelId="{DF592EA2-DAAE-4E55-BC46-A0001455C512}" type="presParOf" srcId="{E1CD8C3C-957F-44D8-9379-EF60E7109300}" destId="{ED6664CB-5C8F-4B0C-A331-0D22F6873CF1}" srcOrd="2" destOrd="0" presId="urn:diagrams.loki3.com/BracketList"/>
    <dgm:cxn modelId="{46EC8676-B093-407C-8010-83489F5A77A9}" type="presParOf" srcId="{E1CD8C3C-957F-44D8-9379-EF60E7109300}" destId="{3ED71AF5-D14F-4897-AEF8-2031F410E523}" srcOrd="3" destOrd="0" presId="urn:diagrams.loki3.com/BracketList"/>
    <dgm:cxn modelId="{6AC6A998-52EE-46DC-AE4D-ABA85ABCFD2B}" type="presParOf" srcId="{C711AFE6-C04E-4DC1-9120-BC6E26ED19A0}" destId="{044E4621-F234-4B5C-901E-D97812CB3195}" srcOrd="5" destOrd="0" presId="urn:diagrams.loki3.com/BracketList"/>
    <dgm:cxn modelId="{672771A0-71F9-446A-AB65-C81A14249A0B}" type="presParOf" srcId="{C711AFE6-C04E-4DC1-9120-BC6E26ED19A0}" destId="{BF6FE564-3F38-417E-A6CD-0F78061F71D3}" srcOrd="6" destOrd="0" presId="urn:diagrams.loki3.com/BracketList"/>
    <dgm:cxn modelId="{988D84F7-6D89-4DE9-BBD4-24AF6832F248}" type="presParOf" srcId="{BF6FE564-3F38-417E-A6CD-0F78061F71D3}" destId="{7CFE68E2-DBEB-43B3-B9E4-8761C973ACDA}" srcOrd="0" destOrd="0" presId="urn:diagrams.loki3.com/BracketList"/>
    <dgm:cxn modelId="{544D7F2B-9A3E-4843-B74E-41313B46A0A9}" type="presParOf" srcId="{BF6FE564-3F38-417E-A6CD-0F78061F71D3}" destId="{5A2B6529-AAB7-4F56-8F4C-5259C653DC98}" srcOrd="1" destOrd="0" presId="urn:diagrams.loki3.com/BracketList"/>
    <dgm:cxn modelId="{7CBE22A6-4D2B-4796-95E9-0F2AC08F5921}" type="presParOf" srcId="{BF6FE564-3F38-417E-A6CD-0F78061F71D3}" destId="{C901027E-15BB-482D-B5E1-AE1D2E2E2665}" srcOrd="2" destOrd="0" presId="urn:diagrams.loki3.com/BracketList"/>
    <dgm:cxn modelId="{F71CBB83-3DE5-458C-ABA4-B72602E241F4}" type="presParOf" srcId="{BF6FE564-3F38-417E-A6CD-0F78061F71D3}" destId="{0F11F607-5DA7-43D0-B834-124101B4FB99}" srcOrd="3" destOrd="0" presId="urn:diagrams.loki3.com/BracketList"/>
  </dgm:cxnLst>
  <dgm:bg/>
  <dgm:whole/>
  <dgm:extLst>
    <a:ext uri="http://schemas.microsoft.com/office/drawing/2008/diagram">
      <dsp:dataModelExt xmlns:dsp="http://schemas.microsoft.com/office/drawing/2008/diagram" relId="rId12" minVer="http://schemas.openxmlformats.org/drawingml/2006/diagram"/>
    </a:ext>
  </dgm:extLst>
</dgm:dataModel>
</file>

<file path=ppt/diagrams/data23.xml><?xml version="1.0" encoding="utf-8"?>
<dgm:dataModel xmlns:dgm="http://schemas.openxmlformats.org/drawingml/2006/diagram" xmlns:a="http://schemas.openxmlformats.org/drawingml/2006/main">
  <dgm:ptLst>
    <dgm:pt modelId="{20A3BC16-2E69-4ECA-A093-932B1914E2FC}" type="doc">
      <dgm:prSet loTypeId="urn:microsoft.com/office/officeart/2005/8/layout/default" loCatId="list" qsTypeId="urn:microsoft.com/office/officeart/2005/8/quickstyle/simple1#39" qsCatId="simple" csTypeId="urn:microsoft.com/office/officeart/2005/8/colors/colorful2#8" csCatId="colorful" phldr="1"/>
      <dgm:spPr/>
      <dgm:t>
        <a:bodyPr/>
        <a:lstStyle/>
        <a:p>
          <a:endParaRPr lang="en-US"/>
        </a:p>
      </dgm:t>
    </dgm:pt>
    <dgm:pt modelId="{108D9155-4EEF-447B-BDA3-EEBDD932BC94}">
      <dgm:prSet custT="1"/>
      <dgm:spPr>
        <a:solidFill>
          <a:schemeClr val="accent2">
            <a:hueOff val="0"/>
            <a:satOff val="0"/>
            <a:lumOff val="0"/>
            <a:alpha val="50000"/>
          </a:schemeClr>
        </a:solidFill>
      </dgm:spPr>
      <dgm:t>
        <a:bodyPr/>
        <a:lstStyle/>
        <a:p>
          <a:r>
            <a:rPr lang="en-GB" sz="2000" b="0" dirty="0">
              <a:solidFill>
                <a:schemeClr val="tx1"/>
              </a:solidFill>
              <a:latin typeface="Syne" panose="020B0604020202020204" charset="0"/>
            </a:rPr>
            <a:t>Realistic Threat</a:t>
          </a:r>
        </a:p>
        <a:p>
          <a:r>
            <a:rPr lang="en-US" sz="1800" b="0" dirty="0">
              <a:solidFill>
                <a:schemeClr val="tx1"/>
              </a:solidFill>
              <a:latin typeface="Syne" panose="020B0604020202020204" charset="0"/>
            </a:rPr>
            <a:t>(</a:t>
          </a:r>
          <a:r>
            <a:rPr lang="en-GB" sz="1800" b="0" i="0" dirty="0">
              <a:solidFill>
                <a:schemeClr val="tx1"/>
              </a:solidFill>
              <a:latin typeface="Syne" panose="020B0604020202020204" charset="0"/>
            </a:rPr>
            <a:t>Threats to resources, power, safety)</a:t>
          </a:r>
          <a:endParaRPr lang="en-GB" sz="1800" dirty="0">
            <a:solidFill>
              <a:schemeClr val="tx1"/>
            </a:solidFill>
            <a:latin typeface="Syne" panose="020B0604020202020204" charset="0"/>
          </a:endParaRPr>
        </a:p>
      </dgm:t>
    </dgm:pt>
    <dgm:pt modelId="{F7331EB6-2D24-46E7-8D8A-77A29C8558F0}" type="parTrans" cxnId="{60EAF15F-0988-4DA4-8176-AB1C56135D79}">
      <dgm:prSet/>
      <dgm:spPr/>
      <dgm:t>
        <a:bodyPr/>
        <a:lstStyle/>
        <a:p>
          <a:endParaRPr lang="en-US">
            <a:solidFill>
              <a:schemeClr val="tx1"/>
            </a:solidFill>
            <a:latin typeface="Syne" panose="020B0604020202020204" charset="0"/>
          </a:endParaRPr>
        </a:p>
      </dgm:t>
    </dgm:pt>
    <dgm:pt modelId="{09D03DA7-F1BA-458A-87DA-92BF3ADAF8D8}" type="sibTrans" cxnId="{60EAF15F-0988-4DA4-8176-AB1C56135D79}">
      <dgm:prSet/>
      <dgm:spPr/>
      <dgm:t>
        <a:bodyPr/>
        <a:lstStyle/>
        <a:p>
          <a:endParaRPr lang="en-US">
            <a:solidFill>
              <a:schemeClr val="tx1"/>
            </a:solidFill>
            <a:latin typeface="Syne" panose="020B0604020202020204" charset="0"/>
          </a:endParaRPr>
        </a:p>
      </dgm:t>
    </dgm:pt>
    <dgm:pt modelId="{549FE74F-EDBD-4840-8034-10E3B196D8BE}">
      <dgm:prSet custT="1"/>
      <dgm:spPr>
        <a:solidFill>
          <a:schemeClr val="accent2">
            <a:hueOff val="-482067"/>
            <a:satOff val="-3308"/>
            <a:lumOff val="1699"/>
            <a:alpha val="50000"/>
          </a:schemeClr>
        </a:solidFill>
      </dgm:spPr>
      <dgm:t>
        <a:bodyPr/>
        <a:lstStyle/>
        <a:p>
          <a:r>
            <a:rPr lang="en-GB" sz="2000" b="0" dirty="0">
              <a:solidFill>
                <a:schemeClr val="tx1"/>
              </a:solidFill>
              <a:latin typeface="Syne" panose="020B0604020202020204" charset="0"/>
            </a:rPr>
            <a:t>Symbolic Threat</a:t>
          </a:r>
        </a:p>
        <a:p>
          <a:r>
            <a:rPr lang="en-US" sz="1800" b="0" dirty="0">
              <a:solidFill>
                <a:schemeClr val="tx1"/>
              </a:solidFill>
              <a:latin typeface="Syne" panose="020B0604020202020204" charset="0"/>
            </a:rPr>
            <a:t>(</a:t>
          </a:r>
          <a:r>
            <a:rPr lang="en-GB" sz="1800" b="0" i="0" dirty="0">
              <a:solidFill>
                <a:schemeClr val="tx1"/>
              </a:solidFill>
              <a:latin typeface="Syne" panose="020B0604020202020204" charset="0"/>
            </a:rPr>
            <a:t>Threats to values, beliefs, identity)</a:t>
          </a:r>
          <a:endParaRPr lang="en-GB" sz="1800" dirty="0">
            <a:solidFill>
              <a:schemeClr val="tx1"/>
            </a:solidFill>
            <a:latin typeface="Syne" panose="020B0604020202020204" charset="0"/>
          </a:endParaRPr>
        </a:p>
      </dgm:t>
    </dgm:pt>
    <dgm:pt modelId="{3D7621E2-6ADA-497E-A520-577113256182}" type="parTrans" cxnId="{34121574-E7F9-495C-B9F6-1A5D0816B7D5}">
      <dgm:prSet/>
      <dgm:spPr/>
      <dgm:t>
        <a:bodyPr/>
        <a:lstStyle/>
        <a:p>
          <a:endParaRPr lang="en-US">
            <a:solidFill>
              <a:schemeClr val="tx1"/>
            </a:solidFill>
            <a:latin typeface="Syne" panose="020B0604020202020204" charset="0"/>
          </a:endParaRPr>
        </a:p>
      </dgm:t>
    </dgm:pt>
    <dgm:pt modelId="{BBEE0841-F3BF-4222-9628-5BB5ABD32400}" type="sibTrans" cxnId="{34121574-E7F9-495C-B9F6-1A5D0816B7D5}">
      <dgm:prSet/>
      <dgm:spPr/>
      <dgm:t>
        <a:bodyPr/>
        <a:lstStyle/>
        <a:p>
          <a:endParaRPr lang="en-US">
            <a:solidFill>
              <a:schemeClr val="tx1"/>
            </a:solidFill>
            <a:latin typeface="Syne" panose="020B0604020202020204" charset="0"/>
          </a:endParaRPr>
        </a:p>
      </dgm:t>
    </dgm:pt>
    <dgm:pt modelId="{894E5962-7A34-4002-911A-96D35D83C5E4}">
      <dgm:prSet custT="1"/>
      <dgm:spPr>
        <a:solidFill>
          <a:schemeClr val="accent2">
            <a:hueOff val="-964133"/>
            <a:satOff val="-6616"/>
            <a:lumOff val="3399"/>
            <a:alpha val="50000"/>
          </a:schemeClr>
        </a:solidFill>
      </dgm:spPr>
      <dgm:t>
        <a:bodyPr/>
        <a:lstStyle/>
        <a:p>
          <a:r>
            <a:rPr lang="en-GB" sz="2000" b="0" dirty="0">
              <a:solidFill>
                <a:schemeClr val="tx1"/>
              </a:solidFill>
              <a:latin typeface="Syne" panose="020B0604020202020204" charset="0"/>
            </a:rPr>
            <a:t>Intergroup</a:t>
          </a:r>
          <a:r>
            <a:rPr lang="en-GB" sz="2100" b="0" dirty="0">
              <a:solidFill>
                <a:schemeClr val="tx1"/>
              </a:solidFill>
              <a:latin typeface="Syne" panose="020B0604020202020204" charset="0"/>
            </a:rPr>
            <a:t> </a:t>
          </a:r>
          <a:r>
            <a:rPr lang="en-GB" sz="2000" b="0" dirty="0">
              <a:solidFill>
                <a:schemeClr val="tx1"/>
              </a:solidFill>
              <a:latin typeface="Syne" panose="020B0604020202020204" charset="0"/>
            </a:rPr>
            <a:t>Anxiety</a:t>
          </a:r>
          <a:endParaRPr lang="en-GB" sz="2100" b="0" dirty="0">
            <a:solidFill>
              <a:schemeClr val="tx1"/>
            </a:solidFill>
            <a:latin typeface="Syne" panose="020B0604020202020204" charset="0"/>
          </a:endParaRPr>
        </a:p>
        <a:p>
          <a:r>
            <a:rPr lang="en-US" sz="1800" b="0" dirty="0">
              <a:solidFill>
                <a:schemeClr val="tx1"/>
              </a:solidFill>
              <a:latin typeface="Syne" panose="020B0604020202020204" charset="0"/>
            </a:rPr>
            <a:t>(</a:t>
          </a:r>
          <a:r>
            <a:rPr lang="en-GB" sz="1800" b="0" i="0" dirty="0">
              <a:solidFill>
                <a:schemeClr val="tx1"/>
              </a:solidFill>
              <a:latin typeface="Syne" panose="020B0604020202020204" charset="0"/>
            </a:rPr>
            <a:t>Discomfort during interactions)</a:t>
          </a:r>
          <a:endParaRPr lang="en-GB" sz="1800" dirty="0">
            <a:solidFill>
              <a:schemeClr val="tx1"/>
            </a:solidFill>
            <a:latin typeface="Syne" panose="020B0604020202020204" charset="0"/>
          </a:endParaRPr>
        </a:p>
      </dgm:t>
    </dgm:pt>
    <dgm:pt modelId="{E6FFB463-E1D6-4A31-B705-016DB8AE2E81}" type="parTrans" cxnId="{4AEA51FE-B0EA-44B8-A0E4-2FE2F69504EC}">
      <dgm:prSet/>
      <dgm:spPr/>
      <dgm:t>
        <a:bodyPr/>
        <a:lstStyle/>
        <a:p>
          <a:endParaRPr lang="en-GB">
            <a:solidFill>
              <a:schemeClr val="tx1"/>
            </a:solidFill>
            <a:latin typeface="Syne" panose="020B0604020202020204" charset="0"/>
          </a:endParaRPr>
        </a:p>
      </dgm:t>
    </dgm:pt>
    <dgm:pt modelId="{6FE267DC-6939-4634-905F-6B485FE06475}" type="sibTrans" cxnId="{4AEA51FE-B0EA-44B8-A0E4-2FE2F69504EC}">
      <dgm:prSet/>
      <dgm:spPr/>
      <dgm:t>
        <a:bodyPr/>
        <a:lstStyle/>
        <a:p>
          <a:endParaRPr lang="en-GB">
            <a:solidFill>
              <a:schemeClr val="tx1"/>
            </a:solidFill>
            <a:latin typeface="Syne" panose="020B0604020202020204" charset="0"/>
          </a:endParaRPr>
        </a:p>
      </dgm:t>
    </dgm:pt>
    <dgm:pt modelId="{07A6C7ED-E439-4B61-91A4-2CC24EECBEDA}">
      <dgm:prSet custT="1"/>
      <dgm:spPr>
        <a:solidFill>
          <a:schemeClr val="accent2">
            <a:hueOff val="-1446200"/>
            <a:satOff val="-9924"/>
            <a:lumOff val="5098"/>
            <a:alpha val="50000"/>
          </a:schemeClr>
        </a:solidFill>
      </dgm:spPr>
      <dgm:t>
        <a:bodyPr/>
        <a:lstStyle/>
        <a:p>
          <a:r>
            <a:rPr lang="en-GB" sz="2000" b="0" dirty="0">
              <a:solidFill>
                <a:schemeClr val="tx1"/>
              </a:solidFill>
              <a:latin typeface="Syne" panose="020B0604020202020204" charset="0"/>
            </a:rPr>
            <a:t>Negative Stereotypes</a:t>
          </a:r>
        </a:p>
        <a:p>
          <a:r>
            <a:rPr lang="en-GB" sz="1800" b="0" dirty="0">
              <a:solidFill>
                <a:schemeClr val="tx1"/>
              </a:solidFill>
              <a:latin typeface="Syne" panose="020B0604020202020204" charset="0"/>
            </a:rPr>
            <a:t>(</a:t>
          </a:r>
          <a:r>
            <a:rPr lang="en-GB" sz="1800" b="0" i="0" dirty="0">
              <a:solidFill>
                <a:schemeClr val="tx1"/>
              </a:solidFill>
              <a:latin typeface="Syne" panose="020B0604020202020204" charset="0"/>
            </a:rPr>
            <a:t>Expectations of negative behaviour)</a:t>
          </a:r>
          <a:r>
            <a:rPr lang="en-GB" sz="2000" b="0" dirty="0">
              <a:solidFill>
                <a:schemeClr val="tx1"/>
              </a:solidFill>
              <a:latin typeface="Syne" panose="020B0604020202020204" charset="0"/>
            </a:rPr>
            <a:t> </a:t>
          </a:r>
          <a:endParaRPr lang="en-US" sz="2000" b="0" dirty="0">
            <a:solidFill>
              <a:schemeClr val="tx1"/>
            </a:solidFill>
            <a:latin typeface="Syne" panose="020B0604020202020204" charset="0"/>
          </a:endParaRPr>
        </a:p>
      </dgm:t>
    </dgm:pt>
    <dgm:pt modelId="{B87B8D84-DF25-45BB-88AE-62CF1B5962C5}" type="parTrans" cxnId="{34B0B73D-6C5E-4B51-829B-1BA3708B78C9}">
      <dgm:prSet/>
      <dgm:spPr/>
      <dgm:t>
        <a:bodyPr/>
        <a:lstStyle/>
        <a:p>
          <a:endParaRPr lang="en-GB">
            <a:solidFill>
              <a:schemeClr val="tx1"/>
            </a:solidFill>
            <a:latin typeface="Syne" panose="020B0604020202020204" charset="0"/>
          </a:endParaRPr>
        </a:p>
      </dgm:t>
    </dgm:pt>
    <dgm:pt modelId="{EDE186B6-B735-42E2-A07D-E2280DDB5A45}" type="sibTrans" cxnId="{34B0B73D-6C5E-4B51-829B-1BA3708B78C9}">
      <dgm:prSet/>
      <dgm:spPr/>
      <dgm:t>
        <a:bodyPr/>
        <a:lstStyle/>
        <a:p>
          <a:endParaRPr lang="en-GB">
            <a:solidFill>
              <a:schemeClr val="tx1"/>
            </a:solidFill>
            <a:latin typeface="Syne" panose="020B0604020202020204" charset="0"/>
          </a:endParaRPr>
        </a:p>
      </dgm:t>
    </dgm:pt>
    <dgm:pt modelId="{F0B1F903-CBA6-4DF2-8017-45BF0858E641}" type="pres">
      <dgm:prSet presAssocID="{20A3BC16-2E69-4ECA-A093-932B1914E2FC}" presName="diagram" presStyleCnt="0">
        <dgm:presLayoutVars>
          <dgm:dir/>
          <dgm:resizeHandles val="exact"/>
        </dgm:presLayoutVars>
      </dgm:prSet>
      <dgm:spPr/>
    </dgm:pt>
    <dgm:pt modelId="{87523533-32BF-4A59-B88A-68A6CA6B5EE4}" type="pres">
      <dgm:prSet presAssocID="{108D9155-4EEF-447B-BDA3-EEBDD932BC94}" presName="node" presStyleLbl="node1" presStyleIdx="0" presStyleCnt="4">
        <dgm:presLayoutVars>
          <dgm:bulletEnabled val="1"/>
        </dgm:presLayoutVars>
      </dgm:prSet>
      <dgm:spPr/>
    </dgm:pt>
    <dgm:pt modelId="{4B31FB9F-6B8F-4F0E-92D7-3EA23439F18D}" type="pres">
      <dgm:prSet presAssocID="{09D03DA7-F1BA-458A-87DA-92BF3ADAF8D8}" presName="sibTrans" presStyleCnt="0"/>
      <dgm:spPr/>
    </dgm:pt>
    <dgm:pt modelId="{5CFFC77B-E70F-4830-A760-0D7C7BBA3147}" type="pres">
      <dgm:prSet presAssocID="{549FE74F-EDBD-4840-8034-10E3B196D8BE}" presName="node" presStyleLbl="node1" presStyleIdx="1" presStyleCnt="4">
        <dgm:presLayoutVars>
          <dgm:bulletEnabled val="1"/>
        </dgm:presLayoutVars>
      </dgm:prSet>
      <dgm:spPr/>
    </dgm:pt>
    <dgm:pt modelId="{C680E8ED-EDDE-47EF-B7E7-54B3A7C9E89A}" type="pres">
      <dgm:prSet presAssocID="{BBEE0841-F3BF-4222-9628-5BB5ABD32400}" presName="sibTrans" presStyleCnt="0"/>
      <dgm:spPr/>
    </dgm:pt>
    <dgm:pt modelId="{B5629D7E-E72B-4F54-9EA5-94CF4238A6FF}" type="pres">
      <dgm:prSet presAssocID="{894E5962-7A34-4002-911A-96D35D83C5E4}" presName="node" presStyleLbl="node1" presStyleIdx="2" presStyleCnt="4" custLinFactNeighborX="-917" custLinFactNeighborY="770">
        <dgm:presLayoutVars>
          <dgm:bulletEnabled val="1"/>
        </dgm:presLayoutVars>
      </dgm:prSet>
      <dgm:spPr/>
    </dgm:pt>
    <dgm:pt modelId="{AFDFD47D-E30C-4E8B-BFBC-C084212D71DC}" type="pres">
      <dgm:prSet presAssocID="{6FE267DC-6939-4634-905F-6B485FE06475}" presName="sibTrans" presStyleCnt="0"/>
      <dgm:spPr/>
    </dgm:pt>
    <dgm:pt modelId="{B51528AF-D9A7-4ED5-8050-48CAE4C80B74}" type="pres">
      <dgm:prSet presAssocID="{07A6C7ED-E439-4B61-91A4-2CC24EECBEDA}" presName="node" presStyleLbl="node1" presStyleIdx="3" presStyleCnt="4">
        <dgm:presLayoutVars>
          <dgm:bulletEnabled val="1"/>
        </dgm:presLayoutVars>
      </dgm:prSet>
      <dgm:spPr/>
    </dgm:pt>
  </dgm:ptLst>
  <dgm:cxnLst>
    <dgm:cxn modelId="{5F29880A-4848-419C-8BBF-F9CBA38092BF}" type="presOf" srcId="{20A3BC16-2E69-4ECA-A093-932B1914E2FC}" destId="{F0B1F903-CBA6-4DF2-8017-45BF0858E641}" srcOrd="0" destOrd="0" presId="urn:microsoft.com/office/officeart/2005/8/layout/default"/>
    <dgm:cxn modelId="{E836CC2C-752C-417D-ADD3-DAE791CAA25C}" type="presOf" srcId="{549FE74F-EDBD-4840-8034-10E3B196D8BE}" destId="{5CFFC77B-E70F-4830-A760-0D7C7BBA3147}" srcOrd="0" destOrd="0" presId="urn:microsoft.com/office/officeart/2005/8/layout/default"/>
    <dgm:cxn modelId="{8EB87135-6DFB-4A43-8169-E8F45576484C}" type="presOf" srcId="{894E5962-7A34-4002-911A-96D35D83C5E4}" destId="{B5629D7E-E72B-4F54-9EA5-94CF4238A6FF}" srcOrd="0" destOrd="0" presId="urn:microsoft.com/office/officeart/2005/8/layout/default"/>
    <dgm:cxn modelId="{34B0B73D-6C5E-4B51-829B-1BA3708B78C9}" srcId="{20A3BC16-2E69-4ECA-A093-932B1914E2FC}" destId="{07A6C7ED-E439-4B61-91A4-2CC24EECBEDA}" srcOrd="3" destOrd="0" parTransId="{B87B8D84-DF25-45BB-88AE-62CF1B5962C5}" sibTransId="{EDE186B6-B735-42E2-A07D-E2280DDB5A45}"/>
    <dgm:cxn modelId="{60EAF15F-0988-4DA4-8176-AB1C56135D79}" srcId="{20A3BC16-2E69-4ECA-A093-932B1914E2FC}" destId="{108D9155-4EEF-447B-BDA3-EEBDD932BC94}" srcOrd="0" destOrd="0" parTransId="{F7331EB6-2D24-46E7-8D8A-77A29C8558F0}" sibTransId="{09D03DA7-F1BA-458A-87DA-92BF3ADAF8D8}"/>
    <dgm:cxn modelId="{CCE69E4A-4B85-467C-BE07-FE13E6E84D5B}" type="presOf" srcId="{07A6C7ED-E439-4B61-91A4-2CC24EECBEDA}" destId="{B51528AF-D9A7-4ED5-8050-48CAE4C80B74}" srcOrd="0" destOrd="0" presId="urn:microsoft.com/office/officeart/2005/8/layout/default"/>
    <dgm:cxn modelId="{34121574-E7F9-495C-B9F6-1A5D0816B7D5}" srcId="{20A3BC16-2E69-4ECA-A093-932B1914E2FC}" destId="{549FE74F-EDBD-4840-8034-10E3B196D8BE}" srcOrd="1" destOrd="0" parTransId="{3D7621E2-6ADA-497E-A520-577113256182}" sibTransId="{BBEE0841-F3BF-4222-9628-5BB5ABD32400}"/>
    <dgm:cxn modelId="{42E737FD-F9CA-40D0-B8EE-20B4D4A48CE3}" type="presOf" srcId="{108D9155-4EEF-447B-BDA3-EEBDD932BC94}" destId="{87523533-32BF-4A59-B88A-68A6CA6B5EE4}" srcOrd="0" destOrd="0" presId="urn:microsoft.com/office/officeart/2005/8/layout/default"/>
    <dgm:cxn modelId="{4AEA51FE-B0EA-44B8-A0E4-2FE2F69504EC}" srcId="{20A3BC16-2E69-4ECA-A093-932B1914E2FC}" destId="{894E5962-7A34-4002-911A-96D35D83C5E4}" srcOrd="2" destOrd="0" parTransId="{E6FFB463-E1D6-4A31-B705-016DB8AE2E81}" sibTransId="{6FE267DC-6939-4634-905F-6B485FE06475}"/>
    <dgm:cxn modelId="{C630E476-531F-42F9-84CF-A6962D4ABE52}" type="presParOf" srcId="{F0B1F903-CBA6-4DF2-8017-45BF0858E641}" destId="{87523533-32BF-4A59-B88A-68A6CA6B5EE4}" srcOrd="0" destOrd="0" presId="urn:microsoft.com/office/officeart/2005/8/layout/default"/>
    <dgm:cxn modelId="{734BDAF3-7729-4D5D-8A22-1544F58446AF}" type="presParOf" srcId="{F0B1F903-CBA6-4DF2-8017-45BF0858E641}" destId="{4B31FB9F-6B8F-4F0E-92D7-3EA23439F18D}" srcOrd="1" destOrd="0" presId="urn:microsoft.com/office/officeart/2005/8/layout/default"/>
    <dgm:cxn modelId="{E54222F9-BBBB-4A99-9795-E6D61213444B}" type="presParOf" srcId="{F0B1F903-CBA6-4DF2-8017-45BF0858E641}" destId="{5CFFC77B-E70F-4830-A760-0D7C7BBA3147}" srcOrd="2" destOrd="0" presId="urn:microsoft.com/office/officeart/2005/8/layout/default"/>
    <dgm:cxn modelId="{A98AC31B-32DE-408E-89F9-27E630A61AC9}" type="presParOf" srcId="{F0B1F903-CBA6-4DF2-8017-45BF0858E641}" destId="{C680E8ED-EDDE-47EF-B7E7-54B3A7C9E89A}" srcOrd="3" destOrd="0" presId="urn:microsoft.com/office/officeart/2005/8/layout/default"/>
    <dgm:cxn modelId="{45B9F949-39BA-41A9-B5B2-B6C379658A82}" type="presParOf" srcId="{F0B1F903-CBA6-4DF2-8017-45BF0858E641}" destId="{B5629D7E-E72B-4F54-9EA5-94CF4238A6FF}" srcOrd="4" destOrd="0" presId="urn:microsoft.com/office/officeart/2005/8/layout/default"/>
    <dgm:cxn modelId="{543729C0-3394-4916-B665-DDAB2589C0B0}" type="presParOf" srcId="{F0B1F903-CBA6-4DF2-8017-45BF0858E641}" destId="{AFDFD47D-E30C-4E8B-BFBC-C084212D71DC}" srcOrd="5" destOrd="0" presId="urn:microsoft.com/office/officeart/2005/8/layout/default"/>
    <dgm:cxn modelId="{7138DC91-CCCC-4B08-83DC-CD1765A64F80}" type="presParOf" srcId="{F0B1F903-CBA6-4DF2-8017-45BF0858E641}" destId="{B51528AF-D9A7-4ED5-8050-48CAE4C80B74}" srcOrd="6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4.xml><?xml version="1.0" encoding="utf-8"?>
<dgm:dataModel xmlns:dgm="http://schemas.openxmlformats.org/drawingml/2006/diagram" xmlns:a="http://schemas.openxmlformats.org/drawingml/2006/main">
  <dgm:ptLst>
    <dgm:pt modelId="{20A3BC16-2E69-4ECA-A093-932B1914E2FC}" type="doc">
      <dgm:prSet loTypeId="urn:microsoft.com/office/officeart/2005/8/layout/default" loCatId="list" qsTypeId="urn:microsoft.com/office/officeart/2005/8/quickstyle/simple1#39" qsCatId="simple" csTypeId="urn:microsoft.com/office/officeart/2005/8/colors/colorful2#8" csCatId="colorful" phldr="1"/>
      <dgm:spPr/>
      <dgm:t>
        <a:bodyPr/>
        <a:lstStyle/>
        <a:p>
          <a:endParaRPr lang="en-US"/>
        </a:p>
      </dgm:t>
    </dgm:pt>
    <dgm:pt modelId="{894E5962-7A34-4002-911A-96D35D83C5E4}">
      <dgm:prSet custT="1"/>
      <dgm:spPr>
        <a:solidFill>
          <a:schemeClr val="accent2">
            <a:hueOff val="-964133"/>
            <a:satOff val="-6616"/>
            <a:lumOff val="3399"/>
            <a:alpha val="50000"/>
          </a:schemeClr>
        </a:solidFill>
      </dgm:spPr>
      <dgm:t>
        <a:bodyPr anchor="t"/>
        <a:lstStyle/>
        <a:p>
          <a:endParaRPr lang="en-GB" sz="2000" b="1" dirty="0">
            <a:solidFill>
              <a:schemeClr val="tx1"/>
            </a:solidFill>
            <a:latin typeface="Syne" panose="020B0604020202020204" charset="0"/>
          </a:endParaRPr>
        </a:p>
        <a:p>
          <a:r>
            <a:rPr lang="en-GB" sz="2000" b="1" dirty="0">
              <a:solidFill>
                <a:schemeClr val="tx1"/>
              </a:solidFill>
              <a:latin typeface="Syne" panose="020B0604020202020204" charset="0"/>
            </a:rPr>
            <a:t>Intergroup Anxiety</a:t>
          </a:r>
          <a:endParaRPr lang="en-GB" sz="1800" dirty="0">
            <a:solidFill>
              <a:schemeClr val="tx1"/>
            </a:solidFill>
            <a:latin typeface="Syne" panose="020B0604020202020204" charset="0"/>
          </a:endParaRPr>
        </a:p>
      </dgm:t>
    </dgm:pt>
    <dgm:pt modelId="{E6FFB463-E1D6-4A31-B705-016DB8AE2E81}" type="parTrans" cxnId="{4AEA51FE-B0EA-44B8-A0E4-2FE2F69504EC}">
      <dgm:prSet/>
      <dgm:spPr/>
      <dgm:t>
        <a:bodyPr/>
        <a:lstStyle/>
        <a:p>
          <a:endParaRPr lang="en-GB">
            <a:solidFill>
              <a:schemeClr val="tx1"/>
            </a:solidFill>
            <a:latin typeface="Syne" panose="020B0604020202020204" charset="0"/>
          </a:endParaRPr>
        </a:p>
      </dgm:t>
    </dgm:pt>
    <dgm:pt modelId="{6FE267DC-6939-4634-905F-6B485FE06475}" type="sibTrans" cxnId="{4AEA51FE-B0EA-44B8-A0E4-2FE2F69504EC}">
      <dgm:prSet/>
      <dgm:spPr/>
      <dgm:t>
        <a:bodyPr/>
        <a:lstStyle/>
        <a:p>
          <a:endParaRPr lang="en-GB">
            <a:solidFill>
              <a:schemeClr val="tx1"/>
            </a:solidFill>
            <a:latin typeface="Syne" panose="020B0604020202020204" charset="0"/>
          </a:endParaRPr>
        </a:p>
      </dgm:t>
    </dgm:pt>
    <dgm:pt modelId="{F0B1F903-CBA6-4DF2-8017-45BF0858E641}" type="pres">
      <dgm:prSet presAssocID="{20A3BC16-2E69-4ECA-A093-932B1914E2FC}" presName="diagram" presStyleCnt="0">
        <dgm:presLayoutVars>
          <dgm:dir/>
          <dgm:resizeHandles val="exact"/>
        </dgm:presLayoutVars>
      </dgm:prSet>
      <dgm:spPr/>
    </dgm:pt>
    <dgm:pt modelId="{B5629D7E-E72B-4F54-9EA5-94CF4238A6FF}" type="pres">
      <dgm:prSet presAssocID="{894E5962-7A34-4002-911A-96D35D83C5E4}" presName="node" presStyleLbl="node1" presStyleIdx="0" presStyleCnt="1" custLinFactNeighborX="-917" custLinFactNeighborY="770">
        <dgm:presLayoutVars>
          <dgm:bulletEnabled val="1"/>
        </dgm:presLayoutVars>
      </dgm:prSet>
      <dgm:spPr/>
    </dgm:pt>
  </dgm:ptLst>
  <dgm:cxnLst>
    <dgm:cxn modelId="{5F29880A-4848-419C-8BBF-F9CBA38092BF}" type="presOf" srcId="{20A3BC16-2E69-4ECA-A093-932B1914E2FC}" destId="{F0B1F903-CBA6-4DF2-8017-45BF0858E641}" srcOrd="0" destOrd="0" presId="urn:microsoft.com/office/officeart/2005/8/layout/default"/>
    <dgm:cxn modelId="{8EB87135-6DFB-4A43-8169-E8F45576484C}" type="presOf" srcId="{894E5962-7A34-4002-911A-96D35D83C5E4}" destId="{B5629D7E-E72B-4F54-9EA5-94CF4238A6FF}" srcOrd="0" destOrd="0" presId="urn:microsoft.com/office/officeart/2005/8/layout/default"/>
    <dgm:cxn modelId="{4AEA51FE-B0EA-44B8-A0E4-2FE2F69504EC}" srcId="{20A3BC16-2E69-4ECA-A093-932B1914E2FC}" destId="{894E5962-7A34-4002-911A-96D35D83C5E4}" srcOrd="0" destOrd="0" parTransId="{E6FFB463-E1D6-4A31-B705-016DB8AE2E81}" sibTransId="{6FE267DC-6939-4634-905F-6B485FE06475}"/>
    <dgm:cxn modelId="{45B9F949-39BA-41A9-B5B2-B6C379658A82}" type="presParOf" srcId="{F0B1F903-CBA6-4DF2-8017-45BF0858E641}" destId="{B5629D7E-E72B-4F54-9EA5-94CF4238A6FF}" srcOrd="0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5.xml><?xml version="1.0" encoding="utf-8"?>
<dgm:dataModel xmlns:dgm="http://schemas.openxmlformats.org/drawingml/2006/diagram" xmlns:a="http://schemas.openxmlformats.org/drawingml/2006/main">
  <dgm:ptLst>
    <dgm:pt modelId="{CCF40F7D-418B-4221-A5C4-5BA0DB20638D}" type="doc">
      <dgm:prSet loTypeId="urn:diagrams.loki3.com/BracketList" loCatId="list" qsTypeId="urn:microsoft.com/office/officeart/2005/8/quickstyle/simple1" qsCatId="simple" csTypeId="urn:microsoft.com/office/officeart/2005/8/colors/accent3_1" csCatId="accent3" phldr="1"/>
      <dgm:spPr/>
      <dgm:t>
        <a:bodyPr/>
        <a:lstStyle/>
        <a:p>
          <a:endParaRPr lang="en-GB"/>
        </a:p>
      </dgm:t>
    </dgm:pt>
    <dgm:pt modelId="{74B1BACF-9653-47DC-8DAF-DA305E8141CF}">
      <dgm:prSet phldrT="[Text]"/>
      <dgm:spPr/>
      <dgm:t>
        <a:bodyPr/>
        <a:lstStyle/>
        <a:p>
          <a:pPr>
            <a:buNone/>
          </a:pPr>
          <a:r>
            <a:rPr lang="en-GB" b="1" i="0" dirty="0"/>
            <a:t>Psychological Mechanism</a:t>
          </a:r>
          <a:endParaRPr lang="en-GB" b="1" dirty="0"/>
        </a:p>
      </dgm:t>
    </dgm:pt>
    <dgm:pt modelId="{D89D5CE2-6C25-4CCD-B01F-EB5A238E28A6}" type="parTrans" cxnId="{89B69BB8-73D7-4187-AF85-AC2DD80E25A8}">
      <dgm:prSet/>
      <dgm:spPr/>
      <dgm:t>
        <a:bodyPr/>
        <a:lstStyle/>
        <a:p>
          <a:endParaRPr lang="en-GB"/>
        </a:p>
      </dgm:t>
    </dgm:pt>
    <dgm:pt modelId="{824850AA-9F0F-4816-849C-4DFD47865107}" type="sibTrans" cxnId="{89B69BB8-73D7-4187-AF85-AC2DD80E25A8}">
      <dgm:prSet/>
      <dgm:spPr/>
      <dgm:t>
        <a:bodyPr/>
        <a:lstStyle/>
        <a:p>
          <a:endParaRPr lang="en-GB"/>
        </a:p>
      </dgm:t>
    </dgm:pt>
    <dgm:pt modelId="{0B101A54-E8CE-443E-BE70-D2E04C3A1C33}">
      <dgm:prSet phldrT="[Text]"/>
      <dgm:spPr/>
      <dgm:t>
        <a:bodyPr/>
        <a:lstStyle/>
        <a:p>
          <a:pPr>
            <a:buFont typeface="Arial" panose="020B0604020202020204" pitchFamily="34" charset="0"/>
            <a:buChar char="•"/>
          </a:pPr>
          <a:r>
            <a:rPr lang="en-GB" b="0" i="0"/>
            <a:t>Discomfort during interactions with outgroup members</a:t>
          </a:r>
          <a:endParaRPr lang="en-GB" dirty="0"/>
        </a:p>
      </dgm:t>
    </dgm:pt>
    <dgm:pt modelId="{AC0D901E-FD82-45FF-BACB-E683AC2C773A}" type="parTrans" cxnId="{F0500F25-F798-4655-BB69-B267BA03B659}">
      <dgm:prSet/>
      <dgm:spPr/>
      <dgm:t>
        <a:bodyPr/>
        <a:lstStyle/>
        <a:p>
          <a:endParaRPr lang="en-GB"/>
        </a:p>
      </dgm:t>
    </dgm:pt>
    <dgm:pt modelId="{EE67DDE3-E471-449B-A886-D82043EF0889}" type="sibTrans" cxnId="{F0500F25-F798-4655-BB69-B267BA03B659}">
      <dgm:prSet/>
      <dgm:spPr/>
      <dgm:t>
        <a:bodyPr/>
        <a:lstStyle/>
        <a:p>
          <a:endParaRPr lang="en-GB"/>
        </a:p>
      </dgm:t>
    </dgm:pt>
    <dgm:pt modelId="{04F7CD70-6C6A-4B0F-A699-E013385EFE8B}">
      <dgm:prSet phldrT="[Text]"/>
      <dgm:spPr/>
      <dgm:t>
        <a:bodyPr/>
        <a:lstStyle/>
        <a:p>
          <a:pPr>
            <a:buNone/>
          </a:pPr>
          <a:r>
            <a:rPr lang="en-GB" b="1" i="0" dirty="0"/>
            <a:t>Supporting Research</a:t>
          </a:r>
          <a:endParaRPr lang="en-GB" b="1" dirty="0"/>
        </a:p>
      </dgm:t>
    </dgm:pt>
    <dgm:pt modelId="{32E213FA-A4D4-4767-9688-94E50F4358D1}" type="parTrans" cxnId="{23F299A3-3B46-4467-8D9F-511F76E1969D}">
      <dgm:prSet/>
      <dgm:spPr/>
      <dgm:t>
        <a:bodyPr/>
        <a:lstStyle/>
        <a:p>
          <a:endParaRPr lang="en-GB"/>
        </a:p>
      </dgm:t>
    </dgm:pt>
    <dgm:pt modelId="{8D413EBC-A7DA-4BA4-BC69-2534A802967C}" type="sibTrans" cxnId="{23F299A3-3B46-4467-8D9F-511F76E1969D}">
      <dgm:prSet/>
      <dgm:spPr/>
      <dgm:t>
        <a:bodyPr/>
        <a:lstStyle/>
        <a:p>
          <a:endParaRPr lang="en-GB"/>
        </a:p>
      </dgm:t>
    </dgm:pt>
    <dgm:pt modelId="{571FE129-7869-4CAE-B11E-BFB560FB0990}">
      <dgm:prSet phldrT="[Text]"/>
      <dgm:spPr/>
      <dgm:t>
        <a:bodyPr/>
        <a:lstStyle/>
        <a:p>
          <a:pPr>
            <a:buFont typeface="Arial" panose="020B0604020202020204" pitchFamily="34" charset="0"/>
            <a:buChar char="•"/>
          </a:pPr>
          <a:r>
            <a:rPr lang="en-GB" b="0" i="0" dirty="0"/>
            <a:t>Stephan &amp; Stephan (1985)</a:t>
          </a:r>
          <a:endParaRPr lang="en-GB" dirty="0"/>
        </a:p>
      </dgm:t>
    </dgm:pt>
    <dgm:pt modelId="{8C28B9C4-6A16-4B83-A33D-75BEC12B8342}" type="parTrans" cxnId="{ED4D1E97-3461-4555-9415-066D5115BFF5}">
      <dgm:prSet/>
      <dgm:spPr/>
      <dgm:t>
        <a:bodyPr/>
        <a:lstStyle/>
        <a:p>
          <a:endParaRPr lang="en-GB"/>
        </a:p>
      </dgm:t>
    </dgm:pt>
    <dgm:pt modelId="{31D4EFBC-4069-41F4-8CCE-5CDB069C7AF5}" type="sibTrans" cxnId="{ED4D1E97-3461-4555-9415-066D5115BFF5}">
      <dgm:prSet/>
      <dgm:spPr/>
      <dgm:t>
        <a:bodyPr/>
        <a:lstStyle/>
        <a:p>
          <a:endParaRPr lang="en-GB"/>
        </a:p>
      </dgm:t>
    </dgm:pt>
    <dgm:pt modelId="{D0A78950-B4C7-4DF8-AF76-2ECE05448F65}">
      <dgm:prSet phldrT="[Text]"/>
      <dgm:spPr/>
      <dgm:t>
        <a:bodyPr/>
        <a:lstStyle/>
        <a:p>
          <a:pPr>
            <a:buNone/>
          </a:pPr>
          <a:r>
            <a:rPr lang="en-GB" b="1" i="0" dirty="0"/>
            <a:t>Applications</a:t>
          </a:r>
          <a:endParaRPr lang="en-GB" b="1" dirty="0"/>
        </a:p>
      </dgm:t>
    </dgm:pt>
    <dgm:pt modelId="{6EF311F6-529A-4BF8-B4B0-F6A0D5962686}" type="parTrans" cxnId="{96B0879E-6496-4A76-A73E-2E604B726BCF}">
      <dgm:prSet/>
      <dgm:spPr/>
      <dgm:t>
        <a:bodyPr/>
        <a:lstStyle/>
        <a:p>
          <a:endParaRPr lang="en-GB"/>
        </a:p>
      </dgm:t>
    </dgm:pt>
    <dgm:pt modelId="{52F5C0A8-3C73-407F-91E1-3D12E542FEFD}" type="sibTrans" cxnId="{96B0879E-6496-4A76-A73E-2E604B726BCF}">
      <dgm:prSet/>
      <dgm:spPr/>
      <dgm:t>
        <a:bodyPr/>
        <a:lstStyle/>
        <a:p>
          <a:endParaRPr lang="en-GB"/>
        </a:p>
      </dgm:t>
    </dgm:pt>
    <dgm:pt modelId="{0471BF5B-8046-49AE-B8B2-1C9EC02118F8}">
      <dgm:prSet phldrT="[Text]"/>
      <dgm:spPr/>
      <dgm:t>
        <a:bodyPr/>
        <a:lstStyle/>
        <a:p>
          <a:r>
            <a:rPr lang="en-GB" b="0" i="0" dirty="0"/>
            <a:t>Workplace interactions</a:t>
          </a:r>
          <a:endParaRPr lang="en-GB" dirty="0"/>
        </a:p>
      </dgm:t>
    </dgm:pt>
    <dgm:pt modelId="{520F7C1D-78CA-4DE4-88D8-D13403E3D8F5}" type="parTrans" cxnId="{F922D33C-30BB-438A-863A-29C55288ED4D}">
      <dgm:prSet/>
      <dgm:spPr/>
      <dgm:t>
        <a:bodyPr/>
        <a:lstStyle/>
        <a:p>
          <a:endParaRPr lang="en-GB"/>
        </a:p>
      </dgm:t>
    </dgm:pt>
    <dgm:pt modelId="{9CB6F08F-D3F7-4FA9-A54A-CE3779FCD440}" type="sibTrans" cxnId="{F922D33C-30BB-438A-863A-29C55288ED4D}">
      <dgm:prSet/>
      <dgm:spPr/>
      <dgm:t>
        <a:bodyPr/>
        <a:lstStyle/>
        <a:p>
          <a:endParaRPr lang="en-GB"/>
        </a:p>
      </dgm:t>
    </dgm:pt>
    <dgm:pt modelId="{D5B7FE85-D310-46E4-96FC-73F53D30060A}">
      <dgm:prSet phldrT="[Text]" phldr="0"/>
      <dgm:spPr/>
      <dgm:t>
        <a:bodyPr/>
        <a:lstStyle/>
        <a:p>
          <a:r>
            <a:rPr lang="en-GB" b="1" dirty="0"/>
            <a:t>Critique</a:t>
          </a:r>
        </a:p>
      </dgm:t>
    </dgm:pt>
    <dgm:pt modelId="{7471E839-7295-4807-9C6D-68F14AB11931}" type="parTrans" cxnId="{07D699BC-57F7-4A96-8B1A-A8705BB84608}">
      <dgm:prSet/>
      <dgm:spPr/>
      <dgm:t>
        <a:bodyPr/>
        <a:lstStyle/>
        <a:p>
          <a:endParaRPr lang="en-GB"/>
        </a:p>
      </dgm:t>
    </dgm:pt>
    <dgm:pt modelId="{F8D3091C-7B0E-470E-A128-A185A96B3C69}" type="sibTrans" cxnId="{07D699BC-57F7-4A96-8B1A-A8705BB84608}">
      <dgm:prSet/>
      <dgm:spPr/>
      <dgm:t>
        <a:bodyPr/>
        <a:lstStyle/>
        <a:p>
          <a:endParaRPr lang="en-GB"/>
        </a:p>
      </dgm:t>
    </dgm:pt>
    <dgm:pt modelId="{848E44B5-83FB-4A63-9687-BC79FA501767}">
      <dgm:prSet phldrT="[Text]"/>
      <dgm:spPr/>
      <dgm:t>
        <a:bodyPr/>
        <a:lstStyle/>
        <a:p>
          <a:r>
            <a:rPr lang="en-GB" b="0" i="0" dirty="0"/>
            <a:t>Not all anxiety leads to prejudice</a:t>
          </a:r>
          <a:endParaRPr lang="en-GB" dirty="0"/>
        </a:p>
      </dgm:t>
    </dgm:pt>
    <dgm:pt modelId="{AF49D5B4-0540-4F7D-B640-CF4073D8BEE2}" type="parTrans" cxnId="{E0BA3B7A-C4DF-45D0-A4C1-E783203D85B2}">
      <dgm:prSet/>
      <dgm:spPr/>
      <dgm:t>
        <a:bodyPr/>
        <a:lstStyle/>
        <a:p>
          <a:endParaRPr lang="en-GB"/>
        </a:p>
      </dgm:t>
    </dgm:pt>
    <dgm:pt modelId="{F171B606-92B4-43AE-8310-D0C0B05CA51C}" type="sibTrans" cxnId="{E0BA3B7A-C4DF-45D0-A4C1-E783203D85B2}">
      <dgm:prSet/>
      <dgm:spPr/>
      <dgm:t>
        <a:bodyPr/>
        <a:lstStyle/>
        <a:p>
          <a:endParaRPr lang="en-GB"/>
        </a:p>
      </dgm:t>
    </dgm:pt>
    <dgm:pt modelId="{8631A9F8-42CB-4C87-9024-9908C56A78DB}">
      <dgm:prSet/>
      <dgm:spPr/>
      <dgm:t>
        <a:bodyPr/>
        <a:lstStyle/>
        <a:p>
          <a:pPr>
            <a:buFont typeface="Arial" panose="020B0604020202020204" pitchFamily="34" charset="0"/>
            <a:buChar char="•"/>
          </a:pPr>
          <a:r>
            <a:rPr lang="en-GB" b="0" i="0"/>
            <a:t>Fear of negative evaluation</a:t>
          </a:r>
        </a:p>
      </dgm:t>
    </dgm:pt>
    <dgm:pt modelId="{90709341-836B-4B77-83A6-69995340FDD1}" type="parTrans" cxnId="{D17052E5-E451-4F6D-A2F0-5ED3F9775AEF}">
      <dgm:prSet/>
      <dgm:spPr/>
      <dgm:t>
        <a:bodyPr/>
        <a:lstStyle/>
        <a:p>
          <a:endParaRPr lang="en-GB"/>
        </a:p>
      </dgm:t>
    </dgm:pt>
    <dgm:pt modelId="{A2C3824B-077B-400B-BB6E-E2B06E000591}" type="sibTrans" cxnId="{D17052E5-E451-4F6D-A2F0-5ED3F9775AEF}">
      <dgm:prSet/>
      <dgm:spPr/>
      <dgm:t>
        <a:bodyPr/>
        <a:lstStyle/>
        <a:p>
          <a:endParaRPr lang="en-GB"/>
        </a:p>
      </dgm:t>
    </dgm:pt>
    <dgm:pt modelId="{9365814F-5D75-468F-BF61-B6FDE888C5C7}">
      <dgm:prSet/>
      <dgm:spPr/>
      <dgm:t>
        <a:bodyPr/>
        <a:lstStyle/>
        <a:p>
          <a:pPr>
            <a:buFont typeface="Arial" panose="020B0604020202020204" pitchFamily="34" charset="0"/>
            <a:buChar char="•"/>
          </a:pPr>
          <a:r>
            <a:rPr lang="en-GB" b="0" i="0" dirty="0"/>
            <a:t>Uncertainty about appropriate behaviour</a:t>
          </a:r>
        </a:p>
      </dgm:t>
    </dgm:pt>
    <dgm:pt modelId="{98EF8F9E-08A4-4BB3-9256-014F86100FA3}" type="parTrans" cxnId="{BBC68199-E705-4448-86B1-25614441D27D}">
      <dgm:prSet/>
      <dgm:spPr/>
      <dgm:t>
        <a:bodyPr/>
        <a:lstStyle/>
        <a:p>
          <a:endParaRPr lang="en-GB"/>
        </a:p>
      </dgm:t>
    </dgm:pt>
    <dgm:pt modelId="{8C68D206-7F69-4C01-88C3-EF8BA24CA8F6}" type="sibTrans" cxnId="{BBC68199-E705-4448-86B1-25614441D27D}">
      <dgm:prSet/>
      <dgm:spPr/>
      <dgm:t>
        <a:bodyPr/>
        <a:lstStyle/>
        <a:p>
          <a:endParaRPr lang="en-GB"/>
        </a:p>
      </dgm:t>
    </dgm:pt>
    <dgm:pt modelId="{EFFE87C3-8386-4D22-97F1-BF12621E74C2}">
      <dgm:prSet/>
      <dgm:spPr/>
      <dgm:t>
        <a:bodyPr/>
        <a:lstStyle/>
        <a:p>
          <a:pPr>
            <a:buFont typeface="Arial" panose="020B0604020202020204" pitchFamily="34" charset="0"/>
            <a:buChar char="•"/>
          </a:pPr>
          <a:r>
            <a:rPr lang="en-GB" b="0" i="0"/>
            <a:t>Plant &amp; Devine (2003)</a:t>
          </a:r>
        </a:p>
      </dgm:t>
    </dgm:pt>
    <dgm:pt modelId="{22A202FA-0066-4638-9A2A-76540A703A09}" type="parTrans" cxnId="{F3A69B74-4612-44B6-BD55-83816B39E954}">
      <dgm:prSet/>
      <dgm:spPr/>
      <dgm:t>
        <a:bodyPr/>
        <a:lstStyle/>
        <a:p>
          <a:endParaRPr lang="en-GB"/>
        </a:p>
      </dgm:t>
    </dgm:pt>
    <dgm:pt modelId="{D8171DBC-E2D9-4BD6-9595-6CAD0BE834C6}" type="sibTrans" cxnId="{F3A69B74-4612-44B6-BD55-83816B39E954}">
      <dgm:prSet/>
      <dgm:spPr/>
      <dgm:t>
        <a:bodyPr/>
        <a:lstStyle/>
        <a:p>
          <a:endParaRPr lang="en-GB"/>
        </a:p>
      </dgm:t>
    </dgm:pt>
    <dgm:pt modelId="{FC6BEDFB-5157-48E5-AB5D-646B12E04E7B}">
      <dgm:prSet/>
      <dgm:spPr/>
      <dgm:t>
        <a:bodyPr/>
        <a:lstStyle/>
        <a:p>
          <a:pPr>
            <a:buFont typeface="Arial" panose="020B0604020202020204" pitchFamily="34" charset="0"/>
            <a:buChar char="•"/>
          </a:pPr>
          <a:r>
            <a:rPr lang="en-GB" b="0" i="0" dirty="0"/>
            <a:t>Tropp &amp; Pettigrew (2005)</a:t>
          </a:r>
        </a:p>
      </dgm:t>
    </dgm:pt>
    <dgm:pt modelId="{81938BE0-79B8-4398-B7D4-9DF6F9455526}" type="parTrans" cxnId="{832D056D-F72C-4CA2-B3B6-E67C43535BBE}">
      <dgm:prSet/>
      <dgm:spPr/>
      <dgm:t>
        <a:bodyPr/>
        <a:lstStyle/>
        <a:p>
          <a:endParaRPr lang="en-GB"/>
        </a:p>
      </dgm:t>
    </dgm:pt>
    <dgm:pt modelId="{3784F76D-4083-43DF-8ECA-065E1FFF4C2E}" type="sibTrans" cxnId="{832D056D-F72C-4CA2-B3B6-E67C43535BBE}">
      <dgm:prSet/>
      <dgm:spPr/>
      <dgm:t>
        <a:bodyPr/>
        <a:lstStyle/>
        <a:p>
          <a:endParaRPr lang="en-GB"/>
        </a:p>
      </dgm:t>
    </dgm:pt>
    <dgm:pt modelId="{B5189985-CDFE-4ED8-9862-B0739FA43A83}">
      <dgm:prSet/>
      <dgm:spPr/>
      <dgm:t>
        <a:bodyPr/>
        <a:lstStyle/>
        <a:p>
          <a:pPr>
            <a:buFont typeface="Arial" panose="020B0604020202020204" pitchFamily="34" charset="0"/>
            <a:buChar char="•"/>
          </a:pPr>
          <a:r>
            <a:rPr lang="en-GB" b="0" i="0"/>
            <a:t>Educational settings</a:t>
          </a:r>
        </a:p>
      </dgm:t>
    </dgm:pt>
    <dgm:pt modelId="{6770DCE5-90F8-4E44-9F02-A266968C3057}" type="parTrans" cxnId="{18FE5073-E1A8-4C7E-81F6-76AD8D141889}">
      <dgm:prSet/>
      <dgm:spPr/>
      <dgm:t>
        <a:bodyPr/>
        <a:lstStyle/>
        <a:p>
          <a:endParaRPr lang="en-GB"/>
        </a:p>
      </dgm:t>
    </dgm:pt>
    <dgm:pt modelId="{32DDE429-CE0D-42B9-B4EF-F58D9EDA5747}" type="sibTrans" cxnId="{18FE5073-E1A8-4C7E-81F6-76AD8D141889}">
      <dgm:prSet/>
      <dgm:spPr/>
      <dgm:t>
        <a:bodyPr/>
        <a:lstStyle/>
        <a:p>
          <a:endParaRPr lang="en-GB"/>
        </a:p>
      </dgm:t>
    </dgm:pt>
    <dgm:pt modelId="{9703F688-D355-436B-9842-0BDFFB5C9FD1}">
      <dgm:prSet/>
      <dgm:spPr/>
      <dgm:t>
        <a:bodyPr/>
        <a:lstStyle/>
        <a:p>
          <a:pPr>
            <a:buFont typeface="Arial" panose="020B0604020202020204" pitchFamily="34" charset="0"/>
            <a:buChar char="•"/>
          </a:pPr>
          <a:r>
            <a:rPr lang="en-GB" b="0" i="0" dirty="0"/>
            <a:t>Cross-cultural communication</a:t>
          </a:r>
        </a:p>
      </dgm:t>
    </dgm:pt>
    <dgm:pt modelId="{A8CB192D-8886-47A9-883E-6E04A029323A}" type="parTrans" cxnId="{A446E603-C4A8-4DF0-8A0A-5EE20BE857D8}">
      <dgm:prSet/>
      <dgm:spPr/>
      <dgm:t>
        <a:bodyPr/>
        <a:lstStyle/>
        <a:p>
          <a:endParaRPr lang="en-GB"/>
        </a:p>
      </dgm:t>
    </dgm:pt>
    <dgm:pt modelId="{2537027A-9E40-43C0-9076-4BCA519B0144}" type="sibTrans" cxnId="{A446E603-C4A8-4DF0-8A0A-5EE20BE857D8}">
      <dgm:prSet/>
      <dgm:spPr/>
      <dgm:t>
        <a:bodyPr/>
        <a:lstStyle/>
        <a:p>
          <a:endParaRPr lang="en-GB"/>
        </a:p>
      </dgm:t>
    </dgm:pt>
    <dgm:pt modelId="{CA7DE827-3E0D-4425-BF28-D2CB44EAD75F}">
      <dgm:prSet/>
      <dgm:spPr/>
      <dgm:t>
        <a:bodyPr/>
        <a:lstStyle/>
        <a:p>
          <a:pPr>
            <a:buFont typeface="Arial" panose="020B0604020202020204" pitchFamily="34" charset="0"/>
            <a:buChar char="•"/>
          </a:pPr>
          <a:r>
            <a:rPr lang="en-GB" b="0" i="0" dirty="0"/>
            <a:t>Positive contact can reduce anxiety</a:t>
          </a:r>
        </a:p>
      </dgm:t>
    </dgm:pt>
    <dgm:pt modelId="{2014CB88-04C2-4D4D-8A69-2FE1C3F9A4EC}" type="parTrans" cxnId="{69443C32-4A36-4DB6-90B5-A766BB671E7C}">
      <dgm:prSet/>
      <dgm:spPr/>
      <dgm:t>
        <a:bodyPr/>
        <a:lstStyle/>
        <a:p>
          <a:endParaRPr lang="en-GB"/>
        </a:p>
      </dgm:t>
    </dgm:pt>
    <dgm:pt modelId="{EBBC1E6A-94A3-4083-9F01-F50AB04A366B}" type="sibTrans" cxnId="{69443C32-4A36-4DB6-90B5-A766BB671E7C}">
      <dgm:prSet/>
      <dgm:spPr/>
      <dgm:t>
        <a:bodyPr/>
        <a:lstStyle/>
        <a:p>
          <a:endParaRPr lang="en-GB"/>
        </a:p>
      </dgm:t>
    </dgm:pt>
    <dgm:pt modelId="{C711AFE6-C04E-4DC1-9120-BC6E26ED19A0}" type="pres">
      <dgm:prSet presAssocID="{CCF40F7D-418B-4221-A5C4-5BA0DB20638D}" presName="Name0" presStyleCnt="0">
        <dgm:presLayoutVars>
          <dgm:dir/>
          <dgm:animLvl val="lvl"/>
          <dgm:resizeHandles val="exact"/>
        </dgm:presLayoutVars>
      </dgm:prSet>
      <dgm:spPr/>
    </dgm:pt>
    <dgm:pt modelId="{D2A6B76B-3EBD-4BCC-A99A-1EF718761552}" type="pres">
      <dgm:prSet presAssocID="{74B1BACF-9653-47DC-8DAF-DA305E8141CF}" presName="linNode" presStyleCnt="0"/>
      <dgm:spPr/>
    </dgm:pt>
    <dgm:pt modelId="{D7740385-3D32-4063-B788-94BF2D150716}" type="pres">
      <dgm:prSet presAssocID="{74B1BACF-9653-47DC-8DAF-DA305E8141CF}" presName="parTx" presStyleLbl="revTx" presStyleIdx="0" presStyleCnt="4">
        <dgm:presLayoutVars>
          <dgm:chMax val="1"/>
          <dgm:bulletEnabled val="1"/>
        </dgm:presLayoutVars>
      </dgm:prSet>
      <dgm:spPr/>
    </dgm:pt>
    <dgm:pt modelId="{C6B173B6-939A-4061-A8F9-DBDB32CDF1BB}" type="pres">
      <dgm:prSet presAssocID="{74B1BACF-9653-47DC-8DAF-DA305E8141CF}" presName="bracket" presStyleLbl="parChTrans1D1" presStyleIdx="0" presStyleCnt="4"/>
      <dgm:spPr/>
    </dgm:pt>
    <dgm:pt modelId="{1F04C581-64AE-4F09-B14B-00F0A504F4A7}" type="pres">
      <dgm:prSet presAssocID="{74B1BACF-9653-47DC-8DAF-DA305E8141CF}" presName="spH" presStyleCnt="0"/>
      <dgm:spPr/>
    </dgm:pt>
    <dgm:pt modelId="{1421B551-023E-47B7-ADFA-AFC296371EC5}" type="pres">
      <dgm:prSet presAssocID="{74B1BACF-9653-47DC-8DAF-DA305E8141CF}" presName="desTx" presStyleLbl="node1" presStyleIdx="0" presStyleCnt="4">
        <dgm:presLayoutVars>
          <dgm:bulletEnabled val="1"/>
        </dgm:presLayoutVars>
      </dgm:prSet>
      <dgm:spPr/>
    </dgm:pt>
    <dgm:pt modelId="{C3685CFD-96C5-4B67-9D6F-31619E2D76ED}" type="pres">
      <dgm:prSet presAssocID="{824850AA-9F0F-4816-849C-4DFD47865107}" presName="spV" presStyleCnt="0"/>
      <dgm:spPr/>
    </dgm:pt>
    <dgm:pt modelId="{33B9DBBF-7F39-4DE4-BE78-781606A65FC6}" type="pres">
      <dgm:prSet presAssocID="{04F7CD70-6C6A-4B0F-A699-E013385EFE8B}" presName="linNode" presStyleCnt="0"/>
      <dgm:spPr/>
    </dgm:pt>
    <dgm:pt modelId="{D7026DE8-53DE-40C4-96BD-C75D3124F12E}" type="pres">
      <dgm:prSet presAssocID="{04F7CD70-6C6A-4B0F-A699-E013385EFE8B}" presName="parTx" presStyleLbl="revTx" presStyleIdx="1" presStyleCnt="4">
        <dgm:presLayoutVars>
          <dgm:chMax val="1"/>
          <dgm:bulletEnabled val="1"/>
        </dgm:presLayoutVars>
      </dgm:prSet>
      <dgm:spPr/>
    </dgm:pt>
    <dgm:pt modelId="{BA5CFA3D-1C05-4CB0-A468-61101608CE09}" type="pres">
      <dgm:prSet presAssocID="{04F7CD70-6C6A-4B0F-A699-E013385EFE8B}" presName="bracket" presStyleLbl="parChTrans1D1" presStyleIdx="1" presStyleCnt="4"/>
      <dgm:spPr/>
    </dgm:pt>
    <dgm:pt modelId="{BA2C697E-59B8-4F1F-97FD-E7D501EBB5DA}" type="pres">
      <dgm:prSet presAssocID="{04F7CD70-6C6A-4B0F-A699-E013385EFE8B}" presName="spH" presStyleCnt="0"/>
      <dgm:spPr/>
    </dgm:pt>
    <dgm:pt modelId="{D3A46EE4-B0B8-4B28-B58E-0F1C6B66979F}" type="pres">
      <dgm:prSet presAssocID="{04F7CD70-6C6A-4B0F-A699-E013385EFE8B}" presName="desTx" presStyleLbl="node1" presStyleIdx="1" presStyleCnt="4">
        <dgm:presLayoutVars>
          <dgm:bulletEnabled val="1"/>
        </dgm:presLayoutVars>
      </dgm:prSet>
      <dgm:spPr/>
    </dgm:pt>
    <dgm:pt modelId="{E48D90AF-89DE-4A6D-8F77-6248EF04FF43}" type="pres">
      <dgm:prSet presAssocID="{8D413EBC-A7DA-4BA4-BC69-2534A802967C}" presName="spV" presStyleCnt="0"/>
      <dgm:spPr/>
    </dgm:pt>
    <dgm:pt modelId="{E1CD8C3C-957F-44D8-9379-EF60E7109300}" type="pres">
      <dgm:prSet presAssocID="{D0A78950-B4C7-4DF8-AF76-2ECE05448F65}" presName="linNode" presStyleCnt="0"/>
      <dgm:spPr/>
    </dgm:pt>
    <dgm:pt modelId="{B237CFF6-0988-40CA-9CB3-7ECC551D7926}" type="pres">
      <dgm:prSet presAssocID="{D0A78950-B4C7-4DF8-AF76-2ECE05448F65}" presName="parTx" presStyleLbl="revTx" presStyleIdx="2" presStyleCnt="4">
        <dgm:presLayoutVars>
          <dgm:chMax val="1"/>
          <dgm:bulletEnabled val="1"/>
        </dgm:presLayoutVars>
      </dgm:prSet>
      <dgm:spPr/>
    </dgm:pt>
    <dgm:pt modelId="{35DEB536-83AD-4DE8-9432-217C90861137}" type="pres">
      <dgm:prSet presAssocID="{D0A78950-B4C7-4DF8-AF76-2ECE05448F65}" presName="bracket" presStyleLbl="parChTrans1D1" presStyleIdx="2" presStyleCnt="4"/>
      <dgm:spPr/>
    </dgm:pt>
    <dgm:pt modelId="{ED6664CB-5C8F-4B0C-A331-0D22F6873CF1}" type="pres">
      <dgm:prSet presAssocID="{D0A78950-B4C7-4DF8-AF76-2ECE05448F65}" presName="spH" presStyleCnt="0"/>
      <dgm:spPr/>
    </dgm:pt>
    <dgm:pt modelId="{3ED71AF5-D14F-4897-AEF8-2031F410E523}" type="pres">
      <dgm:prSet presAssocID="{D0A78950-B4C7-4DF8-AF76-2ECE05448F65}" presName="desTx" presStyleLbl="node1" presStyleIdx="2" presStyleCnt="4">
        <dgm:presLayoutVars>
          <dgm:bulletEnabled val="1"/>
        </dgm:presLayoutVars>
      </dgm:prSet>
      <dgm:spPr/>
    </dgm:pt>
    <dgm:pt modelId="{044E4621-F234-4B5C-901E-D97812CB3195}" type="pres">
      <dgm:prSet presAssocID="{52F5C0A8-3C73-407F-91E1-3D12E542FEFD}" presName="spV" presStyleCnt="0"/>
      <dgm:spPr/>
    </dgm:pt>
    <dgm:pt modelId="{BF6FE564-3F38-417E-A6CD-0F78061F71D3}" type="pres">
      <dgm:prSet presAssocID="{D5B7FE85-D310-46E4-96FC-73F53D30060A}" presName="linNode" presStyleCnt="0"/>
      <dgm:spPr/>
    </dgm:pt>
    <dgm:pt modelId="{7CFE68E2-DBEB-43B3-B9E4-8761C973ACDA}" type="pres">
      <dgm:prSet presAssocID="{D5B7FE85-D310-46E4-96FC-73F53D30060A}" presName="parTx" presStyleLbl="revTx" presStyleIdx="3" presStyleCnt="4">
        <dgm:presLayoutVars>
          <dgm:chMax val="1"/>
          <dgm:bulletEnabled val="1"/>
        </dgm:presLayoutVars>
      </dgm:prSet>
      <dgm:spPr/>
    </dgm:pt>
    <dgm:pt modelId="{5A2B6529-AAB7-4F56-8F4C-5259C653DC98}" type="pres">
      <dgm:prSet presAssocID="{D5B7FE85-D310-46E4-96FC-73F53D30060A}" presName="bracket" presStyleLbl="parChTrans1D1" presStyleIdx="3" presStyleCnt="4"/>
      <dgm:spPr/>
    </dgm:pt>
    <dgm:pt modelId="{C901027E-15BB-482D-B5E1-AE1D2E2E2665}" type="pres">
      <dgm:prSet presAssocID="{D5B7FE85-D310-46E4-96FC-73F53D30060A}" presName="spH" presStyleCnt="0"/>
      <dgm:spPr/>
    </dgm:pt>
    <dgm:pt modelId="{0F11F607-5DA7-43D0-B834-124101B4FB99}" type="pres">
      <dgm:prSet presAssocID="{D5B7FE85-D310-46E4-96FC-73F53D30060A}" presName="desTx" presStyleLbl="node1" presStyleIdx="3" presStyleCnt="4">
        <dgm:presLayoutVars>
          <dgm:bulletEnabled val="1"/>
        </dgm:presLayoutVars>
      </dgm:prSet>
      <dgm:spPr/>
    </dgm:pt>
  </dgm:ptLst>
  <dgm:cxnLst>
    <dgm:cxn modelId="{A446E603-C4A8-4DF0-8A0A-5EE20BE857D8}" srcId="{D0A78950-B4C7-4DF8-AF76-2ECE05448F65}" destId="{9703F688-D355-436B-9842-0BDFFB5C9FD1}" srcOrd="2" destOrd="0" parTransId="{A8CB192D-8886-47A9-883E-6E04A029323A}" sibTransId="{2537027A-9E40-43C0-9076-4BCA519B0144}"/>
    <dgm:cxn modelId="{45195F04-34C4-495B-83E9-21B2F089096F}" type="presOf" srcId="{9703F688-D355-436B-9842-0BDFFB5C9FD1}" destId="{3ED71AF5-D14F-4897-AEF8-2031F410E523}" srcOrd="0" destOrd="2" presId="urn:diagrams.loki3.com/BracketList"/>
    <dgm:cxn modelId="{311B340C-CB66-4331-88C3-F615A655DFFB}" type="presOf" srcId="{0471BF5B-8046-49AE-B8B2-1C9EC02118F8}" destId="{3ED71AF5-D14F-4897-AEF8-2031F410E523}" srcOrd="0" destOrd="0" presId="urn:diagrams.loki3.com/BracketList"/>
    <dgm:cxn modelId="{F0500F25-F798-4655-BB69-B267BA03B659}" srcId="{74B1BACF-9653-47DC-8DAF-DA305E8141CF}" destId="{0B101A54-E8CE-443E-BE70-D2E04C3A1C33}" srcOrd="0" destOrd="0" parTransId="{AC0D901E-FD82-45FF-BACB-E683AC2C773A}" sibTransId="{EE67DDE3-E471-449B-A886-D82043EF0889}"/>
    <dgm:cxn modelId="{3D664E26-2DFF-463E-9F7E-74974D6928C2}" type="presOf" srcId="{FC6BEDFB-5157-48E5-AB5D-646B12E04E7B}" destId="{D3A46EE4-B0B8-4B28-B58E-0F1C6B66979F}" srcOrd="0" destOrd="2" presId="urn:diagrams.loki3.com/BracketList"/>
    <dgm:cxn modelId="{69443C32-4A36-4DB6-90B5-A766BB671E7C}" srcId="{D5B7FE85-D310-46E4-96FC-73F53D30060A}" destId="{CA7DE827-3E0D-4425-BF28-D2CB44EAD75F}" srcOrd="1" destOrd="0" parTransId="{2014CB88-04C2-4D4D-8A69-2FE1C3F9A4EC}" sibTransId="{EBBC1E6A-94A3-4083-9F01-F50AB04A366B}"/>
    <dgm:cxn modelId="{F922D33C-30BB-438A-863A-29C55288ED4D}" srcId="{D0A78950-B4C7-4DF8-AF76-2ECE05448F65}" destId="{0471BF5B-8046-49AE-B8B2-1C9EC02118F8}" srcOrd="0" destOrd="0" parTransId="{520F7C1D-78CA-4DE4-88D8-D13403E3D8F5}" sibTransId="{9CB6F08F-D3F7-4FA9-A54A-CE3779FCD440}"/>
    <dgm:cxn modelId="{5C44DD3F-6676-423E-A304-C3D08FC1FF44}" type="presOf" srcId="{0B101A54-E8CE-443E-BE70-D2E04C3A1C33}" destId="{1421B551-023E-47B7-ADFA-AFC296371EC5}" srcOrd="0" destOrd="0" presId="urn:diagrams.loki3.com/BracketList"/>
    <dgm:cxn modelId="{EDBD9060-7B46-4FF3-9BAC-845D5C895B3B}" type="presOf" srcId="{D5B7FE85-D310-46E4-96FC-73F53D30060A}" destId="{7CFE68E2-DBEB-43B3-B9E4-8761C973ACDA}" srcOrd="0" destOrd="0" presId="urn:diagrams.loki3.com/BracketList"/>
    <dgm:cxn modelId="{F9B39044-0434-4EE1-8C6C-175C8A499CBC}" type="presOf" srcId="{D0A78950-B4C7-4DF8-AF76-2ECE05448F65}" destId="{B237CFF6-0988-40CA-9CB3-7ECC551D7926}" srcOrd="0" destOrd="0" presId="urn:diagrams.loki3.com/BracketList"/>
    <dgm:cxn modelId="{8D86016B-6581-43A3-A5CB-F486D04A8507}" type="presOf" srcId="{CCF40F7D-418B-4221-A5C4-5BA0DB20638D}" destId="{C711AFE6-C04E-4DC1-9120-BC6E26ED19A0}" srcOrd="0" destOrd="0" presId="urn:diagrams.loki3.com/BracketList"/>
    <dgm:cxn modelId="{A4908B6C-AAF4-46DA-BE47-AB62133C5FC0}" type="presOf" srcId="{B5189985-CDFE-4ED8-9862-B0739FA43A83}" destId="{3ED71AF5-D14F-4897-AEF8-2031F410E523}" srcOrd="0" destOrd="1" presId="urn:diagrams.loki3.com/BracketList"/>
    <dgm:cxn modelId="{832D056D-F72C-4CA2-B3B6-E67C43535BBE}" srcId="{04F7CD70-6C6A-4B0F-A699-E013385EFE8B}" destId="{FC6BEDFB-5157-48E5-AB5D-646B12E04E7B}" srcOrd="2" destOrd="0" parTransId="{81938BE0-79B8-4398-B7D4-9DF6F9455526}" sibTransId="{3784F76D-4083-43DF-8ECA-065E1FFF4C2E}"/>
    <dgm:cxn modelId="{B603436F-5D06-42CF-8223-965597421FC4}" type="presOf" srcId="{848E44B5-83FB-4A63-9687-BC79FA501767}" destId="{0F11F607-5DA7-43D0-B834-124101B4FB99}" srcOrd="0" destOrd="0" presId="urn:diagrams.loki3.com/BracketList"/>
    <dgm:cxn modelId="{18FE5073-E1A8-4C7E-81F6-76AD8D141889}" srcId="{D0A78950-B4C7-4DF8-AF76-2ECE05448F65}" destId="{B5189985-CDFE-4ED8-9862-B0739FA43A83}" srcOrd="1" destOrd="0" parTransId="{6770DCE5-90F8-4E44-9F02-A266968C3057}" sibTransId="{32DDE429-CE0D-42B9-B4EF-F58D9EDA5747}"/>
    <dgm:cxn modelId="{8EC4E273-4558-40A5-8D1D-706236ECEA22}" type="presOf" srcId="{8631A9F8-42CB-4C87-9024-9908C56A78DB}" destId="{1421B551-023E-47B7-ADFA-AFC296371EC5}" srcOrd="0" destOrd="1" presId="urn:diagrams.loki3.com/BracketList"/>
    <dgm:cxn modelId="{F3A69B74-4612-44B6-BD55-83816B39E954}" srcId="{04F7CD70-6C6A-4B0F-A699-E013385EFE8B}" destId="{EFFE87C3-8386-4D22-97F1-BF12621E74C2}" srcOrd="1" destOrd="0" parTransId="{22A202FA-0066-4638-9A2A-76540A703A09}" sibTransId="{D8171DBC-E2D9-4BD6-9595-6CAD0BE834C6}"/>
    <dgm:cxn modelId="{36D4EB76-8091-4A11-BC51-B4D3911D3316}" type="presOf" srcId="{74B1BACF-9653-47DC-8DAF-DA305E8141CF}" destId="{D7740385-3D32-4063-B788-94BF2D150716}" srcOrd="0" destOrd="0" presId="urn:diagrams.loki3.com/BracketList"/>
    <dgm:cxn modelId="{E0BA3B7A-C4DF-45D0-A4C1-E783203D85B2}" srcId="{D5B7FE85-D310-46E4-96FC-73F53D30060A}" destId="{848E44B5-83FB-4A63-9687-BC79FA501767}" srcOrd="0" destOrd="0" parTransId="{AF49D5B4-0540-4F7D-B640-CF4073D8BEE2}" sibTransId="{F171B606-92B4-43AE-8310-D0C0B05CA51C}"/>
    <dgm:cxn modelId="{8B068289-4328-4709-95AC-3C62E06A4BBC}" type="presOf" srcId="{9365814F-5D75-468F-BF61-B6FDE888C5C7}" destId="{1421B551-023E-47B7-ADFA-AFC296371EC5}" srcOrd="0" destOrd="2" presId="urn:diagrams.loki3.com/BracketList"/>
    <dgm:cxn modelId="{ED4D1E97-3461-4555-9415-066D5115BFF5}" srcId="{04F7CD70-6C6A-4B0F-A699-E013385EFE8B}" destId="{571FE129-7869-4CAE-B11E-BFB560FB0990}" srcOrd="0" destOrd="0" parTransId="{8C28B9C4-6A16-4B83-A33D-75BEC12B8342}" sibTransId="{31D4EFBC-4069-41F4-8CCE-5CDB069C7AF5}"/>
    <dgm:cxn modelId="{BBC68199-E705-4448-86B1-25614441D27D}" srcId="{74B1BACF-9653-47DC-8DAF-DA305E8141CF}" destId="{9365814F-5D75-468F-BF61-B6FDE888C5C7}" srcOrd="2" destOrd="0" parTransId="{98EF8F9E-08A4-4BB3-9256-014F86100FA3}" sibTransId="{8C68D206-7F69-4C01-88C3-EF8BA24CA8F6}"/>
    <dgm:cxn modelId="{96B0879E-6496-4A76-A73E-2E604B726BCF}" srcId="{CCF40F7D-418B-4221-A5C4-5BA0DB20638D}" destId="{D0A78950-B4C7-4DF8-AF76-2ECE05448F65}" srcOrd="2" destOrd="0" parTransId="{6EF311F6-529A-4BF8-B4B0-F6A0D5962686}" sibTransId="{52F5C0A8-3C73-407F-91E1-3D12E542FEFD}"/>
    <dgm:cxn modelId="{23F299A3-3B46-4467-8D9F-511F76E1969D}" srcId="{CCF40F7D-418B-4221-A5C4-5BA0DB20638D}" destId="{04F7CD70-6C6A-4B0F-A699-E013385EFE8B}" srcOrd="1" destOrd="0" parTransId="{32E213FA-A4D4-4767-9688-94E50F4358D1}" sibTransId="{8D413EBC-A7DA-4BA4-BC69-2534A802967C}"/>
    <dgm:cxn modelId="{89B69BB8-73D7-4187-AF85-AC2DD80E25A8}" srcId="{CCF40F7D-418B-4221-A5C4-5BA0DB20638D}" destId="{74B1BACF-9653-47DC-8DAF-DA305E8141CF}" srcOrd="0" destOrd="0" parTransId="{D89D5CE2-6C25-4CCD-B01F-EB5A238E28A6}" sibTransId="{824850AA-9F0F-4816-849C-4DFD47865107}"/>
    <dgm:cxn modelId="{07D699BC-57F7-4A96-8B1A-A8705BB84608}" srcId="{CCF40F7D-418B-4221-A5C4-5BA0DB20638D}" destId="{D5B7FE85-D310-46E4-96FC-73F53D30060A}" srcOrd="3" destOrd="0" parTransId="{7471E839-7295-4807-9C6D-68F14AB11931}" sibTransId="{F8D3091C-7B0E-470E-A128-A185A96B3C69}"/>
    <dgm:cxn modelId="{DF6494C9-F4E9-461F-AE0F-6DA7FC34D352}" type="presOf" srcId="{571FE129-7869-4CAE-B11E-BFB560FB0990}" destId="{D3A46EE4-B0B8-4B28-B58E-0F1C6B66979F}" srcOrd="0" destOrd="0" presId="urn:diagrams.loki3.com/BracketList"/>
    <dgm:cxn modelId="{7A4AC5DB-F553-46B0-9DFE-AE9188B74BCF}" type="presOf" srcId="{EFFE87C3-8386-4D22-97F1-BF12621E74C2}" destId="{D3A46EE4-B0B8-4B28-B58E-0F1C6B66979F}" srcOrd="0" destOrd="1" presId="urn:diagrams.loki3.com/BracketList"/>
    <dgm:cxn modelId="{EBF3B9DC-E463-4D7F-B911-888603A462AA}" type="presOf" srcId="{CA7DE827-3E0D-4425-BF28-D2CB44EAD75F}" destId="{0F11F607-5DA7-43D0-B834-124101B4FB99}" srcOrd="0" destOrd="1" presId="urn:diagrams.loki3.com/BracketList"/>
    <dgm:cxn modelId="{D17052E5-E451-4F6D-A2F0-5ED3F9775AEF}" srcId="{74B1BACF-9653-47DC-8DAF-DA305E8141CF}" destId="{8631A9F8-42CB-4C87-9024-9908C56A78DB}" srcOrd="1" destOrd="0" parTransId="{90709341-836B-4B77-83A6-69995340FDD1}" sibTransId="{A2C3824B-077B-400B-BB6E-E2B06E000591}"/>
    <dgm:cxn modelId="{AB3733F6-08EA-4F70-916C-D10F4A5E5BE9}" type="presOf" srcId="{04F7CD70-6C6A-4B0F-A699-E013385EFE8B}" destId="{D7026DE8-53DE-40C4-96BD-C75D3124F12E}" srcOrd="0" destOrd="0" presId="urn:diagrams.loki3.com/BracketList"/>
    <dgm:cxn modelId="{5F8A732D-F5BF-46F3-AD2E-330C0A21D128}" type="presParOf" srcId="{C711AFE6-C04E-4DC1-9120-BC6E26ED19A0}" destId="{D2A6B76B-3EBD-4BCC-A99A-1EF718761552}" srcOrd="0" destOrd="0" presId="urn:diagrams.loki3.com/BracketList"/>
    <dgm:cxn modelId="{DE511451-3EE1-4C4A-B224-3DE9AE7FE7E9}" type="presParOf" srcId="{D2A6B76B-3EBD-4BCC-A99A-1EF718761552}" destId="{D7740385-3D32-4063-B788-94BF2D150716}" srcOrd="0" destOrd="0" presId="urn:diagrams.loki3.com/BracketList"/>
    <dgm:cxn modelId="{59B23927-AED1-4E02-999D-8F8D575688E6}" type="presParOf" srcId="{D2A6B76B-3EBD-4BCC-A99A-1EF718761552}" destId="{C6B173B6-939A-4061-A8F9-DBDB32CDF1BB}" srcOrd="1" destOrd="0" presId="urn:diagrams.loki3.com/BracketList"/>
    <dgm:cxn modelId="{D8098ED7-F5BC-4F66-B488-EAE4451FB543}" type="presParOf" srcId="{D2A6B76B-3EBD-4BCC-A99A-1EF718761552}" destId="{1F04C581-64AE-4F09-B14B-00F0A504F4A7}" srcOrd="2" destOrd="0" presId="urn:diagrams.loki3.com/BracketList"/>
    <dgm:cxn modelId="{BC71B810-3CCA-4C1B-A638-C0DD9A319C2B}" type="presParOf" srcId="{D2A6B76B-3EBD-4BCC-A99A-1EF718761552}" destId="{1421B551-023E-47B7-ADFA-AFC296371EC5}" srcOrd="3" destOrd="0" presId="urn:diagrams.loki3.com/BracketList"/>
    <dgm:cxn modelId="{F62003FF-98AB-4570-8FBC-EA5C64FF7C9D}" type="presParOf" srcId="{C711AFE6-C04E-4DC1-9120-BC6E26ED19A0}" destId="{C3685CFD-96C5-4B67-9D6F-31619E2D76ED}" srcOrd="1" destOrd="0" presId="urn:diagrams.loki3.com/BracketList"/>
    <dgm:cxn modelId="{0823C35E-8F5F-4B9A-AC3F-483B8F0FB96C}" type="presParOf" srcId="{C711AFE6-C04E-4DC1-9120-BC6E26ED19A0}" destId="{33B9DBBF-7F39-4DE4-BE78-781606A65FC6}" srcOrd="2" destOrd="0" presId="urn:diagrams.loki3.com/BracketList"/>
    <dgm:cxn modelId="{9CB809A8-E915-4CC5-8398-2F1AE49CBE29}" type="presParOf" srcId="{33B9DBBF-7F39-4DE4-BE78-781606A65FC6}" destId="{D7026DE8-53DE-40C4-96BD-C75D3124F12E}" srcOrd="0" destOrd="0" presId="urn:diagrams.loki3.com/BracketList"/>
    <dgm:cxn modelId="{B73BFF32-8838-45C4-B991-FFCC59EBBF25}" type="presParOf" srcId="{33B9DBBF-7F39-4DE4-BE78-781606A65FC6}" destId="{BA5CFA3D-1C05-4CB0-A468-61101608CE09}" srcOrd="1" destOrd="0" presId="urn:diagrams.loki3.com/BracketList"/>
    <dgm:cxn modelId="{D81DA954-F6B9-49B0-BCE7-D3B9D8172EA8}" type="presParOf" srcId="{33B9DBBF-7F39-4DE4-BE78-781606A65FC6}" destId="{BA2C697E-59B8-4F1F-97FD-E7D501EBB5DA}" srcOrd="2" destOrd="0" presId="urn:diagrams.loki3.com/BracketList"/>
    <dgm:cxn modelId="{CFA0F621-3571-493C-AA0C-55842C40D5D9}" type="presParOf" srcId="{33B9DBBF-7F39-4DE4-BE78-781606A65FC6}" destId="{D3A46EE4-B0B8-4B28-B58E-0F1C6B66979F}" srcOrd="3" destOrd="0" presId="urn:diagrams.loki3.com/BracketList"/>
    <dgm:cxn modelId="{3194DB8D-DA1B-4557-8B3F-7FB492E334E4}" type="presParOf" srcId="{C711AFE6-C04E-4DC1-9120-BC6E26ED19A0}" destId="{E48D90AF-89DE-4A6D-8F77-6248EF04FF43}" srcOrd="3" destOrd="0" presId="urn:diagrams.loki3.com/BracketList"/>
    <dgm:cxn modelId="{7ED48C8E-A684-45C6-9A70-D4D220AD1433}" type="presParOf" srcId="{C711AFE6-C04E-4DC1-9120-BC6E26ED19A0}" destId="{E1CD8C3C-957F-44D8-9379-EF60E7109300}" srcOrd="4" destOrd="0" presId="urn:diagrams.loki3.com/BracketList"/>
    <dgm:cxn modelId="{37D517C6-C0A7-423C-B0FB-D621640E7C97}" type="presParOf" srcId="{E1CD8C3C-957F-44D8-9379-EF60E7109300}" destId="{B237CFF6-0988-40CA-9CB3-7ECC551D7926}" srcOrd="0" destOrd="0" presId="urn:diagrams.loki3.com/BracketList"/>
    <dgm:cxn modelId="{D9854067-34B0-46B7-B6D5-F3DC33BA7DD6}" type="presParOf" srcId="{E1CD8C3C-957F-44D8-9379-EF60E7109300}" destId="{35DEB536-83AD-4DE8-9432-217C90861137}" srcOrd="1" destOrd="0" presId="urn:diagrams.loki3.com/BracketList"/>
    <dgm:cxn modelId="{DF592EA2-DAAE-4E55-BC46-A0001455C512}" type="presParOf" srcId="{E1CD8C3C-957F-44D8-9379-EF60E7109300}" destId="{ED6664CB-5C8F-4B0C-A331-0D22F6873CF1}" srcOrd="2" destOrd="0" presId="urn:diagrams.loki3.com/BracketList"/>
    <dgm:cxn modelId="{46EC8676-B093-407C-8010-83489F5A77A9}" type="presParOf" srcId="{E1CD8C3C-957F-44D8-9379-EF60E7109300}" destId="{3ED71AF5-D14F-4897-AEF8-2031F410E523}" srcOrd="3" destOrd="0" presId="urn:diagrams.loki3.com/BracketList"/>
    <dgm:cxn modelId="{6AC6A998-52EE-46DC-AE4D-ABA85ABCFD2B}" type="presParOf" srcId="{C711AFE6-C04E-4DC1-9120-BC6E26ED19A0}" destId="{044E4621-F234-4B5C-901E-D97812CB3195}" srcOrd="5" destOrd="0" presId="urn:diagrams.loki3.com/BracketList"/>
    <dgm:cxn modelId="{672771A0-71F9-446A-AB65-C81A14249A0B}" type="presParOf" srcId="{C711AFE6-C04E-4DC1-9120-BC6E26ED19A0}" destId="{BF6FE564-3F38-417E-A6CD-0F78061F71D3}" srcOrd="6" destOrd="0" presId="urn:diagrams.loki3.com/BracketList"/>
    <dgm:cxn modelId="{988D84F7-6D89-4DE9-BBD4-24AF6832F248}" type="presParOf" srcId="{BF6FE564-3F38-417E-A6CD-0F78061F71D3}" destId="{7CFE68E2-DBEB-43B3-B9E4-8761C973ACDA}" srcOrd="0" destOrd="0" presId="urn:diagrams.loki3.com/BracketList"/>
    <dgm:cxn modelId="{544D7F2B-9A3E-4843-B74E-41313B46A0A9}" type="presParOf" srcId="{BF6FE564-3F38-417E-A6CD-0F78061F71D3}" destId="{5A2B6529-AAB7-4F56-8F4C-5259C653DC98}" srcOrd="1" destOrd="0" presId="urn:diagrams.loki3.com/BracketList"/>
    <dgm:cxn modelId="{7CBE22A6-4D2B-4796-95E9-0F2AC08F5921}" type="presParOf" srcId="{BF6FE564-3F38-417E-A6CD-0F78061F71D3}" destId="{C901027E-15BB-482D-B5E1-AE1D2E2E2665}" srcOrd="2" destOrd="0" presId="urn:diagrams.loki3.com/BracketList"/>
    <dgm:cxn modelId="{F71CBB83-3DE5-458C-ABA4-B72602E241F4}" type="presParOf" srcId="{BF6FE564-3F38-417E-A6CD-0F78061F71D3}" destId="{0F11F607-5DA7-43D0-B834-124101B4FB99}" srcOrd="3" destOrd="0" presId="urn:diagrams.loki3.com/BracketList"/>
  </dgm:cxnLst>
  <dgm:bg/>
  <dgm:whole/>
  <dgm:extLst>
    <a:ext uri="http://schemas.microsoft.com/office/drawing/2008/diagram">
      <dsp:dataModelExt xmlns:dsp="http://schemas.microsoft.com/office/drawing/2008/diagram" relId="rId12" minVer="http://schemas.openxmlformats.org/drawingml/2006/diagram"/>
    </a:ext>
  </dgm:extLst>
</dgm:dataModel>
</file>

<file path=ppt/diagrams/data26.xml><?xml version="1.0" encoding="utf-8"?>
<dgm:dataModel xmlns:dgm="http://schemas.openxmlformats.org/drawingml/2006/diagram" xmlns:a="http://schemas.openxmlformats.org/drawingml/2006/main">
  <dgm:ptLst>
    <dgm:pt modelId="{20A3BC16-2E69-4ECA-A093-932B1914E2FC}" type="doc">
      <dgm:prSet loTypeId="urn:microsoft.com/office/officeart/2005/8/layout/default" loCatId="list" qsTypeId="urn:microsoft.com/office/officeart/2005/8/quickstyle/simple1#39" qsCatId="simple" csTypeId="urn:microsoft.com/office/officeart/2005/8/colors/colorful2#8" csCatId="colorful" phldr="1"/>
      <dgm:spPr/>
      <dgm:t>
        <a:bodyPr/>
        <a:lstStyle/>
        <a:p>
          <a:endParaRPr lang="en-US"/>
        </a:p>
      </dgm:t>
    </dgm:pt>
    <dgm:pt modelId="{108D9155-4EEF-447B-BDA3-EEBDD932BC94}">
      <dgm:prSet custT="1"/>
      <dgm:spPr>
        <a:solidFill>
          <a:schemeClr val="accent2">
            <a:hueOff val="0"/>
            <a:satOff val="0"/>
            <a:lumOff val="0"/>
            <a:alpha val="50000"/>
          </a:schemeClr>
        </a:solidFill>
      </dgm:spPr>
      <dgm:t>
        <a:bodyPr/>
        <a:lstStyle/>
        <a:p>
          <a:r>
            <a:rPr lang="en-GB" sz="2000" b="0" dirty="0">
              <a:solidFill>
                <a:schemeClr val="tx1"/>
              </a:solidFill>
              <a:latin typeface="Syne" panose="020B0604020202020204" charset="0"/>
            </a:rPr>
            <a:t>Realistic Threat</a:t>
          </a:r>
        </a:p>
        <a:p>
          <a:r>
            <a:rPr lang="en-US" sz="1800" b="0" dirty="0">
              <a:solidFill>
                <a:schemeClr val="tx1"/>
              </a:solidFill>
              <a:latin typeface="Syne" panose="020B0604020202020204" charset="0"/>
            </a:rPr>
            <a:t>(</a:t>
          </a:r>
          <a:r>
            <a:rPr lang="en-GB" sz="1800" b="0" i="0" dirty="0">
              <a:solidFill>
                <a:schemeClr val="tx1"/>
              </a:solidFill>
              <a:latin typeface="Syne" panose="020B0604020202020204" charset="0"/>
            </a:rPr>
            <a:t>Threats to resources, power, safety)</a:t>
          </a:r>
          <a:endParaRPr lang="en-GB" sz="1800" dirty="0">
            <a:solidFill>
              <a:schemeClr val="tx1"/>
            </a:solidFill>
            <a:latin typeface="Syne" panose="020B0604020202020204" charset="0"/>
          </a:endParaRPr>
        </a:p>
      </dgm:t>
    </dgm:pt>
    <dgm:pt modelId="{F7331EB6-2D24-46E7-8D8A-77A29C8558F0}" type="parTrans" cxnId="{60EAF15F-0988-4DA4-8176-AB1C56135D79}">
      <dgm:prSet/>
      <dgm:spPr/>
      <dgm:t>
        <a:bodyPr/>
        <a:lstStyle/>
        <a:p>
          <a:endParaRPr lang="en-US">
            <a:solidFill>
              <a:schemeClr val="tx1"/>
            </a:solidFill>
            <a:latin typeface="Syne" panose="020B0604020202020204" charset="0"/>
          </a:endParaRPr>
        </a:p>
      </dgm:t>
    </dgm:pt>
    <dgm:pt modelId="{09D03DA7-F1BA-458A-87DA-92BF3ADAF8D8}" type="sibTrans" cxnId="{60EAF15F-0988-4DA4-8176-AB1C56135D79}">
      <dgm:prSet/>
      <dgm:spPr/>
      <dgm:t>
        <a:bodyPr/>
        <a:lstStyle/>
        <a:p>
          <a:endParaRPr lang="en-US">
            <a:solidFill>
              <a:schemeClr val="tx1"/>
            </a:solidFill>
            <a:latin typeface="Syne" panose="020B0604020202020204" charset="0"/>
          </a:endParaRPr>
        </a:p>
      </dgm:t>
    </dgm:pt>
    <dgm:pt modelId="{549FE74F-EDBD-4840-8034-10E3B196D8BE}">
      <dgm:prSet custT="1"/>
      <dgm:spPr>
        <a:solidFill>
          <a:schemeClr val="accent2">
            <a:hueOff val="-482067"/>
            <a:satOff val="-3308"/>
            <a:lumOff val="1699"/>
            <a:alpha val="50000"/>
          </a:schemeClr>
        </a:solidFill>
      </dgm:spPr>
      <dgm:t>
        <a:bodyPr/>
        <a:lstStyle/>
        <a:p>
          <a:r>
            <a:rPr lang="en-GB" sz="2000" b="0" dirty="0">
              <a:solidFill>
                <a:schemeClr val="tx1"/>
              </a:solidFill>
              <a:latin typeface="Syne" panose="020B0604020202020204" charset="0"/>
            </a:rPr>
            <a:t>Symbolic Threat</a:t>
          </a:r>
        </a:p>
        <a:p>
          <a:r>
            <a:rPr lang="en-US" sz="1800" b="0" dirty="0">
              <a:solidFill>
                <a:schemeClr val="tx1"/>
              </a:solidFill>
              <a:latin typeface="Syne" panose="020B0604020202020204" charset="0"/>
            </a:rPr>
            <a:t>(</a:t>
          </a:r>
          <a:r>
            <a:rPr lang="en-GB" sz="1800" b="0" i="0" dirty="0">
              <a:solidFill>
                <a:schemeClr val="tx1"/>
              </a:solidFill>
              <a:latin typeface="Syne" panose="020B0604020202020204" charset="0"/>
            </a:rPr>
            <a:t>Threats to values, beliefs, identity)</a:t>
          </a:r>
          <a:endParaRPr lang="en-GB" sz="1800" dirty="0">
            <a:solidFill>
              <a:schemeClr val="tx1"/>
            </a:solidFill>
            <a:latin typeface="Syne" panose="020B0604020202020204" charset="0"/>
          </a:endParaRPr>
        </a:p>
      </dgm:t>
    </dgm:pt>
    <dgm:pt modelId="{3D7621E2-6ADA-497E-A520-577113256182}" type="parTrans" cxnId="{34121574-E7F9-495C-B9F6-1A5D0816B7D5}">
      <dgm:prSet/>
      <dgm:spPr/>
      <dgm:t>
        <a:bodyPr/>
        <a:lstStyle/>
        <a:p>
          <a:endParaRPr lang="en-US">
            <a:solidFill>
              <a:schemeClr val="tx1"/>
            </a:solidFill>
            <a:latin typeface="Syne" panose="020B0604020202020204" charset="0"/>
          </a:endParaRPr>
        </a:p>
      </dgm:t>
    </dgm:pt>
    <dgm:pt modelId="{BBEE0841-F3BF-4222-9628-5BB5ABD32400}" type="sibTrans" cxnId="{34121574-E7F9-495C-B9F6-1A5D0816B7D5}">
      <dgm:prSet/>
      <dgm:spPr/>
      <dgm:t>
        <a:bodyPr/>
        <a:lstStyle/>
        <a:p>
          <a:endParaRPr lang="en-US">
            <a:solidFill>
              <a:schemeClr val="tx1"/>
            </a:solidFill>
            <a:latin typeface="Syne" panose="020B0604020202020204" charset="0"/>
          </a:endParaRPr>
        </a:p>
      </dgm:t>
    </dgm:pt>
    <dgm:pt modelId="{894E5962-7A34-4002-911A-96D35D83C5E4}">
      <dgm:prSet custT="1"/>
      <dgm:spPr>
        <a:solidFill>
          <a:schemeClr val="accent2">
            <a:hueOff val="-964133"/>
            <a:satOff val="-6616"/>
            <a:lumOff val="3399"/>
            <a:alpha val="50000"/>
          </a:schemeClr>
        </a:solidFill>
      </dgm:spPr>
      <dgm:t>
        <a:bodyPr/>
        <a:lstStyle/>
        <a:p>
          <a:r>
            <a:rPr lang="en-GB" sz="2000" b="0" dirty="0">
              <a:solidFill>
                <a:schemeClr val="tx1"/>
              </a:solidFill>
              <a:latin typeface="Syne" panose="020B0604020202020204" charset="0"/>
            </a:rPr>
            <a:t>Intergroup</a:t>
          </a:r>
          <a:r>
            <a:rPr lang="en-GB" sz="2100" b="0" dirty="0">
              <a:solidFill>
                <a:schemeClr val="tx1"/>
              </a:solidFill>
              <a:latin typeface="Syne" panose="020B0604020202020204" charset="0"/>
            </a:rPr>
            <a:t> </a:t>
          </a:r>
          <a:r>
            <a:rPr lang="en-GB" sz="2000" b="0" dirty="0">
              <a:solidFill>
                <a:schemeClr val="tx1"/>
              </a:solidFill>
              <a:latin typeface="Syne" panose="020B0604020202020204" charset="0"/>
            </a:rPr>
            <a:t>Anxiety</a:t>
          </a:r>
          <a:endParaRPr lang="en-GB" sz="2100" b="0" dirty="0">
            <a:solidFill>
              <a:schemeClr val="tx1"/>
            </a:solidFill>
            <a:latin typeface="Syne" panose="020B0604020202020204" charset="0"/>
          </a:endParaRPr>
        </a:p>
        <a:p>
          <a:r>
            <a:rPr lang="en-US" sz="1800" b="0" dirty="0">
              <a:solidFill>
                <a:schemeClr val="tx1"/>
              </a:solidFill>
              <a:latin typeface="Syne" panose="020B0604020202020204" charset="0"/>
            </a:rPr>
            <a:t>(</a:t>
          </a:r>
          <a:r>
            <a:rPr lang="en-GB" sz="1800" b="0" i="0" dirty="0">
              <a:solidFill>
                <a:schemeClr val="tx1"/>
              </a:solidFill>
              <a:latin typeface="Syne" panose="020B0604020202020204" charset="0"/>
            </a:rPr>
            <a:t>Discomfort during interactions)</a:t>
          </a:r>
          <a:endParaRPr lang="en-GB" sz="1800" dirty="0">
            <a:solidFill>
              <a:schemeClr val="tx1"/>
            </a:solidFill>
            <a:latin typeface="Syne" panose="020B0604020202020204" charset="0"/>
          </a:endParaRPr>
        </a:p>
      </dgm:t>
    </dgm:pt>
    <dgm:pt modelId="{E6FFB463-E1D6-4A31-B705-016DB8AE2E81}" type="parTrans" cxnId="{4AEA51FE-B0EA-44B8-A0E4-2FE2F69504EC}">
      <dgm:prSet/>
      <dgm:spPr/>
      <dgm:t>
        <a:bodyPr/>
        <a:lstStyle/>
        <a:p>
          <a:endParaRPr lang="en-GB">
            <a:solidFill>
              <a:schemeClr val="tx1"/>
            </a:solidFill>
            <a:latin typeface="Syne" panose="020B0604020202020204" charset="0"/>
          </a:endParaRPr>
        </a:p>
      </dgm:t>
    </dgm:pt>
    <dgm:pt modelId="{6FE267DC-6939-4634-905F-6B485FE06475}" type="sibTrans" cxnId="{4AEA51FE-B0EA-44B8-A0E4-2FE2F69504EC}">
      <dgm:prSet/>
      <dgm:spPr/>
      <dgm:t>
        <a:bodyPr/>
        <a:lstStyle/>
        <a:p>
          <a:endParaRPr lang="en-GB">
            <a:solidFill>
              <a:schemeClr val="tx1"/>
            </a:solidFill>
            <a:latin typeface="Syne" panose="020B0604020202020204" charset="0"/>
          </a:endParaRPr>
        </a:p>
      </dgm:t>
    </dgm:pt>
    <dgm:pt modelId="{07A6C7ED-E439-4B61-91A4-2CC24EECBEDA}">
      <dgm:prSet custT="1"/>
      <dgm:spPr>
        <a:solidFill>
          <a:schemeClr val="accent2">
            <a:hueOff val="-1446200"/>
            <a:satOff val="-9924"/>
            <a:lumOff val="5098"/>
            <a:alpha val="50000"/>
          </a:schemeClr>
        </a:solidFill>
      </dgm:spPr>
      <dgm:t>
        <a:bodyPr/>
        <a:lstStyle/>
        <a:p>
          <a:r>
            <a:rPr lang="en-GB" sz="2000" b="0" dirty="0">
              <a:solidFill>
                <a:schemeClr val="tx1"/>
              </a:solidFill>
              <a:latin typeface="Syne" panose="020B0604020202020204" charset="0"/>
            </a:rPr>
            <a:t>Negative Stereotypes</a:t>
          </a:r>
        </a:p>
        <a:p>
          <a:r>
            <a:rPr lang="en-GB" sz="1800" b="0" dirty="0">
              <a:solidFill>
                <a:schemeClr val="tx1"/>
              </a:solidFill>
              <a:latin typeface="Syne" panose="020B0604020202020204" charset="0"/>
            </a:rPr>
            <a:t>(</a:t>
          </a:r>
          <a:r>
            <a:rPr lang="en-GB" sz="1800" b="0" i="0" dirty="0">
              <a:solidFill>
                <a:schemeClr val="tx1"/>
              </a:solidFill>
              <a:latin typeface="Syne" panose="020B0604020202020204" charset="0"/>
            </a:rPr>
            <a:t>Expectations of negative behaviour)</a:t>
          </a:r>
          <a:r>
            <a:rPr lang="en-GB" sz="2000" b="0" dirty="0">
              <a:solidFill>
                <a:schemeClr val="tx1"/>
              </a:solidFill>
              <a:latin typeface="Syne" panose="020B0604020202020204" charset="0"/>
            </a:rPr>
            <a:t> </a:t>
          </a:r>
          <a:endParaRPr lang="en-US" sz="2000" b="0" dirty="0">
            <a:solidFill>
              <a:schemeClr val="tx1"/>
            </a:solidFill>
            <a:latin typeface="Syne" panose="020B0604020202020204" charset="0"/>
          </a:endParaRPr>
        </a:p>
      </dgm:t>
    </dgm:pt>
    <dgm:pt modelId="{B87B8D84-DF25-45BB-88AE-62CF1B5962C5}" type="parTrans" cxnId="{34B0B73D-6C5E-4B51-829B-1BA3708B78C9}">
      <dgm:prSet/>
      <dgm:spPr/>
      <dgm:t>
        <a:bodyPr/>
        <a:lstStyle/>
        <a:p>
          <a:endParaRPr lang="en-GB">
            <a:solidFill>
              <a:schemeClr val="tx1"/>
            </a:solidFill>
            <a:latin typeface="Syne" panose="020B0604020202020204" charset="0"/>
          </a:endParaRPr>
        </a:p>
      </dgm:t>
    </dgm:pt>
    <dgm:pt modelId="{EDE186B6-B735-42E2-A07D-E2280DDB5A45}" type="sibTrans" cxnId="{34B0B73D-6C5E-4B51-829B-1BA3708B78C9}">
      <dgm:prSet/>
      <dgm:spPr/>
      <dgm:t>
        <a:bodyPr/>
        <a:lstStyle/>
        <a:p>
          <a:endParaRPr lang="en-GB">
            <a:solidFill>
              <a:schemeClr val="tx1"/>
            </a:solidFill>
            <a:latin typeface="Syne" panose="020B0604020202020204" charset="0"/>
          </a:endParaRPr>
        </a:p>
      </dgm:t>
    </dgm:pt>
    <dgm:pt modelId="{F0B1F903-CBA6-4DF2-8017-45BF0858E641}" type="pres">
      <dgm:prSet presAssocID="{20A3BC16-2E69-4ECA-A093-932B1914E2FC}" presName="diagram" presStyleCnt="0">
        <dgm:presLayoutVars>
          <dgm:dir/>
          <dgm:resizeHandles val="exact"/>
        </dgm:presLayoutVars>
      </dgm:prSet>
      <dgm:spPr/>
    </dgm:pt>
    <dgm:pt modelId="{87523533-32BF-4A59-B88A-68A6CA6B5EE4}" type="pres">
      <dgm:prSet presAssocID="{108D9155-4EEF-447B-BDA3-EEBDD932BC94}" presName="node" presStyleLbl="node1" presStyleIdx="0" presStyleCnt="4">
        <dgm:presLayoutVars>
          <dgm:bulletEnabled val="1"/>
        </dgm:presLayoutVars>
      </dgm:prSet>
      <dgm:spPr/>
    </dgm:pt>
    <dgm:pt modelId="{4B31FB9F-6B8F-4F0E-92D7-3EA23439F18D}" type="pres">
      <dgm:prSet presAssocID="{09D03DA7-F1BA-458A-87DA-92BF3ADAF8D8}" presName="sibTrans" presStyleCnt="0"/>
      <dgm:spPr/>
    </dgm:pt>
    <dgm:pt modelId="{5CFFC77B-E70F-4830-A760-0D7C7BBA3147}" type="pres">
      <dgm:prSet presAssocID="{549FE74F-EDBD-4840-8034-10E3B196D8BE}" presName="node" presStyleLbl="node1" presStyleIdx="1" presStyleCnt="4">
        <dgm:presLayoutVars>
          <dgm:bulletEnabled val="1"/>
        </dgm:presLayoutVars>
      </dgm:prSet>
      <dgm:spPr/>
    </dgm:pt>
    <dgm:pt modelId="{C680E8ED-EDDE-47EF-B7E7-54B3A7C9E89A}" type="pres">
      <dgm:prSet presAssocID="{BBEE0841-F3BF-4222-9628-5BB5ABD32400}" presName="sibTrans" presStyleCnt="0"/>
      <dgm:spPr/>
    </dgm:pt>
    <dgm:pt modelId="{B5629D7E-E72B-4F54-9EA5-94CF4238A6FF}" type="pres">
      <dgm:prSet presAssocID="{894E5962-7A34-4002-911A-96D35D83C5E4}" presName="node" presStyleLbl="node1" presStyleIdx="2" presStyleCnt="4" custLinFactNeighborX="-917" custLinFactNeighborY="770">
        <dgm:presLayoutVars>
          <dgm:bulletEnabled val="1"/>
        </dgm:presLayoutVars>
      </dgm:prSet>
      <dgm:spPr/>
    </dgm:pt>
    <dgm:pt modelId="{AFDFD47D-E30C-4E8B-BFBC-C084212D71DC}" type="pres">
      <dgm:prSet presAssocID="{6FE267DC-6939-4634-905F-6B485FE06475}" presName="sibTrans" presStyleCnt="0"/>
      <dgm:spPr/>
    </dgm:pt>
    <dgm:pt modelId="{B51528AF-D9A7-4ED5-8050-48CAE4C80B74}" type="pres">
      <dgm:prSet presAssocID="{07A6C7ED-E439-4B61-91A4-2CC24EECBEDA}" presName="node" presStyleLbl="node1" presStyleIdx="3" presStyleCnt="4">
        <dgm:presLayoutVars>
          <dgm:bulletEnabled val="1"/>
        </dgm:presLayoutVars>
      </dgm:prSet>
      <dgm:spPr/>
    </dgm:pt>
  </dgm:ptLst>
  <dgm:cxnLst>
    <dgm:cxn modelId="{5F29880A-4848-419C-8BBF-F9CBA38092BF}" type="presOf" srcId="{20A3BC16-2E69-4ECA-A093-932B1914E2FC}" destId="{F0B1F903-CBA6-4DF2-8017-45BF0858E641}" srcOrd="0" destOrd="0" presId="urn:microsoft.com/office/officeart/2005/8/layout/default"/>
    <dgm:cxn modelId="{E836CC2C-752C-417D-ADD3-DAE791CAA25C}" type="presOf" srcId="{549FE74F-EDBD-4840-8034-10E3B196D8BE}" destId="{5CFFC77B-E70F-4830-A760-0D7C7BBA3147}" srcOrd="0" destOrd="0" presId="urn:microsoft.com/office/officeart/2005/8/layout/default"/>
    <dgm:cxn modelId="{8EB87135-6DFB-4A43-8169-E8F45576484C}" type="presOf" srcId="{894E5962-7A34-4002-911A-96D35D83C5E4}" destId="{B5629D7E-E72B-4F54-9EA5-94CF4238A6FF}" srcOrd="0" destOrd="0" presId="urn:microsoft.com/office/officeart/2005/8/layout/default"/>
    <dgm:cxn modelId="{34B0B73D-6C5E-4B51-829B-1BA3708B78C9}" srcId="{20A3BC16-2E69-4ECA-A093-932B1914E2FC}" destId="{07A6C7ED-E439-4B61-91A4-2CC24EECBEDA}" srcOrd="3" destOrd="0" parTransId="{B87B8D84-DF25-45BB-88AE-62CF1B5962C5}" sibTransId="{EDE186B6-B735-42E2-A07D-E2280DDB5A45}"/>
    <dgm:cxn modelId="{60EAF15F-0988-4DA4-8176-AB1C56135D79}" srcId="{20A3BC16-2E69-4ECA-A093-932B1914E2FC}" destId="{108D9155-4EEF-447B-BDA3-EEBDD932BC94}" srcOrd="0" destOrd="0" parTransId="{F7331EB6-2D24-46E7-8D8A-77A29C8558F0}" sibTransId="{09D03DA7-F1BA-458A-87DA-92BF3ADAF8D8}"/>
    <dgm:cxn modelId="{CCE69E4A-4B85-467C-BE07-FE13E6E84D5B}" type="presOf" srcId="{07A6C7ED-E439-4B61-91A4-2CC24EECBEDA}" destId="{B51528AF-D9A7-4ED5-8050-48CAE4C80B74}" srcOrd="0" destOrd="0" presId="urn:microsoft.com/office/officeart/2005/8/layout/default"/>
    <dgm:cxn modelId="{34121574-E7F9-495C-B9F6-1A5D0816B7D5}" srcId="{20A3BC16-2E69-4ECA-A093-932B1914E2FC}" destId="{549FE74F-EDBD-4840-8034-10E3B196D8BE}" srcOrd="1" destOrd="0" parTransId="{3D7621E2-6ADA-497E-A520-577113256182}" sibTransId="{BBEE0841-F3BF-4222-9628-5BB5ABD32400}"/>
    <dgm:cxn modelId="{42E737FD-F9CA-40D0-B8EE-20B4D4A48CE3}" type="presOf" srcId="{108D9155-4EEF-447B-BDA3-EEBDD932BC94}" destId="{87523533-32BF-4A59-B88A-68A6CA6B5EE4}" srcOrd="0" destOrd="0" presId="urn:microsoft.com/office/officeart/2005/8/layout/default"/>
    <dgm:cxn modelId="{4AEA51FE-B0EA-44B8-A0E4-2FE2F69504EC}" srcId="{20A3BC16-2E69-4ECA-A093-932B1914E2FC}" destId="{894E5962-7A34-4002-911A-96D35D83C5E4}" srcOrd="2" destOrd="0" parTransId="{E6FFB463-E1D6-4A31-B705-016DB8AE2E81}" sibTransId="{6FE267DC-6939-4634-905F-6B485FE06475}"/>
    <dgm:cxn modelId="{C630E476-531F-42F9-84CF-A6962D4ABE52}" type="presParOf" srcId="{F0B1F903-CBA6-4DF2-8017-45BF0858E641}" destId="{87523533-32BF-4A59-B88A-68A6CA6B5EE4}" srcOrd="0" destOrd="0" presId="urn:microsoft.com/office/officeart/2005/8/layout/default"/>
    <dgm:cxn modelId="{734BDAF3-7729-4D5D-8A22-1544F58446AF}" type="presParOf" srcId="{F0B1F903-CBA6-4DF2-8017-45BF0858E641}" destId="{4B31FB9F-6B8F-4F0E-92D7-3EA23439F18D}" srcOrd="1" destOrd="0" presId="urn:microsoft.com/office/officeart/2005/8/layout/default"/>
    <dgm:cxn modelId="{E54222F9-BBBB-4A99-9795-E6D61213444B}" type="presParOf" srcId="{F0B1F903-CBA6-4DF2-8017-45BF0858E641}" destId="{5CFFC77B-E70F-4830-A760-0D7C7BBA3147}" srcOrd="2" destOrd="0" presId="urn:microsoft.com/office/officeart/2005/8/layout/default"/>
    <dgm:cxn modelId="{A98AC31B-32DE-408E-89F9-27E630A61AC9}" type="presParOf" srcId="{F0B1F903-CBA6-4DF2-8017-45BF0858E641}" destId="{C680E8ED-EDDE-47EF-B7E7-54B3A7C9E89A}" srcOrd="3" destOrd="0" presId="urn:microsoft.com/office/officeart/2005/8/layout/default"/>
    <dgm:cxn modelId="{45B9F949-39BA-41A9-B5B2-B6C379658A82}" type="presParOf" srcId="{F0B1F903-CBA6-4DF2-8017-45BF0858E641}" destId="{B5629D7E-E72B-4F54-9EA5-94CF4238A6FF}" srcOrd="4" destOrd="0" presId="urn:microsoft.com/office/officeart/2005/8/layout/default"/>
    <dgm:cxn modelId="{543729C0-3394-4916-B665-DDAB2589C0B0}" type="presParOf" srcId="{F0B1F903-CBA6-4DF2-8017-45BF0858E641}" destId="{AFDFD47D-E30C-4E8B-BFBC-C084212D71DC}" srcOrd="5" destOrd="0" presId="urn:microsoft.com/office/officeart/2005/8/layout/default"/>
    <dgm:cxn modelId="{7138DC91-CCCC-4B08-83DC-CD1765A64F80}" type="presParOf" srcId="{F0B1F903-CBA6-4DF2-8017-45BF0858E641}" destId="{B51528AF-D9A7-4ED5-8050-48CAE4C80B74}" srcOrd="6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7.xml><?xml version="1.0" encoding="utf-8"?>
<dgm:dataModel xmlns:dgm="http://schemas.openxmlformats.org/drawingml/2006/diagram" xmlns:a="http://schemas.openxmlformats.org/drawingml/2006/main">
  <dgm:ptLst>
    <dgm:pt modelId="{20A3BC16-2E69-4ECA-A093-932B1914E2FC}" type="doc">
      <dgm:prSet loTypeId="urn:microsoft.com/office/officeart/2005/8/layout/default" loCatId="list" qsTypeId="urn:microsoft.com/office/officeart/2005/8/quickstyle/simple1#39" qsCatId="simple" csTypeId="urn:microsoft.com/office/officeart/2005/8/colors/colorful2#8" csCatId="colorful" phldr="1"/>
      <dgm:spPr/>
      <dgm:t>
        <a:bodyPr/>
        <a:lstStyle/>
        <a:p>
          <a:endParaRPr lang="en-US"/>
        </a:p>
      </dgm:t>
    </dgm:pt>
    <dgm:pt modelId="{07A6C7ED-E439-4B61-91A4-2CC24EECBEDA}">
      <dgm:prSet custT="1"/>
      <dgm:spPr>
        <a:solidFill>
          <a:schemeClr val="accent2">
            <a:hueOff val="-1446200"/>
            <a:satOff val="-9924"/>
            <a:lumOff val="5098"/>
            <a:alpha val="50000"/>
          </a:schemeClr>
        </a:solidFill>
      </dgm:spPr>
      <dgm:t>
        <a:bodyPr anchor="t"/>
        <a:lstStyle/>
        <a:p>
          <a:endParaRPr lang="en-GB" sz="2000" b="1" dirty="0">
            <a:solidFill>
              <a:schemeClr val="tx1"/>
            </a:solidFill>
            <a:latin typeface="Syne" panose="020B0604020202020204" charset="0"/>
          </a:endParaRPr>
        </a:p>
        <a:p>
          <a:r>
            <a:rPr lang="en-GB" sz="2000" b="1" dirty="0">
              <a:solidFill>
                <a:schemeClr val="tx1"/>
              </a:solidFill>
              <a:latin typeface="Syne" panose="020B0604020202020204" charset="0"/>
            </a:rPr>
            <a:t>Negative Stereotypes</a:t>
          </a:r>
          <a:endParaRPr lang="en-US" sz="2000" b="0" dirty="0">
            <a:solidFill>
              <a:schemeClr val="tx1"/>
            </a:solidFill>
            <a:latin typeface="Syne" panose="020B0604020202020204" charset="0"/>
          </a:endParaRPr>
        </a:p>
      </dgm:t>
    </dgm:pt>
    <dgm:pt modelId="{B87B8D84-DF25-45BB-88AE-62CF1B5962C5}" type="parTrans" cxnId="{34B0B73D-6C5E-4B51-829B-1BA3708B78C9}">
      <dgm:prSet/>
      <dgm:spPr/>
      <dgm:t>
        <a:bodyPr/>
        <a:lstStyle/>
        <a:p>
          <a:endParaRPr lang="en-GB">
            <a:solidFill>
              <a:schemeClr val="tx1"/>
            </a:solidFill>
            <a:latin typeface="Syne" panose="020B0604020202020204" charset="0"/>
          </a:endParaRPr>
        </a:p>
      </dgm:t>
    </dgm:pt>
    <dgm:pt modelId="{EDE186B6-B735-42E2-A07D-E2280DDB5A45}" type="sibTrans" cxnId="{34B0B73D-6C5E-4B51-829B-1BA3708B78C9}">
      <dgm:prSet/>
      <dgm:spPr/>
      <dgm:t>
        <a:bodyPr/>
        <a:lstStyle/>
        <a:p>
          <a:endParaRPr lang="en-GB">
            <a:solidFill>
              <a:schemeClr val="tx1"/>
            </a:solidFill>
            <a:latin typeface="Syne" panose="020B0604020202020204" charset="0"/>
          </a:endParaRPr>
        </a:p>
      </dgm:t>
    </dgm:pt>
    <dgm:pt modelId="{F0B1F903-CBA6-4DF2-8017-45BF0858E641}" type="pres">
      <dgm:prSet presAssocID="{20A3BC16-2E69-4ECA-A093-932B1914E2FC}" presName="diagram" presStyleCnt="0">
        <dgm:presLayoutVars>
          <dgm:dir/>
          <dgm:resizeHandles val="exact"/>
        </dgm:presLayoutVars>
      </dgm:prSet>
      <dgm:spPr/>
    </dgm:pt>
    <dgm:pt modelId="{B51528AF-D9A7-4ED5-8050-48CAE4C80B74}" type="pres">
      <dgm:prSet presAssocID="{07A6C7ED-E439-4B61-91A4-2CC24EECBEDA}" presName="node" presStyleLbl="node1" presStyleIdx="0" presStyleCnt="1">
        <dgm:presLayoutVars>
          <dgm:bulletEnabled val="1"/>
        </dgm:presLayoutVars>
      </dgm:prSet>
      <dgm:spPr/>
    </dgm:pt>
  </dgm:ptLst>
  <dgm:cxnLst>
    <dgm:cxn modelId="{5F29880A-4848-419C-8BBF-F9CBA38092BF}" type="presOf" srcId="{20A3BC16-2E69-4ECA-A093-932B1914E2FC}" destId="{F0B1F903-CBA6-4DF2-8017-45BF0858E641}" srcOrd="0" destOrd="0" presId="urn:microsoft.com/office/officeart/2005/8/layout/default"/>
    <dgm:cxn modelId="{34B0B73D-6C5E-4B51-829B-1BA3708B78C9}" srcId="{20A3BC16-2E69-4ECA-A093-932B1914E2FC}" destId="{07A6C7ED-E439-4B61-91A4-2CC24EECBEDA}" srcOrd="0" destOrd="0" parTransId="{B87B8D84-DF25-45BB-88AE-62CF1B5962C5}" sibTransId="{EDE186B6-B735-42E2-A07D-E2280DDB5A45}"/>
    <dgm:cxn modelId="{CCE69E4A-4B85-467C-BE07-FE13E6E84D5B}" type="presOf" srcId="{07A6C7ED-E439-4B61-91A4-2CC24EECBEDA}" destId="{B51528AF-D9A7-4ED5-8050-48CAE4C80B74}" srcOrd="0" destOrd="0" presId="urn:microsoft.com/office/officeart/2005/8/layout/default"/>
    <dgm:cxn modelId="{7138DC91-CCCC-4B08-83DC-CD1765A64F80}" type="presParOf" srcId="{F0B1F903-CBA6-4DF2-8017-45BF0858E641}" destId="{B51528AF-D9A7-4ED5-8050-48CAE4C80B74}" srcOrd="0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8.xml><?xml version="1.0" encoding="utf-8"?>
<dgm:dataModel xmlns:dgm="http://schemas.openxmlformats.org/drawingml/2006/diagram" xmlns:a="http://schemas.openxmlformats.org/drawingml/2006/main">
  <dgm:ptLst>
    <dgm:pt modelId="{CCF40F7D-418B-4221-A5C4-5BA0DB20638D}" type="doc">
      <dgm:prSet loTypeId="urn:diagrams.loki3.com/BracketList" loCatId="list" qsTypeId="urn:microsoft.com/office/officeart/2005/8/quickstyle/simple1" qsCatId="simple" csTypeId="urn:microsoft.com/office/officeart/2005/8/colors/accent3_1" csCatId="accent3" phldr="1"/>
      <dgm:spPr/>
      <dgm:t>
        <a:bodyPr/>
        <a:lstStyle/>
        <a:p>
          <a:endParaRPr lang="en-GB"/>
        </a:p>
      </dgm:t>
    </dgm:pt>
    <dgm:pt modelId="{74B1BACF-9653-47DC-8DAF-DA305E8141CF}">
      <dgm:prSet phldrT="[Text]"/>
      <dgm:spPr/>
      <dgm:t>
        <a:bodyPr/>
        <a:lstStyle/>
        <a:p>
          <a:pPr>
            <a:buNone/>
          </a:pPr>
          <a:r>
            <a:rPr lang="en-GB" b="1" i="0" dirty="0"/>
            <a:t>Psychological Mechanism</a:t>
          </a:r>
          <a:endParaRPr lang="en-GB" b="1" dirty="0"/>
        </a:p>
      </dgm:t>
    </dgm:pt>
    <dgm:pt modelId="{D89D5CE2-6C25-4CCD-B01F-EB5A238E28A6}" type="parTrans" cxnId="{89B69BB8-73D7-4187-AF85-AC2DD80E25A8}">
      <dgm:prSet/>
      <dgm:spPr/>
      <dgm:t>
        <a:bodyPr/>
        <a:lstStyle/>
        <a:p>
          <a:endParaRPr lang="en-GB"/>
        </a:p>
      </dgm:t>
    </dgm:pt>
    <dgm:pt modelId="{824850AA-9F0F-4816-849C-4DFD47865107}" type="sibTrans" cxnId="{89B69BB8-73D7-4187-AF85-AC2DD80E25A8}">
      <dgm:prSet/>
      <dgm:spPr/>
      <dgm:t>
        <a:bodyPr/>
        <a:lstStyle/>
        <a:p>
          <a:endParaRPr lang="en-GB"/>
        </a:p>
      </dgm:t>
    </dgm:pt>
    <dgm:pt modelId="{0B101A54-E8CE-443E-BE70-D2E04C3A1C33}">
      <dgm:prSet phldrT="[Text]"/>
      <dgm:spPr/>
      <dgm:t>
        <a:bodyPr/>
        <a:lstStyle/>
        <a:p>
          <a:pPr>
            <a:buFont typeface="Arial" panose="020B0604020202020204" pitchFamily="34" charset="0"/>
            <a:buChar char="•"/>
          </a:pPr>
          <a:r>
            <a:rPr lang="en-GB" b="0" i="0" dirty="0"/>
            <a:t>Stereotypes shape expectations</a:t>
          </a:r>
          <a:endParaRPr lang="en-GB" dirty="0"/>
        </a:p>
      </dgm:t>
    </dgm:pt>
    <dgm:pt modelId="{AC0D901E-FD82-45FF-BACB-E683AC2C773A}" type="parTrans" cxnId="{F0500F25-F798-4655-BB69-B267BA03B659}">
      <dgm:prSet/>
      <dgm:spPr/>
      <dgm:t>
        <a:bodyPr/>
        <a:lstStyle/>
        <a:p>
          <a:endParaRPr lang="en-GB"/>
        </a:p>
      </dgm:t>
    </dgm:pt>
    <dgm:pt modelId="{EE67DDE3-E471-449B-A886-D82043EF0889}" type="sibTrans" cxnId="{F0500F25-F798-4655-BB69-B267BA03B659}">
      <dgm:prSet/>
      <dgm:spPr/>
      <dgm:t>
        <a:bodyPr/>
        <a:lstStyle/>
        <a:p>
          <a:endParaRPr lang="en-GB"/>
        </a:p>
      </dgm:t>
    </dgm:pt>
    <dgm:pt modelId="{04F7CD70-6C6A-4B0F-A699-E013385EFE8B}">
      <dgm:prSet phldrT="[Text]"/>
      <dgm:spPr/>
      <dgm:t>
        <a:bodyPr/>
        <a:lstStyle/>
        <a:p>
          <a:pPr>
            <a:buNone/>
          </a:pPr>
          <a:r>
            <a:rPr lang="en-GB" b="1" i="0" dirty="0"/>
            <a:t>Supporting Research</a:t>
          </a:r>
          <a:endParaRPr lang="en-GB" b="1" dirty="0"/>
        </a:p>
      </dgm:t>
    </dgm:pt>
    <dgm:pt modelId="{32E213FA-A4D4-4767-9688-94E50F4358D1}" type="parTrans" cxnId="{23F299A3-3B46-4467-8D9F-511F76E1969D}">
      <dgm:prSet/>
      <dgm:spPr/>
      <dgm:t>
        <a:bodyPr/>
        <a:lstStyle/>
        <a:p>
          <a:endParaRPr lang="en-GB"/>
        </a:p>
      </dgm:t>
    </dgm:pt>
    <dgm:pt modelId="{8D413EBC-A7DA-4BA4-BC69-2534A802967C}" type="sibTrans" cxnId="{23F299A3-3B46-4467-8D9F-511F76E1969D}">
      <dgm:prSet/>
      <dgm:spPr/>
      <dgm:t>
        <a:bodyPr/>
        <a:lstStyle/>
        <a:p>
          <a:endParaRPr lang="en-GB"/>
        </a:p>
      </dgm:t>
    </dgm:pt>
    <dgm:pt modelId="{571FE129-7869-4CAE-B11E-BFB560FB0990}">
      <dgm:prSet phldrT="[Text]"/>
      <dgm:spPr/>
      <dgm:t>
        <a:bodyPr/>
        <a:lstStyle/>
        <a:p>
          <a:pPr>
            <a:buFont typeface="Arial" panose="020B0604020202020204" pitchFamily="34" charset="0"/>
            <a:buChar char="•"/>
          </a:pPr>
          <a:r>
            <a:rPr lang="en-GB" b="0" i="0" dirty="0"/>
            <a:t>Stephan &amp; Stephan (2000)</a:t>
          </a:r>
          <a:endParaRPr lang="en-GB" dirty="0"/>
        </a:p>
      </dgm:t>
    </dgm:pt>
    <dgm:pt modelId="{8C28B9C4-6A16-4B83-A33D-75BEC12B8342}" type="parTrans" cxnId="{ED4D1E97-3461-4555-9415-066D5115BFF5}">
      <dgm:prSet/>
      <dgm:spPr/>
      <dgm:t>
        <a:bodyPr/>
        <a:lstStyle/>
        <a:p>
          <a:endParaRPr lang="en-GB"/>
        </a:p>
      </dgm:t>
    </dgm:pt>
    <dgm:pt modelId="{31D4EFBC-4069-41F4-8CCE-5CDB069C7AF5}" type="sibTrans" cxnId="{ED4D1E97-3461-4555-9415-066D5115BFF5}">
      <dgm:prSet/>
      <dgm:spPr/>
      <dgm:t>
        <a:bodyPr/>
        <a:lstStyle/>
        <a:p>
          <a:endParaRPr lang="en-GB"/>
        </a:p>
      </dgm:t>
    </dgm:pt>
    <dgm:pt modelId="{D0A78950-B4C7-4DF8-AF76-2ECE05448F65}">
      <dgm:prSet phldrT="[Text]"/>
      <dgm:spPr/>
      <dgm:t>
        <a:bodyPr/>
        <a:lstStyle/>
        <a:p>
          <a:pPr>
            <a:buNone/>
          </a:pPr>
          <a:r>
            <a:rPr lang="en-GB" b="1" i="0" dirty="0"/>
            <a:t>Applications</a:t>
          </a:r>
          <a:endParaRPr lang="en-GB" b="1" dirty="0"/>
        </a:p>
      </dgm:t>
    </dgm:pt>
    <dgm:pt modelId="{6EF311F6-529A-4BF8-B4B0-F6A0D5962686}" type="parTrans" cxnId="{96B0879E-6496-4A76-A73E-2E604B726BCF}">
      <dgm:prSet/>
      <dgm:spPr/>
      <dgm:t>
        <a:bodyPr/>
        <a:lstStyle/>
        <a:p>
          <a:endParaRPr lang="en-GB"/>
        </a:p>
      </dgm:t>
    </dgm:pt>
    <dgm:pt modelId="{52F5C0A8-3C73-407F-91E1-3D12E542FEFD}" type="sibTrans" cxnId="{96B0879E-6496-4A76-A73E-2E604B726BCF}">
      <dgm:prSet/>
      <dgm:spPr/>
      <dgm:t>
        <a:bodyPr/>
        <a:lstStyle/>
        <a:p>
          <a:endParaRPr lang="en-GB"/>
        </a:p>
      </dgm:t>
    </dgm:pt>
    <dgm:pt modelId="{0471BF5B-8046-49AE-B8B2-1C9EC02118F8}">
      <dgm:prSet phldrT="[Text]"/>
      <dgm:spPr/>
      <dgm:t>
        <a:bodyPr/>
        <a:lstStyle/>
        <a:p>
          <a:r>
            <a:rPr lang="en-GB" b="0" i="0" dirty="0"/>
            <a:t>Criminal justice</a:t>
          </a:r>
          <a:endParaRPr lang="en-GB" dirty="0"/>
        </a:p>
      </dgm:t>
    </dgm:pt>
    <dgm:pt modelId="{520F7C1D-78CA-4DE4-88D8-D13403E3D8F5}" type="parTrans" cxnId="{F922D33C-30BB-438A-863A-29C55288ED4D}">
      <dgm:prSet/>
      <dgm:spPr/>
      <dgm:t>
        <a:bodyPr/>
        <a:lstStyle/>
        <a:p>
          <a:endParaRPr lang="en-GB"/>
        </a:p>
      </dgm:t>
    </dgm:pt>
    <dgm:pt modelId="{9CB6F08F-D3F7-4FA9-A54A-CE3779FCD440}" type="sibTrans" cxnId="{F922D33C-30BB-438A-863A-29C55288ED4D}">
      <dgm:prSet/>
      <dgm:spPr/>
      <dgm:t>
        <a:bodyPr/>
        <a:lstStyle/>
        <a:p>
          <a:endParaRPr lang="en-GB"/>
        </a:p>
      </dgm:t>
    </dgm:pt>
    <dgm:pt modelId="{D5B7FE85-D310-46E4-96FC-73F53D30060A}">
      <dgm:prSet phldrT="[Text]" phldr="0"/>
      <dgm:spPr/>
      <dgm:t>
        <a:bodyPr/>
        <a:lstStyle/>
        <a:p>
          <a:r>
            <a:rPr lang="en-GB" b="1" dirty="0"/>
            <a:t>Critique</a:t>
          </a:r>
        </a:p>
      </dgm:t>
    </dgm:pt>
    <dgm:pt modelId="{7471E839-7295-4807-9C6D-68F14AB11931}" type="parTrans" cxnId="{07D699BC-57F7-4A96-8B1A-A8705BB84608}">
      <dgm:prSet/>
      <dgm:spPr/>
      <dgm:t>
        <a:bodyPr/>
        <a:lstStyle/>
        <a:p>
          <a:endParaRPr lang="en-GB"/>
        </a:p>
      </dgm:t>
    </dgm:pt>
    <dgm:pt modelId="{F8D3091C-7B0E-470E-A128-A185A96B3C69}" type="sibTrans" cxnId="{07D699BC-57F7-4A96-8B1A-A8705BB84608}">
      <dgm:prSet/>
      <dgm:spPr/>
      <dgm:t>
        <a:bodyPr/>
        <a:lstStyle/>
        <a:p>
          <a:endParaRPr lang="en-GB"/>
        </a:p>
      </dgm:t>
    </dgm:pt>
    <dgm:pt modelId="{848E44B5-83FB-4A63-9687-BC79FA501767}">
      <dgm:prSet phldrT="[Text]"/>
      <dgm:spPr/>
      <dgm:t>
        <a:bodyPr/>
        <a:lstStyle/>
        <a:p>
          <a:r>
            <a:rPr lang="en-GB" b="0" i="0" dirty="0"/>
            <a:t>Threat and stereotypes may reinforce one another</a:t>
          </a:r>
          <a:endParaRPr lang="en-GB" dirty="0"/>
        </a:p>
      </dgm:t>
    </dgm:pt>
    <dgm:pt modelId="{AF49D5B4-0540-4F7D-B640-CF4073D8BEE2}" type="parTrans" cxnId="{E0BA3B7A-C4DF-45D0-A4C1-E783203D85B2}">
      <dgm:prSet/>
      <dgm:spPr/>
      <dgm:t>
        <a:bodyPr/>
        <a:lstStyle/>
        <a:p>
          <a:endParaRPr lang="en-GB"/>
        </a:p>
      </dgm:t>
    </dgm:pt>
    <dgm:pt modelId="{F171B606-92B4-43AE-8310-D0C0B05CA51C}" type="sibTrans" cxnId="{E0BA3B7A-C4DF-45D0-A4C1-E783203D85B2}">
      <dgm:prSet/>
      <dgm:spPr/>
      <dgm:t>
        <a:bodyPr/>
        <a:lstStyle/>
        <a:p>
          <a:endParaRPr lang="en-GB"/>
        </a:p>
      </dgm:t>
    </dgm:pt>
    <dgm:pt modelId="{675FCE0C-5060-4390-8782-B19A35E7ACA3}">
      <dgm:prSet/>
      <dgm:spPr/>
      <dgm:t>
        <a:bodyPr/>
        <a:lstStyle/>
        <a:p>
          <a:pPr>
            <a:buFont typeface="Arial" panose="020B0604020202020204" pitchFamily="34" charset="0"/>
            <a:buChar char="•"/>
          </a:pPr>
          <a:r>
            <a:rPr lang="en-GB" b="0" i="0"/>
            <a:t>Outgroups anticipated to be threatening</a:t>
          </a:r>
        </a:p>
      </dgm:t>
    </dgm:pt>
    <dgm:pt modelId="{719FEA3A-7580-4E36-9E24-82E0E6B43A37}" type="parTrans" cxnId="{C92811B6-8384-4A9A-811C-AFA649B7B5C3}">
      <dgm:prSet/>
      <dgm:spPr/>
      <dgm:t>
        <a:bodyPr/>
        <a:lstStyle/>
        <a:p>
          <a:endParaRPr lang="en-GB"/>
        </a:p>
      </dgm:t>
    </dgm:pt>
    <dgm:pt modelId="{031B68A9-2C6A-4886-969C-2A95DD93BD23}" type="sibTrans" cxnId="{C92811B6-8384-4A9A-811C-AFA649B7B5C3}">
      <dgm:prSet/>
      <dgm:spPr/>
      <dgm:t>
        <a:bodyPr/>
        <a:lstStyle/>
        <a:p>
          <a:endParaRPr lang="en-GB"/>
        </a:p>
      </dgm:t>
    </dgm:pt>
    <dgm:pt modelId="{EDE1033F-1254-4763-BF80-DEF78A7AAE53}">
      <dgm:prSet/>
      <dgm:spPr/>
      <dgm:t>
        <a:bodyPr/>
        <a:lstStyle/>
        <a:p>
          <a:pPr>
            <a:buFont typeface="Arial" panose="020B0604020202020204" pitchFamily="34" charset="0"/>
            <a:buChar char="•"/>
          </a:pPr>
          <a:r>
            <a:rPr lang="en-GB" b="0" i="0" dirty="0"/>
            <a:t>Perceptions are interpreted through existing beliefs</a:t>
          </a:r>
        </a:p>
      </dgm:t>
    </dgm:pt>
    <dgm:pt modelId="{52674C75-5572-4923-80D1-E3206EBC87A8}" type="parTrans" cxnId="{087BC2BC-CE10-4555-A369-0C81C6CA2A36}">
      <dgm:prSet/>
      <dgm:spPr/>
      <dgm:t>
        <a:bodyPr/>
        <a:lstStyle/>
        <a:p>
          <a:endParaRPr lang="en-GB"/>
        </a:p>
      </dgm:t>
    </dgm:pt>
    <dgm:pt modelId="{7D54A9DF-A738-4198-A644-7029011D3F86}" type="sibTrans" cxnId="{087BC2BC-CE10-4555-A369-0C81C6CA2A36}">
      <dgm:prSet/>
      <dgm:spPr/>
      <dgm:t>
        <a:bodyPr/>
        <a:lstStyle/>
        <a:p>
          <a:endParaRPr lang="en-GB"/>
        </a:p>
      </dgm:t>
    </dgm:pt>
    <dgm:pt modelId="{B78B964E-1B3B-4514-ACC0-59FB0BE76645}">
      <dgm:prSet/>
      <dgm:spPr/>
      <dgm:t>
        <a:bodyPr/>
        <a:lstStyle/>
        <a:p>
          <a:pPr>
            <a:buFont typeface="Arial" panose="020B0604020202020204" pitchFamily="34" charset="0"/>
            <a:buChar char="•"/>
          </a:pPr>
          <a:r>
            <a:rPr lang="en-GB" b="0" i="0"/>
            <a:t>Jussim (2017)</a:t>
          </a:r>
        </a:p>
      </dgm:t>
    </dgm:pt>
    <dgm:pt modelId="{291DEF0C-3279-45C9-87F5-342C006768A5}" type="parTrans" cxnId="{422D3CB1-9B0F-4177-90C4-19A6F08B5138}">
      <dgm:prSet/>
      <dgm:spPr/>
      <dgm:t>
        <a:bodyPr/>
        <a:lstStyle/>
        <a:p>
          <a:endParaRPr lang="en-GB"/>
        </a:p>
      </dgm:t>
    </dgm:pt>
    <dgm:pt modelId="{DB6E247E-1485-44B8-A771-5856510A2160}" type="sibTrans" cxnId="{422D3CB1-9B0F-4177-90C4-19A6F08B5138}">
      <dgm:prSet/>
      <dgm:spPr/>
      <dgm:t>
        <a:bodyPr/>
        <a:lstStyle/>
        <a:p>
          <a:endParaRPr lang="en-GB"/>
        </a:p>
      </dgm:t>
    </dgm:pt>
    <dgm:pt modelId="{21693E35-B3BC-4CDA-AA51-3532F1FF1DDA}">
      <dgm:prSet/>
      <dgm:spPr/>
      <dgm:t>
        <a:bodyPr/>
        <a:lstStyle/>
        <a:p>
          <a:pPr>
            <a:buFont typeface="Arial" panose="020B0604020202020204" pitchFamily="34" charset="0"/>
            <a:buChar char="•"/>
          </a:pPr>
          <a:r>
            <a:rPr lang="en-GB" b="0" i="0" dirty="0"/>
            <a:t>Allport (1954)</a:t>
          </a:r>
        </a:p>
      </dgm:t>
    </dgm:pt>
    <dgm:pt modelId="{D3ED5337-5AB7-4E12-8CFE-F1D680DB6920}" type="parTrans" cxnId="{39A47F97-72A9-4361-9819-E05D646E44D1}">
      <dgm:prSet/>
      <dgm:spPr/>
      <dgm:t>
        <a:bodyPr/>
        <a:lstStyle/>
        <a:p>
          <a:endParaRPr lang="en-GB"/>
        </a:p>
      </dgm:t>
    </dgm:pt>
    <dgm:pt modelId="{346870F4-71A4-471E-B806-1162C9A0917F}" type="sibTrans" cxnId="{39A47F97-72A9-4361-9819-E05D646E44D1}">
      <dgm:prSet/>
      <dgm:spPr/>
      <dgm:t>
        <a:bodyPr/>
        <a:lstStyle/>
        <a:p>
          <a:endParaRPr lang="en-GB"/>
        </a:p>
      </dgm:t>
    </dgm:pt>
    <dgm:pt modelId="{F168433D-39F5-4F15-984C-7A8FD6B88B8F}">
      <dgm:prSet/>
      <dgm:spPr/>
      <dgm:t>
        <a:bodyPr/>
        <a:lstStyle/>
        <a:p>
          <a:pPr>
            <a:buFont typeface="Arial" panose="020B0604020202020204" pitchFamily="34" charset="0"/>
            <a:buChar char="•"/>
          </a:pPr>
          <a:r>
            <a:rPr lang="en-GB" b="0" i="0"/>
            <a:t>Education</a:t>
          </a:r>
        </a:p>
      </dgm:t>
    </dgm:pt>
    <dgm:pt modelId="{E9281F8D-89F6-4CDC-AFB9-43D3E1A21AB7}" type="parTrans" cxnId="{96F880CA-04A5-44AD-88FF-71FA1E0ED4D7}">
      <dgm:prSet/>
      <dgm:spPr/>
      <dgm:t>
        <a:bodyPr/>
        <a:lstStyle/>
        <a:p>
          <a:endParaRPr lang="en-GB"/>
        </a:p>
      </dgm:t>
    </dgm:pt>
    <dgm:pt modelId="{A4169337-8923-4449-A9C2-76A790A52DF0}" type="sibTrans" cxnId="{96F880CA-04A5-44AD-88FF-71FA1E0ED4D7}">
      <dgm:prSet/>
      <dgm:spPr/>
      <dgm:t>
        <a:bodyPr/>
        <a:lstStyle/>
        <a:p>
          <a:endParaRPr lang="en-GB"/>
        </a:p>
      </dgm:t>
    </dgm:pt>
    <dgm:pt modelId="{16D0DA55-85C9-4416-BCEC-55BA2A016BB6}">
      <dgm:prSet/>
      <dgm:spPr/>
      <dgm:t>
        <a:bodyPr/>
        <a:lstStyle/>
        <a:p>
          <a:pPr>
            <a:buFont typeface="Arial" panose="020B0604020202020204" pitchFamily="34" charset="0"/>
            <a:buChar char="•"/>
          </a:pPr>
          <a:r>
            <a:rPr lang="en-GB" b="0" i="0"/>
            <a:t>Healthcare</a:t>
          </a:r>
        </a:p>
      </dgm:t>
    </dgm:pt>
    <dgm:pt modelId="{FD408A2D-B3E8-4C72-95FD-9219C399ED27}" type="parTrans" cxnId="{7C7D813A-5092-4903-B27C-577BAD19086C}">
      <dgm:prSet/>
      <dgm:spPr/>
      <dgm:t>
        <a:bodyPr/>
        <a:lstStyle/>
        <a:p>
          <a:endParaRPr lang="en-GB"/>
        </a:p>
      </dgm:t>
    </dgm:pt>
    <dgm:pt modelId="{BB456F2A-EE3F-4A0E-AE94-F336AABB14A4}" type="sibTrans" cxnId="{7C7D813A-5092-4903-B27C-577BAD19086C}">
      <dgm:prSet/>
      <dgm:spPr/>
      <dgm:t>
        <a:bodyPr/>
        <a:lstStyle/>
        <a:p>
          <a:endParaRPr lang="en-GB"/>
        </a:p>
      </dgm:t>
    </dgm:pt>
    <dgm:pt modelId="{C16444A8-ED22-4601-80F2-B867D8CBA0C4}">
      <dgm:prSet/>
      <dgm:spPr/>
      <dgm:t>
        <a:bodyPr/>
        <a:lstStyle/>
        <a:p>
          <a:pPr>
            <a:buFont typeface="Arial" panose="020B0604020202020204" pitchFamily="34" charset="0"/>
            <a:buChar char="•"/>
          </a:pPr>
          <a:r>
            <a:rPr lang="en-GB" b="0" i="0" dirty="0"/>
            <a:t>Employment decisions</a:t>
          </a:r>
        </a:p>
      </dgm:t>
    </dgm:pt>
    <dgm:pt modelId="{D082E6CC-755D-4D9C-A41A-99E037595564}" type="parTrans" cxnId="{B71680D1-DBDA-4870-BF02-D0DA50FB6C8E}">
      <dgm:prSet/>
      <dgm:spPr/>
      <dgm:t>
        <a:bodyPr/>
        <a:lstStyle/>
        <a:p>
          <a:endParaRPr lang="en-GB"/>
        </a:p>
      </dgm:t>
    </dgm:pt>
    <dgm:pt modelId="{BFE11FDA-97F7-453B-B778-21773C5C8C91}" type="sibTrans" cxnId="{B71680D1-DBDA-4870-BF02-D0DA50FB6C8E}">
      <dgm:prSet/>
      <dgm:spPr/>
      <dgm:t>
        <a:bodyPr/>
        <a:lstStyle/>
        <a:p>
          <a:endParaRPr lang="en-GB"/>
        </a:p>
      </dgm:t>
    </dgm:pt>
    <dgm:pt modelId="{177F6888-0D81-4B8F-A375-98F5C736D0D7}">
      <dgm:prSet/>
      <dgm:spPr/>
      <dgm:t>
        <a:bodyPr/>
        <a:lstStyle/>
        <a:p>
          <a:pPr>
            <a:buFont typeface="Arial" panose="020B0604020202020204" pitchFamily="34" charset="0"/>
            <a:buChar char="•"/>
          </a:pPr>
          <a:r>
            <a:rPr lang="en-GB" b="0" i="0" dirty="0"/>
            <a:t>Difficult to determine cause and effect</a:t>
          </a:r>
        </a:p>
      </dgm:t>
    </dgm:pt>
    <dgm:pt modelId="{DFCB9DAE-0280-4CA9-BBA2-4DE85347E0F0}" type="parTrans" cxnId="{B3F45DD1-380C-4E84-A20E-554D3070EA21}">
      <dgm:prSet/>
      <dgm:spPr/>
      <dgm:t>
        <a:bodyPr/>
        <a:lstStyle/>
        <a:p>
          <a:endParaRPr lang="en-GB"/>
        </a:p>
      </dgm:t>
    </dgm:pt>
    <dgm:pt modelId="{44FB4C03-75F0-4BA3-BE7C-E3C2EA8B3D81}" type="sibTrans" cxnId="{B3F45DD1-380C-4E84-A20E-554D3070EA21}">
      <dgm:prSet/>
      <dgm:spPr/>
      <dgm:t>
        <a:bodyPr/>
        <a:lstStyle/>
        <a:p>
          <a:endParaRPr lang="en-GB"/>
        </a:p>
      </dgm:t>
    </dgm:pt>
    <dgm:pt modelId="{C711AFE6-C04E-4DC1-9120-BC6E26ED19A0}" type="pres">
      <dgm:prSet presAssocID="{CCF40F7D-418B-4221-A5C4-5BA0DB20638D}" presName="Name0" presStyleCnt="0">
        <dgm:presLayoutVars>
          <dgm:dir/>
          <dgm:animLvl val="lvl"/>
          <dgm:resizeHandles val="exact"/>
        </dgm:presLayoutVars>
      </dgm:prSet>
      <dgm:spPr/>
    </dgm:pt>
    <dgm:pt modelId="{D2A6B76B-3EBD-4BCC-A99A-1EF718761552}" type="pres">
      <dgm:prSet presAssocID="{74B1BACF-9653-47DC-8DAF-DA305E8141CF}" presName="linNode" presStyleCnt="0"/>
      <dgm:spPr/>
    </dgm:pt>
    <dgm:pt modelId="{D7740385-3D32-4063-B788-94BF2D150716}" type="pres">
      <dgm:prSet presAssocID="{74B1BACF-9653-47DC-8DAF-DA305E8141CF}" presName="parTx" presStyleLbl="revTx" presStyleIdx="0" presStyleCnt="4">
        <dgm:presLayoutVars>
          <dgm:chMax val="1"/>
          <dgm:bulletEnabled val="1"/>
        </dgm:presLayoutVars>
      </dgm:prSet>
      <dgm:spPr/>
    </dgm:pt>
    <dgm:pt modelId="{C6B173B6-939A-4061-A8F9-DBDB32CDF1BB}" type="pres">
      <dgm:prSet presAssocID="{74B1BACF-9653-47DC-8DAF-DA305E8141CF}" presName="bracket" presStyleLbl="parChTrans1D1" presStyleIdx="0" presStyleCnt="4"/>
      <dgm:spPr/>
    </dgm:pt>
    <dgm:pt modelId="{1F04C581-64AE-4F09-B14B-00F0A504F4A7}" type="pres">
      <dgm:prSet presAssocID="{74B1BACF-9653-47DC-8DAF-DA305E8141CF}" presName="spH" presStyleCnt="0"/>
      <dgm:spPr/>
    </dgm:pt>
    <dgm:pt modelId="{1421B551-023E-47B7-ADFA-AFC296371EC5}" type="pres">
      <dgm:prSet presAssocID="{74B1BACF-9653-47DC-8DAF-DA305E8141CF}" presName="desTx" presStyleLbl="node1" presStyleIdx="0" presStyleCnt="4">
        <dgm:presLayoutVars>
          <dgm:bulletEnabled val="1"/>
        </dgm:presLayoutVars>
      </dgm:prSet>
      <dgm:spPr/>
    </dgm:pt>
    <dgm:pt modelId="{C3685CFD-96C5-4B67-9D6F-31619E2D76ED}" type="pres">
      <dgm:prSet presAssocID="{824850AA-9F0F-4816-849C-4DFD47865107}" presName="spV" presStyleCnt="0"/>
      <dgm:spPr/>
    </dgm:pt>
    <dgm:pt modelId="{33B9DBBF-7F39-4DE4-BE78-781606A65FC6}" type="pres">
      <dgm:prSet presAssocID="{04F7CD70-6C6A-4B0F-A699-E013385EFE8B}" presName="linNode" presStyleCnt="0"/>
      <dgm:spPr/>
    </dgm:pt>
    <dgm:pt modelId="{D7026DE8-53DE-40C4-96BD-C75D3124F12E}" type="pres">
      <dgm:prSet presAssocID="{04F7CD70-6C6A-4B0F-A699-E013385EFE8B}" presName="parTx" presStyleLbl="revTx" presStyleIdx="1" presStyleCnt="4">
        <dgm:presLayoutVars>
          <dgm:chMax val="1"/>
          <dgm:bulletEnabled val="1"/>
        </dgm:presLayoutVars>
      </dgm:prSet>
      <dgm:spPr/>
    </dgm:pt>
    <dgm:pt modelId="{BA5CFA3D-1C05-4CB0-A468-61101608CE09}" type="pres">
      <dgm:prSet presAssocID="{04F7CD70-6C6A-4B0F-A699-E013385EFE8B}" presName="bracket" presStyleLbl="parChTrans1D1" presStyleIdx="1" presStyleCnt="4"/>
      <dgm:spPr/>
    </dgm:pt>
    <dgm:pt modelId="{BA2C697E-59B8-4F1F-97FD-E7D501EBB5DA}" type="pres">
      <dgm:prSet presAssocID="{04F7CD70-6C6A-4B0F-A699-E013385EFE8B}" presName="spH" presStyleCnt="0"/>
      <dgm:spPr/>
    </dgm:pt>
    <dgm:pt modelId="{D3A46EE4-B0B8-4B28-B58E-0F1C6B66979F}" type="pres">
      <dgm:prSet presAssocID="{04F7CD70-6C6A-4B0F-A699-E013385EFE8B}" presName="desTx" presStyleLbl="node1" presStyleIdx="1" presStyleCnt="4">
        <dgm:presLayoutVars>
          <dgm:bulletEnabled val="1"/>
        </dgm:presLayoutVars>
      </dgm:prSet>
      <dgm:spPr/>
    </dgm:pt>
    <dgm:pt modelId="{E48D90AF-89DE-4A6D-8F77-6248EF04FF43}" type="pres">
      <dgm:prSet presAssocID="{8D413EBC-A7DA-4BA4-BC69-2534A802967C}" presName="spV" presStyleCnt="0"/>
      <dgm:spPr/>
    </dgm:pt>
    <dgm:pt modelId="{E1CD8C3C-957F-44D8-9379-EF60E7109300}" type="pres">
      <dgm:prSet presAssocID="{D0A78950-B4C7-4DF8-AF76-2ECE05448F65}" presName="linNode" presStyleCnt="0"/>
      <dgm:spPr/>
    </dgm:pt>
    <dgm:pt modelId="{B237CFF6-0988-40CA-9CB3-7ECC551D7926}" type="pres">
      <dgm:prSet presAssocID="{D0A78950-B4C7-4DF8-AF76-2ECE05448F65}" presName="parTx" presStyleLbl="revTx" presStyleIdx="2" presStyleCnt="4">
        <dgm:presLayoutVars>
          <dgm:chMax val="1"/>
          <dgm:bulletEnabled val="1"/>
        </dgm:presLayoutVars>
      </dgm:prSet>
      <dgm:spPr/>
    </dgm:pt>
    <dgm:pt modelId="{35DEB536-83AD-4DE8-9432-217C90861137}" type="pres">
      <dgm:prSet presAssocID="{D0A78950-B4C7-4DF8-AF76-2ECE05448F65}" presName="bracket" presStyleLbl="parChTrans1D1" presStyleIdx="2" presStyleCnt="4"/>
      <dgm:spPr/>
    </dgm:pt>
    <dgm:pt modelId="{ED6664CB-5C8F-4B0C-A331-0D22F6873CF1}" type="pres">
      <dgm:prSet presAssocID="{D0A78950-B4C7-4DF8-AF76-2ECE05448F65}" presName="spH" presStyleCnt="0"/>
      <dgm:spPr/>
    </dgm:pt>
    <dgm:pt modelId="{3ED71AF5-D14F-4897-AEF8-2031F410E523}" type="pres">
      <dgm:prSet presAssocID="{D0A78950-B4C7-4DF8-AF76-2ECE05448F65}" presName="desTx" presStyleLbl="node1" presStyleIdx="2" presStyleCnt="4">
        <dgm:presLayoutVars>
          <dgm:bulletEnabled val="1"/>
        </dgm:presLayoutVars>
      </dgm:prSet>
      <dgm:spPr/>
    </dgm:pt>
    <dgm:pt modelId="{044E4621-F234-4B5C-901E-D97812CB3195}" type="pres">
      <dgm:prSet presAssocID="{52F5C0A8-3C73-407F-91E1-3D12E542FEFD}" presName="spV" presStyleCnt="0"/>
      <dgm:spPr/>
    </dgm:pt>
    <dgm:pt modelId="{BF6FE564-3F38-417E-A6CD-0F78061F71D3}" type="pres">
      <dgm:prSet presAssocID="{D5B7FE85-D310-46E4-96FC-73F53D30060A}" presName="linNode" presStyleCnt="0"/>
      <dgm:spPr/>
    </dgm:pt>
    <dgm:pt modelId="{7CFE68E2-DBEB-43B3-B9E4-8761C973ACDA}" type="pres">
      <dgm:prSet presAssocID="{D5B7FE85-D310-46E4-96FC-73F53D30060A}" presName="parTx" presStyleLbl="revTx" presStyleIdx="3" presStyleCnt="4">
        <dgm:presLayoutVars>
          <dgm:chMax val="1"/>
          <dgm:bulletEnabled val="1"/>
        </dgm:presLayoutVars>
      </dgm:prSet>
      <dgm:spPr/>
    </dgm:pt>
    <dgm:pt modelId="{5A2B6529-AAB7-4F56-8F4C-5259C653DC98}" type="pres">
      <dgm:prSet presAssocID="{D5B7FE85-D310-46E4-96FC-73F53D30060A}" presName="bracket" presStyleLbl="parChTrans1D1" presStyleIdx="3" presStyleCnt="4"/>
      <dgm:spPr/>
    </dgm:pt>
    <dgm:pt modelId="{C901027E-15BB-482D-B5E1-AE1D2E2E2665}" type="pres">
      <dgm:prSet presAssocID="{D5B7FE85-D310-46E4-96FC-73F53D30060A}" presName="spH" presStyleCnt="0"/>
      <dgm:spPr/>
    </dgm:pt>
    <dgm:pt modelId="{0F11F607-5DA7-43D0-B834-124101B4FB99}" type="pres">
      <dgm:prSet presAssocID="{D5B7FE85-D310-46E4-96FC-73F53D30060A}" presName="desTx" presStyleLbl="node1" presStyleIdx="3" presStyleCnt="4">
        <dgm:presLayoutVars>
          <dgm:bulletEnabled val="1"/>
        </dgm:presLayoutVars>
      </dgm:prSet>
      <dgm:spPr/>
    </dgm:pt>
  </dgm:ptLst>
  <dgm:cxnLst>
    <dgm:cxn modelId="{311B340C-CB66-4331-88C3-F615A655DFFB}" type="presOf" srcId="{0471BF5B-8046-49AE-B8B2-1C9EC02118F8}" destId="{3ED71AF5-D14F-4897-AEF8-2031F410E523}" srcOrd="0" destOrd="0" presId="urn:diagrams.loki3.com/BracketList"/>
    <dgm:cxn modelId="{F0500F25-F798-4655-BB69-B267BA03B659}" srcId="{74B1BACF-9653-47DC-8DAF-DA305E8141CF}" destId="{0B101A54-E8CE-443E-BE70-D2E04C3A1C33}" srcOrd="0" destOrd="0" parTransId="{AC0D901E-FD82-45FF-BACB-E683AC2C773A}" sibTransId="{EE67DDE3-E471-449B-A886-D82043EF0889}"/>
    <dgm:cxn modelId="{7C7D813A-5092-4903-B27C-577BAD19086C}" srcId="{D0A78950-B4C7-4DF8-AF76-2ECE05448F65}" destId="{16D0DA55-85C9-4416-BCEC-55BA2A016BB6}" srcOrd="2" destOrd="0" parTransId="{FD408A2D-B3E8-4C72-95FD-9219C399ED27}" sibTransId="{BB456F2A-EE3F-4A0E-AE94-F336AABB14A4}"/>
    <dgm:cxn modelId="{F922D33C-30BB-438A-863A-29C55288ED4D}" srcId="{D0A78950-B4C7-4DF8-AF76-2ECE05448F65}" destId="{0471BF5B-8046-49AE-B8B2-1C9EC02118F8}" srcOrd="0" destOrd="0" parTransId="{520F7C1D-78CA-4DE4-88D8-D13403E3D8F5}" sibTransId="{9CB6F08F-D3F7-4FA9-A54A-CE3779FCD440}"/>
    <dgm:cxn modelId="{5C44DD3F-6676-423E-A304-C3D08FC1FF44}" type="presOf" srcId="{0B101A54-E8CE-443E-BE70-D2E04C3A1C33}" destId="{1421B551-023E-47B7-ADFA-AFC296371EC5}" srcOrd="0" destOrd="0" presId="urn:diagrams.loki3.com/BracketList"/>
    <dgm:cxn modelId="{EDBD9060-7B46-4FF3-9BAC-845D5C895B3B}" type="presOf" srcId="{D5B7FE85-D310-46E4-96FC-73F53D30060A}" destId="{7CFE68E2-DBEB-43B3-B9E4-8761C973ACDA}" srcOrd="0" destOrd="0" presId="urn:diagrams.loki3.com/BracketList"/>
    <dgm:cxn modelId="{F9B39044-0434-4EE1-8C6C-175C8A499CBC}" type="presOf" srcId="{D0A78950-B4C7-4DF8-AF76-2ECE05448F65}" destId="{B237CFF6-0988-40CA-9CB3-7ECC551D7926}" srcOrd="0" destOrd="0" presId="urn:diagrams.loki3.com/BracketList"/>
    <dgm:cxn modelId="{8D86016B-6581-43A3-A5CB-F486D04A8507}" type="presOf" srcId="{CCF40F7D-418B-4221-A5C4-5BA0DB20638D}" destId="{C711AFE6-C04E-4DC1-9120-BC6E26ED19A0}" srcOrd="0" destOrd="0" presId="urn:diagrams.loki3.com/BracketList"/>
    <dgm:cxn modelId="{B603436F-5D06-42CF-8223-965597421FC4}" type="presOf" srcId="{848E44B5-83FB-4A63-9687-BC79FA501767}" destId="{0F11F607-5DA7-43D0-B834-124101B4FB99}" srcOrd="0" destOrd="0" presId="urn:diagrams.loki3.com/BracketList"/>
    <dgm:cxn modelId="{2F687173-12CA-462A-BF5E-D4F80CB0290C}" type="presOf" srcId="{21693E35-B3BC-4CDA-AA51-3532F1FF1DDA}" destId="{D3A46EE4-B0B8-4B28-B58E-0F1C6B66979F}" srcOrd="0" destOrd="2" presId="urn:diagrams.loki3.com/BracketList"/>
    <dgm:cxn modelId="{36D4EB76-8091-4A11-BC51-B4D3911D3316}" type="presOf" srcId="{74B1BACF-9653-47DC-8DAF-DA305E8141CF}" destId="{D7740385-3D32-4063-B788-94BF2D150716}" srcOrd="0" destOrd="0" presId="urn:diagrams.loki3.com/BracketList"/>
    <dgm:cxn modelId="{E0BA3B7A-C4DF-45D0-A4C1-E783203D85B2}" srcId="{D5B7FE85-D310-46E4-96FC-73F53D30060A}" destId="{848E44B5-83FB-4A63-9687-BC79FA501767}" srcOrd="0" destOrd="0" parTransId="{AF49D5B4-0540-4F7D-B640-CF4073D8BEE2}" sibTransId="{F171B606-92B4-43AE-8310-D0C0B05CA51C}"/>
    <dgm:cxn modelId="{B8DA5282-7495-4857-8B71-F72F580AADBD}" type="presOf" srcId="{177F6888-0D81-4B8F-A375-98F5C736D0D7}" destId="{0F11F607-5DA7-43D0-B834-124101B4FB99}" srcOrd="0" destOrd="1" presId="urn:diagrams.loki3.com/BracketList"/>
    <dgm:cxn modelId="{03068086-8AB5-4750-9B40-A30721DC98E1}" type="presOf" srcId="{C16444A8-ED22-4601-80F2-B867D8CBA0C4}" destId="{3ED71AF5-D14F-4897-AEF8-2031F410E523}" srcOrd="0" destOrd="3" presId="urn:diagrams.loki3.com/BracketList"/>
    <dgm:cxn modelId="{6460C28F-3159-4242-8CFD-2A64F11F23E1}" type="presOf" srcId="{16D0DA55-85C9-4416-BCEC-55BA2A016BB6}" destId="{3ED71AF5-D14F-4897-AEF8-2031F410E523}" srcOrd="0" destOrd="2" presId="urn:diagrams.loki3.com/BracketList"/>
    <dgm:cxn modelId="{ED4D1E97-3461-4555-9415-066D5115BFF5}" srcId="{04F7CD70-6C6A-4B0F-A699-E013385EFE8B}" destId="{571FE129-7869-4CAE-B11E-BFB560FB0990}" srcOrd="0" destOrd="0" parTransId="{8C28B9C4-6A16-4B83-A33D-75BEC12B8342}" sibTransId="{31D4EFBC-4069-41F4-8CCE-5CDB069C7AF5}"/>
    <dgm:cxn modelId="{39A47F97-72A9-4361-9819-E05D646E44D1}" srcId="{04F7CD70-6C6A-4B0F-A699-E013385EFE8B}" destId="{21693E35-B3BC-4CDA-AA51-3532F1FF1DDA}" srcOrd="2" destOrd="0" parTransId="{D3ED5337-5AB7-4E12-8CFE-F1D680DB6920}" sibTransId="{346870F4-71A4-471E-B806-1162C9A0917F}"/>
    <dgm:cxn modelId="{96B0879E-6496-4A76-A73E-2E604B726BCF}" srcId="{CCF40F7D-418B-4221-A5C4-5BA0DB20638D}" destId="{D0A78950-B4C7-4DF8-AF76-2ECE05448F65}" srcOrd="2" destOrd="0" parTransId="{6EF311F6-529A-4BF8-B4B0-F6A0D5962686}" sibTransId="{52F5C0A8-3C73-407F-91E1-3D12E542FEFD}"/>
    <dgm:cxn modelId="{23F299A3-3B46-4467-8D9F-511F76E1969D}" srcId="{CCF40F7D-418B-4221-A5C4-5BA0DB20638D}" destId="{04F7CD70-6C6A-4B0F-A699-E013385EFE8B}" srcOrd="1" destOrd="0" parTransId="{32E213FA-A4D4-4767-9688-94E50F4358D1}" sibTransId="{8D413EBC-A7DA-4BA4-BC69-2534A802967C}"/>
    <dgm:cxn modelId="{422D3CB1-9B0F-4177-90C4-19A6F08B5138}" srcId="{04F7CD70-6C6A-4B0F-A699-E013385EFE8B}" destId="{B78B964E-1B3B-4514-ACC0-59FB0BE76645}" srcOrd="1" destOrd="0" parTransId="{291DEF0C-3279-45C9-87F5-342C006768A5}" sibTransId="{DB6E247E-1485-44B8-A771-5856510A2160}"/>
    <dgm:cxn modelId="{C92811B6-8384-4A9A-811C-AFA649B7B5C3}" srcId="{74B1BACF-9653-47DC-8DAF-DA305E8141CF}" destId="{675FCE0C-5060-4390-8782-B19A35E7ACA3}" srcOrd="1" destOrd="0" parTransId="{719FEA3A-7580-4E36-9E24-82E0E6B43A37}" sibTransId="{031B68A9-2C6A-4886-969C-2A95DD93BD23}"/>
    <dgm:cxn modelId="{89B69BB8-73D7-4187-AF85-AC2DD80E25A8}" srcId="{CCF40F7D-418B-4221-A5C4-5BA0DB20638D}" destId="{74B1BACF-9653-47DC-8DAF-DA305E8141CF}" srcOrd="0" destOrd="0" parTransId="{D89D5CE2-6C25-4CCD-B01F-EB5A238E28A6}" sibTransId="{824850AA-9F0F-4816-849C-4DFD47865107}"/>
    <dgm:cxn modelId="{07D699BC-57F7-4A96-8B1A-A8705BB84608}" srcId="{CCF40F7D-418B-4221-A5C4-5BA0DB20638D}" destId="{D5B7FE85-D310-46E4-96FC-73F53D30060A}" srcOrd="3" destOrd="0" parTransId="{7471E839-7295-4807-9C6D-68F14AB11931}" sibTransId="{F8D3091C-7B0E-470E-A128-A185A96B3C69}"/>
    <dgm:cxn modelId="{087BC2BC-CE10-4555-A369-0C81C6CA2A36}" srcId="{74B1BACF-9653-47DC-8DAF-DA305E8141CF}" destId="{EDE1033F-1254-4763-BF80-DEF78A7AAE53}" srcOrd="2" destOrd="0" parTransId="{52674C75-5572-4923-80D1-E3206EBC87A8}" sibTransId="{7D54A9DF-A738-4198-A644-7029011D3F86}"/>
    <dgm:cxn modelId="{DF6494C9-F4E9-461F-AE0F-6DA7FC34D352}" type="presOf" srcId="{571FE129-7869-4CAE-B11E-BFB560FB0990}" destId="{D3A46EE4-B0B8-4B28-B58E-0F1C6B66979F}" srcOrd="0" destOrd="0" presId="urn:diagrams.loki3.com/BracketList"/>
    <dgm:cxn modelId="{96F880CA-04A5-44AD-88FF-71FA1E0ED4D7}" srcId="{D0A78950-B4C7-4DF8-AF76-2ECE05448F65}" destId="{F168433D-39F5-4F15-984C-7A8FD6B88B8F}" srcOrd="1" destOrd="0" parTransId="{E9281F8D-89F6-4CDC-AFB9-43D3E1A21AB7}" sibTransId="{A4169337-8923-4449-A9C2-76A790A52DF0}"/>
    <dgm:cxn modelId="{E73170CF-526D-4B5D-80F9-E3862151F852}" type="presOf" srcId="{EDE1033F-1254-4763-BF80-DEF78A7AAE53}" destId="{1421B551-023E-47B7-ADFA-AFC296371EC5}" srcOrd="0" destOrd="2" presId="urn:diagrams.loki3.com/BracketList"/>
    <dgm:cxn modelId="{B3F45DD1-380C-4E84-A20E-554D3070EA21}" srcId="{D5B7FE85-D310-46E4-96FC-73F53D30060A}" destId="{177F6888-0D81-4B8F-A375-98F5C736D0D7}" srcOrd="1" destOrd="0" parTransId="{DFCB9DAE-0280-4CA9-BBA2-4DE85347E0F0}" sibTransId="{44FB4C03-75F0-4BA3-BE7C-E3C2EA8B3D81}"/>
    <dgm:cxn modelId="{B71680D1-DBDA-4870-BF02-D0DA50FB6C8E}" srcId="{D0A78950-B4C7-4DF8-AF76-2ECE05448F65}" destId="{C16444A8-ED22-4601-80F2-B867D8CBA0C4}" srcOrd="3" destOrd="0" parTransId="{D082E6CC-755D-4D9C-A41A-99E037595564}" sibTransId="{BFE11FDA-97F7-453B-B778-21773C5C8C91}"/>
    <dgm:cxn modelId="{925045DC-95C3-4479-B76C-0C096DB2CDE2}" type="presOf" srcId="{F168433D-39F5-4F15-984C-7A8FD6B88B8F}" destId="{3ED71AF5-D14F-4897-AEF8-2031F410E523}" srcOrd="0" destOrd="1" presId="urn:diagrams.loki3.com/BracketList"/>
    <dgm:cxn modelId="{4E9CBCE7-2ECE-47C7-9108-418BB84FF911}" type="presOf" srcId="{675FCE0C-5060-4390-8782-B19A35E7ACA3}" destId="{1421B551-023E-47B7-ADFA-AFC296371EC5}" srcOrd="0" destOrd="1" presId="urn:diagrams.loki3.com/BracketList"/>
    <dgm:cxn modelId="{43632CEF-8945-468E-B012-A5DE1395DBAD}" type="presOf" srcId="{B78B964E-1B3B-4514-ACC0-59FB0BE76645}" destId="{D3A46EE4-B0B8-4B28-B58E-0F1C6B66979F}" srcOrd="0" destOrd="1" presId="urn:diagrams.loki3.com/BracketList"/>
    <dgm:cxn modelId="{AB3733F6-08EA-4F70-916C-D10F4A5E5BE9}" type="presOf" srcId="{04F7CD70-6C6A-4B0F-A699-E013385EFE8B}" destId="{D7026DE8-53DE-40C4-96BD-C75D3124F12E}" srcOrd="0" destOrd="0" presId="urn:diagrams.loki3.com/BracketList"/>
    <dgm:cxn modelId="{5F8A732D-F5BF-46F3-AD2E-330C0A21D128}" type="presParOf" srcId="{C711AFE6-C04E-4DC1-9120-BC6E26ED19A0}" destId="{D2A6B76B-3EBD-4BCC-A99A-1EF718761552}" srcOrd="0" destOrd="0" presId="urn:diagrams.loki3.com/BracketList"/>
    <dgm:cxn modelId="{DE511451-3EE1-4C4A-B224-3DE9AE7FE7E9}" type="presParOf" srcId="{D2A6B76B-3EBD-4BCC-A99A-1EF718761552}" destId="{D7740385-3D32-4063-B788-94BF2D150716}" srcOrd="0" destOrd="0" presId="urn:diagrams.loki3.com/BracketList"/>
    <dgm:cxn modelId="{59B23927-AED1-4E02-999D-8F8D575688E6}" type="presParOf" srcId="{D2A6B76B-3EBD-4BCC-A99A-1EF718761552}" destId="{C6B173B6-939A-4061-A8F9-DBDB32CDF1BB}" srcOrd="1" destOrd="0" presId="urn:diagrams.loki3.com/BracketList"/>
    <dgm:cxn modelId="{D8098ED7-F5BC-4F66-B488-EAE4451FB543}" type="presParOf" srcId="{D2A6B76B-3EBD-4BCC-A99A-1EF718761552}" destId="{1F04C581-64AE-4F09-B14B-00F0A504F4A7}" srcOrd="2" destOrd="0" presId="urn:diagrams.loki3.com/BracketList"/>
    <dgm:cxn modelId="{BC71B810-3CCA-4C1B-A638-C0DD9A319C2B}" type="presParOf" srcId="{D2A6B76B-3EBD-4BCC-A99A-1EF718761552}" destId="{1421B551-023E-47B7-ADFA-AFC296371EC5}" srcOrd="3" destOrd="0" presId="urn:diagrams.loki3.com/BracketList"/>
    <dgm:cxn modelId="{F62003FF-98AB-4570-8FBC-EA5C64FF7C9D}" type="presParOf" srcId="{C711AFE6-C04E-4DC1-9120-BC6E26ED19A0}" destId="{C3685CFD-96C5-4B67-9D6F-31619E2D76ED}" srcOrd="1" destOrd="0" presId="urn:diagrams.loki3.com/BracketList"/>
    <dgm:cxn modelId="{0823C35E-8F5F-4B9A-AC3F-483B8F0FB96C}" type="presParOf" srcId="{C711AFE6-C04E-4DC1-9120-BC6E26ED19A0}" destId="{33B9DBBF-7F39-4DE4-BE78-781606A65FC6}" srcOrd="2" destOrd="0" presId="urn:diagrams.loki3.com/BracketList"/>
    <dgm:cxn modelId="{9CB809A8-E915-4CC5-8398-2F1AE49CBE29}" type="presParOf" srcId="{33B9DBBF-7F39-4DE4-BE78-781606A65FC6}" destId="{D7026DE8-53DE-40C4-96BD-C75D3124F12E}" srcOrd="0" destOrd="0" presId="urn:diagrams.loki3.com/BracketList"/>
    <dgm:cxn modelId="{B73BFF32-8838-45C4-B991-FFCC59EBBF25}" type="presParOf" srcId="{33B9DBBF-7F39-4DE4-BE78-781606A65FC6}" destId="{BA5CFA3D-1C05-4CB0-A468-61101608CE09}" srcOrd="1" destOrd="0" presId="urn:diagrams.loki3.com/BracketList"/>
    <dgm:cxn modelId="{D81DA954-F6B9-49B0-BCE7-D3B9D8172EA8}" type="presParOf" srcId="{33B9DBBF-7F39-4DE4-BE78-781606A65FC6}" destId="{BA2C697E-59B8-4F1F-97FD-E7D501EBB5DA}" srcOrd="2" destOrd="0" presId="urn:diagrams.loki3.com/BracketList"/>
    <dgm:cxn modelId="{CFA0F621-3571-493C-AA0C-55842C40D5D9}" type="presParOf" srcId="{33B9DBBF-7F39-4DE4-BE78-781606A65FC6}" destId="{D3A46EE4-B0B8-4B28-B58E-0F1C6B66979F}" srcOrd="3" destOrd="0" presId="urn:diagrams.loki3.com/BracketList"/>
    <dgm:cxn modelId="{3194DB8D-DA1B-4557-8B3F-7FB492E334E4}" type="presParOf" srcId="{C711AFE6-C04E-4DC1-9120-BC6E26ED19A0}" destId="{E48D90AF-89DE-4A6D-8F77-6248EF04FF43}" srcOrd="3" destOrd="0" presId="urn:diagrams.loki3.com/BracketList"/>
    <dgm:cxn modelId="{7ED48C8E-A684-45C6-9A70-D4D220AD1433}" type="presParOf" srcId="{C711AFE6-C04E-4DC1-9120-BC6E26ED19A0}" destId="{E1CD8C3C-957F-44D8-9379-EF60E7109300}" srcOrd="4" destOrd="0" presId="urn:diagrams.loki3.com/BracketList"/>
    <dgm:cxn modelId="{37D517C6-C0A7-423C-B0FB-D621640E7C97}" type="presParOf" srcId="{E1CD8C3C-957F-44D8-9379-EF60E7109300}" destId="{B237CFF6-0988-40CA-9CB3-7ECC551D7926}" srcOrd="0" destOrd="0" presId="urn:diagrams.loki3.com/BracketList"/>
    <dgm:cxn modelId="{D9854067-34B0-46B7-B6D5-F3DC33BA7DD6}" type="presParOf" srcId="{E1CD8C3C-957F-44D8-9379-EF60E7109300}" destId="{35DEB536-83AD-4DE8-9432-217C90861137}" srcOrd="1" destOrd="0" presId="urn:diagrams.loki3.com/BracketList"/>
    <dgm:cxn modelId="{DF592EA2-DAAE-4E55-BC46-A0001455C512}" type="presParOf" srcId="{E1CD8C3C-957F-44D8-9379-EF60E7109300}" destId="{ED6664CB-5C8F-4B0C-A331-0D22F6873CF1}" srcOrd="2" destOrd="0" presId="urn:diagrams.loki3.com/BracketList"/>
    <dgm:cxn modelId="{46EC8676-B093-407C-8010-83489F5A77A9}" type="presParOf" srcId="{E1CD8C3C-957F-44D8-9379-EF60E7109300}" destId="{3ED71AF5-D14F-4897-AEF8-2031F410E523}" srcOrd="3" destOrd="0" presId="urn:diagrams.loki3.com/BracketList"/>
    <dgm:cxn modelId="{6AC6A998-52EE-46DC-AE4D-ABA85ABCFD2B}" type="presParOf" srcId="{C711AFE6-C04E-4DC1-9120-BC6E26ED19A0}" destId="{044E4621-F234-4B5C-901E-D97812CB3195}" srcOrd="5" destOrd="0" presId="urn:diagrams.loki3.com/BracketList"/>
    <dgm:cxn modelId="{672771A0-71F9-446A-AB65-C81A14249A0B}" type="presParOf" srcId="{C711AFE6-C04E-4DC1-9120-BC6E26ED19A0}" destId="{BF6FE564-3F38-417E-A6CD-0F78061F71D3}" srcOrd="6" destOrd="0" presId="urn:diagrams.loki3.com/BracketList"/>
    <dgm:cxn modelId="{988D84F7-6D89-4DE9-BBD4-24AF6832F248}" type="presParOf" srcId="{BF6FE564-3F38-417E-A6CD-0F78061F71D3}" destId="{7CFE68E2-DBEB-43B3-B9E4-8761C973ACDA}" srcOrd="0" destOrd="0" presId="urn:diagrams.loki3.com/BracketList"/>
    <dgm:cxn modelId="{544D7F2B-9A3E-4843-B74E-41313B46A0A9}" type="presParOf" srcId="{BF6FE564-3F38-417E-A6CD-0F78061F71D3}" destId="{5A2B6529-AAB7-4F56-8F4C-5259C653DC98}" srcOrd="1" destOrd="0" presId="urn:diagrams.loki3.com/BracketList"/>
    <dgm:cxn modelId="{7CBE22A6-4D2B-4796-95E9-0F2AC08F5921}" type="presParOf" srcId="{BF6FE564-3F38-417E-A6CD-0F78061F71D3}" destId="{C901027E-15BB-482D-B5E1-AE1D2E2E2665}" srcOrd="2" destOrd="0" presId="urn:diagrams.loki3.com/BracketList"/>
    <dgm:cxn modelId="{F71CBB83-3DE5-458C-ABA4-B72602E241F4}" type="presParOf" srcId="{BF6FE564-3F38-417E-A6CD-0F78061F71D3}" destId="{0F11F607-5DA7-43D0-B834-124101B4FB99}" srcOrd="3" destOrd="0" presId="urn:diagrams.loki3.com/BracketList"/>
  </dgm:cxnLst>
  <dgm:bg/>
  <dgm:whole/>
  <dgm:extLst>
    <a:ext uri="http://schemas.microsoft.com/office/drawing/2008/diagram">
      <dsp:dataModelExt xmlns:dsp="http://schemas.microsoft.com/office/drawing/2008/diagram" relId="rId12" minVer="http://schemas.openxmlformats.org/drawingml/2006/diagram"/>
    </a:ext>
  </dgm:extLst>
</dgm:dataModel>
</file>

<file path=ppt/diagrams/data29.xml><?xml version="1.0" encoding="utf-8"?>
<dgm:dataModel xmlns:dgm="http://schemas.openxmlformats.org/drawingml/2006/diagram" xmlns:a="http://schemas.openxmlformats.org/drawingml/2006/main">
  <dgm:ptLst>
    <dgm:pt modelId="{20A3BC16-2E69-4ECA-A093-932B1914E2FC}" type="doc">
      <dgm:prSet loTypeId="urn:microsoft.com/office/officeart/2005/8/layout/default" loCatId="list" qsTypeId="urn:microsoft.com/office/officeart/2005/8/quickstyle/simple1#39" qsCatId="simple" csTypeId="urn:microsoft.com/office/officeart/2005/8/colors/colorful2#8" csCatId="colorful" phldr="1"/>
      <dgm:spPr/>
      <dgm:t>
        <a:bodyPr/>
        <a:lstStyle/>
        <a:p>
          <a:endParaRPr lang="en-US"/>
        </a:p>
      </dgm:t>
    </dgm:pt>
    <dgm:pt modelId="{108D9155-4EEF-447B-BDA3-EEBDD932BC94}">
      <dgm:prSet custT="1"/>
      <dgm:spPr>
        <a:solidFill>
          <a:schemeClr val="accent2">
            <a:hueOff val="0"/>
            <a:satOff val="0"/>
            <a:lumOff val="0"/>
            <a:alpha val="50000"/>
          </a:schemeClr>
        </a:solidFill>
      </dgm:spPr>
      <dgm:t>
        <a:bodyPr/>
        <a:lstStyle/>
        <a:p>
          <a:r>
            <a:rPr lang="en-GB" sz="2000" b="0" dirty="0">
              <a:solidFill>
                <a:schemeClr val="tx1"/>
              </a:solidFill>
              <a:latin typeface="Syne" panose="020B0604020202020204" charset="0"/>
            </a:rPr>
            <a:t>Realistic Threat</a:t>
          </a:r>
        </a:p>
        <a:p>
          <a:r>
            <a:rPr lang="en-US" sz="1800" b="0" dirty="0">
              <a:solidFill>
                <a:schemeClr val="tx1"/>
              </a:solidFill>
              <a:latin typeface="Syne" panose="020B0604020202020204" charset="0"/>
            </a:rPr>
            <a:t>(</a:t>
          </a:r>
          <a:r>
            <a:rPr lang="en-GB" sz="1800" b="0" i="0" dirty="0">
              <a:solidFill>
                <a:schemeClr val="tx1"/>
              </a:solidFill>
              <a:latin typeface="Syne" panose="020B0604020202020204" charset="0"/>
            </a:rPr>
            <a:t>Threats to resources, power, safety)</a:t>
          </a:r>
          <a:endParaRPr lang="en-GB" sz="1800" dirty="0">
            <a:solidFill>
              <a:schemeClr val="tx1"/>
            </a:solidFill>
            <a:latin typeface="Syne" panose="020B0604020202020204" charset="0"/>
          </a:endParaRPr>
        </a:p>
      </dgm:t>
    </dgm:pt>
    <dgm:pt modelId="{F7331EB6-2D24-46E7-8D8A-77A29C8558F0}" type="parTrans" cxnId="{60EAF15F-0988-4DA4-8176-AB1C56135D79}">
      <dgm:prSet/>
      <dgm:spPr/>
      <dgm:t>
        <a:bodyPr/>
        <a:lstStyle/>
        <a:p>
          <a:endParaRPr lang="en-US">
            <a:solidFill>
              <a:schemeClr val="tx1"/>
            </a:solidFill>
            <a:latin typeface="Syne" panose="020B0604020202020204" charset="0"/>
          </a:endParaRPr>
        </a:p>
      </dgm:t>
    </dgm:pt>
    <dgm:pt modelId="{09D03DA7-F1BA-458A-87DA-92BF3ADAF8D8}" type="sibTrans" cxnId="{60EAF15F-0988-4DA4-8176-AB1C56135D79}">
      <dgm:prSet/>
      <dgm:spPr/>
      <dgm:t>
        <a:bodyPr/>
        <a:lstStyle/>
        <a:p>
          <a:endParaRPr lang="en-US">
            <a:solidFill>
              <a:schemeClr val="tx1"/>
            </a:solidFill>
            <a:latin typeface="Syne" panose="020B0604020202020204" charset="0"/>
          </a:endParaRPr>
        </a:p>
      </dgm:t>
    </dgm:pt>
    <dgm:pt modelId="{549FE74F-EDBD-4840-8034-10E3B196D8BE}">
      <dgm:prSet custT="1"/>
      <dgm:spPr>
        <a:solidFill>
          <a:schemeClr val="accent2">
            <a:hueOff val="-482067"/>
            <a:satOff val="-3308"/>
            <a:lumOff val="1699"/>
            <a:alpha val="50000"/>
          </a:schemeClr>
        </a:solidFill>
      </dgm:spPr>
      <dgm:t>
        <a:bodyPr/>
        <a:lstStyle/>
        <a:p>
          <a:r>
            <a:rPr lang="en-GB" sz="2000" b="0" dirty="0">
              <a:solidFill>
                <a:schemeClr val="tx1"/>
              </a:solidFill>
              <a:latin typeface="Syne" panose="020B0604020202020204" charset="0"/>
            </a:rPr>
            <a:t>Symbolic Threat</a:t>
          </a:r>
        </a:p>
        <a:p>
          <a:r>
            <a:rPr lang="en-US" sz="1800" b="0" dirty="0">
              <a:solidFill>
                <a:schemeClr val="tx1"/>
              </a:solidFill>
              <a:latin typeface="Syne" panose="020B0604020202020204" charset="0"/>
            </a:rPr>
            <a:t>(</a:t>
          </a:r>
          <a:r>
            <a:rPr lang="en-GB" sz="1800" b="0" i="0" dirty="0">
              <a:solidFill>
                <a:schemeClr val="tx1"/>
              </a:solidFill>
              <a:latin typeface="Syne" panose="020B0604020202020204" charset="0"/>
            </a:rPr>
            <a:t>Threats to values, beliefs, identity)</a:t>
          </a:r>
          <a:endParaRPr lang="en-GB" sz="1800" dirty="0">
            <a:solidFill>
              <a:schemeClr val="tx1"/>
            </a:solidFill>
            <a:latin typeface="Syne" panose="020B0604020202020204" charset="0"/>
          </a:endParaRPr>
        </a:p>
      </dgm:t>
    </dgm:pt>
    <dgm:pt modelId="{3D7621E2-6ADA-497E-A520-577113256182}" type="parTrans" cxnId="{34121574-E7F9-495C-B9F6-1A5D0816B7D5}">
      <dgm:prSet/>
      <dgm:spPr/>
      <dgm:t>
        <a:bodyPr/>
        <a:lstStyle/>
        <a:p>
          <a:endParaRPr lang="en-US">
            <a:solidFill>
              <a:schemeClr val="tx1"/>
            </a:solidFill>
            <a:latin typeface="Syne" panose="020B0604020202020204" charset="0"/>
          </a:endParaRPr>
        </a:p>
      </dgm:t>
    </dgm:pt>
    <dgm:pt modelId="{BBEE0841-F3BF-4222-9628-5BB5ABD32400}" type="sibTrans" cxnId="{34121574-E7F9-495C-B9F6-1A5D0816B7D5}">
      <dgm:prSet/>
      <dgm:spPr/>
      <dgm:t>
        <a:bodyPr/>
        <a:lstStyle/>
        <a:p>
          <a:endParaRPr lang="en-US">
            <a:solidFill>
              <a:schemeClr val="tx1"/>
            </a:solidFill>
            <a:latin typeface="Syne" panose="020B0604020202020204" charset="0"/>
          </a:endParaRPr>
        </a:p>
      </dgm:t>
    </dgm:pt>
    <dgm:pt modelId="{894E5962-7A34-4002-911A-96D35D83C5E4}">
      <dgm:prSet custT="1"/>
      <dgm:spPr>
        <a:solidFill>
          <a:schemeClr val="accent2">
            <a:hueOff val="-964133"/>
            <a:satOff val="-6616"/>
            <a:lumOff val="3399"/>
            <a:alpha val="50000"/>
          </a:schemeClr>
        </a:solidFill>
      </dgm:spPr>
      <dgm:t>
        <a:bodyPr/>
        <a:lstStyle/>
        <a:p>
          <a:r>
            <a:rPr lang="en-GB" sz="2000" b="0" dirty="0">
              <a:solidFill>
                <a:schemeClr val="tx1"/>
              </a:solidFill>
              <a:latin typeface="Syne" panose="020B0604020202020204" charset="0"/>
            </a:rPr>
            <a:t>Intergroup Anxiety</a:t>
          </a:r>
        </a:p>
        <a:p>
          <a:r>
            <a:rPr lang="en-US" sz="1800" b="0" dirty="0">
              <a:solidFill>
                <a:schemeClr val="tx1"/>
              </a:solidFill>
              <a:latin typeface="Syne" panose="020B0604020202020204" charset="0"/>
            </a:rPr>
            <a:t>(</a:t>
          </a:r>
          <a:r>
            <a:rPr lang="en-GB" sz="1800" b="0" i="0" dirty="0">
              <a:solidFill>
                <a:schemeClr val="tx1"/>
              </a:solidFill>
              <a:latin typeface="Syne" panose="020B0604020202020204" charset="0"/>
            </a:rPr>
            <a:t>Discomfort during interactions)</a:t>
          </a:r>
          <a:endParaRPr lang="en-GB" sz="1800" dirty="0">
            <a:solidFill>
              <a:schemeClr val="tx1"/>
            </a:solidFill>
            <a:latin typeface="Syne" panose="020B0604020202020204" charset="0"/>
          </a:endParaRPr>
        </a:p>
      </dgm:t>
    </dgm:pt>
    <dgm:pt modelId="{E6FFB463-E1D6-4A31-B705-016DB8AE2E81}" type="parTrans" cxnId="{4AEA51FE-B0EA-44B8-A0E4-2FE2F69504EC}">
      <dgm:prSet/>
      <dgm:spPr/>
      <dgm:t>
        <a:bodyPr/>
        <a:lstStyle/>
        <a:p>
          <a:endParaRPr lang="en-GB">
            <a:solidFill>
              <a:schemeClr val="tx1"/>
            </a:solidFill>
            <a:latin typeface="Syne" panose="020B0604020202020204" charset="0"/>
          </a:endParaRPr>
        </a:p>
      </dgm:t>
    </dgm:pt>
    <dgm:pt modelId="{6FE267DC-6939-4634-905F-6B485FE06475}" type="sibTrans" cxnId="{4AEA51FE-B0EA-44B8-A0E4-2FE2F69504EC}">
      <dgm:prSet/>
      <dgm:spPr/>
      <dgm:t>
        <a:bodyPr/>
        <a:lstStyle/>
        <a:p>
          <a:endParaRPr lang="en-GB">
            <a:solidFill>
              <a:schemeClr val="tx1"/>
            </a:solidFill>
            <a:latin typeface="Syne" panose="020B0604020202020204" charset="0"/>
          </a:endParaRPr>
        </a:p>
      </dgm:t>
    </dgm:pt>
    <dgm:pt modelId="{07A6C7ED-E439-4B61-91A4-2CC24EECBEDA}">
      <dgm:prSet custT="1"/>
      <dgm:spPr>
        <a:solidFill>
          <a:schemeClr val="accent2">
            <a:hueOff val="-1446200"/>
            <a:satOff val="-9924"/>
            <a:lumOff val="5098"/>
            <a:alpha val="50000"/>
          </a:schemeClr>
        </a:solidFill>
      </dgm:spPr>
      <dgm:t>
        <a:bodyPr/>
        <a:lstStyle/>
        <a:p>
          <a:r>
            <a:rPr lang="en-GB" sz="2000" b="0" dirty="0">
              <a:solidFill>
                <a:schemeClr val="tx1"/>
              </a:solidFill>
              <a:latin typeface="Syne" panose="020B0604020202020204" charset="0"/>
            </a:rPr>
            <a:t>Negative Stereotypes</a:t>
          </a:r>
        </a:p>
        <a:p>
          <a:r>
            <a:rPr lang="en-GB" sz="1800" b="0" dirty="0">
              <a:solidFill>
                <a:schemeClr val="tx1"/>
              </a:solidFill>
              <a:latin typeface="Syne" panose="020B0604020202020204" charset="0"/>
            </a:rPr>
            <a:t>(</a:t>
          </a:r>
          <a:r>
            <a:rPr lang="en-GB" sz="1800" b="0" i="0" dirty="0">
              <a:solidFill>
                <a:schemeClr val="tx1"/>
              </a:solidFill>
              <a:latin typeface="Syne" panose="020B0604020202020204" charset="0"/>
            </a:rPr>
            <a:t>Expectations of negative behaviour)</a:t>
          </a:r>
          <a:r>
            <a:rPr lang="en-GB" sz="1800" b="0" dirty="0">
              <a:solidFill>
                <a:schemeClr val="tx1"/>
              </a:solidFill>
              <a:latin typeface="Syne" panose="020B0604020202020204" charset="0"/>
            </a:rPr>
            <a:t> </a:t>
          </a:r>
          <a:endParaRPr lang="en-US" sz="1800" b="0" dirty="0">
            <a:solidFill>
              <a:schemeClr val="tx1"/>
            </a:solidFill>
            <a:latin typeface="Syne" panose="020B0604020202020204" charset="0"/>
          </a:endParaRPr>
        </a:p>
      </dgm:t>
    </dgm:pt>
    <dgm:pt modelId="{B87B8D84-DF25-45BB-88AE-62CF1B5962C5}" type="parTrans" cxnId="{34B0B73D-6C5E-4B51-829B-1BA3708B78C9}">
      <dgm:prSet/>
      <dgm:spPr/>
      <dgm:t>
        <a:bodyPr/>
        <a:lstStyle/>
        <a:p>
          <a:endParaRPr lang="en-GB">
            <a:solidFill>
              <a:schemeClr val="tx1"/>
            </a:solidFill>
            <a:latin typeface="Syne" panose="020B0604020202020204" charset="0"/>
          </a:endParaRPr>
        </a:p>
      </dgm:t>
    </dgm:pt>
    <dgm:pt modelId="{EDE186B6-B735-42E2-A07D-E2280DDB5A45}" type="sibTrans" cxnId="{34B0B73D-6C5E-4B51-829B-1BA3708B78C9}">
      <dgm:prSet/>
      <dgm:spPr/>
      <dgm:t>
        <a:bodyPr/>
        <a:lstStyle/>
        <a:p>
          <a:endParaRPr lang="en-GB">
            <a:solidFill>
              <a:schemeClr val="tx1"/>
            </a:solidFill>
            <a:latin typeface="Syne" panose="020B0604020202020204" charset="0"/>
          </a:endParaRPr>
        </a:p>
      </dgm:t>
    </dgm:pt>
    <dgm:pt modelId="{F0B1F903-CBA6-4DF2-8017-45BF0858E641}" type="pres">
      <dgm:prSet presAssocID="{20A3BC16-2E69-4ECA-A093-932B1914E2FC}" presName="diagram" presStyleCnt="0">
        <dgm:presLayoutVars>
          <dgm:dir/>
          <dgm:resizeHandles val="exact"/>
        </dgm:presLayoutVars>
      </dgm:prSet>
      <dgm:spPr/>
    </dgm:pt>
    <dgm:pt modelId="{87523533-32BF-4A59-B88A-68A6CA6B5EE4}" type="pres">
      <dgm:prSet presAssocID="{108D9155-4EEF-447B-BDA3-EEBDD932BC94}" presName="node" presStyleLbl="node1" presStyleIdx="0" presStyleCnt="4">
        <dgm:presLayoutVars>
          <dgm:bulletEnabled val="1"/>
        </dgm:presLayoutVars>
      </dgm:prSet>
      <dgm:spPr/>
    </dgm:pt>
    <dgm:pt modelId="{4B31FB9F-6B8F-4F0E-92D7-3EA23439F18D}" type="pres">
      <dgm:prSet presAssocID="{09D03DA7-F1BA-458A-87DA-92BF3ADAF8D8}" presName="sibTrans" presStyleCnt="0"/>
      <dgm:spPr/>
    </dgm:pt>
    <dgm:pt modelId="{5CFFC77B-E70F-4830-A760-0D7C7BBA3147}" type="pres">
      <dgm:prSet presAssocID="{549FE74F-EDBD-4840-8034-10E3B196D8BE}" presName="node" presStyleLbl="node1" presStyleIdx="1" presStyleCnt="4">
        <dgm:presLayoutVars>
          <dgm:bulletEnabled val="1"/>
        </dgm:presLayoutVars>
      </dgm:prSet>
      <dgm:spPr/>
    </dgm:pt>
    <dgm:pt modelId="{C680E8ED-EDDE-47EF-B7E7-54B3A7C9E89A}" type="pres">
      <dgm:prSet presAssocID="{BBEE0841-F3BF-4222-9628-5BB5ABD32400}" presName="sibTrans" presStyleCnt="0"/>
      <dgm:spPr/>
    </dgm:pt>
    <dgm:pt modelId="{B5629D7E-E72B-4F54-9EA5-94CF4238A6FF}" type="pres">
      <dgm:prSet presAssocID="{894E5962-7A34-4002-911A-96D35D83C5E4}" presName="node" presStyleLbl="node1" presStyleIdx="2" presStyleCnt="4" custLinFactNeighborX="-917" custLinFactNeighborY="770">
        <dgm:presLayoutVars>
          <dgm:bulletEnabled val="1"/>
        </dgm:presLayoutVars>
      </dgm:prSet>
      <dgm:spPr/>
    </dgm:pt>
    <dgm:pt modelId="{AFDFD47D-E30C-4E8B-BFBC-C084212D71DC}" type="pres">
      <dgm:prSet presAssocID="{6FE267DC-6939-4634-905F-6B485FE06475}" presName="sibTrans" presStyleCnt="0"/>
      <dgm:spPr/>
    </dgm:pt>
    <dgm:pt modelId="{B51528AF-D9A7-4ED5-8050-48CAE4C80B74}" type="pres">
      <dgm:prSet presAssocID="{07A6C7ED-E439-4B61-91A4-2CC24EECBEDA}" presName="node" presStyleLbl="node1" presStyleIdx="3" presStyleCnt="4">
        <dgm:presLayoutVars>
          <dgm:bulletEnabled val="1"/>
        </dgm:presLayoutVars>
      </dgm:prSet>
      <dgm:spPr/>
    </dgm:pt>
  </dgm:ptLst>
  <dgm:cxnLst>
    <dgm:cxn modelId="{5F29880A-4848-419C-8BBF-F9CBA38092BF}" type="presOf" srcId="{20A3BC16-2E69-4ECA-A093-932B1914E2FC}" destId="{F0B1F903-CBA6-4DF2-8017-45BF0858E641}" srcOrd="0" destOrd="0" presId="urn:microsoft.com/office/officeart/2005/8/layout/default"/>
    <dgm:cxn modelId="{E836CC2C-752C-417D-ADD3-DAE791CAA25C}" type="presOf" srcId="{549FE74F-EDBD-4840-8034-10E3B196D8BE}" destId="{5CFFC77B-E70F-4830-A760-0D7C7BBA3147}" srcOrd="0" destOrd="0" presId="urn:microsoft.com/office/officeart/2005/8/layout/default"/>
    <dgm:cxn modelId="{8EB87135-6DFB-4A43-8169-E8F45576484C}" type="presOf" srcId="{894E5962-7A34-4002-911A-96D35D83C5E4}" destId="{B5629D7E-E72B-4F54-9EA5-94CF4238A6FF}" srcOrd="0" destOrd="0" presId="urn:microsoft.com/office/officeart/2005/8/layout/default"/>
    <dgm:cxn modelId="{34B0B73D-6C5E-4B51-829B-1BA3708B78C9}" srcId="{20A3BC16-2E69-4ECA-A093-932B1914E2FC}" destId="{07A6C7ED-E439-4B61-91A4-2CC24EECBEDA}" srcOrd="3" destOrd="0" parTransId="{B87B8D84-DF25-45BB-88AE-62CF1B5962C5}" sibTransId="{EDE186B6-B735-42E2-A07D-E2280DDB5A45}"/>
    <dgm:cxn modelId="{60EAF15F-0988-4DA4-8176-AB1C56135D79}" srcId="{20A3BC16-2E69-4ECA-A093-932B1914E2FC}" destId="{108D9155-4EEF-447B-BDA3-EEBDD932BC94}" srcOrd="0" destOrd="0" parTransId="{F7331EB6-2D24-46E7-8D8A-77A29C8558F0}" sibTransId="{09D03DA7-F1BA-458A-87DA-92BF3ADAF8D8}"/>
    <dgm:cxn modelId="{CCE69E4A-4B85-467C-BE07-FE13E6E84D5B}" type="presOf" srcId="{07A6C7ED-E439-4B61-91A4-2CC24EECBEDA}" destId="{B51528AF-D9A7-4ED5-8050-48CAE4C80B74}" srcOrd="0" destOrd="0" presId="urn:microsoft.com/office/officeart/2005/8/layout/default"/>
    <dgm:cxn modelId="{34121574-E7F9-495C-B9F6-1A5D0816B7D5}" srcId="{20A3BC16-2E69-4ECA-A093-932B1914E2FC}" destId="{549FE74F-EDBD-4840-8034-10E3B196D8BE}" srcOrd="1" destOrd="0" parTransId="{3D7621E2-6ADA-497E-A520-577113256182}" sibTransId="{BBEE0841-F3BF-4222-9628-5BB5ABD32400}"/>
    <dgm:cxn modelId="{42E737FD-F9CA-40D0-B8EE-20B4D4A48CE3}" type="presOf" srcId="{108D9155-4EEF-447B-BDA3-EEBDD932BC94}" destId="{87523533-32BF-4A59-B88A-68A6CA6B5EE4}" srcOrd="0" destOrd="0" presId="urn:microsoft.com/office/officeart/2005/8/layout/default"/>
    <dgm:cxn modelId="{4AEA51FE-B0EA-44B8-A0E4-2FE2F69504EC}" srcId="{20A3BC16-2E69-4ECA-A093-932B1914E2FC}" destId="{894E5962-7A34-4002-911A-96D35D83C5E4}" srcOrd="2" destOrd="0" parTransId="{E6FFB463-E1D6-4A31-B705-016DB8AE2E81}" sibTransId="{6FE267DC-6939-4634-905F-6B485FE06475}"/>
    <dgm:cxn modelId="{C630E476-531F-42F9-84CF-A6962D4ABE52}" type="presParOf" srcId="{F0B1F903-CBA6-4DF2-8017-45BF0858E641}" destId="{87523533-32BF-4A59-B88A-68A6CA6B5EE4}" srcOrd="0" destOrd="0" presId="urn:microsoft.com/office/officeart/2005/8/layout/default"/>
    <dgm:cxn modelId="{734BDAF3-7729-4D5D-8A22-1544F58446AF}" type="presParOf" srcId="{F0B1F903-CBA6-4DF2-8017-45BF0858E641}" destId="{4B31FB9F-6B8F-4F0E-92D7-3EA23439F18D}" srcOrd="1" destOrd="0" presId="urn:microsoft.com/office/officeart/2005/8/layout/default"/>
    <dgm:cxn modelId="{E54222F9-BBBB-4A99-9795-E6D61213444B}" type="presParOf" srcId="{F0B1F903-CBA6-4DF2-8017-45BF0858E641}" destId="{5CFFC77B-E70F-4830-A760-0D7C7BBA3147}" srcOrd="2" destOrd="0" presId="urn:microsoft.com/office/officeart/2005/8/layout/default"/>
    <dgm:cxn modelId="{A98AC31B-32DE-408E-89F9-27E630A61AC9}" type="presParOf" srcId="{F0B1F903-CBA6-4DF2-8017-45BF0858E641}" destId="{C680E8ED-EDDE-47EF-B7E7-54B3A7C9E89A}" srcOrd="3" destOrd="0" presId="urn:microsoft.com/office/officeart/2005/8/layout/default"/>
    <dgm:cxn modelId="{45B9F949-39BA-41A9-B5B2-B6C379658A82}" type="presParOf" srcId="{F0B1F903-CBA6-4DF2-8017-45BF0858E641}" destId="{B5629D7E-E72B-4F54-9EA5-94CF4238A6FF}" srcOrd="4" destOrd="0" presId="urn:microsoft.com/office/officeart/2005/8/layout/default"/>
    <dgm:cxn modelId="{543729C0-3394-4916-B665-DDAB2589C0B0}" type="presParOf" srcId="{F0B1F903-CBA6-4DF2-8017-45BF0858E641}" destId="{AFDFD47D-E30C-4E8B-BFBC-C084212D71DC}" srcOrd="5" destOrd="0" presId="urn:microsoft.com/office/officeart/2005/8/layout/default"/>
    <dgm:cxn modelId="{7138DC91-CCCC-4B08-83DC-CD1765A64F80}" type="presParOf" srcId="{F0B1F903-CBA6-4DF2-8017-45BF0858E641}" destId="{B51528AF-D9A7-4ED5-8050-48CAE4C80B74}" srcOrd="6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30.xml><?xml version="1.0" encoding="utf-8"?>
<dgm:dataModel xmlns:dgm="http://schemas.openxmlformats.org/drawingml/2006/diagram" xmlns:a="http://schemas.openxmlformats.org/drawingml/2006/main">
  <dgm:ptLst>
    <dgm:pt modelId="{9D3E02E7-26BB-40F4-BD57-ACB9E75245DC}" type="doc">
      <dgm:prSet loTypeId="urn:microsoft.com/office/officeart/2009/3/layout/OpposingIdeas" loCatId="relationship" qsTypeId="urn:microsoft.com/office/officeart/2005/8/quickstyle/simple1" qsCatId="simple" csTypeId="urn:microsoft.com/office/officeart/2005/8/colors/accent2_1" csCatId="accent2" phldr="1"/>
      <dgm:spPr/>
      <dgm:t>
        <a:bodyPr/>
        <a:lstStyle/>
        <a:p>
          <a:endParaRPr lang="en-GB"/>
        </a:p>
      </dgm:t>
    </dgm:pt>
    <dgm:pt modelId="{C89C0CF4-8F32-42F3-8D87-2FCB5B68DFA9}">
      <dgm:prSet phldrT="[Text]" phldr="0"/>
      <dgm:spPr/>
      <dgm:t>
        <a:bodyPr/>
        <a:lstStyle/>
        <a:p>
          <a:r>
            <a:rPr lang="en-GB" dirty="0">
              <a:latin typeface="Syne" panose="020B0604020202020204" charset="0"/>
            </a:rPr>
            <a:t>Strengths</a:t>
          </a:r>
        </a:p>
      </dgm:t>
    </dgm:pt>
    <dgm:pt modelId="{C6224D3A-8004-45CA-9F47-C54B0B4CAE36}" type="parTrans" cxnId="{FF4D8021-0982-48CF-BFA2-137B5342508B}">
      <dgm:prSet/>
      <dgm:spPr/>
      <dgm:t>
        <a:bodyPr/>
        <a:lstStyle/>
        <a:p>
          <a:endParaRPr lang="en-GB">
            <a:latin typeface="Syne" panose="020B0604020202020204" charset="0"/>
          </a:endParaRPr>
        </a:p>
      </dgm:t>
    </dgm:pt>
    <dgm:pt modelId="{8B1FEFA7-276D-4060-B061-D86F94AA6F7F}" type="sibTrans" cxnId="{FF4D8021-0982-48CF-BFA2-137B5342508B}">
      <dgm:prSet/>
      <dgm:spPr/>
      <dgm:t>
        <a:bodyPr/>
        <a:lstStyle/>
        <a:p>
          <a:endParaRPr lang="en-GB">
            <a:latin typeface="Syne" panose="020B0604020202020204" charset="0"/>
          </a:endParaRPr>
        </a:p>
      </dgm:t>
    </dgm:pt>
    <dgm:pt modelId="{C431DF18-A890-4F2C-866E-E225BCAE274F}">
      <dgm:prSet phldrT="[Text]"/>
      <dgm:spPr/>
      <dgm:t>
        <a:bodyPr/>
        <a:lstStyle/>
        <a:p>
          <a:pPr>
            <a:buFont typeface="Arial" panose="020B0604020202020204" pitchFamily="34" charset="0"/>
            <a:buChar char="•"/>
          </a:pPr>
          <a:r>
            <a:rPr lang="en-GB" dirty="0">
              <a:latin typeface="Syne" panose="020B0604020202020204" charset="0"/>
            </a:rPr>
            <a:t>Explains multiple forms of prejudice
Strong empirical support
Applicable to contemporary issues
Integrates cognitive, emotional, and social processes</a:t>
          </a:r>
        </a:p>
      </dgm:t>
    </dgm:pt>
    <dgm:pt modelId="{7AE0642A-95CA-4872-9766-CC8C238FBD24}" type="parTrans" cxnId="{F08ED09B-B5C2-44C9-AE55-B4D895F031A8}">
      <dgm:prSet/>
      <dgm:spPr/>
      <dgm:t>
        <a:bodyPr/>
        <a:lstStyle/>
        <a:p>
          <a:endParaRPr lang="en-GB">
            <a:latin typeface="Syne" panose="020B0604020202020204" charset="0"/>
          </a:endParaRPr>
        </a:p>
      </dgm:t>
    </dgm:pt>
    <dgm:pt modelId="{50F6FA22-B213-4F41-BBD9-CC6C146F58A4}" type="sibTrans" cxnId="{F08ED09B-B5C2-44C9-AE55-B4D895F031A8}">
      <dgm:prSet/>
      <dgm:spPr/>
      <dgm:t>
        <a:bodyPr/>
        <a:lstStyle/>
        <a:p>
          <a:endParaRPr lang="en-GB">
            <a:latin typeface="Syne" panose="020B0604020202020204" charset="0"/>
          </a:endParaRPr>
        </a:p>
      </dgm:t>
    </dgm:pt>
    <dgm:pt modelId="{64F9DF2B-D7DF-4283-A0A0-4AC97D18222D}">
      <dgm:prSet phldrT="[Text]" phldr="0"/>
      <dgm:spPr/>
      <dgm:t>
        <a:bodyPr/>
        <a:lstStyle/>
        <a:p>
          <a:r>
            <a:rPr lang="en-GB" dirty="0">
              <a:latin typeface="Syne" panose="020B0604020202020204" charset="0"/>
            </a:rPr>
            <a:t>Limitations</a:t>
          </a:r>
        </a:p>
      </dgm:t>
    </dgm:pt>
    <dgm:pt modelId="{E756380A-C8BA-490F-B312-7BEDFF842553}" type="parTrans" cxnId="{E8CC9670-FDA6-423F-B9DE-6C94B843CBFB}">
      <dgm:prSet/>
      <dgm:spPr/>
      <dgm:t>
        <a:bodyPr/>
        <a:lstStyle/>
        <a:p>
          <a:endParaRPr lang="en-GB">
            <a:latin typeface="Syne" panose="020B0604020202020204" charset="0"/>
          </a:endParaRPr>
        </a:p>
      </dgm:t>
    </dgm:pt>
    <dgm:pt modelId="{73C6EAA8-33E4-4BA8-AA88-586B1BCD6C4A}" type="sibTrans" cxnId="{E8CC9670-FDA6-423F-B9DE-6C94B843CBFB}">
      <dgm:prSet/>
      <dgm:spPr/>
      <dgm:t>
        <a:bodyPr/>
        <a:lstStyle/>
        <a:p>
          <a:endParaRPr lang="en-GB">
            <a:latin typeface="Syne" panose="020B0604020202020204" charset="0"/>
          </a:endParaRPr>
        </a:p>
      </dgm:t>
    </dgm:pt>
    <dgm:pt modelId="{4ACAF707-3716-4232-8701-E01E1905A5BB}">
      <dgm:prSet phldrT="[Text]"/>
      <dgm:spPr/>
      <dgm:t>
        <a:bodyPr/>
        <a:lstStyle/>
        <a:p>
          <a:r>
            <a:rPr lang="en-GB" dirty="0">
              <a:latin typeface="Syne" panose="020B0604020202020204" charset="0"/>
            </a:rPr>
            <a:t>Threats often overlap
Direction of causality is unclear
May overlook wider social structures
Not all prejudice is threat-based</a:t>
          </a:r>
        </a:p>
      </dgm:t>
    </dgm:pt>
    <dgm:pt modelId="{8709A35F-0E59-4FDF-9901-51D0DF166C99}" type="parTrans" cxnId="{A113F630-81B8-4804-BE08-D49A0CE5DAB7}">
      <dgm:prSet/>
      <dgm:spPr/>
      <dgm:t>
        <a:bodyPr/>
        <a:lstStyle/>
        <a:p>
          <a:endParaRPr lang="en-GB">
            <a:latin typeface="Syne" panose="020B0604020202020204" charset="0"/>
          </a:endParaRPr>
        </a:p>
      </dgm:t>
    </dgm:pt>
    <dgm:pt modelId="{8498BF45-22A0-49FB-A499-5D3F2001EA86}" type="sibTrans" cxnId="{A113F630-81B8-4804-BE08-D49A0CE5DAB7}">
      <dgm:prSet/>
      <dgm:spPr/>
      <dgm:t>
        <a:bodyPr/>
        <a:lstStyle/>
        <a:p>
          <a:endParaRPr lang="en-GB">
            <a:latin typeface="Syne" panose="020B0604020202020204" charset="0"/>
          </a:endParaRPr>
        </a:p>
      </dgm:t>
    </dgm:pt>
    <dgm:pt modelId="{81980263-F41E-461D-9B35-23EB7B4B49A1}">
      <dgm:prSet/>
      <dgm:spPr/>
      <dgm:t>
        <a:bodyPr/>
        <a:lstStyle/>
        <a:p>
          <a:endParaRPr lang="en-GB"/>
        </a:p>
      </dgm:t>
    </dgm:pt>
    <dgm:pt modelId="{CF29CC3F-BADB-45EA-B789-02BAFAB9E878}" type="parTrans" cxnId="{1EEE0DA6-0119-4424-BE20-8210BCDE0114}">
      <dgm:prSet/>
      <dgm:spPr/>
      <dgm:t>
        <a:bodyPr/>
        <a:lstStyle/>
        <a:p>
          <a:endParaRPr lang="en-GB">
            <a:latin typeface="Syne" panose="020B0604020202020204" charset="0"/>
          </a:endParaRPr>
        </a:p>
      </dgm:t>
    </dgm:pt>
    <dgm:pt modelId="{11CBB0A9-2EBA-45CD-A69B-BC3B6C100B5C}" type="sibTrans" cxnId="{1EEE0DA6-0119-4424-BE20-8210BCDE0114}">
      <dgm:prSet/>
      <dgm:spPr/>
      <dgm:t>
        <a:bodyPr/>
        <a:lstStyle/>
        <a:p>
          <a:endParaRPr lang="en-GB">
            <a:latin typeface="Syne" panose="020B0604020202020204" charset="0"/>
          </a:endParaRPr>
        </a:p>
      </dgm:t>
    </dgm:pt>
    <dgm:pt modelId="{C51380E6-25A7-4B69-8279-458CAA217EA5}">
      <dgm:prSet/>
      <dgm:spPr/>
      <dgm:t>
        <a:bodyPr/>
        <a:lstStyle/>
        <a:p>
          <a:endParaRPr lang="en-GB"/>
        </a:p>
      </dgm:t>
    </dgm:pt>
    <dgm:pt modelId="{82845E0E-A8B8-4283-AA96-426181F358A5}" type="parTrans" cxnId="{12013664-AD7D-433A-AA99-B5EEB9375153}">
      <dgm:prSet/>
      <dgm:spPr/>
      <dgm:t>
        <a:bodyPr/>
        <a:lstStyle/>
        <a:p>
          <a:endParaRPr lang="en-GB">
            <a:latin typeface="Syne" panose="020B0604020202020204" charset="0"/>
          </a:endParaRPr>
        </a:p>
      </dgm:t>
    </dgm:pt>
    <dgm:pt modelId="{3C8C3295-EC63-4F13-B6D9-0B03FE491B03}" type="sibTrans" cxnId="{12013664-AD7D-433A-AA99-B5EEB9375153}">
      <dgm:prSet/>
      <dgm:spPr/>
      <dgm:t>
        <a:bodyPr/>
        <a:lstStyle/>
        <a:p>
          <a:endParaRPr lang="en-GB">
            <a:latin typeface="Syne" panose="020B0604020202020204" charset="0"/>
          </a:endParaRPr>
        </a:p>
      </dgm:t>
    </dgm:pt>
    <dgm:pt modelId="{52023780-957F-4B1B-9584-F4975F57751A}">
      <dgm:prSet/>
      <dgm:spPr/>
      <dgm:t>
        <a:bodyPr/>
        <a:lstStyle/>
        <a:p>
          <a:endParaRPr lang="en-GB"/>
        </a:p>
      </dgm:t>
    </dgm:pt>
    <dgm:pt modelId="{DC8952FD-5312-4EC9-9FAC-B7671C96AE58}" type="parTrans" cxnId="{4B6A6552-E061-4A4F-8B71-B395AAE8C42C}">
      <dgm:prSet/>
      <dgm:spPr/>
      <dgm:t>
        <a:bodyPr/>
        <a:lstStyle/>
        <a:p>
          <a:endParaRPr lang="en-GB">
            <a:latin typeface="Syne" panose="020B0604020202020204" charset="0"/>
          </a:endParaRPr>
        </a:p>
      </dgm:t>
    </dgm:pt>
    <dgm:pt modelId="{8C4FF572-6A25-468D-AC78-71904A94CC0A}" type="sibTrans" cxnId="{4B6A6552-E061-4A4F-8B71-B395AAE8C42C}">
      <dgm:prSet/>
      <dgm:spPr/>
      <dgm:t>
        <a:bodyPr/>
        <a:lstStyle/>
        <a:p>
          <a:endParaRPr lang="en-GB">
            <a:latin typeface="Syne" panose="020B0604020202020204" charset="0"/>
          </a:endParaRPr>
        </a:p>
      </dgm:t>
    </dgm:pt>
    <dgm:pt modelId="{72CB7271-1D93-4349-89BC-06F631F37EBE}">
      <dgm:prSet/>
      <dgm:spPr/>
      <dgm:t>
        <a:bodyPr/>
        <a:lstStyle/>
        <a:p>
          <a:endParaRPr lang="en-GB">
            <a:latin typeface="Syne" panose="020B0604020202020204" charset="0"/>
          </a:endParaRPr>
        </a:p>
      </dgm:t>
    </dgm:pt>
    <dgm:pt modelId="{E2586B81-DEF6-47D6-8602-1A8D4E48899E}" type="parTrans" cxnId="{C497D51D-707D-4408-A040-5336ED0CDCC0}">
      <dgm:prSet/>
      <dgm:spPr/>
      <dgm:t>
        <a:bodyPr/>
        <a:lstStyle/>
        <a:p>
          <a:endParaRPr lang="en-GB">
            <a:latin typeface="Syne" panose="020B0604020202020204" charset="0"/>
          </a:endParaRPr>
        </a:p>
      </dgm:t>
    </dgm:pt>
    <dgm:pt modelId="{F3D91930-447A-4A14-BFC9-FC06091E3F04}" type="sibTrans" cxnId="{C497D51D-707D-4408-A040-5336ED0CDCC0}">
      <dgm:prSet/>
      <dgm:spPr/>
      <dgm:t>
        <a:bodyPr/>
        <a:lstStyle/>
        <a:p>
          <a:endParaRPr lang="en-GB">
            <a:latin typeface="Syne" panose="020B0604020202020204" charset="0"/>
          </a:endParaRPr>
        </a:p>
      </dgm:t>
    </dgm:pt>
    <dgm:pt modelId="{751CFA51-E501-4F6F-8386-194AB00EE6C5}" type="pres">
      <dgm:prSet presAssocID="{9D3E02E7-26BB-40F4-BD57-ACB9E75245DC}" presName="Name0" presStyleCnt="0">
        <dgm:presLayoutVars>
          <dgm:chMax val="2"/>
          <dgm:dir/>
          <dgm:animOne val="branch"/>
          <dgm:animLvl val="lvl"/>
          <dgm:resizeHandles val="exact"/>
        </dgm:presLayoutVars>
      </dgm:prSet>
      <dgm:spPr/>
    </dgm:pt>
    <dgm:pt modelId="{059DA082-2FE7-4B50-B6E6-7267495F80CC}" type="pres">
      <dgm:prSet presAssocID="{9D3E02E7-26BB-40F4-BD57-ACB9E75245DC}" presName="Background" presStyleLbl="node1" presStyleIdx="0" presStyleCnt="1"/>
      <dgm:spPr/>
    </dgm:pt>
    <dgm:pt modelId="{03193018-C4DE-4BD9-9543-BDC88307EB86}" type="pres">
      <dgm:prSet presAssocID="{9D3E02E7-26BB-40F4-BD57-ACB9E75245DC}" presName="Divider" presStyleLbl="callout" presStyleIdx="0" presStyleCnt="1"/>
      <dgm:spPr/>
    </dgm:pt>
    <dgm:pt modelId="{AE71AAA9-0BA4-49A2-8FC3-6EE6F488DA6A}" type="pres">
      <dgm:prSet presAssocID="{9D3E02E7-26BB-40F4-BD57-ACB9E75245DC}" presName="ChildText1" presStyleLbl="revTx" presStyleIdx="0" presStyleCnt="0">
        <dgm:presLayoutVars>
          <dgm:chMax val="0"/>
          <dgm:chPref val="0"/>
          <dgm:bulletEnabled val="1"/>
        </dgm:presLayoutVars>
      </dgm:prSet>
      <dgm:spPr/>
    </dgm:pt>
    <dgm:pt modelId="{8964B1D1-6270-46FF-AC66-1023574E7131}" type="pres">
      <dgm:prSet presAssocID="{9D3E02E7-26BB-40F4-BD57-ACB9E75245DC}" presName="ChildText2" presStyleLbl="revTx" presStyleIdx="0" presStyleCnt="0">
        <dgm:presLayoutVars>
          <dgm:chMax val="0"/>
          <dgm:chPref val="0"/>
          <dgm:bulletEnabled val="1"/>
        </dgm:presLayoutVars>
      </dgm:prSet>
      <dgm:spPr/>
    </dgm:pt>
    <dgm:pt modelId="{AF382785-6FA7-469D-9CCF-C4C1B084B008}" type="pres">
      <dgm:prSet presAssocID="{9D3E02E7-26BB-40F4-BD57-ACB9E75245DC}" presName="ParentText1" presStyleLbl="revTx" presStyleIdx="0" presStyleCnt="0">
        <dgm:presLayoutVars>
          <dgm:chMax val="1"/>
          <dgm:chPref val="1"/>
        </dgm:presLayoutVars>
      </dgm:prSet>
      <dgm:spPr/>
    </dgm:pt>
    <dgm:pt modelId="{377C5D3F-9A20-4EE7-87CF-67D311C3D379}" type="pres">
      <dgm:prSet presAssocID="{9D3E02E7-26BB-40F4-BD57-ACB9E75245DC}" presName="ParentShape1" presStyleLbl="alignImgPlace1" presStyleIdx="0" presStyleCnt="2">
        <dgm:presLayoutVars/>
      </dgm:prSet>
      <dgm:spPr/>
    </dgm:pt>
    <dgm:pt modelId="{00A8BECD-189E-4950-B869-F15FF470224C}" type="pres">
      <dgm:prSet presAssocID="{9D3E02E7-26BB-40F4-BD57-ACB9E75245DC}" presName="ParentText2" presStyleLbl="revTx" presStyleIdx="0" presStyleCnt="0">
        <dgm:presLayoutVars>
          <dgm:chMax val="1"/>
          <dgm:chPref val="1"/>
        </dgm:presLayoutVars>
      </dgm:prSet>
      <dgm:spPr/>
    </dgm:pt>
    <dgm:pt modelId="{6D8AB593-12E2-445D-AEAB-7B96343B59BA}" type="pres">
      <dgm:prSet presAssocID="{9D3E02E7-26BB-40F4-BD57-ACB9E75245DC}" presName="ParentShape2" presStyleLbl="alignImgPlace1" presStyleIdx="1" presStyleCnt="2">
        <dgm:presLayoutVars/>
      </dgm:prSet>
      <dgm:spPr/>
    </dgm:pt>
  </dgm:ptLst>
  <dgm:cxnLst>
    <dgm:cxn modelId="{C497D51D-707D-4408-A040-5336ED0CDCC0}" srcId="{9D3E02E7-26BB-40F4-BD57-ACB9E75245DC}" destId="{72CB7271-1D93-4349-89BC-06F631F37EBE}" srcOrd="5" destOrd="0" parTransId="{E2586B81-DEF6-47D6-8602-1A8D4E48899E}" sibTransId="{F3D91930-447A-4A14-BFC9-FC06091E3F04}"/>
    <dgm:cxn modelId="{FF4D8021-0982-48CF-BFA2-137B5342508B}" srcId="{9D3E02E7-26BB-40F4-BD57-ACB9E75245DC}" destId="{C89C0CF4-8F32-42F3-8D87-2FCB5B68DFA9}" srcOrd="0" destOrd="0" parTransId="{C6224D3A-8004-45CA-9F47-C54B0B4CAE36}" sibTransId="{8B1FEFA7-276D-4060-B061-D86F94AA6F7F}"/>
    <dgm:cxn modelId="{A113F630-81B8-4804-BE08-D49A0CE5DAB7}" srcId="{64F9DF2B-D7DF-4283-A0A0-4AC97D18222D}" destId="{4ACAF707-3716-4232-8701-E01E1905A5BB}" srcOrd="0" destOrd="0" parTransId="{8709A35F-0E59-4FDF-9901-51D0DF166C99}" sibTransId="{8498BF45-22A0-49FB-A499-5D3F2001EA86}"/>
    <dgm:cxn modelId="{640DFB32-55A9-4655-901E-9A08FFC3608E}" type="presOf" srcId="{9D3E02E7-26BB-40F4-BD57-ACB9E75245DC}" destId="{751CFA51-E501-4F6F-8386-194AB00EE6C5}" srcOrd="0" destOrd="0" presId="urn:microsoft.com/office/officeart/2009/3/layout/OpposingIdeas"/>
    <dgm:cxn modelId="{AF5D7D34-E359-41A8-A849-F40107C100C4}" type="presOf" srcId="{64F9DF2B-D7DF-4283-A0A0-4AC97D18222D}" destId="{6D8AB593-12E2-445D-AEAB-7B96343B59BA}" srcOrd="1" destOrd="0" presId="urn:microsoft.com/office/officeart/2009/3/layout/OpposingIdeas"/>
    <dgm:cxn modelId="{12013664-AD7D-433A-AA99-B5EEB9375153}" srcId="{9D3E02E7-26BB-40F4-BD57-ACB9E75245DC}" destId="{C51380E6-25A7-4B69-8279-458CAA217EA5}" srcOrd="3" destOrd="0" parTransId="{82845E0E-A8B8-4283-AA96-426181F358A5}" sibTransId="{3C8C3295-EC63-4F13-B6D9-0B03FE491B03}"/>
    <dgm:cxn modelId="{E2480169-FE77-43ED-93A9-55E095464B81}" type="presOf" srcId="{C89C0CF4-8F32-42F3-8D87-2FCB5B68DFA9}" destId="{377C5D3F-9A20-4EE7-87CF-67D311C3D379}" srcOrd="1" destOrd="0" presId="urn:microsoft.com/office/officeart/2009/3/layout/OpposingIdeas"/>
    <dgm:cxn modelId="{2B7F5849-FD17-49DE-BE8D-8E0FC1232133}" type="presOf" srcId="{4ACAF707-3716-4232-8701-E01E1905A5BB}" destId="{8964B1D1-6270-46FF-AC66-1023574E7131}" srcOrd="0" destOrd="0" presId="urn:microsoft.com/office/officeart/2009/3/layout/OpposingIdeas"/>
    <dgm:cxn modelId="{E8CC9670-FDA6-423F-B9DE-6C94B843CBFB}" srcId="{9D3E02E7-26BB-40F4-BD57-ACB9E75245DC}" destId="{64F9DF2B-D7DF-4283-A0A0-4AC97D18222D}" srcOrd="1" destOrd="0" parTransId="{E756380A-C8BA-490F-B312-7BEDFF842553}" sibTransId="{73C6EAA8-33E4-4BA8-AA88-586B1BCD6C4A}"/>
    <dgm:cxn modelId="{4B6A6552-E061-4A4F-8B71-B395AAE8C42C}" srcId="{9D3E02E7-26BB-40F4-BD57-ACB9E75245DC}" destId="{52023780-957F-4B1B-9584-F4975F57751A}" srcOrd="4" destOrd="0" parTransId="{DC8952FD-5312-4EC9-9FAC-B7671C96AE58}" sibTransId="{8C4FF572-6A25-468D-AC78-71904A94CC0A}"/>
    <dgm:cxn modelId="{F08ED09B-B5C2-44C9-AE55-B4D895F031A8}" srcId="{C89C0CF4-8F32-42F3-8D87-2FCB5B68DFA9}" destId="{C431DF18-A890-4F2C-866E-E225BCAE274F}" srcOrd="0" destOrd="0" parTransId="{7AE0642A-95CA-4872-9766-CC8C238FBD24}" sibTransId="{50F6FA22-B213-4F41-BBD9-CC6C146F58A4}"/>
    <dgm:cxn modelId="{1EEE0DA6-0119-4424-BE20-8210BCDE0114}" srcId="{9D3E02E7-26BB-40F4-BD57-ACB9E75245DC}" destId="{81980263-F41E-461D-9B35-23EB7B4B49A1}" srcOrd="2" destOrd="0" parTransId="{CF29CC3F-BADB-45EA-B789-02BAFAB9E878}" sibTransId="{11CBB0A9-2EBA-45CD-A69B-BC3B6C100B5C}"/>
    <dgm:cxn modelId="{124D98E3-4A5A-4C58-A43F-E7E59EE673C6}" type="presOf" srcId="{64F9DF2B-D7DF-4283-A0A0-4AC97D18222D}" destId="{00A8BECD-189E-4950-B869-F15FF470224C}" srcOrd="0" destOrd="0" presId="urn:microsoft.com/office/officeart/2009/3/layout/OpposingIdeas"/>
    <dgm:cxn modelId="{463B06EB-2374-4EA7-901F-8BB7350D154B}" type="presOf" srcId="{C431DF18-A890-4F2C-866E-E225BCAE274F}" destId="{AE71AAA9-0BA4-49A2-8FC3-6EE6F488DA6A}" srcOrd="0" destOrd="0" presId="urn:microsoft.com/office/officeart/2009/3/layout/OpposingIdeas"/>
    <dgm:cxn modelId="{DBDF04EE-48FE-4481-B2D6-1A0A37A99797}" type="presOf" srcId="{C89C0CF4-8F32-42F3-8D87-2FCB5B68DFA9}" destId="{AF382785-6FA7-469D-9CCF-C4C1B084B008}" srcOrd="0" destOrd="0" presId="urn:microsoft.com/office/officeart/2009/3/layout/OpposingIdeas"/>
    <dgm:cxn modelId="{FB20C41E-0E0C-4F85-AC62-A11C772212BD}" type="presParOf" srcId="{751CFA51-E501-4F6F-8386-194AB00EE6C5}" destId="{059DA082-2FE7-4B50-B6E6-7267495F80CC}" srcOrd="0" destOrd="0" presId="urn:microsoft.com/office/officeart/2009/3/layout/OpposingIdeas"/>
    <dgm:cxn modelId="{FB344F39-6662-4476-A919-C4A60AFF9DF3}" type="presParOf" srcId="{751CFA51-E501-4F6F-8386-194AB00EE6C5}" destId="{03193018-C4DE-4BD9-9543-BDC88307EB86}" srcOrd="1" destOrd="0" presId="urn:microsoft.com/office/officeart/2009/3/layout/OpposingIdeas"/>
    <dgm:cxn modelId="{AAB81A8A-2FC6-42BA-B08C-FCC110D89006}" type="presParOf" srcId="{751CFA51-E501-4F6F-8386-194AB00EE6C5}" destId="{AE71AAA9-0BA4-49A2-8FC3-6EE6F488DA6A}" srcOrd="2" destOrd="0" presId="urn:microsoft.com/office/officeart/2009/3/layout/OpposingIdeas"/>
    <dgm:cxn modelId="{9219A382-D64F-42FC-AB22-E05D54F08BBA}" type="presParOf" srcId="{751CFA51-E501-4F6F-8386-194AB00EE6C5}" destId="{8964B1D1-6270-46FF-AC66-1023574E7131}" srcOrd="3" destOrd="0" presId="urn:microsoft.com/office/officeart/2009/3/layout/OpposingIdeas"/>
    <dgm:cxn modelId="{A9096832-441F-4D9A-86E9-D7E0FA6E2C98}" type="presParOf" srcId="{751CFA51-E501-4F6F-8386-194AB00EE6C5}" destId="{AF382785-6FA7-469D-9CCF-C4C1B084B008}" srcOrd="4" destOrd="0" presId="urn:microsoft.com/office/officeart/2009/3/layout/OpposingIdeas"/>
    <dgm:cxn modelId="{A392424D-A256-44E7-B738-B0E51E60526E}" type="presParOf" srcId="{751CFA51-E501-4F6F-8386-194AB00EE6C5}" destId="{377C5D3F-9A20-4EE7-87CF-67D311C3D379}" srcOrd="5" destOrd="0" presId="urn:microsoft.com/office/officeart/2009/3/layout/OpposingIdeas"/>
    <dgm:cxn modelId="{F0A36737-8FEA-430F-B061-2B74CAF46263}" type="presParOf" srcId="{751CFA51-E501-4F6F-8386-194AB00EE6C5}" destId="{00A8BECD-189E-4950-B869-F15FF470224C}" srcOrd="6" destOrd="0" presId="urn:microsoft.com/office/officeart/2009/3/layout/OpposingIdeas"/>
    <dgm:cxn modelId="{34174533-7366-4FE1-8BF8-2AD41ADF76C2}" type="presParOf" srcId="{751CFA51-E501-4F6F-8386-194AB00EE6C5}" destId="{6D8AB593-12E2-445D-AEAB-7B96343B59BA}" srcOrd="7" destOrd="0" presId="urn:microsoft.com/office/officeart/2009/3/layout/OpposingIdeas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31.xml><?xml version="1.0" encoding="utf-8"?>
<dgm:dataModel xmlns:dgm="http://schemas.openxmlformats.org/drawingml/2006/diagram" xmlns:a="http://schemas.openxmlformats.org/drawingml/2006/main">
  <dgm:ptLst>
    <dgm:pt modelId="{39E07DB6-5DC9-413A-96FE-2B8AFAAF2BFF}" type="doc">
      <dgm:prSet loTypeId="urn:microsoft.com/office/officeart/2005/8/layout/default" loCatId="list" qsTypeId="urn:microsoft.com/office/officeart/2005/8/quickstyle/simple1" qsCatId="simple" csTypeId="urn:microsoft.com/office/officeart/2005/8/colors/colorful2" csCatId="colorful" phldr="1"/>
      <dgm:spPr/>
      <dgm:t>
        <a:bodyPr/>
        <a:lstStyle/>
        <a:p>
          <a:endParaRPr lang="en-GB"/>
        </a:p>
      </dgm:t>
    </dgm:pt>
    <dgm:pt modelId="{4ED8A782-48AC-4831-AA2D-84135E85BC5A}">
      <dgm:prSet phldrT="[Text]" phldr="0"/>
      <dgm:spPr/>
      <dgm:t>
        <a:bodyPr/>
        <a:lstStyle/>
        <a:p>
          <a:r>
            <a:rPr lang="en-GB" dirty="0">
              <a:solidFill>
                <a:schemeClr val="tx1"/>
              </a:solidFill>
            </a:rPr>
            <a:t>Refugee Arrival</a:t>
          </a:r>
        </a:p>
      </dgm:t>
    </dgm:pt>
    <dgm:pt modelId="{CBEF35F2-03D5-445F-B7E4-03A37B6A2FF9}" type="parTrans" cxnId="{0C4C5B1A-DEDE-4738-B4FF-15B492E406BA}">
      <dgm:prSet/>
      <dgm:spPr/>
      <dgm:t>
        <a:bodyPr/>
        <a:lstStyle/>
        <a:p>
          <a:endParaRPr lang="en-GB">
            <a:solidFill>
              <a:schemeClr val="tx1"/>
            </a:solidFill>
          </a:endParaRPr>
        </a:p>
      </dgm:t>
    </dgm:pt>
    <dgm:pt modelId="{5FC27FBD-CE73-4049-BECC-62CF6812FB36}" type="sibTrans" cxnId="{0C4C5B1A-DEDE-4738-B4FF-15B492E406BA}">
      <dgm:prSet/>
      <dgm:spPr/>
      <dgm:t>
        <a:bodyPr/>
        <a:lstStyle/>
        <a:p>
          <a:endParaRPr lang="en-GB">
            <a:solidFill>
              <a:schemeClr val="tx1"/>
            </a:solidFill>
          </a:endParaRPr>
        </a:p>
      </dgm:t>
    </dgm:pt>
    <dgm:pt modelId="{851DA8CA-3682-42F8-8E98-3A0E5B5FC8BC}">
      <dgm:prSet phldrT="[Text]" phldr="0"/>
      <dgm:spPr/>
      <dgm:t>
        <a:bodyPr/>
        <a:lstStyle/>
        <a:p>
          <a:r>
            <a:rPr lang="en-GB" dirty="0">
              <a:solidFill>
                <a:schemeClr val="tx1"/>
              </a:solidFill>
            </a:rPr>
            <a:t>Religious Clothing</a:t>
          </a:r>
        </a:p>
      </dgm:t>
    </dgm:pt>
    <dgm:pt modelId="{11EDAA69-B691-490F-A532-A0D1AFD9C264}" type="parTrans" cxnId="{8021A75C-D16E-44BC-91C4-56BC7C48B33E}">
      <dgm:prSet/>
      <dgm:spPr/>
      <dgm:t>
        <a:bodyPr/>
        <a:lstStyle/>
        <a:p>
          <a:endParaRPr lang="en-GB">
            <a:solidFill>
              <a:schemeClr val="tx1"/>
            </a:solidFill>
          </a:endParaRPr>
        </a:p>
      </dgm:t>
    </dgm:pt>
    <dgm:pt modelId="{B11165BB-8F27-42B1-8D81-5247F98D09F6}" type="sibTrans" cxnId="{8021A75C-D16E-44BC-91C4-56BC7C48B33E}">
      <dgm:prSet/>
      <dgm:spPr/>
      <dgm:t>
        <a:bodyPr/>
        <a:lstStyle/>
        <a:p>
          <a:endParaRPr lang="en-GB">
            <a:solidFill>
              <a:schemeClr val="tx1"/>
            </a:solidFill>
          </a:endParaRPr>
        </a:p>
      </dgm:t>
    </dgm:pt>
    <dgm:pt modelId="{391DCE59-C406-4FD4-AC51-A45CB4298280}">
      <dgm:prSet phldrT="[Text]" phldr="0"/>
      <dgm:spPr/>
      <dgm:t>
        <a:bodyPr/>
        <a:lstStyle/>
        <a:p>
          <a:r>
            <a:rPr lang="en-GB" dirty="0">
              <a:solidFill>
                <a:schemeClr val="tx1"/>
              </a:solidFill>
            </a:rPr>
            <a:t>Housing Shortage</a:t>
          </a:r>
        </a:p>
      </dgm:t>
    </dgm:pt>
    <dgm:pt modelId="{20801088-262B-4EEA-9800-454A353E656C}" type="parTrans" cxnId="{47A760EA-538D-4A29-9C63-213043198204}">
      <dgm:prSet/>
      <dgm:spPr/>
      <dgm:t>
        <a:bodyPr/>
        <a:lstStyle/>
        <a:p>
          <a:endParaRPr lang="en-GB">
            <a:solidFill>
              <a:schemeClr val="tx1"/>
            </a:solidFill>
          </a:endParaRPr>
        </a:p>
      </dgm:t>
    </dgm:pt>
    <dgm:pt modelId="{B130BE6F-E46F-4A3E-800E-B918E40AC463}" type="sibTrans" cxnId="{47A760EA-538D-4A29-9C63-213043198204}">
      <dgm:prSet/>
      <dgm:spPr/>
      <dgm:t>
        <a:bodyPr/>
        <a:lstStyle/>
        <a:p>
          <a:endParaRPr lang="en-GB">
            <a:solidFill>
              <a:schemeClr val="tx1"/>
            </a:solidFill>
          </a:endParaRPr>
        </a:p>
      </dgm:t>
    </dgm:pt>
    <dgm:pt modelId="{BA7AABCE-AD0B-4F7D-8B87-01CE890BFAE1}">
      <dgm:prSet phldrT="[Text]" phldr="0"/>
      <dgm:spPr/>
      <dgm:t>
        <a:bodyPr/>
        <a:lstStyle/>
        <a:p>
          <a:r>
            <a:rPr lang="en-GB" dirty="0">
              <a:solidFill>
                <a:schemeClr val="tx1"/>
              </a:solidFill>
            </a:rPr>
            <a:t>Bilingual Education</a:t>
          </a:r>
        </a:p>
      </dgm:t>
    </dgm:pt>
    <dgm:pt modelId="{ECF0CE09-3A36-44B4-B489-D540688F9106}" type="parTrans" cxnId="{EBA21580-7628-45B6-A2C2-A6F82E75A676}">
      <dgm:prSet/>
      <dgm:spPr/>
      <dgm:t>
        <a:bodyPr/>
        <a:lstStyle/>
        <a:p>
          <a:endParaRPr lang="en-GB">
            <a:solidFill>
              <a:schemeClr val="tx1"/>
            </a:solidFill>
          </a:endParaRPr>
        </a:p>
      </dgm:t>
    </dgm:pt>
    <dgm:pt modelId="{6C14BB0C-E772-4424-9377-FBB945B5AAEC}" type="sibTrans" cxnId="{EBA21580-7628-45B6-A2C2-A6F82E75A676}">
      <dgm:prSet/>
      <dgm:spPr/>
      <dgm:t>
        <a:bodyPr/>
        <a:lstStyle/>
        <a:p>
          <a:endParaRPr lang="en-GB">
            <a:solidFill>
              <a:schemeClr val="tx1"/>
            </a:solidFill>
          </a:endParaRPr>
        </a:p>
      </dgm:t>
    </dgm:pt>
    <dgm:pt modelId="{65AB4675-5794-4FA4-A773-5F2BDA5C74C7}">
      <dgm:prSet phldrT="[Text]" phldr="0"/>
      <dgm:spPr/>
      <dgm:t>
        <a:bodyPr/>
        <a:lstStyle/>
        <a:p>
          <a:r>
            <a:rPr lang="en-GB" dirty="0">
              <a:solidFill>
                <a:schemeClr val="tx1"/>
              </a:solidFill>
            </a:rPr>
            <a:t>Overseas Workers</a:t>
          </a:r>
        </a:p>
      </dgm:t>
    </dgm:pt>
    <dgm:pt modelId="{BABD8272-1FC9-4A97-A9F7-934416861DE6}" type="parTrans" cxnId="{4546F4D4-27B7-4B8F-9E47-748D878B9ADE}">
      <dgm:prSet/>
      <dgm:spPr/>
      <dgm:t>
        <a:bodyPr/>
        <a:lstStyle/>
        <a:p>
          <a:endParaRPr lang="en-GB">
            <a:solidFill>
              <a:schemeClr val="tx1"/>
            </a:solidFill>
          </a:endParaRPr>
        </a:p>
      </dgm:t>
    </dgm:pt>
    <dgm:pt modelId="{848A050A-6D4D-423C-820F-296BBFB3533B}" type="sibTrans" cxnId="{4546F4D4-27B7-4B8F-9E47-748D878B9ADE}">
      <dgm:prSet/>
      <dgm:spPr/>
      <dgm:t>
        <a:bodyPr/>
        <a:lstStyle/>
        <a:p>
          <a:endParaRPr lang="en-GB">
            <a:solidFill>
              <a:schemeClr val="tx1"/>
            </a:solidFill>
          </a:endParaRPr>
        </a:p>
      </dgm:t>
    </dgm:pt>
    <dgm:pt modelId="{4052A46E-5A5E-4856-92DF-E731054A8226}">
      <dgm:prSet phldrT="[Text]" phldr="0"/>
      <dgm:spPr/>
      <dgm:t>
        <a:bodyPr/>
        <a:lstStyle/>
        <a:p>
          <a:r>
            <a:rPr lang="en-GB" dirty="0">
              <a:solidFill>
                <a:schemeClr val="tx1"/>
              </a:solidFill>
            </a:rPr>
            <a:t>Pride Events</a:t>
          </a:r>
        </a:p>
      </dgm:t>
    </dgm:pt>
    <dgm:pt modelId="{37FA4ECB-0A1D-465B-9E68-14CAD6C2AAF3}" type="parTrans" cxnId="{C493820C-3576-4A68-947C-A5A882E99AD4}">
      <dgm:prSet/>
      <dgm:spPr/>
      <dgm:t>
        <a:bodyPr/>
        <a:lstStyle/>
        <a:p>
          <a:endParaRPr lang="en-GB">
            <a:solidFill>
              <a:schemeClr val="tx1"/>
            </a:solidFill>
          </a:endParaRPr>
        </a:p>
      </dgm:t>
    </dgm:pt>
    <dgm:pt modelId="{0FE9BBDA-7987-4EE5-8AFA-4CBDFCB28DFF}" type="sibTrans" cxnId="{C493820C-3576-4A68-947C-A5A882E99AD4}">
      <dgm:prSet/>
      <dgm:spPr/>
      <dgm:t>
        <a:bodyPr/>
        <a:lstStyle/>
        <a:p>
          <a:endParaRPr lang="en-GB">
            <a:solidFill>
              <a:schemeClr val="tx1"/>
            </a:solidFill>
          </a:endParaRPr>
        </a:p>
      </dgm:t>
    </dgm:pt>
    <dgm:pt modelId="{442EF04C-2A34-42A4-81DF-70D5DB7D99FB}" type="pres">
      <dgm:prSet presAssocID="{39E07DB6-5DC9-413A-96FE-2B8AFAAF2BFF}" presName="diagram" presStyleCnt="0">
        <dgm:presLayoutVars>
          <dgm:dir/>
          <dgm:resizeHandles val="exact"/>
        </dgm:presLayoutVars>
      </dgm:prSet>
      <dgm:spPr/>
    </dgm:pt>
    <dgm:pt modelId="{7DD97DFC-391B-48BA-863A-D23047547584}" type="pres">
      <dgm:prSet presAssocID="{4ED8A782-48AC-4831-AA2D-84135E85BC5A}" presName="node" presStyleLbl="node1" presStyleIdx="0" presStyleCnt="6">
        <dgm:presLayoutVars>
          <dgm:bulletEnabled val="1"/>
        </dgm:presLayoutVars>
      </dgm:prSet>
      <dgm:spPr/>
    </dgm:pt>
    <dgm:pt modelId="{8A5DFAEC-7C93-4DAD-8AAE-0D7DCF43F180}" type="pres">
      <dgm:prSet presAssocID="{5FC27FBD-CE73-4049-BECC-62CF6812FB36}" presName="sibTrans" presStyleCnt="0"/>
      <dgm:spPr/>
    </dgm:pt>
    <dgm:pt modelId="{9CA5EF20-CBA3-4E48-9FD2-0A7B39D547BF}" type="pres">
      <dgm:prSet presAssocID="{851DA8CA-3682-42F8-8E98-3A0E5B5FC8BC}" presName="node" presStyleLbl="node1" presStyleIdx="1" presStyleCnt="6">
        <dgm:presLayoutVars>
          <dgm:bulletEnabled val="1"/>
        </dgm:presLayoutVars>
      </dgm:prSet>
      <dgm:spPr/>
    </dgm:pt>
    <dgm:pt modelId="{B7FA3EE6-BF19-40F6-9300-19666620DCEE}" type="pres">
      <dgm:prSet presAssocID="{B11165BB-8F27-42B1-8D81-5247F98D09F6}" presName="sibTrans" presStyleCnt="0"/>
      <dgm:spPr/>
    </dgm:pt>
    <dgm:pt modelId="{7F894F3F-5681-4CA5-A746-13280806F87E}" type="pres">
      <dgm:prSet presAssocID="{391DCE59-C406-4FD4-AC51-A45CB4298280}" presName="node" presStyleLbl="node1" presStyleIdx="2" presStyleCnt="6">
        <dgm:presLayoutVars>
          <dgm:bulletEnabled val="1"/>
        </dgm:presLayoutVars>
      </dgm:prSet>
      <dgm:spPr/>
    </dgm:pt>
    <dgm:pt modelId="{4718FF34-B3E8-42F2-8F0E-79CC4B683E3F}" type="pres">
      <dgm:prSet presAssocID="{B130BE6F-E46F-4A3E-800E-B918E40AC463}" presName="sibTrans" presStyleCnt="0"/>
      <dgm:spPr/>
    </dgm:pt>
    <dgm:pt modelId="{4A59BC42-380A-466F-A6F5-55BF2CEE7319}" type="pres">
      <dgm:prSet presAssocID="{BA7AABCE-AD0B-4F7D-8B87-01CE890BFAE1}" presName="node" presStyleLbl="node1" presStyleIdx="3" presStyleCnt="6">
        <dgm:presLayoutVars>
          <dgm:bulletEnabled val="1"/>
        </dgm:presLayoutVars>
      </dgm:prSet>
      <dgm:spPr/>
    </dgm:pt>
    <dgm:pt modelId="{9E63879A-867D-4E9D-8724-3DF122463EA5}" type="pres">
      <dgm:prSet presAssocID="{6C14BB0C-E772-4424-9377-FBB945B5AAEC}" presName="sibTrans" presStyleCnt="0"/>
      <dgm:spPr/>
    </dgm:pt>
    <dgm:pt modelId="{EF7FC9AC-D7CD-40E9-A1E3-87DC21367AC0}" type="pres">
      <dgm:prSet presAssocID="{65AB4675-5794-4FA4-A773-5F2BDA5C74C7}" presName="node" presStyleLbl="node1" presStyleIdx="4" presStyleCnt="6">
        <dgm:presLayoutVars>
          <dgm:bulletEnabled val="1"/>
        </dgm:presLayoutVars>
      </dgm:prSet>
      <dgm:spPr/>
    </dgm:pt>
    <dgm:pt modelId="{BF08B30B-2782-4735-B5CB-A54DA303E7FA}" type="pres">
      <dgm:prSet presAssocID="{848A050A-6D4D-423C-820F-296BBFB3533B}" presName="sibTrans" presStyleCnt="0"/>
      <dgm:spPr/>
    </dgm:pt>
    <dgm:pt modelId="{EB822D5F-2A0F-45F1-A8AE-B25A0175D7DF}" type="pres">
      <dgm:prSet presAssocID="{4052A46E-5A5E-4856-92DF-E731054A8226}" presName="node" presStyleLbl="node1" presStyleIdx="5" presStyleCnt="6">
        <dgm:presLayoutVars>
          <dgm:bulletEnabled val="1"/>
        </dgm:presLayoutVars>
      </dgm:prSet>
      <dgm:spPr/>
    </dgm:pt>
  </dgm:ptLst>
  <dgm:cxnLst>
    <dgm:cxn modelId="{C493820C-3576-4A68-947C-A5A882E99AD4}" srcId="{39E07DB6-5DC9-413A-96FE-2B8AFAAF2BFF}" destId="{4052A46E-5A5E-4856-92DF-E731054A8226}" srcOrd="5" destOrd="0" parTransId="{37FA4ECB-0A1D-465B-9E68-14CAD6C2AAF3}" sibTransId="{0FE9BBDA-7987-4EE5-8AFA-4CBDFCB28DFF}"/>
    <dgm:cxn modelId="{E9FC9A18-5986-4341-BC55-292E7B4952F9}" type="presOf" srcId="{4ED8A782-48AC-4831-AA2D-84135E85BC5A}" destId="{7DD97DFC-391B-48BA-863A-D23047547584}" srcOrd="0" destOrd="0" presId="urn:microsoft.com/office/officeart/2005/8/layout/default"/>
    <dgm:cxn modelId="{0C4C5B1A-DEDE-4738-B4FF-15B492E406BA}" srcId="{39E07DB6-5DC9-413A-96FE-2B8AFAAF2BFF}" destId="{4ED8A782-48AC-4831-AA2D-84135E85BC5A}" srcOrd="0" destOrd="0" parTransId="{CBEF35F2-03D5-445F-B7E4-03A37B6A2FF9}" sibTransId="{5FC27FBD-CE73-4049-BECC-62CF6812FB36}"/>
    <dgm:cxn modelId="{FD8E3021-3621-4E28-AB26-395EC4D38BF9}" type="presOf" srcId="{39E07DB6-5DC9-413A-96FE-2B8AFAAF2BFF}" destId="{442EF04C-2A34-42A4-81DF-70D5DB7D99FB}" srcOrd="0" destOrd="0" presId="urn:microsoft.com/office/officeart/2005/8/layout/default"/>
    <dgm:cxn modelId="{8021A75C-D16E-44BC-91C4-56BC7C48B33E}" srcId="{39E07DB6-5DC9-413A-96FE-2B8AFAAF2BFF}" destId="{851DA8CA-3682-42F8-8E98-3A0E5B5FC8BC}" srcOrd="1" destOrd="0" parTransId="{11EDAA69-B691-490F-A532-A0D1AFD9C264}" sibTransId="{B11165BB-8F27-42B1-8D81-5247F98D09F6}"/>
    <dgm:cxn modelId="{ADF3B063-9F44-48A9-996E-C543F985F11F}" type="presOf" srcId="{BA7AABCE-AD0B-4F7D-8B87-01CE890BFAE1}" destId="{4A59BC42-380A-466F-A6F5-55BF2CEE7319}" srcOrd="0" destOrd="0" presId="urn:microsoft.com/office/officeart/2005/8/layout/default"/>
    <dgm:cxn modelId="{1B3B2667-02AF-4DD7-85A8-048D47691CC6}" type="presOf" srcId="{4052A46E-5A5E-4856-92DF-E731054A8226}" destId="{EB822D5F-2A0F-45F1-A8AE-B25A0175D7DF}" srcOrd="0" destOrd="0" presId="urn:microsoft.com/office/officeart/2005/8/layout/default"/>
    <dgm:cxn modelId="{EBA21580-7628-45B6-A2C2-A6F82E75A676}" srcId="{39E07DB6-5DC9-413A-96FE-2B8AFAAF2BFF}" destId="{BA7AABCE-AD0B-4F7D-8B87-01CE890BFAE1}" srcOrd="3" destOrd="0" parTransId="{ECF0CE09-3A36-44B4-B489-D540688F9106}" sibTransId="{6C14BB0C-E772-4424-9377-FBB945B5AAEC}"/>
    <dgm:cxn modelId="{4546F4D4-27B7-4B8F-9E47-748D878B9ADE}" srcId="{39E07DB6-5DC9-413A-96FE-2B8AFAAF2BFF}" destId="{65AB4675-5794-4FA4-A773-5F2BDA5C74C7}" srcOrd="4" destOrd="0" parTransId="{BABD8272-1FC9-4A97-A9F7-934416861DE6}" sibTransId="{848A050A-6D4D-423C-820F-296BBFB3533B}"/>
    <dgm:cxn modelId="{C1D2FCDD-2773-4388-8D6F-FA25BB0A6417}" type="presOf" srcId="{391DCE59-C406-4FD4-AC51-A45CB4298280}" destId="{7F894F3F-5681-4CA5-A746-13280806F87E}" srcOrd="0" destOrd="0" presId="urn:microsoft.com/office/officeart/2005/8/layout/default"/>
    <dgm:cxn modelId="{47A760EA-538D-4A29-9C63-213043198204}" srcId="{39E07DB6-5DC9-413A-96FE-2B8AFAAF2BFF}" destId="{391DCE59-C406-4FD4-AC51-A45CB4298280}" srcOrd="2" destOrd="0" parTransId="{20801088-262B-4EEA-9800-454A353E656C}" sibTransId="{B130BE6F-E46F-4A3E-800E-B918E40AC463}"/>
    <dgm:cxn modelId="{D8E9E9EB-9A29-4F06-98BE-2D69316BF9D0}" type="presOf" srcId="{851DA8CA-3682-42F8-8E98-3A0E5B5FC8BC}" destId="{9CA5EF20-CBA3-4E48-9FD2-0A7B39D547BF}" srcOrd="0" destOrd="0" presId="urn:microsoft.com/office/officeart/2005/8/layout/default"/>
    <dgm:cxn modelId="{C5BFA4EC-E201-4609-B328-59DD0826E50F}" type="presOf" srcId="{65AB4675-5794-4FA4-A773-5F2BDA5C74C7}" destId="{EF7FC9AC-D7CD-40E9-A1E3-87DC21367AC0}" srcOrd="0" destOrd="0" presId="urn:microsoft.com/office/officeart/2005/8/layout/default"/>
    <dgm:cxn modelId="{173E1CD3-B359-4690-9D12-0C0127740DB5}" type="presParOf" srcId="{442EF04C-2A34-42A4-81DF-70D5DB7D99FB}" destId="{7DD97DFC-391B-48BA-863A-D23047547584}" srcOrd="0" destOrd="0" presId="urn:microsoft.com/office/officeart/2005/8/layout/default"/>
    <dgm:cxn modelId="{6A37B223-E731-48EA-B6B7-C79B82492CB8}" type="presParOf" srcId="{442EF04C-2A34-42A4-81DF-70D5DB7D99FB}" destId="{8A5DFAEC-7C93-4DAD-8AAE-0D7DCF43F180}" srcOrd="1" destOrd="0" presId="urn:microsoft.com/office/officeart/2005/8/layout/default"/>
    <dgm:cxn modelId="{0721F385-9CD5-4CB5-9C72-336591839EA0}" type="presParOf" srcId="{442EF04C-2A34-42A4-81DF-70D5DB7D99FB}" destId="{9CA5EF20-CBA3-4E48-9FD2-0A7B39D547BF}" srcOrd="2" destOrd="0" presId="urn:microsoft.com/office/officeart/2005/8/layout/default"/>
    <dgm:cxn modelId="{60A2F885-2B06-452B-B0BF-83A5A3E9BC2A}" type="presParOf" srcId="{442EF04C-2A34-42A4-81DF-70D5DB7D99FB}" destId="{B7FA3EE6-BF19-40F6-9300-19666620DCEE}" srcOrd="3" destOrd="0" presId="urn:microsoft.com/office/officeart/2005/8/layout/default"/>
    <dgm:cxn modelId="{6B21D968-317E-4AB2-B748-421479892C51}" type="presParOf" srcId="{442EF04C-2A34-42A4-81DF-70D5DB7D99FB}" destId="{7F894F3F-5681-4CA5-A746-13280806F87E}" srcOrd="4" destOrd="0" presId="urn:microsoft.com/office/officeart/2005/8/layout/default"/>
    <dgm:cxn modelId="{1927E7B0-DDAC-4EF2-835B-41F13C36D1DC}" type="presParOf" srcId="{442EF04C-2A34-42A4-81DF-70D5DB7D99FB}" destId="{4718FF34-B3E8-42F2-8F0E-79CC4B683E3F}" srcOrd="5" destOrd="0" presId="urn:microsoft.com/office/officeart/2005/8/layout/default"/>
    <dgm:cxn modelId="{8DD664B1-22E3-47EF-AA21-BF2EF87560F3}" type="presParOf" srcId="{442EF04C-2A34-42A4-81DF-70D5DB7D99FB}" destId="{4A59BC42-380A-466F-A6F5-55BF2CEE7319}" srcOrd="6" destOrd="0" presId="urn:microsoft.com/office/officeart/2005/8/layout/default"/>
    <dgm:cxn modelId="{493DE4AB-62C1-4DD0-BF13-2FD5C4186474}" type="presParOf" srcId="{442EF04C-2A34-42A4-81DF-70D5DB7D99FB}" destId="{9E63879A-867D-4E9D-8724-3DF122463EA5}" srcOrd="7" destOrd="0" presId="urn:microsoft.com/office/officeart/2005/8/layout/default"/>
    <dgm:cxn modelId="{B181CBB5-D074-4F40-B100-9DFBE9084D6C}" type="presParOf" srcId="{442EF04C-2A34-42A4-81DF-70D5DB7D99FB}" destId="{EF7FC9AC-D7CD-40E9-A1E3-87DC21367AC0}" srcOrd="8" destOrd="0" presId="urn:microsoft.com/office/officeart/2005/8/layout/default"/>
    <dgm:cxn modelId="{79E6CEB6-0D14-4D7C-B1EF-BBD05D7F432B}" type="presParOf" srcId="{442EF04C-2A34-42A4-81DF-70D5DB7D99FB}" destId="{BF08B30B-2782-4735-B5CB-A54DA303E7FA}" srcOrd="9" destOrd="0" presId="urn:microsoft.com/office/officeart/2005/8/layout/default"/>
    <dgm:cxn modelId="{5262DC6A-CC4E-4759-8AF4-3C9D86DF0F1D}" type="presParOf" srcId="{442EF04C-2A34-42A4-81DF-70D5DB7D99FB}" destId="{EB822D5F-2A0F-45F1-A8AE-B25A0175D7DF}" srcOrd="10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32.xml><?xml version="1.0" encoding="utf-8"?>
<dgm:dataModel xmlns:dgm="http://schemas.openxmlformats.org/drawingml/2006/diagram" xmlns:a="http://schemas.openxmlformats.org/drawingml/2006/main">
  <dgm:ptLst>
    <dgm:pt modelId="{71D17F31-E60A-4E91-9000-FDEAC017F94E}" type="doc">
      <dgm:prSet loTypeId="urn:microsoft.com/office/officeart/2008/layout/HexagonCluster" loCatId="picture" qsTypeId="urn:microsoft.com/office/officeart/2005/8/quickstyle/simple1" qsCatId="simple" csTypeId="urn:microsoft.com/office/officeart/2005/8/colors/colorful2" csCatId="colorful" phldr="1"/>
      <dgm:spPr/>
      <dgm:t>
        <a:bodyPr/>
        <a:lstStyle/>
        <a:p>
          <a:endParaRPr lang="en-GB"/>
        </a:p>
      </dgm:t>
    </dgm:pt>
    <dgm:pt modelId="{FB06B201-C918-4DA3-884A-B993B0217B9D}">
      <dgm:prSet phldrT="[Text]" phldr="0"/>
      <dgm:spPr>
        <a:solidFill>
          <a:schemeClr val="accent2">
            <a:hueOff val="0"/>
            <a:satOff val="0"/>
            <a:lumOff val="0"/>
            <a:alpha val="50000"/>
          </a:schemeClr>
        </a:solidFill>
      </dgm:spPr>
      <dgm:t>
        <a:bodyPr/>
        <a:lstStyle/>
        <a:p>
          <a:r>
            <a:rPr lang="en-GB">
              <a:solidFill>
                <a:schemeClr val="tx1"/>
              </a:solidFill>
              <a:latin typeface="Syne" panose="020B0604020202020204" charset="0"/>
            </a:rPr>
            <a:t>Media</a:t>
          </a:r>
          <a:endParaRPr lang="en-GB" dirty="0">
            <a:solidFill>
              <a:schemeClr val="tx1"/>
            </a:solidFill>
            <a:latin typeface="Syne" panose="020B0604020202020204" charset="0"/>
          </a:endParaRPr>
        </a:p>
      </dgm:t>
    </dgm:pt>
    <dgm:pt modelId="{A9ACBCA3-18FB-495D-8B42-DD4F5EF9D47F}" type="parTrans" cxnId="{BCB54361-E627-4AE0-A5C7-A2E09EABA20B}">
      <dgm:prSet/>
      <dgm:spPr/>
      <dgm:t>
        <a:bodyPr/>
        <a:lstStyle/>
        <a:p>
          <a:endParaRPr lang="en-GB">
            <a:solidFill>
              <a:schemeClr val="tx1"/>
            </a:solidFill>
            <a:latin typeface="Syne" panose="020B0604020202020204" charset="0"/>
          </a:endParaRPr>
        </a:p>
      </dgm:t>
    </dgm:pt>
    <dgm:pt modelId="{796750D9-1EA0-40A6-9AEA-225647C1A89C}" type="sibTrans" cxnId="{BCB54361-E627-4AE0-A5C7-A2E09EABA20B}">
      <dgm:prSet/>
      <dgm:spPr>
        <a:blipFill>
          <a:blip xmlns:r="http://schemas.openxmlformats.org/officeDocument/2006/relationships" r:embed="rId1">
            <a:extLst>
              <a:ext uri="{837473B0-CC2E-450A-ABE3-18F120FF3D39}">
                <a1611:picAttrSrcUrl xmlns:a1611="http://schemas.microsoft.com/office/drawing/2016/11/main" r:id="rId2"/>
              </a:ext>
            </a:extLst>
          </a:blip>
          <a:srcRect/>
          <a:stretch>
            <a:fillRect l="-22000" r="-22000"/>
          </a:stretch>
        </a:blipFill>
      </dgm:spPr>
      <dgm:t>
        <a:bodyPr/>
        <a:lstStyle/>
        <a:p>
          <a:endParaRPr lang="en-GB">
            <a:solidFill>
              <a:schemeClr val="tx1"/>
            </a:solidFill>
            <a:latin typeface="Syne" panose="020B0604020202020204" charset="0"/>
          </a:endParaRPr>
        </a:p>
      </dgm:t>
    </dgm:pt>
    <dgm:pt modelId="{E71D9D35-3438-40F7-805F-81DB7BCA9C80}">
      <dgm:prSet phldrT="[Text]" phldr="0"/>
      <dgm:spPr>
        <a:solidFill>
          <a:schemeClr val="accent2">
            <a:hueOff val="-1156960"/>
            <a:satOff val="-7939"/>
            <a:lumOff val="4078"/>
            <a:alpha val="50000"/>
          </a:schemeClr>
        </a:solidFill>
      </dgm:spPr>
      <dgm:t>
        <a:bodyPr/>
        <a:lstStyle/>
        <a:p>
          <a:r>
            <a:rPr lang="en-GB" dirty="0">
              <a:solidFill>
                <a:schemeClr val="tx1"/>
              </a:solidFill>
              <a:latin typeface="Syne" panose="020B0604020202020204" charset="0"/>
            </a:rPr>
            <a:t>Family Socialisation</a:t>
          </a:r>
        </a:p>
      </dgm:t>
    </dgm:pt>
    <dgm:pt modelId="{57FF321D-6E94-4A5D-BD1D-15C2402AEB9F}" type="parTrans" cxnId="{B3888838-A3EF-41E0-901F-4491212E7EE7}">
      <dgm:prSet/>
      <dgm:spPr/>
      <dgm:t>
        <a:bodyPr/>
        <a:lstStyle/>
        <a:p>
          <a:endParaRPr lang="en-GB">
            <a:solidFill>
              <a:schemeClr val="tx1"/>
            </a:solidFill>
            <a:latin typeface="Syne" panose="020B0604020202020204" charset="0"/>
          </a:endParaRPr>
        </a:p>
      </dgm:t>
    </dgm:pt>
    <dgm:pt modelId="{F0ED3094-9E90-4013-9E3B-B7AD99C7BF9D}" type="sibTrans" cxnId="{B3888838-A3EF-41E0-901F-4491212E7EE7}">
      <dgm:prSet/>
      <dgm:spPr>
        <a:blipFill>
          <a:blip xmlns:r="http://schemas.openxmlformats.org/officeDocument/2006/relationships" r:embed="rId3">
            <a:extLst>
              <a:ext uri="{837473B0-CC2E-450A-ABE3-18F120FF3D39}">
                <a1611:picAttrSrcUrl xmlns:a1611="http://schemas.microsoft.com/office/drawing/2016/11/main" r:id="rId4"/>
              </a:ext>
            </a:extLst>
          </a:blip>
          <a:srcRect/>
          <a:stretch>
            <a:fillRect l="-18000" r="-18000"/>
          </a:stretch>
        </a:blipFill>
      </dgm:spPr>
      <dgm:t>
        <a:bodyPr/>
        <a:lstStyle/>
        <a:p>
          <a:endParaRPr lang="en-GB">
            <a:solidFill>
              <a:schemeClr val="tx1"/>
            </a:solidFill>
            <a:latin typeface="Syne" panose="020B0604020202020204" charset="0"/>
          </a:endParaRPr>
        </a:p>
      </dgm:t>
    </dgm:pt>
    <dgm:pt modelId="{85EB4D79-2F83-4395-A827-DBCB1A01FBD0}">
      <dgm:prSet phldrT="[Text]" phldr="0"/>
      <dgm:spPr>
        <a:solidFill>
          <a:schemeClr val="accent2">
            <a:hueOff val="-1446200"/>
            <a:satOff val="-9924"/>
            <a:lumOff val="5098"/>
            <a:alpha val="50000"/>
          </a:schemeClr>
        </a:solidFill>
      </dgm:spPr>
      <dgm:t>
        <a:bodyPr/>
        <a:lstStyle/>
        <a:p>
          <a:r>
            <a:rPr lang="en-GB">
              <a:solidFill>
                <a:schemeClr val="tx1"/>
              </a:solidFill>
              <a:latin typeface="Syne" panose="020B0604020202020204" charset="0"/>
            </a:rPr>
            <a:t>Personal Experience</a:t>
          </a:r>
          <a:endParaRPr lang="en-GB" dirty="0">
            <a:solidFill>
              <a:schemeClr val="tx1"/>
            </a:solidFill>
            <a:latin typeface="Syne" panose="020B0604020202020204" charset="0"/>
          </a:endParaRPr>
        </a:p>
      </dgm:t>
    </dgm:pt>
    <dgm:pt modelId="{1319451B-A460-4591-9D78-E3EEE1DAD56F}" type="parTrans" cxnId="{1104892E-7F4F-451B-B9C2-C20F87C8021C}">
      <dgm:prSet/>
      <dgm:spPr/>
      <dgm:t>
        <a:bodyPr/>
        <a:lstStyle/>
        <a:p>
          <a:endParaRPr lang="en-GB">
            <a:solidFill>
              <a:schemeClr val="tx1"/>
            </a:solidFill>
            <a:latin typeface="Syne" panose="020B0604020202020204" charset="0"/>
          </a:endParaRPr>
        </a:p>
      </dgm:t>
    </dgm:pt>
    <dgm:pt modelId="{CC3E22AA-9534-4B04-83D8-98B8632303C1}" type="sibTrans" cxnId="{1104892E-7F4F-451B-B9C2-C20F87C8021C}">
      <dgm:prSet/>
      <dgm:spPr>
        <a:blipFill>
          <a:blip xmlns:r="http://schemas.openxmlformats.org/officeDocument/2006/relationships" r:embed="rId5">
            <a:extLst>
              <a:ext uri="{837473B0-CC2E-450A-ABE3-18F120FF3D39}">
                <a1611:picAttrSrcUrl xmlns:a1611="http://schemas.microsoft.com/office/drawing/2016/11/main" r:id="rId6"/>
              </a:ext>
            </a:extLst>
          </a:blip>
          <a:srcRect/>
          <a:stretch>
            <a:fillRect l="-11000" r="-11000"/>
          </a:stretch>
        </a:blipFill>
      </dgm:spPr>
      <dgm:t>
        <a:bodyPr/>
        <a:lstStyle/>
        <a:p>
          <a:endParaRPr lang="en-GB">
            <a:solidFill>
              <a:schemeClr val="tx1"/>
            </a:solidFill>
            <a:latin typeface="Syne" panose="020B0604020202020204" charset="0"/>
          </a:endParaRPr>
        </a:p>
      </dgm:t>
    </dgm:pt>
    <dgm:pt modelId="{9E476F49-4EA7-45C9-8333-2BE4A053E527}">
      <dgm:prSet phldrT="[Text]" phldr="0"/>
      <dgm:spPr>
        <a:solidFill>
          <a:schemeClr val="accent2">
            <a:hueOff val="-289240"/>
            <a:satOff val="-1985"/>
            <a:lumOff val="1020"/>
            <a:alpha val="50000"/>
          </a:schemeClr>
        </a:solidFill>
      </dgm:spPr>
      <dgm:t>
        <a:bodyPr/>
        <a:lstStyle/>
        <a:p>
          <a:r>
            <a:rPr lang="en-GB">
              <a:solidFill>
                <a:schemeClr val="tx1"/>
              </a:solidFill>
              <a:latin typeface="Syne" panose="020B0604020202020204" charset="0"/>
            </a:rPr>
            <a:t>Politicians</a:t>
          </a:r>
          <a:endParaRPr lang="en-GB" dirty="0">
            <a:solidFill>
              <a:schemeClr val="tx1"/>
            </a:solidFill>
            <a:latin typeface="Syne" panose="020B0604020202020204" charset="0"/>
          </a:endParaRPr>
        </a:p>
      </dgm:t>
    </dgm:pt>
    <dgm:pt modelId="{1B9F4663-BFCF-4BCE-BD1E-EE7511B26B6B}" type="parTrans" cxnId="{9125137D-F00B-4892-82A1-903CBA9179CE}">
      <dgm:prSet/>
      <dgm:spPr/>
      <dgm:t>
        <a:bodyPr/>
        <a:lstStyle/>
        <a:p>
          <a:endParaRPr lang="en-GB">
            <a:solidFill>
              <a:schemeClr val="tx1"/>
            </a:solidFill>
            <a:latin typeface="Syne" panose="020B0604020202020204" charset="0"/>
          </a:endParaRPr>
        </a:p>
      </dgm:t>
    </dgm:pt>
    <dgm:pt modelId="{A602376F-2653-4F2B-853B-5A80E047CF5E}" type="sibTrans" cxnId="{9125137D-F00B-4892-82A1-903CBA9179CE}">
      <dgm:prSet/>
      <dgm:spPr>
        <a:blipFill>
          <a:blip xmlns:r="http://schemas.openxmlformats.org/officeDocument/2006/relationships" r:embed="rId7">
            <a:extLst>
              <a:ext uri="{837473B0-CC2E-450A-ABE3-18F120FF3D39}">
                <a1611:picAttrSrcUrl xmlns:a1611="http://schemas.microsoft.com/office/drawing/2016/11/main" r:id="rId8"/>
              </a:ext>
            </a:extLst>
          </a:blip>
          <a:srcRect/>
          <a:stretch>
            <a:fillRect l="-32000" r="-32000"/>
          </a:stretch>
        </a:blipFill>
      </dgm:spPr>
      <dgm:t>
        <a:bodyPr/>
        <a:lstStyle/>
        <a:p>
          <a:endParaRPr lang="en-GB">
            <a:solidFill>
              <a:schemeClr val="tx1"/>
            </a:solidFill>
            <a:latin typeface="Syne" panose="020B0604020202020204" charset="0"/>
          </a:endParaRPr>
        </a:p>
      </dgm:t>
    </dgm:pt>
    <dgm:pt modelId="{D52EA9AB-CCE5-4550-B599-9D2A46E156F7}">
      <dgm:prSet phldrT="[Text]" phldr="0"/>
      <dgm:spPr>
        <a:solidFill>
          <a:schemeClr val="accent2">
            <a:hueOff val="-867720"/>
            <a:satOff val="-5954"/>
            <a:lumOff val="3059"/>
            <a:alpha val="50000"/>
          </a:schemeClr>
        </a:solidFill>
      </dgm:spPr>
      <dgm:t>
        <a:bodyPr/>
        <a:lstStyle/>
        <a:p>
          <a:r>
            <a:rPr lang="en-GB">
              <a:solidFill>
                <a:schemeClr val="tx1"/>
              </a:solidFill>
              <a:latin typeface="Syne" panose="020B0604020202020204" charset="0"/>
            </a:rPr>
            <a:t>Peer Groups</a:t>
          </a:r>
          <a:endParaRPr lang="en-GB" dirty="0">
            <a:solidFill>
              <a:schemeClr val="tx1"/>
            </a:solidFill>
            <a:latin typeface="Syne" panose="020B0604020202020204" charset="0"/>
          </a:endParaRPr>
        </a:p>
      </dgm:t>
    </dgm:pt>
    <dgm:pt modelId="{C38EFB01-B201-4AE2-9634-5B352E5927C2}" type="parTrans" cxnId="{376C3BB8-895D-4AB9-8D11-7096E5F75738}">
      <dgm:prSet/>
      <dgm:spPr/>
      <dgm:t>
        <a:bodyPr/>
        <a:lstStyle/>
        <a:p>
          <a:endParaRPr lang="en-GB">
            <a:solidFill>
              <a:schemeClr val="tx1"/>
            </a:solidFill>
            <a:latin typeface="Syne" panose="020B0604020202020204" charset="0"/>
          </a:endParaRPr>
        </a:p>
      </dgm:t>
    </dgm:pt>
    <dgm:pt modelId="{2E93558D-4833-4ED2-9541-DDE65DC3F029}" type="sibTrans" cxnId="{376C3BB8-895D-4AB9-8D11-7096E5F75738}">
      <dgm:prSet/>
      <dgm:spPr>
        <a:blipFill>
          <a:blip xmlns:r="http://schemas.openxmlformats.org/officeDocument/2006/relationships" r:embed="rId9">
            <a:extLst>
              <a:ext uri="{837473B0-CC2E-450A-ABE3-18F120FF3D39}">
                <a1611:picAttrSrcUrl xmlns:a1611="http://schemas.microsoft.com/office/drawing/2016/11/main" r:id="rId10"/>
              </a:ext>
            </a:extLst>
          </a:blip>
          <a:srcRect/>
          <a:stretch>
            <a:fillRect l="-10000" r="-10000"/>
          </a:stretch>
        </a:blipFill>
      </dgm:spPr>
      <dgm:t>
        <a:bodyPr/>
        <a:lstStyle/>
        <a:p>
          <a:endParaRPr lang="en-GB">
            <a:solidFill>
              <a:schemeClr val="tx1"/>
            </a:solidFill>
            <a:latin typeface="Syne" panose="020B0604020202020204" charset="0"/>
          </a:endParaRPr>
        </a:p>
      </dgm:t>
    </dgm:pt>
    <dgm:pt modelId="{6CEF0C56-3742-4090-81E9-961D0A9D90FF}">
      <dgm:prSet phldrT="[Text]" phldr="0"/>
      <dgm:spPr>
        <a:solidFill>
          <a:schemeClr val="accent2">
            <a:hueOff val="-578480"/>
            <a:satOff val="-3970"/>
            <a:lumOff val="2039"/>
            <a:alpha val="50000"/>
          </a:schemeClr>
        </a:solidFill>
      </dgm:spPr>
      <dgm:t>
        <a:bodyPr/>
        <a:lstStyle/>
        <a:p>
          <a:r>
            <a:rPr lang="en-GB">
              <a:solidFill>
                <a:schemeClr val="tx1"/>
              </a:solidFill>
              <a:latin typeface="Syne" panose="020B0604020202020204" charset="0"/>
            </a:rPr>
            <a:t>Social Media</a:t>
          </a:r>
          <a:endParaRPr lang="en-GB" dirty="0">
            <a:solidFill>
              <a:schemeClr val="tx1"/>
            </a:solidFill>
            <a:latin typeface="Syne" panose="020B0604020202020204" charset="0"/>
          </a:endParaRPr>
        </a:p>
      </dgm:t>
    </dgm:pt>
    <dgm:pt modelId="{B35FF226-0B3F-4F3B-8726-771E0E43E379}" type="parTrans" cxnId="{50E19D17-A948-4F14-B919-F8703A3AA12B}">
      <dgm:prSet/>
      <dgm:spPr/>
      <dgm:t>
        <a:bodyPr/>
        <a:lstStyle/>
        <a:p>
          <a:endParaRPr lang="en-GB">
            <a:solidFill>
              <a:schemeClr val="tx1"/>
            </a:solidFill>
            <a:latin typeface="Syne" panose="020B0604020202020204" charset="0"/>
          </a:endParaRPr>
        </a:p>
      </dgm:t>
    </dgm:pt>
    <dgm:pt modelId="{1CF24C28-6E2C-4190-AAC9-DDD1A5C87E8F}" type="sibTrans" cxnId="{50E19D17-A948-4F14-B919-F8703A3AA12B}">
      <dgm:prSet/>
      <dgm:spPr>
        <a:blipFill>
          <a:blip xmlns:r="http://schemas.openxmlformats.org/officeDocument/2006/relationships" r:embed="rId11">
            <a:extLst>
              <a:ext uri="{837473B0-CC2E-450A-ABE3-18F120FF3D39}">
                <a1611:picAttrSrcUrl xmlns:a1611="http://schemas.microsoft.com/office/drawing/2016/11/main" r:id="rId12"/>
              </a:ext>
            </a:extLst>
          </a:blip>
          <a:srcRect/>
          <a:stretch>
            <a:fillRect l="-9000" r="-9000"/>
          </a:stretch>
        </a:blipFill>
      </dgm:spPr>
      <dgm:t>
        <a:bodyPr/>
        <a:lstStyle/>
        <a:p>
          <a:endParaRPr lang="en-GB">
            <a:solidFill>
              <a:schemeClr val="tx1"/>
            </a:solidFill>
            <a:latin typeface="Syne" panose="020B0604020202020204" charset="0"/>
          </a:endParaRPr>
        </a:p>
      </dgm:t>
    </dgm:pt>
    <dgm:pt modelId="{F014C1F2-D622-4F43-A015-8558E2AAF0A6}" type="pres">
      <dgm:prSet presAssocID="{71D17F31-E60A-4E91-9000-FDEAC017F94E}" presName="Name0" presStyleCnt="0">
        <dgm:presLayoutVars>
          <dgm:chMax val="21"/>
          <dgm:chPref val="21"/>
        </dgm:presLayoutVars>
      </dgm:prSet>
      <dgm:spPr/>
    </dgm:pt>
    <dgm:pt modelId="{1B29A981-000D-4B58-9FD3-CFF117F96C2E}" type="pres">
      <dgm:prSet presAssocID="{FB06B201-C918-4DA3-884A-B993B0217B9D}" presName="text1" presStyleCnt="0"/>
      <dgm:spPr/>
    </dgm:pt>
    <dgm:pt modelId="{BF763C4A-7F81-4EF0-AC7C-6E8B93357B8D}" type="pres">
      <dgm:prSet presAssocID="{FB06B201-C918-4DA3-884A-B993B0217B9D}" presName="textRepeatNode" presStyleLbl="alignNode1" presStyleIdx="0" presStyleCnt="6" custLinFactNeighborX="989" custLinFactNeighborY="922">
        <dgm:presLayoutVars>
          <dgm:chMax val="0"/>
          <dgm:chPref val="0"/>
          <dgm:bulletEnabled val="1"/>
        </dgm:presLayoutVars>
      </dgm:prSet>
      <dgm:spPr/>
    </dgm:pt>
    <dgm:pt modelId="{E857F566-BE81-466C-808A-AA8A8A0F7C1E}" type="pres">
      <dgm:prSet presAssocID="{FB06B201-C918-4DA3-884A-B993B0217B9D}" presName="textaccent1" presStyleCnt="0"/>
      <dgm:spPr/>
    </dgm:pt>
    <dgm:pt modelId="{98197CDE-41D3-463A-B864-E2C9DBD563B7}" type="pres">
      <dgm:prSet presAssocID="{FB06B201-C918-4DA3-884A-B993B0217B9D}" presName="accentRepeatNode" presStyleLbl="solidAlignAcc1" presStyleIdx="0" presStyleCnt="12"/>
      <dgm:spPr/>
    </dgm:pt>
    <dgm:pt modelId="{555A321F-7A76-4243-B0F7-A2FD2A822627}" type="pres">
      <dgm:prSet presAssocID="{796750D9-1EA0-40A6-9AEA-225647C1A89C}" presName="image1" presStyleCnt="0"/>
      <dgm:spPr/>
    </dgm:pt>
    <dgm:pt modelId="{AF20F84F-933F-4246-A8A5-D8889CE205A6}" type="pres">
      <dgm:prSet presAssocID="{796750D9-1EA0-40A6-9AEA-225647C1A89C}" presName="imageRepeatNode" presStyleLbl="alignAcc1" presStyleIdx="0" presStyleCnt="6"/>
      <dgm:spPr/>
    </dgm:pt>
    <dgm:pt modelId="{C3449FD6-0E19-49E0-9AE4-92432999FD1A}" type="pres">
      <dgm:prSet presAssocID="{796750D9-1EA0-40A6-9AEA-225647C1A89C}" presName="imageaccent1" presStyleCnt="0"/>
      <dgm:spPr/>
    </dgm:pt>
    <dgm:pt modelId="{A23AEE75-1267-4624-AD97-50342E098146}" type="pres">
      <dgm:prSet presAssocID="{796750D9-1EA0-40A6-9AEA-225647C1A89C}" presName="accentRepeatNode" presStyleLbl="solidAlignAcc1" presStyleIdx="1" presStyleCnt="12"/>
      <dgm:spPr/>
    </dgm:pt>
    <dgm:pt modelId="{F7E76686-5BE3-46BD-8056-5EC0EB999780}" type="pres">
      <dgm:prSet presAssocID="{9E476F49-4EA7-45C9-8333-2BE4A053E527}" presName="text2" presStyleCnt="0"/>
      <dgm:spPr/>
    </dgm:pt>
    <dgm:pt modelId="{60A5F7C3-DCA3-4725-BA01-0612ADDA02BC}" type="pres">
      <dgm:prSet presAssocID="{9E476F49-4EA7-45C9-8333-2BE4A053E527}" presName="textRepeatNode" presStyleLbl="alignNode1" presStyleIdx="1" presStyleCnt="6">
        <dgm:presLayoutVars>
          <dgm:chMax val="0"/>
          <dgm:chPref val="0"/>
          <dgm:bulletEnabled val="1"/>
        </dgm:presLayoutVars>
      </dgm:prSet>
      <dgm:spPr/>
    </dgm:pt>
    <dgm:pt modelId="{B4C25F96-940C-4AF9-B60D-867E76F29E4F}" type="pres">
      <dgm:prSet presAssocID="{9E476F49-4EA7-45C9-8333-2BE4A053E527}" presName="textaccent2" presStyleCnt="0"/>
      <dgm:spPr/>
    </dgm:pt>
    <dgm:pt modelId="{25BF760F-4F0A-4064-B777-79FEDBC031DB}" type="pres">
      <dgm:prSet presAssocID="{9E476F49-4EA7-45C9-8333-2BE4A053E527}" presName="accentRepeatNode" presStyleLbl="solidAlignAcc1" presStyleIdx="2" presStyleCnt="12"/>
      <dgm:spPr/>
    </dgm:pt>
    <dgm:pt modelId="{36167573-C2E4-41B5-8E8E-BA7953626C59}" type="pres">
      <dgm:prSet presAssocID="{A602376F-2653-4F2B-853B-5A80E047CF5E}" presName="image2" presStyleCnt="0"/>
      <dgm:spPr/>
    </dgm:pt>
    <dgm:pt modelId="{04A4F3E5-6BF8-4ADF-AFEE-898C74D25408}" type="pres">
      <dgm:prSet presAssocID="{A602376F-2653-4F2B-853B-5A80E047CF5E}" presName="imageRepeatNode" presStyleLbl="alignAcc1" presStyleIdx="1" presStyleCnt="6"/>
      <dgm:spPr/>
    </dgm:pt>
    <dgm:pt modelId="{D1F28E60-072D-4E7A-8D53-9EE2173B8FE4}" type="pres">
      <dgm:prSet presAssocID="{A602376F-2653-4F2B-853B-5A80E047CF5E}" presName="imageaccent2" presStyleCnt="0"/>
      <dgm:spPr/>
    </dgm:pt>
    <dgm:pt modelId="{889D2E48-5B47-4E19-BE29-603764D04545}" type="pres">
      <dgm:prSet presAssocID="{A602376F-2653-4F2B-853B-5A80E047CF5E}" presName="accentRepeatNode" presStyleLbl="solidAlignAcc1" presStyleIdx="3" presStyleCnt="12"/>
      <dgm:spPr/>
    </dgm:pt>
    <dgm:pt modelId="{89A7E7FB-5C4E-4819-B8DB-80CA0B862F24}" type="pres">
      <dgm:prSet presAssocID="{6CEF0C56-3742-4090-81E9-961D0A9D90FF}" presName="text3" presStyleCnt="0"/>
      <dgm:spPr/>
    </dgm:pt>
    <dgm:pt modelId="{40A3C5BF-B009-4334-A516-B01B2C866EAF}" type="pres">
      <dgm:prSet presAssocID="{6CEF0C56-3742-4090-81E9-961D0A9D90FF}" presName="textRepeatNode" presStyleLbl="alignNode1" presStyleIdx="2" presStyleCnt="6">
        <dgm:presLayoutVars>
          <dgm:chMax val="0"/>
          <dgm:chPref val="0"/>
          <dgm:bulletEnabled val="1"/>
        </dgm:presLayoutVars>
      </dgm:prSet>
      <dgm:spPr/>
    </dgm:pt>
    <dgm:pt modelId="{92A4CCC5-C5B4-4534-AB24-B3DC35062BFB}" type="pres">
      <dgm:prSet presAssocID="{6CEF0C56-3742-4090-81E9-961D0A9D90FF}" presName="textaccent3" presStyleCnt="0"/>
      <dgm:spPr/>
    </dgm:pt>
    <dgm:pt modelId="{475AAFCE-2EF0-4ECC-8514-857EE2B8D01D}" type="pres">
      <dgm:prSet presAssocID="{6CEF0C56-3742-4090-81E9-961D0A9D90FF}" presName="accentRepeatNode" presStyleLbl="solidAlignAcc1" presStyleIdx="4" presStyleCnt="12"/>
      <dgm:spPr/>
    </dgm:pt>
    <dgm:pt modelId="{DF27E871-F502-4897-B4FB-F26018AC5BEE}" type="pres">
      <dgm:prSet presAssocID="{1CF24C28-6E2C-4190-AAC9-DDD1A5C87E8F}" presName="image3" presStyleCnt="0"/>
      <dgm:spPr/>
    </dgm:pt>
    <dgm:pt modelId="{8689A155-6417-4F9D-9FDB-94F00BD78B81}" type="pres">
      <dgm:prSet presAssocID="{1CF24C28-6E2C-4190-AAC9-DDD1A5C87E8F}" presName="imageRepeatNode" presStyleLbl="alignAcc1" presStyleIdx="2" presStyleCnt="6"/>
      <dgm:spPr/>
    </dgm:pt>
    <dgm:pt modelId="{933CAC8F-784E-4D22-BFE1-1065C0FD80B5}" type="pres">
      <dgm:prSet presAssocID="{1CF24C28-6E2C-4190-AAC9-DDD1A5C87E8F}" presName="imageaccent3" presStyleCnt="0"/>
      <dgm:spPr/>
    </dgm:pt>
    <dgm:pt modelId="{45ECC305-C9AE-4353-94AB-F2DD12C0CC73}" type="pres">
      <dgm:prSet presAssocID="{1CF24C28-6E2C-4190-AAC9-DDD1A5C87E8F}" presName="accentRepeatNode" presStyleLbl="solidAlignAcc1" presStyleIdx="5" presStyleCnt="12"/>
      <dgm:spPr/>
    </dgm:pt>
    <dgm:pt modelId="{7B9D83A2-3CF3-439B-BF14-BF98A949B8CB}" type="pres">
      <dgm:prSet presAssocID="{D52EA9AB-CCE5-4550-B599-9D2A46E156F7}" presName="text4" presStyleCnt="0"/>
      <dgm:spPr/>
    </dgm:pt>
    <dgm:pt modelId="{3F8F70C0-8262-442C-85F8-DDC10D1B2C48}" type="pres">
      <dgm:prSet presAssocID="{D52EA9AB-CCE5-4550-B599-9D2A46E156F7}" presName="textRepeatNode" presStyleLbl="alignNode1" presStyleIdx="3" presStyleCnt="6">
        <dgm:presLayoutVars>
          <dgm:chMax val="0"/>
          <dgm:chPref val="0"/>
          <dgm:bulletEnabled val="1"/>
        </dgm:presLayoutVars>
      </dgm:prSet>
      <dgm:spPr/>
    </dgm:pt>
    <dgm:pt modelId="{619744D1-FFAB-4A85-A839-218DA4E3CFEB}" type="pres">
      <dgm:prSet presAssocID="{D52EA9AB-CCE5-4550-B599-9D2A46E156F7}" presName="textaccent4" presStyleCnt="0"/>
      <dgm:spPr/>
    </dgm:pt>
    <dgm:pt modelId="{4E8AE4E2-62A7-4784-B219-83EB18B7DA4E}" type="pres">
      <dgm:prSet presAssocID="{D52EA9AB-CCE5-4550-B599-9D2A46E156F7}" presName="accentRepeatNode" presStyleLbl="solidAlignAcc1" presStyleIdx="6" presStyleCnt="12"/>
      <dgm:spPr/>
    </dgm:pt>
    <dgm:pt modelId="{4B4F3CC7-1CC1-4B6B-AC2C-9AA6AB2862B2}" type="pres">
      <dgm:prSet presAssocID="{2E93558D-4833-4ED2-9541-DDE65DC3F029}" presName="image4" presStyleCnt="0"/>
      <dgm:spPr/>
    </dgm:pt>
    <dgm:pt modelId="{AC7C9F29-7D6F-4F11-A686-7BDF08FC0275}" type="pres">
      <dgm:prSet presAssocID="{2E93558D-4833-4ED2-9541-DDE65DC3F029}" presName="imageRepeatNode" presStyleLbl="alignAcc1" presStyleIdx="3" presStyleCnt="6"/>
      <dgm:spPr/>
    </dgm:pt>
    <dgm:pt modelId="{5AFC7B0E-AF1B-4791-A2E7-CA561CF873CC}" type="pres">
      <dgm:prSet presAssocID="{2E93558D-4833-4ED2-9541-DDE65DC3F029}" presName="imageaccent4" presStyleCnt="0"/>
      <dgm:spPr/>
    </dgm:pt>
    <dgm:pt modelId="{00E2CB72-C856-4D93-BAFC-A6CFC1740627}" type="pres">
      <dgm:prSet presAssocID="{2E93558D-4833-4ED2-9541-DDE65DC3F029}" presName="accentRepeatNode" presStyleLbl="solidAlignAcc1" presStyleIdx="7" presStyleCnt="12"/>
      <dgm:spPr/>
    </dgm:pt>
    <dgm:pt modelId="{30B7ECBA-88F1-4056-B0CB-92A50FD03837}" type="pres">
      <dgm:prSet presAssocID="{E71D9D35-3438-40F7-805F-81DB7BCA9C80}" presName="text5" presStyleCnt="0"/>
      <dgm:spPr/>
    </dgm:pt>
    <dgm:pt modelId="{730ACFF7-82D4-4032-9D24-8D62571E6C8A}" type="pres">
      <dgm:prSet presAssocID="{E71D9D35-3438-40F7-805F-81DB7BCA9C80}" presName="textRepeatNode" presStyleLbl="alignNode1" presStyleIdx="4" presStyleCnt="6">
        <dgm:presLayoutVars>
          <dgm:chMax val="0"/>
          <dgm:chPref val="0"/>
          <dgm:bulletEnabled val="1"/>
        </dgm:presLayoutVars>
      </dgm:prSet>
      <dgm:spPr/>
    </dgm:pt>
    <dgm:pt modelId="{8604AFC7-4A6C-44FC-9A58-4200E765DF1E}" type="pres">
      <dgm:prSet presAssocID="{E71D9D35-3438-40F7-805F-81DB7BCA9C80}" presName="textaccent5" presStyleCnt="0"/>
      <dgm:spPr/>
    </dgm:pt>
    <dgm:pt modelId="{C6833846-63B8-4A37-B8F8-547266328114}" type="pres">
      <dgm:prSet presAssocID="{E71D9D35-3438-40F7-805F-81DB7BCA9C80}" presName="accentRepeatNode" presStyleLbl="solidAlignAcc1" presStyleIdx="8" presStyleCnt="12"/>
      <dgm:spPr/>
    </dgm:pt>
    <dgm:pt modelId="{F257FAC6-1461-4EB8-B17F-B7F66F67ACA5}" type="pres">
      <dgm:prSet presAssocID="{F0ED3094-9E90-4013-9E3B-B7AD99C7BF9D}" presName="image5" presStyleCnt="0"/>
      <dgm:spPr/>
    </dgm:pt>
    <dgm:pt modelId="{C953F564-46A1-417D-A2BC-2C323D827DF8}" type="pres">
      <dgm:prSet presAssocID="{F0ED3094-9E90-4013-9E3B-B7AD99C7BF9D}" presName="imageRepeatNode" presStyleLbl="alignAcc1" presStyleIdx="4" presStyleCnt="6"/>
      <dgm:spPr/>
    </dgm:pt>
    <dgm:pt modelId="{FAE4D3AE-2319-44D2-A326-93DB52696CAA}" type="pres">
      <dgm:prSet presAssocID="{F0ED3094-9E90-4013-9E3B-B7AD99C7BF9D}" presName="imageaccent5" presStyleCnt="0"/>
      <dgm:spPr/>
    </dgm:pt>
    <dgm:pt modelId="{EDE8E3DD-DC86-4506-ABFB-6281F82585DA}" type="pres">
      <dgm:prSet presAssocID="{F0ED3094-9E90-4013-9E3B-B7AD99C7BF9D}" presName="accentRepeatNode" presStyleLbl="solidAlignAcc1" presStyleIdx="9" presStyleCnt="12"/>
      <dgm:spPr/>
    </dgm:pt>
    <dgm:pt modelId="{C8EFD409-2C6B-43D0-B054-09BC7E6186E7}" type="pres">
      <dgm:prSet presAssocID="{85EB4D79-2F83-4395-A827-DBCB1A01FBD0}" presName="text6" presStyleCnt="0"/>
      <dgm:spPr/>
    </dgm:pt>
    <dgm:pt modelId="{E6FBD0D2-BD31-439F-B2BE-9C4F71A251B7}" type="pres">
      <dgm:prSet presAssocID="{85EB4D79-2F83-4395-A827-DBCB1A01FBD0}" presName="textRepeatNode" presStyleLbl="alignNode1" presStyleIdx="5" presStyleCnt="6">
        <dgm:presLayoutVars>
          <dgm:chMax val="0"/>
          <dgm:chPref val="0"/>
          <dgm:bulletEnabled val="1"/>
        </dgm:presLayoutVars>
      </dgm:prSet>
      <dgm:spPr/>
    </dgm:pt>
    <dgm:pt modelId="{569F8D11-9DAD-4611-989C-DDA5011E28A5}" type="pres">
      <dgm:prSet presAssocID="{85EB4D79-2F83-4395-A827-DBCB1A01FBD0}" presName="textaccent6" presStyleCnt="0"/>
      <dgm:spPr/>
    </dgm:pt>
    <dgm:pt modelId="{D0AB457E-5A52-4520-9F78-FF6E030C7A10}" type="pres">
      <dgm:prSet presAssocID="{85EB4D79-2F83-4395-A827-DBCB1A01FBD0}" presName="accentRepeatNode" presStyleLbl="solidAlignAcc1" presStyleIdx="10" presStyleCnt="12"/>
      <dgm:spPr/>
    </dgm:pt>
    <dgm:pt modelId="{1827BBA4-5163-40F0-A145-2E2487B7642A}" type="pres">
      <dgm:prSet presAssocID="{CC3E22AA-9534-4B04-83D8-98B8632303C1}" presName="image6" presStyleCnt="0"/>
      <dgm:spPr/>
    </dgm:pt>
    <dgm:pt modelId="{8434CB93-A7D7-4E6A-85D7-175A163AD381}" type="pres">
      <dgm:prSet presAssocID="{CC3E22AA-9534-4B04-83D8-98B8632303C1}" presName="imageRepeatNode" presStyleLbl="alignAcc1" presStyleIdx="5" presStyleCnt="6"/>
      <dgm:spPr/>
    </dgm:pt>
    <dgm:pt modelId="{D3338CE1-2FFA-40AF-BB01-CAB6202B4D12}" type="pres">
      <dgm:prSet presAssocID="{CC3E22AA-9534-4B04-83D8-98B8632303C1}" presName="imageaccent6" presStyleCnt="0"/>
      <dgm:spPr/>
    </dgm:pt>
    <dgm:pt modelId="{F84B1FB5-452F-450D-AA76-242F0ED8429E}" type="pres">
      <dgm:prSet presAssocID="{CC3E22AA-9534-4B04-83D8-98B8632303C1}" presName="accentRepeatNode" presStyleLbl="solidAlignAcc1" presStyleIdx="11" presStyleCnt="12"/>
      <dgm:spPr/>
    </dgm:pt>
  </dgm:ptLst>
  <dgm:cxnLst>
    <dgm:cxn modelId="{70439006-9BF9-4443-9540-C3BE37C7D399}" type="presOf" srcId="{9E476F49-4EA7-45C9-8333-2BE4A053E527}" destId="{60A5F7C3-DCA3-4725-BA01-0612ADDA02BC}" srcOrd="0" destOrd="0" presId="urn:microsoft.com/office/officeart/2008/layout/HexagonCluster"/>
    <dgm:cxn modelId="{854D6309-E6B7-4225-8CFF-2846E6FB6A5D}" type="presOf" srcId="{1CF24C28-6E2C-4190-AAC9-DDD1A5C87E8F}" destId="{8689A155-6417-4F9D-9FDB-94F00BD78B81}" srcOrd="0" destOrd="0" presId="urn:microsoft.com/office/officeart/2008/layout/HexagonCluster"/>
    <dgm:cxn modelId="{73D1650B-1534-4F14-B9D3-D4416C0D0504}" type="presOf" srcId="{2E93558D-4833-4ED2-9541-DDE65DC3F029}" destId="{AC7C9F29-7D6F-4F11-A686-7BDF08FC0275}" srcOrd="0" destOrd="0" presId="urn:microsoft.com/office/officeart/2008/layout/HexagonCluster"/>
    <dgm:cxn modelId="{50E19D17-A948-4F14-B919-F8703A3AA12B}" srcId="{71D17F31-E60A-4E91-9000-FDEAC017F94E}" destId="{6CEF0C56-3742-4090-81E9-961D0A9D90FF}" srcOrd="2" destOrd="0" parTransId="{B35FF226-0B3F-4F3B-8726-771E0E43E379}" sibTransId="{1CF24C28-6E2C-4190-AAC9-DDD1A5C87E8F}"/>
    <dgm:cxn modelId="{285E5A1A-71B7-41BF-B7D3-C3BF313FCE33}" type="presOf" srcId="{D52EA9AB-CCE5-4550-B599-9D2A46E156F7}" destId="{3F8F70C0-8262-442C-85F8-DDC10D1B2C48}" srcOrd="0" destOrd="0" presId="urn:microsoft.com/office/officeart/2008/layout/HexagonCluster"/>
    <dgm:cxn modelId="{1104892E-7F4F-451B-B9C2-C20F87C8021C}" srcId="{71D17F31-E60A-4E91-9000-FDEAC017F94E}" destId="{85EB4D79-2F83-4395-A827-DBCB1A01FBD0}" srcOrd="5" destOrd="0" parTransId="{1319451B-A460-4591-9D78-E3EEE1DAD56F}" sibTransId="{CC3E22AA-9534-4B04-83D8-98B8632303C1}"/>
    <dgm:cxn modelId="{2B72D22E-49ED-486D-95FE-01F4F2C16B4D}" type="presOf" srcId="{71D17F31-E60A-4E91-9000-FDEAC017F94E}" destId="{F014C1F2-D622-4F43-A015-8558E2AAF0A6}" srcOrd="0" destOrd="0" presId="urn:microsoft.com/office/officeart/2008/layout/HexagonCluster"/>
    <dgm:cxn modelId="{B3888838-A3EF-41E0-901F-4491212E7EE7}" srcId="{71D17F31-E60A-4E91-9000-FDEAC017F94E}" destId="{E71D9D35-3438-40F7-805F-81DB7BCA9C80}" srcOrd="4" destOrd="0" parTransId="{57FF321D-6E94-4A5D-BD1D-15C2402AEB9F}" sibTransId="{F0ED3094-9E90-4013-9E3B-B7AD99C7BF9D}"/>
    <dgm:cxn modelId="{58593E5E-6D4F-462C-9E0F-9B08E6241D3E}" type="presOf" srcId="{6CEF0C56-3742-4090-81E9-961D0A9D90FF}" destId="{40A3C5BF-B009-4334-A516-B01B2C866EAF}" srcOrd="0" destOrd="0" presId="urn:microsoft.com/office/officeart/2008/layout/HexagonCluster"/>
    <dgm:cxn modelId="{BCB54361-E627-4AE0-A5C7-A2E09EABA20B}" srcId="{71D17F31-E60A-4E91-9000-FDEAC017F94E}" destId="{FB06B201-C918-4DA3-884A-B993B0217B9D}" srcOrd="0" destOrd="0" parTransId="{A9ACBCA3-18FB-495D-8B42-DD4F5EF9D47F}" sibTransId="{796750D9-1EA0-40A6-9AEA-225647C1A89C}"/>
    <dgm:cxn modelId="{9125137D-F00B-4892-82A1-903CBA9179CE}" srcId="{71D17F31-E60A-4E91-9000-FDEAC017F94E}" destId="{9E476F49-4EA7-45C9-8333-2BE4A053E527}" srcOrd="1" destOrd="0" parTransId="{1B9F4663-BFCF-4BCE-BD1E-EE7511B26B6B}" sibTransId="{A602376F-2653-4F2B-853B-5A80E047CF5E}"/>
    <dgm:cxn modelId="{12FDDE7F-19ED-47E4-A6BF-07F747D33223}" type="presOf" srcId="{CC3E22AA-9534-4B04-83D8-98B8632303C1}" destId="{8434CB93-A7D7-4E6A-85D7-175A163AD381}" srcOrd="0" destOrd="0" presId="urn:microsoft.com/office/officeart/2008/layout/HexagonCluster"/>
    <dgm:cxn modelId="{7467B9A9-EB5B-4094-BB87-8F739F176895}" type="presOf" srcId="{796750D9-1EA0-40A6-9AEA-225647C1A89C}" destId="{AF20F84F-933F-4246-A8A5-D8889CE205A6}" srcOrd="0" destOrd="0" presId="urn:microsoft.com/office/officeart/2008/layout/HexagonCluster"/>
    <dgm:cxn modelId="{C29733B6-DBDD-4781-9F15-85381A0AD9D7}" type="presOf" srcId="{F0ED3094-9E90-4013-9E3B-B7AD99C7BF9D}" destId="{C953F564-46A1-417D-A2BC-2C323D827DF8}" srcOrd="0" destOrd="0" presId="urn:microsoft.com/office/officeart/2008/layout/HexagonCluster"/>
    <dgm:cxn modelId="{376C3BB8-895D-4AB9-8D11-7096E5F75738}" srcId="{71D17F31-E60A-4E91-9000-FDEAC017F94E}" destId="{D52EA9AB-CCE5-4550-B599-9D2A46E156F7}" srcOrd="3" destOrd="0" parTransId="{C38EFB01-B201-4AE2-9634-5B352E5927C2}" sibTransId="{2E93558D-4833-4ED2-9541-DDE65DC3F029}"/>
    <dgm:cxn modelId="{62A31FC2-6F41-4D8D-B80E-D4B7A2D8DEEE}" type="presOf" srcId="{FB06B201-C918-4DA3-884A-B993B0217B9D}" destId="{BF763C4A-7F81-4EF0-AC7C-6E8B93357B8D}" srcOrd="0" destOrd="0" presId="urn:microsoft.com/office/officeart/2008/layout/HexagonCluster"/>
    <dgm:cxn modelId="{0DC2D4C4-ED72-4307-BB01-ADCB79CC7FD7}" type="presOf" srcId="{A602376F-2653-4F2B-853B-5A80E047CF5E}" destId="{04A4F3E5-6BF8-4ADF-AFEE-898C74D25408}" srcOrd="0" destOrd="0" presId="urn:microsoft.com/office/officeart/2008/layout/HexagonCluster"/>
    <dgm:cxn modelId="{F6B35ADD-FBA6-4B1C-ABBD-41796909A724}" type="presOf" srcId="{E71D9D35-3438-40F7-805F-81DB7BCA9C80}" destId="{730ACFF7-82D4-4032-9D24-8D62571E6C8A}" srcOrd="0" destOrd="0" presId="urn:microsoft.com/office/officeart/2008/layout/HexagonCluster"/>
    <dgm:cxn modelId="{44AA45FE-54E5-4647-91B4-57333FF695E4}" type="presOf" srcId="{85EB4D79-2F83-4395-A827-DBCB1A01FBD0}" destId="{E6FBD0D2-BD31-439F-B2BE-9C4F71A251B7}" srcOrd="0" destOrd="0" presId="urn:microsoft.com/office/officeart/2008/layout/HexagonCluster"/>
    <dgm:cxn modelId="{A97B3712-AE04-4DE9-A108-54F2DB522429}" type="presParOf" srcId="{F014C1F2-D622-4F43-A015-8558E2AAF0A6}" destId="{1B29A981-000D-4B58-9FD3-CFF117F96C2E}" srcOrd="0" destOrd="0" presId="urn:microsoft.com/office/officeart/2008/layout/HexagonCluster"/>
    <dgm:cxn modelId="{374C6248-67B8-4E86-80AC-F6035231F6C9}" type="presParOf" srcId="{1B29A981-000D-4B58-9FD3-CFF117F96C2E}" destId="{BF763C4A-7F81-4EF0-AC7C-6E8B93357B8D}" srcOrd="0" destOrd="0" presId="urn:microsoft.com/office/officeart/2008/layout/HexagonCluster"/>
    <dgm:cxn modelId="{E09FF999-8103-43AD-8A02-AE48E30FD13F}" type="presParOf" srcId="{F014C1F2-D622-4F43-A015-8558E2AAF0A6}" destId="{E857F566-BE81-466C-808A-AA8A8A0F7C1E}" srcOrd="1" destOrd="0" presId="urn:microsoft.com/office/officeart/2008/layout/HexagonCluster"/>
    <dgm:cxn modelId="{A6BBC6AE-5BFC-428D-8152-A6FBFBFAAFDA}" type="presParOf" srcId="{E857F566-BE81-466C-808A-AA8A8A0F7C1E}" destId="{98197CDE-41D3-463A-B864-E2C9DBD563B7}" srcOrd="0" destOrd="0" presId="urn:microsoft.com/office/officeart/2008/layout/HexagonCluster"/>
    <dgm:cxn modelId="{046BD620-62DA-4FCE-ADF1-57AFDA3D39EF}" type="presParOf" srcId="{F014C1F2-D622-4F43-A015-8558E2AAF0A6}" destId="{555A321F-7A76-4243-B0F7-A2FD2A822627}" srcOrd="2" destOrd="0" presId="urn:microsoft.com/office/officeart/2008/layout/HexagonCluster"/>
    <dgm:cxn modelId="{30618850-8E87-43ED-AAE5-078980B75BF4}" type="presParOf" srcId="{555A321F-7A76-4243-B0F7-A2FD2A822627}" destId="{AF20F84F-933F-4246-A8A5-D8889CE205A6}" srcOrd="0" destOrd="0" presId="urn:microsoft.com/office/officeart/2008/layout/HexagonCluster"/>
    <dgm:cxn modelId="{DCF886FE-1515-48B7-A8CF-BEE95A127EBD}" type="presParOf" srcId="{F014C1F2-D622-4F43-A015-8558E2AAF0A6}" destId="{C3449FD6-0E19-49E0-9AE4-92432999FD1A}" srcOrd="3" destOrd="0" presId="urn:microsoft.com/office/officeart/2008/layout/HexagonCluster"/>
    <dgm:cxn modelId="{7B506196-2E3E-4406-8202-5C5521295C4D}" type="presParOf" srcId="{C3449FD6-0E19-49E0-9AE4-92432999FD1A}" destId="{A23AEE75-1267-4624-AD97-50342E098146}" srcOrd="0" destOrd="0" presId="urn:microsoft.com/office/officeart/2008/layout/HexagonCluster"/>
    <dgm:cxn modelId="{9F9DC364-1D7F-4B4A-BD80-D38B38A12D54}" type="presParOf" srcId="{F014C1F2-D622-4F43-A015-8558E2AAF0A6}" destId="{F7E76686-5BE3-46BD-8056-5EC0EB999780}" srcOrd="4" destOrd="0" presId="urn:microsoft.com/office/officeart/2008/layout/HexagonCluster"/>
    <dgm:cxn modelId="{0D2D019B-F5AC-4291-AC02-6BAB3DD04A04}" type="presParOf" srcId="{F7E76686-5BE3-46BD-8056-5EC0EB999780}" destId="{60A5F7C3-DCA3-4725-BA01-0612ADDA02BC}" srcOrd="0" destOrd="0" presId="urn:microsoft.com/office/officeart/2008/layout/HexagonCluster"/>
    <dgm:cxn modelId="{586DAA59-8106-494B-8CF4-ACB32B3A2E06}" type="presParOf" srcId="{F014C1F2-D622-4F43-A015-8558E2AAF0A6}" destId="{B4C25F96-940C-4AF9-B60D-867E76F29E4F}" srcOrd="5" destOrd="0" presId="urn:microsoft.com/office/officeart/2008/layout/HexagonCluster"/>
    <dgm:cxn modelId="{2C223EEA-1093-4839-924A-78E80C81CF07}" type="presParOf" srcId="{B4C25F96-940C-4AF9-B60D-867E76F29E4F}" destId="{25BF760F-4F0A-4064-B777-79FEDBC031DB}" srcOrd="0" destOrd="0" presId="urn:microsoft.com/office/officeart/2008/layout/HexagonCluster"/>
    <dgm:cxn modelId="{CA72C0D6-E8FA-4881-8F02-D39D691953C2}" type="presParOf" srcId="{F014C1F2-D622-4F43-A015-8558E2AAF0A6}" destId="{36167573-C2E4-41B5-8E8E-BA7953626C59}" srcOrd="6" destOrd="0" presId="urn:microsoft.com/office/officeart/2008/layout/HexagonCluster"/>
    <dgm:cxn modelId="{FA1D3683-08D4-4301-BA1B-8ACEA3055507}" type="presParOf" srcId="{36167573-C2E4-41B5-8E8E-BA7953626C59}" destId="{04A4F3E5-6BF8-4ADF-AFEE-898C74D25408}" srcOrd="0" destOrd="0" presId="urn:microsoft.com/office/officeart/2008/layout/HexagonCluster"/>
    <dgm:cxn modelId="{B4EB7FD5-6067-4633-8B3C-91E791CC5B04}" type="presParOf" srcId="{F014C1F2-D622-4F43-A015-8558E2AAF0A6}" destId="{D1F28E60-072D-4E7A-8D53-9EE2173B8FE4}" srcOrd="7" destOrd="0" presId="urn:microsoft.com/office/officeart/2008/layout/HexagonCluster"/>
    <dgm:cxn modelId="{67DE0A1A-6968-4804-972F-A6172833E80F}" type="presParOf" srcId="{D1F28E60-072D-4E7A-8D53-9EE2173B8FE4}" destId="{889D2E48-5B47-4E19-BE29-603764D04545}" srcOrd="0" destOrd="0" presId="urn:microsoft.com/office/officeart/2008/layout/HexagonCluster"/>
    <dgm:cxn modelId="{FD2BA4CB-5EF4-4174-96A5-5BF49EC2AD6B}" type="presParOf" srcId="{F014C1F2-D622-4F43-A015-8558E2AAF0A6}" destId="{89A7E7FB-5C4E-4819-B8DB-80CA0B862F24}" srcOrd="8" destOrd="0" presId="urn:microsoft.com/office/officeart/2008/layout/HexagonCluster"/>
    <dgm:cxn modelId="{EB5C1236-4EB7-4A7E-AA8E-4320FF2915B4}" type="presParOf" srcId="{89A7E7FB-5C4E-4819-B8DB-80CA0B862F24}" destId="{40A3C5BF-B009-4334-A516-B01B2C866EAF}" srcOrd="0" destOrd="0" presId="urn:microsoft.com/office/officeart/2008/layout/HexagonCluster"/>
    <dgm:cxn modelId="{092548EE-EE0A-49A2-B2D3-FF862517190A}" type="presParOf" srcId="{F014C1F2-D622-4F43-A015-8558E2AAF0A6}" destId="{92A4CCC5-C5B4-4534-AB24-B3DC35062BFB}" srcOrd="9" destOrd="0" presId="urn:microsoft.com/office/officeart/2008/layout/HexagonCluster"/>
    <dgm:cxn modelId="{88FC69A0-439B-4A33-97E4-772C69D5289E}" type="presParOf" srcId="{92A4CCC5-C5B4-4534-AB24-B3DC35062BFB}" destId="{475AAFCE-2EF0-4ECC-8514-857EE2B8D01D}" srcOrd="0" destOrd="0" presId="urn:microsoft.com/office/officeart/2008/layout/HexagonCluster"/>
    <dgm:cxn modelId="{502A67D5-1CB8-408E-8113-B1129A89D644}" type="presParOf" srcId="{F014C1F2-D622-4F43-A015-8558E2AAF0A6}" destId="{DF27E871-F502-4897-B4FB-F26018AC5BEE}" srcOrd="10" destOrd="0" presId="urn:microsoft.com/office/officeart/2008/layout/HexagonCluster"/>
    <dgm:cxn modelId="{259D2E36-B9BB-4D98-B63C-5DE2627C28B2}" type="presParOf" srcId="{DF27E871-F502-4897-B4FB-F26018AC5BEE}" destId="{8689A155-6417-4F9D-9FDB-94F00BD78B81}" srcOrd="0" destOrd="0" presId="urn:microsoft.com/office/officeart/2008/layout/HexagonCluster"/>
    <dgm:cxn modelId="{BDCC7ADE-AD17-4A00-8F74-DB5F798E9B23}" type="presParOf" srcId="{F014C1F2-D622-4F43-A015-8558E2AAF0A6}" destId="{933CAC8F-784E-4D22-BFE1-1065C0FD80B5}" srcOrd="11" destOrd="0" presId="urn:microsoft.com/office/officeart/2008/layout/HexagonCluster"/>
    <dgm:cxn modelId="{31FC3162-7FAE-476C-813E-C74E242F5DAC}" type="presParOf" srcId="{933CAC8F-784E-4D22-BFE1-1065C0FD80B5}" destId="{45ECC305-C9AE-4353-94AB-F2DD12C0CC73}" srcOrd="0" destOrd="0" presId="urn:microsoft.com/office/officeart/2008/layout/HexagonCluster"/>
    <dgm:cxn modelId="{C9605F41-D9E2-4129-9887-B716F6808255}" type="presParOf" srcId="{F014C1F2-D622-4F43-A015-8558E2AAF0A6}" destId="{7B9D83A2-3CF3-439B-BF14-BF98A949B8CB}" srcOrd="12" destOrd="0" presId="urn:microsoft.com/office/officeart/2008/layout/HexagonCluster"/>
    <dgm:cxn modelId="{4B4CF144-53A7-491A-B9FE-8EF1F3ED3EEE}" type="presParOf" srcId="{7B9D83A2-3CF3-439B-BF14-BF98A949B8CB}" destId="{3F8F70C0-8262-442C-85F8-DDC10D1B2C48}" srcOrd="0" destOrd="0" presId="urn:microsoft.com/office/officeart/2008/layout/HexagonCluster"/>
    <dgm:cxn modelId="{AF4EF0C0-DDC6-4A6E-84E0-0A420404A323}" type="presParOf" srcId="{F014C1F2-D622-4F43-A015-8558E2AAF0A6}" destId="{619744D1-FFAB-4A85-A839-218DA4E3CFEB}" srcOrd="13" destOrd="0" presId="urn:microsoft.com/office/officeart/2008/layout/HexagonCluster"/>
    <dgm:cxn modelId="{DA8687CA-0E50-40D2-9F5D-A30A973B9BD1}" type="presParOf" srcId="{619744D1-FFAB-4A85-A839-218DA4E3CFEB}" destId="{4E8AE4E2-62A7-4784-B219-83EB18B7DA4E}" srcOrd="0" destOrd="0" presId="urn:microsoft.com/office/officeart/2008/layout/HexagonCluster"/>
    <dgm:cxn modelId="{E80B95E4-F380-4EB1-A4FC-4CE5E886A80A}" type="presParOf" srcId="{F014C1F2-D622-4F43-A015-8558E2AAF0A6}" destId="{4B4F3CC7-1CC1-4B6B-AC2C-9AA6AB2862B2}" srcOrd="14" destOrd="0" presId="urn:microsoft.com/office/officeart/2008/layout/HexagonCluster"/>
    <dgm:cxn modelId="{4B36EBFD-7722-40E3-A407-624B5E7F4426}" type="presParOf" srcId="{4B4F3CC7-1CC1-4B6B-AC2C-9AA6AB2862B2}" destId="{AC7C9F29-7D6F-4F11-A686-7BDF08FC0275}" srcOrd="0" destOrd="0" presId="urn:microsoft.com/office/officeart/2008/layout/HexagonCluster"/>
    <dgm:cxn modelId="{7878BD83-B9D8-42F9-892B-17D7B9DC624A}" type="presParOf" srcId="{F014C1F2-D622-4F43-A015-8558E2AAF0A6}" destId="{5AFC7B0E-AF1B-4791-A2E7-CA561CF873CC}" srcOrd="15" destOrd="0" presId="urn:microsoft.com/office/officeart/2008/layout/HexagonCluster"/>
    <dgm:cxn modelId="{832EFBCF-D489-4852-B20A-516179BE91B5}" type="presParOf" srcId="{5AFC7B0E-AF1B-4791-A2E7-CA561CF873CC}" destId="{00E2CB72-C856-4D93-BAFC-A6CFC1740627}" srcOrd="0" destOrd="0" presId="urn:microsoft.com/office/officeart/2008/layout/HexagonCluster"/>
    <dgm:cxn modelId="{3FD78589-4F0B-49A0-B009-4F632609FDEF}" type="presParOf" srcId="{F014C1F2-D622-4F43-A015-8558E2AAF0A6}" destId="{30B7ECBA-88F1-4056-B0CB-92A50FD03837}" srcOrd="16" destOrd="0" presId="urn:microsoft.com/office/officeart/2008/layout/HexagonCluster"/>
    <dgm:cxn modelId="{6FE9BF3D-DA9D-4E85-A84A-371D785C0E1C}" type="presParOf" srcId="{30B7ECBA-88F1-4056-B0CB-92A50FD03837}" destId="{730ACFF7-82D4-4032-9D24-8D62571E6C8A}" srcOrd="0" destOrd="0" presId="urn:microsoft.com/office/officeart/2008/layout/HexagonCluster"/>
    <dgm:cxn modelId="{F495E72C-A601-4CF0-B5D9-9278C36BAC12}" type="presParOf" srcId="{F014C1F2-D622-4F43-A015-8558E2AAF0A6}" destId="{8604AFC7-4A6C-44FC-9A58-4200E765DF1E}" srcOrd="17" destOrd="0" presId="urn:microsoft.com/office/officeart/2008/layout/HexagonCluster"/>
    <dgm:cxn modelId="{A8711BD0-7FB1-45E8-A2C9-D5C136B2D446}" type="presParOf" srcId="{8604AFC7-4A6C-44FC-9A58-4200E765DF1E}" destId="{C6833846-63B8-4A37-B8F8-547266328114}" srcOrd="0" destOrd="0" presId="urn:microsoft.com/office/officeart/2008/layout/HexagonCluster"/>
    <dgm:cxn modelId="{A0A7B396-1643-4C8A-8CD3-9AB9C0CEA3C1}" type="presParOf" srcId="{F014C1F2-D622-4F43-A015-8558E2AAF0A6}" destId="{F257FAC6-1461-4EB8-B17F-B7F66F67ACA5}" srcOrd="18" destOrd="0" presId="urn:microsoft.com/office/officeart/2008/layout/HexagonCluster"/>
    <dgm:cxn modelId="{57C8C995-6A65-42C5-9832-A751FCD2AFDA}" type="presParOf" srcId="{F257FAC6-1461-4EB8-B17F-B7F66F67ACA5}" destId="{C953F564-46A1-417D-A2BC-2C323D827DF8}" srcOrd="0" destOrd="0" presId="urn:microsoft.com/office/officeart/2008/layout/HexagonCluster"/>
    <dgm:cxn modelId="{DC77F6CD-27F3-413B-8E46-C7516E397C0E}" type="presParOf" srcId="{F014C1F2-D622-4F43-A015-8558E2AAF0A6}" destId="{FAE4D3AE-2319-44D2-A326-93DB52696CAA}" srcOrd="19" destOrd="0" presId="urn:microsoft.com/office/officeart/2008/layout/HexagonCluster"/>
    <dgm:cxn modelId="{F9D78303-33C2-430A-87D6-4C4039505030}" type="presParOf" srcId="{FAE4D3AE-2319-44D2-A326-93DB52696CAA}" destId="{EDE8E3DD-DC86-4506-ABFB-6281F82585DA}" srcOrd="0" destOrd="0" presId="urn:microsoft.com/office/officeart/2008/layout/HexagonCluster"/>
    <dgm:cxn modelId="{AD8956D1-A1BB-45C3-A5D2-4668F5E1A509}" type="presParOf" srcId="{F014C1F2-D622-4F43-A015-8558E2AAF0A6}" destId="{C8EFD409-2C6B-43D0-B054-09BC7E6186E7}" srcOrd="20" destOrd="0" presId="urn:microsoft.com/office/officeart/2008/layout/HexagonCluster"/>
    <dgm:cxn modelId="{7E35B803-7800-4FB4-BA96-1E87FCF5F374}" type="presParOf" srcId="{C8EFD409-2C6B-43D0-B054-09BC7E6186E7}" destId="{E6FBD0D2-BD31-439F-B2BE-9C4F71A251B7}" srcOrd="0" destOrd="0" presId="urn:microsoft.com/office/officeart/2008/layout/HexagonCluster"/>
    <dgm:cxn modelId="{BC98DC6A-1DDF-41FE-843B-38AA3EA68666}" type="presParOf" srcId="{F014C1F2-D622-4F43-A015-8558E2AAF0A6}" destId="{569F8D11-9DAD-4611-989C-DDA5011E28A5}" srcOrd="21" destOrd="0" presId="urn:microsoft.com/office/officeart/2008/layout/HexagonCluster"/>
    <dgm:cxn modelId="{7684224B-16E9-4442-930D-2CB6D8DE046E}" type="presParOf" srcId="{569F8D11-9DAD-4611-989C-DDA5011E28A5}" destId="{D0AB457E-5A52-4520-9F78-FF6E030C7A10}" srcOrd="0" destOrd="0" presId="urn:microsoft.com/office/officeart/2008/layout/HexagonCluster"/>
    <dgm:cxn modelId="{95657637-A591-43C6-98A2-8512FA271AC3}" type="presParOf" srcId="{F014C1F2-D622-4F43-A015-8558E2AAF0A6}" destId="{1827BBA4-5163-40F0-A145-2E2487B7642A}" srcOrd="22" destOrd="0" presId="urn:microsoft.com/office/officeart/2008/layout/HexagonCluster"/>
    <dgm:cxn modelId="{D12F5577-814D-475E-A0DB-68F4B266EDC2}" type="presParOf" srcId="{1827BBA4-5163-40F0-A145-2E2487B7642A}" destId="{8434CB93-A7D7-4E6A-85D7-175A163AD381}" srcOrd="0" destOrd="0" presId="urn:microsoft.com/office/officeart/2008/layout/HexagonCluster"/>
    <dgm:cxn modelId="{FD036E05-F287-442F-83E4-83955AD9BC1D}" type="presParOf" srcId="{F014C1F2-D622-4F43-A015-8558E2AAF0A6}" destId="{D3338CE1-2FFA-40AF-BB01-CAB6202B4D12}" srcOrd="23" destOrd="0" presId="urn:microsoft.com/office/officeart/2008/layout/HexagonCluster"/>
    <dgm:cxn modelId="{61EDE14A-8DEF-4265-A466-CE3BA7958BB2}" type="presParOf" srcId="{D3338CE1-2FFA-40AF-BB01-CAB6202B4D12}" destId="{F84B1FB5-452F-450D-AA76-242F0ED8429E}" srcOrd="0" destOrd="0" presId="urn:microsoft.com/office/officeart/2008/layout/HexagonCluster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33.xml><?xml version="1.0" encoding="utf-8"?>
<dgm:dataModel xmlns:dgm="http://schemas.openxmlformats.org/drawingml/2006/diagram" xmlns:a="http://schemas.openxmlformats.org/drawingml/2006/main">
  <dgm:ptLst>
    <dgm:pt modelId="{E55DEF67-0CC1-46C9-ABE0-17AE69348C8F}" type="doc">
      <dgm:prSet loTypeId="urn:microsoft.com/office/officeart/2005/8/layout/list1" loCatId="list" qsTypeId="urn:microsoft.com/office/officeart/2005/8/quickstyle/simple1" qsCatId="simple" csTypeId="urn:microsoft.com/office/officeart/2005/8/colors/colorful2" csCatId="colorful" phldr="1"/>
      <dgm:spPr/>
      <dgm:t>
        <a:bodyPr/>
        <a:lstStyle/>
        <a:p>
          <a:endParaRPr lang="en-GB"/>
        </a:p>
      </dgm:t>
    </dgm:pt>
    <dgm:pt modelId="{E486B929-329F-42ED-A654-19838CE73BC8}">
      <dgm:prSet phldrT="[Text]"/>
      <dgm:spPr>
        <a:solidFill>
          <a:schemeClr val="accent2">
            <a:hueOff val="0"/>
            <a:satOff val="0"/>
            <a:lumOff val="0"/>
            <a:alpha val="50000"/>
          </a:schemeClr>
        </a:solidFill>
      </dgm:spPr>
      <dgm:t>
        <a:bodyPr/>
        <a:lstStyle/>
        <a:p>
          <a:pPr>
            <a:buNone/>
          </a:pPr>
          <a:r>
            <a:rPr lang="en-GB" b="1" i="0" dirty="0">
              <a:solidFill>
                <a:schemeClr val="tx1"/>
              </a:solidFill>
              <a:hlinkClick xmlns:r="http://schemas.openxmlformats.org/officeDocument/2006/relationships" r:id="rId1">
                <a:extLst>
                  <a:ext uri="{A12FA001-AC4F-418D-AE19-62706E023703}">
                    <ahyp:hlinkClr xmlns:ahyp="http://schemas.microsoft.com/office/drawing/2018/hyperlinkcolor" val="tx"/>
                  </a:ext>
                </a:extLst>
              </a:hlinkClick>
            </a:rPr>
            <a:t>Saleem et al. (2017)</a:t>
          </a:r>
          <a:endParaRPr lang="en-GB" b="1" dirty="0">
            <a:solidFill>
              <a:schemeClr val="tx1"/>
            </a:solidFill>
          </a:endParaRPr>
        </a:p>
      </dgm:t>
    </dgm:pt>
    <dgm:pt modelId="{C3BD7E25-F397-447D-83B2-FE283FE5E8FF}" type="parTrans" cxnId="{C096FE32-673B-4F89-A996-AB62344083F4}">
      <dgm:prSet/>
      <dgm:spPr/>
      <dgm:t>
        <a:bodyPr/>
        <a:lstStyle/>
        <a:p>
          <a:endParaRPr lang="en-GB"/>
        </a:p>
      </dgm:t>
    </dgm:pt>
    <dgm:pt modelId="{B2A0858C-7AFB-4543-9339-4D7188E7CB37}" type="sibTrans" cxnId="{C096FE32-673B-4F89-A996-AB62344083F4}">
      <dgm:prSet/>
      <dgm:spPr/>
      <dgm:t>
        <a:bodyPr/>
        <a:lstStyle/>
        <a:p>
          <a:endParaRPr lang="en-GB"/>
        </a:p>
      </dgm:t>
    </dgm:pt>
    <dgm:pt modelId="{C9EDFD58-8098-4D29-A8F5-3D2C7166FF13}">
      <dgm:prSet phldrT="[Text]"/>
      <dgm:spPr>
        <a:solidFill>
          <a:schemeClr val="accent2">
            <a:hueOff val="-723100"/>
            <a:satOff val="-4962"/>
            <a:lumOff val="2549"/>
            <a:alpha val="50000"/>
          </a:schemeClr>
        </a:solidFill>
      </dgm:spPr>
      <dgm:t>
        <a:bodyPr/>
        <a:lstStyle/>
        <a:p>
          <a:pPr>
            <a:buNone/>
          </a:pPr>
          <a:r>
            <a:rPr lang="en-GB" b="1" i="0" dirty="0">
              <a:solidFill>
                <a:schemeClr val="tx1"/>
              </a:solidFill>
              <a:hlinkClick xmlns:r="http://schemas.openxmlformats.org/officeDocument/2006/relationships" r:id="rId2">
                <a:extLst>
                  <a:ext uri="{A12FA001-AC4F-418D-AE19-62706E023703}">
                    <ahyp:hlinkClr xmlns:ahyp="http://schemas.microsoft.com/office/drawing/2018/hyperlinkcolor" val="tx"/>
                  </a:ext>
                </a:extLst>
              </a:hlinkClick>
            </a:rPr>
            <a:t>Esses et al. (2013)</a:t>
          </a:r>
          <a:endParaRPr lang="en-GB" b="1" dirty="0">
            <a:solidFill>
              <a:schemeClr val="tx1"/>
            </a:solidFill>
          </a:endParaRPr>
        </a:p>
      </dgm:t>
    </dgm:pt>
    <dgm:pt modelId="{0F07D775-D077-4AF0-9AB3-C183C001963B}" type="parTrans" cxnId="{56B3A509-B7D5-4802-9390-F590F874F3F6}">
      <dgm:prSet/>
      <dgm:spPr/>
      <dgm:t>
        <a:bodyPr/>
        <a:lstStyle/>
        <a:p>
          <a:endParaRPr lang="en-GB"/>
        </a:p>
      </dgm:t>
    </dgm:pt>
    <dgm:pt modelId="{11E81627-FE03-40B8-BA5B-047D6F0F7489}" type="sibTrans" cxnId="{56B3A509-B7D5-4802-9390-F590F874F3F6}">
      <dgm:prSet/>
      <dgm:spPr/>
      <dgm:t>
        <a:bodyPr/>
        <a:lstStyle/>
        <a:p>
          <a:endParaRPr lang="en-GB"/>
        </a:p>
      </dgm:t>
    </dgm:pt>
    <dgm:pt modelId="{7072FF60-7B78-40E4-AB8B-C6BF9672FFCF}">
      <dgm:prSet phldrT="[Text]"/>
      <dgm:spPr>
        <a:solidFill>
          <a:schemeClr val="accent2">
            <a:hueOff val="-1446200"/>
            <a:satOff val="-9924"/>
            <a:lumOff val="5098"/>
            <a:alpha val="50000"/>
          </a:schemeClr>
        </a:solidFill>
      </dgm:spPr>
      <dgm:t>
        <a:bodyPr/>
        <a:lstStyle/>
        <a:p>
          <a:pPr>
            <a:buNone/>
          </a:pPr>
          <a:r>
            <a:rPr lang="en-GB" b="1" i="0" dirty="0">
              <a:solidFill>
                <a:schemeClr val="tx1"/>
              </a:solidFill>
              <a:hlinkClick xmlns:r="http://schemas.openxmlformats.org/officeDocument/2006/relationships" r:id="rId3">
                <a:extLst>
                  <a:ext uri="{A12FA001-AC4F-418D-AE19-62706E023703}">
                    <ahyp:hlinkClr xmlns:ahyp="http://schemas.microsoft.com/office/drawing/2018/hyperlinkcolor" val="tx"/>
                  </a:ext>
                </a:extLst>
              </a:hlinkClick>
            </a:rPr>
            <a:t>Boomgaarden &amp; </a:t>
          </a:r>
          <a:r>
            <a:rPr lang="en-GB" b="1" i="0" dirty="0" err="1">
              <a:solidFill>
                <a:schemeClr val="tx1"/>
              </a:solidFill>
              <a:hlinkClick xmlns:r="http://schemas.openxmlformats.org/officeDocument/2006/relationships" r:id="rId3">
                <a:extLst>
                  <a:ext uri="{A12FA001-AC4F-418D-AE19-62706E023703}">
                    <ahyp:hlinkClr xmlns:ahyp="http://schemas.microsoft.com/office/drawing/2018/hyperlinkcolor" val="tx"/>
                  </a:ext>
                </a:extLst>
              </a:hlinkClick>
            </a:rPr>
            <a:t>Vliegenthart</a:t>
          </a:r>
          <a:r>
            <a:rPr lang="en-GB" b="1" i="0" dirty="0">
              <a:solidFill>
                <a:schemeClr val="tx1"/>
              </a:solidFill>
              <a:hlinkClick xmlns:r="http://schemas.openxmlformats.org/officeDocument/2006/relationships" r:id="rId3">
                <a:extLst>
                  <a:ext uri="{A12FA001-AC4F-418D-AE19-62706E023703}">
                    <ahyp:hlinkClr xmlns:ahyp="http://schemas.microsoft.com/office/drawing/2018/hyperlinkcolor" val="tx"/>
                  </a:ext>
                </a:extLst>
              </a:hlinkClick>
            </a:rPr>
            <a:t> (2009</a:t>
          </a:r>
          <a:r>
            <a:rPr lang="en-GB" b="1" i="0" dirty="0">
              <a:solidFill>
                <a:schemeClr val="tx1"/>
              </a:solidFill>
            </a:rPr>
            <a:t>)</a:t>
          </a:r>
          <a:endParaRPr lang="en-GB" b="1" dirty="0">
            <a:solidFill>
              <a:schemeClr val="tx1"/>
            </a:solidFill>
          </a:endParaRPr>
        </a:p>
      </dgm:t>
    </dgm:pt>
    <dgm:pt modelId="{479F74AF-7634-4B4B-A870-B393D0F388CD}" type="parTrans" cxnId="{0891B0DB-BB67-404E-B572-43AC09ACA6AB}">
      <dgm:prSet/>
      <dgm:spPr/>
      <dgm:t>
        <a:bodyPr/>
        <a:lstStyle/>
        <a:p>
          <a:endParaRPr lang="en-GB"/>
        </a:p>
      </dgm:t>
    </dgm:pt>
    <dgm:pt modelId="{2C0601A3-9AF3-4E68-B5D8-3B33ED7CFA16}" type="sibTrans" cxnId="{0891B0DB-BB67-404E-B572-43AC09ACA6AB}">
      <dgm:prSet/>
      <dgm:spPr/>
      <dgm:t>
        <a:bodyPr/>
        <a:lstStyle/>
        <a:p>
          <a:endParaRPr lang="en-GB"/>
        </a:p>
      </dgm:t>
    </dgm:pt>
    <dgm:pt modelId="{DE25B5BC-EBF1-4314-952C-7464F3FA5B4F}">
      <dgm:prSet/>
      <dgm:spPr>
        <a:ln>
          <a:solidFill>
            <a:schemeClr val="accent6">
              <a:lumMod val="20000"/>
              <a:lumOff val="80000"/>
            </a:schemeClr>
          </a:solidFill>
        </a:ln>
      </dgm:spPr>
      <dgm:t>
        <a:bodyPr/>
        <a:lstStyle/>
        <a:p>
          <a:pPr>
            <a:buNone/>
          </a:pPr>
          <a:r>
            <a:rPr lang="en-GB" b="0" i="0" dirty="0"/>
            <a:t>Exposure to negative portrayals of Muslims in media was associated with increased support for policies that disadvantage Muslims, demonstrating how media representations can shape prejudice and policy attitudes.</a:t>
          </a:r>
          <a:endParaRPr lang="en-GB" dirty="0"/>
        </a:p>
      </dgm:t>
    </dgm:pt>
    <dgm:pt modelId="{01A1E449-7715-4D58-A307-3A14A57DB2D4}" type="parTrans" cxnId="{F5554E6B-BD1D-4FBF-8C17-CEC81F3C12FB}">
      <dgm:prSet/>
      <dgm:spPr/>
      <dgm:t>
        <a:bodyPr/>
        <a:lstStyle/>
        <a:p>
          <a:endParaRPr lang="en-GB"/>
        </a:p>
      </dgm:t>
    </dgm:pt>
    <dgm:pt modelId="{0A6AB209-E065-48CA-BE23-E6A65C8B845D}" type="sibTrans" cxnId="{F5554E6B-BD1D-4FBF-8C17-CEC81F3C12FB}">
      <dgm:prSet/>
      <dgm:spPr/>
      <dgm:t>
        <a:bodyPr/>
        <a:lstStyle/>
        <a:p>
          <a:endParaRPr lang="en-GB"/>
        </a:p>
      </dgm:t>
    </dgm:pt>
    <dgm:pt modelId="{3CB3C265-D872-4C63-8402-CFC80C411BBE}">
      <dgm:prSet/>
      <dgm:spPr>
        <a:ln>
          <a:solidFill>
            <a:schemeClr val="accent6">
              <a:lumMod val="20000"/>
              <a:lumOff val="80000"/>
            </a:schemeClr>
          </a:solidFill>
        </a:ln>
      </dgm:spPr>
      <dgm:t>
        <a:bodyPr/>
        <a:lstStyle/>
        <a:p>
          <a:pPr>
            <a:buNone/>
          </a:pPr>
          <a:r>
            <a:rPr lang="en-GB" b="0" i="0" dirty="0"/>
            <a:t>Media narratives can amplify uncertainty and threat perceptions surrounding immigrants and refugees, contributing to their dehumanisation and more negative intergroup attitudes.</a:t>
          </a:r>
          <a:endParaRPr lang="en-GB" dirty="0"/>
        </a:p>
      </dgm:t>
    </dgm:pt>
    <dgm:pt modelId="{33344752-83A1-4BDC-BD55-E9A0EC590720}" type="parTrans" cxnId="{FAEA4308-3289-43E4-A784-6A6208F82FB3}">
      <dgm:prSet/>
      <dgm:spPr/>
      <dgm:t>
        <a:bodyPr/>
        <a:lstStyle/>
        <a:p>
          <a:endParaRPr lang="en-GB"/>
        </a:p>
      </dgm:t>
    </dgm:pt>
    <dgm:pt modelId="{6A3669ED-3F3B-4333-A2A6-DC8B4B7FAD04}" type="sibTrans" cxnId="{FAEA4308-3289-43E4-A784-6A6208F82FB3}">
      <dgm:prSet/>
      <dgm:spPr/>
      <dgm:t>
        <a:bodyPr/>
        <a:lstStyle/>
        <a:p>
          <a:endParaRPr lang="en-GB"/>
        </a:p>
      </dgm:t>
    </dgm:pt>
    <dgm:pt modelId="{69285250-5AAB-4756-8EF6-1A7A1EFDC8AF}">
      <dgm:prSet/>
      <dgm:spPr>
        <a:ln>
          <a:solidFill>
            <a:schemeClr val="accent6">
              <a:lumMod val="20000"/>
              <a:lumOff val="80000"/>
            </a:schemeClr>
          </a:solidFill>
        </a:ln>
      </dgm:spPr>
      <dgm:t>
        <a:bodyPr/>
        <a:lstStyle/>
        <a:p>
          <a:pPr>
            <a:buNone/>
          </a:pPr>
          <a:r>
            <a:rPr lang="en-GB" b="0" i="0" dirty="0"/>
            <a:t>The frequency and tone of immigration coverage can influence levels of anti-immigration attitudes over time</a:t>
          </a:r>
          <a:endParaRPr lang="en-GB" dirty="0"/>
        </a:p>
      </dgm:t>
    </dgm:pt>
    <dgm:pt modelId="{0A162EE3-1239-46BE-92C4-91CE00E8AE46}" type="parTrans" cxnId="{86A6EC52-5DC1-4EB8-8B6E-6DC7D6C62725}">
      <dgm:prSet/>
      <dgm:spPr/>
      <dgm:t>
        <a:bodyPr/>
        <a:lstStyle/>
        <a:p>
          <a:endParaRPr lang="en-GB"/>
        </a:p>
      </dgm:t>
    </dgm:pt>
    <dgm:pt modelId="{244DB5EE-4B89-4E76-B79E-F90101599CED}" type="sibTrans" cxnId="{86A6EC52-5DC1-4EB8-8B6E-6DC7D6C62725}">
      <dgm:prSet/>
      <dgm:spPr/>
      <dgm:t>
        <a:bodyPr/>
        <a:lstStyle/>
        <a:p>
          <a:endParaRPr lang="en-GB"/>
        </a:p>
      </dgm:t>
    </dgm:pt>
    <dgm:pt modelId="{48E3D54A-4EB2-4D86-A592-0BD8D24E2F62}" type="pres">
      <dgm:prSet presAssocID="{E55DEF67-0CC1-46C9-ABE0-17AE69348C8F}" presName="linear" presStyleCnt="0">
        <dgm:presLayoutVars>
          <dgm:dir/>
          <dgm:animLvl val="lvl"/>
          <dgm:resizeHandles val="exact"/>
        </dgm:presLayoutVars>
      </dgm:prSet>
      <dgm:spPr/>
    </dgm:pt>
    <dgm:pt modelId="{7121AD80-2426-43DB-9D3F-993F0CA9C939}" type="pres">
      <dgm:prSet presAssocID="{E486B929-329F-42ED-A654-19838CE73BC8}" presName="parentLin" presStyleCnt="0"/>
      <dgm:spPr/>
    </dgm:pt>
    <dgm:pt modelId="{2C70C59F-AC27-4C45-830E-357EC5D5779E}" type="pres">
      <dgm:prSet presAssocID="{E486B929-329F-42ED-A654-19838CE73BC8}" presName="parentLeftMargin" presStyleLbl="node1" presStyleIdx="0" presStyleCnt="3"/>
      <dgm:spPr/>
    </dgm:pt>
    <dgm:pt modelId="{84DF5694-9FA8-4E58-937B-2223BF18D0BC}" type="pres">
      <dgm:prSet presAssocID="{E486B929-329F-42ED-A654-19838CE73BC8}" presName="parentText" presStyleLbl="node1" presStyleIdx="0" presStyleCnt="3">
        <dgm:presLayoutVars>
          <dgm:chMax val="0"/>
          <dgm:bulletEnabled val="1"/>
        </dgm:presLayoutVars>
      </dgm:prSet>
      <dgm:spPr/>
    </dgm:pt>
    <dgm:pt modelId="{76501C08-6E96-4A9B-B594-8B20B9A52E7A}" type="pres">
      <dgm:prSet presAssocID="{E486B929-329F-42ED-A654-19838CE73BC8}" presName="negativeSpace" presStyleCnt="0"/>
      <dgm:spPr/>
    </dgm:pt>
    <dgm:pt modelId="{B1E2D07B-4AF7-4BD5-9D60-C6D67CAD7369}" type="pres">
      <dgm:prSet presAssocID="{E486B929-329F-42ED-A654-19838CE73BC8}" presName="childText" presStyleLbl="conFgAcc1" presStyleIdx="0" presStyleCnt="3">
        <dgm:presLayoutVars>
          <dgm:bulletEnabled val="1"/>
        </dgm:presLayoutVars>
      </dgm:prSet>
      <dgm:spPr/>
    </dgm:pt>
    <dgm:pt modelId="{D37A5174-6573-4238-9EAC-64BA399BA643}" type="pres">
      <dgm:prSet presAssocID="{B2A0858C-7AFB-4543-9339-4D7188E7CB37}" presName="spaceBetweenRectangles" presStyleCnt="0"/>
      <dgm:spPr/>
    </dgm:pt>
    <dgm:pt modelId="{E23F22F1-C2DA-4CCE-BB1E-0A609D758B7D}" type="pres">
      <dgm:prSet presAssocID="{C9EDFD58-8098-4D29-A8F5-3D2C7166FF13}" presName="parentLin" presStyleCnt="0"/>
      <dgm:spPr/>
    </dgm:pt>
    <dgm:pt modelId="{F9D8A388-77A9-4083-8AE4-88C99DA65F7F}" type="pres">
      <dgm:prSet presAssocID="{C9EDFD58-8098-4D29-A8F5-3D2C7166FF13}" presName="parentLeftMargin" presStyleLbl="node1" presStyleIdx="0" presStyleCnt="3"/>
      <dgm:spPr/>
    </dgm:pt>
    <dgm:pt modelId="{F2F3ADAE-1A2E-4D79-9245-8FD168BEF23C}" type="pres">
      <dgm:prSet presAssocID="{C9EDFD58-8098-4D29-A8F5-3D2C7166FF13}" presName="parentText" presStyleLbl="node1" presStyleIdx="1" presStyleCnt="3">
        <dgm:presLayoutVars>
          <dgm:chMax val="0"/>
          <dgm:bulletEnabled val="1"/>
        </dgm:presLayoutVars>
      </dgm:prSet>
      <dgm:spPr/>
    </dgm:pt>
    <dgm:pt modelId="{0B3106B6-FF20-4B5E-947E-A14C097F0DD7}" type="pres">
      <dgm:prSet presAssocID="{C9EDFD58-8098-4D29-A8F5-3D2C7166FF13}" presName="negativeSpace" presStyleCnt="0"/>
      <dgm:spPr/>
    </dgm:pt>
    <dgm:pt modelId="{5B64F9D7-2787-4984-84AE-1DC1219967CF}" type="pres">
      <dgm:prSet presAssocID="{C9EDFD58-8098-4D29-A8F5-3D2C7166FF13}" presName="childText" presStyleLbl="conFgAcc1" presStyleIdx="1" presStyleCnt="3">
        <dgm:presLayoutVars>
          <dgm:bulletEnabled val="1"/>
        </dgm:presLayoutVars>
      </dgm:prSet>
      <dgm:spPr/>
    </dgm:pt>
    <dgm:pt modelId="{C3FC3842-1960-4CDB-B6FC-1660933DE0D5}" type="pres">
      <dgm:prSet presAssocID="{11E81627-FE03-40B8-BA5B-047D6F0F7489}" presName="spaceBetweenRectangles" presStyleCnt="0"/>
      <dgm:spPr/>
    </dgm:pt>
    <dgm:pt modelId="{A692D839-C7E3-4B11-ABE8-CEB3EC61A9D9}" type="pres">
      <dgm:prSet presAssocID="{7072FF60-7B78-40E4-AB8B-C6BF9672FFCF}" presName="parentLin" presStyleCnt="0"/>
      <dgm:spPr/>
    </dgm:pt>
    <dgm:pt modelId="{853386FF-0D5E-40D3-B254-6CAB2C9A276D}" type="pres">
      <dgm:prSet presAssocID="{7072FF60-7B78-40E4-AB8B-C6BF9672FFCF}" presName="parentLeftMargin" presStyleLbl="node1" presStyleIdx="1" presStyleCnt="3"/>
      <dgm:spPr/>
    </dgm:pt>
    <dgm:pt modelId="{A7B2F03D-E666-45BE-989E-5C84221FEEA9}" type="pres">
      <dgm:prSet presAssocID="{7072FF60-7B78-40E4-AB8B-C6BF9672FFCF}" presName="parentText" presStyleLbl="node1" presStyleIdx="2" presStyleCnt="3">
        <dgm:presLayoutVars>
          <dgm:chMax val="0"/>
          <dgm:bulletEnabled val="1"/>
        </dgm:presLayoutVars>
      </dgm:prSet>
      <dgm:spPr/>
    </dgm:pt>
    <dgm:pt modelId="{BD31EDAE-D1F1-4EDD-B481-65998CCA7AAD}" type="pres">
      <dgm:prSet presAssocID="{7072FF60-7B78-40E4-AB8B-C6BF9672FFCF}" presName="negativeSpace" presStyleCnt="0"/>
      <dgm:spPr/>
    </dgm:pt>
    <dgm:pt modelId="{9B7386A7-E6C5-4FA1-8B4A-D6F3D91E6E65}" type="pres">
      <dgm:prSet presAssocID="{7072FF60-7B78-40E4-AB8B-C6BF9672FFCF}" presName="childText" presStyleLbl="conFgAcc1" presStyleIdx="2" presStyleCnt="3">
        <dgm:presLayoutVars>
          <dgm:bulletEnabled val="1"/>
        </dgm:presLayoutVars>
      </dgm:prSet>
      <dgm:spPr/>
    </dgm:pt>
  </dgm:ptLst>
  <dgm:cxnLst>
    <dgm:cxn modelId="{FAEA4308-3289-43E4-A784-6A6208F82FB3}" srcId="{C9EDFD58-8098-4D29-A8F5-3D2C7166FF13}" destId="{3CB3C265-D872-4C63-8402-CFC80C411BBE}" srcOrd="0" destOrd="0" parTransId="{33344752-83A1-4BDC-BD55-E9A0EC590720}" sibTransId="{6A3669ED-3F3B-4333-A2A6-DC8B4B7FAD04}"/>
    <dgm:cxn modelId="{56B3A509-B7D5-4802-9390-F590F874F3F6}" srcId="{E55DEF67-0CC1-46C9-ABE0-17AE69348C8F}" destId="{C9EDFD58-8098-4D29-A8F5-3D2C7166FF13}" srcOrd="1" destOrd="0" parTransId="{0F07D775-D077-4AF0-9AB3-C183C001963B}" sibTransId="{11E81627-FE03-40B8-BA5B-047D6F0F7489}"/>
    <dgm:cxn modelId="{C2FEE322-9037-46FE-8A11-B363F2B522BB}" type="presOf" srcId="{69285250-5AAB-4756-8EF6-1A7A1EFDC8AF}" destId="{9B7386A7-E6C5-4FA1-8B4A-D6F3D91E6E65}" srcOrd="0" destOrd="0" presId="urn:microsoft.com/office/officeart/2005/8/layout/list1"/>
    <dgm:cxn modelId="{C096FE32-673B-4F89-A996-AB62344083F4}" srcId="{E55DEF67-0CC1-46C9-ABE0-17AE69348C8F}" destId="{E486B929-329F-42ED-A654-19838CE73BC8}" srcOrd="0" destOrd="0" parTransId="{C3BD7E25-F397-447D-83B2-FE283FE5E8FF}" sibTransId="{B2A0858C-7AFB-4543-9339-4D7188E7CB37}"/>
    <dgm:cxn modelId="{13A3E336-A31D-4A83-BA33-03FDC57587E6}" type="presOf" srcId="{E486B929-329F-42ED-A654-19838CE73BC8}" destId="{2C70C59F-AC27-4C45-830E-357EC5D5779E}" srcOrd="0" destOrd="0" presId="urn:microsoft.com/office/officeart/2005/8/layout/list1"/>
    <dgm:cxn modelId="{0FDB8737-109D-4F73-B022-BDC5D22D78A6}" type="presOf" srcId="{7072FF60-7B78-40E4-AB8B-C6BF9672FFCF}" destId="{A7B2F03D-E666-45BE-989E-5C84221FEEA9}" srcOrd="1" destOrd="0" presId="urn:microsoft.com/office/officeart/2005/8/layout/list1"/>
    <dgm:cxn modelId="{DFF4CD44-0438-47C7-86A5-2C59762A196E}" type="presOf" srcId="{C9EDFD58-8098-4D29-A8F5-3D2C7166FF13}" destId="{F2F3ADAE-1A2E-4D79-9245-8FD168BEF23C}" srcOrd="1" destOrd="0" presId="urn:microsoft.com/office/officeart/2005/8/layout/list1"/>
    <dgm:cxn modelId="{F5554E6B-BD1D-4FBF-8C17-CEC81F3C12FB}" srcId="{E486B929-329F-42ED-A654-19838CE73BC8}" destId="{DE25B5BC-EBF1-4314-952C-7464F3FA5B4F}" srcOrd="0" destOrd="0" parTransId="{01A1E449-7715-4D58-A307-3A14A57DB2D4}" sibTransId="{0A6AB209-E065-48CA-BE23-E6A65C8B845D}"/>
    <dgm:cxn modelId="{86A6EC52-5DC1-4EB8-8B6E-6DC7D6C62725}" srcId="{7072FF60-7B78-40E4-AB8B-C6BF9672FFCF}" destId="{69285250-5AAB-4756-8EF6-1A7A1EFDC8AF}" srcOrd="0" destOrd="0" parTransId="{0A162EE3-1239-46BE-92C4-91CE00E8AE46}" sibTransId="{244DB5EE-4B89-4E76-B79E-F90101599CED}"/>
    <dgm:cxn modelId="{C1672CA1-A40F-4E7C-87A2-455FC21DE284}" type="presOf" srcId="{E55DEF67-0CC1-46C9-ABE0-17AE69348C8F}" destId="{48E3D54A-4EB2-4D86-A592-0BD8D24E2F62}" srcOrd="0" destOrd="0" presId="urn:microsoft.com/office/officeart/2005/8/layout/list1"/>
    <dgm:cxn modelId="{456A0AA5-3B97-43F6-8EDE-FE62DA3C44FB}" type="presOf" srcId="{E486B929-329F-42ED-A654-19838CE73BC8}" destId="{84DF5694-9FA8-4E58-937B-2223BF18D0BC}" srcOrd="1" destOrd="0" presId="urn:microsoft.com/office/officeart/2005/8/layout/list1"/>
    <dgm:cxn modelId="{A1AF6BA9-14E2-44EB-8AB1-847D0AD95BA0}" type="presOf" srcId="{C9EDFD58-8098-4D29-A8F5-3D2C7166FF13}" destId="{F9D8A388-77A9-4083-8AE4-88C99DA65F7F}" srcOrd="0" destOrd="0" presId="urn:microsoft.com/office/officeart/2005/8/layout/list1"/>
    <dgm:cxn modelId="{56E9BEAD-BED9-4DBB-A67B-77D133EBB7CC}" type="presOf" srcId="{7072FF60-7B78-40E4-AB8B-C6BF9672FFCF}" destId="{853386FF-0D5E-40D3-B254-6CAB2C9A276D}" srcOrd="0" destOrd="0" presId="urn:microsoft.com/office/officeart/2005/8/layout/list1"/>
    <dgm:cxn modelId="{AAA31EB8-6380-46FF-B46A-B95F4956E52B}" type="presOf" srcId="{DE25B5BC-EBF1-4314-952C-7464F3FA5B4F}" destId="{B1E2D07B-4AF7-4BD5-9D60-C6D67CAD7369}" srcOrd="0" destOrd="0" presId="urn:microsoft.com/office/officeart/2005/8/layout/list1"/>
    <dgm:cxn modelId="{0891B0DB-BB67-404E-B572-43AC09ACA6AB}" srcId="{E55DEF67-0CC1-46C9-ABE0-17AE69348C8F}" destId="{7072FF60-7B78-40E4-AB8B-C6BF9672FFCF}" srcOrd="2" destOrd="0" parTransId="{479F74AF-7634-4B4B-A870-B393D0F388CD}" sibTransId="{2C0601A3-9AF3-4E68-B5D8-3B33ED7CFA16}"/>
    <dgm:cxn modelId="{88CC1CEA-A5FE-4459-BA53-A1096DA3E19C}" type="presOf" srcId="{3CB3C265-D872-4C63-8402-CFC80C411BBE}" destId="{5B64F9D7-2787-4984-84AE-1DC1219967CF}" srcOrd="0" destOrd="0" presId="urn:microsoft.com/office/officeart/2005/8/layout/list1"/>
    <dgm:cxn modelId="{0A0236AD-5B50-46C8-B859-75FA8B8C9097}" type="presParOf" srcId="{48E3D54A-4EB2-4D86-A592-0BD8D24E2F62}" destId="{7121AD80-2426-43DB-9D3F-993F0CA9C939}" srcOrd="0" destOrd="0" presId="urn:microsoft.com/office/officeart/2005/8/layout/list1"/>
    <dgm:cxn modelId="{8FABBF24-CFDD-4BBC-B523-9FF478282204}" type="presParOf" srcId="{7121AD80-2426-43DB-9D3F-993F0CA9C939}" destId="{2C70C59F-AC27-4C45-830E-357EC5D5779E}" srcOrd="0" destOrd="0" presId="urn:microsoft.com/office/officeart/2005/8/layout/list1"/>
    <dgm:cxn modelId="{C1D307D5-595F-4A36-B691-1E94E796213C}" type="presParOf" srcId="{7121AD80-2426-43DB-9D3F-993F0CA9C939}" destId="{84DF5694-9FA8-4E58-937B-2223BF18D0BC}" srcOrd="1" destOrd="0" presId="urn:microsoft.com/office/officeart/2005/8/layout/list1"/>
    <dgm:cxn modelId="{87DDB0EF-1AAC-48DF-A940-4D4693951D81}" type="presParOf" srcId="{48E3D54A-4EB2-4D86-A592-0BD8D24E2F62}" destId="{76501C08-6E96-4A9B-B594-8B20B9A52E7A}" srcOrd="1" destOrd="0" presId="urn:microsoft.com/office/officeart/2005/8/layout/list1"/>
    <dgm:cxn modelId="{BA7C1E77-9370-4309-8E7E-B41A0C793EB1}" type="presParOf" srcId="{48E3D54A-4EB2-4D86-A592-0BD8D24E2F62}" destId="{B1E2D07B-4AF7-4BD5-9D60-C6D67CAD7369}" srcOrd="2" destOrd="0" presId="urn:microsoft.com/office/officeart/2005/8/layout/list1"/>
    <dgm:cxn modelId="{F2FDFC79-DA66-4F52-B0D8-DF0EE0EDEB7C}" type="presParOf" srcId="{48E3D54A-4EB2-4D86-A592-0BD8D24E2F62}" destId="{D37A5174-6573-4238-9EAC-64BA399BA643}" srcOrd="3" destOrd="0" presId="urn:microsoft.com/office/officeart/2005/8/layout/list1"/>
    <dgm:cxn modelId="{E97526A5-3FD0-4B2C-B19C-C069F0D69BCC}" type="presParOf" srcId="{48E3D54A-4EB2-4D86-A592-0BD8D24E2F62}" destId="{E23F22F1-C2DA-4CCE-BB1E-0A609D758B7D}" srcOrd="4" destOrd="0" presId="urn:microsoft.com/office/officeart/2005/8/layout/list1"/>
    <dgm:cxn modelId="{74F69344-F386-4B51-B107-75CD00BA2D89}" type="presParOf" srcId="{E23F22F1-C2DA-4CCE-BB1E-0A609D758B7D}" destId="{F9D8A388-77A9-4083-8AE4-88C99DA65F7F}" srcOrd="0" destOrd="0" presId="urn:microsoft.com/office/officeart/2005/8/layout/list1"/>
    <dgm:cxn modelId="{20B06810-70DD-41B0-A72D-345C25E46EF9}" type="presParOf" srcId="{E23F22F1-C2DA-4CCE-BB1E-0A609D758B7D}" destId="{F2F3ADAE-1A2E-4D79-9245-8FD168BEF23C}" srcOrd="1" destOrd="0" presId="urn:microsoft.com/office/officeart/2005/8/layout/list1"/>
    <dgm:cxn modelId="{0193FB66-BA1A-4342-A23F-DF2C6D8060D2}" type="presParOf" srcId="{48E3D54A-4EB2-4D86-A592-0BD8D24E2F62}" destId="{0B3106B6-FF20-4B5E-947E-A14C097F0DD7}" srcOrd="5" destOrd="0" presId="urn:microsoft.com/office/officeart/2005/8/layout/list1"/>
    <dgm:cxn modelId="{944BC27F-8455-4D79-A38B-5B4E8C079EB0}" type="presParOf" srcId="{48E3D54A-4EB2-4D86-A592-0BD8D24E2F62}" destId="{5B64F9D7-2787-4984-84AE-1DC1219967CF}" srcOrd="6" destOrd="0" presId="urn:microsoft.com/office/officeart/2005/8/layout/list1"/>
    <dgm:cxn modelId="{66AD338E-E9DA-49D4-9220-C9A98B450993}" type="presParOf" srcId="{48E3D54A-4EB2-4D86-A592-0BD8D24E2F62}" destId="{C3FC3842-1960-4CDB-B6FC-1660933DE0D5}" srcOrd="7" destOrd="0" presId="urn:microsoft.com/office/officeart/2005/8/layout/list1"/>
    <dgm:cxn modelId="{7E35BC55-1E1E-46CE-9141-81154C44CBB8}" type="presParOf" srcId="{48E3D54A-4EB2-4D86-A592-0BD8D24E2F62}" destId="{A692D839-C7E3-4B11-ABE8-CEB3EC61A9D9}" srcOrd="8" destOrd="0" presId="urn:microsoft.com/office/officeart/2005/8/layout/list1"/>
    <dgm:cxn modelId="{CAD087DD-B1FC-4566-9570-E2006378A30D}" type="presParOf" srcId="{A692D839-C7E3-4B11-ABE8-CEB3EC61A9D9}" destId="{853386FF-0D5E-40D3-B254-6CAB2C9A276D}" srcOrd="0" destOrd="0" presId="urn:microsoft.com/office/officeart/2005/8/layout/list1"/>
    <dgm:cxn modelId="{E515BA02-1913-4E6A-86EC-88B33E2D91BC}" type="presParOf" srcId="{A692D839-C7E3-4B11-ABE8-CEB3EC61A9D9}" destId="{A7B2F03D-E666-45BE-989E-5C84221FEEA9}" srcOrd="1" destOrd="0" presId="urn:microsoft.com/office/officeart/2005/8/layout/list1"/>
    <dgm:cxn modelId="{C255969C-17FD-4B8B-BADD-38F7A601AFED}" type="presParOf" srcId="{48E3D54A-4EB2-4D86-A592-0BD8D24E2F62}" destId="{BD31EDAE-D1F1-4EDD-B481-65998CCA7AAD}" srcOrd="9" destOrd="0" presId="urn:microsoft.com/office/officeart/2005/8/layout/list1"/>
    <dgm:cxn modelId="{AA572CCE-3094-45B2-BA15-3899658BE48B}" type="presParOf" srcId="{48E3D54A-4EB2-4D86-A592-0BD8D24E2F62}" destId="{9B7386A7-E6C5-4FA1-8B4A-D6F3D91E6E65}" srcOrd="10" destOrd="0" presId="urn:microsoft.com/office/officeart/2005/8/layout/list1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34.xml><?xml version="1.0" encoding="utf-8"?>
<dgm:dataModel xmlns:dgm="http://schemas.openxmlformats.org/drawingml/2006/diagram" xmlns:a="http://schemas.openxmlformats.org/drawingml/2006/main">
  <dgm:ptLst>
    <dgm:pt modelId="{6F5019EC-3278-4213-B2A3-776A3E8B745E}" type="doc">
      <dgm:prSet loTypeId="urn:diagrams.loki3.com/BracketList" loCatId="list" qsTypeId="urn:microsoft.com/office/officeart/2005/8/quickstyle/simple1" qsCatId="simple" csTypeId="urn:microsoft.com/office/officeart/2005/8/colors/colorful2" csCatId="colorful" phldr="1"/>
      <dgm:spPr/>
      <dgm:t>
        <a:bodyPr/>
        <a:lstStyle/>
        <a:p>
          <a:endParaRPr lang="en-GB"/>
        </a:p>
      </dgm:t>
    </dgm:pt>
    <dgm:pt modelId="{5B3E81BA-1B2A-49FA-B3A4-E04B0117E255}">
      <dgm:prSet phldrT="[Text]"/>
      <dgm:spPr/>
      <dgm:t>
        <a:bodyPr/>
        <a:lstStyle/>
        <a:p>
          <a:r>
            <a:rPr lang="en-GB" b="1" dirty="0">
              <a:solidFill>
                <a:schemeClr val="tx1"/>
              </a:solidFill>
              <a:latin typeface="Syne" panose="020B0604020202020204" charset="0"/>
            </a:rPr>
            <a:t>Samuel Stouffer (1949)</a:t>
          </a:r>
          <a:endParaRPr lang="en-GB" dirty="0">
            <a:solidFill>
              <a:schemeClr val="tx1"/>
            </a:solidFill>
            <a:latin typeface="Syne" panose="020B0604020202020204" charset="0"/>
          </a:endParaRPr>
        </a:p>
      </dgm:t>
    </dgm:pt>
    <dgm:pt modelId="{89E256E2-8533-47BE-AE2E-EB41E3AE542E}" type="parTrans" cxnId="{954E2D3C-FC75-4C2C-902A-E54FDABA41DC}">
      <dgm:prSet/>
      <dgm:spPr/>
      <dgm:t>
        <a:bodyPr/>
        <a:lstStyle/>
        <a:p>
          <a:endParaRPr lang="en-GB">
            <a:solidFill>
              <a:schemeClr val="tx1"/>
            </a:solidFill>
            <a:latin typeface="Syne" panose="020B0604020202020204" charset="0"/>
          </a:endParaRPr>
        </a:p>
      </dgm:t>
    </dgm:pt>
    <dgm:pt modelId="{351681C4-648E-4890-B342-016D7BF4387A}" type="sibTrans" cxnId="{954E2D3C-FC75-4C2C-902A-E54FDABA41DC}">
      <dgm:prSet/>
      <dgm:spPr/>
      <dgm:t>
        <a:bodyPr/>
        <a:lstStyle/>
        <a:p>
          <a:endParaRPr lang="en-GB">
            <a:solidFill>
              <a:schemeClr val="tx1"/>
            </a:solidFill>
            <a:latin typeface="Syne" panose="020B0604020202020204" charset="0"/>
          </a:endParaRPr>
        </a:p>
      </dgm:t>
    </dgm:pt>
    <dgm:pt modelId="{B7EA0A8D-3B13-48B3-8C43-FFE19B704158}">
      <dgm:prSet phldrT="[Text]"/>
      <dgm:spPr/>
      <dgm:t>
        <a:bodyPr/>
        <a:lstStyle/>
        <a:p>
          <a:r>
            <a:rPr lang="en-GB" b="1" dirty="0">
              <a:solidFill>
                <a:schemeClr val="tx1"/>
              </a:solidFill>
              <a:latin typeface="Syne" panose="020B0604020202020204" charset="0"/>
            </a:rPr>
            <a:t>Robert K. Merton (1957)</a:t>
          </a:r>
          <a:endParaRPr lang="en-GB" dirty="0">
            <a:solidFill>
              <a:schemeClr val="tx1"/>
            </a:solidFill>
            <a:latin typeface="Syne" panose="020B0604020202020204" charset="0"/>
          </a:endParaRPr>
        </a:p>
      </dgm:t>
    </dgm:pt>
    <dgm:pt modelId="{8D0DB427-DD43-49A2-8441-4AB62B813055}" type="parTrans" cxnId="{9F88A3E1-93EF-4FD9-9F41-4B89983E3583}">
      <dgm:prSet/>
      <dgm:spPr/>
      <dgm:t>
        <a:bodyPr/>
        <a:lstStyle/>
        <a:p>
          <a:endParaRPr lang="en-GB">
            <a:solidFill>
              <a:schemeClr val="tx1"/>
            </a:solidFill>
            <a:latin typeface="Syne" panose="020B0604020202020204" charset="0"/>
          </a:endParaRPr>
        </a:p>
      </dgm:t>
    </dgm:pt>
    <dgm:pt modelId="{CD7DB566-820A-453F-BD6C-0BCE6C7FAFF1}" type="sibTrans" cxnId="{9F88A3E1-93EF-4FD9-9F41-4B89983E3583}">
      <dgm:prSet/>
      <dgm:spPr/>
      <dgm:t>
        <a:bodyPr/>
        <a:lstStyle/>
        <a:p>
          <a:endParaRPr lang="en-GB">
            <a:solidFill>
              <a:schemeClr val="tx1"/>
            </a:solidFill>
            <a:latin typeface="Syne" panose="020B0604020202020204" charset="0"/>
          </a:endParaRPr>
        </a:p>
      </dgm:t>
    </dgm:pt>
    <dgm:pt modelId="{8C727024-8ECC-45EE-9C6E-926B8A16D0AB}">
      <dgm:prSet phldrT="[Text]"/>
      <dgm:spPr/>
      <dgm:t>
        <a:bodyPr/>
        <a:lstStyle/>
        <a:p>
          <a:r>
            <a:rPr lang="en-GB" b="1" dirty="0">
              <a:solidFill>
                <a:schemeClr val="tx1"/>
              </a:solidFill>
              <a:latin typeface="Syne" panose="020B0604020202020204" charset="0"/>
            </a:rPr>
            <a:t>Walter Runciman (1966)</a:t>
          </a:r>
          <a:endParaRPr lang="en-GB" dirty="0">
            <a:solidFill>
              <a:schemeClr val="tx1"/>
            </a:solidFill>
            <a:latin typeface="Syne" panose="020B0604020202020204" charset="0"/>
          </a:endParaRPr>
        </a:p>
      </dgm:t>
    </dgm:pt>
    <dgm:pt modelId="{1884BA7B-CAB7-428A-93D6-BE7898C91DF9}" type="parTrans" cxnId="{C0CE0E30-36F2-4DFA-8803-8F199CAEC50E}">
      <dgm:prSet/>
      <dgm:spPr/>
      <dgm:t>
        <a:bodyPr/>
        <a:lstStyle/>
        <a:p>
          <a:endParaRPr lang="en-GB">
            <a:solidFill>
              <a:schemeClr val="tx1"/>
            </a:solidFill>
            <a:latin typeface="Syne" panose="020B0604020202020204" charset="0"/>
          </a:endParaRPr>
        </a:p>
      </dgm:t>
    </dgm:pt>
    <dgm:pt modelId="{F83ECABF-C50A-467C-A238-6FBA061D6DD4}" type="sibTrans" cxnId="{C0CE0E30-36F2-4DFA-8803-8F199CAEC50E}">
      <dgm:prSet/>
      <dgm:spPr/>
      <dgm:t>
        <a:bodyPr/>
        <a:lstStyle/>
        <a:p>
          <a:endParaRPr lang="en-GB">
            <a:solidFill>
              <a:schemeClr val="tx1"/>
            </a:solidFill>
            <a:latin typeface="Syne" panose="020B0604020202020204" charset="0"/>
          </a:endParaRPr>
        </a:p>
      </dgm:t>
    </dgm:pt>
    <dgm:pt modelId="{566F0F43-D426-4268-9724-C4FA7B5CF5F5}">
      <dgm:prSet/>
      <dgm:spPr>
        <a:solidFill>
          <a:schemeClr val="accent2">
            <a:hueOff val="0"/>
            <a:satOff val="0"/>
            <a:lumOff val="0"/>
            <a:alpha val="50000"/>
          </a:schemeClr>
        </a:solidFill>
      </dgm:spPr>
      <dgm:t>
        <a:bodyPr/>
        <a:lstStyle/>
        <a:p>
          <a:r>
            <a:rPr lang="en-GB" dirty="0">
              <a:solidFill>
                <a:schemeClr val="tx1"/>
              </a:solidFill>
              <a:latin typeface="Syne" panose="020B0604020202020204" charset="0"/>
            </a:rPr>
            <a:t>Coined the concept while studying World War II soldiers. He found that satisfaction depends on comparisons to those around you rather than objective conditions. </a:t>
          </a:r>
        </a:p>
      </dgm:t>
    </dgm:pt>
    <dgm:pt modelId="{4FA1ECAC-405A-4AC1-9BAB-7B16364128DA}" type="parTrans" cxnId="{E73D8C39-BA24-4F06-BBB3-D03296F21BC3}">
      <dgm:prSet/>
      <dgm:spPr/>
      <dgm:t>
        <a:bodyPr/>
        <a:lstStyle/>
        <a:p>
          <a:endParaRPr lang="en-GB">
            <a:solidFill>
              <a:schemeClr val="tx1"/>
            </a:solidFill>
            <a:latin typeface="Syne" panose="020B0604020202020204" charset="0"/>
          </a:endParaRPr>
        </a:p>
      </dgm:t>
    </dgm:pt>
    <dgm:pt modelId="{4995EB89-CF3C-4342-91B6-C4BB7A0D5234}" type="sibTrans" cxnId="{E73D8C39-BA24-4F06-BBB3-D03296F21BC3}">
      <dgm:prSet/>
      <dgm:spPr/>
      <dgm:t>
        <a:bodyPr/>
        <a:lstStyle/>
        <a:p>
          <a:endParaRPr lang="en-GB">
            <a:solidFill>
              <a:schemeClr val="tx1"/>
            </a:solidFill>
            <a:latin typeface="Syne" panose="020B0604020202020204" charset="0"/>
          </a:endParaRPr>
        </a:p>
      </dgm:t>
    </dgm:pt>
    <dgm:pt modelId="{837BA945-7F36-4523-B7E8-608F3020316C}">
      <dgm:prSet/>
      <dgm:spPr>
        <a:solidFill>
          <a:schemeClr val="accent2">
            <a:hueOff val="-482067"/>
            <a:satOff val="-3308"/>
            <a:lumOff val="1699"/>
            <a:alpha val="50000"/>
          </a:schemeClr>
        </a:solidFill>
      </dgm:spPr>
      <dgm:t>
        <a:bodyPr/>
        <a:lstStyle/>
        <a:p>
          <a:r>
            <a:rPr lang="en-GB">
              <a:solidFill>
                <a:schemeClr val="tx1"/>
              </a:solidFill>
              <a:latin typeface="Syne" panose="020B0604020202020204" charset="0"/>
            </a:rPr>
            <a:t>Advanced the idea by linking it to reference groups and social expectations.</a:t>
          </a:r>
        </a:p>
      </dgm:t>
    </dgm:pt>
    <dgm:pt modelId="{D2A13D5B-A3F4-41B1-9A98-436FBA585C0C}" type="parTrans" cxnId="{2CF14B11-900E-4807-B1F4-0A9EE78BC9A4}">
      <dgm:prSet/>
      <dgm:spPr/>
      <dgm:t>
        <a:bodyPr/>
        <a:lstStyle/>
        <a:p>
          <a:endParaRPr lang="en-GB">
            <a:solidFill>
              <a:schemeClr val="tx1"/>
            </a:solidFill>
            <a:latin typeface="Syne" panose="020B0604020202020204" charset="0"/>
          </a:endParaRPr>
        </a:p>
      </dgm:t>
    </dgm:pt>
    <dgm:pt modelId="{E463F5D8-5EC1-413E-80B1-5AC7F29D2F5B}" type="sibTrans" cxnId="{2CF14B11-900E-4807-B1F4-0A9EE78BC9A4}">
      <dgm:prSet/>
      <dgm:spPr/>
      <dgm:t>
        <a:bodyPr/>
        <a:lstStyle/>
        <a:p>
          <a:endParaRPr lang="en-GB">
            <a:solidFill>
              <a:schemeClr val="tx1"/>
            </a:solidFill>
            <a:latin typeface="Syne" panose="020B0604020202020204" charset="0"/>
          </a:endParaRPr>
        </a:p>
      </dgm:t>
    </dgm:pt>
    <dgm:pt modelId="{74721F7F-EE18-44FE-AC68-3C8DD8DD75AC}">
      <dgm:prSet/>
      <dgm:spPr>
        <a:solidFill>
          <a:schemeClr val="accent2">
            <a:hueOff val="-964133"/>
            <a:satOff val="-6616"/>
            <a:lumOff val="3399"/>
            <a:alpha val="50000"/>
          </a:schemeClr>
        </a:solidFill>
      </dgm:spPr>
      <dgm:t>
        <a:bodyPr/>
        <a:lstStyle/>
        <a:p>
          <a:r>
            <a:rPr lang="en-GB" dirty="0">
              <a:solidFill>
                <a:schemeClr val="tx1"/>
              </a:solidFill>
              <a:latin typeface="Syne" panose="020B0604020202020204" charset="0"/>
            </a:rPr>
            <a:t>Formalized the theory. He split it into </a:t>
          </a:r>
          <a:r>
            <a:rPr lang="en-GB" i="1" dirty="0">
              <a:solidFill>
                <a:schemeClr val="tx1"/>
              </a:solidFill>
              <a:latin typeface="Syne" panose="020B0604020202020204" charset="0"/>
            </a:rPr>
            <a:t>egoistic deprivation</a:t>
          </a:r>
          <a:r>
            <a:rPr lang="en-GB" dirty="0">
              <a:solidFill>
                <a:schemeClr val="tx1"/>
              </a:solidFill>
              <a:latin typeface="Syne" panose="020B0604020202020204" charset="0"/>
            </a:rPr>
            <a:t> (comparing yourself to one other person) and </a:t>
          </a:r>
          <a:r>
            <a:rPr lang="en-GB" i="1" dirty="0">
              <a:solidFill>
                <a:schemeClr val="tx1"/>
              </a:solidFill>
              <a:latin typeface="Syne" panose="020B0604020202020204" charset="0"/>
            </a:rPr>
            <a:t>fraternal deprivation</a:t>
          </a:r>
          <a:r>
            <a:rPr lang="en-GB" dirty="0">
              <a:solidFill>
                <a:schemeClr val="tx1"/>
              </a:solidFill>
              <a:latin typeface="Syne" panose="020B0604020202020204" charset="0"/>
            </a:rPr>
            <a:t> (comparing your group to another group). </a:t>
          </a:r>
        </a:p>
      </dgm:t>
    </dgm:pt>
    <dgm:pt modelId="{E53DA830-15C2-4F19-9388-0625557FBA40}" type="parTrans" cxnId="{0B0039B8-3FD2-4386-BA30-4407BBE0AB4F}">
      <dgm:prSet/>
      <dgm:spPr/>
      <dgm:t>
        <a:bodyPr/>
        <a:lstStyle/>
        <a:p>
          <a:endParaRPr lang="en-GB">
            <a:solidFill>
              <a:schemeClr val="tx1"/>
            </a:solidFill>
            <a:latin typeface="Syne" panose="020B0604020202020204" charset="0"/>
          </a:endParaRPr>
        </a:p>
      </dgm:t>
    </dgm:pt>
    <dgm:pt modelId="{7FD715A7-C89A-4EC5-9572-0D5DC144C3FE}" type="sibTrans" cxnId="{0B0039B8-3FD2-4386-BA30-4407BBE0AB4F}">
      <dgm:prSet/>
      <dgm:spPr/>
      <dgm:t>
        <a:bodyPr/>
        <a:lstStyle/>
        <a:p>
          <a:endParaRPr lang="en-GB">
            <a:solidFill>
              <a:schemeClr val="tx1"/>
            </a:solidFill>
            <a:latin typeface="Syne" panose="020B0604020202020204" charset="0"/>
          </a:endParaRPr>
        </a:p>
      </dgm:t>
    </dgm:pt>
    <dgm:pt modelId="{92B6D3D5-CD91-41CC-8EED-4EE7979C2AB5}">
      <dgm:prSet phldrT="[Text]"/>
      <dgm:spPr/>
      <dgm:t>
        <a:bodyPr/>
        <a:lstStyle/>
        <a:p>
          <a:r>
            <a:rPr lang="en-GB" b="1" dirty="0">
              <a:solidFill>
                <a:schemeClr val="tx1"/>
              </a:solidFill>
              <a:latin typeface="Syne" panose="020B0604020202020204" charset="0"/>
            </a:rPr>
            <a:t>Ted Gurr (1970)</a:t>
          </a:r>
          <a:endParaRPr lang="en-GB" dirty="0">
            <a:solidFill>
              <a:schemeClr val="tx1"/>
            </a:solidFill>
            <a:latin typeface="Syne" panose="020B0604020202020204" charset="0"/>
          </a:endParaRPr>
        </a:p>
      </dgm:t>
    </dgm:pt>
    <dgm:pt modelId="{BD44D732-0748-44A4-9015-04BE7B6D36AA}" type="parTrans" cxnId="{7BD635EC-EFCC-4794-AF8B-DE430D9B6BDA}">
      <dgm:prSet/>
      <dgm:spPr/>
      <dgm:t>
        <a:bodyPr/>
        <a:lstStyle/>
        <a:p>
          <a:endParaRPr lang="en-GB">
            <a:solidFill>
              <a:schemeClr val="tx1"/>
            </a:solidFill>
            <a:latin typeface="Syne" panose="020B0604020202020204" charset="0"/>
          </a:endParaRPr>
        </a:p>
      </dgm:t>
    </dgm:pt>
    <dgm:pt modelId="{3B66F417-1E63-4427-9ABD-F77B79ECDC7D}" type="sibTrans" cxnId="{7BD635EC-EFCC-4794-AF8B-DE430D9B6BDA}">
      <dgm:prSet/>
      <dgm:spPr/>
      <dgm:t>
        <a:bodyPr/>
        <a:lstStyle/>
        <a:p>
          <a:endParaRPr lang="en-GB">
            <a:solidFill>
              <a:schemeClr val="tx1"/>
            </a:solidFill>
            <a:latin typeface="Syne" panose="020B0604020202020204" charset="0"/>
          </a:endParaRPr>
        </a:p>
      </dgm:t>
    </dgm:pt>
    <dgm:pt modelId="{BEA87FDC-4CDD-4F69-8898-AB75F077F755}">
      <dgm:prSet/>
      <dgm:spPr>
        <a:solidFill>
          <a:schemeClr val="accent2">
            <a:hueOff val="-1446200"/>
            <a:satOff val="-9924"/>
            <a:lumOff val="5098"/>
            <a:alpha val="50000"/>
          </a:schemeClr>
        </a:solidFill>
      </dgm:spPr>
      <dgm:t>
        <a:bodyPr/>
        <a:lstStyle/>
        <a:p>
          <a:r>
            <a:rPr lang="en-GB">
              <a:solidFill>
                <a:schemeClr val="tx1"/>
              </a:solidFill>
              <a:latin typeface="Syne" panose="020B0604020202020204" charset="0"/>
            </a:rPr>
            <a:t>Applied the concept to political violence and rebellion in his book </a:t>
          </a:r>
          <a:r>
            <a:rPr lang="en-GB" i="1">
              <a:solidFill>
                <a:schemeClr val="tx1"/>
              </a:solidFill>
              <a:latin typeface="Syne" panose="020B0604020202020204" charset="0"/>
            </a:rPr>
            <a:t>Why Men Rebel</a:t>
          </a:r>
          <a:r>
            <a:rPr lang="en-GB">
              <a:solidFill>
                <a:schemeClr val="tx1"/>
              </a:solidFill>
              <a:latin typeface="Syne" panose="020B0604020202020204" charset="0"/>
            </a:rPr>
            <a:t>, arguing that revolts happen when people feel a gap between what they expect and what they actually get. </a:t>
          </a:r>
        </a:p>
      </dgm:t>
    </dgm:pt>
    <dgm:pt modelId="{B63A7AE6-801E-42A1-A471-05F495064245}" type="parTrans" cxnId="{0D82C76D-F124-4E3B-91F0-1DB529586E74}">
      <dgm:prSet/>
      <dgm:spPr/>
      <dgm:t>
        <a:bodyPr/>
        <a:lstStyle/>
        <a:p>
          <a:endParaRPr lang="en-GB">
            <a:solidFill>
              <a:schemeClr val="tx1"/>
            </a:solidFill>
            <a:latin typeface="Syne" panose="020B0604020202020204" charset="0"/>
          </a:endParaRPr>
        </a:p>
      </dgm:t>
    </dgm:pt>
    <dgm:pt modelId="{B90AC664-B0D5-418B-9924-477224123929}" type="sibTrans" cxnId="{0D82C76D-F124-4E3B-91F0-1DB529586E74}">
      <dgm:prSet/>
      <dgm:spPr/>
      <dgm:t>
        <a:bodyPr/>
        <a:lstStyle/>
        <a:p>
          <a:endParaRPr lang="en-GB">
            <a:solidFill>
              <a:schemeClr val="tx1"/>
            </a:solidFill>
            <a:latin typeface="Syne" panose="020B0604020202020204" charset="0"/>
          </a:endParaRPr>
        </a:p>
      </dgm:t>
    </dgm:pt>
    <dgm:pt modelId="{1CFD532A-EA0A-4685-B9C1-05CA07B46BAF}" type="pres">
      <dgm:prSet presAssocID="{6F5019EC-3278-4213-B2A3-776A3E8B745E}" presName="Name0" presStyleCnt="0">
        <dgm:presLayoutVars>
          <dgm:dir/>
          <dgm:animLvl val="lvl"/>
          <dgm:resizeHandles val="exact"/>
        </dgm:presLayoutVars>
      </dgm:prSet>
      <dgm:spPr/>
    </dgm:pt>
    <dgm:pt modelId="{FF8DEC60-F5D9-426A-B419-D3434179B606}" type="pres">
      <dgm:prSet presAssocID="{5B3E81BA-1B2A-49FA-B3A4-E04B0117E255}" presName="linNode" presStyleCnt="0"/>
      <dgm:spPr/>
    </dgm:pt>
    <dgm:pt modelId="{056A54E0-6E15-4210-9FC6-CA6803102AE9}" type="pres">
      <dgm:prSet presAssocID="{5B3E81BA-1B2A-49FA-B3A4-E04B0117E255}" presName="parTx" presStyleLbl="revTx" presStyleIdx="0" presStyleCnt="4">
        <dgm:presLayoutVars>
          <dgm:chMax val="1"/>
          <dgm:bulletEnabled val="1"/>
        </dgm:presLayoutVars>
      </dgm:prSet>
      <dgm:spPr/>
    </dgm:pt>
    <dgm:pt modelId="{9D8FC695-DBB3-4DED-8E2D-79331A6D9E34}" type="pres">
      <dgm:prSet presAssocID="{5B3E81BA-1B2A-49FA-B3A4-E04B0117E255}" presName="bracket" presStyleLbl="parChTrans1D1" presStyleIdx="0" presStyleCnt="4"/>
      <dgm:spPr/>
    </dgm:pt>
    <dgm:pt modelId="{33ED6C0A-F73A-4B2E-B57D-5E1F59C7084A}" type="pres">
      <dgm:prSet presAssocID="{5B3E81BA-1B2A-49FA-B3A4-E04B0117E255}" presName="spH" presStyleCnt="0"/>
      <dgm:spPr/>
    </dgm:pt>
    <dgm:pt modelId="{08B28614-82A4-491B-9E90-698B3F9179C3}" type="pres">
      <dgm:prSet presAssocID="{5B3E81BA-1B2A-49FA-B3A4-E04B0117E255}" presName="desTx" presStyleLbl="node1" presStyleIdx="0" presStyleCnt="4">
        <dgm:presLayoutVars>
          <dgm:bulletEnabled val="1"/>
        </dgm:presLayoutVars>
      </dgm:prSet>
      <dgm:spPr/>
    </dgm:pt>
    <dgm:pt modelId="{E0FD6FEF-476F-4A9F-A149-0A7D5E866B8D}" type="pres">
      <dgm:prSet presAssocID="{351681C4-648E-4890-B342-016D7BF4387A}" presName="spV" presStyleCnt="0"/>
      <dgm:spPr/>
    </dgm:pt>
    <dgm:pt modelId="{F9948D4C-C30E-4C76-A20C-6CC36F1F2D90}" type="pres">
      <dgm:prSet presAssocID="{B7EA0A8D-3B13-48B3-8C43-FFE19B704158}" presName="linNode" presStyleCnt="0"/>
      <dgm:spPr/>
    </dgm:pt>
    <dgm:pt modelId="{AC289B1D-DDB5-4BCC-B732-69C104ECD088}" type="pres">
      <dgm:prSet presAssocID="{B7EA0A8D-3B13-48B3-8C43-FFE19B704158}" presName="parTx" presStyleLbl="revTx" presStyleIdx="1" presStyleCnt="4">
        <dgm:presLayoutVars>
          <dgm:chMax val="1"/>
          <dgm:bulletEnabled val="1"/>
        </dgm:presLayoutVars>
      </dgm:prSet>
      <dgm:spPr/>
    </dgm:pt>
    <dgm:pt modelId="{9CC8AE33-9A72-48D7-8902-6E6BC49E9C1D}" type="pres">
      <dgm:prSet presAssocID="{B7EA0A8D-3B13-48B3-8C43-FFE19B704158}" presName="bracket" presStyleLbl="parChTrans1D1" presStyleIdx="1" presStyleCnt="4"/>
      <dgm:spPr/>
    </dgm:pt>
    <dgm:pt modelId="{8E88C80A-247D-48E6-BF0D-CB54AE2076CA}" type="pres">
      <dgm:prSet presAssocID="{B7EA0A8D-3B13-48B3-8C43-FFE19B704158}" presName="spH" presStyleCnt="0"/>
      <dgm:spPr/>
    </dgm:pt>
    <dgm:pt modelId="{59C6DEDF-D68E-4D29-874C-9928262ECCEB}" type="pres">
      <dgm:prSet presAssocID="{B7EA0A8D-3B13-48B3-8C43-FFE19B704158}" presName="desTx" presStyleLbl="node1" presStyleIdx="1" presStyleCnt="4">
        <dgm:presLayoutVars>
          <dgm:bulletEnabled val="1"/>
        </dgm:presLayoutVars>
      </dgm:prSet>
      <dgm:spPr/>
    </dgm:pt>
    <dgm:pt modelId="{DCF53817-349F-4B6F-BDE2-B20BCC387BA0}" type="pres">
      <dgm:prSet presAssocID="{CD7DB566-820A-453F-BD6C-0BCE6C7FAFF1}" presName="spV" presStyleCnt="0"/>
      <dgm:spPr/>
    </dgm:pt>
    <dgm:pt modelId="{8717027E-3505-4089-8572-4E4A1D38A9F5}" type="pres">
      <dgm:prSet presAssocID="{8C727024-8ECC-45EE-9C6E-926B8A16D0AB}" presName="linNode" presStyleCnt="0"/>
      <dgm:spPr/>
    </dgm:pt>
    <dgm:pt modelId="{2ACC7FFC-851C-484C-AAFF-DF32C2E88D50}" type="pres">
      <dgm:prSet presAssocID="{8C727024-8ECC-45EE-9C6E-926B8A16D0AB}" presName="parTx" presStyleLbl="revTx" presStyleIdx="2" presStyleCnt="4">
        <dgm:presLayoutVars>
          <dgm:chMax val="1"/>
          <dgm:bulletEnabled val="1"/>
        </dgm:presLayoutVars>
      </dgm:prSet>
      <dgm:spPr/>
    </dgm:pt>
    <dgm:pt modelId="{F1E9B368-1C3B-4C36-B720-6F897DE949F6}" type="pres">
      <dgm:prSet presAssocID="{8C727024-8ECC-45EE-9C6E-926B8A16D0AB}" presName="bracket" presStyleLbl="parChTrans1D1" presStyleIdx="2" presStyleCnt="4"/>
      <dgm:spPr/>
    </dgm:pt>
    <dgm:pt modelId="{BE9DB202-1547-4663-BFB5-751D5EA2335D}" type="pres">
      <dgm:prSet presAssocID="{8C727024-8ECC-45EE-9C6E-926B8A16D0AB}" presName="spH" presStyleCnt="0"/>
      <dgm:spPr/>
    </dgm:pt>
    <dgm:pt modelId="{E54354C8-64F5-435F-98FA-B97E9B67B1CA}" type="pres">
      <dgm:prSet presAssocID="{8C727024-8ECC-45EE-9C6E-926B8A16D0AB}" presName="desTx" presStyleLbl="node1" presStyleIdx="2" presStyleCnt="4">
        <dgm:presLayoutVars>
          <dgm:bulletEnabled val="1"/>
        </dgm:presLayoutVars>
      </dgm:prSet>
      <dgm:spPr/>
    </dgm:pt>
    <dgm:pt modelId="{7E5872A4-EB62-421F-A2CE-C4C0398F7F46}" type="pres">
      <dgm:prSet presAssocID="{F83ECABF-C50A-467C-A238-6FBA061D6DD4}" presName="spV" presStyleCnt="0"/>
      <dgm:spPr/>
    </dgm:pt>
    <dgm:pt modelId="{1D0DE7DA-63B7-4927-95E3-2A12E1560231}" type="pres">
      <dgm:prSet presAssocID="{92B6D3D5-CD91-41CC-8EED-4EE7979C2AB5}" presName="linNode" presStyleCnt="0"/>
      <dgm:spPr/>
    </dgm:pt>
    <dgm:pt modelId="{670C5B77-97CA-4BD3-8D9D-710B43A3A5D2}" type="pres">
      <dgm:prSet presAssocID="{92B6D3D5-CD91-41CC-8EED-4EE7979C2AB5}" presName="parTx" presStyleLbl="revTx" presStyleIdx="3" presStyleCnt="4">
        <dgm:presLayoutVars>
          <dgm:chMax val="1"/>
          <dgm:bulletEnabled val="1"/>
        </dgm:presLayoutVars>
      </dgm:prSet>
      <dgm:spPr/>
    </dgm:pt>
    <dgm:pt modelId="{23209920-9FAA-4A92-9E10-8838262917EA}" type="pres">
      <dgm:prSet presAssocID="{92B6D3D5-CD91-41CC-8EED-4EE7979C2AB5}" presName="bracket" presStyleLbl="parChTrans1D1" presStyleIdx="3" presStyleCnt="4"/>
      <dgm:spPr/>
    </dgm:pt>
    <dgm:pt modelId="{C73664EE-8060-4221-B2AB-B2C2C653E5F2}" type="pres">
      <dgm:prSet presAssocID="{92B6D3D5-CD91-41CC-8EED-4EE7979C2AB5}" presName="spH" presStyleCnt="0"/>
      <dgm:spPr/>
    </dgm:pt>
    <dgm:pt modelId="{74FB5654-26D0-4097-A6F6-5444EDCF370E}" type="pres">
      <dgm:prSet presAssocID="{92B6D3D5-CD91-41CC-8EED-4EE7979C2AB5}" presName="desTx" presStyleLbl="node1" presStyleIdx="3" presStyleCnt="4">
        <dgm:presLayoutVars>
          <dgm:bulletEnabled val="1"/>
        </dgm:presLayoutVars>
      </dgm:prSet>
      <dgm:spPr/>
    </dgm:pt>
  </dgm:ptLst>
  <dgm:cxnLst>
    <dgm:cxn modelId="{2CF14B11-900E-4807-B1F4-0A9EE78BC9A4}" srcId="{B7EA0A8D-3B13-48B3-8C43-FFE19B704158}" destId="{837BA945-7F36-4523-B7E8-608F3020316C}" srcOrd="0" destOrd="0" parTransId="{D2A13D5B-A3F4-41B1-9A98-436FBA585C0C}" sibTransId="{E463F5D8-5EC1-413E-80B1-5AC7F29D2F5B}"/>
    <dgm:cxn modelId="{C0CE0E30-36F2-4DFA-8803-8F199CAEC50E}" srcId="{6F5019EC-3278-4213-B2A3-776A3E8B745E}" destId="{8C727024-8ECC-45EE-9C6E-926B8A16D0AB}" srcOrd="2" destOrd="0" parTransId="{1884BA7B-CAB7-428A-93D6-BE7898C91DF9}" sibTransId="{F83ECABF-C50A-467C-A238-6FBA061D6DD4}"/>
    <dgm:cxn modelId="{E73D8C39-BA24-4F06-BBB3-D03296F21BC3}" srcId="{5B3E81BA-1B2A-49FA-B3A4-E04B0117E255}" destId="{566F0F43-D426-4268-9724-C4FA7B5CF5F5}" srcOrd="0" destOrd="0" parTransId="{4FA1ECAC-405A-4AC1-9BAB-7B16364128DA}" sibTransId="{4995EB89-CF3C-4342-91B6-C4BB7A0D5234}"/>
    <dgm:cxn modelId="{954E2D3C-FC75-4C2C-902A-E54FDABA41DC}" srcId="{6F5019EC-3278-4213-B2A3-776A3E8B745E}" destId="{5B3E81BA-1B2A-49FA-B3A4-E04B0117E255}" srcOrd="0" destOrd="0" parTransId="{89E256E2-8533-47BE-AE2E-EB41E3AE542E}" sibTransId="{351681C4-648E-4890-B342-016D7BF4387A}"/>
    <dgm:cxn modelId="{75335B48-6C23-485B-9BA4-DC5FCE789E3A}" type="presOf" srcId="{6F5019EC-3278-4213-B2A3-776A3E8B745E}" destId="{1CFD532A-EA0A-4685-B9C1-05CA07B46BAF}" srcOrd="0" destOrd="0" presId="urn:diagrams.loki3.com/BracketList"/>
    <dgm:cxn modelId="{0D82C76D-F124-4E3B-91F0-1DB529586E74}" srcId="{92B6D3D5-CD91-41CC-8EED-4EE7979C2AB5}" destId="{BEA87FDC-4CDD-4F69-8898-AB75F077F755}" srcOrd="0" destOrd="0" parTransId="{B63A7AE6-801E-42A1-A471-05F495064245}" sibTransId="{B90AC664-B0D5-418B-9924-477224123929}"/>
    <dgm:cxn modelId="{49263D56-02A4-4FCD-8ACF-31FB3B1D83D8}" type="presOf" srcId="{8C727024-8ECC-45EE-9C6E-926B8A16D0AB}" destId="{2ACC7FFC-851C-484C-AAFF-DF32C2E88D50}" srcOrd="0" destOrd="0" presId="urn:diagrams.loki3.com/BracketList"/>
    <dgm:cxn modelId="{F43FE89B-994F-4DA1-82F1-16D84A8E81BE}" type="presOf" srcId="{5B3E81BA-1B2A-49FA-B3A4-E04B0117E255}" destId="{056A54E0-6E15-4210-9FC6-CA6803102AE9}" srcOrd="0" destOrd="0" presId="urn:diagrams.loki3.com/BracketList"/>
    <dgm:cxn modelId="{6F0CF0B6-1857-47AD-AABE-1DC6855E40A2}" type="presOf" srcId="{566F0F43-D426-4268-9724-C4FA7B5CF5F5}" destId="{08B28614-82A4-491B-9E90-698B3F9179C3}" srcOrd="0" destOrd="0" presId="urn:diagrams.loki3.com/BracketList"/>
    <dgm:cxn modelId="{0B0039B8-3FD2-4386-BA30-4407BBE0AB4F}" srcId="{8C727024-8ECC-45EE-9C6E-926B8A16D0AB}" destId="{74721F7F-EE18-44FE-AC68-3C8DD8DD75AC}" srcOrd="0" destOrd="0" parTransId="{E53DA830-15C2-4F19-9388-0625557FBA40}" sibTransId="{7FD715A7-C89A-4EC5-9572-0D5DC144C3FE}"/>
    <dgm:cxn modelId="{E5C611C2-76B8-47A2-9319-50A47F49D430}" type="presOf" srcId="{837BA945-7F36-4523-B7E8-608F3020316C}" destId="{59C6DEDF-D68E-4D29-874C-9928262ECCEB}" srcOrd="0" destOrd="0" presId="urn:diagrams.loki3.com/BracketList"/>
    <dgm:cxn modelId="{9F88A3E1-93EF-4FD9-9F41-4B89983E3583}" srcId="{6F5019EC-3278-4213-B2A3-776A3E8B745E}" destId="{B7EA0A8D-3B13-48B3-8C43-FFE19B704158}" srcOrd="1" destOrd="0" parTransId="{8D0DB427-DD43-49A2-8441-4AB62B813055}" sibTransId="{CD7DB566-820A-453F-BD6C-0BCE6C7FAFF1}"/>
    <dgm:cxn modelId="{4B1E8FE5-5644-4A4B-AF3C-4CD43C47CB26}" type="presOf" srcId="{92B6D3D5-CD91-41CC-8EED-4EE7979C2AB5}" destId="{670C5B77-97CA-4BD3-8D9D-710B43A3A5D2}" srcOrd="0" destOrd="0" presId="urn:diagrams.loki3.com/BracketList"/>
    <dgm:cxn modelId="{C0C163E8-1EA6-47DB-9E37-4175DD9B8F9A}" type="presOf" srcId="{74721F7F-EE18-44FE-AC68-3C8DD8DD75AC}" destId="{E54354C8-64F5-435F-98FA-B97E9B67B1CA}" srcOrd="0" destOrd="0" presId="urn:diagrams.loki3.com/BracketList"/>
    <dgm:cxn modelId="{7BD635EC-EFCC-4794-AF8B-DE430D9B6BDA}" srcId="{6F5019EC-3278-4213-B2A3-776A3E8B745E}" destId="{92B6D3D5-CD91-41CC-8EED-4EE7979C2AB5}" srcOrd="3" destOrd="0" parTransId="{BD44D732-0748-44A4-9015-04BE7B6D36AA}" sibTransId="{3B66F417-1E63-4427-9ABD-F77B79ECDC7D}"/>
    <dgm:cxn modelId="{FA8A2DF9-9C5B-4A84-9D1C-24ACF6FE0D7F}" type="presOf" srcId="{B7EA0A8D-3B13-48B3-8C43-FFE19B704158}" destId="{AC289B1D-DDB5-4BCC-B732-69C104ECD088}" srcOrd="0" destOrd="0" presId="urn:diagrams.loki3.com/BracketList"/>
    <dgm:cxn modelId="{27D5DCFF-EAD3-4F69-8141-51D3AF3A10A8}" type="presOf" srcId="{BEA87FDC-4CDD-4F69-8898-AB75F077F755}" destId="{74FB5654-26D0-4097-A6F6-5444EDCF370E}" srcOrd="0" destOrd="0" presId="urn:diagrams.loki3.com/BracketList"/>
    <dgm:cxn modelId="{800A27E5-21D2-449B-9CB8-1BF18219C8BA}" type="presParOf" srcId="{1CFD532A-EA0A-4685-B9C1-05CA07B46BAF}" destId="{FF8DEC60-F5D9-426A-B419-D3434179B606}" srcOrd="0" destOrd="0" presId="urn:diagrams.loki3.com/BracketList"/>
    <dgm:cxn modelId="{207565D3-F817-4B58-9552-A4744C63793C}" type="presParOf" srcId="{FF8DEC60-F5D9-426A-B419-D3434179B606}" destId="{056A54E0-6E15-4210-9FC6-CA6803102AE9}" srcOrd="0" destOrd="0" presId="urn:diagrams.loki3.com/BracketList"/>
    <dgm:cxn modelId="{B707B343-4382-45D7-91E9-CE97546288C1}" type="presParOf" srcId="{FF8DEC60-F5D9-426A-B419-D3434179B606}" destId="{9D8FC695-DBB3-4DED-8E2D-79331A6D9E34}" srcOrd="1" destOrd="0" presId="urn:diagrams.loki3.com/BracketList"/>
    <dgm:cxn modelId="{A90F3D45-9E72-4277-91FC-C854A6CC4FB0}" type="presParOf" srcId="{FF8DEC60-F5D9-426A-B419-D3434179B606}" destId="{33ED6C0A-F73A-4B2E-B57D-5E1F59C7084A}" srcOrd="2" destOrd="0" presId="urn:diagrams.loki3.com/BracketList"/>
    <dgm:cxn modelId="{638357CB-B15A-454F-95A1-219BC13854D1}" type="presParOf" srcId="{FF8DEC60-F5D9-426A-B419-D3434179B606}" destId="{08B28614-82A4-491B-9E90-698B3F9179C3}" srcOrd="3" destOrd="0" presId="urn:diagrams.loki3.com/BracketList"/>
    <dgm:cxn modelId="{E376D0F0-697B-4D47-95DD-4747ACBC8018}" type="presParOf" srcId="{1CFD532A-EA0A-4685-B9C1-05CA07B46BAF}" destId="{E0FD6FEF-476F-4A9F-A149-0A7D5E866B8D}" srcOrd="1" destOrd="0" presId="urn:diagrams.loki3.com/BracketList"/>
    <dgm:cxn modelId="{1C4F4DC7-653A-4788-A496-1E12E4E63299}" type="presParOf" srcId="{1CFD532A-EA0A-4685-B9C1-05CA07B46BAF}" destId="{F9948D4C-C30E-4C76-A20C-6CC36F1F2D90}" srcOrd="2" destOrd="0" presId="urn:diagrams.loki3.com/BracketList"/>
    <dgm:cxn modelId="{FFC10336-EC18-4E24-9806-917E84D41E3B}" type="presParOf" srcId="{F9948D4C-C30E-4C76-A20C-6CC36F1F2D90}" destId="{AC289B1D-DDB5-4BCC-B732-69C104ECD088}" srcOrd="0" destOrd="0" presId="urn:diagrams.loki3.com/BracketList"/>
    <dgm:cxn modelId="{335D78BB-63B8-4A3B-AADD-443340B55946}" type="presParOf" srcId="{F9948D4C-C30E-4C76-A20C-6CC36F1F2D90}" destId="{9CC8AE33-9A72-48D7-8902-6E6BC49E9C1D}" srcOrd="1" destOrd="0" presId="urn:diagrams.loki3.com/BracketList"/>
    <dgm:cxn modelId="{FB9AF61E-2ACA-413B-8111-00B00F8004C6}" type="presParOf" srcId="{F9948D4C-C30E-4C76-A20C-6CC36F1F2D90}" destId="{8E88C80A-247D-48E6-BF0D-CB54AE2076CA}" srcOrd="2" destOrd="0" presId="urn:diagrams.loki3.com/BracketList"/>
    <dgm:cxn modelId="{09E16C8A-86A8-40C7-9849-A9B46AF4ECDF}" type="presParOf" srcId="{F9948D4C-C30E-4C76-A20C-6CC36F1F2D90}" destId="{59C6DEDF-D68E-4D29-874C-9928262ECCEB}" srcOrd="3" destOrd="0" presId="urn:diagrams.loki3.com/BracketList"/>
    <dgm:cxn modelId="{A07FCA3E-8201-445F-9C4E-89195463772E}" type="presParOf" srcId="{1CFD532A-EA0A-4685-B9C1-05CA07B46BAF}" destId="{DCF53817-349F-4B6F-BDE2-B20BCC387BA0}" srcOrd="3" destOrd="0" presId="urn:diagrams.loki3.com/BracketList"/>
    <dgm:cxn modelId="{D69300B9-5535-47F2-A075-4D54C1F9A543}" type="presParOf" srcId="{1CFD532A-EA0A-4685-B9C1-05CA07B46BAF}" destId="{8717027E-3505-4089-8572-4E4A1D38A9F5}" srcOrd="4" destOrd="0" presId="urn:diagrams.loki3.com/BracketList"/>
    <dgm:cxn modelId="{76F741DF-4DC6-4EFB-96AA-3DC29B813B31}" type="presParOf" srcId="{8717027E-3505-4089-8572-4E4A1D38A9F5}" destId="{2ACC7FFC-851C-484C-AAFF-DF32C2E88D50}" srcOrd="0" destOrd="0" presId="urn:diagrams.loki3.com/BracketList"/>
    <dgm:cxn modelId="{0E8F37A0-BC6E-4538-AF1A-62E420844665}" type="presParOf" srcId="{8717027E-3505-4089-8572-4E4A1D38A9F5}" destId="{F1E9B368-1C3B-4C36-B720-6F897DE949F6}" srcOrd="1" destOrd="0" presId="urn:diagrams.loki3.com/BracketList"/>
    <dgm:cxn modelId="{2FFCC4DD-B3CB-41ED-A231-24C08B9EED42}" type="presParOf" srcId="{8717027E-3505-4089-8572-4E4A1D38A9F5}" destId="{BE9DB202-1547-4663-BFB5-751D5EA2335D}" srcOrd="2" destOrd="0" presId="urn:diagrams.loki3.com/BracketList"/>
    <dgm:cxn modelId="{A3FAE756-4FCC-465B-8C1C-5F4958D8D4C9}" type="presParOf" srcId="{8717027E-3505-4089-8572-4E4A1D38A9F5}" destId="{E54354C8-64F5-435F-98FA-B97E9B67B1CA}" srcOrd="3" destOrd="0" presId="urn:diagrams.loki3.com/BracketList"/>
    <dgm:cxn modelId="{5A9C175E-7783-403D-B062-0C8B310577AC}" type="presParOf" srcId="{1CFD532A-EA0A-4685-B9C1-05CA07B46BAF}" destId="{7E5872A4-EB62-421F-A2CE-C4C0398F7F46}" srcOrd="5" destOrd="0" presId="urn:diagrams.loki3.com/BracketList"/>
    <dgm:cxn modelId="{8B0FF0DA-A35F-42CB-A538-6A9D995C3159}" type="presParOf" srcId="{1CFD532A-EA0A-4685-B9C1-05CA07B46BAF}" destId="{1D0DE7DA-63B7-4927-95E3-2A12E1560231}" srcOrd="6" destOrd="0" presId="urn:diagrams.loki3.com/BracketList"/>
    <dgm:cxn modelId="{AA28F075-A721-45DB-8558-B895AAAE2F70}" type="presParOf" srcId="{1D0DE7DA-63B7-4927-95E3-2A12E1560231}" destId="{670C5B77-97CA-4BD3-8D9D-710B43A3A5D2}" srcOrd="0" destOrd="0" presId="urn:diagrams.loki3.com/BracketList"/>
    <dgm:cxn modelId="{E0ADA810-54DD-4778-A205-0D77878BD865}" type="presParOf" srcId="{1D0DE7DA-63B7-4927-95E3-2A12E1560231}" destId="{23209920-9FAA-4A92-9E10-8838262917EA}" srcOrd="1" destOrd="0" presId="urn:diagrams.loki3.com/BracketList"/>
    <dgm:cxn modelId="{57857313-F21D-4914-9286-CA95DFAF2C79}" type="presParOf" srcId="{1D0DE7DA-63B7-4927-95E3-2A12E1560231}" destId="{C73664EE-8060-4221-B2AB-B2C2C653E5F2}" srcOrd="2" destOrd="0" presId="urn:diagrams.loki3.com/BracketList"/>
    <dgm:cxn modelId="{8FD78ED3-90AE-46C2-9619-9FAEE3D497F5}" type="presParOf" srcId="{1D0DE7DA-63B7-4927-95E3-2A12E1560231}" destId="{74FB5654-26D0-4097-A6F6-5444EDCF370E}" srcOrd="3" destOrd="0" presId="urn:diagrams.loki3.com/Bracket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35.xml><?xml version="1.0" encoding="utf-8"?>
<dgm:dataModel xmlns:dgm="http://schemas.openxmlformats.org/drawingml/2006/diagram" xmlns:a="http://schemas.openxmlformats.org/drawingml/2006/main">
  <dgm:ptLst>
    <dgm:pt modelId="{C365DBB6-13A0-433F-8271-DAB3AF9FF42F}" type="doc">
      <dgm:prSet loTypeId="urn:diagrams.loki3.com/BracketList" loCatId="list" qsTypeId="urn:microsoft.com/office/officeart/2005/8/quickstyle/simple1" qsCatId="simple" csTypeId="urn:microsoft.com/office/officeart/2005/8/colors/colorful2" csCatId="colorful" phldr="1"/>
      <dgm:spPr/>
      <dgm:t>
        <a:bodyPr/>
        <a:lstStyle/>
        <a:p>
          <a:endParaRPr lang="en-GB"/>
        </a:p>
      </dgm:t>
    </dgm:pt>
    <dgm:pt modelId="{072726FD-7DAF-454F-84EB-B42F80F3B76A}">
      <dgm:prSet phldrT="[Text]"/>
      <dgm:spPr/>
      <dgm:t>
        <a:bodyPr/>
        <a:lstStyle/>
        <a:p>
          <a:r>
            <a:rPr lang="en-GB" b="0" i="0" u="none" strike="noStrike" cap="none">
              <a:solidFill>
                <a:schemeClr val="tx1"/>
              </a:solidFill>
              <a:effectLst/>
              <a:latin typeface="Syne" panose="020B0604020202020204" charset="0"/>
              <a:ea typeface="Arial"/>
              <a:cs typeface="Arial"/>
              <a:sym typeface="Arial"/>
            </a:rPr>
            <a:t>Absolute deprivation </a:t>
          </a:r>
          <a:endParaRPr lang="en-GB" dirty="0">
            <a:solidFill>
              <a:schemeClr val="tx1"/>
            </a:solidFill>
            <a:latin typeface="Syne" panose="020B0604020202020204" charset="0"/>
          </a:endParaRPr>
        </a:p>
      </dgm:t>
    </dgm:pt>
    <dgm:pt modelId="{4A3C5CAD-AB55-4A15-9250-52CF15C3113A}" type="parTrans" cxnId="{3FAA0FCE-0E0C-4E63-A57E-8114CE4F6717}">
      <dgm:prSet/>
      <dgm:spPr/>
      <dgm:t>
        <a:bodyPr/>
        <a:lstStyle/>
        <a:p>
          <a:endParaRPr lang="en-GB">
            <a:solidFill>
              <a:schemeClr val="tx1"/>
            </a:solidFill>
            <a:latin typeface="Syne" panose="020B0604020202020204" charset="0"/>
          </a:endParaRPr>
        </a:p>
      </dgm:t>
    </dgm:pt>
    <dgm:pt modelId="{97F5DCB3-6D3F-48AB-8D85-A857711C96C6}" type="sibTrans" cxnId="{3FAA0FCE-0E0C-4E63-A57E-8114CE4F6717}">
      <dgm:prSet/>
      <dgm:spPr/>
      <dgm:t>
        <a:bodyPr/>
        <a:lstStyle/>
        <a:p>
          <a:endParaRPr lang="en-GB">
            <a:solidFill>
              <a:schemeClr val="tx1"/>
            </a:solidFill>
            <a:latin typeface="Syne" panose="020B0604020202020204" charset="0"/>
          </a:endParaRPr>
        </a:p>
      </dgm:t>
    </dgm:pt>
    <dgm:pt modelId="{8DCCCC15-D1F9-4175-BC8C-94EB5A842636}">
      <dgm:prSet phldrT="[Text]"/>
      <dgm:spPr>
        <a:solidFill>
          <a:schemeClr val="accent2">
            <a:hueOff val="0"/>
            <a:satOff val="0"/>
            <a:lumOff val="0"/>
            <a:alpha val="50000"/>
          </a:schemeClr>
        </a:solidFill>
      </dgm:spPr>
      <dgm:t>
        <a:bodyPr/>
        <a:lstStyle/>
        <a:p>
          <a:r>
            <a:rPr lang="en-GB" b="0" i="0" u="none" strike="noStrike" cap="none" dirty="0">
              <a:solidFill>
                <a:schemeClr val="tx1"/>
              </a:solidFill>
              <a:effectLst/>
              <a:latin typeface="Syne" panose="020B0604020202020204" charset="0"/>
              <a:ea typeface="Arial"/>
              <a:cs typeface="Arial"/>
              <a:sym typeface="Arial"/>
            </a:rPr>
            <a:t>Genuine material disadvantage. </a:t>
          </a:r>
          <a:endParaRPr lang="en-GB" dirty="0">
            <a:solidFill>
              <a:schemeClr val="tx1"/>
            </a:solidFill>
            <a:latin typeface="Syne" panose="020B0604020202020204" charset="0"/>
          </a:endParaRPr>
        </a:p>
      </dgm:t>
    </dgm:pt>
    <dgm:pt modelId="{A64DDA55-8384-48F1-B516-CFABCB5CE681}" type="parTrans" cxnId="{934812C0-0FDD-4E00-B7AE-02DA6ADA9B0D}">
      <dgm:prSet/>
      <dgm:spPr/>
      <dgm:t>
        <a:bodyPr/>
        <a:lstStyle/>
        <a:p>
          <a:endParaRPr lang="en-GB">
            <a:solidFill>
              <a:schemeClr val="tx1"/>
            </a:solidFill>
            <a:latin typeface="Syne" panose="020B0604020202020204" charset="0"/>
          </a:endParaRPr>
        </a:p>
      </dgm:t>
    </dgm:pt>
    <dgm:pt modelId="{3CE7339C-BE6D-4209-8912-C66D26EB4CFA}" type="sibTrans" cxnId="{934812C0-0FDD-4E00-B7AE-02DA6ADA9B0D}">
      <dgm:prSet/>
      <dgm:spPr/>
      <dgm:t>
        <a:bodyPr/>
        <a:lstStyle/>
        <a:p>
          <a:endParaRPr lang="en-GB">
            <a:solidFill>
              <a:schemeClr val="tx1"/>
            </a:solidFill>
            <a:latin typeface="Syne" panose="020B0604020202020204" charset="0"/>
          </a:endParaRPr>
        </a:p>
      </dgm:t>
    </dgm:pt>
    <dgm:pt modelId="{14C36307-E85A-4666-BFFA-08839939BC1F}">
      <dgm:prSet phldrT="[Text]"/>
      <dgm:spPr/>
      <dgm:t>
        <a:bodyPr/>
        <a:lstStyle/>
        <a:p>
          <a:r>
            <a:rPr lang="en-GB" b="0" i="0" u="none" strike="noStrike" cap="none">
              <a:solidFill>
                <a:schemeClr val="tx1"/>
              </a:solidFill>
              <a:effectLst/>
              <a:latin typeface="Syne" panose="020B0604020202020204" charset="0"/>
              <a:ea typeface="Arial"/>
              <a:cs typeface="Arial"/>
              <a:sym typeface="Arial"/>
            </a:rPr>
            <a:t>Relative deprivation</a:t>
          </a:r>
          <a:endParaRPr lang="en-GB" dirty="0">
            <a:solidFill>
              <a:schemeClr val="tx1"/>
            </a:solidFill>
            <a:latin typeface="Syne" panose="020B0604020202020204" charset="0"/>
          </a:endParaRPr>
        </a:p>
      </dgm:t>
    </dgm:pt>
    <dgm:pt modelId="{2E82F034-3959-459E-A9CD-970BF2F22FD0}" type="parTrans" cxnId="{3611C482-829D-4CAE-9FB8-18C93893A8CA}">
      <dgm:prSet/>
      <dgm:spPr/>
      <dgm:t>
        <a:bodyPr/>
        <a:lstStyle/>
        <a:p>
          <a:endParaRPr lang="en-GB">
            <a:solidFill>
              <a:schemeClr val="tx1"/>
            </a:solidFill>
            <a:latin typeface="Syne" panose="020B0604020202020204" charset="0"/>
          </a:endParaRPr>
        </a:p>
      </dgm:t>
    </dgm:pt>
    <dgm:pt modelId="{D3DF54CA-01BC-4E3A-80E2-A58E22117678}" type="sibTrans" cxnId="{3611C482-829D-4CAE-9FB8-18C93893A8CA}">
      <dgm:prSet/>
      <dgm:spPr/>
      <dgm:t>
        <a:bodyPr/>
        <a:lstStyle/>
        <a:p>
          <a:endParaRPr lang="en-GB">
            <a:solidFill>
              <a:schemeClr val="tx1"/>
            </a:solidFill>
            <a:latin typeface="Syne" panose="020B0604020202020204" charset="0"/>
          </a:endParaRPr>
        </a:p>
      </dgm:t>
    </dgm:pt>
    <dgm:pt modelId="{2FD229B3-AF00-4F29-826F-D77482F17D13}">
      <dgm:prSet phldrT="[Text]"/>
      <dgm:spPr>
        <a:solidFill>
          <a:schemeClr val="accent2">
            <a:hueOff val="-1446200"/>
            <a:satOff val="-9924"/>
            <a:lumOff val="5098"/>
            <a:alpha val="50000"/>
          </a:schemeClr>
        </a:solidFill>
      </dgm:spPr>
      <dgm:t>
        <a:bodyPr/>
        <a:lstStyle/>
        <a:p>
          <a:r>
            <a:rPr lang="en-GB" b="0" i="0" u="none" strike="noStrike" cap="none" dirty="0">
              <a:solidFill>
                <a:schemeClr val="tx1"/>
              </a:solidFill>
              <a:effectLst/>
              <a:latin typeface="Syne" panose="020B0604020202020204" charset="0"/>
              <a:ea typeface="Arial"/>
              <a:cs typeface="Arial"/>
              <a:sym typeface="Arial"/>
            </a:rPr>
            <a:t>Fundamentally comparative.</a:t>
          </a:r>
          <a:endParaRPr lang="en-GB" dirty="0">
            <a:solidFill>
              <a:schemeClr val="tx1"/>
            </a:solidFill>
            <a:latin typeface="Syne" panose="020B0604020202020204" charset="0"/>
          </a:endParaRPr>
        </a:p>
      </dgm:t>
    </dgm:pt>
    <dgm:pt modelId="{5ABA5F46-7FA3-463F-AAAD-D90AA9BD54EC}" type="parTrans" cxnId="{27402BAD-9E1B-4F7C-8458-9F3AAEB679CB}">
      <dgm:prSet/>
      <dgm:spPr/>
      <dgm:t>
        <a:bodyPr/>
        <a:lstStyle/>
        <a:p>
          <a:endParaRPr lang="en-GB">
            <a:solidFill>
              <a:schemeClr val="tx1"/>
            </a:solidFill>
            <a:latin typeface="Syne" panose="020B0604020202020204" charset="0"/>
          </a:endParaRPr>
        </a:p>
      </dgm:t>
    </dgm:pt>
    <dgm:pt modelId="{D01C2FA1-BBB2-4C2B-A0B8-E702C1B001D0}" type="sibTrans" cxnId="{27402BAD-9E1B-4F7C-8458-9F3AAEB679CB}">
      <dgm:prSet/>
      <dgm:spPr/>
      <dgm:t>
        <a:bodyPr/>
        <a:lstStyle/>
        <a:p>
          <a:endParaRPr lang="en-GB">
            <a:solidFill>
              <a:schemeClr val="tx1"/>
            </a:solidFill>
            <a:latin typeface="Syne" panose="020B0604020202020204" charset="0"/>
          </a:endParaRPr>
        </a:p>
      </dgm:t>
    </dgm:pt>
    <dgm:pt modelId="{D677CD9F-AE07-4E69-9592-40A53E51D7EF}">
      <dgm:prSet phldrT="[Text]"/>
      <dgm:spPr>
        <a:solidFill>
          <a:schemeClr val="accent2">
            <a:hueOff val="0"/>
            <a:satOff val="0"/>
            <a:lumOff val="0"/>
            <a:alpha val="50000"/>
          </a:schemeClr>
        </a:solidFill>
      </dgm:spPr>
      <dgm:t>
        <a:bodyPr/>
        <a:lstStyle/>
        <a:p>
          <a:r>
            <a:rPr lang="en-GB" b="0" i="0" u="none" strike="noStrike" cap="none" dirty="0">
              <a:solidFill>
                <a:schemeClr val="tx1"/>
              </a:solidFill>
              <a:effectLst/>
              <a:latin typeface="Syne" panose="020B0604020202020204" charset="0"/>
              <a:cs typeface="Arial"/>
              <a:sym typeface="Arial"/>
            </a:rPr>
            <a:t>Examples:
Poverty
Homelessness
Lack of resources</a:t>
          </a:r>
          <a:endParaRPr lang="en-GB" dirty="0">
            <a:solidFill>
              <a:schemeClr val="tx1"/>
            </a:solidFill>
            <a:latin typeface="Syne" panose="020B0604020202020204" charset="0"/>
          </a:endParaRPr>
        </a:p>
      </dgm:t>
    </dgm:pt>
    <dgm:pt modelId="{F92F8CF9-724A-4F9A-9A6B-182D7D22B3BA}" type="parTrans" cxnId="{7F0D767C-86D4-4D12-BE0A-29C461F1E94B}">
      <dgm:prSet/>
      <dgm:spPr/>
      <dgm:t>
        <a:bodyPr/>
        <a:lstStyle/>
        <a:p>
          <a:endParaRPr lang="en-GB">
            <a:solidFill>
              <a:schemeClr val="tx1"/>
            </a:solidFill>
            <a:latin typeface="Syne" panose="020B0604020202020204" charset="0"/>
          </a:endParaRPr>
        </a:p>
      </dgm:t>
    </dgm:pt>
    <dgm:pt modelId="{0EBD9F32-AD3C-4FC9-98B9-71F4AB78ABA8}" type="sibTrans" cxnId="{7F0D767C-86D4-4D12-BE0A-29C461F1E94B}">
      <dgm:prSet/>
      <dgm:spPr/>
      <dgm:t>
        <a:bodyPr/>
        <a:lstStyle/>
        <a:p>
          <a:endParaRPr lang="en-GB">
            <a:solidFill>
              <a:schemeClr val="tx1"/>
            </a:solidFill>
            <a:latin typeface="Syne" panose="020B0604020202020204" charset="0"/>
          </a:endParaRPr>
        </a:p>
      </dgm:t>
    </dgm:pt>
    <dgm:pt modelId="{274A7120-2D36-4781-85C1-4EC8CCD7720F}">
      <dgm:prSet phldrT="[Text]"/>
      <dgm:spPr>
        <a:solidFill>
          <a:schemeClr val="accent2">
            <a:hueOff val="-1446200"/>
            <a:satOff val="-9924"/>
            <a:lumOff val="5098"/>
            <a:alpha val="50000"/>
          </a:schemeClr>
        </a:solidFill>
      </dgm:spPr>
      <dgm:t>
        <a:bodyPr/>
        <a:lstStyle/>
        <a:p>
          <a:r>
            <a:rPr lang="en-GB" b="0" i="0" u="none" strike="noStrike" cap="none" dirty="0">
              <a:solidFill>
                <a:schemeClr val="tx1"/>
              </a:solidFill>
              <a:effectLst/>
              <a:latin typeface="Syne" panose="020B0604020202020204" charset="0"/>
              <a:cs typeface="Arial"/>
              <a:sym typeface="Arial"/>
            </a:rPr>
            <a:t>Perceived disadvantage relative to others.
Examples:
Social comparison
Unequal opportunities
Resource allocation</a:t>
          </a:r>
          <a:endParaRPr lang="en-GB" dirty="0">
            <a:solidFill>
              <a:schemeClr val="tx1"/>
            </a:solidFill>
            <a:latin typeface="Syne" panose="020B0604020202020204" charset="0"/>
          </a:endParaRPr>
        </a:p>
      </dgm:t>
    </dgm:pt>
    <dgm:pt modelId="{65C99F29-0655-4DE7-8AA1-009AB87CC7C1}" type="parTrans" cxnId="{F93AA635-66A0-42FD-B35C-7C7D0B936AF5}">
      <dgm:prSet/>
      <dgm:spPr/>
      <dgm:t>
        <a:bodyPr/>
        <a:lstStyle/>
        <a:p>
          <a:endParaRPr lang="en-GB">
            <a:solidFill>
              <a:schemeClr val="tx1"/>
            </a:solidFill>
            <a:latin typeface="Syne" panose="020B0604020202020204" charset="0"/>
          </a:endParaRPr>
        </a:p>
      </dgm:t>
    </dgm:pt>
    <dgm:pt modelId="{1CEAF8C0-471B-4162-AF63-B89F030C8436}" type="sibTrans" cxnId="{F93AA635-66A0-42FD-B35C-7C7D0B936AF5}">
      <dgm:prSet/>
      <dgm:spPr/>
      <dgm:t>
        <a:bodyPr/>
        <a:lstStyle/>
        <a:p>
          <a:endParaRPr lang="en-GB">
            <a:solidFill>
              <a:schemeClr val="tx1"/>
            </a:solidFill>
            <a:latin typeface="Syne" panose="020B0604020202020204" charset="0"/>
          </a:endParaRPr>
        </a:p>
      </dgm:t>
    </dgm:pt>
    <dgm:pt modelId="{3E5D9C99-21D1-44F9-9B1A-0194C4E8C8EE}" type="pres">
      <dgm:prSet presAssocID="{C365DBB6-13A0-433F-8271-DAB3AF9FF42F}" presName="Name0" presStyleCnt="0">
        <dgm:presLayoutVars>
          <dgm:dir/>
          <dgm:animLvl val="lvl"/>
          <dgm:resizeHandles val="exact"/>
        </dgm:presLayoutVars>
      </dgm:prSet>
      <dgm:spPr/>
    </dgm:pt>
    <dgm:pt modelId="{DA485C27-63CA-4BE7-B760-847EA8F5B609}" type="pres">
      <dgm:prSet presAssocID="{072726FD-7DAF-454F-84EB-B42F80F3B76A}" presName="linNode" presStyleCnt="0"/>
      <dgm:spPr/>
    </dgm:pt>
    <dgm:pt modelId="{2AB335C3-6A9B-4F94-BC76-E638C667607C}" type="pres">
      <dgm:prSet presAssocID="{072726FD-7DAF-454F-84EB-B42F80F3B76A}" presName="parTx" presStyleLbl="revTx" presStyleIdx="0" presStyleCnt="2">
        <dgm:presLayoutVars>
          <dgm:chMax val="1"/>
          <dgm:bulletEnabled val="1"/>
        </dgm:presLayoutVars>
      </dgm:prSet>
      <dgm:spPr/>
    </dgm:pt>
    <dgm:pt modelId="{FEBBE6FB-BAA8-4FA6-BCA6-DC09F7B62263}" type="pres">
      <dgm:prSet presAssocID="{072726FD-7DAF-454F-84EB-B42F80F3B76A}" presName="bracket" presStyleLbl="parChTrans1D1" presStyleIdx="0" presStyleCnt="2"/>
      <dgm:spPr/>
    </dgm:pt>
    <dgm:pt modelId="{7599DAFF-2E82-44E8-A7CB-C099197920B9}" type="pres">
      <dgm:prSet presAssocID="{072726FD-7DAF-454F-84EB-B42F80F3B76A}" presName="spH" presStyleCnt="0"/>
      <dgm:spPr/>
    </dgm:pt>
    <dgm:pt modelId="{AC55E8B9-8DFC-4B0C-9715-9E0BEDD58A0B}" type="pres">
      <dgm:prSet presAssocID="{072726FD-7DAF-454F-84EB-B42F80F3B76A}" presName="desTx" presStyleLbl="node1" presStyleIdx="0" presStyleCnt="2">
        <dgm:presLayoutVars>
          <dgm:bulletEnabled val="1"/>
        </dgm:presLayoutVars>
      </dgm:prSet>
      <dgm:spPr/>
    </dgm:pt>
    <dgm:pt modelId="{143D7E9C-07B0-4C07-AAEE-C5FAE23A3035}" type="pres">
      <dgm:prSet presAssocID="{97F5DCB3-6D3F-48AB-8D85-A857711C96C6}" presName="spV" presStyleCnt="0"/>
      <dgm:spPr/>
    </dgm:pt>
    <dgm:pt modelId="{3CB213E0-11E9-4F68-A353-733735DDDD6F}" type="pres">
      <dgm:prSet presAssocID="{14C36307-E85A-4666-BFFA-08839939BC1F}" presName="linNode" presStyleCnt="0"/>
      <dgm:spPr/>
    </dgm:pt>
    <dgm:pt modelId="{A930B7FB-D73D-4E53-AF1A-E11C6B442A48}" type="pres">
      <dgm:prSet presAssocID="{14C36307-E85A-4666-BFFA-08839939BC1F}" presName="parTx" presStyleLbl="revTx" presStyleIdx="1" presStyleCnt="2">
        <dgm:presLayoutVars>
          <dgm:chMax val="1"/>
          <dgm:bulletEnabled val="1"/>
        </dgm:presLayoutVars>
      </dgm:prSet>
      <dgm:spPr/>
    </dgm:pt>
    <dgm:pt modelId="{31164547-F97E-4ED8-A1CF-5F692D9D8821}" type="pres">
      <dgm:prSet presAssocID="{14C36307-E85A-4666-BFFA-08839939BC1F}" presName="bracket" presStyleLbl="parChTrans1D1" presStyleIdx="1" presStyleCnt="2"/>
      <dgm:spPr/>
    </dgm:pt>
    <dgm:pt modelId="{C27DC01A-B04D-43A0-826D-8AB4BB4839CC}" type="pres">
      <dgm:prSet presAssocID="{14C36307-E85A-4666-BFFA-08839939BC1F}" presName="spH" presStyleCnt="0"/>
      <dgm:spPr/>
    </dgm:pt>
    <dgm:pt modelId="{57C87B51-DB23-4671-B86A-31B9204A86BC}" type="pres">
      <dgm:prSet presAssocID="{14C36307-E85A-4666-BFFA-08839939BC1F}" presName="desTx" presStyleLbl="node1" presStyleIdx="1" presStyleCnt="2">
        <dgm:presLayoutVars>
          <dgm:bulletEnabled val="1"/>
        </dgm:presLayoutVars>
      </dgm:prSet>
      <dgm:spPr/>
    </dgm:pt>
  </dgm:ptLst>
  <dgm:cxnLst>
    <dgm:cxn modelId="{9A9C6D08-8176-4177-8A06-5E0E58E6FBB6}" type="presOf" srcId="{D677CD9F-AE07-4E69-9592-40A53E51D7EF}" destId="{AC55E8B9-8DFC-4B0C-9715-9E0BEDD58A0B}" srcOrd="0" destOrd="1" presId="urn:diagrams.loki3.com/BracketList"/>
    <dgm:cxn modelId="{F93AA635-66A0-42FD-B35C-7C7D0B936AF5}" srcId="{14C36307-E85A-4666-BFFA-08839939BC1F}" destId="{274A7120-2D36-4781-85C1-4EC8CCD7720F}" srcOrd="1" destOrd="0" parTransId="{65C99F29-0655-4DE7-8AA1-009AB87CC7C1}" sibTransId="{1CEAF8C0-471B-4162-AF63-B89F030C8436}"/>
    <dgm:cxn modelId="{B9784F3C-A8A0-4C2A-9C05-8DFCC0BCC879}" type="presOf" srcId="{8DCCCC15-D1F9-4175-BC8C-94EB5A842636}" destId="{AC55E8B9-8DFC-4B0C-9715-9E0BEDD58A0B}" srcOrd="0" destOrd="0" presId="urn:diagrams.loki3.com/BracketList"/>
    <dgm:cxn modelId="{FBBCC740-31A2-41DC-B2FD-5923714B646B}" type="presOf" srcId="{274A7120-2D36-4781-85C1-4EC8CCD7720F}" destId="{57C87B51-DB23-4671-B86A-31B9204A86BC}" srcOrd="0" destOrd="1" presId="urn:diagrams.loki3.com/BracketList"/>
    <dgm:cxn modelId="{7F0D767C-86D4-4D12-BE0A-29C461F1E94B}" srcId="{072726FD-7DAF-454F-84EB-B42F80F3B76A}" destId="{D677CD9F-AE07-4E69-9592-40A53E51D7EF}" srcOrd="1" destOrd="0" parTransId="{F92F8CF9-724A-4F9A-9A6B-182D7D22B3BA}" sibTransId="{0EBD9F32-AD3C-4FC9-98B9-71F4AB78ABA8}"/>
    <dgm:cxn modelId="{3611C482-829D-4CAE-9FB8-18C93893A8CA}" srcId="{C365DBB6-13A0-433F-8271-DAB3AF9FF42F}" destId="{14C36307-E85A-4666-BFFA-08839939BC1F}" srcOrd="1" destOrd="0" parTransId="{2E82F034-3959-459E-A9CD-970BF2F22FD0}" sibTransId="{D3DF54CA-01BC-4E3A-80E2-A58E22117678}"/>
    <dgm:cxn modelId="{06B07E88-E031-4B41-A4CA-C36BA2BFEC27}" type="presOf" srcId="{072726FD-7DAF-454F-84EB-B42F80F3B76A}" destId="{2AB335C3-6A9B-4F94-BC76-E638C667607C}" srcOrd="0" destOrd="0" presId="urn:diagrams.loki3.com/BracketList"/>
    <dgm:cxn modelId="{234454AB-BEB9-47E5-B189-C3CF8A1C627B}" type="presOf" srcId="{2FD229B3-AF00-4F29-826F-D77482F17D13}" destId="{57C87B51-DB23-4671-B86A-31B9204A86BC}" srcOrd="0" destOrd="0" presId="urn:diagrams.loki3.com/BracketList"/>
    <dgm:cxn modelId="{27402BAD-9E1B-4F7C-8458-9F3AAEB679CB}" srcId="{14C36307-E85A-4666-BFFA-08839939BC1F}" destId="{2FD229B3-AF00-4F29-826F-D77482F17D13}" srcOrd="0" destOrd="0" parTransId="{5ABA5F46-7FA3-463F-AAAD-D90AA9BD54EC}" sibTransId="{D01C2FA1-BBB2-4C2B-A0B8-E702C1B001D0}"/>
    <dgm:cxn modelId="{B518CCB1-EAC1-479B-BA1E-523EE6736E4C}" type="presOf" srcId="{14C36307-E85A-4666-BFFA-08839939BC1F}" destId="{A930B7FB-D73D-4E53-AF1A-E11C6B442A48}" srcOrd="0" destOrd="0" presId="urn:diagrams.loki3.com/BracketList"/>
    <dgm:cxn modelId="{934812C0-0FDD-4E00-B7AE-02DA6ADA9B0D}" srcId="{072726FD-7DAF-454F-84EB-B42F80F3B76A}" destId="{8DCCCC15-D1F9-4175-BC8C-94EB5A842636}" srcOrd="0" destOrd="0" parTransId="{A64DDA55-8384-48F1-B516-CFABCB5CE681}" sibTransId="{3CE7339C-BE6D-4209-8912-C66D26EB4CFA}"/>
    <dgm:cxn modelId="{3FAA0FCE-0E0C-4E63-A57E-8114CE4F6717}" srcId="{C365DBB6-13A0-433F-8271-DAB3AF9FF42F}" destId="{072726FD-7DAF-454F-84EB-B42F80F3B76A}" srcOrd="0" destOrd="0" parTransId="{4A3C5CAD-AB55-4A15-9250-52CF15C3113A}" sibTransId="{97F5DCB3-6D3F-48AB-8D85-A857711C96C6}"/>
    <dgm:cxn modelId="{30AB13F4-6471-4E2F-99F3-59637E945E70}" type="presOf" srcId="{C365DBB6-13A0-433F-8271-DAB3AF9FF42F}" destId="{3E5D9C99-21D1-44F9-9B1A-0194C4E8C8EE}" srcOrd="0" destOrd="0" presId="urn:diagrams.loki3.com/BracketList"/>
    <dgm:cxn modelId="{53CAFDDF-BD30-4A47-91F3-19CEDEC9ED1C}" type="presParOf" srcId="{3E5D9C99-21D1-44F9-9B1A-0194C4E8C8EE}" destId="{DA485C27-63CA-4BE7-B760-847EA8F5B609}" srcOrd="0" destOrd="0" presId="urn:diagrams.loki3.com/BracketList"/>
    <dgm:cxn modelId="{0CC954D0-656B-499A-8414-17BCF719DB74}" type="presParOf" srcId="{DA485C27-63CA-4BE7-B760-847EA8F5B609}" destId="{2AB335C3-6A9B-4F94-BC76-E638C667607C}" srcOrd="0" destOrd="0" presId="urn:diagrams.loki3.com/BracketList"/>
    <dgm:cxn modelId="{18E76C38-A000-4A48-AEB8-006E0EAB548D}" type="presParOf" srcId="{DA485C27-63CA-4BE7-B760-847EA8F5B609}" destId="{FEBBE6FB-BAA8-4FA6-BCA6-DC09F7B62263}" srcOrd="1" destOrd="0" presId="urn:diagrams.loki3.com/BracketList"/>
    <dgm:cxn modelId="{582E854F-11F5-4806-A049-634039ACA91D}" type="presParOf" srcId="{DA485C27-63CA-4BE7-B760-847EA8F5B609}" destId="{7599DAFF-2E82-44E8-A7CB-C099197920B9}" srcOrd="2" destOrd="0" presId="urn:diagrams.loki3.com/BracketList"/>
    <dgm:cxn modelId="{65545FBA-78BD-4E0A-BD37-BCC178F8BB75}" type="presParOf" srcId="{DA485C27-63CA-4BE7-B760-847EA8F5B609}" destId="{AC55E8B9-8DFC-4B0C-9715-9E0BEDD58A0B}" srcOrd="3" destOrd="0" presId="urn:diagrams.loki3.com/BracketList"/>
    <dgm:cxn modelId="{1997B442-4A2C-4E7F-A6CD-EDD49402F189}" type="presParOf" srcId="{3E5D9C99-21D1-44F9-9B1A-0194C4E8C8EE}" destId="{143D7E9C-07B0-4C07-AAEE-C5FAE23A3035}" srcOrd="1" destOrd="0" presId="urn:diagrams.loki3.com/BracketList"/>
    <dgm:cxn modelId="{D0F3742D-CC3C-48B7-95BF-C34C14F853F4}" type="presParOf" srcId="{3E5D9C99-21D1-44F9-9B1A-0194C4E8C8EE}" destId="{3CB213E0-11E9-4F68-A353-733735DDDD6F}" srcOrd="2" destOrd="0" presId="urn:diagrams.loki3.com/BracketList"/>
    <dgm:cxn modelId="{7521BB60-E0D2-4CA2-8834-2B8E164897EF}" type="presParOf" srcId="{3CB213E0-11E9-4F68-A353-733735DDDD6F}" destId="{A930B7FB-D73D-4E53-AF1A-E11C6B442A48}" srcOrd="0" destOrd="0" presId="urn:diagrams.loki3.com/BracketList"/>
    <dgm:cxn modelId="{375B4BB9-9878-422E-922E-BFCC4C5A2421}" type="presParOf" srcId="{3CB213E0-11E9-4F68-A353-733735DDDD6F}" destId="{31164547-F97E-4ED8-A1CF-5F692D9D8821}" srcOrd="1" destOrd="0" presId="urn:diagrams.loki3.com/BracketList"/>
    <dgm:cxn modelId="{2F372CAE-FBDA-43A4-B6EF-084FE5FDE131}" type="presParOf" srcId="{3CB213E0-11E9-4F68-A353-733735DDDD6F}" destId="{C27DC01A-B04D-43A0-826D-8AB4BB4839CC}" srcOrd="2" destOrd="0" presId="urn:diagrams.loki3.com/BracketList"/>
    <dgm:cxn modelId="{6E14FD14-6415-4A12-A153-72B8C5394CFD}" type="presParOf" srcId="{3CB213E0-11E9-4F68-A353-733735DDDD6F}" destId="{57C87B51-DB23-4671-B86A-31B9204A86BC}" srcOrd="3" destOrd="0" presId="urn:diagrams.loki3.com/Bracket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36.xml><?xml version="1.0" encoding="utf-8"?>
<dgm:dataModel xmlns:dgm="http://schemas.openxmlformats.org/drawingml/2006/diagram" xmlns:a="http://schemas.openxmlformats.org/drawingml/2006/main">
  <dgm:ptLst>
    <dgm:pt modelId="{C365DBB6-13A0-433F-8271-DAB3AF9FF42F}" type="doc">
      <dgm:prSet loTypeId="urn:diagrams.loki3.com/BracketList" loCatId="list" qsTypeId="urn:microsoft.com/office/officeart/2005/8/quickstyle/simple1" qsCatId="simple" csTypeId="urn:microsoft.com/office/officeart/2005/8/colors/colorful2" csCatId="colorful" phldr="1"/>
      <dgm:spPr/>
      <dgm:t>
        <a:bodyPr/>
        <a:lstStyle/>
        <a:p>
          <a:endParaRPr lang="en-GB"/>
        </a:p>
      </dgm:t>
    </dgm:pt>
    <dgm:pt modelId="{072726FD-7DAF-454F-84EB-B42F80F3B76A}">
      <dgm:prSet phldrT="[Text]"/>
      <dgm:spPr/>
      <dgm:t>
        <a:bodyPr/>
        <a:lstStyle/>
        <a:p>
          <a:r>
            <a:rPr lang="en-GB" b="0" i="0" u="none" strike="noStrike" cap="none" dirty="0">
              <a:solidFill>
                <a:srgbClr val="000000"/>
              </a:solidFill>
              <a:effectLst/>
              <a:latin typeface="Syne" panose="020B0604020202020204" charset="0"/>
              <a:ea typeface="Arial"/>
              <a:cs typeface="Arial"/>
              <a:sym typeface="Arial"/>
            </a:rPr>
            <a:t>Egotistic Deprivation</a:t>
          </a:r>
          <a:endParaRPr lang="en-GB" b="0" dirty="0">
            <a:solidFill>
              <a:schemeClr val="tx1"/>
            </a:solidFill>
            <a:latin typeface="Syne" panose="020B0604020202020204" charset="0"/>
          </a:endParaRPr>
        </a:p>
      </dgm:t>
    </dgm:pt>
    <dgm:pt modelId="{4A3C5CAD-AB55-4A15-9250-52CF15C3113A}" type="parTrans" cxnId="{3FAA0FCE-0E0C-4E63-A57E-8114CE4F6717}">
      <dgm:prSet/>
      <dgm:spPr/>
      <dgm:t>
        <a:bodyPr/>
        <a:lstStyle/>
        <a:p>
          <a:endParaRPr lang="en-GB">
            <a:solidFill>
              <a:schemeClr val="tx1"/>
            </a:solidFill>
            <a:latin typeface="Syne" panose="020B0604020202020204" charset="0"/>
          </a:endParaRPr>
        </a:p>
      </dgm:t>
    </dgm:pt>
    <dgm:pt modelId="{97F5DCB3-6D3F-48AB-8D85-A857711C96C6}" type="sibTrans" cxnId="{3FAA0FCE-0E0C-4E63-A57E-8114CE4F6717}">
      <dgm:prSet/>
      <dgm:spPr/>
      <dgm:t>
        <a:bodyPr/>
        <a:lstStyle/>
        <a:p>
          <a:endParaRPr lang="en-GB">
            <a:solidFill>
              <a:schemeClr val="tx1"/>
            </a:solidFill>
            <a:latin typeface="Syne" panose="020B0604020202020204" charset="0"/>
          </a:endParaRPr>
        </a:p>
      </dgm:t>
    </dgm:pt>
    <dgm:pt modelId="{8DCCCC15-D1F9-4175-BC8C-94EB5A842636}">
      <dgm:prSet phldrT="[Text]"/>
      <dgm:spPr>
        <a:solidFill>
          <a:schemeClr val="accent2">
            <a:hueOff val="0"/>
            <a:satOff val="0"/>
            <a:lumOff val="0"/>
            <a:alpha val="50000"/>
          </a:schemeClr>
        </a:solidFill>
      </dgm:spPr>
      <dgm:t>
        <a:bodyPr/>
        <a:lstStyle/>
        <a:p>
          <a:r>
            <a:rPr lang="en-GB" b="0" i="0" u="none" strike="noStrike" cap="none" dirty="0">
              <a:solidFill>
                <a:srgbClr val="000000"/>
              </a:solidFill>
              <a:effectLst/>
              <a:latin typeface="Syne" panose="020B0604020202020204" charset="0"/>
              <a:ea typeface="Arial"/>
              <a:cs typeface="Arial"/>
              <a:sym typeface="Arial"/>
            </a:rPr>
            <a:t>Comparison between:</a:t>
          </a:r>
          <a:endParaRPr lang="en-GB" dirty="0">
            <a:solidFill>
              <a:schemeClr val="tx1"/>
            </a:solidFill>
            <a:latin typeface="Syne" panose="020B0604020202020204" charset="0"/>
          </a:endParaRPr>
        </a:p>
      </dgm:t>
    </dgm:pt>
    <dgm:pt modelId="{A64DDA55-8384-48F1-B516-CFABCB5CE681}" type="parTrans" cxnId="{934812C0-0FDD-4E00-B7AE-02DA6ADA9B0D}">
      <dgm:prSet/>
      <dgm:spPr/>
      <dgm:t>
        <a:bodyPr/>
        <a:lstStyle/>
        <a:p>
          <a:endParaRPr lang="en-GB">
            <a:solidFill>
              <a:schemeClr val="tx1"/>
            </a:solidFill>
            <a:latin typeface="Syne" panose="020B0604020202020204" charset="0"/>
          </a:endParaRPr>
        </a:p>
      </dgm:t>
    </dgm:pt>
    <dgm:pt modelId="{3CE7339C-BE6D-4209-8912-C66D26EB4CFA}" type="sibTrans" cxnId="{934812C0-0FDD-4E00-B7AE-02DA6ADA9B0D}">
      <dgm:prSet/>
      <dgm:spPr/>
      <dgm:t>
        <a:bodyPr/>
        <a:lstStyle/>
        <a:p>
          <a:endParaRPr lang="en-GB">
            <a:solidFill>
              <a:schemeClr val="tx1"/>
            </a:solidFill>
            <a:latin typeface="Syne" panose="020B0604020202020204" charset="0"/>
          </a:endParaRPr>
        </a:p>
      </dgm:t>
    </dgm:pt>
    <dgm:pt modelId="{14C36307-E85A-4666-BFFA-08839939BC1F}">
      <dgm:prSet phldrT="[Text]"/>
      <dgm:spPr/>
      <dgm:t>
        <a:bodyPr/>
        <a:lstStyle/>
        <a:p>
          <a:r>
            <a:rPr lang="en-GB" b="0" i="0" u="none" strike="noStrike" cap="none" dirty="0">
              <a:solidFill>
                <a:srgbClr val="000000"/>
              </a:solidFill>
              <a:effectLst/>
              <a:latin typeface="Syne" panose="020B0604020202020204" charset="0"/>
              <a:ea typeface="Arial"/>
              <a:cs typeface="Arial"/>
              <a:sym typeface="Arial"/>
            </a:rPr>
            <a:t>Fraternal Deprivation</a:t>
          </a:r>
          <a:endParaRPr lang="en-GB" b="0" dirty="0">
            <a:solidFill>
              <a:schemeClr val="tx1"/>
            </a:solidFill>
            <a:latin typeface="Syne" panose="020B0604020202020204" charset="0"/>
          </a:endParaRPr>
        </a:p>
      </dgm:t>
    </dgm:pt>
    <dgm:pt modelId="{2E82F034-3959-459E-A9CD-970BF2F22FD0}" type="parTrans" cxnId="{3611C482-829D-4CAE-9FB8-18C93893A8CA}">
      <dgm:prSet/>
      <dgm:spPr/>
      <dgm:t>
        <a:bodyPr/>
        <a:lstStyle/>
        <a:p>
          <a:endParaRPr lang="en-GB">
            <a:solidFill>
              <a:schemeClr val="tx1"/>
            </a:solidFill>
            <a:latin typeface="Syne" panose="020B0604020202020204" charset="0"/>
          </a:endParaRPr>
        </a:p>
      </dgm:t>
    </dgm:pt>
    <dgm:pt modelId="{D3DF54CA-01BC-4E3A-80E2-A58E22117678}" type="sibTrans" cxnId="{3611C482-829D-4CAE-9FB8-18C93893A8CA}">
      <dgm:prSet/>
      <dgm:spPr/>
      <dgm:t>
        <a:bodyPr/>
        <a:lstStyle/>
        <a:p>
          <a:endParaRPr lang="en-GB">
            <a:solidFill>
              <a:schemeClr val="tx1"/>
            </a:solidFill>
            <a:latin typeface="Syne" panose="020B0604020202020204" charset="0"/>
          </a:endParaRPr>
        </a:p>
      </dgm:t>
    </dgm:pt>
    <dgm:pt modelId="{2FD229B3-AF00-4F29-826F-D77482F17D13}">
      <dgm:prSet phldrT="[Text]"/>
      <dgm:spPr>
        <a:solidFill>
          <a:schemeClr val="accent2">
            <a:hueOff val="-1446200"/>
            <a:satOff val="-9924"/>
            <a:lumOff val="5098"/>
            <a:alpha val="50000"/>
          </a:schemeClr>
        </a:solidFill>
      </dgm:spPr>
      <dgm:t>
        <a:bodyPr/>
        <a:lstStyle/>
        <a:p>
          <a:r>
            <a:rPr lang="en-GB" b="0" i="0" u="none" strike="noStrike" cap="none">
              <a:solidFill>
                <a:srgbClr val="000000"/>
              </a:solidFill>
              <a:effectLst/>
              <a:latin typeface="Syne" panose="020B0604020202020204" charset="0"/>
              <a:ea typeface="Arial"/>
              <a:cs typeface="Arial"/>
              <a:sym typeface="Arial"/>
            </a:rPr>
            <a:t>Comparison between:</a:t>
          </a:r>
          <a:endParaRPr lang="en-GB" dirty="0">
            <a:solidFill>
              <a:schemeClr val="tx1"/>
            </a:solidFill>
            <a:latin typeface="Syne" panose="020B0604020202020204" charset="0"/>
          </a:endParaRPr>
        </a:p>
      </dgm:t>
    </dgm:pt>
    <dgm:pt modelId="{5ABA5F46-7FA3-463F-AAAD-D90AA9BD54EC}" type="parTrans" cxnId="{27402BAD-9E1B-4F7C-8458-9F3AAEB679CB}">
      <dgm:prSet/>
      <dgm:spPr/>
      <dgm:t>
        <a:bodyPr/>
        <a:lstStyle/>
        <a:p>
          <a:endParaRPr lang="en-GB">
            <a:solidFill>
              <a:schemeClr val="tx1"/>
            </a:solidFill>
            <a:latin typeface="Syne" panose="020B0604020202020204" charset="0"/>
          </a:endParaRPr>
        </a:p>
      </dgm:t>
    </dgm:pt>
    <dgm:pt modelId="{D01C2FA1-BBB2-4C2B-A0B8-E702C1B001D0}" type="sibTrans" cxnId="{27402BAD-9E1B-4F7C-8458-9F3AAEB679CB}">
      <dgm:prSet/>
      <dgm:spPr/>
      <dgm:t>
        <a:bodyPr/>
        <a:lstStyle/>
        <a:p>
          <a:endParaRPr lang="en-GB">
            <a:solidFill>
              <a:schemeClr val="tx1"/>
            </a:solidFill>
            <a:latin typeface="Syne" panose="020B0604020202020204" charset="0"/>
          </a:endParaRPr>
        </a:p>
      </dgm:t>
    </dgm:pt>
    <dgm:pt modelId="{85EF1B88-93AC-451D-9ED8-88B892185BBC}">
      <dgm:prSet/>
      <dgm:spPr/>
      <dgm:t>
        <a:bodyPr/>
        <a:lstStyle/>
        <a:p>
          <a:r>
            <a:rPr lang="en-GB" b="1" i="0" u="none" strike="noStrike" cap="none">
              <a:solidFill>
                <a:srgbClr val="000000"/>
              </a:solidFill>
              <a:effectLst/>
              <a:latin typeface="Syne" panose="020B0604020202020204" charset="0"/>
              <a:ea typeface="Arial"/>
              <a:cs typeface="Arial"/>
              <a:sym typeface="Arial"/>
            </a:rPr>
            <a:t>Me</a:t>
          </a:r>
          <a:r>
            <a:rPr lang="en-GB" b="0" i="0" u="none" strike="noStrike" cap="none">
              <a:solidFill>
                <a:srgbClr val="000000"/>
              </a:solidFill>
              <a:effectLst/>
              <a:latin typeface="Syne" panose="020B0604020202020204" charset="0"/>
              <a:ea typeface="Arial"/>
              <a:cs typeface="Arial"/>
              <a:sym typeface="Arial"/>
            </a:rPr>
            <a:t> ↔ </a:t>
          </a:r>
          <a:r>
            <a:rPr lang="en-GB" b="1" i="0" u="none" strike="noStrike" cap="none">
              <a:solidFill>
                <a:srgbClr val="000000"/>
              </a:solidFill>
              <a:effectLst/>
              <a:latin typeface="Syne" panose="020B0604020202020204" charset="0"/>
              <a:ea typeface="Arial"/>
              <a:cs typeface="Arial"/>
              <a:sym typeface="Arial"/>
            </a:rPr>
            <a:t>Other Individuals</a:t>
          </a:r>
          <a:endParaRPr lang="en-GB" b="0" i="0" u="none" strike="noStrike" cap="none" dirty="0">
            <a:solidFill>
              <a:srgbClr val="000000"/>
            </a:solidFill>
            <a:effectLst/>
            <a:latin typeface="Syne" panose="020B0604020202020204" charset="0"/>
            <a:ea typeface="Arial"/>
            <a:cs typeface="Arial"/>
            <a:sym typeface="Arial"/>
          </a:endParaRPr>
        </a:p>
      </dgm:t>
    </dgm:pt>
    <dgm:pt modelId="{D2ED7374-4222-4439-87C2-5816926B9044}" type="parTrans" cxnId="{A869006E-9656-4BE8-982C-CA76DCBB5556}">
      <dgm:prSet/>
      <dgm:spPr/>
      <dgm:t>
        <a:bodyPr/>
        <a:lstStyle/>
        <a:p>
          <a:endParaRPr lang="en-GB">
            <a:latin typeface="Syne" panose="020B0604020202020204" charset="0"/>
          </a:endParaRPr>
        </a:p>
      </dgm:t>
    </dgm:pt>
    <dgm:pt modelId="{B83AD91B-5815-4713-BC6B-B1AC0EBA54D9}" type="sibTrans" cxnId="{A869006E-9656-4BE8-982C-CA76DCBB5556}">
      <dgm:prSet/>
      <dgm:spPr/>
      <dgm:t>
        <a:bodyPr/>
        <a:lstStyle/>
        <a:p>
          <a:endParaRPr lang="en-GB">
            <a:latin typeface="Syne" panose="020B0604020202020204" charset="0"/>
          </a:endParaRPr>
        </a:p>
      </dgm:t>
    </dgm:pt>
    <dgm:pt modelId="{4D246B71-0BC4-4A79-85E5-0F9BA059AE20}">
      <dgm:prSet/>
      <dgm:spPr/>
      <dgm:t>
        <a:bodyPr/>
        <a:lstStyle/>
        <a:p>
          <a:r>
            <a:rPr lang="en-GB" b="0" i="0" u="none" strike="noStrike" cap="none" dirty="0">
              <a:solidFill>
                <a:srgbClr val="000000"/>
              </a:solidFill>
              <a:effectLst/>
              <a:latin typeface="Syne" panose="020B0604020202020204" charset="0"/>
              <a:ea typeface="Arial"/>
              <a:cs typeface="Arial"/>
              <a:sym typeface="Arial"/>
            </a:rPr>
            <a:t>"I am worse off than others."</a:t>
          </a:r>
          <a:endParaRPr lang="en-GB" dirty="0">
            <a:latin typeface="Syne" panose="020B0604020202020204" charset="0"/>
          </a:endParaRPr>
        </a:p>
      </dgm:t>
    </dgm:pt>
    <dgm:pt modelId="{C3A78D93-2F5B-440F-B01C-2B6D33E6F403}" type="parTrans" cxnId="{3AB3665E-56D4-46E2-9BE0-D345339DB6FF}">
      <dgm:prSet/>
      <dgm:spPr/>
      <dgm:t>
        <a:bodyPr/>
        <a:lstStyle/>
        <a:p>
          <a:endParaRPr lang="en-GB">
            <a:latin typeface="Syne" panose="020B0604020202020204" charset="0"/>
          </a:endParaRPr>
        </a:p>
      </dgm:t>
    </dgm:pt>
    <dgm:pt modelId="{ED830851-1278-4E39-A165-ABC5C1B6E317}" type="sibTrans" cxnId="{3AB3665E-56D4-46E2-9BE0-D345339DB6FF}">
      <dgm:prSet/>
      <dgm:spPr/>
      <dgm:t>
        <a:bodyPr/>
        <a:lstStyle/>
        <a:p>
          <a:endParaRPr lang="en-GB">
            <a:latin typeface="Syne" panose="020B0604020202020204" charset="0"/>
          </a:endParaRPr>
        </a:p>
      </dgm:t>
    </dgm:pt>
    <dgm:pt modelId="{0B455DA2-3990-48FF-9DB9-0017575F4599}">
      <dgm:prSet/>
      <dgm:spPr/>
      <dgm:t>
        <a:bodyPr/>
        <a:lstStyle/>
        <a:p>
          <a:r>
            <a:rPr lang="en-GB" b="1" i="0" u="none" strike="noStrike" cap="none">
              <a:solidFill>
                <a:srgbClr val="000000"/>
              </a:solidFill>
              <a:effectLst/>
              <a:latin typeface="Syne" panose="020B0604020202020204" charset="0"/>
              <a:ea typeface="Arial"/>
              <a:cs typeface="Arial"/>
              <a:sym typeface="Arial"/>
            </a:rPr>
            <a:t>My Group</a:t>
          </a:r>
          <a:r>
            <a:rPr lang="en-GB" b="0" i="0" u="none" strike="noStrike" cap="none">
              <a:solidFill>
                <a:srgbClr val="000000"/>
              </a:solidFill>
              <a:effectLst/>
              <a:latin typeface="Syne" panose="020B0604020202020204" charset="0"/>
              <a:ea typeface="Arial"/>
              <a:cs typeface="Arial"/>
              <a:sym typeface="Arial"/>
            </a:rPr>
            <a:t> ↔ </a:t>
          </a:r>
          <a:r>
            <a:rPr lang="en-GB" b="1" i="0" u="none" strike="noStrike" cap="none">
              <a:solidFill>
                <a:srgbClr val="000000"/>
              </a:solidFill>
              <a:effectLst/>
              <a:latin typeface="Syne" panose="020B0604020202020204" charset="0"/>
              <a:ea typeface="Arial"/>
              <a:cs typeface="Arial"/>
              <a:sym typeface="Arial"/>
            </a:rPr>
            <a:t>Another Group</a:t>
          </a:r>
          <a:endParaRPr lang="en-GB" b="0" i="0" u="none" strike="noStrike" cap="none" dirty="0">
            <a:solidFill>
              <a:srgbClr val="000000"/>
            </a:solidFill>
            <a:effectLst/>
            <a:latin typeface="Syne" panose="020B0604020202020204" charset="0"/>
            <a:ea typeface="Arial"/>
            <a:cs typeface="Arial"/>
            <a:sym typeface="Arial"/>
          </a:endParaRPr>
        </a:p>
      </dgm:t>
    </dgm:pt>
    <dgm:pt modelId="{10754621-43F2-4376-AAEB-D8C2E31E960C}" type="parTrans" cxnId="{A27D13EB-4181-4840-B07B-A500AE2730A4}">
      <dgm:prSet/>
      <dgm:spPr/>
      <dgm:t>
        <a:bodyPr/>
        <a:lstStyle/>
        <a:p>
          <a:endParaRPr lang="en-GB">
            <a:latin typeface="Syne" panose="020B0604020202020204" charset="0"/>
          </a:endParaRPr>
        </a:p>
      </dgm:t>
    </dgm:pt>
    <dgm:pt modelId="{8A277A56-311D-4C8F-805A-38327FD13898}" type="sibTrans" cxnId="{A27D13EB-4181-4840-B07B-A500AE2730A4}">
      <dgm:prSet/>
      <dgm:spPr/>
      <dgm:t>
        <a:bodyPr/>
        <a:lstStyle/>
        <a:p>
          <a:endParaRPr lang="en-GB">
            <a:latin typeface="Syne" panose="020B0604020202020204" charset="0"/>
          </a:endParaRPr>
        </a:p>
      </dgm:t>
    </dgm:pt>
    <dgm:pt modelId="{E4F89810-B481-4E19-8161-6EBCF642027D}">
      <dgm:prSet/>
      <dgm:spPr/>
      <dgm:t>
        <a:bodyPr/>
        <a:lstStyle/>
        <a:p>
          <a:r>
            <a:rPr lang="en-GB" b="0" i="0" u="none" strike="noStrike" cap="none" dirty="0">
              <a:solidFill>
                <a:srgbClr val="000000"/>
              </a:solidFill>
              <a:effectLst/>
              <a:latin typeface="Syne" panose="020B0604020202020204" charset="0"/>
              <a:ea typeface="Arial"/>
              <a:cs typeface="Arial"/>
              <a:sym typeface="Arial"/>
            </a:rPr>
            <a:t>"My group is worse off than theirs."</a:t>
          </a:r>
        </a:p>
      </dgm:t>
    </dgm:pt>
    <dgm:pt modelId="{E9B74A9E-96F0-48EA-88ED-F923068BB767}" type="parTrans" cxnId="{21F47EE9-B19A-4FD7-BEA7-2B4ABFB78BAB}">
      <dgm:prSet/>
      <dgm:spPr/>
      <dgm:t>
        <a:bodyPr/>
        <a:lstStyle/>
        <a:p>
          <a:endParaRPr lang="en-GB">
            <a:latin typeface="Syne" panose="020B0604020202020204" charset="0"/>
          </a:endParaRPr>
        </a:p>
      </dgm:t>
    </dgm:pt>
    <dgm:pt modelId="{F1EB807C-1F4B-4BAD-BB0F-AD677268E7AF}" type="sibTrans" cxnId="{21F47EE9-B19A-4FD7-BEA7-2B4ABFB78BAB}">
      <dgm:prSet/>
      <dgm:spPr/>
      <dgm:t>
        <a:bodyPr/>
        <a:lstStyle/>
        <a:p>
          <a:endParaRPr lang="en-GB">
            <a:latin typeface="Syne" panose="020B0604020202020204" charset="0"/>
          </a:endParaRPr>
        </a:p>
      </dgm:t>
    </dgm:pt>
    <dgm:pt modelId="{3E5D9C99-21D1-44F9-9B1A-0194C4E8C8EE}" type="pres">
      <dgm:prSet presAssocID="{C365DBB6-13A0-433F-8271-DAB3AF9FF42F}" presName="Name0" presStyleCnt="0">
        <dgm:presLayoutVars>
          <dgm:dir/>
          <dgm:animLvl val="lvl"/>
          <dgm:resizeHandles val="exact"/>
        </dgm:presLayoutVars>
      </dgm:prSet>
      <dgm:spPr/>
    </dgm:pt>
    <dgm:pt modelId="{DA485C27-63CA-4BE7-B760-847EA8F5B609}" type="pres">
      <dgm:prSet presAssocID="{072726FD-7DAF-454F-84EB-B42F80F3B76A}" presName="linNode" presStyleCnt="0"/>
      <dgm:spPr/>
    </dgm:pt>
    <dgm:pt modelId="{2AB335C3-6A9B-4F94-BC76-E638C667607C}" type="pres">
      <dgm:prSet presAssocID="{072726FD-7DAF-454F-84EB-B42F80F3B76A}" presName="parTx" presStyleLbl="revTx" presStyleIdx="0" presStyleCnt="2">
        <dgm:presLayoutVars>
          <dgm:chMax val="1"/>
          <dgm:bulletEnabled val="1"/>
        </dgm:presLayoutVars>
      </dgm:prSet>
      <dgm:spPr/>
    </dgm:pt>
    <dgm:pt modelId="{FEBBE6FB-BAA8-4FA6-BCA6-DC09F7B62263}" type="pres">
      <dgm:prSet presAssocID="{072726FD-7DAF-454F-84EB-B42F80F3B76A}" presName="bracket" presStyleLbl="parChTrans1D1" presStyleIdx="0" presStyleCnt="2"/>
      <dgm:spPr/>
    </dgm:pt>
    <dgm:pt modelId="{7599DAFF-2E82-44E8-A7CB-C099197920B9}" type="pres">
      <dgm:prSet presAssocID="{072726FD-7DAF-454F-84EB-B42F80F3B76A}" presName="spH" presStyleCnt="0"/>
      <dgm:spPr/>
    </dgm:pt>
    <dgm:pt modelId="{AC55E8B9-8DFC-4B0C-9715-9E0BEDD58A0B}" type="pres">
      <dgm:prSet presAssocID="{072726FD-7DAF-454F-84EB-B42F80F3B76A}" presName="desTx" presStyleLbl="node1" presStyleIdx="0" presStyleCnt="2">
        <dgm:presLayoutVars>
          <dgm:bulletEnabled val="1"/>
        </dgm:presLayoutVars>
      </dgm:prSet>
      <dgm:spPr/>
    </dgm:pt>
    <dgm:pt modelId="{143D7E9C-07B0-4C07-AAEE-C5FAE23A3035}" type="pres">
      <dgm:prSet presAssocID="{97F5DCB3-6D3F-48AB-8D85-A857711C96C6}" presName="spV" presStyleCnt="0"/>
      <dgm:spPr/>
    </dgm:pt>
    <dgm:pt modelId="{3CB213E0-11E9-4F68-A353-733735DDDD6F}" type="pres">
      <dgm:prSet presAssocID="{14C36307-E85A-4666-BFFA-08839939BC1F}" presName="linNode" presStyleCnt="0"/>
      <dgm:spPr/>
    </dgm:pt>
    <dgm:pt modelId="{A930B7FB-D73D-4E53-AF1A-E11C6B442A48}" type="pres">
      <dgm:prSet presAssocID="{14C36307-E85A-4666-BFFA-08839939BC1F}" presName="parTx" presStyleLbl="revTx" presStyleIdx="1" presStyleCnt="2">
        <dgm:presLayoutVars>
          <dgm:chMax val="1"/>
          <dgm:bulletEnabled val="1"/>
        </dgm:presLayoutVars>
      </dgm:prSet>
      <dgm:spPr/>
    </dgm:pt>
    <dgm:pt modelId="{31164547-F97E-4ED8-A1CF-5F692D9D8821}" type="pres">
      <dgm:prSet presAssocID="{14C36307-E85A-4666-BFFA-08839939BC1F}" presName="bracket" presStyleLbl="parChTrans1D1" presStyleIdx="1" presStyleCnt="2"/>
      <dgm:spPr/>
    </dgm:pt>
    <dgm:pt modelId="{C27DC01A-B04D-43A0-826D-8AB4BB4839CC}" type="pres">
      <dgm:prSet presAssocID="{14C36307-E85A-4666-BFFA-08839939BC1F}" presName="spH" presStyleCnt="0"/>
      <dgm:spPr/>
    </dgm:pt>
    <dgm:pt modelId="{57C87B51-DB23-4671-B86A-31B9204A86BC}" type="pres">
      <dgm:prSet presAssocID="{14C36307-E85A-4666-BFFA-08839939BC1F}" presName="desTx" presStyleLbl="node1" presStyleIdx="1" presStyleCnt="2">
        <dgm:presLayoutVars>
          <dgm:bulletEnabled val="1"/>
        </dgm:presLayoutVars>
      </dgm:prSet>
      <dgm:spPr/>
    </dgm:pt>
  </dgm:ptLst>
  <dgm:cxnLst>
    <dgm:cxn modelId="{092FCC0D-DF61-4E3B-9324-9CC2CCB0666C}" type="presOf" srcId="{4D246B71-0BC4-4A79-85E5-0F9BA059AE20}" destId="{AC55E8B9-8DFC-4B0C-9715-9E0BEDD58A0B}" srcOrd="0" destOrd="2" presId="urn:diagrams.loki3.com/BracketList"/>
    <dgm:cxn modelId="{B9784F3C-A8A0-4C2A-9C05-8DFCC0BCC879}" type="presOf" srcId="{8DCCCC15-D1F9-4175-BC8C-94EB5A842636}" destId="{AC55E8B9-8DFC-4B0C-9715-9E0BEDD58A0B}" srcOrd="0" destOrd="0" presId="urn:diagrams.loki3.com/BracketList"/>
    <dgm:cxn modelId="{3AB3665E-56D4-46E2-9BE0-D345339DB6FF}" srcId="{072726FD-7DAF-454F-84EB-B42F80F3B76A}" destId="{4D246B71-0BC4-4A79-85E5-0F9BA059AE20}" srcOrd="2" destOrd="0" parTransId="{C3A78D93-2F5B-440F-B01C-2B6D33E6F403}" sibTransId="{ED830851-1278-4E39-A165-ABC5C1B6E317}"/>
    <dgm:cxn modelId="{A869006E-9656-4BE8-982C-CA76DCBB5556}" srcId="{072726FD-7DAF-454F-84EB-B42F80F3B76A}" destId="{85EF1B88-93AC-451D-9ED8-88B892185BBC}" srcOrd="1" destOrd="0" parTransId="{D2ED7374-4222-4439-87C2-5816926B9044}" sibTransId="{B83AD91B-5815-4713-BC6B-B1AC0EBA54D9}"/>
    <dgm:cxn modelId="{3611C482-829D-4CAE-9FB8-18C93893A8CA}" srcId="{C365DBB6-13A0-433F-8271-DAB3AF9FF42F}" destId="{14C36307-E85A-4666-BFFA-08839939BC1F}" srcOrd="1" destOrd="0" parTransId="{2E82F034-3959-459E-A9CD-970BF2F22FD0}" sibTransId="{D3DF54CA-01BC-4E3A-80E2-A58E22117678}"/>
    <dgm:cxn modelId="{06B07E88-E031-4B41-A4CA-C36BA2BFEC27}" type="presOf" srcId="{072726FD-7DAF-454F-84EB-B42F80F3B76A}" destId="{2AB335C3-6A9B-4F94-BC76-E638C667607C}" srcOrd="0" destOrd="0" presId="urn:diagrams.loki3.com/BracketList"/>
    <dgm:cxn modelId="{5433DA89-C3DC-4DEE-B7CD-31C63A739060}" type="presOf" srcId="{E4F89810-B481-4E19-8161-6EBCF642027D}" destId="{57C87B51-DB23-4671-B86A-31B9204A86BC}" srcOrd="0" destOrd="2" presId="urn:diagrams.loki3.com/BracketList"/>
    <dgm:cxn modelId="{234454AB-BEB9-47E5-B189-C3CF8A1C627B}" type="presOf" srcId="{2FD229B3-AF00-4F29-826F-D77482F17D13}" destId="{57C87B51-DB23-4671-B86A-31B9204A86BC}" srcOrd="0" destOrd="0" presId="urn:diagrams.loki3.com/BracketList"/>
    <dgm:cxn modelId="{27402BAD-9E1B-4F7C-8458-9F3AAEB679CB}" srcId="{14C36307-E85A-4666-BFFA-08839939BC1F}" destId="{2FD229B3-AF00-4F29-826F-D77482F17D13}" srcOrd="0" destOrd="0" parTransId="{5ABA5F46-7FA3-463F-AAAD-D90AA9BD54EC}" sibTransId="{D01C2FA1-BBB2-4C2B-A0B8-E702C1B001D0}"/>
    <dgm:cxn modelId="{B518CCB1-EAC1-479B-BA1E-523EE6736E4C}" type="presOf" srcId="{14C36307-E85A-4666-BFFA-08839939BC1F}" destId="{A930B7FB-D73D-4E53-AF1A-E11C6B442A48}" srcOrd="0" destOrd="0" presId="urn:diagrams.loki3.com/BracketList"/>
    <dgm:cxn modelId="{934812C0-0FDD-4E00-B7AE-02DA6ADA9B0D}" srcId="{072726FD-7DAF-454F-84EB-B42F80F3B76A}" destId="{8DCCCC15-D1F9-4175-BC8C-94EB5A842636}" srcOrd="0" destOrd="0" parTransId="{A64DDA55-8384-48F1-B516-CFABCB5CE681}" sibTransId="{3CE7339C-BE6D-4209-8912-C66D26EB4CFA}"/>
    <dgm:cxn modelId="{3FAA0FCE-0E0C-4E63-A57E-8114CE4F6717}" srcId="{C365DBB6-13A0-433F-8271-DAB3AF9FF42F}" destId="{072726FD-7DAF-454F-84EB-B42F80F3B76A}" srcOrd="0" destOrd="0" parTransId="{4A3C5CAD-AB55-4A15-9250-52CF15C3113A}" sibTransId="{97F5DCB3-6D3F-48AB-8D85-A857711C96C6}"/>
    <dgm:cxn modelId="{8CC730D8-076A-474F-9472-D210D6C52259}" type="presOf" srcId="{0B455DA2-3990-48FF-9DB9-0017575F4599}" destId="{57C87B51-DB23-4671-B86A-31B9204A86BC}" srcOrd="0" destOrd="1" presId="urn:diagrams.loki3.com/BracketList"/>
    <dgm:cxn modelId="{21F47EE9-B19A-4FD7-BEA7-2B4ABFB78BAB}" srcId="{14C36307-E85A-4666-BFFA-08839939BC1F}" destId="{E4F89810-B481-4E19-8161-6EBCF642027D}" srcOrd="2" destOrd="0" parTransId="{E9B74A9E-96F0-48EA-88ED-F923068BB767}" sibTransId="{F1EB807C-1F4B-4BAD-BB0F-AD677268E7AF}"/>
    <dgm:cxn modelId="{A27D13EB-4181-4840-B07B-A500AE2730A4}" srcId="{14C36307-E85A-4666-BFFA-08839939BC1F}" destId="{0B455DA2-3990-48FF-9DB9-0017575F4599}" srcOrd="1" destOrd="0" parTransId="{10754621-43F2-4376-AAEB-D8C2E31E960C}" sibTransId="{8A277A56-311D-4C8F-805A-38327FD13898}"/>
    <dgm:cxn modelId="{460C4FF0-999A-4339-8ADB-4B2499ECFE3C}" type="presOf" srcId="{85EF1B88-93AC-451D-9ED8-88B892185BBC}" destId="{AC55E8B9-8DFC-4B0C-9715-9E0BEDD58A0B}" srcOrd="0" destOrd="1" presId="urn:diagrams.loki3.com/BracketList"/>
    <dgm:cxn modelId="{30AB13F4-6471-4E2F-99F3-59637E945E70}" type="presOf" srcId="{C365DBB6-13A0-433F-8271-DAB3AF9FF42F}" destId="{3E5D9C99-21D1-44F9-9B1A-0194C4E8C8EE}" srcOrd="0" destOrd="0" presId="urn:diagrams.loki3.com/BracketList"/>
    <dgm:cxn modelId="{53CAFDDF-BD30-4A47-91F3-19CEDEC9ED1C}" type="presParOf" srcId="{3E5D9C99-21D1-44F9-9B1A-0194C4E8C8EE}" destId="{DA485C27-63CA-4BE7-B760-847EA8F5B609}" srcOrd="0" destOrd="0" presId="urn:diagrams.loki3.com/BracketList"/>
    <dgm:cxn modelId="{0CC954D0-656B-499A-8414-17BCF719DB74}" type="presParOf" srcId="{DA485C27-63CA-4BE7-B760-847EA8F5B609}" destId="{2AB335C3-6A9B-4F94-BC76-E638C667607C}" srcOrd="0" destOrd="0" presId="urn:diagrams.loki3.com/BracketList"/>
    <dgm:cxn modelId="{18E76C38-A000-4A48-AEB8-006E0EAB548D}" type="presParOf" srcId="{DA485C27-63CA-4BE7-B760-847EA8F5B609}" destId="{FEBBE6FB-BAA8-4FA6-BCA6-DC09F7B62263}" srcOrd="1" destOrd="0" presId="urn:diagrams.loki3.com/BracketList"/>
    <dgm:cxn modelId="{582E854F-11F5-4806-A049-634039ACA91D}" type="presParOf" srcId="{DA485C27-63CA-4BE7-B760-847EA8F5B609}" destId="{7599DAFF-2E82-44E8-A7CB-C099197920B9}" srcOrd="2" destOrd="0" presId="urn:diagrams.loki3.com/BracketList"/>
    <dgm:cxn modelId="{65545FBA-78BD-4E0A-BD37-BCC178F8BB75}" type="presParOf" srcId="{DA485C27-63CA-4BE7-B760-847EA8F5B609}" destId="{AC55E8B9-8DFC-4B0C-9715-9E0BEDD58A0B}" srcOrd="3" destOrd="0" presId="urn:diagrams.loki3.com/BracketList"/>
    <dgm:cxn modelId="{1997B442-4A2C-4E7F-A6CD-EDD49402F189}" type="presParOf" srcId="{3E5D9C99-21D1-44F9-9B1A-0194C4E8C8EE}" destId="{143D7E9C-07B0-4C07-AAEE-C5FAE23A3035}" srcOrd="1" destOrd="0" presId="urn:diagrams.loki3.com/BracketList"/>
    <dgm:cxn modelId="{D0F3742D-CC3C-48B7-95BF-C34C14F853F4}" type="presParOf" srcId="{3E5D9C99-21D1-44F9-9B1A-0194C4E8C8EE}" destId="{3CB213E0-11E9-4F68-A353-733735DDDD6F}" srcOrd="2" destOrd="0" presId="urn:diagrams.loki3.com/BracketList"/>
    <dgm:cxn modelId="{7521BB60-E0D2-4CA2-8834-2B8E164897EF}" type="presParOf" srcId="{3CB213E0-11E9-4F68-A353-733735DDDD6F}" destId="{A930B7FB-D73D-4E53-AF1A-E11C6B442A48}" srcOrd="0" destOrd="0" presId="urn:diagrams.loki3.com/BracketList"/>
    <dgm:cxn modelId="{375B4BB9-9878-422E-922E-BFCC4C5A2421}" type="presParOf" srcId="{3CB213E0-11E9-4F68-A353-733735DDDD6F}" destId="{31164547-F97E-4ED8-A1CF-5F692D9D8821}" srcOrd="1" destOrd="0" presId="urn:diagrams.loki3.com/BracketList"/>
    <dgm:cxn modelId="{2F372CAE-FBDA-43A4-B6EF-084FE5FDE131}" type="presParOf" srcId="{3CB213E0-11E9-4F68-A353-733735DDDD6F}" destId="{C27DC01A-B04D-43A0-826D-8AB4BB4839CC}" srcOrd="2" destOrd="0" presId="urn:diagrams.loki3.com/BracketList"/>
    <dgm:cxn modelId="{6E14FD14-6415-4A12-A153-72B8C5394CFD}" type="presParOf" srcId="{3CB213E0-11E9-4F68-A353-733735DDDD6F}" destId="{57C87B51-DB23-4671-B86A-31B9204A86BC}" srcOrd="3" destOrd="0" presId="urn:diagrams.loki3.com/Bracket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37.xml><?xml version="1.0" encoding="utf-8"?>
<dgm:dataModel xmlns:dgm="http://schemas.openxmlformats.org/drawingml/2006/diagram" xmlns:a="http://schemas.openxmlformats.org/drawingml/2006/main">
  <dgm:ptLst>
    <dgm:pt modelId="{FAB1C0B2-894F-43CB-BB81-2CA7B6995CE1}" type="doc">
      <dgm:prSet loTypeId="urn:microsoft.com/office/officeart/2005/8/layout/vProcess5" loCatId="process" qsTypeId="urn:microsoft.com/office/officeart/2005/8/quickstyle/simple1" qsCatId="simple" csTypeId="urn:microsoft.com/office/officeart/2005/8/colors/colorful2" csCatId="colorful" phldr="1"/>
      <dgm:spPr/>
      <dgm:t>
        <a:bodyPr/>
        <a:lstStyle/>
        <a:p>
          <a:endParaRPr lang="en-GB"/>
        </a:p>
      </dgm:t>
    </dgm:pt>
    <dgm:pt modelId="{14B58379-179D-41AF-B116-2AABF8A9C61E}">
      <dgm:prSet phldrT="[Text]" phldr="0"/>
      <dgm:spPr>
        <a:solidFill>
          <a:schemeClr val="accent2">
            <a:hueOff val="0"/>
            <a:satOff val="0"/>
            <a:lumOff val="0"/>
            <a:alpha val="50000"/>
          </a:schemeClr>
        </a:solidFill>
      </dgm:spPr>
      <dgm:t>
        <a:bodyPr/>
        <a:lstStyle/>
        <a:p>
          <a:r>
            <a:rPr lang="en-GB" dirty="0">
              <a:solidFill>
                <a:schemeClr val="tx1"/>
              </a:solidFill>
              <a:latin typeface="Syne" panose="020B0604020202020204" charset="0"/>
            </a:rPr>
            <a:t>Perceived Disadvantage</a:t>
          </a:r>
        </a:p>
      </dgm:t>
    </dgm:pt>
    <dgm:pt modelId="{FE36AEFB-C4CE-46D3-92C1-40AB3BAF5EDF}" type="parTrans" cxnId="{BC6B7AB3-9937-4CEA-8179-D07D0C048DA4}">
      <dgm:prSet/>
      <dgm:spPr/>
      <dgm:t>
        <a:bodyPr/>
        <a:lstStyle/>
        <a:p>
          <a:endParaRPr lang="en-GB">
            <a:solidFill>
              <a:schemeClr val="tx1"/>
            </a:solidFill>
            <a:latin typeface="Syne" panose="020B0604020202020204" charset="0"/>
          </a:endParaRPr>
        </a:p>
      </dgm:t>
    </dgm:pt>
    <dgm:pt modelId="{67F7911B-C74D-4FF1-822E-94F9535FA99E}" type="sibTrans" cxnId="{BC6B7AB3-9937-4CEA-8179-D07D0C048DA4}">
      <dgm:prSet/>
      <dgm:spPr/>
      <dgm:t>
        <a:bodyPr/>
        <a:lstStyle/>
        <a:p>
          <a:endParaRPr lang="en-GB">
            <a:solidFill>
              <a:schemeClr val="tx1"/>
            </a:solidFill>
            <a:latin typeface="Syne" panose="020B0604020202020204" charset="0"/>
          </a:endParaRPr>
        </a:p>
      </dgm:t>
    </dgm:pt>
    <dgm:pt modelId="{7277D488-F133-46F6-AEFB-2BB6C2A3A2C3}">
      <dgm:prSet phldrT="[Text]" phldr="0"/>
      <dgm:spPr>
        <a:solidFill>
          <a:schemeClr val="accent2">
            <a:hueOff val="-361550"/>
            <a:satOff val="-2481"/>
            <a:lumOff val="1275"/>
            <a:alpha val="50000"/>
          </a:schemeClr>
        </a:solidFill>
      </dgm:spPr>
      <dgm:t>
        <a:bodyPr/>
        <a:lstStyle/>
        <a:p>
          <a:r>
            <a:rPr lang="en-GB" dirty="0">
              <a:solidFill>
                <a:schemeClr val="tx1"/>
              </a:solidFill>
              <a:latin typeface="Syne" panose="020B0604020202020204" charset="0"/>
            </a:rPr>
            <a:t>Frustration</a:t>
          </a:r>
        </a:p>
      </dgm:t>
    </dgm:pt>
    <dgm:pt modelId="{4D178F66-B6CB-425D-A927-649D4C0F99FC}" type="parTrans" cxnId="{752780A8-75E3-429C-8D86-8E2F99D90E37}">
      <dgm:prSet/>
      <dgm:spPr/>
      <dgm:t>
        <a:bodyPr/>
        <a:lstStyle/>
        <a:p>
          <a:endParaRPr lang="en-GB">
            <a:solidFill>
              <a:schemeClr val="tx1"/>
            </a:solidFill>
            <a:latin typeface="Syne" panose="020B0604020202020204" charset="0"/>
          </a:endParaRPr>
        </a:p>
      </dgm:t>
    </dgm:pt>
    <dgm:pt modelId="{DA4D8A51-4463-4631-BB84-B4CDB3D67F6B}" type="sibTrans" cxnId="{752780A8-75E3-429C-8D86-8E2F99D90E37}">
      <dgm:prSet/>
      <dgm:spPr/>
      <dgm:t>
        <a:bodyPr/>
        <a:lstStyle/>
        <a:p>
          <a:endParaRPr lang="en-GB">
            <a:solidFill>
              <a:schemeClr val="tx1"/>
            </a:solidFill>
            <a:latin typeface="Syne" panose="020B0604020202020204" charset="0"/>
          </a:endParaRPr>
        </a:p>
      </dgm:t>
    </dgm:pt>
    <dgm:pt modelId="{AB21A380-6E65-4CED-A3BB-2ABBD5C84F3B}">
      <dgm:prSet phldrT="[Text]" phldr="0"/>
      <dgm:spPr>
        <a:solidFill>
          <a:schemeClr val="accent2">
            <a:hueOff val="-723100"/>
            <a:satOff val="-4962"/>
            <a:lumOff val="2549"/>
            <a:alpha val="50000"/>
          </a:schemeClr>
        </a:solidFill>
      </dgm:spPr>
      <dgm:t>
        <a:bodyPr/>
        <a:lstStyle/>
        <a:p>
          <a:r>
            <a:rPr lang="en-GB" dirty="0">
              <a:solidFill>
                <a:schemeClr val="tx1"/>
              </a:solidFill>
              <a:latin typeface="Syne" panose="020B0604020202020204" charset="0"/>
            </a:rPr>
            <a:t>Resentment</a:t>
          </a:r>
        </a:p>
      </dgm:t>
    </dgm:pt>
    <dgm:pt modelId="{E37D026D-A0A7-42D0-B728-7079ABF07461}" type="parTrans" cxnId="{190709F1-ACCD-45C9-8233-228617554D5E}">
      <dgm:prSet/>
      <dgm:spPr/>
      <dgm:t>
        <a:bodyPr/>
        <a:lstStyle/>
        <a:p>
          <a:endParaRPr lang="en-GB">
            <a:solidFill>
              <a:schemeClr val="tx1"/>
            </a:solidFill>
            <a:latin typeface="Syne" panose="020B0604020202020204" charset="0"/>
          </a:endParaRPr>
        </a:p>
      </dgm:t>
    </dgm:pt>
    <dgm:pt modelId="{02FF79CF-CE32-44B1-AC24-8CB862574B6D}" type="sibTrans" cxnId="{190709F1-ACCD-45C9-8233-228617554D5E}">
      <dgm:prSet/>
      <dgm:spPr/>
      <dgm:t>
        <a:bodyPr/>
        <a:lstStyle/>
        <a:p>
          <a:endParaRPr lang="en-GB">
            <a:solidFill>
              <a:schemeClr val="tx1"/>
            </a:solidFill>
            <a:latin typeface="Syne" panose="020B0604020202020204" charset="0"/>
          </a:endParaRPr>
        </a:p>
      </dgm:t>
    </dgm:pt>
    <dgm:pt modelId="{3DB83F44-03C5-4FEE-892B-23FBB3129730}">
      <dgm:prSet phldrT="[Text]" phldr="0"/>
      <dgm:spPr>
        <a:solidFill>
          <a:schemeClr val="accent2">
            <a:hueOff val="-1084650"/>
            <a:satOff val="-7443"/>
            <a:lumOff val="3824"/>
            <a:alpha val="50000"/>
          </a:schemeClr>
        </a:solidFill>
      </dgm:spPr>
      <dgm:t>
        <a:bodyPr/>
        <a:lstStyle/>
        <a:p>
          <a:r>
            <a:rPr lang="en-GB" dirty="0">
              <a:solidFill>
                <a:schemeClr val="tx1"/>
              </a:solidFill>
              <a:latin typeface="Syne" panose="020B0604020202020204" charset="0"/>
            </a:rPr>
            <a:t>Blame</a:t>
          </a:r>
        </a:p>
      </dgm:t>
    </dgm:pt>
    <dgm:pt modelId="{2CCD4910-6970-4FDA-8C4F-1B1768439B05}" type="parTrans" cxnId="{58C52003-9AEC-49F8-A787-1664EED491D2}">
      <dgm:prSet/>
      <dgm:spPr/>
      <dgm:t>
        <a:bodyPr/>
        <a:lstStyle/>
        <a:p>
          <a:endParaRPr lang="en-GB">
            <a:solidFill>
              <a:schemeClr val="tx1"/>
            </a:solidFill>
            <a:latin typeface="Syne" panose="020B0604020202020204" charset="0"/>
          </a:endParaRPr>
        </a:p>
      </dgm:t>
    </dgm:pt>
    <dgm:pt modelId="{C5BEF69B-ABA9-4A77-B06C-995F63CB4997}" type="sibTrans" cxnId="{58C52003-9AEC-49F8-A787-1664EED491D2}">
      <dgm:prSet/>
      <dgm:spPr/>
      <dgm:t>
        <a:bodyPr/>
        <a:lstStyle/>
        <a:p>
          <a:endParaRPr lang="en-GB">
            <a:solidFill>
              <a:schemeClr val="tx1"/>
            </a:solidFill>
            <a:latin typeface="Syne" panose="020B0604020202020204" charset="0"/>
          </a:endParaRPr>
        </a:p>
      </dgm:t>
    </dgm:pt>
    <dgm:pt modelId="{81BA064B-23BF-4394-9C77-36FE662B8D26}">
      <dgm:prSet phldrT="[Text]" phldr="0"/>
      <dgm:spPr>
        <a:solidFill>
          <a:schemeClr val="accent2">
            <a:hueOff val="-1446200"/>
            <a:satOff val="-9924"/>
            <a:lumOff val="5098"/>
            <a:alpha val="50000"/>
          </a:schemeClr>
        </a:solidFill>
      </dgm:spPr>
      <dgm:t>
        <a:bodyPr/>
        <a:lstStyle/>
        <a:p>
          <a:r>
            <a:rPr lang="en-GB" dirty="0">
              <a:solidFill>
                <a:schemeClr val="tx1"/>
              </a:solidFill>
              <a:latin typeface="Syne" panose="020B0604020202020204" charset="0"/>
            </a:rPr>
            <a:t>Prejudice &amp; Discrimination</a:t>
          </a:r>
        </a:p>
      </dgm:t>
    </dgm:pt>
    <dgm:pt modelId="{45E97732-E54F-488D-B4C2-C471A820471C}" type="parTrans" cxnId="{1279331D-FE62-47AF-89DA-BEC1923790F9}">
      <dgm:prSet/>
      <dgm:spPr/>
      <dgm:t>
        <a:bodyPr/>
        <a:lstStyle/>
        <a:p>
          <a:endParaRPr lang="en-GB">
            <a:solidFill>
              <a:schemeClr val="tx1"/>
            </a:solidFill>
            <a:latin typeface="Syne" panose="020B0604020202020204" charset="0"/>
          </a:endParaRPr>
        </a:p>
      </dgm:t>
    </dgm:pt>
    <dgm:pt modelId="{0A39AB41-F91B-4CC6-A56D-7B0CDE603040}" type="sibTrans" cxnId="{1279331D-FE62-47AF-89DA-BEC1923790F9}">
      <dgm:prSet/>
      <dgm:spPr/>
      <dgm:t>
        <a:bodyPr/>
        <a:lstStyle/>
        <a:p>
          <a:endParaRPr lang="en-GB">
            <a:solidFill>
              <a:schemeClr val="tx1"/>
            </a:solidFill>
            <a:latin typeface="Syne" panose="020B0604020202020204" charset="0"/>
          </a:endParaRPr>
        </a:p>
      </dgm:t>
    </dgm:pt>
    <dgm:pt modelId="{6EEC6A2C-AA2E-4B67-BFF1-3685B544F3A1}" type="pres">
      <dgm:prSet presAssocID="{FAB1C0B2-894F-43CB-BB81-2CA7B6995CE1}" presName="outerComposite" presStyleCnt="0">
        <dgm:presLayoutVars>
          <dgm:chMax val="5"/>
          <dgm:dir/>
          <dgm:resizeHandles val="exact"/>
        </dgm:presLayoutVars>
      </dgm:prSet>
      <dgm:spPr/>
    </dgm:pt>
    <dgm:pt modelId="{4D6142D2-140A-4A7C-B46F-B49465F9B169}" type="pres">
      <dgm:prSet presAssocID="{FAB1C0B2-894F-43CB-BB81-2CA7B6995CE1}" presName="dummyMaxCanvas" presStyleCnt="0">
        <dgm:presLayoutVars/>
      </dgm:prSet>
      <dgm:spPr/>
    </dgm:pt>
    <dgm:pt modelId="{9E426AF0-BC19-4DEC-8C97-475C01B69089}" type="pres">
      <dgm:prSet presAssocID="{FAB1C0B2-894F-43CB-BB81-2CA7B6995CE1}" presName="FiveNodes_1" presStyleLbl="node1" presStyleIdx="0" presStyleCnt="5">
        <dgm:presLayoutVars>
          <dgm:bulletEnabled val="1"/>
        </dgm:presLayoutVars>
      </dgm:prSet>
      <dgm:spPr/>
    </dgm:pt>
    <dgm:pt modelId="{3FAAAF52-37FC-410B-B24C-E58AE2FCDB05}" type="pres">
      <dgm:prSet presAssocID="{FAB1C0B2-894F-43CB-BB81-2CA7B6995CE1}" presName="FiveNodes_2" presStyleLbl="node1" presStyleIdx="1" presStyleCnt="5">
        <dgm:presLayoutVars>
          <dgm:bulletEnabled val="1"/>
        </dgm:presLayoutVars>
      </dgm:prSet>
      <dgm:spPr/>
    </dgm:pt>
    <dgm:pt modelId="{75D6551F-0EFD-4491-ACD2-EAF55449E2DA}" type="pres">
      <dgm:prSet presAssocID="{FAB1C0B2-894F-43CB-BB81-2CA7B6995CE1}" presName="FiveNodes_3" presStyleLbl="node1" presStyleIdx="2" presStyleCnt="5">
        <dgm:presLayoutVars>
          <dgm:bulletEnabled val="1"/>
        </dgm:presLayoutVars>
      </dgm:prSet>
      <dgm:spPr/>
    </dgm:pt>
    <dgm:pt modelId="{5FCA0B51-73DB-49C4-A45D-51B41DB87BC6}" type="pres">
      <dgm:prSet presAssocID="{FAB1C0B2-894F-43CB-BB81-2CA7B6995CE1}" presName="FiveNodes_4" presStyleLbl="node1" presStyleIdx="3" presStyleCnt="5">
        <dgm:presLayoutVars>
          <dgm:bulletEnabled val="1"/>
        </dgm:presLayoutVars>
      </dgm:prSet>
      <dgm:spPr/>
    </dgm:pt>
    <dgm:pt modelId="{175437B3-2969-4688-8DFF-8C8719330422}" type="pres">
      <dgm:prSet presAssocID="{FAB1C0B2-894F-43CB-BB81-2CA7B6995CE1}" presName="FiveNodes_5" presStyleLbl="node1" presStyleIdx="4" presStyleCnt="5">
        <dgm:presLayoutVars>
          <dgm:bulletEnabled val="1"/>
        </dgm:presLayoutVars>
      </dgm:prSet>
      <dgm:spPr/>
    </dgm:pt>
    <dgm:pt modelId="{2B1205A1-6025-4C78-993E-9A8749829BB1}" type="pres">
      <dgm:prSet presAssocID="{FAB1C0B2-894F-43CB-BB81-2CA7B6995CE1}" presName="FiveConn_1-2" presStyleLbl="fgAccFollowNode1" presStyleIdx="0" presStyleCnt="4">
        <dgm:presLayoutVars>
          <dgm:bulletEnabled val="1"/>
        </dgm:presLayoutVars>
      </dgm:prSet>
      <dgm:spPr/>
    </dgm:pt>
    <dgm:pt modelId="{F759912F-C73C-49D6-BFEE-E2EEC90A4F2E}" type="pres">
      <dgm:prSet presAssocID="{FAB1C0B2-894F-43CB-BB81-2CA7B6995CE1}" presName="FiveConn_2-3" presStyleLbl="fgAccFollowNode1" presStyleIdx="1" presStyleCnt="4">
        <dgm:presLayoutVars>
          <dgm:bulletEnabled val="1"/>
        </dgm:presLayoutVars>
      </dgm:prSet>
      <dgm:spPr/>
    </dgm:pt>
    <dgm:pt modelId="{A55490B0-402F-4DAF-98D1-A790F4E1F8BE}" type="pres">
      <dgm:prSet presAssocID="{FAB1C0B2-894F-43CB-BB81-2CA7B6995CE1}" presName="FiveConn_3-4" presStyleLbl="fgAccFollowNode1" presStyleIdx="2" presStyleCnt="4">
        <dgm:presLayoutVars>
          <dgm:bulletEnabled val="1"/>
        </dgm:presLayoutVars>
      </dgm:prSet>
      <dgm:spPr/>
    </dgm:pt>
    <dgm:pt modelId="{984D9EC0-03AD-4DA6-A024-9F4E4104EC59}" type="pres">
      <dgm:prSet presAssocID="{FAB1C0B2-894F-43CB-BB81-2CA7B6995CE1}" presName="FiveConn_4-5" presStyleLbl="fgAccFollowNode1" presStyleIdx="3" presStyleCnt="4">
        <dgm:presLayoutVars>
          <dgm:bulletEnabled val="1"/>
        </dgm:presLayoutVars>
      </dgm:prSet>
      <dgm:spPr/>
    </dgm:pt>
    <dgm:pt modelId="{B3DBC8E3-473E-4D99-8A56-7E18C908AB75}" type="pres">
      <dgm:prSet presAssocID="{FAB1C0B2-894F-43CB-BB81-2CA7B6995CE1}" presName="FiveNodes_1_text" presStyleLbl="node1" presStyleIdx="4" presStyleCnt="5">
        <dgm:presLayoutVars>
          <dgm:bulletEnabled val="1"/>
        </dgm:presLayoutVars>
      </dgm:prSet>
      <dgm:spPr/>
    </dgm:pt>
    <dgm:pt modelId="{3EB16B6C-9A5D-4BCD-9DCB-E009D6B159C4}" type="pres">
      <dgm:prSet presAssocID="{FAB1C0B2-894F-43CB-BB81-2CA7B6995CE1}" presName="FiveNodes_2_text" presStyleLbl="node1" presStyleIdx="4" presStyleCnt="5">
        <dgm:presLayoutVars>
          <dgm:bulletEnabled val="1"/>
        </dgm:presLayoutVars>
      </dgm:prSet>
      <dgm:spPr/>
    </dgm:pt>
    <dgm:pt modelId="{2A982AC6-082E-4C6B-914C-AB8AE5B15A1C}" type="pres">
      <dgm:prSet presAssocID="{FAB1C0B2-894F-43CB-BB81-2CA7B6995CE1}" presName="FiveNodes_3_text" presStyleLbl="node1" presStyleIdx="4" presStyleCnt="5">
        <dgm:presLayoutVars>
          <dgm:bulletEnabled val="1"/>
        </dgm:presLayoutVars>
      </dgm:prSet>
      <dgm:spPr/>
    </dgm:pt>
    <dgm:pt modelId="{84943514-2218-4205-8327-4AC7291E2B20}" type="pres">
      <dgm:prSet presAssocID="{FAB1C0B2-894F-43CB-BB81-2CA7B6995CE1}" presName="FiveNodes_4_text" presStyleLbl="node1" presStyleIdx="4" presStyleCnt="5">
        <dgm:presLayoutVars>
          <dgm:bulletEnabled val="1"/>
        </dgm:presLayoutVars>
      </dgm:prSet>
      <dgm:spPr/>
    </dgm:pt>
    <dgm:pt modelId="{9649093B-D972-4F07-8D0F-0A2EFABF7D36}" type="pres">
      <dgm:prSet presAssocID="{FAB1C0B2-894F-43CB-BB81-2CA7B6995CE1}" presName="FiveNodes_5_text" presStyleLbl="node1" presStyleIdx="4" presStyleCnt="5">
        <dgm:presLayoutVars>
          <dgm:bulletEnabled val="1"/>
        </dgm:presLayoutVars>
      </dgm:prSet>
      <dgm:spPr/>
    </dgm:pt>
  </dgm:ptLst>
  <dgm:cxnLst>
    <dgm:cxn modelId="{58C52003-9AEC-49F8-A787-1664EED491D2}" srcId="{FAB1C0B2-894F-43CB-BB81-2CA7B6995CE1}" destId="{3DB83F44-03C5-4FEE-892B-23FBB3129730}" srcOrd="3" destOrd="0" parTransId="{2CCD4910-6970-4FDA-8C4F-1B1768439B05}" sibTransId="{C5BEF69B-ABA9-4A77-B06C-995F63CB4997}"/>
    <dgm:cxn modelId="{05A4120F-BA50-4FC5-ADD2-10A6DCF02146}" type="presOf" srcId="{02FF79CF-CE32-44B1-AC24-8CB862574B6D}" destId="{A55490B0-402F-4DAF-98D1-A790F4E1F8BE}" srcOrd="0" destOrd="0" presId="urn:microsoft.com/office/officeart/2005/8/layout/vProcess5"/>
    <dgm:cxn modelId="{1279331D-FE62-47AF-89DA-BEC1923790F9}" srcId="{FAB1C0B2-894F-43CB-BB81-2CA7B6995CE1}" destId="{81BA064B-23BF-4394-9C77-36FE662B8D26}" srcOrd="4" destOrd="0" parTransId="{45E97732-E54F-488D-B4C2-C471A820471C}" sibTransId="{0A39AB41-F91B-4CC6-A56D-7B0CDE603040}"/>
    <dgm:cxn modelId="{4073D12A-F954-445D-AAFF-5C64F4EE42F5}" type="presOf" srcId="{FAB1C0B2-894F-43CB-BB81-2CA7B6995CE1}" destId="{6EEC6A2C-AA2E-4B67-BFF1-3685B544F3A1}" srcOrd="0" destOrd="0" presId="urn:microsoft.com/office/officeart/2005/8/layout/vProcess5"/>
    <dgm:cxn modelId="{78524032-68DB-40BC-B513-9B7202694C9C}" type="presOf" srcId="{67F7911B-C74D-4FF1-822E-94F9535FA99E}" destId="{2B1205A1-6025-4C78-993E-9A8749829BB1}" srcOrd="0" destOrd="0" presId="urn:microsoft.com/office/officeart/2005/8/layout/vProcess5"/>
    <dgm:cxn modelId="{D463393C-DF12-4963-9583-BFC4C8B9ED7A}" type="presOf" srcId="{DA4D8A51-4463-4631-BB84-B4CDB3D67F6B}" destId="{F759912F-C73C-49D6-BFEE-E2EEC90A4F2E}" srcOrd="0" destOrd="0" presId="urn:microsoft.com/office/officeart/2005/8/layout/vProcess5"/>
    <dgm:cxn modelId="{DC191441-A85C-4122-9925-1A7D4F9D1B2C}" type="presOf" srcId="{3DB83F44-03C5-4FEE-892B-23FBB3129730}" destId="{84943514-2218-4205-8327-4AC7291E2B20}" srcOrd="1" destOrd="0" presId="urn:microsoft.com/office/officeart/2005/8/layout/vProcess5"/>
    <dgm:cxn modelId="{C7E2BE43-0E38-4A0E-B3B1-5D054129CB03}" type="presOf" srcId="{81BA064B-23BF-4394-9C77-36FE662B8D26}" destId="{9649093B-D972-4F07-8D0F-0A2EFABF7D36}" srcOrd="1" destOrd="0" presId="urn:microsoft.com/office/officeart/2005/8/layout/vProcess5"/>
    <dgm:cxn modelId="{88F4E34A-2774-48B6-B300-8F94811EDB33}" type="presOf" srcId="{7277D488-F133-46F6-AEFB-2BB6C2A3A2C3}" destId="{3EB16B6C-9A5D-4BCD-9DCB-E009D6B159C4}" srcOrd="1" destOrd="0" presId="urn:microsoft.com/office/officeart/2005/8/layout/vProcess5"/>
    <dgm:cxn modelId="{15826A55-78FA-4C40-9870-D8C1D901F36A}" type="presOf" srcId="{14B58379-179D-41AF-B116-2AABF8A9C61E}" destId="{9E426AF0-BC19-4DEC-8C97-475C01B69089}" srcOrd="0" destOrd="0" presId="urn:microsoft.com/office/officeart/2005/8/layout/vProcess5"/>
    <dgm:cxn modelId="{34BB537E-9E90-4109-AB40-C4A9E5FD9C78}" type="presOf" srcId="{AB21A380-6E65-4CED-A3BB-2ABBD5C84F3B}" destId="{75D6551F-0EFD-4491-ACD2-EAF55449E2DA}" srcOrd="0" destOrd="0" presId="urn:microsoft.com/office/officeart/2005/8/layout/vProcess5"/>
    <dgm:cxn modelId="{8755EE81-0D36-407C-9DB1-A09C4B3E7AA8}" type="presOf" srcId="{AB21A380-6E65-4CED-A3BB-2ABBD5C84F3B}" destId="{2A982AC6-082E-4C6B-914C-AB8AE5B15A1C}" srcOrd="1" destOrd="0" presId="urn:microsoft.com/office/officeart/2005/8/layout/vProcess5"/>
    <dgm:cxn modelId="{8928758A-0B8C-4088-AFFF-6FEDCFFD0C2E}" type="presOf" srcId="{7277D488-F133-46F6-AEFB-2BB6C2A3A2C3}" destId="{3FAAAF52-37FC-410B-B24C-E58AE2FCDB05}" srcOrd="0" destOrd="0" presId="urn:microsoft.com/office/officeart/2005/8/layout/vProcess5"/>
    <dgm:cxn modelId="{C450AF93-7296-470A-A120-839BD614B261}" type="presOf" srcId="{81BA064B-23BF-4394-9C77-36FE662B8D26}" destId="{175437B3-2969-4688-8DFF-8C8719330422}" srcOrd="0" destOrd="0" presId="urn:microsoft.com/office/officeart/2005/8/layout/vProcess5"/>
    <dgm:cxn modelId="{752780A8-75E3-429C-8D86-8E2F99D90E37}" srcId="{FAB1C0B2-894F-43CB-BB81-2CA7B6995CE1}" destId="{7277D488-F133-46F6-AEFB-2BB6C2A3A2C3}" srcOrd="1" destOrd="0" parTransId="{4D178F66-B6CB-425D-A927-649D4C0F99FC}" sibTransId="{DA4D8A51-4463-4631-BB84-B4CDB3D67F6B}"/>
    <dgm:cxn modelId="{3A7C58A9-34DB-4D74-B573-DB83A367DD44}" type="presOf" srcId="{C5BEF69B-ABA9-4A77-B06C-995F63CB4997}" destId="{984D9EC0-03AD-4DA6-A024-9F4E4104EC59}" srcOrd="0" destOrd="0" presId="urn:microsoft.com/office/officeart/2005/8/layout/vProcess5"/>
    <dgm:cxn modelId="{BC6B7AB3-9937-4CEA-8179-D07D0C048DA4}" srcId="{FAB1C0B2-894F-43CB-BB81-2CA7B6995CE1}" destId="{14B58379-179D-41AF-B116-2AABF8A9C61E}" srcOrd="0" destOrd="0" parTransId="{FE36AEFB-C4CE-46D3-92C1-40AB3BAF5EDF}" sibTransId="{67F7911B-C74D-4FF1-822E-94F9535FA99E}"/>
    <dgm:cxn modelId="{B99893BB-7EA5-4802-967D-F9C60CABA59A}" type="presOf" srcId="{14B58379-179D-41AF-B116-2AABF8A9C61E}" destId="{B3DBC8E3-473E-4D99-8A56-7E18C908AB75}" srcOrd="1" destOrd="0" presId="urn:microsoft.com/office/officeart/2005/8/layout/vProcess5"/>
    <dgm:cxn modelId="{4B724CBF-B92E-482E-AE3E-A4E026CF81D3}" type="presOf" srcId="{3DB83F44-03C5-4FEE-892B-23FBB3129730}" destId="{5FCA0B51-73DB-49C4-A45D-51B41DB87BC6}" srcOrd="0" destOrd="0" presId="urn:microsoft.com/office/officeart/2005/8/layout/vProcess5"/>
    <dgm:cxn modelId="{190709F1-ACCD-45C9-8233-228617554D5E}" srcId="{FAB1C0B2-894F-43CB-BB81-2CA7B6995CE1}" destId="{AB21A380-6E65-4CED-A3BB-2ABBD5C84F3B}" srcOrd="2" destOrd="0" parTransId="{E37D026D-A0A7-42D0-B728-7079ABF07461}" sibTransId="{02FF79CF-CE32-44B1-AC24-8CB862574B6D}"/>
    <dgm:cxn modelId="{377A2F4F-419A-4474-9B9A-CE430DAB3450}" type="presParOf" srcId="{6EEC6A2C-AA2E-4B67-BFF1-3685B544F3A1}" destId="{4D6142D2-140A-4A7C-B46F-B49465F9B169}" srcOrd="0" destOrd="0" presId="urn:microsoft.com/office/officeart/2005/8/layout/vProcess5"/>
    <dgm:cxn modelId="{52A8798C-3892-47CF-9257-27C5E9455449}" type="presParOf" srcId="{6EEC6A2C-AA2E-4B67-BFF1-3685B544F3A1}" destId="{9E426AF0-BC19-4DEC-8C97-475C01B69089}" srcOrd="1" destOrd="0" presId="urn:microsoft.com/office/officeart/2005/8/layout/vProcess5"/>
    <dgm:cxn modelId="{656997AA-1185-4632-A003-AAD5FEFEB8F4}" type="presParOf" srcId="{6EEC6A2C-AA2E-4B67-BFF1-3685B544F3A1}" destId="{3FAAAF52-37FC-410B-B24C-E58AE2FCDB05}" srcOrd="2" destOrd="0" presId="urn:microsoft.com/office/officeart/2005/8/layout/vProcess5"/>
    <dgm:cxn modelId="{CA361F6D-9606-482D-A4A8-DAD8DAFB9D5A}" type="presParOf" srcId="{6EEC6A2C-AA2E-4B67-BFF1-3685B544F3A1}" destId="{75D6551F-0EFD-4491-ACD2-EAF55449E2DA}" srcOrd="3" destOrd="0" presId="urn:microsoft.com/office/officeart/2005/8/layout/vProcess5"/>
    <dgm:cxn modelId="{7B0BC726-F0F3-49DF-9D68-F95E312E1F2E}" type="presParOf" srcId="{6EEC6A2C-AA2E-4B67-BFF1-3685B544F3A1}" destId="{5FCA0B51-73DB-49C4-A45D-51B41DB87BC6}" srcOrd="4" destOrd="0" presId="urn:microsoft.com/office/officeart/2005/8/layout/vProcess5"/>
    <dgm:cxn modelId="{2977CE1A-25BB-4512-81CE-58E83D47A47F}" type="presParOf" srcId="{6EEC6A2C-AA2E-4B67-BFF1-3685B544F3A1}" destId="{175437B3-2969-4688-8DFF-8C8719330422}" srcOrd="5" destOrd="0" presId="urn:microsoft.com/office/officeart/2005/8/layout/vProcess5"/>
    <dgm:cxn modelId="{CB3C73BF-35AE-44B1-9AA1-211F00FC0D8F}" type="presParOf" srcId="{6EEC6A2C-AA2E-4B67-BFF1-3685B544F3A1}" destId="{2B1205A1-6025-4C78-993E-9A8749829BB1}" srcOrd="6" destOrd="0" presId="urn:microsoft.com/office/officeart/2005/8/layout/vProcess5"/>
    <dgm:cxn modelId="{B8248312-DE6E-4871-854E-E31F5F18FCC0}" type="presParOf" srcId="{6EEC6A2C-AA2E-4B67-BFF1-3685B544F3A1}" destId="{F759912F-C73C-49D6-BFEE-E2EEC90A4F2E}" srcOrd="7" destOrd="0" presId="urn:microsoft.com/office/officeart/2005/8/layout/vProcess5"/>
    <dgm:cxn modelId="{0916A2C6-A8C5-49CE-9EE0-3008434B6994}" type="presParOf" srcId="{6EEC6A2C-AA2E-4B67-BFF1-3685B544F3A1}" destId="{A55490B0-402F-4DAF-98D1-A790F4E1F8BE}" srcOrd="8" destOrd="0" presId="urn:microsoft.com/office/officeart/2005/8/layout/vProcess5"/>
    <dgm:cxn modelId="{FA3AEA6A-CC2C-4165-86DF-736830ECBBCE}" type="presParOf" srcId="{6EEC6A2C-AA2E-4B67-BFF1-3685B544F3A1}" destId="{984D9EC0-03AD-4DA6-A024-9F4E4104EC59}" srcOrd="9" destOrd="0" presId="urn:microsoft.com/office/officeart/2005/8/layout/vProcess5"/>
    <dgm:cxn modelId="{FE3556F5-CCEE-4607-BA5C-88A59364A839}" type="presParOf" srcId="{6EEC6A2C-AA2E-4B67-BFF1-3685B544F3A1}" destId="{B3DBC8E3-473E-4D99-8A56-7E18C908AB75}" srcOrd="10" destOrd="0" presId="urn:microsoft.com/office/officeart/2005/8/layout/vProcess5"/>
    <dgm:cxn modelId="{13B177AD-0440-4EF0-841E-324EC1288CF9}" type="presParOf" srcId="{6EEC6A2C-AA2E-4B67-BFF1-3685B544F3A1}" destId="{3EB16B6C-9A5D-4BCD-9DCB-E009D6B159C4}" srcOrd="11" destOrd="0" presId="urn:microsoft.com/office/officeart/2005/8/layout/vProcess5"/>
    <dgm:cxn modelId="{57FECD39-510C-4E88-B01A-E66A11C2186A}" type="presParOf" srcId="{6EEC6A2C-AA2E-4B67-BFF1-3685B544F3A1}" destId="{2A982AC6-082E-4C6B-914C-AB8AE5B15A1C}" srcOrd="12" destOrd="0" presId="urn:microsoft.com/office/officeart/2005/8/layout/vProcess5"/>
    <dgm:cxn modelId="{F33D8D17-9770-4C18-AF20-A3FB2ACEAC1C}" type="presParOf" srcId="{6EEC6A2C-AA2E-4B67-BFF1-3685B544F3A1}" destId="{84943514-2218-4205-8327-4AC7291E2B20}" srcOrd="13" destOrd="0" presId="urn:microsoft.com/office/officeart/2005/8/layout/vProcess5"/>
    <dgm:cxn modelId="{D4164FA8-0685-4DF6-BF2A-9ACB7CA61444}" type="presParOf" srcId="{6EEC6A2C-AA2E-4B67-BFF1-3685B544F3A1}" destId="{9649093B-D972-4F07-8D0F-0A2EFABF7D36}" srcOrd="14" destOrd="0" presId="urn:microsoft.com/office/officeart/2005/8/layout/vProcess5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38.xml><?xml version="1.0" encoding="utf-8"?>
<dgm:dataModel xmlns:dgm="http://schemas.openxmlformats.org/drawingml/2006/diagram" xmlns:a="http://schemas.openxmlformats.org/drawingml/2006/main">
  <dgm:ptLst>
    <dgm:pt modelId="{9284B2C6-05CD-4378-B384-D2516AB524CC}" type="doc">
      <dgm:prSet loTypeId="urn:microsoft.com/office/officeart/2008/layout/HexagonCluster" loCatId="picture" qsTypeId="urn:microsoft.com/office/officeart/2005/8/quickstyle/simple1" qsCatId="simple" csTypeId="urn:microsoft.com/office/officeart/2005/8/colors/colorful2" csCatId="colorful" phldr="1"/>
      <dgm:spPr/>
      <dgm:t>
        <a:bodyPr/>
        <a:lstStyle/>
        <a:p>
          <a:endParaRPr lang="en-GB"/>
        </a:p>
      </dgm:t>
    </dgm:pt>
    <dgm:pt modelId="{9D42E227-EA6E-4C3F-AEE2-6E5B3DC5930F}">
      <dgm:prSet phldrT="[Text]" phldr="0"/>
      <dgm:spPr>
        <a:solidFill>
          <a:schemeClr val="accent2">
            <a:hueOff val="0"/>
            <a:satOff val="0"/>
            <a:lumOff val="0"/>
            <a:alpha val="50000"/>
          </a:schemeClr>
        </a:solidFill>
      </dgm:spPr>
      <dgm:t>
        <a:bodyPr/>
        <a:lstStyle/>
        <a:p>
          <a:r>
            <a:rPr lang="en-GB" dirty="0">
              <a:solidFill>
                <a:schemeClr val="tx1"/>
              </a:solidFill>
              <a:latin typeface="Syne" panose="020B0604020202020204" charset="0"/>
            </a:rPr>
            <a:t>Political polarisation</a:t>
          </a:r>
        </a:p>
      </dgm:t>
    </dgm:pt>
    <dgm:pt modelId="{3BECE773-87F4-4D54-BA0F-C98F2F5EA040}" type="parTrans" cxnId="{48C9EC06-ADFD-4718-A680-64487050E9E1}">
      <dgm:prSet/>
      <dgm:spPr/>
      <dgm:t>
        <a:bodyPr/>
        <a:lstStyle/>
        <a:p>
          <a:endParaRPr lang="en-GB">
            <a:solidFill>
              <a:schemeClr val="tx1"/>
            </a:solidFill>
            <a:latin typeface="Syne" panose="020B0604020202020204" charset="0"/>
          </a:endParaRPr>
        </a:p>
      </dgm:t>
    </dgm:pt>
    <dgm:pt modelId="{B98C3854-6946-4CE7-848A-B4C3156460F7}" type="sibTrans" cxnId="{48C9EC06-ADFD-4718-A680-64487050E9E1}">
      <dgm:prSet/>
      <dgm:spPr>
        <a:blipFill>
          <a:blip xmlns:r="http://schemas.openxmlformats.org/officeDocument/2006/relationships" r:embed="rId1">
            <a:extLst>
              <a:ext uri="{837473B0-CC2E-450A-ABE3-18F120FF3D39}">
                <a1611:picAttrSrcUrl xmlns:a1611="http://schemas.microsoft.com/office/drawing/2016/11/main" r:id="rId2"/>
              </a:ext>
            </a:extLst>
          </a:blip>
          <a:srcRect/>
          <a:stretch>
            <a:fillRect l="-22000" r="-22000"/>
          </a:stretch>
        </a:blipFill>
      </dgm:spPr>
      <dgm:t>
        <a:bodyPr/>
        <a:lstStyle/>
        <a:p>
          <a:endParaRPr lang="en-GB">
            <a:solidFill>
              <a:schemeClr val="tx1"/>
            </a:solidFill>
            <a:latin typeface="Syne" panose="020B0604020202020204" charset="0"/>
          </a:endParaRPr>
        </a:p>
      </dgm:t>
    </dgm:pt>
    <dgm:pt modelId="{E31BD690-DF28-4EBD-9216-91ADE38C8275}">
      <dgm:prSet phldrT="[Text]" phldr="0"/>
      <dgm:spPr>
        <a:solidFill>
          <a:schemeClr val="accent2">
            <a:hueOff val="-964133"/>
            <a:satOff val="-6616"/>
            <a:lumOff val="3399"/>
            <a:alpha val="50000"/>
          </a:schemeClr>
        </a:solidFill>
      </dgm:spPr>
      <dgm:t>
        <a:bodyPr/>
        <a:lstStyle/>
        <a:p>
          <a:r>
            <a:rPr lang="en-GB" dirty="0">
              <a:solidFill>
                <a:schemeClr val="tx1"/>
              </a:solidFill>
              <a:latin typeface="Syne" panose="020B0604020202020204" charset="0"/>
            </a:rPr>
            <a:t>Regional Inequalities</a:t>
          </a:r>
        </a:p>
      </dgm:t>
    </dgm:pt>
    <dgm:pt modelId="{1177DED1-CF72-4BE9-996C-1D5A7FF3EB3F}" type="parTrans" cxnId="{EC6D0851-4743-46A4-8116-244B7C8CB05B}">
      <dgm:prSet/>
      <dgm:spPr/>
      <dgm:t>
        <a:bodyPr/>
        <a:lstStyle/>
        <a:p>
          <a:endParaRPr lang="en-GB">
            <a:solidFill>
              <a:schemeClr val="tx1"/>
            </a:solidFill>
            <a:latin typeface="Syne" panose="020B0604020202020204" charset="0"/>
          </a:endParaRPr>
        </a:p>
      </dgm:t>
    </dgm:pt>
    <dgm:pt modelId="{EB70B00B-41BE-4F16-8DAF-653504614A80}" type="sibTrans" cxnId="{EC6D0851-4743-46A4-8116-244B7C8CB05B}">
      <dgm:prSet/>
      <dgm:spPr>
        <a:blipFill>
          <a:blip xmlns:r="http://schemas.openxmlformats.org/officeDocument/2006/relationships" r:embed="rId3">
            <a:extLst>
              <a:ext uri="{837473B0-CC2E-450A-ABE3-18F120FF3D39}">
                <a1611:picAttrSrcUrl xmlns:a1611="http://schemas.microsoft.com/office/drawing/2016/11/main" r:id="rId4"/>
              </a:ext>
            </a:extLst>
          </a:blip>
          <a:srcRect/>
          <a:stretch>
            <a:fillRect l="-21000" r="-21000"/>
          </a:stretch>
        </a:blipFill>
      </dgm:spPr>
      <dgm:t>
        <a:bodyPr/>
        <a:lstStyle/>
        <a:p>
          <a:endParaRPr lang="en-GB">
            <a:solidFill>
              <a:schemeClr val="tx1"/>
            </a:solidFill>
            <a:latin typeface="Syne" panose="020B0604020202020204" charset="0"/>
          </a:endParaRPr>
        </a:p>
      </dgm:t>
    </dgm:pt>
    <dgm:pt modelId="{F44E7C27-60C8-4B8D-9CC3-DD56ACB333D7}">
      <dgm:prSet phldrT="[Text]" phldr="0"/>
      <dgm:spPr>
        <a:solidFill>
          <a:schemeClr val="accent2">
            <a:hueOff val="-1446200"/>
            <a:satOff val="-9924"/>
            <a:lumOff val="5098"/>
            <a:alpha val="50000"/>
          </a:schemeClr>
        </a:solidFill>
      </dgm:spPr>
      <dgm:t>
        <a:bodyPr/>
        <a:lstStyle/>
        <a:p>
          <a:r>
            <a:rPr lang="en-GB" dirty="0">
              <a:solidFill>
                <a:schemeClr val="tx1"/>
              </a:solidFill>
              <a:latin typeface="Syne" panose="020B0604020202020204" charset="0"/>
            </a:rPr>
            <a:t>Immigration Debate</a:t>
          </a:r>
        </a:p>
      </dgm:t>
    </dgm:pt>
    <dgm:pt modelId="{4C44928D-F77A-437E-BDF7-1E1294DDC6D4}" type="parTrans" cxnId="{7CABDABF-9535-4323-A1AD-0CD37F0AE52E}">
      <dgm:prSet/>
      <dgm:spPr/>
      <dgm:t>
        <a:bodyPr/>
        <a:lstStyle/>
        <a:p>
          <a:endParaRPr lang="en-GB">
            <a:solidFill>
              <a:schemeClr val="tx1"/>
            </a:solidFill>
            <a:latin typeface="Syne" panose="020B0604020202020204" charset="0"/>
          </a:endParaRPr>
        </a:p>
      </dgm:t>
    </dgm:pt>
    <dgm:pt modelId="{A848BEEF-8420-4A64-8ECC-733325BDF4E3}" type="sibTrans" cxnId="{7CABDABF-9535-4323-A1AD-0CD37F0AE52E}">
      <dgm:prSet/>
      <dgm:spPr>
        <a:blipFill>
          <a:blip xmlns:r="http://schemas.openxmlformats.org/officeDocument/2006/relationships" r:embed="rId5">
            <a:extLst>
              <a:ext uri="{837473B0-CC2E-450A-ABE3-18F120FF3D39}">
                <a1611:picAttrSrcUrl xmlns:a1611="http://schemas.microsoft.com/office/drawing/2016/11/main" r:id="rId6"/>
              </a:ext>
            </a:extLst>
          </a:blip>
          <a:srcRect/>
          <a:stretch>
            <a:fillRect l="-36000" r="-36000"/>
          </a:stretch>
        </a:blipFill>
      </dgm:spPr>
      <dgm:t>
        <a:bodyPr/>
        <a:lstStyle/>
        <a:p>
          <a:endParaRPr lang="en-GB">
            <a:solidFill>
              <a:schemeClr val="tx1"/>
            </a:solidFill>
            <a:latin typeface="Syne" panose="020B0604020202020204" charset="0"/>
          </a:endParaRPr>
        </a:p>
      </dgm:t>
    </dgm:pt>
    <dgm:pt modelId="{2B4AA1A5-6CD0-40DF-A97B-F7B977B3129B}">
      <dgm:prSet phldrT="[Text]" phldr="0"/>
      <dgm:spPr>
        <a:solidFill>
          <a:schemeClr val="accent2">
            <a:hueOff val="-482067"/>
            <a:satOff val="-3308"/>
            <a:lumOff val="1699"/>
            <a:alpha val="50000"/>
          </a:schemeClr>
        </a:solidFill>
      </dgm:spPr>
      <dgm:t>
        <a:bodyPr/>
        <a:lstStyle/>
        <a:p>
          <a:r>
            <a:rPr lang="en-GB" dirty="0">
              <a:solidFill>
                <a:schemeClr val="tx1"/>
              </a:solidFill>
              <a:latin typeface="Syne" panose="020B0604020202020204" charset="0"/>
            </a:rPr>
            <a:t>Economic Dissatisfaction </a:t>
          </a:r>
        </a:p>
      </dgm:t>
    </dgm:pt>
    <dgm:pt modelId="{0751FEBF-3A25-4E8D-BF6A-A8F4A1736F7F}" type="parTrans" cxnId="{E1D495A6-D81B-4417-A37F-E85BCAFA3F4D}">
      <dgm:prSet/>
      <dgm:spPr/>
      <dgm:t>
        <a:bodyPr/>
        <a:lstStyle/>
        <a:p>
          <a:endParaRPr lang="en-GB">
            <a:solidFill>
              <a:schemeClr val="tx1"/>
            </a:solidFill>
            <a:latin typeface="Syne" panose="020B0604020202020204" charset="0"/>
          </a:endParaRPr>
        </a:p>
      </dgm:t>
    </dgm:pt>
    <dgm:pt modelId="{AB874449-0BD9-4691-8AE7-BCB01555F083}" type="sibTrans" cxnId="{E1D495A6-D81B-4417-A37F-E85BCAFA3F4D}">
      <dgm:prSet/>
      <dgm:spPr>
        <a:blipFill>
          <a:blip xmlns:r="http://schemas.openxmlformats.org/officeDocument/2006/relationships" r:embed="rId7">
            <a:extLst>
              <a:ext uri="{837473B0-CC2E-450A-ABE3-18F120FF3D39}">
                <a1611:picAttrSrcUrl xmlns:a1611="http://schemas.microsoft.com/office/drawing/2016/11/main" r:id="rId8"/>
              </a:ext>
            </a:extLst>
          </a:blip>
          <a:srcRect/>
          <a:stretch>
            <a:fillRect l="-27000" r="-27000"/>
          </a:stretch>
        </a:blipFill>
      </dgm:spPr>
      <dgm:t>
        <a:bodyPr/>
        <a:lstStyle/>
        <a:p>
          <a:endParaRPr lang="en-GB">
            <a:solidFill>
              <a:schemeClr val="tx1"/>
            </a:solidFill>
            <a:latin typeface="Syne" panose="020B0604020202020204" charset="0"/>
          </a:endParaRPr>
        </a:p>
      </dgm:t>
    </dgm:pt>
    <dgm:pt modelId="{28EB80C5-155C-4FD9-B9EE-2906B5330D62}" type="pres">
      <dgm:prSet presAssocID="{9284B2C6-05CD-4378-B384-D2516AB524CC}" presName="Name0" presStyleCnt="0">
        <dgm:presLayoutVars>
          <dgm:chMax val="21"/>
          <dgm:chPref val="21"/>
        </dgm:presLayoutVars>
      </dgm:prSet>
      <dgm:spPr/>
    </dgm:pt>
    <dgm:pt modelId="{FD9C53D2-16F0-40B0-9138-ACD1E66C984A}" type="pres">
      <dgm:prSet presAssocID="{9D42E227-EA6E-4C3F-AEE2-6E5B3DC5930F}" presName="text1" presStyleCnt="0"/>
      <dgm:spPr/>
    </dgm:pt>
    <dgm:pt modelId="{25899A7D-C0F7-4DC3-A3FC-24F98972B477}" type="pres">
      <dgm:prSet presAssocID="{9D42E227-EA6E-4C3F-AEE2-6E5B3DC5930F}" presName="textRepeatNode" presStyleLbl="alignNode1" presStyleIdx="0" presStyleCnt="4">
        <dgm:presLayoutVars>
          <dgm:chMax val="0"/>
          <dgm:chPref val="0"/>
          <dgm:bulletEnabled val="1"/>
        </dgm:presLayoutVars>
      </dgm:prSet>
      <dgm:spPr/>
    </dgm:pt>
    <dgm:pt modelId="{AAF3557C-4189-4871-A7BD-27F4D237217E}" type="pres">
      <dgm:prSet presAssocID="{9D42E227-EA6E-4C3F-AEE2-6E5B3DC5930F}" presName="textaccent1" presStyleCnt="0"/>
      <dgm:spPr/>
    </dgm:pt>
    <dgm:pt modelId="{6E36F9F7-79B9-4736-BC17-F855935AFA18}" type="pres">
      <dgm:prSet presAssocID="{9D42E227-EA6E-4C3F-AEE2-6E5B3DC5930F}" presName="accentRepeatNode" presStyleLbl="solidAlignAcc1" presStyleIdx="0" presStyleCnt="8"/>
      <dgm:spPr/>
    </dgm:pt>
    <dgm:pt modelId="{9219A5FB-AD9A-4BCC-962E-A6D5547930C5}" type="pres">
      <dgm:prSet presAssocID="{B98C3854-6946-4CE7-848A-B4C3156460F7}" presName="image1" presStyleCnt="0"/>
      <dgm:spPr/>
    </dgm:pt>
    <dgm:pt modelId="{E946D8A2-EB1C-4EAB-9081-AC06CFEEEA04}" type="pres">
      <dgm:prSet presAssocID="{B98C3854-6946-4CE7-848A-B4C3156460F7}" presName="imageRepeatNode" presStyleLbl="alignAcc1" presStyleIdx="0" presStyleCnt="4"/>
      <dgm:spPr/>
    </dgm:pt>
    <dgm:pt modelId="{ED6085B5-9AF9-47FB-A84A-13F9BA627A96}" type="pres">
      <dgm:prSet presAssocID="{B98C3854-6946-4CE7-848A-B4C3156460F7}" presName="imageaccent1" presStyleCnt="0"/>
      <dgm:spPr/>
    </dgm:pt>
    <dgm:pt modelId="{337B3D7B-F1E6-4DFC-A16C-706AFA05E029}" type="pres">
      <dgm:prSet presAssocID="{B98C3854-6946-4CE7-848A-B4C3156460F7}" presName="accentRepeatNode" presStyleLbl="solidAlignAcc1" presStyleIdx="1" presStyleCnt="8"/>
      <dgm:spPr/>
    </dgm:pt>
    <dgm:pt modelId="{9D1A7C21-A0D3-438E-A369-1E40E04BA8F6}" type="pres">
      <dgm:prSet presAssocID="{2B4AA1A5-6CD0-40DF-A97B-F7B977B3129B}" presName="text2" presStyleCnt="0"/>
      <dgm:spPr/>
    </dgm:pt>
    <dgm:pt modelId="{DDCC2B1C-EC38-47EC-B0F0-26F264F5547F}" type="pres">
      <dgm:prSet presAssocID="{2B4AA1A5-6CD0-40DF-A97B-F7B977B3129B}" presName="textRepeatNode" presStyleLbl="alignNode1" presStyleIdx="1" presStyleCnt="4">
        <dgm:presLayoutVars>
          <dgm:chMax val="0"/>
          <dgm:chPref val="0"/>
          <dgm:bulletEnabled val="1"/>
        </dgm:presLayoutVars>
      </dgm:prSet>
      <dgm:spPr/>
    </dgm:pt>
    <dgm:pt modelId="{5E1CD17A-3AE9-4D48-87EA-5E6B5B59D2F2}" type="pres">
      <dgm:prSet presAssocID="{2B4AA1A5-6CD0-40DF-A97B-F7B977B3129B}" presName="textaccent2" presStyleCnt="0"/>
      <dgm:spPr/>
    </dgm:pt>
    <dgm:pt modelId="{E6FE5770-4C85-4570-8153-E3A4700DFEC0}" type="pres">
      <dgm:prSet presAssocID="{2B4AA1A5-6CD0-40DF-A97B-F7B977B3129B}" presName="accentRepeatNode" presStyleLbl="solidAlignAcc1" presStyleIdx="2" presStyleCnt="8"/>
      <dgm:spPr/>
    </dgm:pt>
    <dgm:pt modelId="{7FB56554-6294-4286-AE59-A0B40246DB1E}" type="pres">
      <dgm:prSet presAssocID="{AB874449-0BD9-4691-8AE7-BCB01555F083}" presName="image2" presStyleCnt="0"/>
      <dgm:spPr/>
    </dgm:pt>
    <dgm:pt modelId="{9E7636DC-61F0-4F42-A30B-042BBB5973A1}" type="pres">
      <dgm:prSet presAssocID="{AB874449-0BD9-4691-8AE7-BCB01555F083}" presName="imageRepeatNode" presStyleLbl="alignAcc1" presStyleIdx="1" presStyleCnt="4"/>
      <dgm:spPr/>
    </dgm:pt>
    <dgm:pt modelId="{80776583-5E01-4C77-9329-B4ABD2DFEC9E}" type="pres">
      <dgm:prSet presAssocID="{AB874449-0BD9-4691-8AE7-BCB01555F083}" presName="imageaccent2" presStyleCnt="0"/>
      <dgm:spPr/>
    </dgm:pt>
    <dgm:pt modelId="{9F1CBD76-EDB3-4031-B7B3-80A77FC17553}" type="pres">
      <dgm:prSet presAssocID="{AB874449-0BD9-4691-8AE7-BCB01555F083}" presName="accentRepeatNode" presStyleLbl="solidAlignAcc1" presStyleIdx="3" presStyleCnt="8"/>
      <dgm:spPr/>
    </dgm:pt>
    <dgm:pt modelId="{C298E380-D390-4C4B-8E69-7AD7E9FF2817}" type="pres">
      <dgm:prSet presAssocID="{E31BD690-DF28-4EBD-9216-91ADE38C8275}" presName="text3" presStyleCnt="0"/>
      <dgm:spPr/>
    </dgm:pt>
    <dgm:pt modelId="{6B42365F-4FEC-4D53-AFCA-A21423820690}" type="pres">
      <dgm:prSet presAssocID="{E31BD690-DF28-4EBD-9216-91ADE38C8275}" presName="textRepeatNode" presStyleLbl="alignNode1" presStyleIdx="2" presStyleCnt="4">
        <dgm:presLayoutVars>
          <dgm:chMax val="0"/>
          <dgm:chPref val="0"/>
          <dgm:bulletEnabled val="1"/>
        </dgm:presLayoutVars>
      </dgm:prSet>
      <dgm:spPr/>
    </dgm:pt>
    <dgm:pt modelId="{7E40AA02-1702-4657-B9C1-B702EEF68752}" type="pres">
      <dgm:prSet presAssocID="{E31BD690-DF28-4EBD-9216-91ADE38C8275}" presName="textaccent3" presStyleCnt="0"/>
      <dgm:spPr/>
    </dgm:pt>
    <dgm:pt modelId="{A5FB73C2-87AB-4016-84C9-1116581F9E82}" type="pres">
      <dgm:prSet presAssocID="{E31BD690-DF28-4EBD-9216-91ADE38C8275}" presName="accentRepeatNode" presStyleLbl="solidAlignAcc1" presStyleIdx="4" presStyleCnt="8"/>
      <dgm:spPr/>
    </dgm:pt>
    <dgm:pt modelId="{161A599F-AF9F-4AEF-8999-FA542EFE8B74}" type="pres">
      <dgm:prSet presAssocID="{EB70B00B-41BE-4F16-8DAF-653504614A80}" presName="image3" presStyleCnt="0"/>
      <dgm:spPr/>
    </dgm:pt>
    <dgm:pt modelId="{8703C526-F2C4-4FDF-95C6-19685C9F053A}" type="pres">
      <dgm:prSet presAssocID="{EB70B00B-41BE-4F16-8DAF-653504614A80}" presName="imageRepeatNode" presStyleLbl="alignAcc1" presStyleIdx="2" presStyleCnt="4"/>
      <dgm:spPr/>
    </dgm:pt>
    <dgm:pt modelId="{8494244A-53B6-49B1-9C4A-436ED4180A4B}" type="pres">
      <dgm:prSet presAssocID="{EB70B00B-41BE-4F16-8DAF-653504614A80}" presName="imageaccent3" presStyleCnt="0"/>
      <dgm:spPr/>
    </dgm:pt>
    <dgm:pt modelId="{BF1672ED-E80F-400C-B92D-4AC5D639F954}" type="pres">
      <dgm:prSet presAssocID="{EB70B00B-41BE-4F16-8DAF-653504614A80}" presName="accentRepeatNode" presStyleLbl="solidAlignAcc1" presStyleIdx="5" presStyleCnt="8"/>
      <dgm:spPr/>
    </dgm:pt>
    <dgm:pt modelId="{AC9FDC56-7BC9-4D80-8A0E-B9204BC0CB01}" type="pres">
      <dgm:prSet presAssocID="{F44E7C27-60C8-4B8D-9CC3-DD56ACB333D7}" presName="text4" presStyleCnt="0"/>
      <dgm:spPr/>
    </dgm:pt>
    <dgm:pt modelId="{3FBB047F-C385-4D7F-9840-2817EA495C81}" type="pres">
      <dgm:prSet presAssocID="{F44E7C27-60C8-4B8D-9CC3-DD56ACB333D7}" presName="textRepeatNode" presStyleLbl="alignNode1" presStyleIdx="3" presStyleCnt="4">
        <dgm:presLayoutVars>
          <dgm:chMax val="0"/>
          <dgm:chPref val="0"/>
          <dgm:bulletEnabled val="1"/>
        </dgm:presLayoutVars>
      </dgm:prSet>
      <dgm:spPr/>
    </dgm:pt>
    <dgm:pt modelId="{5F2C352D-2F20-4FFC-8D1C-2AA49C680ECA}" type="pres">
      <dgm:prSet presAssocID="{F44E7C27-60C8-4B8D-9CC3-DD56ACB333D7}" presName="textaccent4" presStyleCnt="0"/>
      <dgm:spPr/>
    </dgm:pt>
    <dgm:pt modelId="{E1D7AEDF-B691-470F-86DA-5A59130BC312}" type="pres">
      <dgm:prSet presAssocID="{F44E7C27-60C8-4B8D-9CC3-DD56ACB333D7}" presName="accentRepeatNode" presStyleLbl="solidAlignAcc1" presStyleIdx="6" presStyleCnt="8"/>
      <dgm:spPr/>
    </dgm:pt>
    <dgm:pt modelId="{199D1CA5-F129-4A10-BE6A-9E565E95001B}" type="pres">
      <dgm:prSet presAssocID="{A848BEEF-8420-4A64-8ECC-733325BDF4E3}" presName="image4" presStyleCnt="0"/>
      <dgm:spPr/>
    </dgm:pt>
    <dgm:pt modelId="{EC682CFA-423A-4A2F-9AD0-02DBD549FF82}" type="pres">
      <dgm:prSet presAssocID="{A848BEEF-8420-4A64-8ECC-733325BDF4E3}" presName="imageRepeatNode" presStyleLbl="alignAcc1" presStyleIdx="3" presStyleCnt="4"/>
      <dgm:spPr/>
    </dgm:pt>
    <dgm:pt modelId="{FCC89A5D-5DF3-4AFD-8942-A81A1828AC20}" type="pres">
      <dgm:prSet presAssocID="{A848BEEF-8420-4A64-8ECC-733325BDF4E3}" presName="imageaccent4" presStyleCnt="0"/>
      <dgm:spPr/>
    </dgm:pt>
    <dgm:pt modelId="{A467C471-7878-4421-B51F-25F95CA81066}" type="pres">
      <dgm:prSet presAssocID="{A848BEEF-8420-4A64-8ECC-733325BDF4E3}" presName="accentRepeatNode" presStyleLbl="solidAlignAcc1" presStyleIdx="7" presStyleCnt="8"/>
      <dgm:spPr/>
    </dgm:pt>
  </dgm:ptLst>
  <dgm:cxnLst>
    <dgm:cxn modelId="{010D1406-6AD4-40A4-BCC6-F409B680EDF9}" type="presOf" srcId="{AB874449-0BD9-4691-8AE7-BCB01555F083}" destId="{9E7636DC-61F0-4F42-A30B-042BBB5973A1}" srcOrd="0" destOrd="0" presId="urn:microsoft.com/office/officeart/2008/layout/HexagonCluster"/>
    <dgm:cxn modelId="{48C9EC06-ADFD-4718-A680-64487050E9E1}" srcId="{9284B2C6-05CD-4378-B384-D2516AB524CC}" destId="{9D42E227-EA6E-4C3F-AEE2-6E5B3DC5930F}" srcOrd="0" destOrd="0" parTransId="{3BECE773-87F4-4D54-BA0F-C98F2F5EA040}" sibTransId="{B98C3854-6946-4CE7-848A-B4C3156460F7}"/>
    <dgm:cxn modelId="{499D7D09-A877-45CD-8BCE-B350C96A6E33}" type="presOf" srcId="{9D42E227-EA6E-4C3F-AEE2-6E5B3DC5930F}" destId="{25899A7D-C0F7-4DC3-A3FC-24F98972B477}" srcOrd="0" destOrd="0" presId="urn:microsoft.com/office/officeart/2008/layout/HexagonCluster"/>
    <dgm:cxn modelId="{7A6C0728-D22F-4AC7-91B1-03E386A76276}" type="presOf" srcId="{2B4AA1A5-6CD0-40DF-A97B-F7B977B3129B}" destId="{DDCC2B1C-EC38-47EC-B0F0-26F264F5547F}" srcOrd="0" destOrd="0" presId="urn:microsoft.com/office/officeart/2008/layout/HexagonCluster"/>
    <dgm:cxn modelId="{AF0CEB2B-848F-43BD-92D5-56F48A7FE2AB}" type="presOf" srcId="{A848BEEF-8420-4A64-8ECC-733325BDF4E3}" destId="{EC682CFA-423A-4A2F-9AD0-02DBD549FF82}" srcOrd="0" destOrd="0" presId="urn:microsoft.com/office/officeart/2008/layout/HexagonCluster"/>
    <dgm:cxn modelId="{F4044665-CDCF-4D69-82A3-212C46531F4E}" type="presOf" srcId="{B98C3854-6946-4CE7-848A-B4C3156460F7}" destId="{E946D8A2-EB1C-4EAB-9081-AC06CFEEEA04}" srcOrd="0" destOrd="0" presId="urn:microsoft.com/office/officeart/2008/layout/HexagonCluster"/>
    <dgm:cxn modelId="{C77A8C4D-D650-4EF3-A993-C04620C752A2}" type="presOf" srcId="{E31BD690-DF28-4EBD-9216-91ADE38C8275}" destId="{6B42365F-4FEC-4D53-AFCA-A21423820690}" srcOrd="0" destOrd="0" presId="urn:microsoft.com/office/officeart/2008/layout/HexagonCluster"/>
    <dgm:cxn modelId="{EC6D0851-4743-46A4-8116-244B7C8CB05B}" srcId="{9284B2C6-05CD-4378-B384-D2516AB524CC}" destId="{E31BD690-DF28-4EBD-9216-91ADE38C8275}" srcOrd="2" destOrd="0" parTransId="{1177DED1-CF72-4BE9-996C-1D5A7FF3EB3F}" sibTransId="{EB70B00B-41BE-4F16-8DAF-653504614A80}"/>
    <dgm:cxn modelId="{AD51FF9B-ED22-45F5-9A75-1995B562058F}" type="presOf" srcId="{EB70B00B-41BE-4F16-8DAF-653504614A80}" destId="{8703C526-F2C4-4FDF-95C6-19685C9F053A}" srcOrd="0" destOrd="0" presId="urn:microsoft.com/office/officeart/2008/layout/HexagonCluster"/>
    <dgm:cxn modelId="{A8233FA4-E2B4-46F6-A313-99F583FE9EEE}" type="presOf" srcId="{9284B2C6-05CD-4378-B384-D2516AB524CC}" destId="{28EB80C5-155C-4FD9-B9EE-2906B5330D62}" srcOrd="0" destOrd="0" presId="urn:microsoft.com/office/officeart/2008/layout/HexagonCluster"/>
    <dgm:cxn modelId="{E1D495A6-D81B-4417-A37F-E85BCAFA3F4D}" srcId="{9284B2C6-05CD-4378-B384-D2516AB524CC}" destId="{2B4AA1A5-6CD0-40DF-A97B-F7B977B3129B}" srcOrd="1" destOrd="0" parTransId="{0751FEBF-3A25-4E8D-BF6A-A8F4A1736F7F}" sibTransId="{AB874449-0BD9-4691-8AE7-BCB01555F083}"/>
    <dgm:cxn modelId="{7CABDABF-9535-4323-A1AD-0CD37F0AE52E}" srcId="{9284B2C6-05CD-4378-B384-D2516AB524CC}" destId="{F44E7C27-60C8-4B8D-9CC3-DD56ACB333D7}" srcOrd="3" destOrd="0" parTransId="{4C44928D-F77A-437E-BDF7-1E1294DDC6D4}" sibTransId="{A848BEEF-8420-4A64-8ECC-733325BDF4E3}"/>
    <dgm:cxn modelId="{CFD216CA-F5AB-4164-B2A8-089D4E297054}" type="presOf" srcId="{F44E7C27-60C8-4B8D-9CC3-DD56ACB333D7}" destId="{3FBB047F-C385-4D7F-9840-2817EA495C81}" srcOrd="0" destOrd="0" presId="urn:microsoft.com/office/officeart/2008/layout/HexagonCluster"/>
    <dgm:cxn modelId="{52FAE779-E041-4DFA-90D4-B57C0C3D5DC5}" type="presParOf" srcId="{28EB80C5-155C-4FD9-B9EE-2906B5330D62}" destId="{FD9C53D2-16F0-40B0-9138-ACD1E66C984A}" srcOrd="0" destOrd="0" presId="urn:microsoft.com/office/officeart/2008/layout/HexagonCluster"/>
    <dgm:cxn modelId="{AF37C4A7-F529-46E1-B909-2472F46389B0}" type="presParOf" srcId="{FD9C53D2-16F0-40B0-9138-ACD1E66C984A}" destId="{25899A7D-C0F7-4DC3-A3FC-24F98972B477}" srcOrd="0" destOrd="0" presId="urn:microsoft.com/office/officeart/2008/layout/HexagonCluster"/>
    <dgm:cxn modelId="{41C2D4D5-EF1B-47D7-AEDA-06D4E30AD530}" type="presParOf" srcId="{28EB80C5-155C-4FD9-B9EE-2906B5330D62}" destId="{AAF3557C-4189-4871-A7BD-27F4D237217E}" srcOrd="1" destOrd="0" presId="urn:microsoft.com/office/officeart/2008/layout/HexagonCluster"/>
    <dgm:cxn modelId="{0661E5C9-B6B6-4FE8-B628-70B675712FAB}" type="presParOf" srcId="{AAF3557C-4189-4871-A7BD-27F4D237217E}" destId="{6E36F9F7-79B9-4736-BC17-F855935AFA18}" srcOrd="0" destOrd="0" presId="urn:microsoft.com/office/officeart/2008/layout/HexagonCluster"/>
    <dgm:cxn modelId="{701100DE-1D84-41DB-9BD7-8A2740B82FA6}" type="presParOf" srcId="{28EB80C5-155C-4FD9-B9EE-2906B5330D62}" destId="{9219A5FB-AD9A-4BCC-962E-A6D5547930C5}" srcOrd="2" destOrd="0" presId="urn:microsoft.com/office/officeart/2008/layout/HexagonCluster"/>
    <dgm:cxn modelId="{73ABDB8D-D0D2-4C99-9815-C98D7A937642}" type="presParOf" srcId="{9219A5FB-AD9A-4BCC-962E-A6D5547930C5}" destId="{E946D8A2-EB1C-4EAB-9081-AC06CFEEEA04}" srcOrd="0" destOrd="0" presId="urn:microsoft.com/office/officeart/2008/layout/HexagonCluster"/>
    <dgm:cxn modelId="{30EE0D4B-B313-4580-92B0-D8F9EAF82391}" type="presParOf" srcId="{28EB80C5-155C-4FD9-B9EE-2906B5330D62}" destId="{ED6085B5-9AF9-47FB-A84A-13F9BA627A96}" srcOrd="3" destOrd="0" presId="urn:microsoft.com/office/officeart/2008/layout/HexagonCluster"/>
    <dgm:cxn modelId="{1FF8F715-B82E-4CA3-9479-466AD9852939}" type="presParOf" srcId="{ED6085B5-9AF9-47FB-A84A-13F9BA627A96}" destId="{337B3D7B-F1E6-4DFC-A16C-706AFA05E029}" srcOrd="0" destOrd="0" presId="urn:microsoft.com/office/officeart/2008/layout/HexagonCluster"/>
    <dgm:cxn modelId="{ACCAFCA3-1493-4D86-B4E2-A064B2C5B619}" type="presParOf" srcId="{28EB80C5-155C-4FD9-B9EE-2906B5330D62}" destId="{9D1A7C21-A0D3-438E-A369-1E40E04BA8F6}" srcOrd="4" destOrd="0" presId="urn:microsoft.com/office/officeart/2008/layout/HexagonCluster"/>
    <dgm:cxn modelId="{3DD12F4C-B8E9-4C40-9A9D-EE9126B3BDBE}" type="presParOf" srcId="{9D1A7C21-A0D3-438E-A369-1E40E04BA8F6}" destId="{DDCC2B1C-EC38-47EC-B0F0-26F264F5547F}" srcOrd="0" destOrd="0" presId="urn:microsoft.com/office/officeart/2008/layout/HexagonCluster"/>
    <dgm:cxn modelId="{9E37408A-C903-4120-9ABF-E94654D225F6}" type="presParOf" srcId="{28EB80C5-155C-4FD9-B9EE-2906B5330D62}" destId="{5E1CD17A-3AE9-4D48-87EA-5E6B5B59D2F2}" srcOrd="5" destOrd="0" presId="urn:microsoft.com/office/officeart/2008/layout/HexagonCluster"/>
    <dgm:cxn modelId="{10708E3C-9329-4233-A803-7EC364D181E0}" type="presParOf" srcId="{5E1CD17A-3AE9-4D48-87EA-5E6B5B59D2F2}" destId="{E6FE5770-4C85-4570-8153-E3A4700DFEC0}" srcOrd="0" destOrd="0" presId="urn:microsoft.com/office/officeart/2008/layout/HexagonCluster"/>
    <dgm:cxn modelId="{168879B4-7F09-4D62-B674-4EF67741C851}" type="presParOf" srcId="{28EB80C5-155C-4FD9-B9EE-2906B5330D62}" destId="{7FB56554-6294-4286-AE59-A0B40246DB1E}" srcOrd="6" destOrd="0" presId="urn:microsoft.com/office/officeart/2008/layout/HexagonCluster"/>
    <dgm:cxn modelId="{36B70C98-59AA-486C-84E2-076FFF5B7062}" type="presParOf" srcId="{7FB56554-6294-4286-AE59-A0B40246DB1E}" destId="{9E7636DC-61F0-4F42-A30B-042BBB5973A1}" srcOrd="0" destOrd="0" presId="urn:microsoft.com/office/officeart/2008/layout/HexagonCluster"/>
    <dgm:cxn modelId="{CE328634-2C45-45E5-A1A9-52BCA7EF8C05}" type="presParOf" srcId="{28EB80C5-155C-4FD9-B9EE-2906B5330D62}" destId="{80776583-5E01-4C77-9329-B4ABD2DFEC9E}" srcOrd="7" destOrd="0" presId="urn:microsoft.com/office/officeart/2008/layout/HexagonCluster"/>
    <dgm:cxn modelId="{401EFC28-916E-4F28-BF05-92E6A2CD075A}" type="presParOf" srcId="{80776583-5E01-4C77-9329-B4ABD2DFEC9E}" destId="{9F1CBD76-EDB3-4031-B7B3-80A77FC17553}" srcOrd="0" destOrd="0" presId="urn:microsoft.com/office/officeart/2008/layout/HexagonCluster"/>
    <dgm:cxn modelId="{3A84EEBE-A23A-431B-8173-7C995D2507A0}" type="presParOf" srcId="{28EB80C5-155C-4FD9-B9EE-2906B5330D62}" destId="{C298E380-D390-4C4B-8E69-7AD7E9FF2817}" srcOrd="8" destOrd="0" presId="urn:microsoft.com/office/officeart/2008/layout/HexagonCluster"/>
    <dgm:cxn modelId="{19EC643C-A6BB-4F5F-859A-056A41CF1FE6}" type="presParOf" srcId="{C298E380-D390-4C4B-8E69-7AD7E9FF2817}" destId="{6B42365F-4FEC-4D53-AFCA-A21423820690}" srcOrd="0" destOrd="0" presId="urn:microsoft.com/office/officeart/2008/layout/HexagonCluster"/>
    <dgm:cxn modelId="{0E08BD26-0BCE-4BEF-8A9D-19D98729FE25}" type="presParOf" srcId="{28EB80C5-155C-4FD9-B9EE-2906B5330D62}" destId="{7E40AA02-1702-4657-B9C1-B702EEF68752}" srcOrd="9" destOrd="0" presId="urn:microsoft.com/office/officeart/2008/layout/HexagonCluster"/>
    <dgm:cxn modelId="{239E7D49-B9AE-464E-A82D-9224C5C9213F}" type="presParOf" srcId="{7E40AA02-1702-4657-B9C1-B702EEF68752}" destId="{A5FB73C2-87AB-4016-84C9-1116581F9E82}" srcOrd="0" destOrd="0" presId="urn:microsoft.com/office/officeart/2008/layout/HexagonCluster"/>
    <dgm:cxn modelId="{4AB7854E-4A92-4C9E-BD20-2433AD65F1F3}" type="presParOf" srcId="{28EB80C5-155C-4FD9-B9EE-2906B5330D62}" destId="{161A599F-AF9F-4AEF-8999-FA542EFE8B74}" srcOrd="10" destOrd="0" presId="urn:microsoft.com/office/officeart/2008/layout/HexagonCluster"/>
    <dgm:cxn modelId="{54F1FCBA-1628-4D86-A4C7-06CE5F9F46AE}" type="presParOf" srcId="{161A599F-AF9F-4AEF-8999-FA542EFE8B74}" destId="{8703C526-F2C4-4FDF-95C6-19685C9F053A}" srcOrd="0" destOrd="0" presId="urn:microsoft.com/office/officeart/2008/layout/HexagonCluster"/>
    <dgm:cxn modelId="{6EB82E2F-0ECD-4DF5-93A3-EC1C81A2B1FC}" type="presParOf" srcId="{28EB80C5-155C-4FD9-B9EE-2906B5330D62}" destId="{8494244A-53B6-49B1-9C4A-436ED4180A4B}" srcOrd="11" destOrd="0" presId="urn:microsoft.com/office/officeart/2008/layout/HexagonCluster"/>
    <dgm:cxn modelId="{A11F7422-63D5-42C7-9CB8-8B13F15587AB}" type="presParOf" srcId="{8494244A-53B6-49B1-9C4A-436ED4180A4B}" destId="{BF1672ED-E80F-400C-B92D-4AC5D639F954}" srcOrd="0" destOrd="0" presId="urn:microsoft.com/office/officeart/2008/layout/HexagonCluster"/>
    <dgm:cxn modelId="{17A951EF-4953-4045-830A-E1984CB9292C}" type="presParOf" srcId="{28EB80C5-155C-4FD9-B9EE-2906B5330D62}" destId="{AC9FDC56-7BC9-4D80-8A0E-B9204BC0CB01}" srcOrd="12" destOrd="0" presId="urn:microsoft.com/office/officeart/2008/layout/HexagonCluster"/>
    <dgm:cxn modelId="{06E7B3B6-0987-4717-80DE-2B1EC7BC2053}" type="presParOf" srcId="{AC9FDC56-7BC9-4D80-8A0E-B9204BC0CB01}" destId="{3FBB047F-C385-4D7F-9840-2817EA495C81}" srcOrd="0" destOrd="0" presId="urn:microsoft.com/office/officeart/2008/layout/HexagonCluster"/>
    <dgm:cxn modelId="{03947037-9116-45ED-AD48-6B0502192B2D}" type="presParOf" srcId="{28EB80C5-155C-4FD9-B9EE-2906B5330D62}" destId="{5F2C352D-2F20-4FFC-8D1C-2AA49C680ECA}" srcOrd="13" destOrd="0" presId="urn:microsoft.com/office/officeart/2008/layout/HexagonCluster"/>
    <dgm:cxn modelId="{742FF176-D3F9-46D5-ACF8-703FCF9128C6}" type="presParOf" srcId="{5F2C352D-2F20-4FFC-8D1C-2AA49C680ECA}" destId="{E1D7AEDF-B691-470F-86DA-5A59130BC312}" srcOrd="0" destOrd="0" presId="urn:microsoft.com/office/officeart/2008/layout/HexagonCluster"/>
    <dgm:cxn modelId="{CBD41FA7-D66F-43AD-BBD6-5FE31FC2911C}" type="presParOf" srcId="{28EB80C5-155C-4FD9-B9EE-2906B5330D62}" destId="{199D1CA5-F129-4A10-BE6A-9E565E95001B}" srcOrd="14" destOrd="0" presId="urn:microsoft.com/office/officeart/2008/layout/HexagonCluster"/>
    <dgm:cxn modelId="{1F602192-BC2B-4003-9CD9-F641802F6FE7}" type="presParOf" srcId="{199D1CA5-F129-4A10-BE6A-9E565E95001B}" destId="{EC682CFA-423A-4A2F-9AD0-02DBD549FF82}" srcOrd="0" destOrd="0" presId="urn:microsoft.com/office/officeart/2008/layout/HexagonCluster"/>
    <dgm:cxn modelId="{FE608640-6B75-436E-8E7D-B886A31AD883}" type="presParOf" srcId="{28EB80C5-155C-4FD9-B9EE-2906B5330D62}" destId="{FCC89A5D-5DF3-4AFD-8942-A81A1828AC20}" srcOrd="15" destOrd="0" presId="urn:microsoft.com/office/officeart/2008/layout/HexagonCluster"/>
    <dgm:cxn modelId="{C8ADC905-C8AD-436A-92B9-4ABA2C073010}" type="presParOf" srcId="{FCC89A5D-5DF3-4AFD-8942-A81A1828AC20}" destId="{A467C471-7878-4421-B51F-25F95CA81066}" srcOrd="0" destOrd="0" presId="urn:microsoft.com/office/officeart/2008/layout/HexagonCluster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39.xml><?xml version="1.0" encoding="utf-8"?>
<dgm:dataModel xmlns:dgm="http://schemas.openxmlformats.org/drawingml/2006/diagram" xmlns:a="http://schemas.openxmlformats.org/drawingml/2006/main">
  <dgm:ptLst>
    <dgm:pt modelId="{C3E44B34-6C82-4F07-ABC3-AE97C62B8151}" type="doc">
      <dgm:prSet loTypeId="urn:microsoft.com/office/officeart/2005/8/layout/bProcess3" loCatId="process" qsTypeId="urn:microsoft.com/office/officeart/2005/8/quickstyle/simple1" qsCatId="simple" csTypeId="urn:microsoft.com/office/officeart/2005/8/colors/colorful2" csCatId="colorful" phldr="1"/>
      <dgm:spPr/>
      <dgm:t>
        <a:bodyPr/>
        <a:lstStyle/>
        <a:p>
          <a:endParaRPr lang="en-GB"/>
        </a:p>
      </dgm:t>
    </dgm:pt>
    <dgm:pt modelId="{F91EC885-B2BD-4C79-9065-244EA134F8DC}">
      <dgm:prSet phldrT="[Text]"/>
      <dgm:spPr>
        <a:solidFill>
          <a:schemeClr val="accent2">
            <a:hueOff val="0"/>
            <a:satOff val="0"/>
            <a:lumOff val="0"/>
            <a:alpha val="50000"/>
          </a:schemeClr>
        </a:solidFill>
      </dgm:spPr>
      <dgm:t>
        <a:bodyPr/>
        <a:lstStyle/>
        <a:p>
          <a:r>
            <a:rPr lang="en-GB" dirty="0">
              <a:solidFill>
                <a:schemeClr val="tx1"/>
              </a:solidFill>
              <a:latin typeface="Syne" panose="020B0604020202020204" charset="0"/>
            </a:rPr>
            <a:t>When frustration cannot be directed at its true source</a:t>
          </a:r>
        </a:p>
      </dgm:t>
    </dgm:pt>
    <dgm:pt modelId="{4F7E9C44-D584-434D-BDAA-36B75E764625}" type="parTrans" cxnId="{43D58985-92B2-40DE-8B7D-4E925D2A9205}">
      <dgm:prSet/>
      <dgm:spPr/>
      <dgm:t>
        <a:bodyPr/>
        <a:lstStyle/>
        <a:p>
          <a:endParaRPr lang="en-GB">
            <a:solidFill>
              <a:schemeClr val="tx1"/>
            </a:solidFill>
            <a:latin typeface="Syne" panose="020B0604020202020204" charset="0"/>
          </a:endParaRPr>
        </a:p>
      </dgm:t>
    </dgm:pt>
    <dgm:pt modelId="{FDE46A49-EF1B-44A1-BA2F-8F92505EF26C}" type="sibTrans" cxnId="{43D58985-92B2-40DE-8B7D-4E925D2A9205}">
      <dgm:prSet/>
      <dgm:spPr/>
      <dgm:t>
        <a:bodyPr/>
        <a:lstStyle/>
        <a:p>
          <a:endParaRPr lang="en-GB">
            <a:solidFill>
              <a:schemeClr val="tx1"/>
            </a:solidFill>
            <a:latin typeface="Syne" panose="020B0604020202020204" charset="0"/>
          </a:endParaRPr>
        </a:p>
      </dgm:t>
    </dgm:pt>
    <dgm:pt modelId="{BB9F20EE-C108-4A22-A7FE-FD0E51D883BE}">
      <dgm:prSet phldrT="[Text]"/>
      <dgm:spPr>
        <a:solidFill>
          <a:schemeClr val="accent2">
            <a:hueOff val="-482067"/>
            <a:satOff val="-3308"/>
            <a:lumOff val="1699"/>
            <a:alpha val="50000"/>
          </a:schemeClr>
        </a:solidFill>
      </dgm:spPr>
      <dgm:t>
        <a:bodyPr/>
        <a:lstStyle/>
        <a:p>
          <a:r>
            <a:rPr lang="en-GB" dirty="0">
              <a:solidFill>
                <a:schemeClr val="tx1"/>
              </a:solidFill>
              <a:latin typeface="Syne" panose="020B0604020202020204" charset="0"/>
            </a:rPr>
            <a:t>Anger/Aggression is displaced</a:t>
          </a:r>
        </a:p>
      </dgm:t>
    </dgm:pt>
    <dgm:pt modelId="{B28E483A-234E-41F4-A640-5778FEF8639C}" type="parTrans" cxnId="{9B745069-141D-4808-992A-5F57EDCCF2AD}">
      <dgm:prSet/>
      <dgm:spPr/>
      <dgm:t>
        <a:bodyPr/>
        <a:lstStyle/>
        <a:p>
          <a:endParaRPr lang="en-GB">
            <a:solidFill>
              <a:schemeClr val="tx1"/>
            </a:solidFill>
            <a:latin typeface="Syne" panose="020B0604020202020204" charset="0"/>
          </a:endParaRPr>
        </a:p>
      </dgm:t>
    </dgm:pt>
    <dgm:pt modelId="{2C97CFB8-5D58-49EA-8EE8-A0812265B086}" type="sibTrans" cxnId="{9B745069-141D-4808-992A-5F57EDCCF2AD}">
      <dgm:prSet/>
      <dgm:spPr/>
      <dgm:t>
        <a:bodyPr/>
        <a:lstStyle/>
        <a:p>
          <a:endParaRPr lang="en-GB">
            <a:solidFill>
              <a:schemeClr val="tx1"/>
            </a:solidFill>
            <a:latin typeface="Syne" panose="020B0604020202020204" charset="0"/>
          </a:endParaRPr>
        </a:p>
      </dgm:t>
    </dgm:pt>
    <dgm:pt modelId="{58A77935-803E-421C-874E-373305196E1F}">
      <dgm:prSet phldrT="[Text]"/>
      <dgm:spPr>
        <a:solidFill>
          <a:schemeClr val="accent2">
            <a:hueOff val="-964133"/>
            <a:satOff val="-6616"/>
            <a:lumOff val="3399"/>
            <a:alpha val="50000"/>
          </a:schemeClr>
        </a:solidFill>
      </dgm:spPr>
      <dgm:t>
        <a:bodyPr/>
        <a:lstStyle/>
        <a:p>
          <a:r>
            <a:rPr lang="en-GB" dirty="0">
              <a:solidFill>
                <a:schemeClr val="tx1"/>
              </a:solidFill>
              <a:latin typeface="Syne" panose="020B0604020202020204" charset="0"/>
            </a:rPr>
            <a:t>A less powerful target is blamed</a:t>
          </a:r>
        </a:p>
      </dgm:t>
    </dgm:pt>
    <dgm:pt modelId="{8041E2FF-1E4C-446C-A9ED-4A871BBE11E6}" type="parTrans" cxnId="{ED1E8249-2EBB-4945-80F1-052E70748EE5}">
      <dgm:prSet/>
      <dgm:spPr/>
      <dgm:t>
        <a:bodyPr/>
        <a:lstStyle/>
        <a:p>
          <a:endParaRPr lang="en-GB">
            <a:solidFill>
              <a:schemeClr val="tx1"/>
            </a:solidFill>
            <a:latin typeface="Syne" panose="020B0604020202020204" charset="0"/>
          </a:endParaRPr>
        </a:p>
      </dgm:t>
    </dgm:pt>
    <dgm:pt modelId="{48ACC7A5-1F9E-4C8A-A83E-3C76EFADD11B}" type="sibTrans" cxnId="{ED1E8249-2EBB-4945-80F1-052E70748EE5}">
      <dgm:prSet/>
      <dgm:spPr/>
      <dgm:t>
        <a:bodyPr/>
        <a:lstStyle/>
        <a:p>
          <a:endParaRPr lang="en-GB">
            <a:solidFill>
              <a:schemeClr val="tx1"/>
            </a:solidFill>
            <a:latin typeface="Syne" panose="020B0604020202020204" charset="0"/>
          </a:endParaRPr>
        </a:p>
      </dgm:t>
    </dgm:pt>
    <dgm:pt modelId="{6F1001FC-9A21-4091-8258-BFBBD05E1079}">
      <dgm:prSet/>
      <dgm:spPr>
        <a:solidFill>
          <a:schemeClr val="accent2">
            <a:hueOff val="-1446200"/>
            <a:satOff val="-9924"/>
            <a:lumOff val="5098"/>
            <a:alpha val="50000"/>
          </a:schemeClr>
        </a:solidFill>
      </dgm:spPr>
      <dgm:t>
        <a:bodyPr/>
        <a:lstStyle/>
        <a:p>
          <a:r>
            <a:rPr lang="en-GB">
              <a:solidFill>
                <a:schemeClr val="tx1"/>
              </a:solidFill>
              <a:latin typeface="Syne" panose="020B0604020202020204" charset="0"/>
            </a:rPr>
            <a:t>Prejudice and discrimination increase</a:t>
          </a:r>
          <a:endParaRPr lang="en-GB" dirty="0">
            <a:solidFill>
              <a:schemeClr val="tx1"/>
            </a:solidFill>
            <a:latin typeface="Syne" panose="020B0604020202020204" charset="0"/>
          </a:endParaRPr>
        </a:p>
      </dgm:t>
    </dgm:pt>
    <dgm:pt modelId="{F52925E9-7C0E-4B14-AA22-535AFBE240DF}" type="parTrans" cxnId="{F688BE0B-0754-437F-95AA-674911EB150A}">
      <dgm:prSet/>
      <dgm:spPr/>
      <dgm:t>
        <a:bodyPr/>
        <a:lstStyle/>
        <a:p>
          <a:endParaRPr lang="en-GB">
            <a:solidFill>
              <a:schemeClr val="tx1"/>
            </a:solidFill>
            <a:latin typeface="Syne" panose="020B0604020202020204" charset="0"/>
          </a:endParaRPr>
        </a:p>
      </dgm:t>
    </dgm:pt>
    <dgm:pt modelId="{C539CE3F-A8FB-4A6A-A4EE-FD15F391FF9F}" type="sibTrans" cxnId="{F688BE0B-0754-437F-95AA-674911EB150A}">
      <dgm:prSet/>
      <dgm:spPr/>
      <dgm:t>
        <a:bodyPr/>
        <a:lstStyle/>
        <a:p>
          <a:endParaRPr lang="en-GB">
            <a:solidFill>
              <a:schemeClr val="tx1"/>
            </a:solidFill>
            <a:latin typeface="Syne" panose="020B0604020202020204" charset="0"/>
          </a:endParaRPr>
        </a:p>
      </dgm:t>
    </dgm:pt>
    <dgm:pt modelId="{EE4B7874-329E-4F70-962A-0B70CBBCC0BF}">
      <dgm:prSet phldrT="[Text]" phldr="0"/>
      <dgm:spPr>
        <a:solidFill>
          <a:schemeClr val="accent2">
            <a:hueOff val="-361550"/>
            <a:satOff val="-2481"/>
            <a:lumOff val="1275"/>
            <a:alpha val="50000"/>
          </a:schemeClr>
        </a:solidFill>
      </dgm:spPr>
      <dgm:t>
        <a:bodyPr/>
        <a:lstStyle/>
        <a:p>
          <a:r>
            <a:rPr lang="en-GB" dirty="0">
              <a:solidFill>
                <a:schemeClr val="tx1"/>
              </a:solidFill>
            </a:rPr>
            <a:t>Search for an explanation </a:t>
          </a:r>
        </a:p>
      </dgm:t>
    </dgm:pt>
    <dgm:pt modelId="{FF8AB941-EC41-4D8E-9907-1397B6B2BEF2}" type="parTrans" cxnId="{D6DA2171-EB41-4FC4-A4F5-AE3E06A5436A}">
      <dgm:prSet/>
      <dgm:spPr/>
      <dgm:t>
        <a:bodyPr/>
        <a:lstStyle/>
        <a:p>
          <a:endParaRPr lang="en-GB">
            <a:solidFill>
              <a:schemeClr val="tx1"/>
            </a:solidFill>
          </a:endParaRPr>
        </a:p>
      </dgm:t>
    </dgm:pt>
    <dgm:pt modelId="{739A17A5-7A0F-429A-B38C-111D6BB939D5}" type="sibTrans" cxnId="{D6DA2171-EB41-4FC4-A4F5-AE3E06A5436A}">
      <dgm:prSet/>
      <dgm:spPr/>
      <dgm:t>
        <a:bodyPr/>
        <a:lstStyle/>
        <a:p>
          <a:endParaRPr lang="en-GB">
            <a:solidFill>
              <a:schemeClr val="tx1"/>
            </a:solidFill>
          </a:endParaRPr>
        </a:p>
      </dgm:t>
    </dgm:pt>
    <dgm:pt modelId="{87DA6BF5-1690-4413-9452-18283B236857}">
      <dgm:prSet phldrT="[Text]" phldr="0"/>
      <dgm:spPr>
        <a:solidFill>
          <a:schemeClr val="accent2">
            <a:hueOff val="-1156960"/>
            <a:satOff val="-7939"/>
            <a:lumOff val="4078"/>
            <a:alpha val="50000"/>
          </a:schemeClr>
        </a:solidFill>
      </dgm:spPr>
      <dgm:t>
        <a:bodyPr/>
        <a:lstStyle/>
        <a:p>
          <a:r>
            <a:rPr lang="en-GB" dirty="0">
              <a:solidFill>
                <a:schemeClr val="tx1"/>
              </a:solidFill>
            </a:rPr>
            <a:t>The outgroup becomes the target</a:t>
          </a:r>
        </a:p>
      </dgm:t>
    </dgm:pt>
    <dgm:pt modelId="{38A6F98A-A9AF-40CF-A74A-5DB9D87AB07D}" type="parTrans" cxnId="{646197CB-5933-492B-8793-0640B5323DE1}">
      <dgm:prSet/>
      <dgm:spPr/>
      <dgm:t>
        <a:bodyPr/>
        <a:lstStyle/>
        <a:p>
          <a:endParaRPr lang="en-GB">
            <a:solidFill>
              <a:schemeClr val="tx1"/>
            </a:solidFill>
          </a:endParaRPr>
        </a:p>
      </dgm:t>
    </dgm:pt>
    <dgm:pt modelId="{52235130-7EB1-40CE-B12F-32B477A259E4}" type="sibTrans" cxnId="{646197CB-5933-492B-8793-0640B5323DE1}">
      <dgm:prSet/>
      <dgm:spPr/>
      <dgm:t>
        <a:bodyPr/>
        <a:lstStyle/>
        <a:p>
          <a:endParaRPr lang="en-GB">
            <a:solidFill>
              <a:schemeClr val="tx1"/>
            </a:solidFill>
          </a:endParaRPr>
        </a:p>
      </dgm:t>
    </dgm:pt>
    <dgm:pt modelId="{7964D8E6-8600-4B88-9D7A-6F87430A1611}" type="pres">
      <dgm:prSet presAssocID="{C3E44B34-6C82-4F07-ABC3-AE97C62B8151}" presName="Name0" presStyleCnt="0">
        <dgm:presLayoutVars>
          <dgm:dir/>
          <dgm:resizeHandles val="exact"/>
        </dgm:presLayoutVars>
      </dgm:prSet>
      <dgm:spPr/>
    </dgm:pt>
    <dgm:pt modelId="{E6820663-3337-4FF9-B957-E27D87DBCA23}" type="pres">
      <dgm:prSet presAssocID="{F91EC885-B2BD-4C79-9065-244EA134F8DC}" presName="node" presStyleLbl="node1" presStyleIdx="0" presStyleCnt="6">
        <dgm:presLayoutVars>
          <dgm:bulletEnabled val="1"/>
        </dgm:presLayoutVars>
      </dgm:prSet>
      <dgm:spPr/>
    </dgm:pt>
    <dgm:pt modelId="{9931BD0B-5350-409F-85F5-12CE2A473A37}" type="pres">
      <dgm:prSet presAssocID="{FDE46A49-EF1B-44A1-BA2F-8F92505EF26C}" presName="sibTrans" presStyleLbl="sibTrans1D1" presStyleIdx="0" presStyleCnt="5"/>
      <dgm:spPr/>
    </dgm:pt>
    <dgm:pt modelId="{6ED5B247-AC2C-46FE-9BEF-D3DA79C889EA}" type="pres">
      <dgm:prSet presAssocID="{FDE46A49-EF1B-44A1-BA2F-8F92505EF26C}" presName="connectorText" presStyleLbl="sibTrans1D1" presStyleIdx="0" presStyleCnt="5"/>
      <dgm:spPr/>
    </dgm:pt>
    <dgm:pt modelId="{23B92F64-5E1A-4165-A5D3-93067A18C9AD}" type="pres">
      <dgm:prSet presAssocID="{BB9F20EE-C108-4A22-A7FE-FD0E51D883BE}" presName="node" presStyleLbl="node1" presStyleIdx="1" presStyleCnt="6">
        <dgm:presLayoutVars>
          <dgm:bulletEnabled val="1"/>
        </dgm:presLayoutVars>
      </dgm:prSet>
      <dgm:spPr/>
    </dgm:pt>
    <dgm:pt modelId="{0CF5667F-00D6-478C-91FC-873BB50B6399}" type="pres">
      <dgm:prSet presAssocID="{2C97CFB8-5D58-49EA-8EE8-A0812265B086}" presName="sibTrans" presStyleLbl="sibTrans1D1" presStyleIdx="1" presStyleCnt="5"/>
      <dgm:spPr/>
    </dgm:pt>
    <dgm:pt modelId="{5171F3E1-03D1-493E-BDF5-EF3784462AC3}" type="pres">
      <dgm:prSet presAssocID="{2C97CFB8-5D58-49EA-8EE8-A0812265B086}" presName="connectorText" presStyleLbl="sibTrans1D1" presStyleIdx="1" presStyleCnt="5"/>
      <dgm:spPr/>
    </dgm:pt>
    <dgm:pt modelId="{ED297E89-91D7-4858-9E8A-DA628C28E652}" type="pres">
      <dgm:prSet presAssocID="{EE4B7874-329E-4F70-962A-0B70CBBCC0BF}" presName="node" presStyleLbl="node1" presStyleIdx="2" presStyleCnt="6">
        <dgm:presLayoutVars>
          <dgm:bulletEnabled val="1"/>
        </dgm:presLayoutVars>
      </dgm:prSet>
      <dgm:spPr/>
    </dgm:pt>
    <dgm:pt modelId="{3299CB0E-56C2-4552-9894-002B61B5545D}" type="pres">
      <dgm:prSet presAssocID="{739A17A5-7A0F-429A-B38C-111D6BB939D5}" presName="sibTrans" presStyleLbl="sibTrans1D1" presStyleIdx="2" presStyleCnt="5"/>
      <dgm:spPr/>
    </dgm:pt>
    <dgm:pt modelId="{676F1BCC-0DDE-4E83-B010-90A55B00065F}" type="pres">
      <dgm:prSet presAssocID="{739A17A5-7A0F-429A-B38C-111D6BB939D5}" presName="connectorText" presStyleLbl="sibTrans1D1" presStyleIdx="2" presStyleCnt="5"/>
      <dgm:spPr/>
    </dgm:pt>
    <dgm:pt modelId="{31076C40-A60D-4E30-8BB9-A2359704C816}" type="pres">
      <dgm:prSet presAssocID="{58A77935-803E-421C-874E-373305196E1F}" presName="node" presStyleLbl="node1" presStyleIdx="3" presStyleCnt="6">
        <dgm:presLayoutVars>
          <dgm:bulletEnabled val="1"/>
        </dgm:presLayoutVars>
      </dgm:prSet>
      <dgm:spPr/>
    </dgm:pt>
    <dgm:pt modelId="{4AA5F7C8-C104-4FA4-A32C-B87826E4EF89}" type="pres">
      <dgm:prSet presAssocID="{48ACC7A5-1F9E-4C8A-A83E-3C76EFADD11B}" presName="sibTrans" presStyleLbl="sibTrans1D1" presStyleIdx="3" presStyleCnt="5"/>
      <dgm:spPr/>
    </dgm:pt>
    <dgm:pt modelId="{E744E69B-D7C0-4DA7-8D88-D1D083345814}" type="pres">
      <dgm:prSet presAssocID="{48ACC7A5-1F9E-4C8A-A83E-3C76EFADD11B}" presName="connectorText" presStyleLbl="sibTrans1D1" presStyleIdx="3" presStyleCnt="5"/>
      <dgm:spPr/>
    </dgm:pt>
    <dgm:pt modelId="{856B2BEB-1858-4152-A3D9-BAFA27D8A5AF}" type="pres">
      <dgm:prSet presAssocID="{87DA6BF5-1690-4413-9452-18283B236857}" presName="node" presStyleLbl="node1" presStyleIdx="4" presStyleCnt="6">
        <dgm:presLayoutVars>
          <dgm:bulletEnabled val="1"/>
        </dgm:presLayoutVars>
      </dgm:prSet>
      <dgm:spPr/>
    </dgm:pt>
    <dgm:pt modelId="{FB4FFAE6-B035-4F0C-B080-187FF10DC33B}" type="pres">
      <dgm:prSet presAssocID="{52235130-7EB1-40CE-B12F-32B477A259E4}" presName="sibTrans" presStyleLbl="sibTrans1D1" presStyleIdx="4" presStyleCnt="5"/>
      <dgm:spPr/>
    </dgm:pt>
    <dgm:pt modelId="{59A67330-612F-473E-8029-564F59E0CB4A}" type="pres">
      <dgm:prSet presAssocID="{52235130-7EB1-40CE-B12F-32B477A259E4}" presName="connectorText" presStyleLbl="sibTrans1D1" presStyleIdx="4" presStyleCnt="5"/>
      <dgm:spPr/>
    </dgm:pt>
    <dgm:pt modelId="{06E5B941-17A1-470E-B253-B158931AE42A}" type="pres">
      <dgm:prSet presAssocID="{6F1001FC-9A21-4091-8258-BFBBD05E1079}" presName="node" presStyleLbl="node1" presStyleIdx="5" presStyleCnt="6">
        <dgm:presLayoutVars>
          <dgm:bulletEnabled val="1"/>
        </dgm:presLayoutVars>
      </dgm:prSet>
      <dgm:spPr/>
    </dgm:pt>
  </dgm:ptLst>
  <dgm:cxnLst>
    <dgm:cxn modelId="{9FE1A802-69AC-4709-98E9-52B9ABA581E1}" type="presOf" srcId="{48ACC7A5-1F9E-4C8A-A83E-3C76EFADD11B}" destId="{4AA5F7C8-C104-4FA4-A32C-B87826E4EF89}" srcOrd="0" destOrd="0" presId="urn:microsoft.com/office/officeart/2005/8/layout/bProcess3"/>
    <dgm:cxn modelId="{F688BE0B-0754-437F-95AA-674911EB150A}" srcId="{C3E44B34-6C82-4F07-ABC3-AE97C62B8151}" destId="{6F1001FC-9A21-4091-8258-BFBBD05E1079}" srcOrd="5" destOrd="0" parTransId="{F52925E9-7C0E-4B14-AA22-535AFBE240DF}" sibTransId="{C539CE3F-A8FB-4A6A-A4EE-FD15F391FF9F}"/>
    <dgm:cxn modelId="{987A5E1C-75E9-43D9-9428-3BE952AB282E}" type="presOf" srcId="{87DA6BF5-1690-4413-9452-18283B236857}" destId="{856B2BEB-1858-4152-A3D9-BAFA27D8A5AF}" srcOrd="0" destOrd="0" presId="urn:microsoft.com/office/officeart/2005/8/layout/bProcess3"/>
    <dgm:cxn modelId="{EBC4FE1F-C81D-4CC0-8D82-C959F13EA161}" type="presOf" srcId="{58A77935-803E-421C-874E-373305196E1F}" destId="{31076C40-A60D-4E30-8BB9-A2359704C816}" srcOrd="0" destOrd="0" presId="urn:microsoft.com/office/officeart/2005/8/layout/bProcess3"/>
    <dgm:cxn modelId="{442A0E2A-799F-46D8-A8E4-AFF022BEFD7B}" type="presOf" srcId="{52235130-7EB1-40CE-B12F-32B477A259E4}" destId="{FB4FFAE6-B035-4F0C-B080-187FF10DC33B}" srcOrd="0" destOrd="0" presId="urn:microsoft.com/office/officeart/2005/8/layout/bProcess3"/>
    <dgm:cxn modelId="{F69E2334-7789-4B4A-B97A-BCDD7DE0AD3A}" type="presOf" srcId="{6F1001FC-9A21-4091-8258-BFBBD05E1079}" destId="{06E5B941-17A1-470E-B253-B158931AE42A}" srcOrd="0" destOrd="0" presId="urn:microsoft.com/office/officeart/2005/8/layout/bProcess3"/>
    <dgm:cxn modelId="{2C020B39-8E52-4F76-BF6F-951CA712B697}" type="presOf" srcId="{EE4B7874-329E-4F70-962A-0B70CBBCC0BF}" destId="{ED297E89-91D7-4858-9E8A-DA628C28E652}" srcOrd="0" destOrd="0" presId="urn:microsoft.com/office/officeart/2005/8/layout/bProcess3"/>
    <dgm:cxn modelId="{E489EA3A-02A7-41EE-B681-F70D5F6B15A4}" type="presOf" srcId="{739A17A5-7A0F-429A-B38C-111D6BB939D5}" destId="{3299CB0E-56C2-4552-9894-002B61B5545D}" srcOrd="0" destOrd="0" presId="urn:microsoft.com/office/officeart/2005/8/layout/bProcess3"/>
    <dgm:cxn modelId="{AD88AE3B-F433-45FD-AE1E-7483348C5C8C}" type="presOf" srcId="{BB9F20EE-C108-4A22-A7FE-FD0E51D883BE}" destId="{23B92F64-5E1A-4165-A5D3-93067A18C9AD}" srcOrd="0" destOrd="0" presId="urn:microsoft.com/office/officeart/2005/8/layout/bProcess3"/>
    <dgm:cxn modelId="{9B745069-141D-4808-992A-5F57EDCCF2AD}" srcId="{C3E44B34-6C82-4F07-ABC3-AE97C62B8151}" destId="{BB9F20EE-C108-4A22-A7FE-FD0E51D883BE}" srcOrd="1" destOrd="0" parTransId="{B28E483A-234E-41F4-A640-5778FEF8639C}" sibTransId="{2C97CFB8-5D58-49EA-8EE8-A0812265B086}"/>
    <dgm:cxn modelId="{ED1E8249-2EBB-4945-80F1-052E70748EE5}" srcId="{C3E44B34-6C82-4F07-ABC3-AE97C62B8151}" destId="{58A77935-803E-421C-874E-373305196E1F}" srcOrd="3" destOrd="0" parTransId="{8041E2FF-1E4C-446C-A9ED-4A871BBE11E6}" sibTransId="{48ACC7A5-1F9E-4C8A-A83E-3C76EFADD11B}"/>
    <dgm:cxn modelId="{D6DA2171-EB41-4FC4-A4F5-AE3E06A5436A}" srcId="{C3E44B34-6C82-4F07-ABC3-AE97C62B8151}" destId="{EE4B7874-329E-4F70-962A-0B70CBBCC0BF}" srcOrd="2" destOrd="0" parTransId="{FF8AB941-EC41-4D8E-9907-1397B6B2BEF2}" sibTransId="{739A17A5-7A0F-429A-B38C-111D6BB939D5}"/>
    <dgm:cxn modelId="{94040F53-17B2-4345-99B8-937654024510}" type="presOf" srcId="{FDE46A49-EF1B-44A1-BA2F-8F92505EF26C}" destId="{6ED5B247-AC2C-46FE-9BEF-D3DA79C889EA}" srcOrd="1" destOrd="0" presId="urn:microsoft.com/office/officeart/2005/8/layout/bProcess3"/>
    <dgm:cxn modelId="{56362974-A49A-4FFE-8AC2-E90E28A99C07}" type="presOf" srcId="{48ACC7A5-1F9E-4C8A-A83E-3C76EFADD11B}" destId="{E744E69B-D7C0-4DA7-8D88-D1D083345814}" srcOrd="1" destOrd="0" presId="urn:microsoft.com/office/officeart/2005/8/layout/bProcess3"/>
    <dgm:cxn modelId="{041D607B-6501-4100-9118-9DC38888698A}" type="presOf" srcId="{2C97CFB8-5D58-49EA-8EE8-A0812265B086}" destId="{5171F3E1-03D1-493E-BDF5-EF3784462AC3}" srcOrd="1" destOrd="0" presId="urn:microsoft.com/office/officeart/2005/8/layout/bProcess3"/>
    <dgm:cxn modelId="{43D58985-92B2-40DE-8B7D-4E925D2A9205}" srcId="{C3E44B34-6C82-4F07-ABC3-AE97C62B8151}" destId="{F91EC885-B2BD-4C79-9065-244EA134F8DC}" srcOrd="0" destOrd="0" parTransId="{4F7E9C44-D584-434D-BDAA-36B75E764625}" sibTransId="{FDE46A49-EF1B-44A1-BA2F-8F92505EF26C}"/>
    <dgm:cxn modelId="{145747B2-39FD-41FA-A7C6-1312F070F7FD}" type="presOf" srcId="{52235130-7EB1-40CE-B12F-32B477A259E4}" destId="{59A67330-612F-473E-8029-564F59E0CB4A}" srcOrd="1" destOrd="0" presId="urn:microsoft.com/office/officeart/2005/8/layout/bProcess3"/>
    <dgm:cxn modelId="{646197CB-5933-492B-8793-0640B5323DE1}" srcId="{C3E44B34-6C82-4F07-ABC3-AE97C62B8151}" destId="{87DA6BF5-1690-4413-9452-18283B236857}" srcOrd="4" destOrd="0" parTransId="{38A6F98A-A9AF-40CF-A74A-5DB9D87AB07D}" sibTransId="{52235130-7EB1-40CE-B12F-32B477A259E4}"/>
    <dgm:cxn modelId="{6848AAD3-4702-4C4A-BE65-4FD9EFAA2250}" type="presOf" srcId="{C3E44B34-6C82-4F07-ABC3-AE97C62B8151}" destId="{7964D8E6-8600-4B88-9D7A-6F87430A1611}" srcOrd="0" destOrd="0" presId="urn:microsoft.com/office/officeart/2005/8/layout/bProcess3"/>
    <dgm:cxn modelId="{9CEB3FD8-5633-4DE1-AB85-DC33FB6EC01A}" type="presOf" srcId="{739A17A5-7A0F-429A-B38C-111D6BB939D5}" destId="{676F1BCC-0DDE-4E83-B010-90A55B00065F}" srcOrd="1" destOrd="0" presId="urn:microsoft.com/office/officeart/2005/8/layout/bProcess3"/>
    <dgm:cxn modelId="{796E06EE-DE22-4E43-B7FE-AF904DC14D80}" type="presOf" srcId="{FDE46A49-EF1B-44A1-BA2F-8F92505EF26C}" destId="{9931BD0B-5350-409F-85F5-12CE2A473A37}" srcOrd="0" destOrd="0" presId="urn:microsoft.com/office/officeart/2005/8/layout/bProcess3"/>
    <dgm:cxn modelId="{D4EED2F1-1F0F-47CD-B1B3-5AAB016BF6E6}" type="presOf" srcId="{F91EC885-B2BD-4C79-9065-244EA134F8DC}" destId="{E6820663-3337-4FF9-B957-E27D87DBCA23}" srcOrd="0" destOrd="0" presId="urn:microsoft.com/office/officeart/2005/8/layout/bProcess3"/>
    <dgm:cxn modelId="{D7F5B8FB-C9EA-4456-A735-024C60793388}" type="presOf" srcId="{2C97CFB8-5D58-49EA-8EE8-A0812265B086}" destId="{0CF5667F-00D6-478C-91FC-873BB50B6399}" srcOrd="0" destOrd="0" presId="urn:microsoft.com/office/officeart/2005/8/layout/bProcess3"/>
    <dgm:cxn modelId="{AA869016-5E09-4BA8-82B8-93D69BF774FD}" type="presParOf" srcId="{7964D8E6-8600-4B88-9D7A-6F87430A1611}" destId="{E6820663-3337-4FF9-B957-E27D87DBCA23}" srcOrd="0" destOrd="0" presId="urn:microsoft.com/office/officeart/2005/8/layout/bProcess3"/>
    <dgm:cxn modelId="{CCC25B09-A26B-4F76-AB04-EC3DB1747C94}" type="presParOf" srcId="{7964D8E6-8600-4B88-9D7A-6F87430A1611}" destId="{9931BD0B-5350-409F-85F5-12CE2A473A37}" srcOrd="1" destOrd="0" presId="urn:microsoft.com/office/officeart/2005/8/layout/bProcess3"/>
    <dgm:cxn modelId="{EC48444C-3FB0-4E19-941B-D615C290D4E4}" type="presParOf" srcId="{9931BD0B-5350-409F-85F5-12CE2A473A37}" destId="{6ED5B247-AC2C-46FE-9BEF-D3DA79C889EA}" srcOrd="0" destOrd="0" presId="urn:microsoft.com/office/officeart/2005/8/layout/bProcess3"/>
    <dgm:cxn modelId="{EDDADF51-D040-45FA-B037-366890485F22}" type="presParOf" srcId="{7964D8E6-8600-4B88-9D7A-6F87430A1611}" destId="{23B92F64-5E1A-4165-A5D3-93067A18C9AD}" srcOrd="2" destOrd="0" presId="urn:microsoft.com/office/officeart/2005/8/layout/bProcess3"/>
    <dgm:cxn modelId="{201367E3-8536-4E25-A9DB-2F156FC0F7CA}" type="presParOf" srcId="{7964D8E6-8600-4B88-9D7A-6F87430A1611}" destId="{0CF5667F-00D6-478C-91FC-873BB50B6399}" srcOrd="3" destOrd="0" presId="urn:microsoft.com/office/officeart/2005/8/layout/bProcess3"/>
    <dgm:cxn modelId="{C18D2777-779E-4493-A615-A042862AF11C}" type="presParOf" srcId="{0CF5667F-00D6-478C-91FC-873BB50B6399}" destId="{5171F3E1-03D1-493E-BDF5-EF3784462AC3}" srcOrd="0" destOrd="0" presId="urn:microsoft.com/office/officeart/2005/8/layout/bProcess3"/>
    <dgm:cxn modelId="{038683F7-076C-49DB-A147-72E9899DEA16}" type="presParOf" srcId="{7964D8E6-8600-4B88-9D7A-6F87430A1611}" destId="{ED297E89-91D7-4858-9E8A-DA628C28E652}" srcOrd="4" destOrd="0" presId="urn:microsoft.com/office/officeart/2005/8/layout/bProcess3"/>
    <dgm:cxn modelId="{3EC0FBF0-6747-4F86-B416-A3925DC8F810}" type="presParOf" srcId="{7964D8E6-8600-4B88-9D7A-6F87430A1611}" destId="{3299CB0E-56C2-4552-9894-002B61B5545D}" srcOrd="5" destOrd="0" presId="urn:microsoft.com/office/officeart/2005/8/layout/bProcess3"/>
    <dgm:cxn modelId="{353EEBEF-08E6-4174-8789-57D76BCCB295}" type="presParOf" srcId="{3299CB0E-56C2-4552-9894-002B61B5545D}" destId="{676F1BCC-0DDE-4E83-B010-90A55B00065F}" srcOrd="0" destOrd="0" presId="urn:microsoft.com/office/officeart/2005/8/layout/bProcess3"/>
    <dgm:cxn modelId="{79167B54-7373-44EE-B646-3CD8B36C38E5}" type="presParOf" srcId="{7964D8E6-8600-4B88-9D7A-6F87430A1611}" destId="{31076C40-A60D-4E30-8BB9-A2359704C816}" srcOrd="6" destOrd="0" presId="urn:microsoft.com/office/officeart/2005/8/layout/bProcess3"/>
    <dgm:cxn modelId="{A03CEF33-20B0-475C-8702-0624A5989361}" type="presParOf" srcId="{7964D8E6-8600-4B88-9D7A-6F87430A1611}" destId="{4AA5F7C8-C104-4FA4-A32C-B87826E4EF89}" srcOrd="7" destOrd="0" presId="urn:microsoft.com/office/officeart/2005/8/layout/bProcess3"/>
    <dgm:cxn modelId="{5CA78994-9D65-472D-A947-FE4195A532A7}" type="presParOf" srcId="{4AA5F7C8-C104-4FA4-A32C-B87826E4EF89}" destId="{E744E69B-D7C0-4DA7-8D88-D1D083345814}" srcOrd="0" destOrd="0" presId="urn:microsoft.com/office/officeart/2005/8/layout/bProcess3"/>
    <dgm:cxn modelId="{3CE2BF9D-E8C7-4830-B1A9-3CE8DF79C730}" type="presParOf" srcId="{7964D8E6-8600-4B88-9D7A-6F87430A1611}" destId="{856B2BEB-1858-4152-A3D9-BAFA27D8A5AF}" srcOrd="8" destOrd="0" presId="urn:microsoft.com/office/officeart/2005/8/layout/bProcess3"/>
    <dgm:cxn modelId="{41A18FC4-98F1-4FB7-9D31-7049CCCDCFB6}" type="presParOf" srcId="{7964D8E6-8600-4B88-9D7A-6F87430A1611}" destId="{FB4FFAE6-B035-4F0C-B080-187FF10DC33B}" srcOrd="9" destOrd="0" presId="urn:microsoft.com/office/officeart/2005/8/layout/bProcess3"/>
    <dgm:cxn modelId="{4992ADC0-E544-40AF-BE15-B284C58CEE99}" type="presParOf" srcId="{FB4FFAE6-B035-4F0C-B080-187FF10DC33B}" destId="{59A67330-612F-473E-8029-564F59E0CB4A}" srcOrd="0" destOrd="0" presId="urn:microsoft.com/office/officeart/2005/8/layout/bProcess3"/>
    <dgm:cxn modelId="{C0BC7796-0F1B-4B40-ACBC-711E39F3435A}" type="presParOf" srcId="{7964D8E6-8600-4B88-9D7A-6F87430A1611}" destId="{06E5B941-17A1-470E-B253-B158931AE42A}" srcOrd="10" destOrd="0" presId="urn:microsoft.com/office/officeart/2005/8/layout/bProcess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40.xml><?xml version="1.0" encoding="utf-8"?>
<dgm:dataModel xmlns:dgm="http://schemas.openxmlformats.org/drawingml/2006/diagram" xmlns:a="http://schemas.openxmlformats.org/drawingml/2006/main">
  <dgm:ptLst>
    <dgm:pt modelId="{26A41B98-F494-4DFD-93AE-8ADA754E503D}" type="doc">
      <dgm:prSet loTypeId="urn:microsoft.com/office/officeart/2005/8/layout/arrow6" loCatId="relationship" qsTypeId="urn:microsoft.com/office/officeart/2005/8/quickstyle/simple1" qsCatId="simple" csTypeId="urn:microsoft.com/office/officeart/2005/8/colors/colorful2" csCatId="colorful" phldr="1"/>
      <dgm:spPr/>
      <dgm:t>
        <a:bodyPr/>
        <a:lstStyle/>
        <a:p>
          <a:endParaRPr lang="en-GB"/>
        </a:p>
      </dgm:t>
    </dgm:pt>
    <dgm:pt modelId="{5F7FECDE-DB2C-463B-A060-7433AE0F169B}">
      <dgm:prSet phldrT="[Text]"/>
      <dgm:spPr/>
      <dgm:t>
        <a:bodyPr/>
        <a:lstStyle/>
        <a:p>
          <a:pPr>
            <a:buFont typeface="Arial" panose="020B0604020202020204" pitchFamily="34" charset="0"/>
            <a:buChar char="•"/>
          </a:pPr>
          <a:r>
            <a:rPr lang="en-GB" dirty="0">
              <a:solidFill>
                <a:schemeClr val="tx1"/>
              </a:solidFill>
              <a:latin typeface="Syne" panose="020B0604020202020204" charset="0"/>
            </a:rPr>
            <a:t>Minority groups blamed during economic crises</a:t>
          </a:r>
        </a:p>
        <a:p>
          <a:pPr>
            <a:buFont typeface="Arial" panose="020B0604020202020204" pitchFamily="34" charset="0"/>
            <a:buChar char="•"/>
          </a:pPr>
          <a:r>
            <a:rPr lang="en-GB" dirty="0">
              <a:solidFill>
                <a:schemeClr val="tx1"/>
              </a:solidFill>
              <a:latin typeface="Syne" panose="020B0604020202020204" charset="0"/>
            </a:rPr>
            <a:t>Religious minorities blamed for social problems</a:t>
          </a:r>
        </a:p>
      </dgm:t>
    </dgm:pt>
    <dgm:pt modelId="{53BB0D9B-13CB-4BEC-97CB-C9F1D1E53F4E}" type="parTrans" cxnId="{2B7E8589-C7E5-4611-91A4-D2C829751C2E}">
      <dgm:prSet/>
      <dgm:spPr/>
      <dgm:t>
        <a:bodyPr/>
        <a:lstStyle/>
        <a:p>
          <a:endParaRPr lang="en-GB">
            <a:solidFill>
              <a:schemeClr val="tx1"/>
            </a:solidFill>
            <a:latin typeface="Syne" panose="020B0604020202020204" charset="0"/>
          </a:endParaRPr>
        </a:p>
      </dgm:t>
    </dgm:pt>
    <dgm:pt modelId="{E6E31448-4B2E-43BE-9903-A9297E2C026F}" type="sibTrans" cxnId="{2B7E8589-C7E5-4611-91A4-D2C829751C2E}">
      <dgm:prSet/>
      <dgm:spPr/>
      <dgm:t>
        <a:bodyPr/>
        <a:lstStyle/>
        <a:p>
          <a:endParaRPr lang="en-GB">
            <a:solidFill>
              <a:schemeClr val="tx1"/>
            </a:solidFill>
            <a:latin typeface="Syne" panose="020B0604020202020204" charset="0"/>
          </a:endParaRPr>
        </a:p>
      </dgm:t>
    </dgm:pt>
    <dgm:pt modelId="{F7250D18-6157-4E9C-BC59-3F08B7681914}">
      <dgm:prSet phldrT="[Text]"/>
      <dgm:spPr/>
      <dgm:t>
        <a:bodyPr/>
        <a:lstStyle/>
        <a:p>
          <a:pPr>
            <a:buFont typeface="Arial" panose="020B0604020202020204" pitchFamily="34" charset="0"/>
            <a:buChar char="•"/>
          </a:pPr>
          <a:r>
            <a:rPr lang="en-GB" dirty="0">
              <a:solidFill>
                <a:schemeClr val="tx1"/>
              </a:solidFill>
              <a:latin typeface="Syne" panose="020B0604020202020204" charset="0"/>
            </a:rPr>
            <a:t>Immigration debates</a:t>
          </a:r>
        </a:p>
        <a:p>
          <a:pPr>
            <a:buFont typeface="Arial" panose="020B0604020202020204" pitchFamily="34" charset="0"/>
            <a:buChar char="•"/>
          </a:pPr>
          <a:r>
            <a:rPr lang="en-GB" dirty="0">
              <a:solidFill>
                <a:schemeClr val="tx1"/>
              </a:solidFill>
              <a:latin typeface="Syne" panose="020B0604020202020204" charset="0"/>
            </a:rPr>
            <a:t>Welfare narratives</a:t>
          </a:r>
        </a:p>
        <a:p>
          <a:pPr>
            <a:buFont typeface="Arial" panose="020B0604020202020204" pitchFamily="34" charset="0"/>
            <a:buChar char="•"/>
          </a:pPr>
          <a:r>
            <a:rPr lang="en-GB" dirty="0">
              <a:solidFill>
                <a:schemeClr val="tx1"/>
              </a:solidFill>
              <a:latin typeface="Syne" panose="020B0604020202020204" charset="0"/>
            </a:rPr>
            <a:t>Public health crises</a:t>
          </a:r>
        </a:p>
        <a:p>
          <a:pPr>
            <a:buFont typeface="Arial" panose="020B0604020202020204" pitchFamily="34" charset="0"/>
            <a:buChar char="•"/>
          </a:pPr>
          <a:r>
            <a:rPr lang="en-GB" dirty="0">
              <a:solidFill>
                <a:schemeClr val="tx1"/>
              </a:solidFill>
              <a:latin typeface="Syne" panose="020B0604020202020204" charset="0"/>
            </a:rPr>
            <a:t>Political populism</a:t>
          </a:r>
        </a:p>
      </dgm:t>
    </dgm:pt>
    <dgm:pt modelId="{00C784AD-738F-41E0-8251-40EEAAB2609D}" type="parTrans" cxnId="{CCC0BA70-878B-4EB3-80FC-CEA86BC6B4BA}">
      <dgm:prSet/>
      <dgm:spPr/>
      <dgm:t>
        <a:bodyPr/>
        <a:lstStyle/>
        <a:p>
          <a:endParaRPr lang="en-GB">
            <a:solidFill>
              <a:schemeClr val="tx1"/>
            </a:solidFill>
            <a:latin typeface="Syne" panose="020B0604020202020204" charset="0"/>
          </a:endParaRPr>
        </a:p>
      </dgm:t>
    </dgm:pt>
    <dgm:pt modelId="{15790116-99BC-493D-9B0E-687730C7E930}" type="sibTrans" cxnId="{CCC0BA70-878B-4EB3-80FC-CEA86BC6B4BA}">
      <dgm:prSet/>
      <dgm:spPr/>
      <dgm:t>
        <a:bodyPr/>
        <a:lstStyle/>
        <a:p>
          <a:endParaRPr lang="en-GB">
            <a:solidFill>
              <a:schemeClr val="tx1"/>
            </a:solidFill>
            <a:latin typeface="Syne" panose="020B0604020202020204" charset="0"/>
          </a:endParaRPr>
        </a:p>
      </dgm:t>
    </dgm:pt>
    <dgm:pt modelId="{7B0F700F-8BD8-4FD3-B0F4-B044338E11C0}" type="pres">
      <dgm:prSet presAssocID="{26A41B98-F494-4DFD-93AE-8ADA754E503D}" presName="compositeShape" presStyleCnt="0">
        <dgm:presLayoutVars>
          <dgm:chMax val="2"/>
          <dgm:dir/>
          <dgm:resizeHandles val="exact"/>
        </dgm:presLayoutVars>
      </dgm:prSet>
      <dgm:spPr/>
    </dgm:pt>
    <dgm:pt modelId="{3EB15110-0596-4585-9859-D6287CFB8978}" type="pres">
      <dgm:prSet presAssocID="{26A41B98-F494-4DFD-93AE-8ADA754E503D}" presName="ribbon" presStyleLbl="node1" presStyleIdx="0" presStyleCnt="1"/>
      <dgm:spPr>
        <a:solidFill>
          <a:schemeClr val="accent2">
            <a:hueOff val="0"/>
            <a:satOff val="0"/>
            <a:lumOff val="0"/>
            <a:alpha val="50000"/>
          </a:schemeClr>
        </a:solidFill>
      </dgm:spPr>
    </dgm:pt>
    <dgm:pt modelId="{8DA874A7-10B8-4613-8F6B-20EA1C71C447}" type="pres">
      <dgm:prSet presAssocID="{26A41B98-F494-4DFD-93AE-8ADA754E503D}" presName="leftArrowText" presStyleLbl="node1" presStyleIdx="0" presStyleCnt="1">
        <dgm:presLayoutVars>
          <dgm:chMax val="0"/>
          <dgm:bulletEnabled val="1"/>
        </dgm:presLayoutVars>
      </dgm:prSet>
      <dgm:spPr/>
    </dgm:pt>
    <dgm:pt modelId="{DE3DFE8E-3CF9-4EBF-9F56-BB4705B04B30}" type="pres">
      <dgm:prSet presAssocID="{26A41B98-F494-4DFD-93AE-8ADA754E503D}" presName="rightArrowText" presStyleLbl="node1" presStyleIdx="0" presStyleCnt="1">
        <dgm:presLayoutVars>
          <dgm:chMax val="0"/>
          <dgm:bulletEnabled val="1"/>
        </dgm:presLayoutVars>
      </dgm:prSet>
      <dgm:spPr/>
    </dgm:pt>
  </dgm:ptLst>
  <dgm:cxnLst>
    <dgm:cxn modelId="{B0F2DF0F-BD63-4683-B4A2-5FB7C53FB0D3}" type="presOf" srcId="{26A41B98-F494-4DFD-93AE-8ADA754E503D}" destId="{7B0F700F-8BD8-4FD3-B0F4-B044338E11C0}" srcOrd="0" destOrd="0" presId="urn:microsoft.com/office/officeart/2005/8/layout/arrow6"/>
    <dgm:cxn modelId="{06085411-0B12-4D14-8487-E8A3BAE98A38}" type="presOf" srcId="{F7250D18-6157-4E9C-BC59-3F08B7681914}" destId="{DE3DFE8E-3CF9-4EBF-9F56-BB4705B04B30}" srcOrd="0" destOrd="0" presId="urn:microsoft.com/office/officeart/2005/8/layout/arrow6"/>
    <dgm:cxn modelId="{4FF97E1D-49DE-4A9A-91BC-C6A2B12B1E5E}" type="presOf" srcId="{5F7FECDE-DB2C-463B-A060-7433AE0F169B}" destId="{8DA874A7-10B8-4613-8F6B-20EA1C71C447}" srcOrd="0" destOrd="0" presId="urn:microsoft.com/office/officeart/2005/8/layout/arrow6"/>
    <dgm:cxn modelId="{CCC0BA70-878B-4EB3-80FC-CEA86BC6B4BA}" srcId="{26A41B98-F494-4DFD-93AE-8ADA754E503D}" destId="{F7250D18-6157-4E9C-BC59-3F08B7681914}" srcOrd="1" destOrd="0" parTransId="{00C784AD-738F-41E0-8251-40EEAAB2609D}" sibTransId="{15790116-99BC-493D-9B0E-687730C7E930}"/>
    <dgm:cxn modelId="{2B7E8589-C7E5-4611-91A4-D2C829751C2E}" srcId="{26A41B98-F494-4DFD-93AE-8ADA754E503D}" destId="{5F7FECDE-DB2C-463B-A060-7433AE0F169B}" srcOrd="0" destOrd="0" parTransId="{53BB0D9B-13CB-4BEC-97CB-C9F1D1E53F4E}" sibTransId="{E6E31448-4B2E-43BE-9903-A9297E2C026F}"/>
    <dgm:cxn modelId="{F241FA5F-4E2B-4137-B7E3-3093522C2062}" type="presParOf" srcId="{7B0F700F-8BD8-4FD3-B0F4-B044338E11C0}" destId="{3EB15110-0596-4585-9859-D6287CFB8978}" srcOrd="0" destOrd="0" presId="urn:microsoft.com/office/officeart/2005/8/layout/arrow6"/>
    <dgm:cxn modelId="{1B90052E-E138-4640-ADAA-07A3B0675E42}" type="presParOf" srcId="{7B0F700F-8BD8-4FD3-B0F4-B044338E11C0}" destId="{8DA874A7-10B8-4613-8F6B-20EA1C71C447}" srcOrd="1" destOrd="0" presId="urn:microsoft.com/office/officeart/2005/8/layout/arrow6"/>
    <dgm:cxn modelId="{2F921DF5-F7D0-4B5C-B6FB-741AF60E42E3}" type="presParOf" srcId="{7B0F700F-8BD8-4FD3-B0F4-B044338E11C0}" destId="{DE3DFE8E-3CF9-4EBF-9F56-BB4705B04B30}" srcOrd="2" destOrd="0" presId="urn:microsoft.com/office/officeart/2005/8/layout/arrow6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41.xml><?xml version="1.0" encoding="utf-8"?>
<dgm:dataModel xmlns:dgm="http://schemas.openxmlformats.org/drawingml/2006/diagram" xmlns:a="http://schemas.openxmlformats.org/drawingml/2006/main">
  <dgm:ptLst>
    <dgm:pt modelId="{4F434741-3BE5-4D1E-B001-8D0A1A17A624}" type="doc">
      <dgm:prSet loTypeId="urn:microsoft.com/office/officeart/2005/8/layout/venn3" loCatId="relationship" qsTypeId="urn:microsoft.com/office/officeart/2005/8/quickstyle/simple1" qsCatId="simple" csTypeId="urn:microsoft.com/office/officeart/2005/8/colors/colorful2" csCatId="colorful" phldr="1"/>
      <dgm:spPr/>
      <dgm:t>
        <a:bodyPr/>
        <a:lstStyle/>
        <a:p>
          <a:endParaRPr lang="en-GB"/>
        </a:p>
      </dgm:t>
    </dgm:pt>
    <dgm:pt modelId="{B545BB3C-28C4-4E1E-B389-ECA2770CE63A}">
      <dgm:prSet phldrT="[Text]" phldr="0"/>
      <dgm:spPr/>
      <dgm:t>
        <a:bodyPr/>
        <a:lstStyle/>
        <a:p>
          <a:r>
            <a:rPr lang="en-GB" dirty="0">
              <a:latin typeface="Syne" panose="020B0604020202020204" charset="0"/>
            </a:rPr>
            <a:t>Money</a:t>
          </a:r>
        </a:p>
      </dgm:t>
    </dgm:pt>
    <dgm:pt modelId="{CD2B49BA-04C6-4C80-BF4D-BB2A95CE48E8}" type="parTrans" cxnId="{FE0DDE83-827E-4184-AC6E-81058A0E17F4}">
      <dgm:prSet/>
      <dgm:spPr/>
      <dgm:t>
        <a:bodyPr/>
        <a:lstStyle/>
        <a:p>
          <a:endParaRPr lang="en-GB">
            <a:latin typeface="Syne" panose="020B0604020202020204" charset="0"/>
          </a:endParaRPr>
        </a:p>
      </dgm:t>
    </dgm:pt>
    <dgm:pt modelId="{6438D261-71B5-4481-849B-AC5A158F59B1}" type="sibTrans" cxnId="{FE0DDE83-827E-4184-AC6E-81058A0E17F4}">
      <dgm:prSet/>
      <dgm:spPr/>
      <dgm:t>
        <a:bodyPr/>
        <a:lstStyle/>
        <a:p>
          <a:endParaRPr lang="en-GB">
            <a:latin typeface="Syne" panose="020B0604020202020204" charset="0"/>
          </a:endParaRPr>
        </a:p>
      </dgm:t>
    </dgm:pt>
    <dgm:pt modelId="{0923D9CC-AA6C-4E1F-895E-94A17873638C}">
      <dgm:prSet phldrT="[Text]" phldr="0"/>
      <dgm:spPr/>
      <dgm:t>
        <a:bodyPr/>
        <a:lstStyle/>
        <a:p>
          <a:r>
            <a:rPr lang="en-GB" dirty="0">
              <a:latin typeface="Syne" panose="020B0604020202020204" charset="0"/>
            </a:rPr>
            <a:t>Housing</a:t>
          </a:r>
        </a:p>
      </dgm:t>
    </dgm:pt>
    <dgm:pt modelId="{8F079BEB-21EB-45E5-A14E-22D7163FD33C}" type="parTrans" cxnId="{7D6424CE-0667-412F-B5F6-631FE6837CD1}">
      <dgm:prSet/>
      <dgm:spPr/>
      <dgm:t>
        <a:bodyPr/>
        <a:lstStyle/>
        <a:p>
          <a:endParaRPr lang="en-GB">
            <a:latin typeface="Syne" panose="020B0604020202020204" charset="0"/>
          </a:endParaRPr>
        </a:p>
      </dgm:t>
    </dgm:pt>
    <dgm:pt modelId="{BD0B8D54-B5E4-490C-B4F9-CECA2BEA0BAC}" type="sibTrans" cxnId="{7D6424CE-0667-412F-B5F6-631FE6837CD1}">
      <dgm:prSet/>
      <dgm:spPr/>
      <dgm:t>
        <a:bodyPr/>
        <a:lstStyle/>
        <a:p>
          <a:endParaRPr lang="en-GB">
            <a:latin typeface="Syne" panose="020B0604020202020204" charset="0"/>
          </a:endParaRPr>
        </a:p>
      </dgm:t>
    </dgm:pt>
    <dgm:pt modelId="{234B1F06-B03D-4A4F-BDF5-39284131B97E}">
      <dgm:prSet phldrT="[Text]" phldr="0"/>
      <dgm:spPr/>
      <dgm:t>
        <a:bodyPr/>
        <a:lstStyle/>
        <a:p>
          <a:r>
            <a:rPr lang="en-GB" dirty="0">
              <a:latin typeface="Syne" panose="020B0604020202020204" charset="0"/>
            </a:rPr>
            <a:t>Education</a:t>
          </a:r>
        </a:p>
      </dgm:t>
    </dgm:pt>
    <dgm:pt modelId="{277847FA-19ED-4F72-9ED1-CE5826342A7B}" type="parTrans" cxnId="{88DD7BDC-AFBA-43CF-BDE6-92CF6D447538}">
      <dgm:prSet/>
      <dgm:spPr/>
      <dgm:t>
        <a:bodyPr/>
        <a:lstStyle/>
        <a:p>
          <a:endParaRPr lang="en-GB">
            <a:latin typeface="Syne" panose="020B0604020202020204" charset="0"/>
          </a:endParaRPr>
        </a:p>
      </dgm:t>
    </dgm:pt>
    <dgm:pt modelId="{293F5A73-5CB6-4D5C-82D4-7A8BD0363948}" type="sibTrans" cxnId="{88DD7BDC-AFBA-43CF-BDE6-92CF6D447538}">
      <dgm:prSet/>
      <dgm:spPr/>
      <dgm:t>
        <a:bodyPr/>
        <a:lstStyle/>
        <a:p>
          <a:endParaRPr lang="en-GB">
            <a:latin typeface="Syne" panose="020B0604020202020204" charset="0"/>
          </a:endParaRPr>
        </a:p>
      </dgm:t>
    </dgm:pt>
    <dgm:pt modelId="{01FC68EF-0756-4308-8B21-1B0C510274A6}">
      <dgm:prSet phldrT="[Text]" phldr="0"/>
      <dgm:spPr/>
      <dgm:t>
        <a:bodyPr/>
        <a:lstStyle/>
        <a:p>
          <a:r>
            <a:rPr lang="en-GB" dirty="0">
              <a:latin typeface="Syne" panose="020B0604020202020204" charset="0"/>
            </a:rPr>
            <a:t>Healthcare</a:t>
          </a:r>
        </a:p>
      </dgm:t>
    </dgm:pt>
    <dgm:pt modelId="{3E901CD9-7411-4932-B56C-E2A0BADC3722}" type="parTrans" cxnId="{71491BCE-D550-4A98-8E5B-872F8AC255AE}">
      <dgm:prSet/>
      <dgm:spPr/>
      <dgm:t>
        <a:bodyPr/>
        <a:lstStyle/>
        <a:p>
          <a:endParaRPr lang="en-GB">
            <a:latin typeface="Syne" panose="020B0604020202020204" charset="0"/>
          </a:endParaRPr>
        </a:p>
      </dgm:t>
    </dgm:pt>
    <dgm:pt modelId="{8BA2E1BC-1EAC-4818-B088-340B4A883532}" type="sibTrans" cxnId="{71491BCE-D550-4A98-8E5B-872F8AC255AE}">
      <dgm:prSet/>
      <dgm:spPr/>
      <dgm:t>
        <a:bodyPr/>
        <a:lstStyle/>
        <a:p>
          <a:endParaRPr lang="en-GB">
            <a:latin typeface="Syne" panose="020B0604020202020204" charset="0"/>
          </a:endParaRPr>
        </a:p>
      </dgm:t>
    </dgm:pt>
    <dgm:pt modelId="{1E097EA3-4314-4A04-B01D-45B6A2D7D72F}">
      <dgm:prSet phldrT="[Text]" phldr="0"/>
      <dgm:spPr/>
      <dgm:t>
        <a:bodyPr/>
        <a:lstStyle/>
        <a:p>
          <a:r>
            <a:rPr lang="en-GB" dirty="0">
              <a:latin typeface="Syne" panose="020B0604020202020204" charset="0"/>
            </a:rPr>
            <a:t>Political Influence</a:t>
          </a:r>
        </a:p>
      </dgm:t>
    </dgm:pt>
    <dgm:pt modelId="{B6078A20-D447-4352-8145-15800E4C4FEE}" type="parTrans" cxnId="{F6AF96C3-C371-488D-ADBB-3F3D714870D2}">
      <dgm:prSet/>
      <dgm:spPr/>
      <dgm:t>
        <a:bodyPr/>
        <a:lstStyle/>
        <a:p>
          <a:endParaRPr lang="en-GB">
            <a:latin typeface="Syne" panose="020B0604020202020204" charset="0"/>
          </a:endParaRPr>
        </a:p>
      </dgm:t>
    </dgm:pt>
    <dgm:pt modelId="{9910EFDA-3986-4EBF-B4D9-B78BB4574ADA}" type="sibTrans" cxnId="{F6AF96C3-C371-488D-ADBB-3F3D714870D2}">
      <dgm:prSet/>
      <dgm:spPr/>
      <dgm:t>
        <a:bodyPr/>
        <a:lstStyle/>
        <a:p>
          <a:endParaRPr lang="en-GB">
            <a:latin typeface="Syne" panose="020B0604020202020204" charset="0"/>
          </a:endParaRPr>
        </a:p>
      </dgm:t>
    </dgm:pt>
    <dgm:pt modelId="{53B47015-318F-49B7-880E-F327D4B0FCC8}" type="pres">
      <dgm:prSet presAssocID="{4F434741-3BE5-4D1E-B001-8D0A1A17A624}" presName="Name0" presStyleCnt="0">
        <dgm:presLayoutVars>
          <dgm:dir/>
          <dgm:resizeHandles val="exact"/>
        </dgm:presLayoutVars>
      </dgm:prSet>
      <dgm:spPr/>
    </dgm:pt>
    <dgm:pt modelId="{C119FD7E-357C-417B-B04F-878865F942BA}" type="pres">
      <dgm:prSet presAssocID="{B545BB3C-28C4-4E1E-B389-ECA2770CE63A}" presName="Name5" presStyleLbl="vennNode1" presStyleIdx="0" presStyleCnt="5">
        <dgm:presLayoutVars>
          <dgm:bulletEnabled val="1"/>
        </dgm:presLayoutVars>
      </dgm:prSet>
      <dgm:spPr/>
    </dgm:pt>
    <dgm:pt modelId="{A72D996A-DA10-4246-A02F-3A038E24DF76}" type="pres">
      <dgm:prSet presAssocID="{6438D261-71B5-4481-849B-AC5A158F59B1}" presName="space" presStyleCnt="0"/>
      <dgm:spPr/>
    </dgm:pt>
    <dgm:pt modelId="{61E2C149-4C07-4148-8979-C67F7AC4ED38}" type="pres">
      <dgm:prSet presAssocID="{0923D9CC-AA6C-4E1F-895E-94A17873638C}" presName="Name5" presStyleLbl="vennNode1" presStyleIdx="1" presStyleCnt="5">
        <dgm:presLayoutVars>
          <dgm:bulletEnabled val="1"/>
        </dgm:presLayoutVars>
      </dgm:prSet>
      <dgm:spPr/>
    </dgm:pt>
    <dgm:pt modelId="{1DC285EF-D7CB-4B3A-B3F8-BA63FC7E3476}" type="pres">
      <dgm:prSet presAssocID="{BD0B8D54-B5E4-490C-B4F9-CECA2BEA0BAC}" presName="space" presStyleCnt="0"/>
      <dgm:spPr/>
    </dgm:pt>
    <dgm:pt modelId="{50C0719D-03B7-4915-A259-96DF305004A6}" type="pres">
      <dgm:prSet presAssocID="{234B1F06-B03D-4A4F-BDF5-39284131B97E}" presName="Name5" presStyleLbl="vennNode1" presStyleIdx="2" presStyleCnt="5">
        <dgm:presLayoutVars>
          <dgm:bulletEnabled val="1"/>
        </dgm:presLayoutVars>
      </dgm:prSet>
      <dgm:spPr/>
    </dgm:pt>
    <dgm:pt modelId="{286EDDEB-A375-450E-92EE-D0226E4C9EE8}" type="pres">
      <dgm:prSet presAssocID="{293F5A73-5CB6-4D5C-82D4-7A8BD0363948}" presName="space" presStyleCnt="0"/>
      <dgm:spPr/>
    </dgm:pt>
    <dgm:pt modelId="{BBFAF0BD-E9B8-4AAB-954E-1A44F58E24B3}" type="pres">
      <dgm:prSet presAssocID="{01FC68EF-0756-4308-8B21-1B0C510274A6}" presName="Name5" presStyleLbl="vennNode1" presStyleIdx="3" presStyleCnt="5">
        <dgm:presLayoutVars>
          <dgm:bulletEnabled val="1"/>
        </dgm:presLayoutVars>
      </dgm:prSet>
      <dgm:spPr/>
    </dgm:pt>
    <dgm:pt modelId="{E3BDD948-633D-4DA0-98FC-03C047128DB7}" type="pres">
      <dgm:prSet presAssocID="{8BA2E1BC-1EAC-4818-B088-340B4A883532}" presName="space" presStyleCnt="0"/>
      <dgm:spPr/>
    </dgm:pt>
    <dgm:pt modelId="{16FDEF76-543D-42C7-B833-9DF9C9DD03C0}" type="pres">
      <dgm:prSet presAssocID="{1E097EA3-4314-4A04-B01D-45B6A2D7D72F}" presName="Name5" presStyleLbl="vennNode1" presStyleIdx="4" presStyleCnt="5">
        <dgm:presLayoutVars>
          <dgm:bulletEnabled val="1"/>
        </dgm:presLayoutVars>
      </dgm:prSet>
      <dgm:spPr/>
    </dgm:pt>
  </dgm:ptLst>
  <dgm:cxnLst>
    <dgm:cxn modelId="{FFE3EE08-8372-49A4-A287-6DA9B38B8C31}" type="presOf" srcId="{B545BB3C-28C4-4E1E-B389-ECA2770CE63A}" destId="{C119FD7E-357C-417B-B04F-878865F942BA}" srcOrd="0" destOrd="0" presId="urn:microsoft.com/office/officeart/2005/8/layout/venn3"/>
    <dgm:cxn modelId="{24963B45-A2D2-4520-8438-49557F1DD212}" type="presOf" srcId="{1E097EA3-4314-4A04-B01D-45B6A2D7D72F}" destId="{16FDEF76-543D-42C7-B833-9DF9C9DD03C0}" srcOrd="0" destOrd="0" presId="urn:microsoft.com/office/officeart/2005/8/layout/venn3"/>
    <dgm:cxn modelId="{E053736A-717E-4CCB-8FCA-3511E94175C5}" type="presOf" srcId="{4F434741-3BE5-4D1E-B001-8D0A1A17A624}" destId="{53B47015-318F-49B7-880E-F327D4B0FCC8}" srcOrd="0" destOrd="0" presId="urn:microsoft.com/office/officeart/2005/8/layout/venn3"/>
    <dgm:cxn modelId="{8F7D2A4F-50F3-435A-A8D8-A018E4C49065}" type="presOf" srcId="{0923D9CC-AA6C-4E1F-895E-94A17873638C}" destId="{61E2C149-4C07-4148-8979-C67F7AC4ED38}" srcOrd="0" destOrd="0" presId="urn:microsoft.com/office/officeart/2005/8/layout/venn3"/>
    <dgm:cxn modelId="{FE0DDE83-827E-4184-AC6E-81058A0E17F4}" srcId="{4F434741-3BE5-4D1E-B001-8D0A1A17A624}" destId="{B545BB3C-28C4-4E1E-B389-ECA2770CE63A}" srcOrd="0" destOrd="0" parTransId="{CD2B49BA-04C6-4C80-BF4D-BB2A95CE48E8}" sibTransId="{6438D261-71B5-4481-849B-AC5A158F59B1}"/>
    <dgm:cxn modelId="{F6AF96C3-C371-488D-ADBB-3F3D714870D2}" srcId="{4F434741-3BE5-4D1E-B001-8D0A1A17A624}" destId="{1E097EA3-4314-4A04-B01D-45B6A2D7D72F}" srcOrd="4" destOrd="0" parTransId="{B6078A20-D447-4352-8145-15800E4C4FEE}" sibTransId="{9910EFDA-3986-4EBF-B4D9-B78BB4574ADA}"/>
    <dgm:cxn modelId="{2F74CCCB-DB0C-48ED-AC2C-5D999B13B44F}" type="presOf" srcId="{01FC68EF-0756-4308-8B21-1B0C510274A6}" destId="{BBFAF0BD-E9B8-4AAB-954E-1A44F58E24B3}" srcOrd="0" destOrd="0" presId="urn:microsoft.com/office/officeart/2005/8/layout/venn3"/>
    <dgm:cxn modelId="{71491BCE-D550-4A98-8E5B-872F8AC255AE}" srcId="{4F434741-3BE5-4D1E-B001-8D0A1A17A624}" destId="{01FC68EF-0756-4308-8B21-1B0C510274A6}" srcOrd="3" destOrd="0" parTransId="{3E901CD9-7411-4932-B56C-E2A0BADC3722}" sibTransId="{8BA2E1BC-1EAC-4818-B088-340B4A883532}"/>
    <dgm:cxn modelId="{7D6424CE-0667-412F-B5F6-631FE6837CD1}" srcId="{4F434741-3BE5-4D1E-B001-8D0A1A17A624}" destId="{0923D9CC-AA6C-4E1F-895E-94A17873638C}" srcOrd="1" destOrd="0" parTransId="{8F079BEB-21EB-45E5-A14E-22D7163FD33C}" sibTransId="{BD0B8D54-B5E4-490C-B4F9-CECA2BEA0BAC}"/>
    <dgm:cxn modelId="{88DD7BDC-AFBA-43CF-BDE6-92CF6D447538}" srcId="{4F434741-3BE5-4D1E-B001-8D0A1A17A624}" destId="{234B1F06-B03D-4A4F-BDF5-39284131B97E}" srcOrd="2" destOrd="0" parTransId="{277847FA-19ED-4F72-9ED1-CE5826342A7B}" sibTransId="{293F5A73-5CB6-4D5C-82D4-7A8BD0363948}"/>
    <dgm:cxn modelId="{705F37EC-A40D-4056-BD2D-8314457786C9}" type="presOf" srcId="{234B1F06-B03D-4A4F-BDF5-39284131B97E}" destId="{50C0719D-03B7-4915-A259-96DF305004A6}" srcOrd="0" destOrd="0" presId="urn:microsoft.com/office/officeart/2005/8/layout/venn3"/>
    <dgm:cxn modelId="{E52B2292-8A2F-4AA4-92F5-BB0CD04FCB43}" type="presParOf" srcId="{53B47015-318F-49B7-880E-F327D4B0FCC8}" destId="{C119FD7E-357C-417B-B04F-878865F942BA}" srcOrd="0" destOrd="0" presId="urn:microsoft.com/office/officeart/2005/8/layout/venn3"/>
    <dgm:cxn modelId="{9CE9B85D-2BA9-49C2-BCE1-7B182A9C4327}" type="presParOf" srcId="{53B47015-318F-49B7-880E-F327D4B0FCC8}" destId="{A72D996A-DA10-4246-A02F-3A038E24DF76}" srcOrd="1" destOrd="0" presId="urn:microsoft.com/office/officeart/2005/8/layout/venn3"/>
    <dgm:cxn modelId="{114FCF6C-CA56-4E44-9D75-4BBAA60D971B}" type="presParOf" srcId="{53B47015-318F-49B7-880E-F327D4B0FCC8}" destId="{61E2C149-4C07-4148-8979-C67F7AC4ED38}" srcOrd="2" destOrd="0" presId="urn:microsoft.com/office/officeart/2005/8/layout/venn3"/>
    <dgm:cxn modelId="{B8EE559A-7686-414B-9F06-B0EFD6E1B250}" type="presParOf" srcId="{53B47015-318F-49B7-880E-F327D4B0FCC8}" destId="{1DC285EF-D7CB-4B3A-B3F8-BA63FC7E3476}" srcOrd="3" destOrd="0" presId="urn:microsoft.com/office/officeart/2005/8/layout/venn3"/>
    <dgm:cxn modelId="{2634B81E-7AD9-4E85-9993-327235B53701}" type="presParOf" srcId="{53B47015-318F-49B7-880E-F327D4B0FCC8}" destId="{50C0719D-03B7-4915-A259-96DF305004A6}" srcOrd="4" destOrd="0" presId="urn:microsoft.com/office/officeart/2005/8/layout/venn3"/>
    <dgm:cxn modelId="{EFAB7BA0-D7E8-4038-BAD8-0B541EA81EF0}" type="presParOf" srcId="{53B47015-318F-49B7-880E-F327D4B0FCC8}" destId="{286EDDEB-A375-450E-92EE-D0226E4C9EE8}" srcOrd="5" destOrd="0" presId="urn:microsoft.com/office/officeart/2005/8/layout/venn3"/>
    <dgm:cxn modelId="{31086318-88F1-44A4-8A42-224A3AF5F20E}" type="presParOf" srcId="{53B47015-318F-49B7-880E-F327D4B0FCC8}" destId="{BBFAF0BD-E9B8-4AAB-954E-1A44F58E24B3}" srcOrd="6" destOrd="0" presId="urn:microsoft.com/office/officeart/2005/8/layout/venn3"/>
    <dgm:cxn modelId="{A8882D04-BC03-4803-BB17-F0A8E7607434}" type="presParOf" srcId="{53B47015-318F-49B7-880E-F327D4B0FCC8}" destId="{E3BDD948-633D-4DA0-98FC-03C047128DB7}" srcOrd="7" destOrd="0" presId="urn:microsoft.com/office/officeart/2005/8/layout/venn3"/>
    <dgm:cxn modelId="{6DABFB56-B723-41C7-BCB3-E287F36FB545}" type="presParOf" srcId="{53B47015-318F-49B7-880E-F327D4B0FCC8}" destId="{16FDEF76-543D-42C7-B833-9DF9C9DD03C0}" srcOrd="8" destOrd="0" presId="urn:microsoft.com/office/officeart/2005/8/layout/venn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42.xml><?xml version="1.0" encoding="utf-8"?>
<dgm:dataModel xmlns:dgm="http://schemas.openxmlformats.org/drawingml/2006/diagram" xmlns:a="http://schemas.openxmlformats.org/drawingml/2006/main">
  <dgm:ptLst>
    <dgm:pt modelId="{A6266F61-338E-4D93-AC03-0AAB5A0F9B36}" type="doc">
      <dgm:prSet loTypeId="urn:microsoft.com/office/officeart/2005/8/layout/chevronAccent+Icon" loCatId="process" qsTypeId="urn:microsoft.com/office/officeart/2005/8/quickstyle/simple1" qsCatId="simple" csTypeId="urn:microsoft.com/office/officeart/2005/8/colors/colorful2" csCatId="colorful" phldr="1"/>
      <dgm:spPr/>
      <dgm:t>
        <a:bodyPr/>
        <a:lstStyle/>
        <a:p>
          <a:endParaRPr lang="en-GB"/>
        </a:p>
      </dgm:t>
    </dgm:pt>
    <dgm:pt modelId="{D18B025A-86E6-4350-B786-F8B4DA48DE95}">
      <dgm:prSet phldrT="[Text]" phldr="0" custT="1"/>
      <dgm:spPr/>
      <dgm:t>
        <a:bodyPr/>
        <a:lstStyle/>
        <a:p>
          <a:r>
            <a:rPr lang="en-GB" sz="1800" dirty="0">
              <a:latin typeface="Syne" panose="020B0604020202020204" charset="0"/>
            </a:rPr>
            <a:t>Threat Perception</a:t>
          </a:r>
        </a:p>
      </dgm:t>
    </dgm:pt>
    <dgm:pt modelId="{614FD316-3824-434E-A4D5-58835E1A0D32}" type="parTrans" cxnId="{71E4CCD7-9455-4500-B7D9-F60EBE58AC5C}">
      <dgm:prSet/>
      <dgm:spPr/>
      <dgm:t>
        <a:bodyPr/>
        <a:lstStyle/>
        <a:p>
          <a:endParaRPr lang="en-GB" sz="2800">
            <a:latin typeface="Syne" panose="020B0604020202020204" charset="0"/>
          </a:endParaRPr>
        </a:p>
      </dgm:t>
    </dgm:pt>
    <dgm:pt modelId="{6F55244D-4016-469D-9690-3685F60D82D2}" type="sibTrans" cxnId="{71E4CCD7-9455-4500-B7D9-F60EBE58AC5C}">
      <dgm:prSet/>
      <dgm:spPr/>
      <dgm:t>
        <a:bodyPr/>
        <a:lstStyle/>
        <a:p>
          <a:endParaRPr lang="en-GB" sz="2800">
            <a:latin typeface="Syne" panose="020B0604020202020204" charset="0"/>
          </a:endParaRPr>
        </a:p>
      </dgm:t>
    </dgm:pt>
    <dgm:pt modelId="{4A525ACE-2E16-4DEC-AF13-32A0F6B82D84}">
      <dgm:prSet phldrT="[Text]" phldr="0" custT="1"/>
      <dgm:spPr/>
      <dgm:t>
        <a:bodyPr/>
        <a:lstStyle/>
        <a:p>
          <a:r>
            <a:rPr lang="en-GB" sz="1200" dirty="0">
              <a:latin typeface="Syne" panose="020B0604020202020204" charset="0"/>
            </a:rPr>
            <a:t>Threat</a:t>
          </a:r>
        </a:p>
      </dgm:t>
    </dgm:pt>
    <dgm:pt modelId="{2F9F8D60-CE1D-40F9-B912-D197C10B2D5D}" type="parTrans" cxnId="{87197811-55DE-48D2-B36D-140702D51200}">
      <dgm:prSet/>
      <dgm:spPr/>
      <dgm:t>
        <a:bodyPr/>
        <a:lstStyle/>
        <a:p>
          <a:endParaRPr lang="en-GB" sz="2800">
            <a:latin typeface="Syne" panose="020B0604020202020204" charset="0"/>
          </a:endParaRPr>
        </a:p>
      </dgm:t>
    </dgm:pt>
    <dgm:pt modelId="{E43F4EA1-C306-4728-B014-5F3E1B4997FA}" type="sibTrans" cxnId="{87197811-55DE-48D2-B36D-140702D51200}">
      <dgm:prSet/>
      <dgm:spPr/>
      <dgm:t>
        <a:bodyPr/>
        <a:lstStyle/>
        <a:p>
          <a:endParaRPr lang="en-GB" sz="2800">
            <a:latin typeface="Syne" panose="020B0604020202020204" charset="0"/>
          </a:endParaRPr>
        </a:p>
      </dgm:t>
    </dgm:pt>
    <dgm:pt modelId="{FD537308-DCA1-4DF0-8847-734B58D547B2}">
      <dgm:prSet phldrT="[Text]" phldr="0" custT="1"/>
      <dgm:spPr/>
      <dgm:t>
        <a:bodyPr/>
        <a:lstStyle/>
        <a:p>
          <a:r>
            <a:rPr lang="en-GB" sz="1800" dirty="0">
              <a:latin typeface="Syne" panose="020B0604020202020204" charset="0"/>
            </a:rPr>
            <a:t>Emotion/Attitude</a:t>
          </a:r>
        </a:p>
      </dgm:t>
    </dgm:pt>
    <dgm:pt modelId="{88DEFE33-B2E9-4220-9A0E-DD7FDC2F5F13}" type="parTrans" cxnId="{34534661-D96B-4370-9083-CC1DD5E51620}">
      <dgm:prSet/>
      <dgm:spPr/>
      <dgm:t>
        <a:bodyPr/>
        <a:lstStyle/>
        <a:p>
          <a:endParaRPr lang="en-GB" sz="2800">
            <a:latin typeface="Syne" panose="020B0604020202020204" charset="0"/>
          </a:endParaRPr>
        </a:p>
      </dgm:t>
    </dgm:pt>
    <dgm:pt modelId="{F212AFB1-B643-45B9-BE4B-818E9D252A89}" type="sibTrans" cxnId="{34534661-D96B-4370-9083-CC1DD5E51620}">
      <dgm:prSet/>
      <dgm:spPr/>
      <dgm:t>
        <a:bodyPr/>
        <a:lstStyle/>
        <a:p>
          <a:endParaRPr lang="en-GB" sz="2800">
            <a:latin typeface="Syne" panose="020B0604020202020204" charset="0"/>
          </a:endParaRPr>
        </a:p>
      </dgm:t>
    </dgm:pt>
    <dgm:pt modelId="{CD888B7D-AF3A-4804-94A4-B483ACFF6AAD}">
      <dgm:prSet phldrT="[Text]" phldr="0" custT="1"/>
      <dgm:spPr/>
      <dgm:t>
        <a:bodyPr/>
        <a:lstStyle/>
        <a:p>
          <a:r>
            <a:rPr lang="en-GB" sz="1200" dirty="0">
              <a:latin typeface="Syne" panose="020B0604020202020204" charset="0"/>
            </a:rPr>
            <a:t>Anger</a:t>
          </a:r>
        </a:p>
      </dgm:t>
    </dgm:pt>
    <dgm:pt modelId="{A8B93CA0-4A66-4D94-96D0-6A5274C40337}" type="parTrans" cxnId="{D57E5A7B-CDC6-4BFF-A0BF-68EBE3692A7A}">
      <dgm:prSet/>
      <dgm:spPr/>
      <dgm:t>
        <a:bodyPr/>
        <a:lstStyle/>
        <a:p>
          <a:endParaRPr lang="en-GB" sz="2800">
            <a:latin typeface="Syne" panose="020B0604020202020204" charset="0"/>
          </a:endParaRPr>
        </a:p>
      </dgm:t>
    </dgm:pt>
    <dgm:pt modelId="{7E71696F-1EE1-46C2-B398-BB3F9422980C}" type="sibTrans" cxnId="{D57E5A7B-CDC6-4BFF-A0BF-68EBE3692A7A}">
      <dgm:prSet/>
      <dgm:spPr/>
      <dgm:t>
        <a:bodyPr/>
        <a:lstStyle/>
        <a:p>
          <a:endParaRPr lang="en-GB" sz="2800">
            <a:latin typeface="Syne" panose="020B0604020202020204" charset="0"/>
          </a:endParaRPr>
        </a:p>
      </dgm:t>
    </dgm:pt>
    <dgm:pt modelId="{C9272C08-1085-400D-8DDA-713C9CD8974F}">
      <dgm:prSet phldrT="[Text]" phldr="0" custT="1"/>
      <dgm:spPr/>
      <dgm:t>
        <a:bodyPr/>
        <a:lstStyle/>
        <a:p>
          <a:r>
            <a:rPr lang="en-GB" sz="1200" dirty="0">
              <a:latin typeface="Syne" panose="020B0604020202020204" charset="0"/>
            </a:rPr>
            <a:t>Resentment</a:t>
          </a:r>
        </a:p>
      </dgm:t>
    </dgm:pt>
    <dgm:pt modelId="{01CC59B5-7A9F-46D5-BCF5-E93F39FF907A}" type="parTrans" cxnId="{4C8C997A-1B03-43C7-9DAC-896CE0F69BC1}">
      <dgm:prSet/>
      <dgm:spPr/>
      <dgm:t>
        <a:bodyPr/>
        <a:lstStyle/>
        <a:p>
          <a:endParaRPr lang="en-GB" sz="2800">
            <a:latin typeface="Syne" panose="020B0604020202020204" charset="0"/>
          </a:endParaRPr>
        </a:p>
      </dgm:t>
    </dgm:pt>
    <dgm:pt modelId="{4C7070D7-CC84-4420-9103-2B7526B0ED29}" type="sibTrans" cxnId="{4C8C997A-1B03-43C7-9DAC-896CE0F69BC1}">
      <dgm:prSet/>
      <dgm:spPr/>
      <dgm:t>
        <a:bodyPr/>
        <a:lstStyle/>
        <a:p>
          <a:endParaRPr lang="en-GB" sz="2800">
            <a:latin typeface="Syne" panose="020B0604020202020204" charset="0"/>
          </a:endParaRPr>
        </a:p>
      </dgm:t>
    </dgm:pt>
    <dgm:pt modelId="{CEB55C0B-BAFB-4C21-A7FC-B89C64183F36}">
      <dgm:prSet phldrT="[Text]" phldr="0" custT="1"/>
      <dgm:spPr/>
      <dgm:t>
        <a:bodyPr/>
        <a:lstStyle/>
        <a:p>
          <a:r>
            <a:rPr lang="en-GB" sz="1800" dirty="0">
              <a:latin typeface="Syne" panose="020B0604020202020204" charset="0"/>
            </a:rPr>
            <a:t>Behaviour</a:t>
          </a:r>
        </a:p>
      </dgm:t>
    </dgm:pt>
    <dgm:pt modelId="{2FB4DBE1-835C-4AA2-857C-2E90D62A8811}" type="parTrans" cxnId="{529CAF48-6D18-4B60-A7D2-952F47AE476D}">
      <dgm:prSet/>
      <dgm:spPr/>
      <dgm:t>
        <a:bodyPr/>
        <a:lstStyle/>
        <a:p>
          <a:endParaRPr lang="en-GB" sz="2800">
            <a:latin typeface="Syne" panose="020B0604020202020204" charset="0"/>
          </a:endParaRPr>
        </a:p>
      </dgm:t>
    </dgm:pt>
    <dgm:pt modelId="{350619C4-B4F1-4EFA-818E-8453504DCC63}" type="sibTrans" cxnId="{529CAF48-6D18-4B60-A7D2-952F47AE476D}">
      <dgm:prSet/>
      <dgm:spPr/>
      <dgm:t>
        <a:bodyPr/>
        <a:lstStyle/>
        <a:p>
          <a:endParaRPr lang="en-GB" sz="2800">
            <a:latin typeface="Syne" panose="020B0604020202020204" charset="0"/>
          </a:endParaRPr>
        </a:p>
      </dgm:t>
    </dgm:pt>
    <dgm:pt modelId="{1FD7D30B-0188-48AF-B3E7-0C0C292E53E7}">
      <dgm:prSet phldrT="[Text]" phldr="0" custT="1"/>
      <dgm:spPr/>
      <dgm:t>
        <a:bodyPr/>
        <a:lstStyle/>
        <a:p>
          <a:r>
            <a:rPr lang="en-GB" sz="1200" dirty="0">
              <a:latin typeface="Syne" panose="020B0604020202020204" charset="0"/>
            </a:rPr>
            <a:t>Avoidance</a:t>
          </a:r>
        </a:p>
      </dgm:t>
    </dgm:pt>
    <dgm:pt modelId="{E50FB00A-980B-4EF0-B413-2DC38D93DB9A}" type="parTrans" cxnId="{97112115-A658-43AE-87B0-A07C75B506B9}">
      <dgm:prSet/>
      <dgm:spPr/>
      <dgm:t>
        <a:bodyPr/>
        <a:lstStyle/>
        <a:p>
          <a:endParaRPr lang="en-GB" sz="2800">
            <a:latin typeface="Syne" panose="020B0604020202020204" charset="0"/>
          </a:endParaRPr>
        </a:p>
      </dgm:t>
    </dgm:pt>
    <dgm:pt modelId="{77B0F6BC-BFF9-4BD9-9A32-F937608F7805}" type="sibTrans" cxnId="{97112115-A658-43AE-87B0-A07C75B506B9}">
      <dgm:prSet/>
      <dgm:spPr/>
      <dgm:t>
        <a:bodyPr/>
        <a:lstStyle/>
        <a:p>
          <a:endParaRPr lang="en-GB" sz="2800">
            <a:latin typeface="Syne" panose="020B0604020202020204" charset="0"/>
          </a:endParaRPr>
        </a:p>
      </dgm:t>
    </dgm:pt>
    <dgm:pt modelId="{257C864A-04C0-479C-B57B-62E1E0460E7F}">
      <dgm:prSet phldrT="[Text]" phldr="0" custT="1"/>
      <dgm:spPr/>
      <dgm:t>
        <a:bodyPr/>
        <a:lstStyle/>
        <a:p>
          <a:r>
            <a:rPr lang="en-GB" sz="1200" dirty="0">
              <a:latin typeface="Syne" panose="020B0604020202020204" charset="0"/>
            </a:rPr>
            <a:t>Hostility</a:t>
          </a:r>
        </a:p>
      </dgm:t>
    </dgm:pt>
    <dgm:pt modelId="{EBFE0C68-5AFD-45E5-A238-D28AFEB0116E}" type="parTrans" cxnId="{3AE527CC-50AD-42BE-87B1-174147C775C9}">
      <dgm:prSet/>
      <dgm:spPr/>
      <dgm:t>
        <a:bodyPr/>
        <a:lstStyle/>
        <a:p>
          <a:endParaRPr lang="en-GB" sz="2800">
            <a:latin typeface="Syne" panose="020B0604020202020204" charset="0"/>
          </a:endParaRPr>
        </a:p>
      </dgm:t>
    </dgm:pt>
    <dgm:pt modelId="{1A516593-74DB-43D9-A680-E523CF47AC22}" type="sibTrans" cxnId="{3AE527CC-50AD-42BE-87B1-174147C775C9}">
      <dgm:prSet/>
      <dgm:spPr/>
      <dgm:t>
        <a:bodyPr/>
        <a:lstStyle/>
        <a:p>
          <a:endParaRPr lang="en-GB" sz="2800">
            <a:latin typeface="Syne" panose="020B0604020202020204" charset="0"/>
          </a:endParaRPr>
        </a:p>
      </dgm:t>
    </dgm:pt>
    <dgm:pt modelId="{9036BBCF-1830-405D-AEC5-579E84B07288}">
      <dgm:prSet phldrT="[Text]" phldr="0" custT="1"/>
      <dgm:spPr/>
      <dgm:t>
        <a:bodyPr/>
        <a:lstStyle/>
        <a:p>
          <a:r>
            <a:rPr lang="en-GB" sz="1200" dirty="0">
              <a:latin typeface="Syne" panose="020B0604020202020204" charset="0"/>
            </a:rPr>
            <a:t>Discrimination</a:t>
          </a:r>
        </a:p>
      </dgm:t>
    </dgm:pt>
    <dgm:pt modelId="{55682887-17BD-4B53-A0F8-999835D0245F}" type="parTrans" cxnId="{6EAFF368-488D-4FF0-8580-6A3E4A561FEE}">
      <dgm:prSet/>
      <dgm:spPr/>
      <dgm:t>
        <a:bodyPr/>
        <a:lstStyle/>
        <a:p>
          <a:endParaRPr lang="en-GB" sz="2800">
            <a:latin typeface="Syne" panose="020B0604020202020204" charset="0"/>
          </a:endParaRPr>
        </a:p>
      </dgm:t>
    </dgm:pt>
    <dgm:pt modelId="{35AFBEA4-98D8-4DA9-BF44-AC3EB9642EFC}" type="sibTrans" cxnId="{6EAFF368-488D-4FF0-8580-6A3E4A561FEE}">
      <dgm:prSet/>
      <dgm:spPr/>
      <dgm:t>
        <a:bodyPr/>
        <a:lstStyle/>
        <a:p>
          <a:endParaRPr lang="en-GB" sz="2800">
            <a:latin typeface="Syne" panose="020B0604020202020204" charset="0"/>
          </a:endParaRPr>
        </a:p>
      </dgm:t>
    </dgm:pt>
    <dgm:pt modelId="{09AE9B7B-C94C-481E-8B0A-9499FDBF343B}" type="pres">
      <dgm:prSet presAssocID="{A6266F61-338E-4D93-AC03-0AAB5A0F9B36}" presName="Name0" presStyleCnt="0">
        <dgm:presLayoutVars>
          <dgm:dir/>
          <dgm:resizeHandles val="exact"/>
        </dgm:presLayoutVars>
      </dgm:prSet>
      <dgm:spPr/>
    </dgm:pt>
    <dgm:pt modelId="{68E872A4-25CA-4D96-A223-131F8A51CD1C}" type="pres">
      <dgm:prSet presAssocID="{D18B025A-86E6-4350-B786-F8B4DA48DE95}" presName="composite" presStyleCnt="0"/>
      <dgm:spPr/>
    </dgm:pt>
    <dgm:pt modelId="{B90453BE-2A28-46DC-AC26-7881FF00FDC0}" type="pres">
      <dgm:prSet presAssocID="{D18B025A-86E6-4350-B786-F8B4DA48DE95}" presName="bgChev" presStyleLbl="node1" presStyleIdx="0" presStyleCnt="3"/>
      <dgm:spPr/>
    </dgm:pt>
    <dgm:pt modelId="{9FD1ECFB-A5B9-486B-822A-106802FBE95D}" type="pres">
      <dgm:prSet presAssocID="{D18B025A-86E6-4350-B786-F8B4DA48DE95}" presName="txNode" presStyleLbl="fgAcc1" presStyleIdx="0" presStyleCnt="3">
        <dgm:presLayoutVars>
          <dgm:bulletEnabled val="1"/>
        </dgm:presLayoutVars>
      </dgm:prSet>
      <dgm:spPr/>
    </dgm:pt>
    <dgm:pt modelId="{11DF7D73-3415-4E71-B9BD-6177E55C2E81}" type="pres">
      <dgm:prSet presAssocID="{6F55244D-4016-469D-9690-3685F60D82D2}" presName="compositeSpace" presStyleCnt="0"/>
      <dgm:spPr/>
    </dgm:pt>
    <dgm:pt modelId="{B534AF83-5014-4E73-9666-263BA1786A0B}" type="pres">
      <dgm:prSet presAssocID="{FD537308-DCA1-4DF0-8847-734B58D547B2}" presName="composite" presStyleCnt="0"/>
      <dgm:spPr/>
    </dgm:pt>
    <dgm:pt modelId="{9182A8E3-9FB2-4FC3-9626-B89599C651EA}" type="pres">
      <dgm:prSet presAssocID="{FD537308-DCA1-4DF0-8847-734B58D547B2}" presName="bgChev" presStyleLbl="node1" presStyleIdx="1" presStyleCnt="3"/>
      <dgm:spPr/>
    </dgm:pt>
    <dgm:pt modelId="{1C0B10D3-4C1D-42AD-A34C-8D8E5740524C}" type="pres">
      <dgm:prSet presAssocID="{FD537308-DCA1-4DF0-8847-734B58D547B2}" presName="txNode" presStyleLbl="fgAcc1" presStyleIdx="1" presStyleCnt="3">
        <dgm:presLayoutVars>
          <dgm:bulletEnabled val="1"/>
        </dgm:presLayoutVars>
      </dgm:prSet>
      <dgm:spPr/>
    </dgm:pt>
    <dgm:pt modelId="{CB87C2D3-46CD-4AEE-B587-B33791228E53}" type="pres">
      <dgm:prSet presAssocID="{F212AFB1-B643-45B9-BE4B-818E9D252A89}" presName="compositeSpace" presStyleCnt="0"/>
      <dgm:spPr/>
    </dgm:pt>
    <dgm:pt modelId="{2F715851-1101-49D6-AE49-6DD606B0AF73}" type="pres">
      <dgm:prSet presAssocID="{CEB55C0B-BAFB-4C21-A7FC-B89C64183F36}" presName="composite" presStyleCnt="0"/>
      <dgm:spPr/>
    </dgm:pt>
    <dgm:pt modelId="{25F8F312-6331-44BD-A29C-4F7463298D19}" type="pres">
      <dgm:prSet presAssocID="{CEB55C0B-BAFB-4C21-A7FC-B89C64183F36}" presName="bgChev" presStyleLbl="node1" presStyleIdx="2" presStyleCnt="3"/>
      <dgm:spPr/>
    </dgm:pt>
    <dgm:pt modelId="{346B4395-4591-4216-8405-514C13C467A1}" type="pres">
      <dgm:prSet presAssocID="{CEB55C0B-BAFB-4C21-A7FC-B89C64183F36}" presName="txNode" presStyleLbl="fgAcc1" presStyleIdx="2" presStyleCnt="3">
        <dgm:presLayoutVars>
          <dgm:bulletEnabled val="1"/>
        </dgm:presLayoutVars>
      </dgm:prSet>
      <dgm:spPr/>
    </dgm:pt>
  </dgm:ptLst>
  <dgm:cxnLst>
    <dgm:cxn modelId="{B3C17903-AB41-4680-A503-62D621A063D0}" type="presOf" srcId="{4A525ACE-2E16-4DEC-AF13-32A0F6B82D84}" destId="{9FD1ECFB-A5B9-486B-822A-106802FBE95D}" srcOrd="0" destOrd="1" presId="urn:microsoft.com/office/officeart/2005/8/layout/chevronAccent+Icon"/>
    <dgm:cxn modelId="{FD9EB406-A66C-46F0-BFD9-3F67218A9742}" type="presOf" srcId="{9036BBCF-1830-405D-AEC5-579E84B07288}" destId="{346B4395-4591-4216-8405-514C13C467A1}" srcOrd="0" destOrd="3" presId="urn:microsoft.com/office/officeart/2005/8/layout/chevronAccent+Icon"/>
    <dgm:cxn modelId="{87197811-55DE-48D2-B36D-140702D51200}" srcId="{D18B025A-86E6-4350-B786-F8B4DA48DE95}" destId="{4A525ACE-2E16-4DEC-AF13-32A0F6B82D84}" srcOrd="0" destOrd="0" parTransId="{2F9F8D60-CE1D-40F9-B912-D197C10B2D5D}" sibTransId="{E43F4EA1-C306-4728-B014-5F3E1B4997FA}"/>
    <dgm:cxn modelId="{97112115-A658-43AE-87B0-A07C75B506B9}" srcId="{CEB55C0B-BAFB-4C21-A7FC-B89C64183F36}" destId="{1FD7D30B-0188-48AF-B3E7-0C0C292E53E7}" srcOrd="0" destOrd="0" parTransId="{E50FB00A-980B-4EF0-B413-2DC38D93DB9A}" sibTransId="{77B0F6BC-BFF9-4BD9-9A32-F937608F7805}"/>
    <dgm:cxn modelId="{30852E23-246D-4D10-B938-06B4471EB6AE}" type="presOf" srcId="{CD888B7D-AF3A-4804-94A4-B483ACFF6AAD}" destId="{1C0B10D3-4C1D-42AD-A34C-8D8E5740524C}" srcOrd="0" destOrd="1" presId="urn:microsoft.com/office/officeart/2005/8/layout/chevronAccent+Icon"/>
    <dgm:cxn modelId="{1C2ACE5B-C474-4FE1-B24F-2B1565889919}" type="presOf" srcId="{1FD7D30B-0188-48AF-B3E7-0C0C292E53E7}" destId="{346B4395-4591-4216-8405-514C13C467A1}" srcOrd="0" destOrd="1" presId="urn:microsoft.com/office/officeart/2005/8/layout/chevronAccent+Icon"/>
    <dgm:cxn modelId="{34534661-D96B-4370-9083-CC1DD5E51620}" srcId="{A6266F61-338E-4D93-AC03-0AAB5A0F9B36}" destId="{FD537308-DCA1-4DF0-8847-734B58D547B2}" srcOrd="1" destOrd="0" parTransId="{88DEFE33-B2E9-4220-9A0E-DD7FDC2F5F13}" sibTransId="{F212AFB1-B643-45B9-BE4B-818E9D252A89}"/>
    <dgm:cxn modelId="{529CAF48-6D18-4B60-A7D2-952F47AE476D}" srcId="{A6266F61-338E-4D93-AC03-0AAB5A0F9B36}" destId="{CEB55C0B-BAFB-4C21-A7FC-B89C64183F36}" srcOrd="2" destOrd="0" parTransId="{2FB4DBE1-835C-4AA2-857C-2E90D62A8811}" sibTransId="{350619C4-B4F1-4EFA-818E-8453504DCC63}"/>
    <dgm:cxn modelId="{6EAFF368-488D-4FF0-8580-6A3E4A561FEE}" srcId="{CEB55C0B-BAFB-4C21-A7FC-B89C64183F36}" destId="{9036BBCF-1830-405D-AEC5-579E84B07288}" srcOrd="2" destOrd="0" parTransId="{55682887-17BD-4B53-A0F8-999835D0245F}" sibTransId="{35AFBEA4-98D8-4DA9-BF44-AC3EB9642EFC}"/>
    <dgm:cxn modelId="{7398364A-FD7F-44CE-A515-96E092AB8999}" type="presOf" srcId="{257C864A-04C0-479C-B57B-62E1E0460E7F}" destId="{346B4395-4591-4216-8405-514C13C467A1}" srcOrd="0" destOrd="2" presId="urn:microsoft.com/office/officeart/2005/8/layout/chevronAccent+Icon"/>
    <dgm:cxn modelId="{1BB0516F-65AF-4406-AE83-C40D10B83BD0}" type="presOf" srcId="{CEB55C0B-BAFB-4C21-A7FC-B89C64183F36}" destId="{346B4395-4591-4216-8405-514C13C467A1}" srcOrd="0" destOrd="0" presId="urn:microsoft.com/office/officeart/2005/8/layout/chevronAccent+Icon"/>
    <dgm:cxn modelId="{08C21F56-E62A-442A-BC96-A13228B95B65}" type="presOf" srcId="{FD537308-DCA1-4DF0-8847-734B58D547B2}" destId="{1C0B10D3-4C1D-42AD-A34C-8D8E5740524C}" srcOrd="0" destOrd="0" presId="urn:microsoft.com/office/officeart/2005/8/layout/chevronAccent+Icon"/>
    <dgm:cxn modelId="{4C8C997A-1B03-43C7-9DAC-896CE0F69BC1}" srcId="{FD537308-DCA1-4DF0-8847-734B58D547B2}" destId="{C9272C08-1085-400D-8DDA-713C9CD8974F}" srcOrd="1" destOrd="0" parTransId="{01CC59B5-7A9F-46D5-BCF5-E93F39FF907A}" sibTransId="{4C7070D7-CC84-4420-9103-2B7526B0ED29}"/>
    <dgm:cxn modelId="{D57E5A7B-CDC6-4BFF-A0BF-68EBE3692A7A}" srcId="{FD537308-DCA1-4DF0-8847-734B58D547B2}" destId="{CD888B7D-AF3A-4804-94A4-B483ACFF6AAD}" srcOrd="0" destOrd="0" parTransId="{A8B93CA0-4A66-4D94-96D0-6A5274C40337}" sibTransId="{7E71696F-1EE1-46C2-B398-BB3F9422980C}"/>
    <dgm:cxn modelId="{2E91FEAD-9058-4705-A5E3-2D65D8FBD626}" type="presOf" srcId="{D18B025A-86E6-4350-B786-F8B4DA48DE95}" destId="{9FD1ECFB-A5B9-486B-822A-106802FBE95D}" srcOrd="0" destOrd="0" presId="urn:microsoft.com/office/officeart/2005/8/layout/chevronAccent+Icon"/>
    <dgm:cxn modelId="{F108E6C2-94D4-484C-8E81-B262A8D96527}" type="presOf" srcId="{A6266F61-338E-4D93-AC03-0AAB5A0F9B36}" destId="{09AE9B7B-C94C-481E-8B0A-9499FDBF343B}" srcOrd="0" destOrd="0" presId="urn:microsoft.com/office/officeart/2005/8/layout/chevronAccent+Icon"/>
    <dgm:cxn modelId="{3AE527CC-50AD-42BE-87B1-174147C775C9}" srcId="{CEB55C0B-BAFB-4C21-A7FC-B89C64183F36}" destId="{257C864A-04C0-479C-B57B-62E1E0460E7F}" srcOrd="1" destOrd="0" parTransId="{EBFE0C68-5AFD-45E5-A238-D28AFEB0116E}" sibTransId="{1A516593-74DB-43D9-A680-E523CF47AC22}"/>
    <dgm:cxn modelId="{71E4CCD7-9455-4500-B7D9-F60EBE58AC5C}" srcId="{A6266F61-338E-4D93-AC03-0AAB5A0F9B36}" destId="{D18B025A-86E6-4350-B786-F8B4DA48DE95}" srcOrd="0" destOrd="0" parTransId="{614FD316-3824-434E-A4D5-58835E1A0D32}" sibTransId="{6F55244D-4016-469D-9690-3685F60D82D2}"/>
    <dgm:cxn modelId="{CEFBDAE9-751D-445B-8073-7913E50EFBF8}" type="presOf" srcId="{C9272C08-1085-400D-8DDA-713C9CD8974F}" destId="{1C0B10D3-4C1D-42AD-A34C-8D8E5740524C}" srcOrd="0" destOrd="2" presId="urn:microsoft.com/office/officeart/2005/8/layout/chevronAccent+Icon"/>
    <dgm:cxn modelId="{24858E43-FAE1-4C4E-A26A-3442F978E094}" type="presParOf" srcId="{09AE9B7B-C94C-481E-8B0A-9499FDBF343B}" destId="{68E872A4-25CA-4D96-A223-131F8A51CD1C}" srcOrd="0" destOrd="0" presId="urn:microsoft.com/office/officeart/2005/8/layout/chevronAccent+Icon"/>
    <dgm:cxn modelId="{980C9D4C-FF01-40F3-B026-B0F207627869}" type="presParOf" srcId="{68E872A4-25CA-4D96-A223-131F8A51CD1C}" destId="{B90453BE-2A28-46DC-AC26-7881FF00FDC0}" srcOrd="0" destOrd="0" presId="urn:microsoft.com/office/officeart/2005/8/layout/chevronAccent+Icon"/>
    <dgm:cxn modelId="{9DC623A7-776B-4B5A-B8CC-35C8E0F787D1}" type="presParOf" srcId="{68E872A4-25CA-4D96-A223-131F8A51CD1C}" destId="{9FD1ECFB-A5B9-486B-822A-106802FBE95D}" srcOrd="1" destOrd="0" presId="urn:microsoft.com/office/officeart/2005/8/layout/chevronAccent+Icon"/>
    <dgm:cxn modelId="{64FB6D4F-BC85-4873-8CE3-64EF2B5632FF}" type="presParOf" srcId="{09AE9B7B-C94C-481E-8B0A-9499FDBF343B}" destId="{11DF7D73-3415-4E71-B9BD-6177E55C2E81}" srcOrd="1" destOrd="0" presId="urn:microsoft.com/office/officeart/2005/8/layout/chevronAccent+Icon"/>
    <dgm:cxn modelId="{40ED7A5F-8191-4E80-9D2C-CD3BA2D65160}" type="presParOf" srcId="{09AE9B7B-C94C-481E-8B0A-9499FDBF343B}" destId="{B534AF83-5014-4E73-9666-263BA1786A0B}" srcOrd="2" destOrd="0" presId="urn:microsoft.com/office/officeart/2005/8/layout/chevronAccent+Icon"/>
    <dgm:cxn modelId="{99BD61CA-116E-451F-8413-93DF351D3E4F}" type="presParOf" srcId="{B534AF83-5014-4E73-9666-263BA1786A0B}" destId="{9182A8E3-9FB2-4FC3-9626-B89599C651EA}" srcOrd="0" destOrd="0" presId="urn:microsoft.com/office/officeart/2005/8/layout/chevronAccent+Icon"/>
    <dgm:cxn modelId="{72BAD2BA-63E3-4A8F-8971-A1186A391E61}" type="presParOf" srcId="{B534AF83-5014-4E73-9666-263BA1786A0B}" destId="{1C0B10D3-4C1D-42AD-A34C-8D8E5740524C}" srcOrd="1" destOrd="0" presId="urn:microsoft.com/office/officeart/2005/8/layout/chevronAccent+Icon"/>
    <dgm:cxn modelId="{7C7353CC-332B-40F6-BAD6-059B76F9EE14}" type="presParOf" srcId="{09AE9B7B-C94C-481E-8B0A-9499FDBF343B}" destId="{CB87C2D3-46CD-4AEE-B587-B33791228E53}" srcOrd="3" destOrd="0" presId="urn:microsoft.com/office/officeart/2005/8/layout/chevronAccent+Icon"/>
    <dgm:cxn modelId="{D666A452-1370-42B5-9E95-D9022C10F4CA}" type="presParOf" srcId="{09AE9B7B-C94C-481E-8B0A-9499FDBF343B}" destId="{2F715851-1101-49D6-AE49-6DD606B0AF73}" srcOrd="4" destOrd="0" presId="urn:microsoft.com/office/officeart/2005/8/layout/chevronAccent+Icon"/>
    <dgm:cxn modelId="{45451392-A209-447F-A1A9-B1AD52574BA6}" type="presParOf" srcId="{2F715851-1101-49D6-AE49-6DD606B0AF73}" destId="{25F8F312-6331-44BD-A29C-4F7463298D19}" srcOrd="0" destOrd="0" presId="urn:microsoft.com/office/officeart/2005/8/layout/chevronAccent+Icon"/>
    <dgm:cxn modelId="{5D11E09A-022D-4880-AAAA-A35B408914F2}" type="presParOf" srcId="{2F715851-1101-49D6-AE49-6DD606B0AF73}" destId="{346B4395-4591-4216-8405-514C13C467A1}" srcOrd="1" destOrd="0" presId="urn:microsoft.com/office/officeart/2005/8/layout/chevronAccent+Icon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43.xml><?xml version="1.0" encoding="utf-8"?>
<dgm:dataModel xmlns:dgm="http://schemas.openxmlformats.org/drawingml/2006/diagram" xmlns:a="http://schemas.openxmlformats.org/drawingml/2006/main">
  <dgm:ptLst>
    <dgm:pt modelId="{9D3E02E7-26BB-40F4-BD57-ACB9E75245DC}" type="doc">
      <dgm:prSet loTypeId="urn:microsoft.com/office/officeart/2009/3/layout/OpposingIdeas" loCatId="relationship" qsTypeId="urn:microsoft.com/office/officeart/2005/8/quickstyle/simple1" qsCatId="simple" csTypeId="urn:microsoft.com/office/officeart/2005/8/colors/accent2_1" csCatId="accent2" phldr="1"/>
      <dgm:spPr/>
      <dgm:t>
        <a:bodyPr/>
        <a:lstStyle/>
        <a:p>
          <a:endParaRPr lang="en-GB"/>
        </a:p>
      </dgm:t>
    </dgm:pt>
    <dgm:pt modelId="{C89C0CF4-8F32-42F3-8D87-2FCB5B68DFA9}">
      <dgm:prSet phldrT="[Text]" phldr="0"/>
      <dgm:spPr/>
      <dgm:t>
        <a:bodyPr/>
        <a:lstStyle/>
        <a:p>
          <a:r>
            <a:rPr lang="en-GB" dirty="0">
              <a:latin typeface="Syne" panose="020B0604020202020204" charset="0"/>
            </a:rPr>
            <a:t>Strengths</a:t>
          </a:r>
        </a:p>
      </dgm:t>
    </dgm:pt>
    <dgm:pt modelId="{C6224D3A-8004-45CA-9F47-C54B0B4CAE36}" type="parTrans" cxnId="{FF4D8021-0982-48CF-BFA2-137B5342508B}">
      <dgm:prSet/>
      <dgm:spPr/>
      <dgm:t>
        <a:bodyPr/>
        <a:lstStyle/>
        <a:p>
          <a:endParaRPr lang="en-GB">
            <a:latin typeface="Syne" panose="020B0604020202020204" charset="0"/>
          </a:endParaRPr>
        </a:p>
      </dgm:t>
    </dgm:pt>
    <dgm:pt modelId="{8B1FEFA7-276D-4060-B061-D86F94AA6F7F}" type="sibTrans" cxnId="{FF4D8021-0982-48CF-BFA2-137B5342508B}">
      <dgm:prSet/>
      <dgm:spPr/>
      <dgm:t>
        <a:bodyPr/>
        <a:lstStyle/>
        <a:p>
          <a:endParaRPr lang="en-GB">
            <a:latin typeface="Syne" panose="020B0604020202020204" charset="0"/>
          </a:endParaRPr>
        </a:p>
      </dgm:t>
    </dgm:pt>
    <dgm:pt modelId="{C431DF18-A890-4F2C-866E-E225BCAE274F}">
      <dgm:prSet phldrT="[Text]"/>
      <dgm:spPr/>
      <dgm:t>
        <a:bodyPr/>
        <a:lstStyle/>
        <a:p>
          <a:pPr>
            <a:buFont typeface="Arial" panose="020B0604020202020204" pitchFamily="34" charset="0"/>
            <a:buChar char="•"/>
          </a:pPr>
          <a:r>
            <a:rPr lang="en-GB" dirty="0">
              <a:latin typeface="Syne" panose="020B0604020202020204" charset="0"/>
            </a:rPr>
            <a:t>Strong empirical support</a:t>
          </a:r>
        </a:p>
      </dgm:t>
    </dgm:pt>
    <dgm:pt modelId="{7AE0642A-95CA-4872-9766-CC8C238FBD24}" type="parTrans" cxnId="{F08ED09B-B5C2-44C9-AE55-B4D895F031A8}">
      <dgm:prSet/>
      <dgm:spPr/>
      <dgm:t>
        <a:bodyPr/>
        <a:lstStyle/>
        <a:p>
          <a:endParaRPr lang="en-GB">
            <a:latin typeface="Syne" panose="020B0604020202020204" charset="0"/>
          </a:endParaRPr>
        </a:p>
      </dgm:t>
    </dgm:pt>
    <dgm:pt modelId="{50F6FA22-B213-4F41-BBD9-CC6C146F58A4}" type="sibTrans" cxnId="{F08ED09B-B5C2-44C9-AE55-B4D895F031A8}">
      <dgm:prSet/>
      <dgm:spPr/>
      <dgm:t>
        <a:bodyPr/>
        <a:lstStyle/>
        <a:p>
          <a:endParaRPr lang="en-GB">
            <a:latin typeface="Syne" panose="020B0604020202020204" charset="0"/>
          </a:endParaRPr>
        </a:p>
      </dgm:t>
    </dgm:pt>
    <dgm:pt modelId="{64F9DF2B-D7DF-4283-A0A0-4AC97D18222D}">
      <dgm:prSet phldrT="[Text]" phldr="0"/>
      <dgm:spPr/>
      <dgm:t>
        <a:bodyPr/>
        <a:lstStyle/>
        <a:p>
          <a:r>
            <a:rPr lang="en-GB" dirty="0">
              <a:latin typeface="Syne" panose="020B0604020202020204" charset="0"/>
            </a:rPr>
            <a:t>Limitations</a:t>
          </a:r>
        </a:p>
      </dgm:t>
    </dgm:pt>
    <dgm:pt modelId="{E756380A-C8BA-490F-B312-7BEDFF842553}" type="parTrans" cxnId="{E8CC9670-FDA6-423F-B9DE-6C94B843CBFB}">
      <dgm:prSet/>
      <dgm:spPr/>
      <dgm:t>
        <a:bodyPr/>
        <a:lstStyle/>
        <a:p>
          <a:endParaRPr lang="en-GB">
            <a:latin typeface="Syne" panose="020B0604020202020204" charset="0"/>
          </a:endParaRPr>
        </a:p>
      </dgm:t>
    </dgm:pt>
    <dgm:pt modelId="{73C6EAA8-33E4-4BA8-AA88-586B1BCD6C4A}" type="sibTrans" cxnId="{E8CC9670-FDA6-423F-B9DE-6C94B843CBFB}">
      <dgm:prSet/>
      <dgm:spPr/>
      <dgm:t>
        <a:bodyPr/>
        <a:lstStyle/>
        <a:p>
          <a:endParaRPr lang="en-GB">
            <a:latin typeface="Syne" panose="020B0604020202020204" charset="0"/>
          </a:endParaRPr>
        </a:p>
      </dgm:t>
    </dgm:pt>
    <dgm:pt modelId="{4ACAF707-3716-4232-8701-E01E1905A5BB}">
      <dgm:prSet phldrT="[Text]"/>
      <dgm:spPr/>
      <dgm:t>
        <a:bodyPr/>
        <a:lstStyle/>
        <a:p>
          <a:r>
            <a:rPr lang="en-GB" dirty="0">
              <a:latin typeface="Syne" panose="020B0604020202020204" charset="0"/>
            </a:rPr>
            <a:t>Threats are often perceived rather than objective</a:t>
          </a:r>
        </a:p>
      </dgm:t>
    </dgm:pt>
    <dgm:pt modelId="{8709A35F-0E59-4FDF-9901-51D0DF166C99}" type="parTrans" cxnId="{A113F630-81B8-4804-BE08-D49A0CE5DAB7}">
      <dgm:prSet/>
      <dgm:spPr/>
      <dgm:t>
        <a:bodyPr/>
        <a:lstStyle/>
        <a:p>
          <a:endParaRPr lang="en-GB">
            <a:latin typeface="Syne" panose="020B0604020202020204" charset="0"/>
          </a:endParaRPr>
        </a:p>
      </dgm:t>
    </dgm:pt>
    <dgm:pt modelId="{8498BF45-22A0-49FB-A499-5D3F2001EA86}" type="sibTrans" cxnId="{A113F630-81B8-4804-BE08-D49A0CE5DAB7}">
      <dgm:prSet/>
      <dgm:spPr/>
      <dgm:t>
        <a:bodyPr/>
        <a:lstStyle/>
        <a:p>
          <a:endParaRPr lang="en-GB">
            <a:latin typeface="Syne" panose="020B0604020202020204" charset="0"/>
          </a:endParaRPr>
        </a:p>
      </dgm:t>
    </dgm:pt>
    <dgm:pt modelId="{81980263-F41E-461D-9B35-23EB7B4B49A1}">
      <dgm:prSet/>
      <dgm:spPr/>
      <dgm:t>
        <a:bodyPr/>
        <a:lstStyle/>
        <a:p>
          <a:endParaRPr lang="en-GB"/>
        </a:p>
      </dgm:t>
    </dgm:pt>
    <dgm:pt modelId="{CF29CC3F-BADB-45EA-B789-02BAFAB9E878}" type="parTrans" cxnId="{1EEE0DA6-0119-4424-BE20-8210BCDE0114}">
      <dgm:prSet/>
      <dgm:spPr/>
      <dgm:t>
        <a:bodyPr/>
        <a:lstStyle/>
        <a:p>
          <a:endParaRPr lang="en-GB">
            <a:latin typeface="Syne" panose="020B0604020202020204" charset="0"/>
          </a:endParaRPr>
        </a:p>
      </dgm:t>
    </dgm:pt>
    <dgm:pt modelId="{11CBB0A9-2EBA-45CD-A69B-BC3B6C100B5C}" type="sibTrans" cxnId="{1EEE0DA6-0119-4424-BE20-8210BCDE0114}">
      <dgm:prSet/>
      <dgm:spPr/>
      <dgm:t>
        <a:bodyPr/>
        <a:lstStyle/>
        <a:p>
          <a:endParaRPr lang="en-GB">
            <a:latin typeface="Syne" panose="020B0604020202020204" charset="0"/>
          </a:endParaRPr>
        </a:p>
      </dgm:t>
    </dgm:pt>
    <dgm:pt modelId="{C51380E6-25A7-4B69-8279-458CAA217EA5}">
      <dgm:prSet/>
      <dgm:spPr/>
      <dgm:t>
        <a:bodyPr/>
        <a:lstStyle/>
        <a:p>
          <a:endParaRPr lang="en-GB"/>
        </a:p>
      </dgm:t>
    </dgm:pt>
    <dgm:pt modelId="{82845E0E-A8B8-4283-AA96-426181F358A5}" type="parTrans" cxnId="{12013664-AD7D-433A-AA99-B5EEB9375153}">
      <dgm:prSet/>
      <dgm:spPr/>
      <dgm:t>
        <a:bodyPr/>
        <a:lstStyle/>
        <a:p>
          <a:endParaRPr lang="en-GB">
            <a:latin typeface="Syne" panose="020B0604020202020204" charset="0"/>
          </a:endParaRPr>
        </a:p>
      </dgm:t>
    </dgm:pt>
    <dgm:pt modelId="{3C8C3295-EC63-4F13-B6D9-0B03FE491B03}" type="sibTrans" cxnId="{12013664-AD7D-433A-AA99-B5EEB9375153}">
      <dgm:prSet/>
      <dgm:spPr/>
      <dgm:t>
        <a:bodyPr/>
        <a:lstStyle/>
        <a:p>
          <a:endParaRPr lang="en-GB">
            <a:latin typeface="Syne" panose="020B0604020202020204" charset="0"/>
          </a:endParaRPr>
        </a:p>
      </dgm:t>
    </dgm:pt>
    <dgm:pt modelId="{52023780-957F-4B1B-9584-F4975F57751A}">
      <dgm:prSet/>
      <dgm:spPr/>
      <dgm:t>
        <a:bodyPr/>
        <a:lstStyle/>
        <a:p>
          <a:endParaRPr lang="en-GB"/>
        </a:p>
      </dgm:t>
    </dgm:pt>
    <dgm:pt modelId="{DC8952FD-5312-4EC9-9FAC-B7671C96AE58}" type="parTrans" cxnId="{4B6A6552-E061-4A4F-8B71-B395AAE8C42C}">
      <dgm:prSet/>
      <dgm:spPr/>
      <dgm:t>
        <a:bodyPr/>
        <a:lstStyle/>
        <a:p>
          <a:endParaRPr lang="en-GB">
            <a:latin typeface="Syne" panose="020B0604020202020204" charset="0"/>
          </a:endParaRPr>
        </a:p>
      </dgm:t>
    </dgm:pt>
    <dgm:pt modelId="{8C4FF572-6A25-468D-AC78-71904A94CC0A}" type="sibTrans" cxnId="{4B6A6552-E061-4A4F-8B71-B395AAE8C42C}">
      <dgm:prSet/>
      <dgm:spPr/>
      <dgm:t>
        <a:bodyPr/>
        <a:lstStyle/>
        <a:p>
          <a:endParaRPr lang="en-GB">
            <a:latin typeface="Syne" panose="020B0604020202020204" charset="0"/>
          </a:endParaRPr>
        </a:p>
      </dgm:t>
    </dgm:pt>
    <dgm:pt modelId="{72CB7271-1D93-4349-89BC-06F631F37EBE}">
      <dgm:prSet/>
      <dgm:spPr/>
      <dgm:t>
        <a:bodyPr/>
        <a:lstStyle/>
        <a:p>
          <a:endParaRPr lang="en-GB">
            <a:latin typeface="Syne" panose="020B0604020202020204" charset="0"/>
          </a:endParaRPr>
        </a:p>
      </dgm:t>
    </dgm:pt>
    <dgm:pt modelId="{E2586B81-DEF6-47D6-8602-1A8D4E48899E}" type="parTrans" cxnId="{C497D51D-707D-4408-A040-5336ED0CDCC0}">
      <dgm:prSet/>
      <dgm:spPr/>
      <dgm:t>
        <a:bodyPr/>
        <a:lstStyle/>
        <a:p>
          <a:endParaRPr lang="en-GB">
            <a:latin typeface="Syne" panose="020B0604020202020204" charset="0"/>
          </a:endParaRPr>
        </a:p>
      </dgm:t>
    </dgm:pt>
    <dgm:pt modelId="{F3D91930-447A-4A14-BFC9-FC06091E3F04}" type="sibTrans" cxnId="{C497D51D-707D-4408-A040-5336ED0CDCC0}">
      <dgm:prSet/>
      <dgm:spPr/>
      <dgm:t>
        <a:bodyPr/>
        <a:lstStyle/>
        <a:p>
          <a:endParaRPr lang="en-GB">
            <a:latin typeface="Syne" panose="020B0604020202020204" charset="0"/>
          </a:endParaRPr>
        </a:p>
      </dgm:t>
    </dgm:pt>
    <dgm:pt modelId="{85D9CAD7-C580-4DE8-B462-4EA704C11639}">
      <dgm:prSet/>
      <dgm:spPr/>
      <dgm:t>
        <a:bodyPr/>
        <a:lstStyle/>
        <a:p>
          <a:pPr>
            <a:buFont typeface="Arial" panose="020B0604020202020204" pitchFamily="34" charset="0"/>
            <a:buChar char="•"/>
          </a:pPr>
          <a:r>
            <a:rPr lang="en-GB" dirty="0">
              <a:latin typeface="Syne" panose="020B0604020202020204" charset="0"/>
            </a:rPr>
            <a:t>Explains many real-world conflicts</a:t>
          </a:r>
        </a:p>
      </dgm:t>
    </dgm:pt>
    <dgm:pt modelId="{0BE857F9-F800-4C31-BD93-F333DB305380}" type="parTrans" cxnId="{A78B8226-E402-489D-B6B0-DA09D4A810BC}">
      <dgm:prSet/>
      <dgm:spPr/>
      <dgm:t>
        <a:bodyPr/>
        <a:lstStyle/>
        <a:p>
          <a:endParaRPr lang="en-GB">
            <a:latin typeface="Syne" panose="020B0604020202020204" charset="0"/>
          </a:endParaRPr>
        </a:p>
      </dgm:t>
    </dgm:pt>
    <dgm:pt modelId="{CEFE8988-EF5E-4318-BDA2-D998F5531760}" type="sibTrans" cxnId="{A78B8226-E402-489D-B6B0-DA09D4A810BC}">
      <dgm:prSet/>
      <dgm:spPr/>
      <dgm:t>
        <a:bodyPr/>
        <a:lstStyle/>
        <a:p>
          <a:endParaRPr lang="en-GB">
            <a:latin typeface="Syne" panose="020B0604020202020204" charset="0"/>
          </a:endParaRPr>
        </a:p>
      </dgm:t>
    </dgm:pt>
    <dgm:pt modelId="{26318F10-2D44-4710-8652-06902BE960F1}">
      <dgm:prSet/>
      <dgm:spPr/>
      <dgm:t>
        <a:bodyPr/>
        <a:lstStyle/>
        <a:p>
          <a:pPr>
            <a:buFont typeface="Arial" panose="020B0604020202020204" pitchFamily="34" charset="0"/>
            <a:buChar char="•"/>
          </a:pPr>
          <a:r>
            <a:rPr lang="en-GB" dirty="0">
              <a:latin typeface="Syne" panose="020B0604020202020204" charset="0"/>
            </a:rPr>
            <a:t>Accounts for prejudice as a situational process</a:t>
          </a:r>
        </a:p>
      </dgm:t>
    </dgm:pt>
    <dgm:pt modelId="{80891FA0-5A7D-4D13-A594-6824C3ED2D5A}" type="parTrans" cxnId="{C6829746-7E07-4EC5-8B86-A48DAFB95EBB}">
      <dgm:prSet/>
      <dgm:spPr/>
      <dgm:t>
        <a:bodyPr/>
        <a:lstStyle/>
        <a:p>
          <a:endParaRPr lang="en-GB">
            <a:latin typeface="Syne" panose="020B0604020202020204" charset="0"/>
          </a:endParaRPr>
        </a:p>
      </dgm:t>
    </dgm:pt>
    <dgm:pt modelId="{25A944DB-0363-4C54-AE38-6C8A8CDD4E62}" type="sibTrans" cxnId="{C6829746-7E07-4EC5-8B86-A48DAFB95EBB}">
      <dgm:prSet/>
      <dgm:spPr/>
      <dgm:t>
        <a:bodyPr/>
        <a:lstStyle/>
        <a:p>
          <a:endParaRPr lang="en-GB">
            <a:latin typeface="Syne" panose="020B0604020202020204" charset="0"/>
          </a:endParaRPr>
        </a:p>
      </dgm:t>
    </dgm:pt>
    <dgm:pt modelId="{C026D2CA-7084-460E-806A-CD950EA9F359}">
      <dgm:prSet/>
      <dgm:spPr/>
      <dgm:t>
        <a:bodyPr/>
        <a:lstStyle/>
        <a:p>
          <a:pPr>
            <a:buFont typeface="Arial" panose="020B0604020202020204" pitchFamily="34" charset="0"/>
            <a:buChar char="•"/>
          </a:pPr>
          <a:r>
            <a:rPr lang="en-GB" dirty="0">
              <a:latin typeface="Syne" panose="020B0604020202020204" charset="0"/>
            </a:rPr>
            <a:t>Useful for policy and intervention</a:t>
          </a:r>
        </a:p>
      </dgm:t>
    </dgm:pt>
    <dgm:pt modelId="{BB68E2E9-2A1C-482E-A3FC-7876018AE6C3}" type="parTrans" cxnId="{4A2FE845-8149-4271-B1E6-94431C231A57}">
      <dgm:prSet/>
      <dgm:spPr/>
      <dgm:t>
        <a:bodyPr/>
        <a:lstStyle/>
        <a:p>
          <a:endParaRPr lang="en-GB">
            <a:latin typeface="Syne" panose="020B0604020202020204" charset="0"/>
          </a:endParaRPr>
        </a:p>
      </dgm:t>
    </dgm:pt>
    <dgm:pt modelId="{5594E05C-4E29-4E43-B09A-975DEF371A34}" type="sibTrans" cxnId="{4A2FE845-8149-4271-B1E6-94431C231A57}">
      <dgm:prSet/>
      <dgm:spPr/>
      <dgm:t>
        <a:bodyPr/>
        <a:lstStyle/>
        <a:p>
          <a:endParaRPr lang="en-GB">
            <a:latin typeface="Syne" panose="020B0604020202020204" charset="0"/>
          </a:endParaRPr>
        </a:p>
      </dgm:t>
    </dgm:pt>
    <dgm:pt modelId="{B123E843-747E-44CC-A171-031D09B08AD4}">
      <dgm:prSet/>
      <dgm:spPr/>
      <dgm:t>
        <a:bodyPr/>
        <a:lstStyle/>
        <a:p>
          <a:r>
            <a:rPr lang="en-GB" dirty="0">
              <a:latin typeface="Syne" panose="020B0604020202020204" charset="0"/>
            </a:rPr>
            <a:t>Cannot explain all prejudice</a:t>
          </a:r>
        </a:p>
      </dgm:t>
    </dgm:pt>
    <dgm:pt modelId="{A0CBC550-84EC-408B-B956-6CEE03C5A789}" type="parTrans" cxnId="{855209C5-276C-4455-94DF-D1CED17A3843}">
      <dgm:prSet/>
      <dgm:spPr/>
      <dgm:t>
        <a:bodyPr/>
        <a:lstStyle/>
        <a:p>
          <a:endParaRPr lang="en-GB">
            <a:latin typeface="Syne" panose="020B0604020202020204" charset="0"/>
          </a:endParaRPr>
        </a:p>
      </dgm:t>
    </dgm:pt>
    <dgm:pt modelId="{6E2829EF-ECF1-4DFB-9C7C-9DFA219D1BAA}" type="sibTrans" cxnId="{855209C5-276C-4455-94DF-D1CED17A3843}">
      <dgm:prSet/>
      <dgm:spPr/>
      <dgm:t>
        <a:bodyPr/>
        <a:lstStyle/>
        <a:p>
          <a:endParaRPr lang="en-GB">
            <a:latin typeface="Syne" panose="020B0604020202020204" charset="0"/>
          </a:endParaRPr>
        </a:p>
      </dgm:t>
    </dgm:pt>
    <dgm:pt modelId="{2416DF37-442E-44B8-935A-1A6015E86C81}">
      <dgm:prSet/>
      <dgm:spPr/>
      <dgm:t>
        <a:bodyPr/>
        <a:lstStyle/>
        <a:p>
          <a:r>
            <a:rPr lang="en-GB" dirty="0">
              <a:latin typeface="Syne" panose="020B0604020202020204" charset="0"/>
            </a:rPr>
            <a:t>May overlook structural inequalities</a:t>
          </a:r>
        </a:p>
      </dgm:t>
    </dgm:pt>
    <dgm:pt modelId="{6335C73B-7412-4593-A5E9-C845E41DF819}" type="parTrans" cxnId="{29294E6C-FED0-4547-BD1C-F4521B9C543B}">
      <dgm:prSet/>
      <dgm:spPr/>
      <dgm:t>
        <a:bodyPr/>
        <a:lstStyle/>
        <a:p>
          <a:endParaRPr lang="en-GB">
            <a:latin typeface="Syne" panose="020B0604020202020204" charset="0"/>
          </a:endParaRPr>
        </a:p>
      </dgm:t>
    </dgm:pt>
    <dgm:pt modelId="{7832D1C9-1438-4D0F-A113-F9604374DC3F}" type="sibTrans" cxnId="{29294E6C-FED0-4547-BD1C-F4521B9C543B}">
      <dgm:prSet/>
      <dgm:spPr/>
      <dgm:t>
        <a:bodyPr/>
        <a:lstStyle/>
        <a:p>
          <a:endParaRPr lang="en-GB">
            <a:latin typeface="Syne" panose="020B0604020202020204" charset="0"/>
          </a:endParaRPr>
        </a:p>
      </dgm:t>
    </dgm:pt>
    <dgm:pt modelId="{583C7EAA-5AEF-4888-9A62-172F8BFCC203}">
      <dgm:prSet/>
      <dgm:spPr/>
      <dgm:t>
        <a:bodyPr/>
        <a:lstStyle/>
        <a:p>
          <a:r>
            <a:rPr lang="en-GB" dirty="0">
              <a:latin typeface="Syne" panose="020B0604020202020204" charset="0"/>
            </a:rPr>
            <a:t>Threat narratives can be socially constructed</a:t>
          </a:r>
        </a:p>
      </dgm:t>
    </dgm:pt>
    <dgm:pt modelId="{1144EE42-A60B-4C24-A00B-2F2DA20C1445}" type="parTrans" cxnId="{5596A259-1FC1-4DE0-98FF-69D2D59E876E}">
      <dgm:prSet/>
      <dgm:spPr/>
      <dgm:t>
        <a:bodyPr/>
        <a:lstStyle/>
        <a:p>
          <a:endParaRPr lang="en-GB">
            <a:latin typeface="Syne" panose="020B0604020202020204" charset="0"/>
          </a:endParaRPr>
        </a:p>
      </dgm:t>
    </dgm:pt>
    <dgm:pt modelId="{A3BC73FE-9DDC-405C-9EC0-06D24A5FB51B}" type="sibTrans" cxnId="{5596A259-1FC1-4DE0-98FF-69D2D59E876E}">
      <dgm:prSet/>
      <dgm:spPr/>
      <dgm:t>
        <a:bodyPr/>
        <a:lstStyle/>
        <a:p>
          <a:endParaRPr lang="en-GB">
            <a:latin typeface="Syne" panose="020B0604020202020204" charset="0"/>
          </a:endParaRPr>
        </a:p>
      </dgm:t>
    </dgm:pt>
    <dgm:pt modelId="{751CFA51-E501-4F6F-8386-194AB00EE6C5}" type="pres">
      <dgm:prSet presAssocID="{9D3E02E7-26BB-40F4-BD57-ACB9E75245DC}" presName="Name0" presStyleCnt="0">
        <dgm:presLayoutVars>
          <dgm:chMax val="2"/>
          <dgm:dir/>
          <dgm:animOne val="branch"/>
          <dgm:animLvl val="lvl"/>
          <dgm:resizeHandles val="exact"/>
        </dgm:presLayoutVars>
      </dgm:prSet>
      <dgm:spPr/>
    </dgm:pt>
    <dgm:pt modelId="{059DA082-2FE7-4B50-B6E6-7267495F80CC}" type="pres">
      <dgm:prSet presAssocID="{9D3E02E7-26BB-40F4-BD57-ACB9E75245DC}" presName="Background" presStyleLbl="node1" presStyleIdx="0" presStyleCnt="1"/>
      <dgm:spPr/>
    </dgm:pt>
    <dgm:pt modelId="{03193018-C4DE-4BD9-9543-BDC88307EB86}" type="pres">
      <dgm:prSet presAssocID="{9D3E02E7-26BB-40F4-BD57-ACB9E75245DC}" presName="Divider" presStyleLbl="callout" presStyleIdx="0" presStyleCnt="1"/>
      <dgm:spPr/>
    </dgm:pt>
    <dgm:pt modelId="{AE71AAA9-0BA4-49A2-8FC3-6EE6F488DA6A}" type="pres">
      <dgm:prSet presAssocID="{9D3E02E7-26BB-40F4-BD57-ACB9E75245DC}" presName="ChildText1" presStyleLbl="revTx" presStyleIdx="0" presStyleCnt="0">
        <dgm:presLayoutVars>
          <dgm:chMax val="0"/>
          <dgm:chPref val="0"/>
          <dgm:bulletEnabled val="1"/>
        </dgm:presLayoutVars>
      </dgm:prSet>
      <dgm:spPr/>
    </dgm:pt>
    <dgm:pt modelId="{8964B1D1-6270-46FF-AC66-1023574E7131}" type="pres">
      <dgm:prSet presAssocID="{9D3E02E7-26BB-40F4-BD57-ACB9E75245DC}" presName="ChildText2" presStyleLbl="revTx" presStyleIdx="0" presStyleCnt="0">
        <dgm:presLayoutVars>
          <dgm:chMax val="0"/>
          <dgm:chPref val="0"/>
          <dgm:bulletEnabled val="1"/>
        </dgm:presLayoutVars>
      </dgm:prSet>
      <dgm:spPr/>
    </dgm:pt>
    <dgm:pt modelId="{AF382785-6FA7-469D-9CCF-C4C1B084B008}" type="pres">
      <dgm:prSet presAssocID="{9D3E02E7-26BB-40F4-BD57-ACB9E75245DC}" presName="ParentText1" presStyleLbl="revTx" presStyleIdx="0" presStyleCnt="0">
        <dgm:presLayoutVars>
          <dgm:chMax val="1"/>
          <dgm:chPref val="1"/>
        </dgm:presLayoutVars>
      </dgm:prSet>
      <dgm:spPr/>
    </dgm:pt>
    <dgm:pt modelId="{377C5D3F-9A20-4EE7-87CF-67D311C3D379}" type="pres">
      <dgm:prSet presAssocID="{9D3E02E7-26BB-40F4-BD57-ACB9E75245DC}" presName="ParentShape1" presStyleLbl="alignImgPlace1" presStyleIdx="0" presStyleCnt="2">
        <dgm:presLayoutVars/>
      </dgm:prSet>
      <dgm:spPr/>
    </dgm:pt>
    <dgm:pt modelId="{00A8BECD-189E-4950-B869-F15FF470224C}" type="pres">
      <dgm:prSet presAssocID="{9D3E02E7-26BB-40F4-BD57-ACB9E75245DC}" presName="ParentText2" presStyleLbl="revTx" presStyleIdx="0" presStyleCnt="0">
        <dgm:presLayoutVars>
          <dgm:chMax val="1"/>
          <dgm:chPref val="1"/>
        </dgm:presLayoutVars>
      </dgm:prSet>
      <dgm:spPr/>
    </dgm:pt>
    <dgm:pt modelId="{6D8AB593-12E2-445D-AEAB-7B96343B59BA}" type="pres">
      <dgm:prSet presAssocID="{9D3E02E7-26BB-40F4-BD57-ACB9E75245DC}" presName="ParentShape2" presStyleLbl="alignImgPlace1" presStyleIdx="1" presStyleCnt="2">
        <dgm:presLayoutVars/>
      </dgm:prSet>
      <dgm:spPr/>
    </dgm:pt>
  </dgm:ptLst>
  <dgm:cxnLst>
    <dgm:cxn modelId="{F4BB390A-2C43-4E64-B9FA-0358F1831925}" type="presOf" srcId="{85D9CAD7-C580-4DE8-B462-4EA704C11639}" destId="{AE71AAA9-0BA4-49A2-8FC3-6EE6F488DA6A}" srcOrd="0" destOrd="1" presId="urn:microsoft.com/office/officeart/2009/3/layout/OpposingIdeas"/>
    <dgm:cxn modelId="{C497D51D-707D-4408-A040-5336ED0CDCC0}" srcId="{9D3E02E7-26BB-40F4-BD57-ACB9E75245DC}" destId="{72CB7271-1D93-4349-89BC-06F631F37EBE}" srcOrd="5" destOrd="0" parTransId="{E2586B81-DEF6-47D6-8602-1A8D4E48899E}" sibTransId="{F3D91930-447A-4A14-BFC9-FC06091E3F04}"/>
    <dgm:cxn modelId="{FF4D8021-0982-48CF-BFA2-137B5342508B}" srcId="{9D3E02E7-26BB-40F4-BD57-ACB9E75245DC}" destId="{C89C0CF4-8F32-42F3-8D87-2FCB5B68DFA9}" srcOrd="0" destOrd="0" parTransId="{C6224D3A-8004-45CA-9F47-C54B0B4CAE36}" sibTransId="{8B1FEFA7-276D-4060-B061-D86F94AA6F7F}"/>
    <dgm:cxn modelId="{A78B8226-E402-489D-B6B0-DA09D4A810BC}" srcId="{C89C0CF4-8F32-42F3-8D87-2FCB5B68DFA9}" destId="{85D9CAD7-C580-4DE8-B462-4EA704C11639}" srcOrd="1" destOrd="0" parTransId="{0BE857F9-F800-4C31-BD93-F333DB305380}" sibTransId="{CEFE8988-EF5E-4318-BDA2-D998F5531760}"/>
    <dgm:cxn modelId="{61F14C27-A3D9-4C89-9627-01AD8AE43D3D}" type="presOf" srcId="{C026D2CA-7084-460E-806A-CD950EA9F359}" destId="{AE71AAA9-0BA4-49A2-8FC3-6EE6F488DA6A}" srcOrd="0" destOrd="3" presId="urn:microsoft.com/office/officeart/2009/3/layout/OpposingIdeas"/>
    <dgm:cxn modelId="{A113F630-81B8-4804-BE08-D49A0CE5DAB7}" srcId="{64F9DF2B-D7DF-4283-A0A0-4AC97D18222D}" destId="{4ACAF707-3716-4232-8701-E01E1905A5BB}" srcOrd="0" destOrd="0" parTransId="{8709A35F-0E59-4FDF-9901-51D0DF166C99}" sibTransId="{8498BF45-22A0-49FB-A499-5D3F2001EA86}"/>
    <dgm:cxn modelId="{640DFB32-55A9-4655-901E-9A08FFC3608E}" type="presOf" srcId="{9D3E02E7-26BB-40F4-BD57-ACB9E75245DC}" destId="{751CFA51-E501-4F6F-8386-194AB00EE6C5}" srcOrd="0" destOrd="0" presId="urn:microsoft.com/office/officeart/2009/3/layout/OpposingIdeas"/>
    <dgm:cxn modelId="{AF5D7D34-E359-41A8-A849-F40107C100C4}" type="presOf" srcId="{64F9DF2B-D7DF-4283-A0A0-4AC97D18222D}" destId="{6D8AB593-12E2-445D-AEAB-7B96343B59BA}" srcOrd="1" destOrd="0" presId="urn:microsoft.com/office/officeart/2009/3/layout/OpposingIdeas"/>
    <dgm:cxn modelId="{12013664-AD7D-433A-AA99-B5EEB9375153}" srcId="{9D3E02E7-26BB-40F4-BD57-ACB9E75245DC}" destId="{C51380E6-25A7-4B69-8279-458CAA217EA5}" srcOrd="3" destOrd="0" parTransId="{82845E0E-A8B8-4283-AA96-426181F358A5}" sibTransId="{3C8C3295-EC63-4F13-B6D9-0B03FE491B03}"/>
    <dgm:cxn modelId="{4A2FE845-8149-4271-B1E6-94431C231A57}" srcId="{C89C0CF4-8F32-42F3-8D87-2FCB5B68DFA9}" destId="{C026D2CA-7084-460E-806A-CD950EA9F359}" srcOrd="3" destOrd="0" parTransId="{BB68E2E9-2A1C-482E-A3FC-7876018AE6C3}" sibTransId="{5594E05C-4E29-4E43-B09A-975DEF371A34}"/>
    <dgm:cxn modelId="{C6829746-7E07-4EC5-8B86-A48DAFB95EBB}" srcId="{C89C0CF4-8F32-42F3-8D87-2FCB5B68DFA9}" destId="{26318F10-2D44-4710-8652-06902BE960F1}" srcOrd="2" destOrd="0" parTransId="{80891FA0-5A7D-4D13-A594-6824C3ED2D5A}" sibTransId="{25A944DB-0363-4C54-AE38-6C8A8CDD4E62}"/>
    <dgm:cxn modelId="{E2480169-FE77-43ED-93A9-55E095464B81}" type="presOf" srcId="{C89C0CF4-8F32-42F3-8D87-2FCB5B68DFA9}" destId="{377C5D3F-9A20-4EE7-87CF-67D311C3D379}" srcOrd="1" destOrd="0" presId="urn:microsoft.com/office/officeart/2009/3/layout/OpposingIdeas"/>
    <dgm:cxn modelId="{2B7F5849-FD17-49DE-BE8D-8E0FC1232133}" type="presOf" srcId="{4ACAF707-3716-4232-8701-E01E1905A5BB}" destId="{8964B1D1-6270-46FF-AC66-1023574E7131}" srcOrd="0" destOrd="0" presId="urn:microsoft.com/office/officeart/2009/3/layout/OpposingIdeas"/>
    <dgm:cxn modelId="{29294E6C-FED0-4547-BD1C-F4521B9C543B}" srcId="{64F9DF2B-D7DF-4283-A0A0-4AC97D18222D}" destId="{2416DF37-442E-44B8-935A-1A6015E86C81}" srcOrd="2" destOrd="0" parTransId="{6335C73B-7412-4593-A5E9-C845E41DF819}" sibTransId="{7832D1C9-1438-4D0F-A113-F9604374DC3F}"/>
    <dgm:cxn modelId="{E8CC9670-FDA6-423F-B9DE-6C94B843CBFB}" srcId="{9D3E02E7-26BB-40F4-BD57-ACB9E75245DC}" destId="{64F9DF2B-D7DF-4283-A0A0-4AC97D18222D}" srcOrd="1" destOrd="0" parTransId="{E756380A-C8BA-490F-B312-7BEDFF842553}" sibTransId="{73C6EAA8-33E4-4BA8-AA88-586B1BCD6C4A}"/>
    <dgm:cxn modelId="{4B6A6552-E061-4A4F-8B71-B395AAE8C42C}" srcId="{9D3E02E7-26BB-40F4-BD57-ACB9E75245DC}" destId="{52023780-957F-4B1B-9584-F4975F57751A}" srcOrd="4" destOrd="0" parTransId="{DC8952FD-5312-4EC9-9FAC-B7671C96AE58}" sibTransId="{8C4FF572-6A25-468D-AC78-71904A94CC0A}"/>
    <dgm:cxn modelId="{75FC3855-A560-492E-8EFB-0E66F518E9DA}" type="presOf" srcId="{2416DF37-442E-44B8-935A-1A6015E86C81}" destId="{8964B1D1-6270-46FF-AC66-1023574E7131}" srcOrd="0" destOrd="2" presId="urn:microsoft.com/office/officeart/2009/3/layout/OpposingIdeas"/>
    <dgm:cxn modelId="{5596A259-1FC1-4DE0-98FF-69D2D59E876E}" srcId="{64F9DF2B-D7DF-4283-A0A0-4AC97D18222D}" destId="{583C7EAA-5AEF-4888-9A62-172F8BFCC203}" srcOrd="3" destOrd="0" parTransId="{1144EE42-A60B-4C24-A00B-2F2DA20C1445}" sibTransId="{A3BC73FE-9DDC-405C-9EC0-06D24A5FB51B}"/>
    <dgm:cxn modelId="{F08ED09B-B5C2-44C9-AE55-B4D895F031A8}" srcId="{C89C0CF4-8F32-42F3-8D87-2FCB5B68DFA9}" destId="{C431DF18-A890-4F2C-866E-E225BCAE274F}" srcOrd="0" destOrd="0" parTransId="{7AE0642A-95CA-4872-9766-CC8C238FBD24}" sibTransId="{50F6FA22-B213-4F41-BBD9-CC6C146F58A4}"/>
    <dgm:cxn modelId="{1EEE0DA6-0119-4424-BE20-8210BCDE0114}" srcId="{9D3E02E7-26BB-40F4-BD57-ACB9E75245DC}" destId="{81980263-F41E-461D-9B35-23EB7B4B49A1}" srcOrd="2" destOrd="0" parTransId="{CF29CC3F-BADB-45EA-B789-02BAFAB9E878}" sibTransId="{11CBB0A9-2EBA-45CD-A69B-BC3B6C100B5C}"/>
    <dgm:cxn modelId="{F64447BB-F117-43D9-90AE-82433ECB2A46}" type="presOf" srcId="{26318F10-2D44-4710-8652-06902BE960F1}" destId="{AE71AAA9-0BA4-49A2-8FC3-6EE6F488DA6A}" srcOrd="0" destOrd="2" presId="urn:microsoft.com/office/officeart/2009/3/layout/OpposingIdeas"/>
    <dgm:cxn modelId="{855209C5-276C-4455-94DF-D1CED17A3843}" srcId="{64F9DF2B-D7DF-4283-A0A0-4AC97D18222D}" destId="{B123E843-747E-44CC-A171-031D09B08AD4}" srcOrd="1" destOrd="0" parTransId="{A0CBC550-84EC-408B-B956-6CEE03C5A789}" sibTransId="{6E2829EF-ECF1-4DFB-9C7C-9DFA219D1BAA}"/>
    <dgm:cxn modelId="{0F9436D9-6345-4FB6-805F-9A4659FDDFB0}" type="presOf" srcId="{B123E843-747E-44CC-A171-031D09B08AD4}" destId="{8964B1D1-6270-46FF-AC66-1023574E7131}" srcOrd="0" destOrd="1" presId="urn:microsoft.com/office/officeart/2009/3/layout/OpposingIdeas"/>
    <dgm:cxn modelId="{B1068FDF-2A2E-466A-B788-91A3EF288AC9}" type="presOf" srcId="{583C7EAA-5AEF-4888-9A62-172F8BFCC203}" destId="{8964B1D1-6270-46FF-AC66-1023574E7131}" srcOrd="0" destOrd="3" presId="urn:microsoft.com/office/officeart/2009/3/layout/OpposingIdeas"/>
    <dgm:cxn modelId="{124D98E3-4A5A-4C58-A43F-E7E59EE673C6}" type="presOf" srcId="{64F9DF2B-D7DF-4283-A0A0-4AC97D18222D}" destId="{00A8BECD-189E-4950-B869-F15FF470224C}" srcOrd="0" destOrd="0" presId="urn:microsoft.com/office/officeart/2009/3/layout/OpposingIdeas"/>
    <dgm:cxn modelId="{463B06EB-2374-4EA7-901F-8BB7350D154B}" type="presOf" srcId="{C431DF18-A890-4F2C-866E-E225BCAE274F}" destId="{AE71AAA9-0BA4-49A2-8FC3-6EE6F488DA6A}" srcOrd="0" destOrd="0" presId="urn:microsoft.com/office/officeart/2009/3/layout/OpposingIdeas"/>
    <dgm:cxn modelId="{DBDF04EE-48FE-4481-B2D6-1A0A37A99797}" type="presOf" srcId="{C89C0CF4-8F32-42F3-8D87-2FCB5B68DFA9}" destId="{AF382785-6FA7-469D-9CCF-C4C1B084B008}" srcOrd="0" destOrd="0" presId="urn:microsoft.com/office/officeart/2009/3/layout/OpposingIdeas"/>
    <dgm:cxn modelId="{FB20C41E-0E0C-4F85-AC62-A11C772212BD}" type="presParOf" srcId="{751CFA51-E501-4F6F-8386-194AB00EE6C5}" destId="{059DA082-2FE7-4B50-B6E6-7267495F80CC}" srcOrd="0" destOrd="0" presId="urn:microsoft.com/office/officeart/2009/3/layout/OpposingIdeas"/>
    <dgm:cxn modelId="{FB344F39-6662-4476-A919-C4A60AFF9DF3}" type="presParOf" srcId="{751CFA51-E501-4F6F-8386-194AB00EE6C5}" destId="{03193018-C4DE-4BD9-9543-BDC88307EB86}" srcOrd="1" destOrd="0" presId="urn:microsoft.com/office/officeart/2009/3/layout/OpposingIdeas"/>
    <dgm:cxn modelId="{AAB81A8A-2FC6-42BA-B08C-FCC110D89006}" type="presParOf" srcId="{751CFA51-E501-4F6F-8386-194AB00EE6C5}" destId="{AE71AAA9-0BA4-49A2-8FC3-6EE6F488DA6A}" srcOrd="2" destOrd="0" presId="urn:microsoft.com/office/officeart/2009/3/layout/OpposingIdeas"/>
    <dgm:cxn modelId="{9219A382-D64F-42FC-AB22-E05D54F08BBA}" type="presParOf" srcId="{751CFA51-E501-4F6F-8386-194AB00EE6C5}" destId="{8964B1D1-6270-46FF-AC66-1023574E7131}" srcOrd="3" destOrd="0" presId="urn:microsoft.com/office/officeart/2009/3/layout/OpposingIdeas"/>
    <dgm:cxn modelId="{A9096832-441F-4D9A-86E9-D7E0FA6E2C98}" type="presParOf" srcId="{751CFA51-E501-4F6F-8386-194AB00EE6C5}" destId="{AF382785-6FA7-469D-9CCF-C4C1B084B008}" srcOrd="4" destOrd="0" presId="urn:microsoft.com/office/officeart/2009/3/layout/OpposingIdeas"/>
    <dgm:cxn modelId="{A392424D-A256-44E7-B738-B0E51E60526E}" type="presParOf" srcId="{751CFA51-E501-4F6F-8386-194AB00EE6C5}" destId="{377C5D3F-9A20-4EE7-87CF-67D311C3D379}" srcOrd="5" destOrd="0" presId="urn:microsoft.com/office/officeart/2009/3/layout/OpposingIdeas"/>
    <dgm:cxn modelId="{F0A36737-8FEA-430F-B061-2B74CAF46263}" type="presParOf" srcId="{751CFA51-E501-4F6F-8386-194AB00EE6C5}" destId="{00A8BECD-189E-4950-B869-F15FF470224C}" srcOrd="6" destOrd="0" presId="urn:microsoft.com/office/officeart/2009/3/layout/OpposingIdeas"/>
    <dgm:cxn modelId="{34174533-7366-4FE1-8BF8-2AD41ADF76C2}" type="presParOf" srcId="{751CFA51-E501-4F6F-8386-194AB00EE6C5}" destId="{6D8AB593-12E2-445D-AEAB-7B96343B59BA}" srcOrd="7" destOrd="0" presId="urn:microsoft.com/office/officeart/2009/3/layout/OpposingIdeas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44.xml><?xml version="1.0" encoding="utf-8"?>
<dgm:dataModel xmlns:dgm="http://schemas.openxmlformats.org/drawingml/2006/diagram" xmlns:a="http://schemas.openxmlformats.org/drawingml/2006/main">
  <dgm:ptLst>
    <dgm:pt modelId="{CE83FA04-59EF-4D51-911D-318E4F847734}" type="doc">
      <dgm:prSet loTypeId="urn:microsoft.com/office/officeart/2005/8/layout/venn3" loCatId="relationship" qsTypeId="urn:microsoft.com/office/officeart/2005/8/quickstyle/simple1" qsCatId="simple" csTypeId="urn:microsoft.com/office/officeart/2005/8/colors/colorful2" csCatId="colorful" phldr="1"/>
      <dgm:spPr/>
      <dgm:t>
        <a:bodyPr/>
        <a:lstStyle/>
        <a:p>
          <a:endParaRPr lang="en-GB"/>
        </a:p>
      </dgm:t>
    </dgm:pt>
    <dgm:pt modelId="{1B572419-ED17-466B-908B-9E8E7032D11F}">
      <dgm:prSet phldrT="[Text]" phldr="0"/>
      <dgm:spPr/>
      <dgm:t>
        <a:bodyPr/>
        <a:lstStyle/>
        <a:p>
          <a:r>
            <a:rPr lang="en-GB" dirty="0"/>
            <a:t>Social Identity Theory</a:t>
          </a:r>
        </a:p>
      </dgm:t>
    </dgm:pt>
    <dgm:pt modelId="{926ED287-63B2-4953-98B5-E20436B8E294}" type="parTrans" cxnId="{BD28E1EB-B7B0-4E5B-B025-D4F0538E912E}">
      <dgm:prSet/>
      <dgm:spPr/>
      <dgm:t>
        <a:bodyPr/>
        <a:lstStyle/>
        <a:p>
          <a:endParaRPr lang="en-GB"/>
        </a:p>
      </dgm:t>
    </dgm:pt>
    <dgm:pt modelId="{7767EA04-70EF-45E3-8F87-DC53EC7B6146}" type="sibTrans" cxnId="{BD28E1EB-B7B0-4E5B-B025-D4F0538E912E}">
      <dgm:prSet/>
      <dgm:spPr/>
      <dgm:t>
        <a:bodyPr/>
        <a:lstStyle/>
        <a:p>
          <a:endParaRPr lang="en-GB"/>
        </a:p>
      </dgm:t>
    </dgm:pt>
    <dgm:pt modelId="{ACF2B7D2-9340-414D-B52F-0AC87965F563}">
      <dgm:prSet phldrT="[Text]" phldr="0"/>
      <dgm:spPr/>
      <dgm:t>
        <a:bodyPr/>
        <a:lstStyle/>
        <a:p>
          <a:r>
            <a:rPr lang="en-GB" dirty="0"/>
            <a:t>Existing Stereotypes</a:t>
          </a:r>
        </a:p>
      </dgm:t>
    </dgm:pt>
    <dgm:pt modelId="{279B0D1E-8F36-4411-9ACE-38F606BDB48F}" type="parTrans" cxnId="{1EA96BF3-8C24-40EB-B487-6387E0AC710C}">
      <dgm:prSet/>
      <dgm:spPr/>
      <dgm:t>
        <a:bodyPr/>
        <a:lstStyle/>
        <a:p>
          <a:endParaRPr lang="en-GB"/>
        </a:p>
      </dgm:t>
    </dgm:pt>
    <dgm:pt modelId="{EDD4BD5F-7744-4C65-8620-06A2785AC25A}" type="sibTrans" cxnId="{1EA96BF3-8C24-40EB-B487-6387E0AC710C}">
      <dgm:prSet/>
      <dgm:spPr/>
      <dgm:t>
        <a:bodyPr/>
        <a:lstStyle/>
        <a:p>
          <a:endParaRPr lang="en-GB"/>
        </a:p>
      </dgm:t>
    </dgm:pt>
    <dgm:pt modelId="{DB3C14A5-D7CD-4BA1-AD90-69D4600BC695}">
      <dgm:prSet phldrT="[Text]" phldr="0"/>
      <dgm:spPr/>
      <dgm:t>
        <a:bodyPr/>
        <a:lstStyle/>
        <a:p>
          <a:r>
            <a:rPr lang="en-GB" dirty="0"/>
            <a:t>Political Ideology</a:t>
          </a:r>
        </a:p>
      </dgm:t>
    </dgm:pt>
    <dgm:pt modelId="{E76F6BF5-369A-4363-AD81-82C673036729}" type="parTrans" cxnId="{41D1D9A6-304A-41DD-8FF7-5975D616D7B0}">
      <dgm:prSet/>
      <dgm:spPr/>
      <dgm:t>
        <a:bodyPr/>
        <a:lstStyle/>
        <a:p>
          <a:endParaRPr lang="en-GB"/>
        </a:p>
      </dgm:t>
    </dgm:pt>
    <dgm:pt modelId="{03812F7C-789D-4CE1-A133-BB73D441FAAC}" type="sibTrans" cxnId="{41D1D9A6-304A-41DD-8FF7-5975D616D7B0}">
      <dgm:prSet/>
      <dgm:spPr/>
      <dgm:t>
        <a:bodyPr/>
        <a:lstStyle/>
        <a:p>
          <a:endParaRPr lang="en-GB"/>
        </a:p>
      </dgm:t>
    </dgm:pt>
    <dgm:pt modelId="{A225A3A2-4570-4FB4-BAF0-CEEA2D885C7A}">
      <dgm:prSet phldrT="[Text]" phldr="0"/>
      <dgm:spPr/>
      <dgm:t>
        <a:bodyPr/>
        <a:lstStyle/>
        <a:p>
          <a:r>
            <a:rPr lang="en-GB" dirty="0"/>
            <a:t>Media Framing</a:t>
          </a:r>
        </a:p>
      </dgm:t>
    </dgm:pt>
    <dgm:pt modelId="{0F020433-82E7-4B05-AA6E-731800EDD6D9}" type="parTrans" cxnId="{00BE196E-3504-4FC6-B977-CF478A99B031}">
      <dgm:prSet/>
      <dgm:spPr/>
      <dgm:t>
        <a:bodyPr/>
        <a:lstStyle/>
        <a:p>
          <a:endParaRPr lang="en-GB"/>
        </a:p>
      </dgm:t>
    </dgm:pt>
    <dgm:pt modelId="{5133E282-A3EF-411E-BC74-98225BF43775}" type="sibTrans" cxnId="{00BE196E-3504-4FC6-B977-CF478A99B031}">
      <dgm:prSet/>
      <dgm:spPr/>
      <dgm:t>
        <a:bodyPr/>
        <a:lstStyle/>
        <a:p>
          <a:endParaRPr lang="en-GB"/>
        </a:p>
      </dgm:t>
    </dgm:pt>
    <dgm:pt modelId="{69F438EA-1A66-4450-93BC-8C6A5B7FCBD8}">
      <dgm:prSet phldrT="[Text]" phldr="0"/>
      <dgm:spPr/>
      <dgm:t>
        <a:bodyPr/>
        <a:lstStyle/>
        <a:p>
          <a:r>
            <a:rPr lang="en-GB" dirty="0"/>
            <a:t>Elite Discourse</a:t>
          </a:r>
        </a:p>
      </dgm:t>
    </dgm:pt>
    <dgm:pt modelId="{7625647C-8409-4FF0-9F68-FF7F0A9F95E1}" type="parTrans" cxnId="{A4021CA1-12FF-481C-8D13-A7256EE18BB8}">
      <dgm:prSet/>
      <dgm:spPr/>
      <dgm:t>
        <a:bodyPr/>
        <a:lstStyle/>
        <a:p>
          <a:endParaRPr lang="en-GB"/>
        </a:p>
      </dgm:t>
    </dgm:pt>
    <dgm:pt modelId="{38A2977D-DB4A-4B3B-9D47-639DBD7C840E}" type="sibTrans" cxnId="{A4021CA1-12FF-481C-8D13-A7256EE18BB8}">
      <dgm:prSet/>
      <dgm:spPr/>
      <dgm:t>
        <a:bodyPr/>
        <a:lstStyle/>
        <a:p>
          <a:endParaRPr lang="en-GB"/>
        </a:p>
      </dgm:t>
    </dgm:pt>
    <dgm:pt modelId="{ECFA4EA1-005B-4037-AB81-5AFB1175858E}" type="pres">
      <dgm:prSet presAssocID="{CE83FA04-59EF-4D51-911D-318E4F847734}" presName="Name0" presStyleCnt="0">
        <dgm:presLayoutVars>
          <dgm:dir/>
          <dgm:resizeHandles val="exact"/>
        </dgm:presLayoutVars>
      </dgm:prSet>
      <dgm:spPr/>
    </dgm:pt>
    <dgm:pt modelId="{989AA9E4-AE28-46DC-B78C-B5203B58BAD0}" type="pres">
      <dgm:prSet presAssocID="{1B572419-ED17-466B-908B-9E8E7032D11F}" presName="Name5" presStyleLbl="vennNode1" presStyleIdx="0" presStyleCnt="5">
        <dgm:presLayoutVars>
          <dgm:bulletEnabled val="1"/>
        </dgm:presLayoutVars>
      </dgm:prSet>
      <dgm:spPr/>
    </dgm:pt>
    <dgm:pt modelId="{5FBD4567-8C23-4609-B07B-DCCAFF1DB737}" type="pres">
      <dgm:prSet presAssocID="{7767EA04-70EF-45E3-8F87-DC53EC7B6146}" presName="space" presStyleCnt="0"/>
      <dgm:spPr/>
    </dgm:pt>
    <dgm:pt modelId="{2FE7BFEC-FD64-4CAE-A610-FB68027B3C1B}" type="pres">
      <dgm:prSet presAssocID="{ACF2B7D2-9340-414D-B52F-0AC87965F563}" presName="Name5" presStyleLbl="vennNode1" presStyleIdx="1" presStyleCnt="5">
        <dgm:presLayoutVars>
          <dgm:bulletEnabled val="1"/>
        </dgm:presLayoutVars>
      </dgm:prSet>
      <dgm:spPr/>
    </dgm:pt>
    <dgm:pt modelId="{0C01FA1A-9FF4-457E-AEBA-F519AF0EC1F0}" type="pres">
      <dgm:prSet presAssocID="{EDD4BD5F-7744-4C65-8620-06A2785AC25A}" presName="space" presStyleCnt="0"/>
      <dgm:spPr/>
    </dgm:pt>
    <dgm:pt modelId="{4ACE2AF6-D427-451E-8992-95A31344C7B3}" type="pres">
      <dgm:prSet presAssocID="{DB3C14A5-D7CD-4BA1-AD90-69D4600BC695}" presName="Name5" presStyleLbl="vennNode1" presStyleIdx="2" presStyleCnt="5">
        <dgm:presLayoutVars>
          <dgm:bulletEnabled val="1"/>
        </dgm:presLayoutVars>
      </dgm:prSet>
      <dgm:spPr/>
    </dgm:pt>
    <dgm:pt modelId="{700D5B9F-10E8-46FC-A8EA-E96B530EF92B}" type="pres">
      <dgm:prSet presAssocID="{03812F7C-789D-4CE1-A133-BB73D441FAAC}" presName="space" presStyleCnt="0"/>
      <dgm:spPr/>
    </dgm:pt>
    <dgm:pt modelId="{0996CAB4-DC44-429D-B6E9-3538C8B77F5D}" type="pres">
      <dgm:prSet presAssocID="{A225A3A2-4570-4FB4-BAF0-CEEA2D885C7A}" presName="Name5" presStyleLbl="vennNode1" presStyleIdx="3" presStyleCnt="5">
        <dgm:presLayoutVars>
          <dgm:bulletEnabled val="1"/>
        </dgm:presLayoutVars>
      </dgm:prSet>
      <dgm:spPr/>
    </dgm:pt>
    <dgm:pt modelId="{4C570846-4271-4A01-8845-B43333BD7AAF}" type="pres">
      <dgm:prSet presAssocID="{5133E282-A3EF-411E-BC74-98225BF43775}" presName="space" presStyleCnt="0"/>
      <dgm:spPr/>
    </dgm:pt>
    <dgm:pt modelId="{CC0C3DB2-3DB0-438A-BF67-EB75BBC4393B}" type="pres">
      <dgm:prSet presAssocID="{69F438EA-1A66-4450-93BC-8C6A5B7FCBD8}" presName="Name5" presStyleLbl="vennNode1" presStyleIdx="4" presStyleCnt="5" custLinFactNeighborX="25391">
        <dgm:presLayoutVars>
          <dgm:bulletEnabled val="1"/>
        </dgm:presLayoutVars>
      </dgm:prSet>
      <dgm:spPr/>
    </dgm:pt>
  </dgm:ptLst>
  <dgm:cxnLst>
    <dgm:cxn modelId="{2C1BC506-9ED3-47FD-A3D2-128E9906343A}" type="presOf" srcId="{1B572419-ED17-466B-908B-9E8E7032D11F}" destId="{989AA9E4-AE28-46DC-B78C-B5203B58BAD0}" srcOrd="0" destOrd="0" presId="urn:microsoft.com/office/officeart/2005/8/layout/venn3"/>
    <dgm:cxn modelId="{46949442-3874-4920-B2F9-7BC36BBDB8A3}" type="presOf" srcId="{ACF2B7D2-9340-414D-B52F-0AC87965F563}" destId="{2FE7BFEC-FD64-4CAE-A610-FB68027B3C1B}" srcOrd="0" destOrd="0" presId="urn:microsoft.com/office/officeart/2005/8/layout/venn3"/>
    <dgm:cxn modelId="{6AE8F34D-54B3-4751-A629-2CD7FDD348F2}" type="presOf" srcId="{A225A3A2-4570-4FB4-BAF0-CEEA2D885C7A}" destId="{0996CAB4-DC44-429D-B6E9-3538C8B77F5D}" srcOrd="0" destOrd="0" presId="urn:microsoft.com/office/officeart/2005/8/layout/venn3"/>
    <dgm:cxn modelId="{00BE196E-3504-4FC6-B977-CF478A99B031}" srcId="{CE83FA04-59EF-4D51-911D-318E4F847734}" destId="{A225A3A2-4570-4FB4-BAF0-CEEA2D885C7A}" srcOrd="3" destOrd="0" parTransId="{0F020433-82E7-4B05-AA6E-731800EDD6D9}" sibTransId="{5133E282-A3EF-411E-BC74-98225BF43775}"/>
    <dgm:cxn modelId="{B965BE4F-8D97-47C1-9C7F-A7E9DCD05ACF}" type="presOf" srcId="{DB3C14A5-D7CD-4BA1-AD90-69D4600BC695}" destId="{4ACE2AF6-D427-451E-8992-95A31344C7B3}" srcOrd="0" destOrd="0" presId="urn:microsoft.com/office/officeart/2005/8/layout/venn3"/>
    <dgm:cxn modelId="{740D547D-8756-4F99-81D5-68ED5A20A1D3}" type="presOf" srcId="{CE83FA04-59EF-4D51-911D-318E4F847734}" destId="{ECFA4EA1-005B-4037-AB81-5AFB1175858E}" srcOrd="0" destOrd="0" presId="urn:microsoft.com/office/officeart/2005/8/layout/venn3"/>
    <dgm:cxn modelId="{06C26A97-3E2B-4829-94A6-5C1E49BACD9E}" type="presOf" srcId="{69F438EA-1A66-4450-93BC-8C6A5B7FCBD8}" destId="{CC0C3DB2-3DB0-438A-BF67-EB75BBC4393B}" srcOrd="0" destOrd="0" presId="urn:microsoft.com/office/officeart/2005/8/layout/venn3"/>
    <dgm:cxn modelId="{A4021CA1-12FF-481C-8D13-A7256EE18BB8}" srcId="{CE83FA04-59EF-4D51-911D-318E4F847734}" destId="{69F438EA-1A66-4450-93BC-8C6A5B7FCBD8}" srcOrd="4" destOrd="0" parTransId="{7625647C-8409-4FF0-9F68-FF7F0A9F95E1}" sibTransId="{38A2977D-DB4A-4B3B-9D47-639DBD7C840E}"/>
    <dgm:cxn modelId="{41D1D9A6-304A-41DD-8FF7-5975D616D7B0}" srcId="{CE83FA04-59EF-4D51-911D-318E4F847734}" destId="{DB3C14A5-D7CD-4BA1-AD90-69D4600BC695}" srcOrd="2" destOrd="0" parTransId="{E76F6BF5-369A-4363-AD81-82C673036729}" sibTransId="{03812F7C-789D-4CE1-A133-BB73D441FAAC}"/>
    <dgm:cxn modelId="{BD28E1EB-B7B0-4E5B-B025-D4F0538E912E}" srcId="{CE83FA04-59EF-4D51-911D-318E4F847734}" destId="{1B572419-ED17-466B-908B-9E8E7032D11F}" srcOrd="0" destOrd="0" parTransId="{926ED287-63B2-4953-98B5-E20436B8E294}" sibTransId="{7767EA04-70EF-45E3-8F87-DC53EC7B6146}"/>
    <dgm:cxn modelId="{1EA96BF3-8C24-40EB-B487-6387E0AC710C}" srcId="{CE83FA04-59EF-4D51-911D-318E4F847734}" destId="{ACF2B7D2-9340-414D-B52F-0AC87965F563}" srcOrd="1" destOrd="0" parTransId="{279B0D1E-8F36-4411-9ACE-38F606BDB48F}" sibTransId="{EDD4BD5F-7744-4C65-8620-06A2785AC25A}"/>
    <dgm:cxn modelId="{608E4BEF-BD0D-41B4-BAE4-374E384C390E}" type="presParOf" srcId="{ECFA4EA1-005B-4037-AB81-5AFB1175858E}" destId="{989AA9E4-AE28-46DC-B78C-B5203B58BAD0}" srcOrd="0" destOrd="0" presId="urn:microsoft.com/office/officeart/2005/8/layout/venn3"/>
    <dgm:cxn modelId="{44B40E91-FED2-46C2-B983-156E800DCBCE}" type="presParOf" srcId="{ECFA4EA1-005B-4037-AB81-5AFB1175858E}" destId="{5FBD4567-8C23-4609-B07B-DCCAFF1DB737}" srcOrd="1" destOrd="0" presId="urn:microsoft.com/office/officeart/2005/8/layout/venn3"/>
    <dgm:cxn modelId="{79778E02-0B2C-42B8-A94B-267A5B950F21}" type="presParOf" srcId="{ECFA4EA1-005B-4037-AB81-5AFB1175858E}" destId="{2FE7BFEC-FD64-4CAE-A610-FB68027B3C1B}" srcOrd="2" destOrd="0" presId="urn:microsoft.com/office/officeart/2005/8/layout/venn3"/>
    <dgm:cxn modelId="{9987726C-613C-4E8D-AA9C-EC19A9AF9970}" type="presParOf" srcId="{ECFA4EA1-005B-4037-AB81-5AFB1175858E}" destId="{0C01FA1A-9FF4-457E-AEBA-F519AF0EC1F0}" srcOrd="3" destOrd="0" presId="urn:microsoft.com/office/officeart/2005/8/layout/venn3"/>
    <dgm:cxn modelId="{D83CAEA6-B527-4F6A-AEB5-B900F0FF2B57}" type="presParOf" srcId="{ECFA4EA1-005B-4037-AB81-5AFB1175858E}" destId="{4ACE2AF6-D427-451E-8992-95A31344C7B3}" srcOrd="4" destOrd="0" presId="urn:microsoft.com/office/officeart/2005/8/layout/venn3"/>
    <dgm:cxn modelId="{5FA436BF-B8CC-4395-9AC9-BA2651C05080}" type="presParOf" srcId="{ECFA4EA1-005B-4037-AB81-5AFB1175858E}" destId="{700D5B9F-10E8-46FC-A8EA-E96B530EF92B}" srcOrd="5" destOrd="0" presId="urn:microsoft.com/office/officeart/2005/8/layout/venn3"/>
    <dgm:cxn modelId="{EE1D8DFC-855E-490C-A2A6-3FCE52EBC71D}" type="presParOf" srcId="{ECFA4EA1-005B-4037-AB81-5AFB1175858E}" destId="{0996CAB4-DC44-429D-B6E9-3538C8B77F5D}" srcOrd="6" destOrd="0" presId="urn:microsoft.com/office/officeart/2005/8/layout/venn3"/>
    <dgm:cxn modelId="{A6606516-D625-45C8-85BF-801B91084149}" type="presParOf" srcId="{ECFA4EA1-005B-4037-AB81-5AFB1175858E}" destId="{4C570846-4271-4A01-8845-B43333BD7AAF}" srcOrd="7" destOrd="0" presId="urn:microsoft.com/office/officeart/2005/8/layout/venn3"/>
    <dgm:cxn modelId="{8882A91C-04F4-4146-988A-3D3D7558A40C}" type="presParOf" srcId="{ECFA4EA1-005B-4037-AB81-5AFB1175858E}" destId="{CC0C3DB2-3DB0-438A-BF67-EB75BBC4393B}" srcOrd="8" destOrd="0" presId="urn:microsoft.com/office/officeart/2005/8/layout/venn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45.xml><?xml version="1.0" encoding="utf-8"?>
<dgm:dataModel xmlns:dgm="http://schemas.openxmlformats.org/drawingml/2006/diagram" xmlns:a="http://schemas.openxmlformats.org/drawingml/2006/main">
  <dgm:ptLst>
    <dgm:pt modelId="{80FA7FC9-2B8B-400D-91BD-A2A8751891ED}" type="doc">
      <dgm:prSet loTypeId="urn:diagrams.loki3.com/BracketList" loCatId="list" qsTypeId="urn:microsoft.com/office/officeart/2005/8/quickstyle/simple1" qsCatId="simple" csTypeId="urn:microsoft.com/office/officeart/2005/8/colors/colorful2" csCatId="colorful" phldr="1"/>
      <dgm:spPr/>
      <dgm:t>
        <a:bodyPr/>
        <a:lstStyle/>
        <a:p>
          <a:endParaRPr lang="en-GB"/>
        </a:p>
      </dgm:t>
    </dgm:pt>
    <dgm:pt modelId="{D777E87E-7AB5-448A-9A26-14D0D8E86301}">
      <dgm:prSet phldrT="[Text]"/>
      <dgm:spPr/>
      <dgm:t>
        <a:bodyPr/>
        <a:lstStyle/>
        <a:p>
          <a:r>
            <a:rPr lang="en-GB" b="0" dirty="0">
              <a:solidFill>
                <a:schemeClr val="tx1"/>
              </a:solidFill>
              <a:latin typeface="Syne" panose="020B0604020202020204" charset="0"/>
            </a:rPr>
            <a:t>Realistic Threat</a:t>
          </a:r>
        </a:p>
      </dgm:t>
    </dgm:pt>
    <dgm:pt modelId="{F7B13EC8-6055-4958-9F0F-33ED144BD7B4}" type="parTrans" cxnId="{BCBC7844-BD6A-4242-8775-A7277E351F70}">
      <dgm:prSet/>
      <dgm:spPr/>
      <dgm:t>
        <a:bodyPr/>
        <a:lstStyle/>
        <a:p>
          <a:endParaRPr lang="en-GB" b="0">
            <a:solidFill>
              <a:schemeClr val="tx1"/>
            </a:solidFill>
            <a:latin typeface="Syne" panose="020B0604020202020204" charset="0"/>
          </a:endParaRPr>
        </a:p>
      </dgm:t>
    </dgm:pt>
    <dgm:pt modelId="{91B68015-403D-4A06-9AF4-E13901D3A8C4}" type="sibTrans" cxnId="{BCBC7844-BD6A-4242-8775-A7277E351F70}">
      <dgm:prSet/>
      <dgm:spPr/>
      <dgm:t>
        <a:bodyPr/>
        <a:lstStyle/>
        <a:p>
          <a:endParaRPr lang="en-GB" b="0">
            <a:solidFill>
              <a:schemeClr val="tx1"/>
            </a:solidFill>
            <a:latin typeface="Syne" panose="020B0604020202020204" charset="0"/>
          </a:endParaRPr>
        </a:p>
      </dgm:t>
    </dgm:pt>
    <dgm:pt modelId="{8C779685-D369-4358-B7DF-8642CC7ED9DE}">
      <dgm:prSet phldrT="[Text]"/>
      <dgm:spPr>
        <a:solidFill>
          <a:schemeClr val="accent2">
            <a:hueOff val="0"/>
            <a:satOff val="0"/>
            <a:lumOff val="0"/>
            <a:alpha val="50000"/>
          </a:schemeClr>
        </a:solidFill>
      </dgm:spPr>
      <dgm:t>
        <a:bodyPr/>
        <a:lstStyle/>
        <a:p>
          <a:pPr>
            <a:buFont typeface="Arial" panose="020B0604020202020204" pitchFamily="34" charset="0"/>
            <a:buChar char="•"/>
          </a:pPr>
          <a:r>
            <a:rPr lang="en-GB" b="0" dirty="0">
              <a:solidFill>
                <a:schemeClr val="tx1"/>
              </a:solidFill>
              <a:latin typeface="Syne" panose="020B0604020202020204" charset="0"/>
            </a:rPr>
            <a:t>Jobs</a:t>
          </a:r>
        </a:p>
      </dgm:t>
    </dgm:pt>
    <dgm:pt modelId="{A1A8176B-5C84-48C0-9FB7-4C8E74C211E6}" type="parTrans" cxnId="{E5D17547-32EF-4C50-8832-649B79E5FAA9}">
      <dgm:prSet/>
      <dgm:spPr/>
      <dgm:t>
        <a:bodyPr/>
        <a:lstStyle/>
        <a:p>
          <a:endParaRPr lang="en-GB" b="0">
            <a:solidFill>
              <a:schemeClr val="tx1"/>
            </a:solidFill>
            <a:latin typeface="Syne" panose="020B0604020202020204" charset="0"/>
          </a:endParaRPr>
        </a:p>
      </dgm:t>
    </dgm:pt>
    <dgm:pt modelId="{FC456268-D4D1-4F8F-BF11-25638A4314AB}" type="sibTrans" cxnId="{E5D17547-32EF-4C50-8832-649B79E5FAA9}">
      <dgm:prSet/>
      <dgm:spPr/>
      <dgm:t>
        <a:bodyPr/>
        <a:lstStyle/>
        <a:p>
          <a:endParaRPr lang="en-GB" b="0">
            <a:solidFill>
              <a:schemeClr val="tx1"/>
            </a:solidFill>
            <a:latin typeface="Syne" panose="020B0604020202020204" charset="0"/>
          </a:endParaRPr>
        </a:p>
      </dgm:t>
    </dgm:pt>
    <dgm:pt modelId="{B1D284BE-5BF4-4E91-90D6-4C63701CA854}">
      <dgm:prSet phldrT="[Text]"/>
      <dgm:spPr/>
      <dgm:t>
        <a:bodyPr/>
        <a:lstStyle/>
        <a:p>
          <a:r>
            <a:rPr lang="en-GB" b="0" dirty="0">
              <a:solidFill>
                <a:schemeClr val="tx1"/>
              </a:solidFill>
              <a:latin typeface="Syne" panose="020B0604020202020204" charset="0"/>
            </a:rPr>
            <a:t>Symbolic Threat</a:t>
          </a:r>
        </a:p>
      </dgm:t>
    </dgm:pt>
    <dgm:pt modelId="{E200EE35-8DA5-4DC6-9A92-2186C7A41516}" type="parTrans" cxnId="{1DCC781F-F703-4505-B329-6467622C5118}">
      <dgm:prSet/>
      <dgm:spPr/>
      <dgm:t>
        <a:bodyPr/>
        <a:lstStyle/>
        <a:p>
          <a:endParaRPr lang="en-GB" b="0">
            <a:solidFill>
              <a:schemeClr val="tx1"/>
            </a:solidFill>
            <a:latin typeface="Syne" panose="020B0604020202020204" charset="0"/>
          </a:endParaRPr>
        </a:p>
      </dgm:t>
    </dgm:pt>
    <dgm:pt modelId="{3E7AF451-19FD-46E6-9B91-69CD764859DA}" type="sibTrans" cxnId="{1DCC781F-F703-4505-B329-6467622C5118}">
      <dgm:prSet/>
      <dgm:spPr/>
      <dgm:t>
        <a:bodyPr/>
        <a:lstStyle/>
        <a:p>
          <a:endParaRPr lang="en-GB" b="0">
            <a:solidFill>
              <a:schemeClr val="tx1"/>
            </a:solidFill>
            <a:latin typeface="Syne" panose="020B0604020202020204" charset="0"/>
          </a:endParaRPr>
        </a:p>
      </dgm:t>
    </dgm:pt>
    <dgm:pt modelId="{04E6B874-B9A4-4F78-811A-BDA00EEDF92E}">
      <dgm:prSet phldrT="[Text]"/>
      <dgm:spPr>
        <a:solidFill>
          <a:schemeClr val="accent2">
            <a:hueOff val="-482067"/>
            <a:satOff val="-3308"/>
            <a:lumOff val="1699"/>
            <a:alpha val="50000"/>
          </a:schemeClr>
        </a:solidFill>
      </dgm:spPr>
      <dgm:t>
        <a:bodyPr/>
        <a:lstStyle/>
        <a:p>
          <a:pPr>
            <a:buFont typeface="Arial" panose="020B0604020202020204" pitchFamily="34" charset="0"/>
            <a:buChar char="•"/>
          </a:pPr>
          <a:r>
            <a:rPr lang="en-GB" b="0" dirty="0">
              <a:solidFill>
                <a:schemeClr val="tx1"/>
              </a:solidFill>
              <a:latin typeface="Syne" panose="020B0604020202020204" charset="0"/>
            </a:rPr>
            <a:t>Culture</a:t>
          </a:r>
        </a:p>
      </dgm:t>
    </dgm:pt>
    <dgm:pt modelId="{606C7ED0-F4DD-434D-B78E-6F2B55281135}" type="parTrans" cxnId="{D5900817-226E-40FE-8312-D4301ED35634}">
      <dgm:prSet/>
      <dgm:spPr/>
      <dgm:t>
        <a:bodyPr/>
        <a:lstStyle/>
        <a:p>
          <a:endParaRPr lang="en-GB" b="0">
            <a:solidFill>
              <a:schemeClr val="tx1"/>
            </a:solidFill>
            <a:latin typeface="Syne" panose="020B0604020202020204" charset="0"/>
          </a:endParaRPr>
        </a:p>
      </dgm:t>
    </dgm:pt>
    <dgm:pt modelId="{073849D2-7CBC-49FD-A48D-202359545743}" type="sibTrans" cxnId="{D5900817-226E-40FE-8312-D4301ED35634}">
      <dgm:prSet/>
      <dgm:spPr/>
      <dgm:t>
        <a:bodyPr/>
        <a:lstStyle/>
        <a:p>
          <a:endParaRPr lang="en-GB" b="0">
            <a:solidFill>
              <a:schemeClr val="tx1"/>
            </a:solidFill>
            <a:latin typeface="Syne" panose="020B0604020202020204" charset="0"/>
          </a:endParaRPr>
        </a:p>
      </dgm:t>
    </dgm:pt>
    <dgm:pt modelId="{0F56315E-9E8F-4D44-AB96-93090EA0B991}">
      <dgm:prSet/>
      <dgm:spPr>
        <a:solidFill>
          <a:schemeClr val="accent2">
            <a:hueOff val="0"/>
            <a:satOff val="0"/>
            <a:lumOff val="0"/>
            <a:alpha val="50000"/>
          </a:schemeClr>
        </a:solidFill>
      </dgm:spPr>
      <dgm:t>
        <a:bodyPr/>
        <a:lstStyle/>
        <a:p>
          <a:r>
            <a:rPr lang="en-GB" b="0">
              <a:solidFill>
                <a:schemeClr val="tx1"/>
              </a:solidFill>
              <a:latin typeface="Syne" panose="020B0604020202020204" charset="0"/>
            </a:rPr>
            <a:t>Housing</a:t>
          </a:r>
          <a:endParaRPr lang="en-GB" b="0" dirty="0">
            <a:solidFill>
              <a:schemeClr val="tx1"/>
            </a:solidFill>
            <a:latin typeface="Syne" panose="020B0604020202020204" charset="0"/>
          </a:endParaRPr>
        </a:p>
      </dgm:t>
    </dgm:pt>
    <dgm:pt modelId="{1B3C83E4-38CF-4558-A825-4BFAD653A6C2}" type="parTrans" cxnId="{C031389E-BD12-4B80-80BB-489ACBF00F61}">
      <dgm:prSet/>
      <dgm:spPr/>
      <dgm:t>
        <a:bodyPr/>
        <a:lstStyle/>
        <a:p>
          <a:endParaRPr lang="en-GB" b="0">
            <a:solidFill>
              <a:schemeClr val="tx1"/>
            </a:solidFill>
            <a:latin typeface="Syne" panose="020B0604020202020204" charset="0"/>
          </a:endParaRPr>
        </a:p>
      </dgm:t>
    </dgm:pt>
    <dgm:pt modelId="{E03048CD-69F7-45F1-8570-E9DA112C572A}" type="sibTrans" cxnId="{C031389E-BD12-4B80-80BB-489ACBF00F61}">
      <dgm:prSet/>
      <dgm:spPr/>
      <dgm:t>
        <a:bodyPr/>
        <a:lstStyle/>
        <a:p>
          <a:endParaRPr lang="en-GB" b="0">
            <a:solidFill>
              <a:schemeClr val="tx1"/>
            </a:solidFill>
            <a:latin typeface="Syne" panose="020B0604020202020204" charset="0"/>
          </a:endParaRPr>
        </a:p>
      </dgm:t>
    </dgm:pt>
    <dgm:pt modelId="{2E61EB33-2767-4B35-A258-D157DF6BFA01}">
      <dgm:prSet/>
      <dgm:spPr>
        <a:solidFill>
          <a:schemeClr val="accent2">
            <a:hueOff val="0"/>
            <a:satOff val="0"/>
            <a:lumOff val="0"/>
            <a:alpha val="50000"/>
          </a:schemeClr>
        </a:solidFill>
      </dgm:spPr>
      <dgm:t>
        <a:bodyPr/>
        <a:lstStyle/>
        <a:p>
          <a:r>
            <a:rPr lang="en-GB" b="0" dirty="0">
              <a:solidFill>
                <a:schemeClr val="tx1"/>
              </a:solidFill>
              <a:latin typeface="Syne" panose="020B0604020202020204" charset="0"/>
            </a:rPr>
            <a:t>Public services</a:t>
          </a:r>
        </a:p>
      </dgm:t>
    </dgm:pt>
    <dgm:pt modelId="{F6B15C65-DDD7-4B69-ACE7-1DED5DB9FE25}" type="parTrans" cxnId="{D65627B4-1F47-46D3-A7D6-B41DEEB8F050}">
      <dgm:prSet/>
      <dgm:spPr/>
      <dgm:t>
        <a:bodyPr/>
        <a:lstStyle/>
        <a:p>
          <a:endParaRPr lang="en-GB" b="0">
            <a:solidFill>
              <a:schemeClr val="tx1"/>
            </a:solidFill>
            <a:latin typeface="Syne" panose="020B0604020202020204" charset="0"/>
          </a:endParaRPr>
        </a:p>
      </dgm:t>
    </dgm:pt>
    <dgm:pt modelId="{71F00829-9EEF-4676-96A8-8DA0079F25B7}" type="sibTrans" cxnId="{D65627B4-1F47-46D3-A7D6-B41DEEB8F050}">
      <dgm:prSet/>
      <dgm:spPr/>
      <dgm:t>
        <a:bodyPr/>
        <a:lstStyle/>
        <a:p>
          <a:endParaRPr lang="en-GB" b="0">
            <a:solidFill>
              <a:schemeClr val="tx1"/>
            </a:solidFill>
            <a:latin typeface="Syne" panose="020B0604020202020204" charset="0"/>
          </a:endParaRPr>
        </a:p>
      </dgm:t>
    </dgm:pt>
    <dgm:pt modelId="{39212671-5198-4A30-80F2-BA408CE37654}">
      <dgm:prSet/>
      <dgm:spPr>
        <a:solidFill>
          <a:schemeClr val="accent2">
            <a:hueOff val="-482067"/>
            <a:satOff val="-3308"/>
            <a:lumOff val="1699"/>
            <a:alpha val="50000"/>
          </a:schemeClr>
        </a:solidFill>
      </dgm:spPr>
      <dgm:t>
        <a:bodyPr/>
        <a:lstStyle/>
        <a:p>
          <a:r>
            <a:rPr lang="en-GB" b="0">
              <a:solidFill>
                <a:schemeClr val="tx1"/>
              </a:solidFill>
              <a:latin typeface="Syne" panose="020B0604020202020204" charset="0"/>
            </a:rPr>
            <a:t>Values</a:t>
          </a:r>
          <a:endParaRPr lang="en-GB" b="0" dirty="0">
            <a:solidFill>
              <a:schemeClr val="tx1"/>
            </a:solidFill>
            <a:latin typeface="Syne" panose="020B0604020202020204" charset="0"/>
          </a:endParaRPr>
        </a:p>
      </dgm:t>
    </dgm:pt>
    <dgm:pt modelId="{4C847583-A656-45E3-BB25-48D66BCC5CDA}" type="parTrans" cxnId="{9F1E4E02-068E-411C-98CC-FD3531764DD3}">
      <dgm:prSet/>
      <dgm:spPr/>
      <dgm:t>
        <a:bodyPr/>
        <a:lstStyle/>
        <a:p>
          <a:endParaRPr lang="en-GB" b="0">
            <a:solidFill>
              <a:schemeClr val="tx1"/>
            </a:solidFill>
            <a:latin typeface="Syne" panose="020B0604020202020204" charset="0"/>
          </a:endParaRPr>
        </a:p>
      </dgm:t>
    </dgm:pt>
    <dgm:pt modelId="{A2F4015C-1774-487E-AA12-55F75800F51B}" type="sibTrans" cxnId="{9F1E4E02-068E-411C-98CC-FD3531764DD3}">
      <dgm:prSet/>
      <dgm:spPr/>
      <dgm:t>
        <a:bodyPr/>
        <a:lstStyle/>
        <a:p>
          <a:endParaRPr lang="en-GB" b="0">
            <a:solidFill>
              <a:schemeClr val="tx1"/>
            </a:solidFill>
            <a:latin typeface="Syne" panose="020B0604020202020204" charset="0"/>
          </a:endParaRPr>
        </a:p>
      </dgm:t>
    </dgm:pt>
    <dgm:pt modelId="{330D27E3-1C8F-4F3C-8448-3355552C902F}">
      <dgm:prSet/>
      <dgm:spPr>
        <a:solidFill>
          <a:schemeClr val="accent2">
            <a:hueOff val="-482067"/>
            <a:satOff val="-3308"/>
            <a:lumOff val="1699"/>
            <a:alpha val="50000"/>
          </a:schemeClr>
        </a:solidFill>
      </dgm:spPr>
      <dgm:t>
        <a:bodyPr/>
        <a:lstStyle/>
        <a:p>
          <a:r>
            <a:rPr lang="en-GB" b="0" dirty="0">
              <a:solidFill>
                <a:schemeClr val="tx1"/>
              </a:solidFill>
              <a:latin typeface="Syne" panose="020B0604020202020204" charset="0"/>
            </a:rPr>
            <a:t>National identity</a:t>
          </a:r>
        </a:p>
      </dgm:t>
    </dgm:pt>
    <dgm:pt modelId="{15FC2365-B053-4453-84FA-0BEA5326CBAC}" type="parTrans" cxnId="{D2A80C31-707C-4DEE-A7E9-61BC49572C3C}">
      <dgm:prSet/>
      <dgm:spPr/>
      <dgm:t>
        <a:bodyPr/>
        <a:lstStyle/>
        <a:p>
          <a:endParaRPr lang="en-GB" b="0">
            <a:solidFill>
              <a:schemeClr val="tx1"/>
            </a:solidFill>
            <a:latin typeface="Syne" panose="020B0604020202020204" charset="0"/>
          </a:endParaRPr>
        </a:p>
      </dgm:t>
    </dgm:pt>
    <dgm:pt modelId="{924F4F64-9628-46A6-81EA-D786F4E9972D}" type="sibTrans" cxnId="{D2A80C31-707C-4DEE-A7E9-61BC49572C3C}">
      <dgm:prSet/>
      <dgm:spPr/>
      <dgm:t>
        <a:bodyPr/>
        <a:lstStyle/>
        <a:p>
          <a:endParaRPr lang="en-GB" b="0">
            <a:solidFill>
              <a:schemeClr val="tx1"/>
            </a:solidFill>
            <a:latin typeface="Syne" panose="020B0604020202020204" charset="0"/>
          </a:endParaRPr>
        </a:p>
      </dgm:t>
    </dgm:pt>
    <dgm:pt modelId="{08307449-C4E1-40F7-96E0-9066B596E282}">
      <dgm:prSet/>
      <dgm:spPr/>
      <dgm:t>
        <a:bodyPr/>
        <a:lstStyle/>
        <a:p>
          <a:r>
            <a:rPr lang="en-GB" b="0" dirty="0">
              <a:solidFill>
                <a:schemeClr val="tx1"/>
              </a:solidFill>
              <a:latin typeface="Syne" panose="020B0604020202020204" charset="0"/>
            </a:rPr>
            <a:t>Relative Deprivation</a:t>
          </a:r>
        </a:p>
      </dgm:t>
    </dgm:pt>
    <dgm:pt modelId="{9C9FCD9D-9C5D-44EC-A4B1-1603E4CAFCF5}" type="parTrans" cxnId="{F6A928F8-0B8D-4857-B002-2DE2F7DCDAC3}">
      <dgm:prSet/>
      <dgm:spPr/>
      <dgm:t>
        <a:bodyPr/>
        <a:lstStyle/>
        <a:p>
          <a:endParaRPr lang="en-GB" b="0">
            <a:solidFill>
              <a:schemeClr val="tx1"/>
            </a:solidFill>
            <a:latin typeface="Syne" panose="020B0604020202020204" charset="0"/>
          </a:endParaRPr>
        </a:p>
      </dgm:t>
    </dgm:pt>
    <dgm:pt modelId="{DB7750C3-C042-448D-AA37-28B44C35FF14}" type="sibTrans" cxnId="{F6A928F8-0B8D-4857-B002-2DE2F7DCDAC3}">
      <dgm:prSet/>
      <dgm:spPr/>
      <dgm:t>
        <a:bodyPr/>
        <a:lstStyle/>
        <a:p>
          <a:endParaRPr lang="en-GB" b="0">
            <a:solidFill>
              <a:schemeClr val="tx1"/>
            </a:solidFill>
            <a:latin typeface="Syne" panose="020B0604020202020204" charset="0"/>
          </a:endParaRPr>
        </a:p>
      </dgm:t>
    </dgm:pt>
    <dgm:pt modelId="{FBF22DA2-ABEB-498B-AF97-7536F0935174}">
      <dgm:prSet phldrT="[Text]"/>
      <dgm:spPr/>
      <dgm:t>
        <a:bodyPr/>
        <a:lstStyle/>
        <a:p>
          <a:r>
            <a:rPr lang="en-GB" b="0" dirty="0">
              <a:solidFill>
                <a:schemeClr val="tx1"/>
              </a:solidFill>
              <a:latin typeface="Syne" panose="020B0604020202020204" charset="0"/>
            </a:rPr>
            <a:t>Scapegoating</a:t>
          </a:r>
        </a:p>
      </dgm:t>
    </dgm:pt>
    <dgm:pt modelId="{1A7F9AC1-6A05-4548-85B1-B0815CFB0DE9}" type="parTrans" cxnId="{0A916827-E24C-43D4-89B6-75D5CCD7AC71}">
      <dgm:prSet/>
      <dgm:spPr/>
      <dgm:t>
        <a:bodyPr/>
        <a:lstStyle/>
        <a:p>
          <a:endParaRPr lang="en-GB" b="0">
            <a:solidFill>
              <a:schemeClr val="tx1"/>
            </a:solidFill>
            <a:latin typeface="Syne" panose="020B0604020202020204" charset="0"/>
          </a:endParaRPr>
        </a:p>
      </dgm:t>
    </dgm:pt>
    <dgm:pt modelId="{6D31CD00-1252-4D80-AE18-5BF23CBA9452}" type="sibTrans" cxnId="{0A916827-E24C-43D4-89B6-75D5CCD7AC71}">
      <dgm:prSet/>
      <dgm:spPr/>
      <dgm:t>
        <a:bodyPr/>
        <a:lstStyle/>
        <a:p>
          <a:endParaRPr lang="en-GB" b="0">
            <a:solidFill>
              <a:schemeClr val="tx1"/>
            </a:solidFill>
            <a:latin typeface="Syne" panose="020B0604020202020204" charset="0"/>
          </a:endParaRPr>
        </a:p>
      </dgm:t>
    </dgm:pt>
    <dgm:pt modelId="{A8A520B6-F862-4A5C-8621-E7C316932A83}">
      <dgm:prSet phldrT="[Text]"/>
      <dgm:spPr>
        <a:solidFill>
          <a:schemeClr val="accent2">
            <a:hueOff val="-964133"/>
            <a:satOff val="-6616"/>
            <a:lumOff val="3399"/>
            <a:alpha val="50000"/>
          </a:schemeClr>
        </a:solidFill>
      </dgm:spPr>
      <dgm:t>
        <a:bodyPr/>
        <a:lstStyle/>
        <a:p>
          <a:r>
            <a:rPr lang="en-GB" b="0" dirty="0">
              <a:solidFill>
                <a:schemeClr val="tx1"/>
              </a:solidFill>
              <a:latin typeface="Syne" panose="020B0604020202020204" charset="0"/>
            </a:rPr>
            <a:t>Perceived unfairness</a:t>
          </a:r>
        </a:p>
      </dgm:t>
    </dgm:pt>
    <dgm:pt modelId="{91B95E76-D8F9-4743-A4A7-5F0F873B4DC4}" type="parTrans" cxnId="{2418241C-4469-4D42-ABB9-127A67F81185}">
      <dgm:prSet/>
      <dgm:spPr/>
      <dgm:t>
        <a:bodyPr/>
        <a:lstStyle/>
        <a:p>
          <a:endParaRPr lang="en-GB" b="0">
            <a:solidFill>
              <a:schemeClr val="tx1"/>
            </a:solidFill>
            <a:latin typeface="Syne" panose="020B0604020202020204" charset="0"/>
          </a:endParaRPr>
        </a:p>
      </dgm:t>
    </dgm:pt>
    <dgm:pt modelId="{186B5303-0A39-4B47-A69E-0F323F0DD921}" type="sibTrans" cxnId="{2418241C-4469-4D42-ABB9-127A67F81185}">
      <dgm:prSet/>
      <dgm:spPr/>
      <dgm:t>
        <a:bodyPr/>
        <a:lstStyle/>
        <a:p>
          <a:endParaRPr lang="en-GB" b="0">
            <a:solidFill>
              <a:schemeClr val="tx1"/>
            </a:solidFill>
            <a:latin typeface="Syne" panose="020B0604020202020204" charset="0"/>
          </a:endParaRPr>
        </a:p>
      </dgm:t>
    </dgm:pt>
    <dgm:pt modelId="{796C9460-92DD-445F-8A45-10F8BD973441}">
      <dgm:prSet phldrT="[Text]"/>
      <dgm:spPr>
        <a:solidFill>
          <a:schemeClr val="accent2">
            <a:hueOff val="-1446200"/>
            <a:satOff val="-9924"/>
            <a:lumOff val="5098"/>
            <a:alpha val="50000"/>
          </a:schemeClr>
        </a:solidFill>
      </dgm:spPr>
      <dgm:t>
        <a:bodyPr/>
        <a:lstStyle/>
        <a:p>
          <a:r>
            <a:rPr lang="en-GB" b="0" dirty="0">
              <a:solidFill>
                <a:schemeClr val="tx1"/>
              </a:solidFill>
              <a:latin typeface="Syne" panose="020B0604020202020204" charset="0"/>
            </a:rPr>
            <a:t>Blame during times of uncertainty</a:t>
          </a:r>
        </a:p>
      </dgm:t>
    </dgm:pt>
    <dgm:pt modelId="{7E919EBC-FC49-4983-8FE7-AA59563EBBFB}" type="parTrans" cxnId="{C3D6560A-F624-4DE2-AC2D-055B6C1B4203}">
      <dgm:prSet/>
      <dgm:spPr/>
      <dgm:t>
        <a:bodyPr/>
        <a:lstStyle/>
        <a:p>
          <a:endParaRPr lang="en-GB" b="0">
            <a:solidFill>
              <a:schemeClr val="tx1"/>
            </a:solidFill>
            <a:latin typeface="Syne" panose="020B0604020202020204" charset="0"/>
          </a:endParaRPr>
        </a:p>
      </dgm:t>
    </dgm:pt>
    <dgm:pt modelId="{712683B1-7895-43AE-AF15-D2225A129E48}" type="sibTrans" cxnId="{C3D6560A-F624-4DE2-AC2D-055B6C1B4203}">
      <dgm:prSet/>
      <dgm:spPr/>
      <dgm:t>
        <a:bodyPr/>
        <a:lstStyle/>
        <a:p>
          <a:endParaRPr lang="en-GB" b="0">
            <a:solidFill>
              <a:schemeClr val="tx1"/>
            </a:solidFill>
            <a:latin typeface="Syne" panose="020B0604020202020204" charset="0"/>
          </a:endParaRPr>
        </a:p>
      </dgm:t>
    </dgm:pt>
    <dgm:pt modelId="{1A87F102-23BA-4972-866C-E2653EF4EC89}" type="pres">
      <dgm:prSet presAssocID="{80FA7FC9-2B8B-400D-91BD-A2A8751891ED}" presName="Name0" presStyleCnt="0">
        <dgm:presLayoutVars>
          <dgm:dir/>
          <dgm:animLvl val="lvl"/>
          <dgm:resizeHandles val="exact"/>
        </dgm:presLayoutVars>
      </dgm:prSet>
      <dgm:spPr/>
    </dgm:pt>
    <dgm:pt modelId="{79634A8C-258A-40CA-96A2-86EC2216B6F4}" type="pres">
      <dgm:prSet presAssocID="{D777E87E-7AB5-448A-9A26-14D0D8E86301}" presName="linNode" presStyleCnt="0"/>
      <dgm:spPr/>
    </dgm:pt>
    <dgm:pt modelId="{DC0122FB-6EED-4CE0-95B6-A21C6262B1CB}" type="pres">
      <dgm:prSet presAssocID="{D777E87E-7AB5-448A-9A26-14D0D8E86301}" presName="parTx" presStyleLbl="revTx" presStyleIdx="0" presStyleCnt="4">
        <dgm:presLayoutVars>
          <dgm:chMax val="1"/>
          <dgm:bulletEnabled val="1"/>
        </dgm:presLayoutVars>
      </dgm:prSet>
      <dgm:spPr/>
    </dgm:pt>
    <dgm:pt modelId="{3FFE072B-E65B-4D3E-9E19-EF8534A6E8EC}" type="pres">
      <dgm:prSet presAssocID="{D777E87E-7AB5-448A-9A26-14D0D8E86301}" presName="bracket" presStyleLbl="parChTrans1D1" presStyleIdx="0" presStyleCnt="4"/>
      <dgm:spPr/>
    </dgm:pt>
    <dgm:pt modelId="{E4847681-C3F2-42EA-90C3-63D349C08B82}" type="pres">
      <dgm:prSet presAssocID="{D777E87E-7AB5-448A-9A26-14D0D8E86301}" presName="spH" presStyleCnt="0"/>
      <dgm:spPr/>
    </dgm:pt>
    <dgm:pt modelId="{9A68E97A-1CD2-44B3-B099-2D480979CB49}" type="pres">
      <dgm:prSet presAssocID="{D777E87E-7AB5-448A-9A26-14D0D8E86301}" presName="desTx" presStyleLbl="node1" presStyleIdx="0" presStyleCnt="4">
        <dgm:presLayoutVars>
          <dgm:bulletEnabled val="1"/>
        </dgm:presLayoutVars>
      </dgm:prSet>
      <dgm:spPr/>
    </dgm:pt>
    <dgm:pt modelId="{B6F17CAC-ECCB-45B3-9080-A7383096A6A9}" type="pres">
      <dgm:prSet presAssocID="{91B68015-403D-4A06-9AF4-E13901D3A8C4}" presName="spV" presStyleCnt="0"/>
      <dgm:spPr/>
    </dgm:pt>
    <dgm:pt modelId="{2D3CEFC2-76FF-4FDF-AB83-6000D47BD141}" type="pres">
      <dgm:prSet presAssocID="{B1D284BE-5BF4-4E91-90D6-4C63701CA854}" presName="linNode" presStyleCnt="0"/>
      <dgm:spPr/>
    </dgm:pt>
    <dgm:pt modelId="{F92172B9-DB2E-40CA-B095-95C13D0B5023}" type="pres">
      <dgm:prSet presAssocID="{B1D284BE-5BF4-4E91-90D6-4C63701CA854}" presName="parTx" presStyleLbl="revTx" presStyleIdx="1" presStyleCnt="4">
        <dgm:presLayoutVars>
          <dgm:chMax val="1"/>
          <dgm:bulletEnabled val="1"/>
        </dgm:presLayoutVars>
      </dgm:prSet>
      <dgm:spPr/>
    </dgm:pt>
    <dgm:pt modelId="{072A1FAF-519A-4482-8602-08E52E48CEF0}" type="pres">
      <dgm:prSet presAssocID="{B1D284BE-5BF4-4E91-90D6-4C63701CA854}" presName="bracket" presStyleLbl="parChTrans1D1" presStyleIdx="1" presStyleCnt="4"/>
      <dgm:spPr/>
    </dgm:pt>
    <dgm:pt modelId="{3FE88114-7800-451B-B78F-A451AFFF616F}" type="pres">
      <dgm:prSet presAssocID="{B1D284BE-5BF4-4E91-90D6-4C63701CA854}" presName="spH" presStyleCnt="0"/>
      <dgm:spPr/>
    </dgm:pt>
    <dgm:pt modelId="{983841DC-B187-4DB6-B8E4-3F531A8FC9B1}" type="pres">
      <dgm:prSet presAssocID="{B1D284BE-5BF4-4E91-90D6-4C63701CA854}" presName="desTx" presStyleLbl="node1" presStyleIdx="1" presStyleCnt="4">
        <dgm:presLayoutVars>
          <dgm:bulletEnabled val="1"/>
        </dgm:presLayoutVars>
      </dgm:prSet>
      <dgm:spPr/>
    </dgm:pt>
    <dgm:pt modelId="{22626CB6-A462-4C8A-92BC-3E28DEEF90B8}" type="pres">
      <dgm:prSet presAssocID="{3E7AF451-19FD-46E6-9B91-69CD764859DA}" presName="spV" presStyleCnt="0"/>
      <dgm:spPr/>
    </dgm:pt>
    <dgm:pt modelId="{2DDFE1C0-136C-4BC0-8600-CF65C7326CF8}" type="pres">
      <dgm:prSet presAssocID="{08307449-C4E1-40F7-96E0-9066B596E282}" presName="linNode" presStyleCnt="0"/>
      <dgm:spPr/>
    </dgm:pt>
    <dgm:pt modelId="{DF3A43B7-3703-4AE7-A8A0-86A32B5246BD}" type="pres">
      <dgm:prSet presAssocID="{08307449-C4E1-40F7-96E0-9066B596E282}" presName="parTx" presStyleLbl="revTx" presStyleIdx="2" presStyleCnt="4">
        <dgm:presLayoutVars>
          <dgm:chMax val="1"/>
          <dgm:bulletEnabled val="1"/>
        </dgm:presLayoutVars>
      </dgm:prSet>
      <dgm:spPr/>
    </dgm:pt>
    <dgm:pt modelId="{C360CAD1-56C7-4848-BDC0-2EFCAC6087C2}" type="pres">
      <dgm:prSet presAssocID="{08307449-C4E1-40F7-96E0-9066B596E282}" presName="bracket" presStyleLbl="parChTrans1D1" presStyleIdx="2" presStyleCnt="4"/>
      <dgm:spPr/>
    </dgm:pt>
    <dgm:pt modelId="{8E9B36C2-AB0C-45CA-9852-C0CDBB4515AA}" type="pres">
      <dgm:prSet presAssocID="{08307449-C4E1-40F7-96E0-9066B596E282}" presName="spH" presStyleCnt="0"/>
      <dgm:spPr/>
    </dgm:pt>
    <dgm:pt modelId="{7D8E9E7E-1EC8-45D4-BED3-D3EB43D546F0}" type="pres">
      <dgm:prSet presAssocID="{08307449-C4E1-40F7-96E0-9066B596E282}" presName="desTx" presStyleLbl="node1" presStyleIdx="2" presStyleCnt="4">
        <dgm:presLayoutVars>
          <dgm:bulletEnabled val="1"/>
        </dgm:presLayoutVars>
      </dgm:prSet>
      <dgm:spPr/>
    </dgm:pt>
    <dgm:pt modelId="{96722F99-76D3-4F55-B75B-5397B51A49CA}" type="pres">
      <dgm:prSet presAssocID="{DB7750C3-C042-448D-AA37-28B44C35FF14}" presName="spV" presStyleCnt="0"/>
      <dgm:spPr/>
    </dgm:pt>
    <dgm:pt modelId="{F67BF9B9-DB8D-42B4-BF4E-C056BFE857F2}" type="pres">
      <dgm:prSet presAssocID="{FBF22DA2-ABEB-498B-AF97-7536F0935174}" presName="linNode" presStyleCnt="0"/>
      <dgm:spPr/>
    </dgm:pt>
    <dgm:pt modelId="{4045CD6A-9257-4D81-9A90-09D4B9B28583}" type="pres">
      <dgm:prSet presAssocID="{FBF22DA2-ABEB-498B-AF97-7536F0935174}" presName="parTx" presStyleLbl="revTx" presStyleIdx="3" presStyleCnt="4">
        <dgm:presLayoutVars>
          <dgm:chMax val="1"/>
          <dgm:bulletEnabled val="1"/>
        </dgm:presLayoutVars>
      </dgm:prSet>
      <dgm:spPr/>
    </dgm:pt>
    <dgm:pt modelId="{05D656A1-3AF2-427E-ABCD-45DF22BCC26C}" type="pres">
      <dgm:prSet presAssocID="{FBF22DA2-ABEB-498B-AF97-7536F0935174}" presName="bracket" presStyleLbl="parChTrans1D1" presStyleIdx="3" presStyleCnt="4"/>
      <dgm:spPr/>
    </dgm:pt>
    <dgm:pt modelId="{CEFB4AFB-0D62-4B3F-B209-D46EA4FBB871}" type="pres">
      <dgm:prSet presAssocID="{FBF22DA2-ABEB-498B-AF97-7536F0935174}" presName="spH" presStyleCnt="0"/>
      <dgm:spPr/>
    </dgm:pt>
    <dgm:pt modelId="{41B66EAD-44C6-4332-AF3F-2B6861CB506C}" type="pres">
      <dgm:prSet presAssocID="{FBF22DA2-ABEB-498B-AF97-7536F0935174}" presName="desTx" presStyleLbl="node1" presStyleIdx="3" presStyleCnt="4">
        <dgm:presLayoutVars>
          <dgm:bulletEnabled val="1"/>
        </dgm:presLayoutVars>
      </dgm:prSet>
      <dgm:spPr/>
    </dgm:pt>
  </dgm:ptLst>
  <dgm:cxnLst>
    <dgm:cxn modelId="{9F1E4E02-068E-411C-98CC-FD3531764DD3}" srcId="{B1D284BE-5BF4-4E91-90D6-4C63701CA854}" destId="{39212671-5198-4A30-80F2-BA408CE37654}" srcOrd="1" destOrd="0" parTransId="{4C847583-A656-45E3-BB25-48D66BCC5CDA}" sibTransId="{A2F4015C-1774-487E-AA12-55F75800F51B}"/>
    <dgm:cxn modelId="{C3D6560A-F624-4DE2-AC2D-055B6C1B4203}" srcId="{FBF22DA2-ABEB-498B-AF97-7536F0935174}" destId="{796C9460-92DD-445F-8A45-10F8BD973441}" srcOrd="0" destOrd="0" parTransId="{7E919EBC-FC49-4983-8FE7-AA59563EBBFB}" sibTransId="{712683B1-7895-43AE-AF15-D2225A129E48}"/>
    <dgm:cxn modelId="{D5900817-226E-40FE-8312-D4301ED35634}" srcId="{B1D284BE-5BF4-4E91-90D6-4C63701CA854}" destId="{04E6B874-B9A4-4F78-811A-BDA00EEDF92E}" srcOrd="0" destOrd="0" parTransId="{606C7ED0-F4DD-434D-B78E-6F2B55281135}" sibTransId="{073849D2-7CBC-49FD-A48D-202359545743}"/>
    <dgm:cxn modelId="{2418241C-4469-4D42-ABB9-127A67F81185}" srcId="{08307449-C4E1-40F7-96E0-9066B596E282}" destId="{A8A520B6-F862-4A5C-8621-E7C316932A83}" srcOrd="0" destOrd="0" parTransId="{91B95E76-D8F9-4743-A4A7-5F0F873B4DC4}" sibTransId="{186B5303-0A39-4B47-A69E-0F323F0DD921}"/>
    <dgm:cxn modelId="{1DCC781F-F703-4505-B329-6467622C5118}" srcId="{80FA7FC9-2B8B-400D-91BD-A2A8751891ED}" destId="{B1D284BE-5BF4-4E91-90D6-4C63701CA854}" srcOrd="1" destOrd="0" parTransId="{E200EE35-8DA5-4DC6-9A92-2186C7A41516}" sibTransId="{3E7AF451-19FD-46E6-9B91-69CD764859DA}"/>
    <dgm:cxn modelId="{0A916827-E24C-43D4-89B6-75D5CCD7AC71}" srcId="{80FA7FC9-2B8B-400D-91BD-A2A8751891ED}" destId="{FBF22DA2-ABEB-498B-AF97-7536F0935174}" srcOrd="3" destOrd="0" parTransId="{1A7F9AC1-6A05-4548-85B1-B0815CFB0DE9}" sibTransId="{6D31CD00-1252-4D80-AE18-5BF23CBA9452}"/>
    <dgm:cxn modelId="{D2A80C31-707C-4DEE-A7E9-61BC49572C3C}" srcId="{B1D284BE-5BF4-4E91-90D6-4C63701CA854}" destId="{330D27E3-1C8F-4F3C-8448-3355552C902F}" srcOrd="2" destOrd="0" parTransId="{15FC2365-B053-4453-84FA-0BEA5326CBAC}" sibTransId="{924F4F64-9628-46A6-81EA-D786F4E9972D}"/>
    <dgm:cxn modelId="{49845B3F-3694-471A-B50A-D7FDEF6D1CD4}" type="presOf" srcId="{796C9460-92DD-445F-8A45-10F8BD973441}" destId="{41B66EAD-44C6-4332-AF3F-2B6861CB506C}" srcOrd="0" destOrd="0" presId="urn:diagrams.loki3.com/BracketList"/>
    <dgm:cxn modelId="{BCBC7844-BD6A-4242-8775-A7277E351F70}" srcId="{80FA7FC9-2B8B-400D-91BD-A2A8751891ED}" destId="{D777E87E-7AB5-448A-9A26-14D0D8E86301}" srcOrd="0" destOrd="0" parTransId="{F7B13EC8-6055-4958-9F0F-33ED144BD7B4}" sibTransId="{91B68015-403D-4A06-9AF4-E13901D3A8C4}"/>
    <dgm:cxn modelId="{FD2DC944-F745-46E9-B5D8-3E9E09332FE7}" type="presOf" srcId="{04E6B874-B9A4-4F78-811A-BDA00EEDF92E}" destId="{983841DC-B187-4DB6-B8E4-3F531A8FC9B1}" srcOrd="0" destOrd="0" presId="urn:diagrams.loki3.com/BracketList"/>
    <dgm:cxn modelId="{E5D17547-32EF-4C50-8832-649B79E5FAA9}" srcId="{D777E87E-7AB5-448A-9A26-14D0D8E86301}" destId="{8C779685-D369-4358-B7DF-8642CC7ED9DE}" srcOrd="0" destOrd="0" parTransId="{A1A8176B-5C84-48C0-9FB7-4C8E74C211E6}" sibTransId="{FC456268-D4D1-4F8F-BF11-25638A4314AB}"/>
    <dgm:cxn modelId="{AFD06E6E-F28B-4F59-ACF0-CDFD73AB3101}" type="presOf" srcId="{A8A520B6-F862-4A5C-8621-E7C316932A83}" destId="{7D8E9E7E-1EC8-45D4-BED3-D3EB43D546F0}" srcOrd="0" destOrd="0" presId="urn:diagrams.loki3.com/BracketList"/>
    <dgm:cxn modelId="{EA53C64F-565B-4176-97DE-AEEE05F0EEC7}" type="presOf" srcId="{0F56315E-9E8F-4D44-AB96-93090EA0B991}" destId="{9A68E97A-1CD2-44B3-B099-2D480979CB49}" srcOrd="0" destOrd="1" presId="urn:diagrams.loki3.com/BracketList"/>
    <dgm:cxn modelId="{4CC15F50-04C4-425D-B197-ECB60D3CA278}" type="presOf" srcId="{8C779685-D369-4358-B7DF-8642CC7ED9DE}" destId="{9A68E97A-1CD2-44B3-B099-2D480979CB49}" srcOrd="0" destOrd="0" presId="urn:diagrams.loki3.com/BracketList"/>
    <dgm:cxn modelId="{F198F453-4E26-4E85-BEC0-F78E57E87E21}" type="presOf" srcId="{08307449-C4E1-40F7-96E0-9066B596E282}" destId="{DF3A43B7-3703-4AE7-A8A0-86A32B5246BD}" srcOrd="0" destOrd="0" presId="urn:diagrams.loki3.com/BracketList"/>
    <dgm:cxn modelId="{5D663355-7073-4DE8-8536-DB2E345579D2}" type="presOf" srcId="{330D27E3-1C8F-4F3C-8448-3355552C902F}" destId="{983841DC-B187-4DB6-B8E4-3F531A8FC9B1}" srcOrd="0" destOrd="2" presId="urn:diagrams.loki3.com/BracketList"/>
    <dgm:cxn modelId="{16357A59-7404-4C67-9F0A-E5C42B028512}" type="presOf" srcId="{B1D284BE-5BF4-4E91-90D6-4C63701CA854}" destId="{F92172B9-DB2E-40CA-B095-95C13D0B5023}" srcOrd="0" destOrd="0" presId="urn:diagrams.loki3.com/BracketList"/>
    <dgm:cxn modelId="{4E52B882-6829-4B7A-AEE6-8F2E330F3FF8}" type="presOf" srcId="{FBF22DA2-ABEB-498B-AF97-7536F0935174}" destId="{4045CD6A-9257-4D81-9A90-09D4B9B28583}" srcOrd="0" destOrd="0" presId="urn:diagrams.loki3.com/BracketList"/>
    <dgm:cxn modelId="{C031389E-BD12-4B80-80BB-489ACBF00F61}" srcId="{D777E87E-7AB5-448A-9A26-14D0D8E86301}" destId="{0F56315E-9E8F-4D44-AB96-93090EA0B991}" srcOrd="1" destOrd="0" parTransId="{1B3C83E4-38CF-4558-A825-4BFAD653A6C2}" sibTransId="{E03048CD-69F7-45F1-8570-E9DA112C572A}"/>
    <dgm:cxn modelId="{48A622AA-DAA6-42D9-AC25-FBF5EC1BB650}" type="presOf" srcId="{2E61EB33-2767-4B35-A258-D157DF6BFA01}" destId="{9A68E97A-1CD2-44B3-B099-2D480979CB49}" srcOrd="0" destOrd="2" presId="urn:diagrams.loki3.com/BracketList"/>
    <dgm:cxn modelId="{6A6DD0AA-388C-44A4-86ED-199B2B485386}" type="presOf" srcId="{80FA7FC9-2B8B-400D-91BD-A2A8751891ED}" destId="{1A87F102-23BA-4972-866C-E2653EF4EC89}" srcOrd="0" destOrd="0" presId="urn:diagrams.loki3.com/BracketList"/>
    <dgm:cxn modelId="{61EAD0AE-8698-457C-BE50-734E3552C606}" type="presOf" srcId="{D777E87E-7AB5-448A-9A26-14D0D8E86301}" destId="{DC0122FB-6EED-4CE0-95B6-A21C6262B1CB}" srcOrd="0" destOrd="0" presId="urn:diagrams.loki3.com/BracketList"/>
    <dgm:cxn modelId="{D65627B4-1F47-46D3-A7D6-B41DEEB8F050}" srcId="{D777E87E-7AB5-448A-9A26-14D0D8E86301}" destId="{2E61EB33-2767-4B35-A258-D157DF6BFA01}" srcOrd="2" destOrd="0" parTransId="{F6B15C65-DDD7-4B69-ACE7-1DED5DB9FE25}" sibTransId="{71F00829-9EEF-4676-96A8-8DA0079F25B7}"/>
    <dgm:cxn modelId="{A351B1E0-7420-4CD9-A51B-4F4A730023E0}" type="presOf" srcId="{39212671-5198-4A30-80F2-BA408CE37654}" destId="{983841DC-B187-4DB6-B8E4-3F531A8FC9B1}" srcOrd="0" destOrd="1" presId="urn:diagrams.loki3.com/BracketList"/>
    <dgm:cxn modelId="{F6A928F8-0B8D-4857-B002-2DE2F7DCDAC3}" srcId="{80FA7FC9-2B8B-400D-91BD-A2A8751891ED}" destId="{08307449-C4E1-40F7-96E0-9066B596E282}" srcOrd="2" destOrd="0" parTransId="{9C9FCD9D-9C5D-44EC-A4B1-1603E4CAFCF5}" sibTransId="{DB7750C3-C042-448D-AA37-28B44C35FF14}"/>
    <dgm:cxn modelId="{B9A00A80-4DE0-4CE0-85A2-F37FA6347CF3}" type="presParOf" srcId="{1A87F102-23BA-4972-866C-E2653EF4EC89}" destId="{79634A8C-258A-40CA-96A2-86EC2216B6F4}" srcOrd="0" destOrd="0" presId="urn:diagrams.loki3.com/BracketList"/>
    <dgm:cxn modelId="{FAE45E75-B840-4EFF-9B45-C2DC287934EC}" type="presParOf" srcId="{79634A8C-258A-40CA-96A2-86EC2216B6F4}" destId="{DC0122FB-6EED-4CE0-95B6-A21C6262B1CB}" srcOrd="0" destOrd="0" presId="urn:diagrams.loki3.com/BracketList"/>
    <dgm:cxn modelId="{E023EB92-F470-4C61-8B88-AF3DE5D6E9A4}" type="presParOf" srcId="{79634A8C-258A-40CA-96A2-86EC2216B6F4}" destId="{3FFE072B-E65B-4D3E-9E19-EF8534A6E8EC}" srcOrd="1" destOrd="0" presId="urn:diagrams.loki3.com/BracketList"/>
    <dgm:cxn modelId="{2D6BDC9B-56DB-4FC9-8EC7-451B3F1C1BD2}" type="presParOf" srcId="{79634A8C-258A-40CA-96A2-86EC2216B6F4}" destId="{E4847681-C3F2-42EA-90C3-63D349C08B82}" srcOrd="2" destOrd="0" presId="urn:diagrams.loki3.com/BracketList"/>
    <dgm:cxn modelId="{62B9D27B-0694-4F02-AF50-982549533602}" type="presParOf" srcId="{79634A8C-258A-40CA-96A2-86EC2216B6F4}" destId="{9A68E97A-1CD2-44B3-B099-2D480979CB49}" srcOrd="3" destOrd="0" presId="urn:diagrams.loki3.com/BracketList"/>
    <dgm:cxn modelId="{10AB00D8-4FF2-46D0-ACF8-8A89F939387F}" type="presParOf" srcId="{1A87F102-23BA-4972-866C-E2653EF4EC89}" destId="{B6F17CAC-ECCB-45B3-9080-A7383096A6A9}" srcOrd="1" destOrd="0" presId="urn:diagrams.loki3.com/BracketList"/>
    <dgm:cxn modelId="{F1937024-9FF0-4A0B-88C0-2F8B4E54808D}" type="presParOf" srcId="{1A87F102-23BA-4972-866C-E2653EF4EC89}" destId="{2D3CEFC2-76FF-4FDF-AB83-6000D47BD141}" srcOrd="2" destOrd="0" presId="urn:diagrams.loki3.com/BracketList"/>
    <dgm:cxn modelId="{105CF695-EEB4-468C-8CEB-4107CC4291A2}" type="presParOf" srcId="{2D3CEFC2-76FF-4FDF-AB83-6000D47BD141}" destId="{F92172B9-DB2E-40CA-B095-95C13D0B5023}" srcOrd="0" destOrd="0" presId="urn:diagrams.loki3.com/BracketList"/>
    <dgm:cxn modelId="{A21B6690-B9A9-4CE8-B87C-7201B2D41CAF}" type="presParOf" srcId="{2D3CEFC2-76FF-4FDF-AB83-6000D47BD141}" destId="{072A1FAF-519A-4482-8602-08E52E48CEF0}" srcOrd="1" destOrd="0" presId="urn:diagrams.loki3.com/BracketList"/>
    <dgm:cxn modelId="{C9C8C3DA-0172-4401-8012-77575C891C2F}" type="presParOf" srcId="{2D3CEFC2-76FF-4FDF-AB83-6000D47BD141}" destId="{3FE88114-7800-451B-B78F-A451AFFF616F}" srcOrd="2" destOrd="0" presId="urn:diagrams.loki3.com/BracketList"/>
    <dgm:cxn modelId="{E4F54ADD-9A5E-44F0-8779-4555631B27E5}" type="presParOf" srcId="{2D3CEFC2-76FF-4FDF-AB83-6000D47BD141}" destId="{983841DC-B187-4DB6-B8E4-3F531A8FC9B1}" srcOrd="3" destOrd="0" presId="urn:diagrams.loki3.com/BracketList"/>
    <dgm:cxn modelId="{F158327C-F55E-4175-A7FC-511DA040478C}" type="presParOf" srcId="{1A87F102-23BA-4972-866C-E2653EF4EC89}" destId="{22626CB6-A462-4C8A-92BC-3E28DEEF90B8}" srcOrd="3" destOrd="0" presId="urn:diagrams.loki3.com/BracketList"/>
    <dgm:cxn modelId="{31BB698F-1657-412D-AC79-8F77C1EE3415}" type="presParOf" srcId="{1A87F102-23BA-4972-866C-E2653EF4EC89}" destId="{2DDFE1C0-136C-4BC0-8600-CF65C7326CF8}" srcOrd="4" destOrd="0" presId="urn:diagrams.loki3.com/BracketList"/>
    <dgm:cxn modelId="{FED97F1F-4821-4076-B70D-4783611E28E6}" type="presParOf" srcId="{2DDFE1C0-136C-4BC0-8600-CF65C7326CF8}" destId="{DF3A43B7-3703-4AE7-A8A0-86A32B5246BD}" srcOrd="0" destOrd="0" presId="urn:diagrams.loki3.com/BracketList"/>
    <dgm:cxn modelId="{8902BFFC-FE9A-4435-B7AD-58491F6D48CA}" type="presParOf" srcId="{2DDFE1C0-136C-4BC0-8600-CF65C7326CF8}" destId="{C360CAD1-56C7-4848-BDC0-2EFCAC6087C2}" srcOrd="1" destOrd="0" presId="urn:diagrams.loki3.com/BracketList"/>
    <dgm:cxn modelId="{08BDA1B0-9BF3-4B18-A006-33F85239100E}" type="presParOf" srcId="{2DDFE1C0-136C-4BC0-8600-CF65C7326CF8}" destId="{8E9B36C2-AB0C-45CA-9852-C0CDBB4515AA}" srcOrd="2" destOrd="0" presId="urn:diagrams.loki3.com/BracketList"/>
    <dgm:cxn modelId="{E6D9AE5A-F6F7-4902-B2DB-EC6769F08DE2}" type="presParOf" srcId="{2DDFE1C0-136C-4BC0-8600-CF65C7326CF8}" destId="{7D8E9E7E-1EC8-45D4-BED3-D3EB43D546F0}" srcOrd="3" destOrd="0" presId="urn:diagrams.loki3.com/BracketList"/>
    <dgm:cxn modelId="{AE3D46B7-BD63-4367-AA24-EBCB48998B01}" type="presParOf" srcId="{1A87F102-23BA-4972-866C-E2653EF4EC89}" destId="{96722F99-76D3-4F55-B75B-5397B51A49CA}" srcOrd="5" destOrd="0" presId="urn:diagrams.loki3.com/BracketList"/>
    <dgm:cxn modelId="{27C75B53-4148-4123-8E3E-84AFD9FE8597}" type="presParOf" srcId="{1A87F102-23BA-4972-866C-E2653EF4EC89}" destId="{F67BF9B9-DB8D-42B4-BF4E-C056BFE857F2}" srcOrd="6" destOrd="0" presId="urn:diagrams.loki3.com/BracketList"/>
    <dgm:cxn modelId="{A1DA2812-F782-4381-A733-92FE8622D7AB}" type="presParOf" srcId="{F67BF9B9-DB8D-42B4-BF4E-C056BFE857F2}" destId="{4045CD6A-9257-4D81-9A90-09D4B9B28583}" srcOrd="0" destOrd="0" presId="urn:diagrams.loki3.com/BracketList"/>
    <dgm:cxn modelId="{13193F8B-EC42-459D-8431-724A321280EB}" type="presParOf" srcId="{F67BF9B9-DB8D-42B4-BF4E-C056BFE857F2}" destId="{05D656A1-3AF2-427E-ABCD-45DF22BCC26C}" srcOrd="1" destOrd="0" presId="urn:diagrams.loki3.com/BracketList"/>
    <dgm:cxn modelId="{5763B62E-4AC8-4487-89E5-71003B1B2D45}" type="presParOf" srcId="{F67BF9B9-DB8D-42B4-BF4E-C056BFE857F2}" destId="{CEFB4AFB-0D62-4B3F-B209-D46EA4FBB871}" srcOrd="2" destOrd="0" presId="urn:diagrams.loki3.com/BracketList"/>
    <dgm:cxn modelId="{A9C3141D-05F1-464D-AD19-C7EBB329B8A7}" type="presParOf" srcId="{F67BF9B9-DB8D-42B4-BF4E-C056BFE857F2}" destId="{41B66EAD-44C6-4332-AF3F-2B6861CB506C}" srcOrd="3" destOrd="0" presId="urn:diagrams.loki3.com/Bracket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46.xml><?xml version="1.0" encoding="utf-8"?>
<dgm:dataModel xmlns:dgm="http://schemas.openxmlformats.org/drawingml/2006/diagram" xmlns:a="http://schemas.openxmlformats.org/drawingml/2006/main">
  <dgm:ptLst>
    <dgm:pt modelId="{1CC2A98C-7749-4466-9CB6-47B35B054741}" type="doc">
      <dgm:prSet loTypeId="urn:microsoft.com/office/officeart/2005/8/layout/bProcess3" loCatId="process" qsTypeId="urn:microsoft.com/office/officeart/2005/8/quickstyle/simple1" qsCatId="simple" csTypeId="urn:microsoft.com/office/officeart/2005/8/colors/colorful2" csCatId="colorful" phldr="1"/>
      <dgm:spPr/>
      <dgm:t>
        <a:bodyPr/>
        <a:lstStyle/>
        <a:p>
          <a:endParaRPr lang="en-GB"/>
        </a:p>
      </dgm:t>
    </dgm:pt>
    <dgm:pt modelId="{28D5D349-B413-4861-9116-9270CB5912D7}">
      <dgm:prSet phldrT="[Text]" phldr="0"/>
      <dgm:spPr>
        <a:solidFill>
          <a:schemeClr val="accent2">
            <a:hueOff val="0"/>
            <a:satOff val="0"/>
            <a:lumOff val="0"/>
            <a:alpha val="50000"/>
          </a:schemeClr>
        </a:solidFill>
      </dgm:spPr>
      <dgm:t>
        <a:bodyPr/>
        <a:lstStyle/>
        <a:p>
          <a:r>
            <a:rPr lang="en-GB" dirty="0">
              <a:solidFill>
                <a:schemeClr val="tx1"/>
              </a:solidFill>
              <a:latin typeface="Syne" panose="020B0604020202020204" charset="0"/>
            </a:rPr>
            <a:t>Categorisation </a:t>
          </a:r>
        </a:p>
      </dgm:t>
    </dgm:pt>
    <dgm:pt modelId="{614B8CE8-02C1-4FB5-A802-1B6E2A3564F9}" type="parTrans" cxnId="{9C444573-A3DB-430A-9117-1E70ACB25393}">
      <dgm:prSet/>
      <dgm:spPr/>
      <dgm:t>
        <a:bodyPr/>
        <a:lstStyle/>
        <a:p>
          <a:endParaRPr lang="en-GB">
            <a:solidFill>
              <a:schemeClr val="tx1"/>
            </a:solidFill>
            <a:latin typeface="Syne" panose="020B0604020202020204" charset="0"/>
          </a:endParaRPr>
        </a:p>
      </dgm:t>
    </dgm:pt>
    <dgm:pt modelId="{76AA3CAE-AF95-4A14-935C-437B679B932B}" type="sibTrans" cxnId="{9C444573-A3DB-430A-9117-1E70ACB25393}">
      <dgm:prSet/>
      <dgm:spPr/>
      <dgm:t>
        <a:bodyPr/>
        <a:lstStyle/>
        <a:p>
          <a:endParaRPr lang="en-GB">
            <a:solidFill>
              <a:schemeClr val="tx1"/>
            </a:solidFill>
            <a:latin typeface="Syne" panose="020B0604020202020204" charset="0"/>
          </a:endParaRPr>
        </a:p>
      </dgm:t>
    </dgm:pt>
    <dgm:pt modelId="{64E83BD7-E0B1-4156-8E26-F895E9205401}">
      <dgm:prSet phldrT="[Text]" phldr="0"/>
      <dgm:spPr>
        <a:solidFill>
          <a:schemeClr val="accent2">
            <a:hueOff val="-206600"/>
            <a:satOff val="-1418"/>
            <a:lumOff val="728"/>
            <a:alpha val="50000"/>
          </a:schemeClr>
        </a:solidFill>
      </dgm:spPr>
      <dgm:t>
        <a:bodyPr/>
        <a:lstStyle/>
        <a:p>
          <a:r>
            <a:rPr lang="en-GB" dirty="0">
              <a:solidFill>
                <a:schemeClr val="tx1"/>
              </a:solidFill>
              <a:latin typeface="Syne" panose="020B0604020202020204" charset="0"/>
            </a:rPr>
            <a:t>Social Identity</a:t>
          </a:r>
        </a:p>
      </dgm:t>
    </dgm:pt>
    <dgm:pt modelId="{DD895A9C-2590-406F-A754-665E1B0A3E50}" type="parTrans" cxnId="{1D76785A-B2F7-4D60-9A2F-DB87DC08D801}">
      <dgm:prSet/>
      <dgm:spPr/>
      <dgm:t>
        <a:bodyPr/>
        <a:lstStyle/>
        <a:p>
          <a:endParaRPr lang="en-GB">
            <a:solidFill>
              <a:schemeClr val="tx1"/>
            </a:solidFill>
            <a:latin typeface="Syne" panose="020B0604020202020204" charset="0"/>
          </a:endParaRPr>
        </a:p>
      </dgm:t>
    </dgm:pt>
    <dgm:pt modelId="{51F3E37B-F805-4ECE-8C37-E1868162FB82}" type="sibTrans" cxnId="{1D76785A-B2F7-4D60-9A2F-DB87DC08D801}">
      <dgm:prSet/>
      <dgm:spPr/>
      <dgm:t>
        <a:bodyPr/>
        <a:lstStyle/>
        <a:p>
          <a:endParaRPr lang="en-GB">
            <a:solidFill>
              <a:schemeClr val="tx1"/>
            </a:solidFill>
            <a:latin typeface="Syne" panose="020B0604020202020204" charset="0"/>
          </a:endParaRPr>
        </a:p>
      </dgm:t>
    </dgm:pt>
    <dgm:pt modelId="{69C2A7B2-77D2-4489-9AD0-929E4DBF0781}">
      <dgm:prSet phldrT="[Text]" phldr="0"/>
      <dgm:spPr>
        <a:solidFill>
          <a:schemeClr val="accent2">
            <a:hueOff val="-413200"/>
            <a:satOff val="-2835"/>
            <a:lumOff val="1457"/>
            <a:alpha val="50000"/>
          </a:schemeClr>
        </a:solidFill>
      </dgm:spPr>
      <dgm:t>
        <a:bodyPr/>
        <a:lstStyle/>
        <a:p>
          <a:r>
            <a:rPr lang="en-GB" dirty="0">
              <a:solidFill>
                <a:schemeClr val="tx1"/>
              </a:solidFill>
              <a:latin typeface="Syne" panose="020B0604020202020204" charset="0"/>
            </a:rPr>
            <a:t>Stereotyping</a:t>
          </a:r>
        </a:p>
      </dgm:t>
    </dgm:pt>
    <dgm:pt modelId="{716208D5-CF4C-424B-985E-5BF71B891B43}" type="parTrans" cxnId="{A5F14AA0-E498-4C6B-B9A1-11966DEB9097}">
      <dgm:prSet/>
      <dgm:spPr/>
      <dgm:t>
        <a:bodyPr/>
        <a:lstStyle/>
        <a:p>
          <a:endParaRPr lang="en-GB">
            <a:solidFill>
              <a:schemeClr val="tx1"/>
            </a:solidFill>
            <a:latin typeface="Syne" panose="020B0604020202020204" charset="0"/>
          </a:endParaRPr>
        </a:p>
      </dgm:t>
    </dgm:pt>
    <dgm:pt modelId="{6239209F-0A4A-4218-BF2A-CA8A01792B2F}" type="sibTrans" cxnId="{A5F14AA0-E498-4C6B-B9A1-11966DEB9097}">
      <dgm:prSet/>
      <dgm:spPr/>
      <dgm:t>
        <a:bodyPr/>
        <a:lstStyle/>
        <a:p>
          <a:endParaRPr lang="en-GB">
            <a:solidFill>
              <a:schemeClr val="tx1"/>
            </a:solidFill>
            <a:latin typeface="Syne" panose="020B0604020202020204" charset="0"/>
          </a:endParaRPr>
        </a:p>
      </dgm:t>
    </dgm:pt>
    <dgm:pt modelId="{80A25A8C-DB09-49DD-8BCB-E208C1E2C52E}">
      <dgm:prSet phldrT="[Text]" phldr="0"/>
      <dgm:spPr>
        <a:solidFill>
          <a:schemeClr val="accent2">
            <a:hueOff val="-619800"/>
            <a:satOff val="-4253"/>
            <a:lumOff val="2185"/>
            <a:alpha val="50000"/>
          </a:schemeClr>
        </a:solidFill>
      </dgm:spPr>
      <dgm:t>
        <a:bodyPr/>
        <a:lstStyle/>
        <a:p>
          <a:r>
            <a:rPr lang="en-GB" dirty="0">
              <a:solidFill>
                <a:schemeClr val="tx1"/>
              </a:solidFill>
              <a:latin typeface="Syne" panose="020B0604020202020204" charset="0"/>
            </a:rPr>
            <a:t>Threat Perception</a:t>
          </a:r>
        </a:p>
      </dgm:t>
    </dgm:pt>
    <dgm:pt modelId="{F43C00F0-A7B3-4083-9075-70A530D9C4FA}" type="parTrans" cxnId="{8BD138D8-E4CF-490D-8639-C9DD7FE3F171}">
      <dgm:prSet/>
      <dgm:spPr/>
      <dgm:t>
        <a:bodyPr/>
        <a:lstStyle/>
        <a:p>
          <a:endParaRPr lang="en-GB">
            <a:solidFill>
              <a:schemeClr val="tx1"/>
            </a:solidFill>
            <a:latin typeface="Syne" panose="020B0604020202020204" charset="0"/>
          </a:endParaRPr>
        </a:p>
      </dgm:t>
    </dgm:pt>
    <dgm:pt modelId="{1635D3AE-6BB6-40BD-983B-09041DB2052D}" type="sibTrans" cxnId="{8BD138D8-E4CF-490D-8639-C9DD7FE3F171}">
      <dgm:prSet/>
      <dgm:spPr/>
      <dgm:t>
        <a:bodyPr/>
        <a:lstStyle/>
        <a:p>
          <a:endParaRPr lang="en-GB">
            <a:solidFill>
              <a:schemeClr val="tx1"/>
            </a:solidFill>
            <a:latin typeface="Syne" panose="020B0604020202020204" charset="0"/>
          </a:endParaRPr>
        </a:p>
      </dgm:t>
    </dgm:pt>
    <dgm:pt modelId="{7343ED63-AE37-42C1-BCDB-CE8F86B26DDC}">
      <dgm:prSet phldrT="[Text]" phldr="0"/>
      <dgm:spPr>
        <a:solidFill>
          <a:schemeClr val="accent2">
            <a:hueOff val="-826400"/>
            <a:satOff val="-5671"/>
            <a:lumOff val="2913"/>
            <a:alpha val="50000"/>
          </a:schemeClr>
        </a:solidFill>
      </dgm:spPr>
      <dgm:t>
        <a:bodyPr/>
        <a:lstStyle/>
        <a:p>
          <a:r>
            <a:rPr lang="en-GB" dirty="0">
              <a:solidFill>
                <a:schemeClr val="tx1"/>
              </a:solidFill>
              <a:latin typeface="Syne" panose="020B0604020202020204" charset="0"/>
            </a:rPr>
            <a:t>Intergroup Emotions</a:t>
          </a:r>
        </a:p>
      </dgm:t>
    </dgm:pt>
    <dgm:pt modelId="{CEC0BB89-B480-4CD0-B15D-344983411B41}" type="parTrans" cxnId="{BEF45DDA-B6A4-4EEE-B439-1FD870B971AA}">
      <dgm:prSet/>
      <dgm:spPr/>
      <dgm:t>
        <a:bodyPr/>
        <a:lstStyle/>
        <a:p>
          <a:endParaRPr lang="en-GB">
            <a:solidFill>
              <a:schemeClr val="tx1"/>
            </a:solidFill>
            <a:latin typeface="Syne" panose="020B0604020202020204" charset="0"/>
          </a:endParaRPr>
        </a:p>
      </dgm:t>
    </dgm:pt>
    <dgm:pt modelId="{C97946DC-4CF2-4C4F-840D-7C6965EEE569}" type="sibTrans" cxnId="{BEF45DDA-B6A4-4EEE-B439-1FD870B971AA}">
      <dgm:prSet/>
      <dgm:spPr/>
      <dgm:t>
        <a:bodyPr/>
        <a:lstStyle/>
        <a:p>
          <a:endParaRPr lang="en-GB">
            <a:solidFill>
              <a:schemeClr val="tx1"/>
            </a:solidFill>
            <a:latin typeface="Syne" panose="020B0604020202020204" charset="0"/>
          </a:endParaRPr>
        </a:p>
      </dgm:t>
    </dgm:pt>
    <dgm:pt modelId="{5BEE0C47-912E-4684-B6DE-1788BA7E3128}">
      <dgm:prSet phldrT="[Text]" phldr="0"/>
      <dgm:spPr>
        <a:solidFill>
          <a:schemeClr val="accent2">
            <a:hueOff val="-1033000"/>
            <a:satOff val="-7089"/>
            <a:lumOff val="3641"/>
            <a:alpha val="50000"/>
          </a:schemeClr>
        </a:solidFill>
      </dgm:spPr>
      <dgm:t>
        <a:bodyPr/>
        <a:lstStyle/>
        <a:p>
          <a:r>
            <a:rPr lang="en-GB" dirty="0">
              <a:solidFill>
                <a:schemeClr val="tx1"/>
              </a:solidFill>
              <a:latin typeface="Syne" panose="020B0604020202020204" charset="0"/>
            </a:rPr>
            <a:t>Prejudice</a:t>
          </a:r>
        </a:p>
      </dgm:t>
    </dgm:pt>
    <dgm:pt modelId="{C6F0A396-B5AA-4D86-8425-EDFC6638ECFB}" type="parTrans" cxnId="{58A7116A-32EC-4641-9D68-0C9341F7A754}">
      <dgm:prSet/>
      <dgm:spPr/>
      <dgm:t>
        <a:bodyPr/>
        <a:lstStyle/>
        <a:p>
          <a:endParaRPr lang="en-GB">
            <a:solidFill>
              <a:schemeClr val="tx1"/>
            </a:solidFill>
            <a:latin typeface="Syne" panose="020B0604020202020204" charset="0"/>
          </a:endParaRPr>
        </a:p>
      </dgm:t>
    </dgm:pt>
    <dgm:pt modelId="{0A2EEB63-825B-4A45-A1B1-1817825D07F2}" type="sibTrans" cxnId="{58A7116A-32EC-4641-9D68-0C9341F7A754}">
      <dgm:prSet/>
      <dgm:spPr/>
      <dgm:t>
        <a:bodyPr/>
        <a:lstStyle/>
        <a:p>
          <a:endParaRPr lang="en-GB">
            <a:solidFill>
              <a:schemeClr val="tx1"/>
            </a:solidFill>
            <a:latin typeface="Syne" panose="020B0604020202020204" charset="0"/>
          </a:endParaRPr>
        </a:p>
      </dgm:t>
    </dgm:pt>
    <dgm:pt modelId="{CCFCECD6-38CD-460C-8068-4D6ECB836D30}">
      <dgm:prSet phldrT="[Text]" phldr="0"/>
      <dgm:spPr>
        <a:solidFill>
          <a:schemeClr val="accent2">
            <a:hueOff val="-1239600"/>
            <a:satOff val="-8506"/>
            <a:lumOff val="4370"/>
            <a:alpha val="50000"/>
          </a:schemeClr>
        </a:solidFill>
      </dgm:spPr>
      <dgm:t>
        <a:bodyPr/>
        <a:lstStyle/>
        <a:p>
          <a:r>
            <a:rPr lang="en-GB" dirty="0">
              <a:solidFill>
                <a:schemeClr val="tx1"/>
              </a:solidFill>
              <a:latin typeface="Syne" panose="020B0604020202020204" charset="0"/>
            </a:rPr>
            <a:t>Discrimination</a:t>
          </a:r>
        </a:p>
      </dgm:t>
    </dgm:pt>
    <dgm:pt modelId="{7D1F3156-82F5-41A2-9D44-4AC773D50F22}" type="parTrans" cxnId="{EC92E85B-1FD4-44D8-80C4-07F21F795AAF}">
      <dgm:prSet/>
      <dgm:spPr/>
      <dgm:t>
        <a:bodyPr/>
        <a:lstStyle/>
        <a:p>
          <a:endParaRPr lang="en-GB">
            <a:solidFill>
              <a:schemeClr val="tx1"/>
            </a:solidFill>
            <a:latin typeface="Syne" panose="020B0604020202020204" charset="0"/>
          </a:endParaRPr>
        </a:p>
      </dgm:t>
    </dgm:pt>
    <dgm:pt modelId="{EC8D9104-23A7-4299-B244-90A7366F1D7B}" type="sibTrans" cxnId="{EC92E85B-1FD4-44D8-80C4-07F21F795AAF}">
      <dgm:prSet/>
      <dgm:spPr/>
      <dgm:t>
        <a:bodyPr/>
        <a:lstStyle/>
        <a:p>
          <a:endParaRPr lang="en-GB">
            <a:solidFill>
              <a:schemeClr val="tx1"/>
            </a:solidFill>
            <a:latin typeface="Syne" panose="020B0604020202020204" charset="0"/>
          </a:endParaRPr>
        </a:p>
      </dgm:t>
    </dgm:pt>
    <dgm:pt modelId="{135AEFC1-D599-459C-8DEC-BA87C27F7ED8}">
      <dgm:prSet phldrT="[Text]" phldr="0"/>
      <dgm:spPr>
        <a:solidFill>
          <a:schemeClr val="accent2">
            <a:hueOff val="-1446200"/>
            <a:satOff val="-9924"/>
            <a:lumOff val="5098"/>
            <a:alpha val="50000"/>
          </a:schemeClr>
        </a:solidFill>
      </dgm:spPr>
      <dgm:t>
        <a:bodyPr/>
        <a:lstStyle/>
        <a:p>
          <a:r>
            <a:rPr lang="en-GB" dirty="0">
              <a:solidFill>
                <a:schemeClr val="tx1"/>
              </a:solidFill>
              <a:latin typeface="Syne" panose="020B0604020202020204" charset="0"/>
            </a:rPr>
            <a:t>Conflict</a:t>
          </a:r>
        </a:p>
      </dgm:t>
    </dgm:pt>
    <dgm:pt modelId="{D18BE28E-E0D1-47B7-84E1-627421DE6B56}" type="parTrans" cxnId="{24C313DB-8B8A-4427-90A3-CD15088E3A93}">
      <dgm:prSet/>
      <dgm:spPr/>
      <dgm:t>
        <a:bodyPr/>
        <a:lstStyle/>
        <a:p>
          <a:endParaRPr lang="en-GB">
            <a:solidFill>
              <a:schemeClr val="tx1"/>
            </a:solidFill>
            <a:latin typeface="Syne" panose="020B0604020202020204" charset="0"/>
          </a:endParaRPr>
        </a:p>
      </dgm:t>
    </dgm:pt>
    <dgm:pt modelId="{57963377-A382-4BA0-9C1F-7E234BAA2EEE}" type="sibTrans" cxnId="{24C313DB-8B8A-4427-90A3-CD15088E3A93}">
      <dgm:prSet/>
      <dgm:spPr/>
      <dgm:t>
        <a:bodyPr/>
        <a:lstStyle/>
        <a:p>
          <a:endParaRPr lang="en-GB">
            <a:solidFill>
              <a:schemeClr val="tx1"/>
            </a:solidFill>
            <a:latin typeface="Syne" panose="020B0604020202020204" charset="0"/>
          </a:endParaRPr>
        </a:p>
      </dgm:t>
    </dgm:pt>
    <dgm:pt modelId="{179CABBD-EF92-460A-8DE9-63E7691E5519}" type="pres">
      <dgm:prSet presAssocID="{1CC2A98C-7749-4466-9CB6-47B35B054741}" presName="Name0" presStyleCnt="0">
        <dgm:presLayoutVars>
          <dgm:dir/>
          <dgm:resizeHandles val="exact"/>
        </dgm:presLayoutVars>
      </dgm:prSet>
      <dgm:spPr/>
    </dgm:pt>
    <dgm:pt modelId="{34B0E1CC-AF23-4E2E-A06D-962E46F8FFCF}" type="pres">
      <dgm:prSet presAssocID="{28D5D349-B413-4861-9116-9270CB5912D7}" presName="node" presStyleLbl="node1" presStyleIdx="0" presStyleCnt="8">
        <dgm:presLayoutVars>
          <dgm:bulletEnabled val="1"/>
        </dgm:presLayoutVars>
      </dgm:prSet>
      <dgm:spPr/>
    </dgm:pt>
    <dgm:pt modelId="{EA439E68-F3FB-4CA5-8C66-FF3F273EED2A}" type="pres">
      <dgm:prSet presAssocID="{76AA3CAE-AF95-4A14-935C-437B679B932B}" presName="sibTrans" presStyleLbl="sibTrans1D1" presStyleIdx="0" presStyleCnt="7"/>
      <dgm:spPr/>
    </dgm:pt>
    <dgm:pt modelId="{5B655414-997B-44C6-8F42-03D81ECADD45}" type="pres">
      <dgm:prSet presAssocID="{76AA3CAE-AF95-4A14-935C-437B679B932B}" presName="connectorText" presStyleLbl="sibTrans1D1" presStyleIdx="0" presStyleCnt="7"/>
      <dgm:spPr/>
    </dgm:pt>
    <dgm:pt modelId="{100A2DB0-37B5-488E-AB82-E6A880F534AE}" type="pres">
      <dgm:prSet presAssocID="{64E83BD7-E0B1-4156-8E26-F895E9205401}" presName="node" presStyleLbl="node1" presStyleIdx="1" presStyleCnt="8">
        <dgm:presLayoutVars>
          <dgm:bulletEnabled val="1"/>
        </dgm:presLayoutVars>
      </dgm:prSet>
      <dgm:spPr/>
    </dgm:pt>
    <dgm:pt modelId="{A04798F8-7370-4B02-8140-3197C4D97EEC}" type="pres">
      <dgm:prSet presAssocID="{51F3E37B-F805-4ECE-8C37-E1868162FB82}" presName="sibTrans" presStyleLbl="sibTrans1D1" presStyleIdx="1" presStyleCnt="7"/>
      <dgm:spPr/>
    </dgm:pt>
    <dgm:pt modelId="{FF243497-40A0-4D8E-B61A-2EFBF78382F1}" type="pres">
      <dgm:prSet presAssocID="{51F3E37B-F805-4ECE-8C37-E1868162FB82}" presName="connectorText" presStyleLbl="sibTrans1D1" presStyleIdx="1" presStyleCnt="7"/>
      <dgm:spPr/>
    </dgm:pt>
    <dgm:pt modelId="{AD9E026F-CBBB-4C58-B54F-9D64A5D07EAF}" type="pres">
      <dgm:prSet presAssocID="{69C2A7B2-77D2-4489-9AD0-929E4DBF0781}" presName="node" presStyleLbl="node1" presStyleIdx="2" presStyleCnt="8">
        <dgm:presLayoutVars>
          <dgm:bulletEnabled val="1"/>
        </dgm:presLayoutVars>
      </dgm:prSet>
      <dgm:spPr/>
    </dgm:pt>
    <dgm:pt modelId="{85B92162-F322-49CF-9E32-9DFE095E4048}" type="pres">
      <dgm:prSet presAssocID="{6239209F-0A4A-4218-BF2A-CA8A01792B2F}" presName="sibTrans" presStyleLbl="sibTrans1D1" presStyleIdx="2" presStyleCnt="7"/>
      <dgm:spPr/>
    </dgm:pt>
    <dgm:pt modelId="{51C249D5-1A9B-4F5D-8861-1A9E4DDB2F35}" type="pres">
      <dgm:prSet presAssocID="{6239209F-0A4A-4218-BF2A-CA8A01792B2F}" presName="connectorText" presStyleLbl="sibTrans1D1" presStyleIdx="2" presStyleCnt="7"/>
      <dgm:spPr/>
    </dgm:pt>
    <dgm:pt modelId="{F575574A-243B-4042-BA5E-57888D1C73CD}" type="pres">
      <dgm:prSet presAssocID="{80A25A8C-DB09-49DD-8BCB-E208C1E2C52E}" presName="node" presStyleLbl="node1" presStyleIdx="3" presStyleCnt="8">
        <dgm:presLayoutVars>
          <dgm:bulletEnabled val="1"/>
        </dgm:presLayoutVars>
      </dgm:prSet>
      <dgm:spPr/>
    </dgm:pt>
    <dgm:pt modelId="{E655D02D-256D-4852-A8D7-96373EE1C787}" type="pres">
      <dgm:prSet presAssocID="{1635D3AE-6BB6-40BD-983B-09041DB2052D}" presName="sibTrans" presStyleLbl="sibTrans1D1" presStyleIdx="3" presStyleCnt="7"/>
      <dgm:spPr/>
    </dgm:pt>
    <dgm:pt modelId="{E528F630-8B42-458A-A1E1-B0828290406C}" type="pres">
      <dgm:prSet presAssocID="{1635D3AE-6BB6-40BD-983B-09041DB2052D}" presName="connectorText" presStyleLbl="sibTrans1D1" presStyleIdx="3" presStyleCnt="7"/>
      <dgm:spPr/>
    </dgm:pt>
    <dgm:pt modelId="{687BB687-7373-4A0B-A7C3-BA848EE05F8E}" type="pres">
      <dgm:prSet presAssocID="{7343ED63-AE37-42C1-BCDB-CE8F86B26DDC}" presName="node" presStyleLbl="node1" presStyleIdx="4" presStyleCnt="8">
        <dgm:presLayoutVars>
          <dgm:bulletEnabled val="1"/>
        </dgm:presLayoutVars>
      </dgm:prSet>
      <dgm:spPr/>
    </dgm:pt>
    <dgm:pt modelId="{FF1AB371-8203-4EC5-BA33-44D1EDD4180A}" type="pres">
      <dgm:prSet presAssocID="{C97946DC-4CF2-4C4F-840D-7C6965EEE569}" presName="sibTrans" presStyleLbl="sibTrans1D1" presStyleIdx="4" presStyleCnt="7"/>
      <dgm:spPr/>
    </dgm:pt>
    <dgm:pt modelId="{D6142ACB-A1B7-40E3-8859-9C0CF6AF8818}" type="pres">
      <dgm:prSet presAssocID="{C97946DC-4CF2-4C4F-840D-7C6965EEE569}" presName="connectorText" presStyleLbl="sibTrans1D1" presStyleIdx="4" presStyleCnt="7"/>
      <dgm:spPr/>
    </dgm:pt>
    <dgm:pt modelId="{87598E43-E763-4E52-81D6-61B9C2860420}" type="pres">
      <dgm:prSet presAssocID="{5BEE0C47-912E-4684-B6DE-1788BA7E3128}" presName="node" presStyleLbl="node1" presStyleIdx="5" presStyleCnt="8">
        <dgm:presLayoutVars>
          <dgm:bulletEnabled val="1"/>
        </dgm:presLayoutVars>
      </dgm:prSet>
      <dgm:spPr/>
    </dgm:pt>
    <dgm:pt modelId="{32A64868-8874-45FF-BE4A-BFF6DBEAB282}" type="pres">
      <dgm:prSet presAssocID="{0A2EEB63-825B-4A45-A1B1-1817825D07F2}" presName="sibTrans" presStyleLbl="sibTrans1D1" presStyleIdx="5" presStyleCnt="7"/>
      <dgm:spPr/>
    </dgm:pt>
    <dgm:pt modelId="{9E6D6B46-8034-4B1B-B964-FA86330E490A}" type="pres">
      <dgm:prSet presAssocID="{0A2EEB63-825B-4A45-A1B1-1817825D07F2}" presName="connectorText" presStyleLbl="sibTrans1D1" presStyleIdx="5" presStyleCnt="7"/>
      <dgm:spPr/>
    </dgm:pt>
    <dgm:pt modelId="{D385671B-DDB1-4650-98DC-4CDE79E6F150}" type="pres">
      <dgm:prSet presAssocID="{CCFCECD6-38CD-460C-8068-4D6ECB836D30}" presName="node" presStyleLbl="node1" presStyleIdx="6" presStyleCnt="8">
        <dgm:presLayoutVars>
          <dgm:bulletEnabled val="1"/>
        </dgm:presLayoutVars>
      </dgm:prSet>
      <dgm:spPr/>
    </dgm:pt>
    <dgm:pt modelId="{11C54288-B00C-4D15-821E-AF6F3D13A678}" type="pres">
      <dgm:prSet presAssocID="{EC8D9104-23A7-4299-B244-90A7366F1D7B}" presName="sibTrans" presStyleLbl="sibTrans1D1" presStyleIdx="6" presStyleCnt="7"/>
      <dgm:spPr/>
    </dgm:pt>
    <dgm:pt modelId="{0F06BBD0-0463-45E6-9D4C-AD8901548ED7}" type="pres">
      <dgm:prSet presAssocID="{EC8D9104-23A7-4299-B244-90A7366F1D7B}" presName="connectorText" presStyleLbl="sibTrans1D1" presStyleIdx="6" presStyleCnt="7"/>
      <dgm:spPr/>
    </dgm:pt>
    <dgm:pt modelId="{D630AF56-E776-480F-B1FD-6B189F248A12}" type="pres">
      <dgm:prSet presAssocID="{135AEFC1-D599-459C-8DEC-BA87C27F7ED8}" presName="node" presStyleLbl="node1" presStyleIdx="7" presStyleCnt="8">
        <dgm:presLayoutVars>
          <dgm:bulletEnabled val="1"/>
        </dgm:presLayoutVars>
      </dgm:prSet>
      <dgm:spPr/>
    </dgm:pt>
  </dgm:ptLst>
  <dgm:cxnLst>
    <dgm:cxn modelId="{8DCEC20A-B63E-4882-9005-88FA88F106D0}" type="presOf" srcId="{28D5D349-B413-4861-9116-9270CB5912D7}" destId="{34B0E1CC-AF23-4E2E-A06D-962E46F8FFCF}" srcOrd="0" destOrd="0" presId="urn:microsoft.com/office/officeart/2005/8/layout/bProcess3"/>
    <dgm:cxn modelId="{81B5370C-6F49-4311-8460-B8F9540C5719}" type="presOf" srcId="{1635D3AE-6BB6-40BD-983B-09041DB2052D}" destId="{E655D02D-256D-4852-A8D7-96373EE1C787}" srcOrd="0" destOrd="0" presId="urn:microsoft.com/office/officeart/2005/8/layout/bProcess3"/>
    <dgm:cxn modelId="{94595C17-022C-4A07-8995-39A0CB408A3B}" type="presOf" srcId="{51F3E37B-F805-4ECE-8C37-E1868162FB82}" destId="{A04798F8-7370-4B02-8140-3197C4D97EEC}" srcOrd="0" destOrd="0" presId="urn:microsoft.com/office/officeart/2005/8/layout/bProcess3"/>
    <dgm:cxn modelId="{729BC722-F417-4883-AAB9-7214F0847FFB}" type="presOf" srcId="{76AA3CAE-AF95-4A14-935C-437B679B932B}" destId="{EA439E68-F3FB-4CA5-8C66-FF3F273EED2A}" srcOrd="0" destOrd="0" presId="urn:microsoft.com/office/officeart/2005/8/layout/bProcess3"/>
    <dgm:cxn modelId="{A6F24D26-9F0E-45B0-BDE0-325EC64E5DB9}" type="presOf" srcId="{CCFCECD6-38CD-460C-8068-4D6ECB836D30}" destId="{D385671B-DDB1-4650-98DC-4CDE79E6F150}" srcOrd="0" destOrd="0" presId="urn:microsoft.com/office/officeart/2005/8/layout/bProcess3"/>
    <dgm:cxn modelId="{2B11FE31-525A-4A25-AD39-EC4FBE9A29A7}" type="presOf" srcId="{6239209F-0A4A-4218-BF2A-CA8A01792B2F}" destId="{85B92162-F322-49CF-9E32-9DFE095E4048}" srcOrd="0" destOrd="0" presId="urn:microsoft.com/office/officeart/2005/8/layout/bProcess3"/>
    <dgm:cxn modelId="{6E2A5036-9721-41A7-813B-738BBD4E7B88}" type="presOf" srcId="{135AEFC1-D599-459C-8DEC-BA87C27F7ED8}" destId="{D630AF56-E776-480F-B1FD-6B189F248A12}" srcOrd="0" destOrd="0" presId="urn:microsoft.com/office/officeart/2005/8/layout/bProcess3"/>
    <dgm:cxn modelId="{EC92E85B-1FD4-44D8-80C4-07F21F795AAF}" srcId="{1CC2A98C-7749-4466-9CB6-47B35B054741}" destId="{CCFCECD6-38CD-460C-8068-4D6ECB836D30}" srcOrd="6" destOrd="0" parTransId="{7D1F3156-82F5-41A2-9D44-4AC773D50F22}" sibTransId="{EC8D9104-23A7-4299-B244-90A7366F1D7B}"/>
    <dgm:cxn modelId="{990DCB61-C6FC-4AC2-AF69-02ED47997E90}" type="presOf" srcId="{51F3E37B-F805-4ECE-8C37-E1868162FB82}" destId="{FF243497-40A0-4D8E-B61A-2EFBF78382F1}" srcOrd="1" destOrd="0" presId="urn:microsoft.com/office/officeart/2005/8/layout/bProcess3"/>
    <dgm:cxn modelId="{58A7116A-32EC-4641-9D68-0C9341F7A754}" srcId="{1CC2A98C-7749-4466-9CB6-47B35B054741}" destId="{5BEE0C47-912E-4684-B6DE-1788BA7E3128}" srcOrd="5" destOrd="0" parTransId="{C6F0A396-B5AA-4D86-8425-EDFC6638ECFB}" sibTransId="{0A2EEB63-825B-4A45-A1B1-1817825D07F2}"/>
    <dgm:cxn modelId="{A784936A-535D-45FB-B8F7-ACDCBA8188A2}" type="presOf" srcId="{7343ED63-AE37-42C1-BCDB-CE8F86B26DDC}" destId="{687BB687-7373-4A0B-A7C3-BA848EE05F8E}" srcOrd="0" destOrd="0" presId="urn:microsoft.com/office/officeart/2005/8/layout/bProcess3"/>
    <dgm:cxn modelId="{86D0424E-A1D4-4317-AAA7-7232FC0EE8FD}" type="presOf" srcId="{0A2EEB63-825B-4A45-A1B1-1817825D07F2}" destId="{32A64868-8874-45FF-BE4A-BFF6DBEAB282}" srcOrd="0" destOrd="0" presId="urn:microsoft.com/office/officeart/2005/8/layout/bProcess3"/>
    <dgm:cxn modelId="{733B674E-1DD7-47F6-98A6-374E737D8D48}" type="presOf" srcId="{76AA3CAE-AF95-4A14-935C-437B679B932B}" destId="{5B655414-997B-44C6-8F42-03D81ECADD45}" srcOrd="1" destOrd="0" presId="urn:microsoft.com/office/officeart/2005/8/layout/bProcess3"/>
    <dgm:cxn modelId="{9C444573-A3DB-430A-9117-1E70ACB25393}" srcId="{1CC2A98C-7749-4466-9CB6-47B35B054741}" destId="{28D5D349-B413-4861-9116-9270CB5912D7}" srcOrd="0" destOrd="0" parTransId="{614B8CE8-02C1-4FB5-A802-1B6E2A3564F9}" sibTransId="{76AA3CAE-AF95-4A14-935C-437B679B932B}"/>
    <dgm:cxn modelId="{9C6CBB75-54F1-4B08-A7E8-C307A186FC06}" type="presOf" srcId="{80A25A8C-DB09-49DD-8BCB-E208C1E2C52E}" destId="{F575574A-243B-4042-BA5E-57888D1C73CD}" srcOrd="0" destOrd="0" presId="urn:microsoft.com/office/officeart/2005/8/layout/bProcess3"/>
    <dgm:cxn modelId="{1D76785A-B2F7-4D60-9A2F-DB87DC08D801}" srcId="{1CC2A98C-7749-4466-9CB6-47B35B054741}" destId="{64E83BD7-E0B1-4156-8E26-F895E9205401}" srcOrd="1" destOrd="0" parTransId="{DD895A9C-2590-406F-A754-665E1B0A3E50}" sibTransId="{51F3E37B-F805-4ECE-8C37-E1868162FB82}"/>
    <dgm:cxn modelId="{84B9898A-388F-401A-BEA9-96035452EC2A}" type="presOf" srcId="{EC8D9104-23A7-4299-B244-90A7366F1D7B}" destId="{11C54288-B00C-4D15-821E-AF6F3D13A678}" srcOrd="0" destOrd="0" presId="urn:microsoft.com/office/officeart/2005/8/layout/bProcess3"/>
    <dgm:cxn modelId="{98215C98-47F9-4A0D-9B26-565CDE606210}" type="presOf" srcId="{1635D3AE-6BB6-40BD-983B-09041DB2052D}" destId="{E528F630-8B42-458A-A1E1-B0828290406C}" srcOrd="1" destOrd="0" presId="urn:microsoft.com/office/officeart/2005/8/layout/bProcess3"/>
    <dgm:cxn modelId="{CF2A5598-06C4-4C2C-8DE9-1DBD959732CC}" type="presOf" srcId="{1CC2A98C-7749-4466-9CB6-47B35B054741}" destId="{179CABBD-EF92-460A-8DE9-63E7691E5519}" srcOrd="0" destOrd="0" presId="urn:microsoft.com/office/officeart/2005/8/layout/bProcess3"/>
    <dgm:cxn modelId="{A5F14AA0-E498-4C6B-B9A1-11966DEB9097}" srcId="{1CC2A98C-7749-4466-9CB6-47B35B054741}" destId="{69C2A7B2-77D2-4489-9AD0-929E4DBF0781}" srcOrd="2" destOrd="0" parTransId="{716208D5-CF4C-424B-985E-5BF71B891B43}" sibTransId="{6239209F-0A4A-4218-BF2A-CA8A01792B2F}"/>
    <dgm:cxn modelId="{F31E13BA-AF74-4679-9973-96743CFD943C}" type="presOf" srcId="{69C2A7B2-77D2-4489-9AD0-929E4DBF0781}" destId="{AD9E026F-CBBB-4C58-B54F-9D64A5D07EAF}" srcOrd="0" destOrd="0" presId="urn:microsoft.com/office/officeart/2005/8/layout/bProcess3"/>
    <dgm:cxn modelId="{7AD1A5C5-88EE-43E6-8F89-548C835F7F26}" type="presOf" srcId="{5BEE0C47-912E-4684-B6DE-1788BA7E3128}" destId="{87598E43-E763-4E52-81D6-61B9C2860420}" srcOrd="0" destOrd="0" presId="urn:microsoft.com/office/officeart/2005/8/layout/bProcess3"/>
    <dgm:cxn modelId="{CA9137D0-C884-487B-A517-286525E167D4}" type="presOf" srcId="{0A2EEB63-825B-4A45-A1B1-1817825D07F2}" destId="{9E6D6B46-8034-4B1B-B964-FA86330E490A}" srcOrd="1" destOrd="0" presId="urn:microsoft.com/office/officeart/2005/8/layout/bProcess3"/>
    <dgm:cxn modelId="{FB48CAD0-0E9D-40A0-AA39-3E21E185CC4C}" type="presOf" srcId="{C97946DC-4CF2-4C4F-840D-7C6965EEE569}" destId="{D6142ACB-A1B7-40E3-8859-9C0CF6AF8818}" srcOrd="1" destOrd="0" presId="urn:microsoft.com/office/officeart/2005/8/layout/bProcess3"/>
    <dgm:cxn modelId="{D0A69ED3-C033-452D-91B9-AFA550677A56}" type="presOf" srcId="{EC8D9104-23A7-4299-B244-90A7366F1D7B}" destId="{0F06BBD0-0463-45E6-9D4C-AD8901548ED7}" srcOrd="1" destOrd="0" presId="urn:microsoft.com/office/officeart/2005/8/layout/bProcess3"/>
    <dgm:cxn modelId="{8BD138D8-E4CF-490D-8639-C9DD7FE3F171}" srcId="{1CC2A98C-7749-4466-9CB6-47B35B054741}" destId="{80A25A8C-DB09-49DD-8BCB-E208C1E2C52E}" srcOrd="3" destOrd="0" parTransId="{F43C00F0-A7B3-4083-9075-70A530D9C4FA}" sibTransId="{1635D3AE-6BB6-40BD-983B-09041DB2052D}"/>
    <dgm:cxn modelId="{07045ED8-82D1-4B60-9B28-BED96F5B0422}" type="presOf" srcId="{64E83BD7-E0B1-4156-8E26-F895E9205401}" destId="{100A2DB0-37B5-488E-AB82-E6A880F534AE}" srcOrd="0" destOrd="0" presId="urn:microsoft.com/office/officeart/2005/8/layout/bProcess3"/>
    <dgm:cxn modelId="{BEF45DDA-B6A4-4EEE-B439-1FD870B971AA}" srcId="{1CC2A98C-7749-4466-9CB6-47B35B054741}" destId="{7343ED63-AE37-42C1-BCDB-CE8F86B26DDC}" srcOrd="4" destOrd="0" parTransId="{CEC0BB89-B480-4CD0-B15D-344983411B41}" sibTransId="{C97946DC-4CF2-4C4F-840D-7C6965EEE569}"/>
    <dgm:cxn modelId="{24C313DB-8B8A-4427-90A3-CD15088E3A93}" srcId="{1CC2A98C-7749-4466-9CB6-47B35B054741}" destId="{135AEFC1-D599-459C-8DEC-BA87C27F7ED8}" srcOrd="7" destOrd="0" parTransId="{D18BE28E-E0D1-47B7-84E1-627421DE6B56}" sibTransId="{57963377-A382-4BA0-9C1F-7E234BAA2EEE}"/>
    <dgm:cxn modelId="{AFCE77F1-20A3-4E9F-9990-04A57AF2C3E2}" type="presOf" srcId="{C97946DC-4CF2-4C4F-840D-7C6965EEE569}" destId="{FF1AB371-8203-4EC5-BA33-44D1EDD4180A}" srcOrd="0" destOrd="0" presId="urn:microsoft.com/office/officeart/2005/8/layout/bProcess3"/>
    <dgm:cxn modelId="{501311F9-2377-499F-AD01-0FD63AB29424}" type="presOf" srcId="{6239209F-0A4A-4218-BF2A-CA8A01792B2F}" destId="{51C249D5-1A9B-4F5D-8861-1A9E4DDB2F35}" srcOrd="1" destOrd="0" presId="urn:microsoft.com/office/officeart/2005/8/layout/bProcess3"/>
    <dgm:cxn modelId="{3BF80185-979B-4270-BC93-31B6EB6B1BB9}" type="presParOf" srcId="{179CABBD-EF92-460A-8DE9-63E7691E5519}" destId="{34B0E1CC-AF23-4E2E-A06D-962E46F8FFCF}" srcOrd="0" destOrd="0" presId="urn:microsoft.com/office/officeart/2005/8/layout/bProcess3"/>
    <dgm:cxn modelId="{691E669F-1148-4912-A2AE-8B212CBF178C}" type="presParOf" srcId="{179CABBD-EF92-460A-8DE9-63E7691E5519}" destId="{EA439E68-F3FB-4CA5-8C66-FF3F273EED2A}" srcOrd="1" destOrd="0" presId="urn:microsoft.com/office/officeart/2005/8/layout/bProcess3"/>
    <dgm:cxn modelId="{480C9D49-45F1-4283-905C-AB1CFAF64089}" type="presParOf" srcId="{EA439E68-F3FB-4CA5-8C66-FF3F273EED2A}" destId="{5B655414-997B-44C6-8F42-03D81ECADD45}" srcOrd="0" destOrd="0" presId="urn:microsoft.com/office/officeart/2005/8/layout/bProcess3"/>
    <dgm:cxn modelId="{5AE49C1B-97F8-4A4F-9C19-5341404A361A}" type="presParOf" srcId="{179CABBD-EF92-460A-8DE9-63E7691E5519}" destId="{100A2DB0-37B5-488E-AB82-E6A880F534AE}" srcOrd="2" destOrd="0" presId="urn:microsoft.com/office/officeart/2005/8/layout/bProcess3"/>
    <dgm:cxn modelId="{EE17E2C6-4008-4707-BC4D-D78344980900}" type="presParOf" srcId="{179CABBD-EF92-460A-8DE9-63E7691E5519}" destId="{A04798F8-7370-4B02-8140-3197C4D97EEC}" srcOrd="3" destOrd="0" presId="urn:microsoft.com/office/officeart/2005/8/layout/bProcess3"/>
    <dgm:cxn modelId="{F78FD9B6-79A3-4736-9CFF-405544CACB5D}" type="presParOf" srcId="{A04798F8-7370-4B02-8140-3197C4D97EEC}" destId="{FF243497-40A0-4D8E-B61A-2EFBF78382F1}" srcOrd="0" destOrd="0" presId="urn:microsoft.com/office/officeart/2005/8/layout/bProcess3"/>
    <dgm:cxn modelId="{A6E8DD69-DAF6-47E5-83FE-8D2A9844FCBA}" type="presParOf" srcId="{179CABBD-EF92-460A-8DE9-63E7691E5519}" destId="{AD9E026F-CBBB-4C58-B54F-9D64A5D07EAF}" srcOrd="4" destOrd="0" presId="urn:microsoft.com/office/officeart/2005/8/layout/bProcess3"/>
    <dgm:cxn modelId="{09807E29-6BF9-4847-9A15-0C674E9027A8}" type="presParOf" srcId="{179CABBD-EF92-460A-8DE9-63E7691E5519}" destId="{85B92162-F322-49CF-9E32-9DFE095E4048}" srcOrd="5" destOrd="0" presId="urn:microsoft.com/office/officeart/2005/8/layout/bProcess3"/>
    <dgm:cxn modelId="{C98EBB5B-9B79-4605-8164-1383428166F9}" type="presParOf" srcId="{85B92162-F322-49CF-9E32-9DFE095E4048}" destId="{51C249D5-1A9B-4F5D-8861-1A9E4DDB2F35}" srcOrd="0" destOrd="0" presId="urn:microsoft.com/office/officeart/2005/8/layout/bProcess3"/>
    <dgm:cxn modelId="{75C49057-BCAA-467A-929E-F068F48EDD0E}" type="presParOf" srcId="{179CABBD-EF92-460A-8DE9-63E7691E5519}" destId="{F575574A-243B-4042-BA5E-57888D1C73CD}" srcOrd="6" destOrd="0" presId="urn:microsoft.com/office/officeart/2005/8/layout/bProcess3"/>
    <dgm:cxn modelId="{CAD72328-F8E3-442B-82DE-77BDB815E1F3}" type="presParOf" srcId="{179CABBD-EF92-460A-8DE9-63E7691E5519}" destId="{E655D02D-256D-4852-A8D7-96373EE1C787}" srcOrd="7" destOrd="0" presId="urn:microsoft.com/office/officeart/2005/8/layout/bProcess3"/>
    <dgm:cxn modelId="{265A3190-1A65-473B-B818-250484DAC5CD}" type="presParOf" srcId="{E655D02D-256D-4852-A8D7-96373EE1C787}" destId="{E528F630-8B42-458A-A1E1-B0828290406C}" srcOrd="0" destOrd="0" presId="urn:microsoft.com/office/officeart/2005/8/layout/bProcess3"/>
    <dgm:cxn modelId="{02E362A0-089B-4B68-A673-A751013CD81C}" type="presParOf" srcId="{179CABBD-EF92-460A-8DE9-63E7691E5519}" destId="{687BB687-7373-4A0B-A7C3-BA848EE05F8E}" srcOrd="8" destOrd="0" presId="urn:microsoft.com/office/officeart/2005/8/layout/bProcess3"/>
    <dgm:cxn modelId="{EBD71315-0599-4FA0-8DBB-34F3546A7B47}" type="presParOf" srcId="{179CABBD-EF92-460A-8DE9-63E7691E5519}" destId="{FF1AB371-8203-4EC5-BA33-44D1EDD4180A}" srcOrd="9" destOrd="0" presId="urn:microsoft.com/office/officeart/2005/8/layout/bProcess3"/>
    <dgm:cxn modelId="{FE6F8A5C-7EA0-4C23-8B0A-A1F33945FFF1}" type="presParOf" srcId="{FF1AB371-8203-4EC5-BA33-44D1EDD4180A}" destId="{D6142ACB-A1B7-40E3-8859-9C0CF6AF8818}" srcOrd="0" destOrd="0" presId="urn:microsoft.com/office/officeart/2005/8/layout/bProcess3"/>
    <dgm:cxn modelId="{7DA8D339-8204-4203-A966-09E534CF1FE4}" type="presParOf" srcId="{179CABBD-EF92-460A-8DE9-63E7691E5519}" destId="{87598E43-E763-4E52-81D6-61B9C2860420}" srcOrd="10" destOrd="0" presId="urn:microsoft.com/office/officeart/2005/8/layout/bProcess3"/>
    <dgm:cxn modelId="{0A67C4D3-A470-46E8-8A9E-AB84D9B81B38}" type="presParOf" srcId="{179CABBD-EF92-460A-8DE9-63E7691E5519}" destId="{32A64868-8874-45FF-BE4A-BFF6DBEAB282}" srcOrd="11" destOrd="0" presId="urn:microsoft.com/office/officeart/2005/8/layout/bProcess3"/>
    <dgm:cxn modelId="{7CD55FC3-0C9E-4068-81D6-FEB2BF219FFC}" type="presParOf" srcId="{32A64868-8874-45FF-BE4A-BFF6DBEAB282}" destId="{9E6D6B46-8034-4B1B-B964-FA86330E490A}" srcOrd="0" destOrd="0" presId="urn:microsoft.com/office/officeart/2005/8/layout/bProcess3"/>
    <dgm:cxn modelId="{49A51423-A831-4463-931A-1E6F63398FC7}" type="presParOf" srcId="{179CABBD-EF92-460A-8DE9-63E7691E5519}" destId="{D385671B-DDB1-4650-98DC-4CDE79E6F150}" srcOrd="12" destOrd="0" presId="urn:microsoft.com/office/officeart/2005/8/layout/bProcess3"/>
    <dgm:cxn modelId="{CFD5705A-12C3-4C3E-BD55-51E8A41627D2}" type="presParOf" srcId="{179CABBD-EF92-460A-8DE9-63E7691E5519}" destId="{11C54288-B00C-4D15-821E-AF6F3D13A678}" srcOrd="13" destOrd="0" presId="urn:microsoft.com/office/officeart/2005/8/layout/bProcess3"/>
    <dgm:cxn modelId="{92B036AD-C881-430D-A851-CCC17C88FF09}" type="presParOf" srcId="{11C54288-B00C-4D15-821E-AF6F3D13A678}" destId="{0F06BBD0-0463-45E6-9D4C-AD8901548ED7}" srcOrd="0" destOrd="0" presId="urn:microsoft.com/office/officeart/2005/8/layout/bProcess3"/>
    <dgm:cxn modelId="{F81F3426-59A2-4327-AB9B-63A30E819043}" type="presParOf" srcId="{179CABBD-EF92-460A-8DE9-63E7691E5519}" destId="{D630AF56-E776-480F-B1FD-6B189F248A12}" srcOrd="14" destOrd="0" presId="urn:microsoft.com/office/officeart/2005/8/layout/bProcess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50EE8D7-C55F-4512-A4C2-A2E1C972240E}">
      <dsp:nvSpPr>
        <dsp:cNvPr id="0" name=""/>
        <dsp:cNvSpPr/>
      </dsp:nvSpPr>
      <dsp:spPr>
        <a:xfrm>
          <a:off x="-3816798" y="-586201"/>
          <a:ext cx="4549157" cy="4549157"/>
        </a:xfrm>
        <a:prstGeom prst="blockArc">
          <a:avLst>
            <a:gd name="adj1" fmla="val 18900000"/>
            <a:gd name="adj2" fmla="val 2700000"/>
            <a:gd name="adj3" fmla="val 475"/>
          </a:avLst>
        </a:prstGeom>
        <a:noFill/>
        <a:ln w="2540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2EC8B02A-5B76-4876-A2B5-C9ADAE5F6752}">
      <dsp:nvSpPr>
        <dsp:cNvPr id="0" name=""/>
        <dsp:cNvSpPr/>
      </dsp:nvSpPr>
      <dsp:spPr>
        <a:xfrm>
          <a:off x="321032" y="210979"/>
          <a:ext cx="6543434" cy="422229"/>
        </a:xfrm>
        <a:prstGeom prst="rect">
          <a:avLst/>
        </a:prstGeom>
        <a:solidFill>
          <a:schemeClr val="accent2">
            <a:hueOff val="0"/>
            <a:satOff val="0"/>
            <a:lumOff val="0"/>
            <a:alpha val="5000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35145" tIns="40640" rIns="40640" bIns="4064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>
              <a:solidFill>
                <a:schemeClr val="tx1"/>
              </a:solidFill>
              <a:latin typeface="Syne" panose="020B0604020202020204" charset="0"/>
            </a:rPr>
            <a:t>Explain major threat-based theories of prejudice</a:t>
          </a:r>
        </a:p>
      </dsp:txBody>
      <dsp:txXfrm>
        <a:off x="321032" y="210979"/>
        <a:ext cx="6543434" cy="422229"/>
      </dsp:txXfrm>
    </dsp:sp>
    <dsp:sp modelId="{B1414678-888B-4AB5-8ADD-F11080B76431}">
      <dsp:nvSpPr>
        <dsp:cNvPr id="0" name=""/>
        <dsp:cNvSpPr/>
      </dsp:nvSpPr>
      <dsp:spPr>
        <a:xfrm>
          <a:off x="57139" y="158200"/>
          <a:ext cx="527786" cy="527786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D23B45E-4EAC-4AB0-AF17-F16944BFFAA7}">
      <dsp:nvSpPr>
        <dsp:cNvPr id="0" name=""/>
        <dsp:cNvSpPr/>
      </dsp:nvSpPr>
      <dsp:spPr>
        <a:xfrm>
          <a:off x="623589" y="844120"/>
          <a:ext cx="6240877" cy="422229"/>
        </a:xfrm>
        <a:prstGeom prst="rect">
          <a:avLst/>
        </a:prstGeom>
        <a:solidFill>
          <a:schemeClr val="accent2">
            <a:hueOff val="-361550"/>
            <a:satOff val="-2481"/>
            <a:lumOff val="1275"/>
            <a:alpha val="5000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35145" tIns="40640" rIns="40640" bIns="4064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>
              <a:solidFill>
                <a:schemeClr val="tx1"/>
              </a:solidFill>
              <a:latin typeface="Syne" panose="020B0604020202020204" charset="0"/>
            </a:rPr>
            <a:t>Evaluate Realistic Group Conflict Theory</a:t>
          </a:r>
        </a:p>
      </dsp:txBody>
      <dsp:txXfrm>
        <a:off x="623589" y="844120"/>
        <a:ext cx="6240877" cy="422229"/>
      </dsp:txXfrm>
    </dsp:sp>
    <dsp:sp modelId="{4B8C3A85-BBE4-4A2A-BD69-FD07D0933147}">
      <dsp:nvSpPr>
        <dsp:cNvPr id="0" name=""/>
        <dsp:cNvSpPr/>
      </dsp:nvSpPr>
      <dsp:spPr>
        <a:xfrm>
          <a:off x="359696" y="791342"/>
          <a:ext cx="527786" cy="527786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2">
              <a:hueOff val="-361550"/>
              <a:satOff val="-2481"/>
              <a:lumOff val="1275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CCD7FDE-F7E2-4E37-9F76-810E37C67B5B}">
      <dsp:nvSpPr>
        <dsp:cNvPr id="0" name=""/>
        <dsp:cNvSpPr/>
      </dsp:nvSpPr>
      <dsp:spPr>
        <a:xfrm>
          <a:off x="716450" y="1477262"/>
          <a:ext cx="6148016" cy="422229"/>
        </a:xfrm>
        <a:prstGeom prst="rect">
          <a:avLst/>
        </a:prstGeom>
        <a:solidFill>
          <a:schemeClr val="accent2">
            <a:hueOff val="-723100"/>
            <a:satOff val="-4962"/>
            <a:lumOff val="2549"/>
            <a:alpha val="5000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35145" tIns="40640" rIns="40640" bIns="4064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Font typeface="Arial" panose="020B0604020202020204" pitchFamily="34" charset="0"/>
            <a:buNone/>
          </a:pPr>
          <a:r>
            <a:rPr lang="en-GB" sz="1600" kern="1200" dirty="0">
              <a:solidFill>
                <a:schemeClr val="tx1"/>
              </a:solidFill>
              <a:latin typeface="Syne" panose="020B0604020202020204" charset="0"/>
            </a:rPr>
            <a:t>Distinguish between different forms of threat</a:t>
          </a:r>
        </a:p>
      </dsp:txBody>
      <dsp:txXfrm>
        <a:off x="716450" y="1477262"/>
        <a:ext cx="6148016" cy="422229"/>
      </dsp:txXfrm>
    </dsp:sp>
    <dsp:sp modelId="{B5907F5D-43F9-48F0-B74C-941EF3CD8EBC}">
      <dsp:nvSpPr>
        <dsp:cNvPr id="0" name=""/>
        <dsp:cNvSpPr/>
      </dsp:nvSpPr>
      <dsp:spPr>
        <a:xfrm>
          <a:off x="452557" y="1424483"/>
          <a:ext cx="527786" cy="527786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2">
              <a:hueOff val="-723100"/>
              <a:satOff val="-4962"/>
              <a:lumOff val="2549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8C9B58D-25AF-4909-82FD-4611E1E0865F}">
      <dsp:nvSpPr>
        <dsp:cNvPr id="0" name=""/>
        <dsp:cNvSpPr/>
      </dsp:nvSpPr>
      <dsp:spPr>
        <a:xfrm>
          <a:off x="623589" y="2110403"/>
          <a:ext cx="6240877" cy="422229"/>
        </a:xfrm>
        <a:prstGeom prst="rect">
          <a:avLst/>
        </a:prstGeom>
        <a:solidFill>
          <a:schemeClr val="accent2">
            <a:hueOff val="-1084650"/>
            <a:satOff val="-7443"/>
            <a:lumOff val="3824"/>
            <a:alpha val="5000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35145" tIns="40640" rIns="40640" bIns="4064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Font typeface="Arial" panose="020B0604020202020204" pitchFamily="34" charset="0"/>
            <a:buNone/>
          </a:pPr>
          <a:r>
            <a:rPr lang="en-GB" sz="1600" kern="1200" dirty="0">
              <a:solidFill>
                <a:schemeClr val="tx1"/>
              </a:solidFill>
              <a:latin typeface="Syne" panose="020B0604020202020204" charset="0"/>
            </a:rPr>
            <a:t>Apply Relative Deprivation Theory to real-world examples</a:t>
          </a:r>
        </a:p>
      </dsp:txBody>
      <dsp:txXfrm>
        <a:off x="623589" y="2110403"/>
        <a:ext cx="6240877" cy="422229"/>
      </dsp:txXfrm>
    </dsp:sp>
    <dsp:sp modelId="{00046C90-F219-4D9F-B2D0-2AA5EF0BC208}">
      <dsp:nvSpPr>
        <dsp:cNvPr id="0" name=""/>
        <dsp:cNvSpPr/>
      </dsp:nvSpPr>
      <dsp:spPr>
        <a:xfrm>
          <a:off x="359696" y="2057625"/>
          <a:ext cx="527786" cy="527786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2">
              <a:hueOff val="-1084650"/>
              <a:satOff val="-7443"/>
              <a:lumOff val="3824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0771D70-D373-42A4-AF29-3C5AAA21A9A1}">
      <dsp:nvSpPr>
        <dsp:cNvPr id="0" name=""/>
        <dsp:cNvSpPr/>
      </dsp:nvSpPr>
      <dsp:spPr>
        <a:xfrm>
          <a:off x="321032" y="2743545"/>
          <a:ext cx="6543434" cy="422229"/>
        </a:xfrm>
        <a:prstGeom prst="rect">
          <a:avLst/>
        </a:prstGeom>
        <a:solidFill>
          <a:schemeClr val="accent2">
            <a:hueOff val="-1446200"/>
            <a:satOff val="-9924"/>
            <a:lumOff val="5098"/>
            <a:alpha val="5000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35145" tIns="40640" rIns="40640" bIns="4064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Font typeface="Arial" panose="020B0604020202020204" pitchFamily="34" charset="0"/>
            <a:buNone/>
          </a:pPr>
          <a:r>
            <a:rPr lang="en-GB" sz="1600" kern="1200" dirty="0">
              <a:solidFill>
                <a:schemeClr val="tx1"/>
              </a:solidFill>
              <a:latin typeface="Syne" panose="020B0604020202020204" charset="0"/>
            </a:rPr>
            <a:t>Critically evaluate the role of threat in prejudice and discrimination</a:t>
          </a:r>
        </a:p>
      </dsp:txBody>
      <dsp:txXfrm>
        <a:off x="321032" y="2743545"/>
        <a:ext cx="6543434" cy="422229"/>
      </dsp:txXfrm>
    </dsp:sp>
    <dsp:sp modelId="{DBF8A9A4-B710-49DB-B076-18057AD5B64E}">
      <dsp:nvSpPr>
        <dsp:cNvPr id="0" name=""/>
        <dsp:cNvSpPr/>
      </dsp:nvSpPr>
      <dsp:spPr>
        <a:xfrm>
          <a:off x="57139" y="2690766"/>
          <a:ext cx="527786" cy="527786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2">
              <a:hueOff val="-1446200"/>
              <a:satOff val="-9924"/>
              <a:lumOff val="5098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58E40F5-A16B-44E2-A063-4CFC8EB23F50}">
      <dsp:nvSpPr>
        <dsp:cNvPr id="0" name=""/>
        <dsp:cNvSpPr/>
      </dsp:nvSpPr>
      <dsp:spPr>
        <a:xfrm>
          <a:off x="1596" y="0"/>
          <a:ext cx="4065443" cy="3218111"/>
        </a:xfrm>
        <a:prstGeom prst="roundRect">
          <a:avLst>
            <a:gd name="adj" fmla="val 5000"/>
          </a:avLst>
        </a:prstGeom>
        <a:solidFill>
          <a:schemeClr val="accent2">
            <a:hueOff val="0"/>
            <a:satOff val="0"/>
            <a:lumOff val="0"/>
            <a:alpha val="5000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96012" rIns="124460" bIns="0" numCol="1" spcCol="1270" anchor="t" anchorCtr="0">
          <a:noAutofit/>
        </a:bodyPr>
        <a:lstStyle/>
        <a:p>
          <a:pPr marL="0" lvl="0" indent="0" algn="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u="sng" kern="1200" dirty="0">
              <a:solidFill>
                <a:schemeClr val="tx1"/>
              </a:solidFill>
              <a:latin typeface="Syne" panose="020B0604020202020204" charset="0"/>
            </a:rPr>
            <a:t>Last Week</a:t>
          </a:r>
        </a:p>
      </dsp:txBody>
      <dsp:txXfrm rot="16200000">
        <a:off x="-911284" y="912881"/>
        <a:ext cx="2638851" cy="813088"/>
      </dsp:txXfrm>
    </dsp:sp>
    <dsp:sp modelId="{F6836FDB-B24A-426C-8212-61030DC649E0}">
      <dsp:nvSpPr>
        <dsp:cNvPr id="0" name=""/>
        <dsp:cNvSpPr/>
      </dsp:nvSpPr>
      <dsp:spPr>
        <a:xfrm>
          <a:off x="814685" y="0"/>
          <a:ext cx="3028755" cy="3218111"/>
        </a:xfrm>
        <a:prstGeom prst="rect">
          <a:avLst/>
        </a:prstGeom>
        <a:noFill/>
        <a:ln w="25400" cap="flat" cmpd="sng" algn="ctr">
          <a:noFill/>
          <a:prstDash val="solid"/>
        </a:ln>
        <a:effectLst/>
        <a:sp3d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61722" rIns="0" bIns="0" numCol="1" spcCol="1270" anchor="t" anchorCtr="0">
          <a:noAutofit/>
        </a:bodyPr>
        <a:lstStyle/>
        <a:p>
          <a:pPr marL="0" lvl="0" indent="0" algn="l" defTabSz="800100">
            <a:lnSpc>
              <a:spcPct val="150000"/>
            </a:lnSpc>
            <a:spcBef>
              <a:spcPct val="0"/>
            </a:spcBef>
            <a:spcAft>
              <a:spcPct val="35000"/>
            </a:spcAft>
            <a:buFont typeface="Arial" panose="020B0604020202020204" pitchFamily="34" charset="0"/>
            <a:buNone/>
          </a:pPr>
          <a:r>
            <a:rPr lang="en-GB" sz="1800" kern="1200" dirty="0">
              <a:solidFill>
                <a:schemeClr val="tx1"/>
              </a:solidFill>
              <a:latin typeface="Syne" panose="020B0604020202020204" charset="0"/>
            </a:rPr>
            <a:t>Categorisation</a:t>
          </a:r>
        </a:p>
        <a:p>
          <a:pPr marL="0" lvl="0" indent="0" algn="l" defTabSz="800100">
            <a:lnSpc>
              <a:spcPct val="15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>
              <a:solidFill>
                <a:schemeClr val="tx1"/>
              </a:solidFill>
              <a:latin typeface="Syne" panose="020B0604020202020204" charset="0"/>
            </a:rPr>
            <a:t>Social Identity Theory</a:t>
          </a:r>
          <a:endParaRPr lang="en-GB" sz="1800" kern="1200" dirty="0">
            <a:solidFill>
              <a:schemeClr val="tx1"/>
            </a:solidFill>
            <a:latin typeface="Syne" panose="020B0604020202020204" charset="0"/>
          </a:endParaRPr>
        </a:p>
        <a:p>
          <a:pPr marL="0" lvl="0" indent="0" algn="l" defTabSz="800100">
            <a:lnSpc>
              <a:spcPct val="15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>
              <a:solidFill>
                <a:schemeClr val="tx1"/>
              </a:solidFill>
              <a:latin typeface="Syne" panose="020B0604020202020204" charset="0"/>
            </a:rPr>
            <a:t>Stereotype Formation</a:t>
          </a:r>
          <a:endParaRPr lang="en-GB" sz="1800" kern="1200" dirty="0">
            <a:solidFill>
              <a:schemeClr val="tx1"/>
            </a:solidFill>
            <a:latin typeface="Syne" panose="020B0604020202020204" charset="0"/>
          </a:endParaRPr>
        </a:p>
        <a:p>
          <a:pPr marL="0" lvl="0" indent="0" algn="l" defTabSz="800100">
            <a:lnSpc>
              <a:spcPct val="15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>
              <a:solidFill>
                <a:schemeClr val="tx1"/>
              </a:solidFill>
              <a:latin typeface="Syne" panose="020B0604020202020204" charset="0"/>
            </a:rPr>
            <a:t>Stereotype Maintenance</a:t>
          </a:r>
          <a:endParaRPr lang="en-GB" sz="1800" kern="1200" dirty="0">
            <a:solidFill>
              <a:schemeClr val="tx1"/>
            </a:solidFill>
            <a:latin typeface="Syne" panose="020B0604020202020204" charset="0"/>
          </a:endParaRPr>
        </a:p>
        <a:p>
          <a:pPr marL="0" lvl="0" indent="0" algn="l" defTabSz="800100">
            <a:lnSpc>
              <a:spcPct val="15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>
              <a:solidFill>
                <a:schemeClr val="tx1"/>
              </a:solidFill>
              <a:latin typeface="Syne" panose="020B0604020202020204" charset="0"/>
            </a:rPr>
            <a:t>Self-Fulfilling Prophecies</a:t>
          </a:r>
          <a:endParaRPr lang="en-GB" sz="1800" kern="1200" dirty="0">
            <a:solidFill>
              <a:schemeClr val="tx1"/>
            </a:solidFill>
            <a:latin typeface="Syne" panose="020B0604020202020204" charset="0"/>
          </a:endParaRPr>
        </a:p>
        <a:p>
          <a:pPr marL="0" lvl="0" indent="0" algn="l" defTabSz="800100">
            <a:lnSpc>
              <a:spcPct val="15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>
              <a:solidFill>
                <a:schemeClr val="tx1"/>
              </a:solidFill>
              <a:latin typeface="Syne" panose="020B0604020202020204" charset="0"/>
            </a:rPr>
            <a:t>Stereotype Threat</a:t>
          </a:r>
          <a:endParaRPr lang="en-GB" sz="1800" kern="1200" dirty="0">
            <a:solidFill>
              <a:schemeClr val="tx1"/>
            </a:solidFill>
            <a:latin typeface="Syne" panose="020B0604020202020204" charset="0"/>
          </a:endParaRPr>
        </a:p>
      </dsp:txBody>
      <dsp:txXfrm>
        <a:off x="814685" y="0"/>
        <a:ext cx="3028755" cy="3218111"/>
      </dsp:txXfrm>
    </dsp:sp>
    <dsp:sp modelId="{D08A6FF8-7755-4CEC-B4A9-400AD3FD7741}">
      <dsp:nvSpPr>
        <dsp:cNvPr id="0" name=""/>
        <dsp:cNvSpPr/>
      </dsp:nvSpPr>
      <dsp:spPr>
        <a:xfrm>
          <a:off x="4209330" y="0"/>
          <a:ext cx="4065443" cy="3218111"/>
        </a:xfrm>
        <a:prstGeom prst="roundRect">
          <a:avLst>
            <a:gd name="adj" fmla="val 5000"/>
          </a:avLst>
        </a:prstGeom>
        <a:solidFill>
          <a:schemeClr val="accent2">
            <a:hueOff val="-1446200"/>
            <a:satOff val="-9924"/>
            <a:lumOff val="5098"/>
            <a:alpha val="5000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96012" rIns="124460" bIns="0" numCol="1" spcCol="1270" anchor="t" anchorCtr="0">
          <a:noAutofit/>
        </a:bodyPr>
        <a:lstStyle/>
        <a:p>
          <a:pPr marL="0" lvl="0" indent="0" algn="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u="sng" kern="1200" dirty="0">
              <a:solidFill>
                <a:schemeClr val="tx1"/>
              </a:solidFill>
              <a:latin typeface="Syne" panose="020B0604020202020204" charset="0"/>
            </a:rPr>
            <a:t>This Week</a:t>
          </a:r>
        </a:p>
      </dsp:txBody>
      <dsp:txXfrm rot="16200000">
        <a:off x="3296449" y="912881"/>
        <a:ext cx="2638851" cy="813088"/>
      </dsp:txXfrm>
    </dsp:sp>
    <dsp:sp modelId="{F9AF9E72-6A1C-4535-8364-E875DAB4C3B1}">
      <dsp:nvSpPr>
        <dsp:cNvPr id="0" name=""/>
        <dsp:cNvSpPr/>
      </dsp:nvSpPr>
      <dsp:spPr>
        <a:xfrm rot="5400000">
          <a:off x="3993247" y="2453208"/>
          <a:ext cx="472820" cy="609816"/>
        </a:xfrm>
        <a:prstGeom prst="flowChartExtra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B680265-BD46-41B0-9290-678529ABBE3B}">
      <dsp:nvSpPr>
        <dsp:cNvPr id="0" name=""/>
        <dsp:cNvSpPr/>
      </dsp:nvSpPr>
      <dsp:spPr>
        <a:xfrm>
          <a:off x="5022419" y="0"/>
          <a:ext cx="3028755" cy="3218111"/>
        </a:xfrm>
        <a:prstGeom prst="rect">
          <a:avLst/>
        </a:prstGeom>
        <a:noFill/>
        <a:ln w="25400" cap="flat" cmpd="sng" algn="ctr">
          <a:noFill/>
          <a:prstDash val="solid"/>
        </a:ln>
        <a:effectLst/>
        <a:sp3d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61722" rIns="0" bIns="0" numCol="1" spcCol="1270" anchor="t" anchorCtr="0">
          <a:noAutofit/>
        </a:bodyPr>
        <a:lstStyle/>
        <a:p>
          <a:pPr marL="0" lvl="0" indent="0" algn="l" defTabSz="800100">
            <a:lnSpc>
              <a:spcPct val="15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>
              <a:solidFill>
                <a:schemeClr val="tx1"/>
              </a:solidFill>
              <a:latin typeface="Syne" panose="020B0604020202020204" charset="0"/>
            </a:rPr>
            <a:t>How does Stereotyping, Group Categorisation and Cognitive Processes lead to Prejudice, Discrimination and Conflict? </a:t>
          </a:r>
          <a:endParaRPr lang="en-GB" sz="1800" kern="1200" dirty="0">
            <a:solidFill>
              <a:schemeClr val="tx1"/>
            </a:solidFill>
            <a:latin typeface="Syne" panose="020B0604020202020204" charset="0"/>
          </a:endParaRPr>
        </a:p>
      </dsp:txBody>
      <dsp:txXfrm>
        <a:off x="5022419" y="0"/>
        <a:ext cx="3028755" cy="3218111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E91DF71-319C-4AD3-87BC-F3465BA2EF81}">
      <dsp:nvSpPr>
        <dsp:cNvPr id="0" name=""/>
        <dsp:cNvSpPr/>
      </dsp:nvSpPr>
      <dsp:spPr>
        <a:xfrm>
          <a:off x="3254" y="196661"/>
          <a:ext cx="1957223" cy="541652"/>
        </a:xfrm>
        <a:prstGeom prst="rect">
          <a:avLst/>
        </a:prstGeom>
        <a:solidFill>
          <a:schemeClr val="accent2">
            <a:hueOff val="0"/>
            <a:satOff val="0"/>
            <a:lumOff val="0"/>
            <a:alpha val="50000"/>
          </a:schemeClr>
        </a:solidFill>
        <a:ln w="254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60960" rIns="106680" bIns="6096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b="1" kern="1200">
              <a:solidFill>
                <a:schemeClr val="tx1"/>
              </a:solidFill>
              <a:latin typeface="Syne" panose="020B0604020202020204" charset="0"/>
            </a:rPr>
            <a:t>Intergroup Tension</a:t>
          </a:r>
          <a:endParaRPr lang="en-GB" sz="1500" b="1" kern="1200" dirty="0">
            <a:solidFill>
              <a:schemeClr val="tx1"/>
            </a:solidFill>
            <a:latin typeface="Syne" panose="020B0604020202020204" charset="0"/>
          </a:endParaRPr>
        </a:p>
      </dsp:txBody>
      <dsp:txXfrm>
        <a:off x="3254" y="196661"/>
        <a:ext cx="1957223" cy="541652"/>
      </dsp:txXfrm>
    </dsp:sp>
    <dsp:sp modelId="{17DC1BBC-C83A-49BB-B219-75EBDAF63B80}">
      <dsp:nvSpPr>
        <dsp:cNvPr id="0" name=""/>
        <dsp:cNvSpPr/>
      </dsp:nvSpPr>
      <dsp:spPr>
        <a:xfrm>
          <a:off x="3254" y="738314"/>
          <a:ext cx="1957223" cy="1254550"/>
        </a:xfrm>
        <a:prstGeom prst="rect">
          <a:avLst/>
        </a:prstGeom>
        <a:solidFill>
          <a:schemeClr val="accent2">
            <a:tint val="40000"/>
            <a:hueOff val="0"/>
            <a:satOff val="0"/>
            <a:lumOff val="0"/>
            <a:alpha val="50000"/>
          </a:schemeClr>
        </a:solidFill>
        <a:ln w="25400" cap="flat" cmpd="sng" algn="ctr">
          <a:solidFill>
            <a:schemeClr val="accent2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0010" tIns="80010" rIns="106680" bIns="120015" numCol="1" spcCol="1270" anchor="t" anchorCtr="0">
          <a:noAutofit/>
        </a:bodyPr>
        <a:lstStyle/>
        <a:p>
          <a:pPr marL="114300" lvl="1" indent="-114300" algn="l" defTabSz="6667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500" kern="1200">
              <a:solidFill>
                <a:schemeClr val="tx1"/>
              </a:solidFill>
              <a:latin typeface="Syne" panose="020B0604020202020204" charset="0"/>
            </a:rPr>
            <a:t>Emotional or psychological discomfort between groups.</a:t>
          </a:r>
          <a:endParaRPr lang="en-GB" sz="1500" kern="1200" dirty="0">
            <a:solidFill>
              <a:schemeClr val="tx1"/>
            </a:solidFill>
            <a:latin typeface="Syne" panose="020B0604020202020204" charset="0"/>
          </a:endParaRPr>
        </a:p>
      </dsp:txBody>
      <dsp:txXfrm>
        <a:off x="3254" y="738314"/>
        <a:ext cx="1957223" cy="1254550"/>
      </dsp:txXfrm>
    </dsp:sp>
    <dsp:sp modelId="{4C154500-AEAC-4F50-A4E7-CA8D19FB0E08}">
      <dsp:nvSpPr>
        <dsp:cNvPr id="0" name=""/>
        <dsp:cNvSpPr/>
      </dsp:nvSpPr>
      <dsp:spPr>
        <a:xfrm>
          <a:off x="2234489" y="196661"/>
          <a:ext cx="1957223" cy="541652"/>
        </a:xfrm>
        <a:prstGeom prst="rect">
          <a:avLst/>
        </a:prstGeom>
        <a:solidFill>
          <a:schemeClr val="accent2">
            <a:hueOff val="-482067"/>
            <a:satOff val="-3308"/>
            <a:lumOff val="1699"/>
            <a:alpha val="50000"/>
          </a:schemeClr>
        </a:solidFill>
        <a:ln w="25400" cap="flat" cmpd="sng" algn="ctr">
          <a:solidFill>
            <a:schemeClr val="accent2">
              <a:hueOff val="-482067"/>
              <a:satOff val="-3308"/>
              <a:lumOff val="1699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60960" rIns="106680" bIns="6096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b="1" kern="1200" dirty="0">
              <a:solidFill>
                <a:schemeClr val="tx1"/>
              </a:solidFill>
              <a:latin typeface="Syne" panose="020B0604020202020204" charset="0"/>
            </a:rPr>
            <a:t>Perceived Incompatibility</a:t>
          </a:r>
        </a:p>
      </dsp:txBody>
      <dsp:txXfrm>
        <a:off x="2234489" y="196661"/>
        <a:ext cx="1957223" cy="541652"/>
      </dsp:txXfrm>
    </dsp:sp>
    <dsp:sp modelId="{AAA8B8A1-C1C1-40A8-AB91-6DB4C475B75F}">
      <dsp:nvSpPr>
        <dsp:cNvPr id="0" name=""/>
        <dsp:cNvSpPr/>
      </dsp:nvSpPr>
      <dsp:spPr>
        <a:xfrm>
          <a:off x="2234489" y="738314"/>
          <a:ext cx="1957223" cy="1254550"/>
        </a:xfrm>
        <a:prstGeom prst="rect">
          <a:avLst/>
        </a:prstGeom>
        <a:solidFill>
          <a:schemeClr val="accent2">
            <a:tint val="40000"/>
            <a:hueOff val="-585803"/>
            <a:satOff val="-2208"/>
            <a:lumOff val="241"/>
            <a:alpha val="50000"/>
          </a:schemeClr>
        </a:solidFill>
        <a:ln w="25400" cap="flat" cmpd="sng" algn="ctr">
          <a:solidFill>
            <a:schemeClr val="accent2">
              <a:tint val="40000"/>
              <a:alpha val="90000"/>
              <a:hueOff val="-585803"/>
              <a:satOff val="-2208"/>
              <a:lumOff val="241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0010" tIns="80010" rIns="106680" bIns="120015" numCol="1" spcCol="1270" anchor="t" anchorCtr="0">
          <a:noAutofit/>
        </a:bodyPr>
        <a:lstStyle/>
        <a:p>
          <a:pPr marL="114300" lvl="1" indent="-114300" algn="l" defTabSz="6667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500" kern="1200" dirty="0">
              <a:solidFill>
                <a:schemeClr val="tx1"/>
              </a:solidFill>
              <a:latin typeface="Syne" panose="020B0604020202020204" charset="0"/>
            </a:rPr>
            <a:t>Belief that the goals, values, or interests of one group conflict with another.</a:t>
          </a:r>
        </a:p>
      </dsp:txBody>
      <dsp:txXfrm>
        <a:off x="2234489" y="738314"/>
        <a:ext cx="1957223" cy="1254550"/>
      </dsp:txXfrm>
    </dsp:sp>
    <dsp:sp modelId="{C4A4F806-886E-4D00-AC31-C1DF39CABEAC}">
      <dsp:nvSpPr>
        <dsp:cNvPr id="0" name=""/>
        <dsp:cNvSpPr/>
      </dsp:nvSpPr>
      <dsp:spPr>
        <a:xfrm>
          <a:off x="4465724" y="196661"/>
          <a:ext cx="1957223" cy="541652"/>
        </a:xfrm>
        <a:prstGeom prst="rect">
          <a:avLst/>
        </a:prstGeom>
        <a:solidFill>
          <a:schemeClr val="accent2">
            <a:hueOff val="-964133"/>
            <a:satOff val="-6616"/>
            <a:lumOff val="3399"/>
            <a:alpha val="50000"/>
          </a:schemeClr>
        </a:solidFill>
        <a:ln w="25400" cap="flat" cmpd="sng" algn="ctr">
          <a:solidFill>
            <a:schemeClr val="accent2">
              <a:hueOff val="-964133"/>
              <a:satOff val="-6616"/>
              <a:lumOff val="3399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60960" rIns="106680" bIns="6096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b="1" kern="1200" dirty="0">
              <a:solidFill>
                <a:schemeClr val="tx1"/>
              </a:solidFill>
              <a:latin typeface="Syne" panose="020B0604020202020204" charset="0"/>
            </a:rPr>
            <a:t>Competition Over Resources</a:t>
          </a:r>
        </a:p>
      </dsp:txBody>
      <dsp:txXfrm>
        <a:off x="4465724" y="196661"/>
        <a:ext cx="1957223" cy="541652"/>
      </dsp:txXfrm>
    </dsp:sp>
    <dsp:sp modelId="{7C5037AF-735C-49EF-9FB2-460F4927B977}">
      <dsp:nvSpPr>
        <dsp:cNvPr id="0" name=""/>
        <dsp:cNvSpPr/>
      </dsp:nvSpPr>
      <dsp:spPr>
        <a:xfrm>
          <a:off x="4465724" y="738314"/>
          <a:ext cx="1957223" cy="1254550"/>
        </a:xfrm>
        <a:prstGeom prst="rect">
          <a:avLst/>
        </a:prstGeom>
        <a:solidFill>
          <a:schemeClr val="accent2">
            <a:tint val="40000"/>
            <a:hueOff val="-1171607"/>
            <a:satOff val="-4416"/>
            <a:lumOff val="481"/>
            <a:alpha val="50000"/>
          </a:schemeClr>
        </a:solidFill>
        <a:ln w="25400" cap="flat" cmpd="sng" algn="ctr">
          <a:solidFill>
            <a:schemeClr val="accent2">
              <a:tint val="40000"/>
              <a:alpha val="90000"/>
              <a:hueOff val="-1171607"/>
              <a:satOff val="-4416"/>
              <a:lumOff val="481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0010" tIns="80010" rIns="106680" bIns="120015" numCol="1" spcCol="1270" anchor="t" anchorCtr="0">
          <a:noAutofit/>
        </a:bodyPr>
        <a:lstStyle/>
        <a:p>
          <a:pPr marL="114300" lvl="1" indent="-114300" algn="l" defTabSz="6667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500" kern="1200" dirty="0">
              <a:solidFill>
                <a:schemeClr val="tx1"/>
              </a:solidFill>
              <a:latin typeface="Syne" panose="020B0604020202020204" charset="0"/>
            </a:rPr>
            <a:t>Real or perceived struggle for limited resources (jobs, land, power, recognition).</a:t>
          </a:r>
        </a:p>
      </dsp:txBody>
      <dsp:txXfrm>
        <a:off x="4465724" y="738314"/>
        <a:ext cx="1957223" cy="1254550"/>
      </dsp:txXfrm>
    </dsp:sp>
    <dsp:sp modelId="{5FA5492A-C17B-41B9-A379-A0902E1BA68F}">
      <dsp:nvSpPr>
        <dsp:cNvPr id="0" name=""/>
        <dsp:cNvSpPr/>
      </dsp:nvSpPr>
      <dsp:spPr>
        <a:xfrm>
          <a:off x="6696958" y="196661"/>
          <a:ext cx="1957223" cy="541652"/>
        </a:xfrm>
        <a:prstGeom prst="rect">
          <a:avLst/>
        </a:prstGeom>
        <a:solidFill>
          <a:schemeClr val="accent2">
            <a:hueOff val="-1446200"/>
            <a:satOff val="-9924"/>
            <a:lumOff val="5098"/>
            <a:alpha val="50000"/>
          </a:schemeClr>
        </a:solidFill>
        <a:ln w="25400" cap="flat" cmpd="sng" algn="ctr">
          <a:solidFill>
            <a:schemeClr val="accent2">
              <a:hueOff val="-1446200"/>
              <a:satOff val="-9924"/>
              <a:lumOff val="5098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60960" rIns="106680" bIns="6096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b="1" kern="1200" dirty="0">
              <a:solidFill>
                <a:schemeClr val="tx1"/>
              </a:solidFill>
              <a:latin typeface="Syne" panose="020B0604020202020204" charset="0"/>
            </a:rPr>
            <a:t>Social Categorisation </a:t>
          </a:r>
        </a:p>
      </dsp:txBody>
      <dsp:txXfrm>
        <a:off x="6696958" y="196661"/>
        <a:ext cx="1957223" cy="541652"/>
      </dsp:txXfrm>
    </dsp:sp>
    <dsp:sp modelId="{9DC74D2C-8E66-496D-BF0D-2445F3AD122B}">
      <dsp:nvSpPr>
        <dsp:cNvPr id="0" name=""/>
        <dsp:cNvSpPr/>
      </dsp:nvSpPr>
      <dsp:spPr>
        <a:xfrm>
          <a:off x="6696958" y="738314"/>
          <a:ext cx="1957223" cy="1254550"/>
        </a:xfrm>
        <a:prstGeom prst="rect">
          <a:avLst/>
        </a:prstGeom>
        <a:solidFill>
          <a:schemeClr val="accent2">
            <a:tint val="40000"/>
            <a:hueOff val="-1757410"/>
            <a:satOff val="-6624"/>
            <a:lumOff val="722"/>
            <a:alpha val="50000"/>
          </a:schemeClr>
        </a:solidFill>
        <a:ln w="25400" cap="flat" cmpd="sng" algn="ctr">
          <a:solidFill>
            <a:schemeClr val="accent2">
              <a:tint val="40000"/>
              <a:alpha val="90000"/>
              <a:hueOff val="-1757410"/>
              <a:satOff val="-6624"/>
              <a:lumOff val="722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0010" tIns="80010" rIns="106680" bIns="120015" numCol="1" spcCol="1270" anchor="t" anchorCtr="0">
          <a:noAutofit/>
        </a:bodyPr>
        <a:lstStyle/>
        <a:p>
          <a:pPr marL="114300" lvl="1" indent="-114300" algn="l" defTabSz="6667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500" kern="1200" dirty="0">
              <a:solidFill>
                <a:schemeClr val="tx1"/>
              </a:solidFill>
              <a:latin typeface="Syne" panose="020B0604020202020204" charset="0"/>
            </a:rPr>
            <a:t>The tendency to classify people into “us” vs. “them,” which can amplify conflict.</a:t>
          </a:r>
        </a:p>
      </dsp:txBody>
      <dsp:txXfrm>
        <a:off x="6696958" y="738314"/>
        <a:ext cx="1957223" cy="1254550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E91DF71-319C-4AD3-87BC-F3465BA2EF81}">
      <dsp:nvSpPr>
        <dsp:cNvPr id="0" name=""/>
        <dsp:cNvSpPr/>
      </dsp:nvSpPr>
      <dsp:spPr>
        <a:xfrm>
          <a:off x="3254" y="150203"/>
          <a:ext cx="1957223" cy="571518"/>
        </a:xfrm>
        <a:prstGeom prst="rect">
          <a:avLst/>
        </a:prstGeom>
        <a:solidFill>
          <a:schemeClr val="accent2">
            <a:hueOff val="0"/>
            <a:satOff val="0"/>
            <a:lumOff val="0"/>
            <a:alpha val="50000"/>
          </a:schemeClr>
        </a:solidFill>
        <a:ln w="254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3792" tIns="65024" rIns="113792" bIns="65024" numCol="1" spcCol="1270" anchor="ctr" anchorCtr="0">
          <a:noAutofit/>
        </a:bodyPr>
        <a:lstStyle/>
        <a:p>
          <a:pPr marL="0" lvl="0" indent="0" algn="ctr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b="1" kern="1200">
              <a:solidFill>
                <a:schemeClr val="tx1"/>
              </a:solidFill>
              <a:latin typeface="Syne" panose="020B0604020202020204" charset="0"/>
            </a:rPr>
            <a:t>Prejudice and Discrimination</a:t>
          </a:r>
          <a:endParaRPr lang="en-GB" sz="1600" b="1" kern="1200" dirty="0">
            <a:solidFill>
              <a:schemeClr val="tx1"/>
            </a:solidFill>
            <a:latin typeface="Syne" panose="020B0604020202020204" charset="0"/>
          </a:endParaRPr>
        </a:p>
      </dsp:txBody>
      <dsp:txXfrm>
        <a:off x="3254" y="150203"/>
        <a:ext cx="1957223" cy="571518"/>
      </dsp:txXfrm>
    </dsp:sp>
    <dsp:sp modelId="{17DC1BBC-C83A-49BB-B219-75EBDAF63B80}">
      <dsp:nvSpPr>
        <dsp:cNvPr id="0" name=""/>
        <dsp:cNvSpPr/>
      </dsp:nvSpPr>
      <dsp:spPr>
        <a:xfrm>
          <a:off x="3254" y="721722"/>
          <a:ext cx="1957223" cy="1317600"/>
        </a:xfrm>
        <a:prstGeom prst="rect">
          <a:avLst/>
        </a:prstGeom>
        <a:solidFill>
          <a:schemeClr val="accent2">
            <a:tint val="40000"/>
            <a:hueOff val="0"/>
            <a:satOff val="0"/>
            <a:lumOff val="0"/>
            <a:alpha val="50000"/>
          </a:schemeClr>
        </a:solidFill>
        <a:ln w="25400" cap="flat" cmpd="sng" algn="ctr">
          <a:solidFill>
            <a:schemeClr val="accent2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5344" tIns="85344" rIns="113792" bIns="128016" numCol="1" spcCol="1270" anchor="t" anchorCtr="0">
          <a:noAutofit/>
        </a:bodyPr>
        <a:lstStyle/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600" kern="1200" dirty="0">
              <a:solidFill>
                <a:schemeClr val="tx1"/>
              </a:solidFill>
              <a:latin typeface="Syne" panose="020B0604020202020204" charset="0"/>
            </a:rPr>
            <a:t>Negative attitudes and behaviours toward out-group members.</a:t>
          </a:r>
        </a:p>
      </dsp:txBody>
      <dsp:txXfrm>
        <a:off x="3254" y="721722"/>
        <a:ext cx="1957223" cy="1317600"/>
      </dsp:txXfrm>
    </dsp:sp>
    <dsp:sp modelId="{4C154500-AEAC-4F50-A4E7-CA8D19FB0E08}">
      <dsp:nvSpPr>
        <dsp:cNvPr id="0" name=""/>
        <dsp:cNvSpPr/>
      </dsp:nvSpPr>
      <dsp:spPr>
        <a:xfrm>
          <a:off x="2234489" y="150203"/>
          <a:ext cx="1957223" cy="571518"/>
        </a:xfrm>
        <a:prstGeom prst="rect">
          <a:avLst/>
        </a:prstGeom>
        <a:solidFill>
          <a:schemeClr val="accent2">
            <a:hueOff val="-482067"/>
            <a:satOff val="-3308"/>
            <a:lumOff val="1699"/>
            <a:alpha val="50000"/>
          </a:schemeClr>
        </a:solidFill>
        <a:ln w="25400" cap="flat" cmpd="sng" algn="ctr">
          <a:solidFill>
            <a:schemeClr val="accent2">
              <a:hueOff val="-482067"/>
              <a:satOff val="-3308"/>
              <a:lumOff val="1699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3792" tIns="65024" rIns="113792" bIns="65024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b="1" kern="1200">
              <a:solidFill>
                <a:schemeClr val="tx1"/>
              </a:solidFill>
              <a:latin typeface="Syne" panose="020B0604020202020204" charset="0"/>
            </a:rPr>
            <a:t>Polarisation</a:t>
          </a:r>
          <a:endParaRPr lang="en-GB" sz="1600" b="1" kern="1200" dirty="0">
            <a:solidFill>
              <a:schemeClr val="tx1"/>
            </a:solidFill>
            <a:latin typeface="Syne" panose="020B0604020202020204" charset="0"/>
          </a:endParaRPr>
        </a:p>
      </dsp:txBody>
      <dsp:txXfrm>
        <a:off x="2234489" y="150203"/>
        <a:ext cx="1957223" cy="571518"/>
      </dsp:txXfrm>
    </dsp:sp>
    <dsp:sp modelId="{AAA8B8A1-C1C1-40A8-AB91-6DB4C475B75F}">
      <dsp:nvSpPr>
        <dsp:cNvPr id="0" name=""/>
        <dsp:cNvSpPr/>
      </dsp:nvSpPr>
      <dsp:spPr>
        <a:xfrm>
          <a:off x="2234489" y="721722"/>
          <a:ext cx="1957223" cy="1317600"/>
        </a:xfrm>
        <a:prstGeom prst="rect">
          <a:avLst/>
        </a:prstGeom>
        <a:solidFill>
          <a:schemeClr val="accent2">
            <a:tint val="40000"/>
            <a:hueOff val="-585803"/>
            <a:satOff val="-2208"/>
            <a:lumOff val="241"/>
            <a:alpha val="50000"/>
          </a:schemeClr>
        </a:solidFill>
        <a:ln w="25400" cap="flat" cmpd="sng" algn="ctr">
          <a:solidFill>
            <a:schemeClr val="accent2">
              <a:tint val="40000"/>
              <a:alpha val="90000"/>
              <a:hueOff val="-585803"/>
              <a:satOff val="-2208"/>
              <a:lumOff val="241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5344" tIns="85344" rIns="113792" bIns="128016" numCol="1" spcCol="1270" anchor="t" anchorCtr="0">
          <a:noAutofit/>
        </a:bodyPr>
        <a:lstStyle/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600" kern="1200">
              <a:solidFill>
                <a:schemeClr val="tx1"/>
              </a:solidFill>
              <a:latin typeface="Syne" panose="020B0604020202020204" charset="0"/>
            </a:rPr>
            <a:t>Increased ideological distance and reduced empathy.</a:t>
          </a:r>
          <a:endParaRPr lang="en-GB" sz="1600" kern="1200" dirty="0">
            <a:solidFill>
              <a:schemeClr val="tx1"/>
            </a:solidFill>
            <a:latin typeface="Syne" panose="020B0604020202020204" charset="0"/>
          </a:endParaRPr>
        </a:p>
      </dsp:txBody>
      <dsp:txXfrm>
        <a:off x="2234489" y="721722"/>
        <a:ext cx="1957223" cy="1317600"/>
      </dsp:txXfrm>
    </dsp:sp>
    <dsp:sp modelId="{C4A4F806-886E-4D00-AC31-C1DF39CABEAC}">
      <dsp:nvSpPr>
        <dsp:cNvPr id="0" name=""/>
        <dsp:cNvSpPr/>
      </dsp:nvSpPr>
      <dsp:spPr>
        <a:xfrm>
          <a:off x="4465724" y="150203"/>
          <a:ext cx="1957223" cy="571518"/>
        </a:xfrm>
        <a:prstGeom prst="rect">
          <a:avLst/>
        </a:prstGeom>
        <a:solidFill>
          <a:schemeClr val="accent2">
            <a:hueOff val="-964133"/>
            <a:satOff val="-6616"/>
            <a:lumOff val="3399"/>
            <a:alpha val="50000"/>
          </a:schemeClr>
        </a:solidFill>
        <a:ln w="25400" cap="flat" cmpd="sng" algn="ctr">
          <a:solidFill>
            <a:schemeClr val="accent2">
              <a:hueOff val="-964133"/>
              <a:satOff val="-6616"/>
              <a:lumOff val="3399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3792" tIns="65024" rIns="113792" bIns="65024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b="1" kern="1200">
              <a:solidFill>
                <a:schemeClr val="tx1"/>
              </a:solidFill>
              <a:latin typeface="Syne" panose="020B0604020202020204" charset="0"/>
            </a:rPr>
            <a:t>Violence and Aggression</a:t>
          </a:r>
          <a:endParaRPr lang="en-GB" sz="1600" b="1" kern="1200" dirty="0">
            <a:solidFill>
              <a:schemeClr val="tx1"/>
            </a:solidFill>
            <a:latin typeface="Syne" panose="020B0604020202020204" charset="0"/>
          </a:endParaRPr>
        </a:p>
      </dsp:txBody>
      <dsp:txXfrm>
        <a:off x="4465724" y="150203"/>
        <a:ext cx="1957223" cy="571518"/>
      </dsp:txXfrm>
    </dsp:sp>
    <dsp:sp modelId="{7C5037AF-735C-49EF-9FB2-460F4927B977}">
      <dsp:nvSpPr>
        <dsp:cNvPr id="0" name=""/>
        <dsp:cNvSpPr/>
      </dsp:nvSpPr>
      <dsp:spPr>
        <a:xfrm>
          <a:off x="4465724" y="721722"/>
          <a:ext cx="1957223" cy="1317600"/>
        </a:xfrm>
        <a:prstGeom prst="rect">
          <a:avLst/>
        </a:prstGeom>
        <a:solidFill>
          <a:schemeClr val="accent2">
            <a:tint val="40000"/>
            <a:hueOff val="-1171607"/>
            <a:satOff val="-4416"/>
            <a:lumOff val="481"/>
            <a:alpha val="50000"/>
          </a:schemeClr>
        </a:solidFill>
        <a:ln w="25400" cap="flat" cmpd="sng" algn="ctr">
          <a:solidFill>
            <a:schemeClr val="accent2">
              <a:tint val="40000"/>
              <a:alpha val="90000"/>
              <a:hueOff val="-1171607"/>
              <a:satOff val="-4416"/>
              <a:lumOff val="481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5344" tIns="85344" rIns="113792" bIns="128016" numCol="1" spcCol="1270" anchor="t" anchorCtr="0">
          <a:noAutofit/>
        </a:bodyPr>
        <a:lstStyle/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600" kern="1200" dirty="0">
              <a:solidFill>
                <a:schemeClr val="tx1"/>
              </a:solidFill>
              <a:latin typeface="Syne" panose="020B0604020202020204" charset="0"/>
            </a:rPr>
            <a:t>In extreme cases, group conflict can escalate to hate crimes or war.</a:t>
          </a:r>
        </a:p>
      </dsp:txBody>
      <dsp:txXfrm>
        <a:off x="4465724" y="721722"/>
        <a:ext cx="1957223" cy="1317600"/>
      </dsp:txXfrm>
    </dsp:sp>
    <dsp:sp modelId="{5FA5492A-C17B-41B9-A379-A0902E1BA68F}">
      <dsp:nvSpPr>
        <dsp:cNvPr id="0" name=""/>
        <dsp:cNvSpPr/>
      </dsp:nvSpPr>
      <dsp:spPr>
        <a:xfrm>
          <a:off x="6696958" y="150203"/>
          <a:ext cx="1957223" cy="571518"/>
        </a:xfrm>
        <a:prstGeom prst="rect">
          <a:avLst/>
        </a:prstGeom>
        <a:solidFill>
          <a:schemeClr val="accent2">
            <a:hueOff val="-1446200"/>
            <a:satOff val="-9924"/>
            <a:lumOff val="5098"/>
            <a:alpha val="50000"/>
          </a:schemeClr>
        </a:solidFill>
        <a:ln w="25400" cap="flat" cmpd="sng" algn="ctr">
          <a:solidFill>
            <a:schemeClr val="accent2">
              <a:hueOff val="-1446200"/>
              <a:satOff val="-9924"/>
              <a:lumOff val="5098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3792" tIns="65024" rIns="113792" bIns="65024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b="1" kern="1200">
              <a:solidFill>
                <a:schemeClr val="tx1"/>
              </a:solidFill>
              <a:latin typeface="Syne" panose="020B0604020202020204" charset="0"/>
            </a:rPr>
            <a:t>Social Fragmentation</a:t>
          </a:r>
          <a:endParaRPr lang="en-GB" sz="1600" b="1" kern="1200" dirty="0">
            <a:solidFill>
              <a:schemeClr val="tx1"/>
            </a:solidFill>
            <a:latin typeface="Syne" panose="020B0604020202020204" charset="0"/>
          </a:endParaRPr>
        </a:p>
      </dsp:txBody>
      <dsp:txXfrm>
        <a:off x="6696958" y="150203"/>
        <a:ext cx="1957223" cy="571518"/>
      </dsp:txXfrm>
    </dsp:sp>
    <dsp:sp modelId="{9DC74D2C-8E66-496D-BF0D-2445F3AD122B}">
      <dsp:nvSpPr>
        <dsp:cNvPr id="0" name=""/>
        <dsp:cNvSpPr/>
      </dsp:nvSpPr>
      <dsp:spPr>
        <a:xfrm>
          <a:off x="6696958" y="721722"/>
          <a:ext cx="1957223" cy="1317600"/>
        </a:xfrm>
        <a:prstGeom prst="rect">
          <a:avLst/>
        </a:prstGeom>
        <a:solidFill>
          <a:schemeClr val="accent2">
            <a:tint val="40000"/>
            <a:hueOff val="-1757410"/>
            <a:satOff val="-6624"/>
            <a:lumOff val="722"/>
            <a:alpha val="50000"/>
          </a:schemeClr>
        </a:solidFill>
        <a:ln w="25400" cap="flat" cmpd="sng" algn="ctr">
          <a:solidFill>
            <a:schemeClr val="accent2">
              <a:tint val="40000"/>
              <a:alpha val="90000"/>
              <a:hueOff val="-1757410"/>
              <a:satOff val="-6624"/>
              <a:lumOff val="722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5344" tIns="85344" rIns="113792" bIns="128016" numCol="1" spcCol="1270" anchor="t" anchorCtr="0">
          <a:noAutofit/>
        </a:bodyPr>
        <a:lstStyle/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600" kern="1200" dirty="0">
              <a:solidFill>
                <a:schemeClr val="tx1"/>
              </a:solidFill>
              <a:latin typeface="Syne" panose="020B0604020202020204" charset="0"/>
            </a:rPr>
            <a:t>Breakdown of trust and cooperation in diverse societies.</a:t>
          </a:r>
        </a:p>
      </dsp:txBody>
      <dsp:txXfrm>
        <a:off x="6696958" y="721722"/>
        <a:ext cx="1957223" cy="1317600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D57622C-98EF-4949-A348-D37938058EAB}">
      <dsp:nvSpPr>
        <dsp:cNvPr id="0" name=""/>
        <dsp:cNvSpPr/>
      </dsp:nvSpPr>
      <dsp:spPr>
        <a:xfrm>
          <a:off x="0" y="638501"/>
          <a:ext cx="1694688" cy="1694773"/>
        </a:xfrm>
        <a:prstGeom prst="ellipse">
          <a:avLst/>
        </a:prstGeom>
        <a:solidFill>
          <a:schemeClr val="accent2">
            <a:alpha val="5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tx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Font typeface="Arial" panose="020B0604020202020204" pitchFamily="34" charset="0"/>
            <a:buNone/>
          </a:pPr>
          <a:r>
            <a:rPr lang="en-GB" sz="1400" kern="1200" dirty="0">
              <a:latin typeface="Syne" panose="020B0604020202020204" charset="0"/>
            </a:rPr>
            <a:t>Competition for resources</a:t>
          </a:r>
        </a:p>
      </dsp:txBody>
      <dsp:txXfrm>
        <a:off x="248181" y="886695"/>
        <a:ext cx="1198326" cy="1198385"/>
      </dsp:txXfrm>
    </dsp:sp>
    <dsp:sp modelId="{60FE38A9-7C88-4A24-8BB1-3CD81C869871}">
      <dsp:nvSpPr>
        <dsp:cNvPr id="0" name=""/>
        <dsp:cNvSpPr/>
      </dsp:nvSpPr>
      <dsp:spPr>
        <a:xfrm>
          <a:off x="880262" y="1730725"/>
          <a:ext cx="1694688" cy="1694773"/>
        </a:xfrm>
        <a:prstGeom prst="ellipse">
          <a:avLst/>
        </a:prstGeom>
        <a:solidFill>
          <a:schemeClr val="accent2">
            <a:alpha val="50000"/>
            <a:hueOff val="-289240"/>
            <a:satOff val="-1985"/>
            <a:lumOff val="102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tx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Font typeface="Arial" panose="020B0604020202020204" pitchFamily="34" charset="0"/>
            <a:buNone/>
          </a:pPr>
          <a:r>
            <a:rPr lang="en-GB" sz="1400" kern="1200" dirty="0">
              <a:latin typeface="Syne" panose="020B0604020202020204" charset="0"/>
            </a:rPr>
            <a:t>Threats to group identity</a:t>
          </a:r>
        </a:p>
      </dsp:txBody>
      <dsp:txXfrm>
        <a:off x="1128443" y="1978919"/>
        <a:ext cx="1198326" cy="1198385"/>
      </dsp:txXfrm>
    </dsp:sp>
    <dsp:sp modelId="{9ED6BB07-5C52-4E01-AC0F-0CE51A6B8535}">
      <dsp:nvSpPr>
        <dsp:cNvPr id="0" name=""/>
        <dsp:cNvSpPr/>
      </dsp:nvSpPr>
      <dsp:spPr>
        <a:xfrm>
          <a:off x="1760524" y="638501"/>
          <a:ext cx="1694688" cy="1694773"/>
        </a:xfrm>
        <a:prstGeom prst="ellipse">
          <a:avLst/>
        </a:prstGeom>
        <a:solidFill>
          <a:schemeClr val="accent2">
            <a:alpha val="50000"/>
            <a:hueOff val="-578480"/>
            <a:satOff val="-3970"/>
            <a:lumOff val="2039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tx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Font typeface="Arial" panose="020B0604020202020204" pitchFamily="34" charset="0"/>
            <a:buNone/>
          </a:pPr>
          <a:r>
            <a:rPr lang="en-GB" sz="1400" kern="1200" dirty="0">
              <a:latin typeface="Syne" panose="020B0604020202020204" charset="0"/>
            </a:rPr>
            <a:t>Perceived threats</a:t>
          </a:r>
        </a:p>
      </dsp:txBody>
      <dsp:txXfrm>
        <a:off x="2008705" y="886695"/>
        <a:ext cx="1198326" cy="1198385"/>
      </dsp:txXfrm>
    </dsp:sp>
    <dsp:sp modelId="{2BD70CA1-5014-4322-B49A-377FAEAF64C6}">
      <dsp:nvSpPr>
        <dsp:cNvPr id="0" name=""/>
        <dsp:cNvSpPr/>
      </dsp:nvSpPr>
      <dsp:spPr>
        <a:xfrm>
          <a:off x="2640787" y="1730725"/>
          <a:ext cx="1694688" cy="1694773"/>
        </a:xfrm>
        <a:prstGeom prst="ellipse">
          <a:avLst/>
        </a:prstGeom>
        <a:solidFill>
          <a:schemeClr val="accent2">
            <a:alpha val="50000"/>
            <a:hueOff val="-867720"/>
            <a:satOff val="-5954"/>
            <a:lumOff val="3059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tx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>
              <a:latin typeface="Syne" panose="020B0604020202020204" charset="0"/>
            </a:rPr>
            <a:t>Political and media influences</a:t>
          </a:r>
          <a:endParaRPr lang="en-GB" sz="1400" kern="1200" dirty="0">
            <a:latin typeface="Syne" panose="020B0604020202020204" charset="0"/>
          </a:endParaRPr>
        </a:p>
      </dsp:txBody>
      <dsp:txXfrm>
        <a:off x="2888968" y="1978919"/>
        <a:ext cx="1198326" cy="1198385"/>
      </dsp:txXfrm>
    </dsp:sp>
    <dsp:sp modelId="{685D0099-BCE7-4F90-8923-1405F876ECE4}">
      <dsp:nvSpPr>
        <dsp:cNvPr id="0" name=""/>
        <dsp:cNvSpPr/>
      </dsp:nvSpPr>
      <dsp:spPr>
        <a:xfrm>
          <a:off x="3521049" y="638501"/>
          <a:ext cx="1694688" cy="1694773"/>
        </a:xfrm>
        <a:prstGeom prst="ellipse">
          <a:avLst/>
        </a:prstGeom>
        <a:solidFill>
          <a:schemeClr val="accent2">
            <a:alpha val="50000"/>
            <a:hueOff val="-1156960"/>
            <a:satOff val="-7939"/>
            <a:lumOff val="4078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tx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>
              <a:latin typeface="Syne" panose="020B0604020202020204" charset="0"/>
            </a:rPr>
            <a:t>Stereotypes and expectations</a:t>
          </a:r>
          <a:endParaRPr lang="en-GB" sz="1400" kern="1200" dirty="0">
            <a:latin typeface="Syne" panose="020B0604020202020204" charset="0"/>
          </a:endParaRPr>
        </a:p>
      </dsp:txBody>
      <dsp:txXfrm>
        <a:off x="3769230" y="886695"/>
        <a:ext cx="1198326" cy="1198385"/>
      </dsp:txXfrm>
    </dsp:sp>
    <dsp:sp modelId="{D25850F4-FD20-4DA1-AFB9-16E01D6D8CAD}">
      <dsp:nvSpPr>
        <dsp:cNvPr id="0" name=""/>
        <dsp:cNvSpPr/>
      </dsp:nvSpPr>
      <dsp:spPr>
        <a:xfrm>
          <a:off x="4401312" y="1730725"/>
          <a:ext cx="1694688" cy="1694773"/>
        </a:xfrm>
        <a:prstGeom prst="ellipse">
          <a:avLst/>
        </a:prstGeom>
        <a:solidFill>
          <a:schemeClr val="accent2">
            <a:alpha val="50000"/>
            <a:hueOff val="-1446200"/>
            <a:satOff val="-9924"/>
            <a:lumOff val="5098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tx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>
              <a:latin typeface="Syne" panose="020B0604020202020204" charset="0"/>
            </a:rPr>
            <a:t>Feelings of disadvantage or injustice</a:t>
          </a:r>
        </a:p>
      </dsp:txBody>
      <dsp:txXfrm>
        <a:off x="4649493" y="1978919"/>
        <a:ext cx="1198326" cy="1198385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8DD6253-3B05-4013-B2CB-D85ABB32EF3B}">
      <dsp:nvSpPr>
        <dsp:cNvPr id="0" name=""/>
        <dsp:cNvSpPr/>
      </dsp:nvSpPr>
      <dsp:spPr>
        <a:xfrm>
          <a:off x="40" y="111043"/>
          <a:ext cx="3861395" cy="432000"/>
        </a:xfrm>
        <a:prstGeom prst="rect">
          <a:avLst/>
        </a:prstGeom>
        <a:solidFill>
          <a:schemeClr val="accent2">
            <a:hueOff val="0"/>
            <a:satOff val="0"/>
            <a:lumOff val="0"/>
            <a:alpha val="50000"/>
          </a:schemeClr>
        </a:solidFill>
        <a:ln w="254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8016" tIns="73152" rIns="128016" bIns="73152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 dirty="0">
              <a:solidFill>
                <a:schemeClr val="tx1"/>
              </a:solidFill>
              <a:latin typeface="Syne" panose="020B0604020202020204" charset="0"/>
            </a:rPr>
            <a:t>Actual Threat</a:t>
          </a:r>
        </a:p>
      </dsp:txBody>
      <dsp:txXfrm>
        <a:off x="40" y="111043"/>
        <a:ext cx="3861395" cy="432000"/>
      </dsp:txXfrm>
    </dsp:sp>
    <dsp:sp modelId="{AA94A7E5-CBBF-4957-984C-482960144B10}">
      <dsp:nvSpPr>
        <dsp:cNvPr id="0" name=""/>
        <dsp:cNvSpPr/>
      </dsp:nvSpPr>
      <dsp:spPr>
        <a:xfrm>
          <a:off x="40" y="543043"/>
          <a:ext cx="3861395" cy="2766445"/>
        </a:xfrm>
        <a:prstGeom prst="rect">
          <a:avLst/>
        </a:prstGeom>
        <a:solidFill>
          <a:schemeClr val="accent2">
            <a:tint val="40000"/>
            <a:hueOff val="0"/>
            <a:satOff val="0"/>
            <a:lumOff val="0"/>
            <a:alpha val="50000"/>
          </a:schemeClr>
        </a:solidFill>
        <a:ln w="25400" cap="flat" cmpd="sng" algn="ctr">
          <a:solidFill>
            <a:schemeClr val="accent2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0010" tIns="80010" rIns="106680" bIns="120015" numCol="1" spcCol="1270" anchor="t" anchorCtr="0">
          <a:noAutofit/>
        </a:bodyPr>
        <a:lstStyle/>
        <a:p>
          <a:pPr marL="114300" lvl="1" indent="-114300" algn="l" defTabSz="666750">
            <a:lnSpc>
              <a:spcPct val="90000"/>
            </a:lnSpc>
            <a:spcBef>
              <a:spcPct val="0"/>
            </a:spcBef>
            <a:spcAft>
              <a:spcPct val="15000"/>
            </a:spcAft>
            <a:buNone/>
          </a:pPr>
          <a:r>
            <a:rPr lang="en-GB" sz="1500" kern="1200" dirty="0">
              <a:solidFill>
                <a:schemeClr val="tx1"/>
              </a:solidFill>
              <a:latin typeface="Syne" panose="020B0604020202020204" charset="0"/>
            </a:rPr>
            <a:t>Objective threats that genuinely affect resources, safety, or opportunities</a:t>
          </a:r>
        </a:p>
        <a:p>
          <a:pPr marL="114300" lvl="1" indent="-114300" algn="l" defTabSz="666750">
            <a:lnSpc>
              <a:spcPct val="90000"/>
            </a:lnSpc>
            <a:spcBef>
              <a:spcPct val="0"/>
            </a:spcBef>
            <a:spcAft>
              <a:spcPct val="15000"/>
            </a:spcAft>
            <a:buNone/>
          </a:pPr>
          <a:endParaRPr lang="en-GB" sz="1500" kern="1200" dirty="0">
            <a:solidFill>
              <a:schemeClr val="tx1"/>
            </a:solidFill>
            <a:latin typeface="Syne" panose="020B0604020202020204" charset="0"/>
          </a:endParaRPr>
        </a:p>
        <a:p>
          <a:pPr marL="114300" lvl="1" indent="-114300" algn="l" defTabSz="6667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500" kern="1200">
              <a:solidFill>
                <a:schemeClr val="tx1"/>
              </a:solidFill>
              <a:latin typeface="Syne" panose="020B0604020202020204" charset="0"/>
            </a:rPr>
            <a:t>Examples:</a:t>
          </a:r>
          <a:endParaRPr lang="en-GB" sz="1500" kern="1200" dirty="0">
            <a:solidFill>
              <a:schemeClr val="tx1"/>
            </a:solidFill>
            <a:latin typeface="Syne" panose="020B0604020202020204" charset="0"/>
          </a:endParaRPr>
        </a:p>
        <a:p>
          <a:pPr marL="228600" lvl="2" indent="-114300" algn="l" defTabSz="6667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500" kern="1200" dirty="0">
              <a:solidFill>
                <a:schemeClr val="tx1"/>
              </a:solidFill>
              <a:latin typeface="Syne" panose="020B0604020202020204" charset="0"/>
            </a:rPr>
            <a:t>Economic downturns</a:t>
          </a:r>
        </a:p>
        <a:p>
          <a:pPr marL="228600" lvl="2" indent="-114300" algn="l" defTabSz="6667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500" kern="1200">
              <a:solidFill>
                <a:schemeClr val="tx1"/>
              </a:solidFill>
              <a:latin typeface="Syne" panose="020B0604020202020204" charset="0"/>
            </a:rPr>
            <a:t>Housing shortages</a:t>
          </a:r>
          <a:endParaRPr lang="en-GB" sz="1500" kern="1200" dirty="0">
            <a:solidFill>
              <a:schemeClr val="tx1"/>
            </a:solidFill>
            <a:latin typeface="Syne" panose="020B0604020202020204" charset="0"/>
          </a:endParaRPr>
        </a:p>
        <a:p>
          <a:pPr marL="228600" lvl="2" indent="-114300" algn="l" defTabSz="6667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500" kern="1200">
              <a:solidFill>
                <a:schemeClr val="tx1"/>
              </a:solidFill>
              <a:latin typeface="Syne" panose="020B0604020202020204" charset="0"/>
            </a:rPr>
            <a:t>Competition for jobs</a:t>
          </a:r>
          <a:endParaRPr lang="en-GB" sz="1500" kern="1200" dirty="0">
            <a:solidFill>
              <a:schemeClr val="tx1"/>
            </a:solidFill>
            <a:latin typeface="Syne" panose="020B0604020202020204" charset="0"/>
          </a:endParaRPr>
        </a:p>
        <a:p>
          <a:pPr marL="228600" lvl="2" indent="-114300" algn="l" defTabSz="6667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500" kern="1200" dirty="0">
              <a:solidFill>
                <a:schemeClr val="tx1"/>
              </a:solidFill>
              <a:latin typeface="Syne" panose="020B0604020202020204" charset="0"/>
            </a:rPr>
            <a:t>Reduced access to services</a:t>
          </a:r>
        </a:p>
      </dsp:txBody>
      <dsp:txXfrm>
        <a:off x="40" y="543043"/>
        <a:ext cx="3861395" cy="2766445"/>
      </dsp:txXfrm>
    </dsp:sp>
    <dsp:sp modelId="{5EC8E6B8-2A52-4744-8C19-2E776B868D83}">
      <dsp:nvSpPr>
        <dsp:cNvPr id="0" name=""/>
        <dsp:cNvSpPr/>
      </dsp:nvSpPr>
      <dsp:spPr>
        <a:xfrm>
          <a:off x="4402031" y="111043"/>
          <a:ext cx="3861395" cy="432000"/>
        </a:xfrm>
        <a:prstGeom prst="rect">
          <a:avLst/>
        </a:prstGeom>
        <a:solidFill>
          <a:schemeClr val="accent2">
            <a:hueOff val="-1446200"/>
            <a:satOff val="-9924"/>
            <a:lumOff val="5098"/>
            <a:alpha val="50000"/>
          </a:schemeClr>
        </a:solidFill>
        <a:ln w="25400" cap="flat" cmpd="sng" algn="ctr">
          <a:solidFill>
            <a:schemeClr val="accent2">
              <a:hueOff val="-1446200"/>
              <a:satOff val="-9924"/>
              <a:lumOff val="5098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8016" tIns="73152" rIns="128016" bIns="73152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 dirty="0">
              <a:solidFill>
                <a:schemeClr val="tx1"/>
              </a:solidFill>
              <a:latin typeface="Syne" panose="020B0604020202020204" charset="0"/>
            </a:rPr>
            <a:t>Perceived Threat</a:t>
          </a:r>
        </a:p>
      </dsp:txBody>
      <dsp:txXfrm>
        <a:off x="4402031" y="111043"/>
        <a:ext cx="3861395" cy="432000"/>
      </dsp:txXfrm>
    </dsp:sp>
    <dsp:sp modelId="{05AE40B1-BB82-4E2B-903A-07F00841B9AD}">
      <dsp:nvSpPr>
        <dsp:cNvPr id="0" name=""/>
        <dsp:cNvSpPr/>
      </dsp:nvSpPr>
      <dsp:spPr>
        <a:xfrm>
          <a:off x="4402031" y="543043"/>
          <a:ext cx="3861395" cy="2766445"/>
        </a:xfrm>
        <a:prstGeom prst="rect">
          <a:avLst/>
        </a:prstGeom>
        <a:solidFill>
          <a:schemeClr val="accent2">
            <a:tint val="40000"/>
            <a:hueOff val="-1757410"/>
            <a:satOff val="-6624"/>
            <a:lumOff val="722"/>
            <a:alpha val="50000"/>
          </a:schemeClr>
        </a:solidFill>
        <a:ln w="25400" cap="flat" cmpd="sng" algn="ctr">
          <a:solidFill>
            <a:schemeClr val="accent2">
              <a:tint val="40000"/>
              <a:alpha val="90000"/>
              <a:hueOff val="-1757410"/>
              <a:satOff val="-6624"/>
              <a:lumOff val="722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0010" tIns="80010" rIns="106680" bIns="120015" numCol="1" spcCol="1270" anchor="t" anchorCtr="0">
          <a:noAutofit/>
        </a:bodyPr>
        <a:lstStyle/>
        <a:p>
          <a:pPr marL="114300" lvl="1" indent="-114300" algn="l" defTabSz="666750">
            <a:lnSpc>
              <a:spcPct val="90000"/>
            </a:lnSpc>
            <a:spcBef>
              <a:spcPct val="0"/>
            </a:spcBef>
            <a:spcAft>
              <a:spcPct val="15000"/>
            </a:spcAft>
            <a:buNone/>
          </a:pPr>
          <a:r>
            <a:rPr lang="en-GB" sz="1500" kern="1200" dirty="0">
              <a:solidFill>
                <a:schemeClr val="tx1"/>
              </a:solidFill>
              <a:latin typeface="Syne" panose="020B0604020202020204" charset="0"/>
            </a:rPr>
            <a:t>Threats based on beliefs, interpretations, and expectations</a:t>
          </a:r>
        </a:p>
        <a:p>
          <a:pPr marL="114300" lvl="1" indent="-114300" algn="l" defTabSz="6667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500" kern="1200" dirty="0">
              <a:solidFill>
                <a:schemeClr val="tx1"/>
              </a:solidFill>
              <a:latin typeface="Syne" panose="020B0604020202020204" charset="0"/>
            </a:rPr>
            <a:t>Perceived threats consistently predict prejudice towards outgroups" (Riek et al., 2006)</a:t>
          </a:r>
        </a:p>
        <a:p>
          <a:pPr marL="114300" lvl="1" indent="-114300" algn="l" defTabSz="6667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endParaRPr lang="en-GB" sz="1500" kern="1200" dirty="0">
            <a:solidFill>
              <a:schemeClr val="tx1"/>
            </a:solidFill>
            <a:latin typeface="Syne" panose="020B0604020202020204" charset="0"/>
          </a:endParaRPr>
        </a:p>
        <a:p>
          <a:pPr marL="114300" lvl="1" indent="-114300" algn="l" defTabSz="6667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500" kern="1200">
              <a:solidFill>
                <a:schemeClr val="tx1"/>
              </a:solidFill>
              <a:latin typeface="Syne" panose="020B0604020202020204" charset="0"/>
            </a:rPr>
            <a:t>Examples:</a:t>
          </a:r>
          <a:endParaRPr lang="en-GB" sz="1500" kern="1200" dirty="0">
            <a:solidFill>
              <a:schemeClr val="tx1"/>
            </a:solidFill>
            <a:latin typeface="Syne" panose="020B0604020202020204" charset="0"/>
          </a:endParaRPr>
        </a:p>
        <a:p>
          <a:pPr marL="228600" lvl="2" indent="-114300" algn="l" defTabSz="6667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500" kern="1200">
              <a:solidFill>
                <a:schemeClr val="tx1"/>
              </a:solidFill>
              <a:latin typeface="Syne" panose="020B0604020202020204" charset="0"/>
            </a:rPr>
            <a:t>Media narratives</a:t>
          </a:r>
          <a:endParaRPr lang="en-GB" sz="1500" kern="1200" dirty="0">
            <a:solidFill>
              <a:schemeClr val="tx1"/>
            </a:solidFill>
            <a:latin typeface="Syne" panose="020B0604020202020204" charset="0"/>
          </a:endParaRPr>
        </a:p>
        <a:p>
          <a:pPr marL="228600" lvl="2" indent="-114300" algn="l" defTabSz="6667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500" kern="1200">
              <a:solidFill>
                <a:schemeClr val="tx1"/>
              </a:solidFill>
              <a:latin typeface="Syne" panose="020B0604020202020204" charset="0"/>
            </a:rPr>
            <a:t>Political rhetoric</a:t>
          </a:r>
          <a:endParaRPr lang="en-GB" sz="1500" kern="1200" dirty="0">
            <a:solidFill>
              <a:schemeClr val="tx1"/>
            </a:solidFill>
            <a:latin typeface="Syne" panose="020B0604020202020204" charset="0"/>
          </a:endParaRPr>
        </a:p>
        <a:p>
          <a:pPr marL="228600" lvl="2" indent="-114300" algn="l" defTabSz="6667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500" kern="1200">
              <a:solidFill>
                <a:schemeClr val="tx1"/>
              </a:solidFill>
              <a:latin typeface="Syne" panose="020B0604020202020204" charset="0"/>
            </a:rPr>
            <a:t>Moral panic</a:t>
          </a:r>
          <a:endParaRPr lang="en-GB" sz="1500" kern="1200" dirty="0">
            <a:solidFill>
              <a:schemeClr val="tx1"/>
            </a:solidFill>
            <a:latin typeface="Syne" panose="020B0604020202020204" charset="0"/>
          </a:endParaRPr>
        </a:p>
        <a:p>
          <a:pPr marL="228600" lvl="2" indent="-114300" algn="l" defTabSz="6667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500" kern="1200" dirty="0">
              <a:solidFill>
                <a:schemeClr val="tx1"/>
              </a:solidFill>
              <a:latin typeface="Syne" panose="020B0604020202020204" charset="0"/>
            </a:rPr>
            <a:t>Exaggerated perceptions of competition</a:t>
          </a:r>
        </a:p>
      </dsp:txBody>
      <dsp:txXfrm>
        <a:off x="4402031" y="543043"/>
        <a:ext cx="3861395" cy="2766445"/>
      </dsp:txXfrm>
    </dsp:sp>
  </dsp:spTree>
</dsp:drawing>
</file>

<file path=ppt/diagrams/drawing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D796C54-2879-46D5-91AF-EAB5FDD1D6A9}">
      <dsp:nvSpPr>
        <dsp:cNvPr id="0" name=""/>
        <dsp:cNvSpPr/>
      </dsp:nvSpPr>
      <dsp:spPr>
        <a:xfrm>
          <a:off x="0" y="234247"/>
          <a:ext cx="8672286" cy="9702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73066" tIns="291592" rIns="673066" bIns="99568" numCol="1" spcCol="1270" anchor="t" anchorCtr="0">
          <a:noAutofit/>
        </a:bodyPr>
        <a:lstStyle/>
        <a:p>
          <a:pPr marL="114300" lvl="1" indent="-114300" algn="l" defTabSz="622300">
            <a:lnSpc>
              <a:spcPct val="90000"/>
            </a:lnSpc>
            <a:spcBef>
              <a:spcPct val="0"/>
            </a:spcBef>
            <a:spcAft>
              <a:spcPct val="15000"/>
            </a:spcAft>
            <a:buNone/>
          </a:pPr>
          <a:r>
            <a:rPr lang="en-GB" sz="1400" kern="1200">
              <a:solidFill>
                <a:schemeClr val="tx1"/>
              </a:solidFill>
              <a:latin typeface="Syne" panose="020B0604020202020204" charset="0"/>
            </a:rPr>
            <a:t>When two or more groups vie for limited resources (such as land, jobs, power, or money), their goals become incompatible. One group's gain is perceived as another's loss (a zero-sum fate).</a:t>
          </a:r>
          <a:endParaRPr lang="en-GB" sz="1400" kern="1200" dirty="0">
            <a:solidFill>
              <a:schemeClr val="tx1"/>
            </a:solidFill>
            <a:latin typeface="Syne" panose="020B0604020202020204" charset="0"/>
          </a:endParaRPr>
        </a:p>
      </dsp:txBody>
      <dsp:txXfrm>
        <a:off x="0" y="234247"/>
        <a:ext cx="8672286" cy="970200"/>
      </dsp:txXfrm>
    </dsp:sp>
    <dsp:sp modelId="{2A81B676-0CCB-4B4B-94AC-E64E57AAE81F}">
      <dsp:nvSpPr>
        <dsp:cNvPr id="0" name=""/>
        <dsp:cNvSpPr/>
      </dsp:nvSpPr>
      <dsp:spPr>
        <a:xfrm>
          <a:off x="433614" y="27607"/>
          <a:ext cx="6070600" cy="413280"/>
        </a:xfrm>
        <a:prstGeom prst="roundRect">
          <a:avLst/>
        </a:prstGeom>
        <a:solidFill>
          <a:schemeClr val="accent2">
            <a:hueOff val="0"/>
            <a:satOff val="0"/>
            <a:lumOff val="0"/>
            <a:alpha val="5000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29454" tIns="0" rIns="229454" bIns="0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b="1" kern="1200">
              <a:solidFill>
                <a:schemeClr val="tx1"/>
              </a:solidFill>
              <a:latin typeface="Syne" panose="020B0604020202020204" charset="0"/>
            </a:rPr>
            <a:t>Scarcity and Competition</a:t>
          </a:r>
        </a:p>
      </dsp:txBody>
      <dsp:txXfrm>
        <a:off x="453789" y="47782"/>
        <a:ext cx="6030250" cy="372930"/>
      </dsp:txXfrm>
    </dsp:sp>
    <dsp:sp modelId="{9F355C3E-AF9E-4BC9-994D-13E76B562E9C}">
      <dsp:nvSpPr>
        <dsp:cNvPr id="0" name=""/>
        <dsp:cNvSpPr/>
      </dsp:nvSpPr>
      <dsp:spPr>
        <a:xfrm>
          <a:off x="0" y="1486686"/>
          <a:ext cx="8672286" cy="7938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2">
              <a:hueOff val="-723100"/>
              <a:satOff val="-4962"/>
              <a:lumOff val="2549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73066" tIns="291592" rIns="673066" bIns="99568" numCol="1" spcCol="1270" anchor="t" anchorCtr="0">
          <a:noAutofit/>
        </a:bodyPr>
        <a:lstStyle/>
        <a:p>
          <a:pPr marL="114300" lvl="1" indent="-114300" algn="l" defTabSz="622300">
            <a:lnSpc>
              <a:spcPct val="90000"/>
            </a:lnSpc>
            <a:spcBef>
              <a:spcPct val="0"/>
            </a:spcBef>
            <a:spcAft>
              <a:spcPct val="15000"/>
            </a:spcAft>
            <a:buNone/>
          </a:pPr>
          <a:r>
            <a:rPr lang="en-GB" sz="1400" kern="1200">
              <a:solidFill>
                <a:schemeClr val="tx1"/>
              </a:solidFill>
              <a:latin typeface="Syne" panose="020B0604020202020204" charset="0"/>
            </a:rPr>
            <a:t>Competition increases unity, loyalty, and strict norms within each group while intensifying negative stereotypes and rejection of the out-group</a:t>
          </a:r>
          <a:endParaRPr lang="en-GB" sz="1400" kern="1200" dirty="0">
            <a:solidFill>
              <a:schemeClr val="tx1"/>
            </a:solidFill>
            <a:latin typeface="Syne" panose="020B0604020202020204" charset="0"/>
          </a:endParaRPr>
        </a:p>
      </dsp:txBody>
      <dsp:txXfrm>
        <a:off x="0" y="1486686"/>
        <a:ext cx="8672286" cy="793800"/>
      </dsp:txXfrm>
    </dsp:sp>
    <dsp:sp modelId="{5FFE90CA-219F-4CC9-BD28-B139FFF67057}">
      <dsp:nvSpPr>
        <dsp:cNvPr id="0" name=""/>
        <dsp:cNvSpPr/>
      </dsp:nvSpPr>
      <dsp:spPr>
        <a:xfrm>
          <a:off x="433614" y="1280047"/>
          <a:ext cx="6070600" cy="413280"/>
        </a:xfrm>
        <a:prstGeom prst="roundRect">
          <a:avLst/>
        </a:prstGeom>
        <a:solidFill>
          <a:schemeClr val="accent2">
            <a:hueOff val="-723100"/>
            <a:satOff val="-4962"/>
            <a:lumOff val="2549"/>
            <a:alpha val="5000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29454" tIns="0" rIns="229454" bIns="0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b="1" u="none" kern="1200">
              <a:solidFill>
                <a:schemeClr val="tx1"/>
              </a:solidFill>
              <a:latin typeface="Syne" panose="020B0604020202020204" charset="0"/>
            </a:rPr>
            <a:t>In-Group Solidarity</a:t>
          </a:r>
          <a:endParaRPr lang="en-GB" sz="1400" kern="1200" dirty="0">
            <a:solidFill>
              <a:schemeClr val="tx1"/>
            </a:solidFill>
            <a:latin typeface="Syne" panose="020B0604020202020204" charset="0"/>
          </a:endParaRPr>
        </a:p>
      </dsp:txBody>
      <dsp:txXfrm>
        <a:off x="453789" y="1300222"/>
        <a:ext cx="6030250" cy="372930"/>
      </dsp:txXfrm>
    </dsp:sp>
    <dsp:sp modelId="{DDABCB02-FD39-4445-BC64-F2C802AF786E}">
      <dsp:nvSpPr>
        <dsp:cNvPr id="0" name=""/>
        <dsp:cNvSpPr/>
      </dsp:nvSpPr>
      <dsp:spPr>
        <a:xfrm>
          <a:off x="0" y="2562727"/>
          <a:ext cx="8672286" cy="9702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2">
              <a:hueOff val="-1446200"/>
              <a:satOff val="-9924"/>
              <a:lumOff val="5098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73066" tIns="291592" rIns="673066" bIns="99568" numCol="1" spcCol="1270" anchor="t" anchorCtr="0">
          <a:noAutofit/>
        </a:bodyPr>
        <a:lstStyle/>
        <a:p>
          <a:pPr marL="114300" lvl="1" indent="-114300" algn="l" defTabSz="622300">
            <a:lnSpc>
              <a:spcPct val="90000"/>
            </a:lnSpc>
            <a:spcBef>
              <a:spcPct val="0"/>
            </a:spcBef>
            <a:spcAft>
              <a:spcPct val="15000"/>
            </a:spcAft>
            <a:buNone/>
          </a:pPr>
          <a:r>
            <a:rPr lang="en-GB" sz="1400" kern="1200">
              <a:solidFill>
                <a:schemeClr val="tx1"/>
              </a:solidFill>
              <a:latin typeface="Syne" panose="020B0604020202020204" charset="0"/>
            </a:rPr>
            <a:t>Unlike personality-based theories that blame individual traits or prejudice on personal bias, RGCT focuses entirely on environmental conditions and structural relationships between groups.</a:t>
          </a:r>
          <a:endParaRPr lang="en-GB" sz="1400" kern="1200" dirty="0">
            <a:solidFill>
              <a:schemeClr val="tx1"/>
            </a:solidFill>
            <a:latin typeface="Syne" panose="020B0604020202020204" charset="0"/>
          </a:endParaRPr>
        </a:p>
      </dsp:txBody>
      <dsp:txXfrm>
        <a:off x="0" y="2562727"/>
        <a:ext cx="8672286" cy="970200"/>
      </dsp:txXfrm>
    </dsp:sp>
    <dsp:sp modelId="{EDF87530-8691-45E3-AA34-B25CC0F224C1}">
      <dsp:nvSpPr>
        <dsp:cNvPr id="0" name=""/>
        <dsp:cNvSpPr/>
      </dsp:nvSpPr>
      <dsp:spPr>
        <a:xfrm>
          <a:off x="433614" y="2356086"/>
          <a:ext cx="6070600" cy="413280"/>
        </a:xfrm>
        <a:prstGeom prst="roundRect">
          <a:avLst/>
        </a:prstGeom>
        <a:solidFill>
          <a:schemeClr val="accent2">
            <a:hueOff val="-1446200"/>
            <a:satOff val="-9924"/>
            <a:lumOff val="5098"/>
            <a:alpha val="5000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29454" tIns="0" rIns="229454" bIns="0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b="1" u="none" kern="1200">
              <a:solidFill>
                <a:schemeClr val="tx1"/>
              </a:solidFill>
              <a:latin typeface="Syne" panose="020B0604020202020204" charset="0"/>
            </a:rPr>
            <a:t>Situational Focus</a:t>
          </a:r>
          <a:r>
            <a:rPr lang="en-GB" sz="1400" kern="1200">
              <a:solidFill>
                <a:schemeClr val="tx1"/>
              </a:solidFill>
              <a:latin typeface="Syne" panose="020B0604020202020204" charset="0"/>
            </a:rPr>
            <a:t> </a:t>
          </a:r>
          <a:endParaRPr lang="en-GB" sz="1400" kern="1200" dirty="0">
            <a:solidFill>
              <a:schemeClr val="tx1"/>
            </a:solidFill>
            <a:latin typeface="Syne" panose="020B0604020202020204" charset="0"/>
          </a:endParaRPr>
        </a:p>
      </dsp:txBody>
      <dsp:txXfrm>
        <a:off x="453789" y="2376261"/>
        <a:ext cx="6030250" cy="372930"/>
      </dsp:txXfrm>
    </dsp:sp>
  </dsp:spTree>
</dsp:drawing>
</file>

<file path=ppt/diagrams/drawing8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B510E76-E225-4F4C-981A-90FE6AE25DEE}">
      <dsp:nvSpPr>
        <dsp:cNvPr id="0" name=""/>
        <dsp:cNvSpPr/>
      </dsp:nvSpPr>
      <dsp:spPr>
        <a:xfrm>
          <a:off x="0" y="198732"/>
          <a:ext cx="1994001" cy="1993996"/>
        </a:xfrm>
        <a:prstGeom prst="ellipse">
          <a:avLst/>
        </a:prstGeom>
        <a:solidFill>
          <a:schemeClr val="accent2">
            <a:alpha val="5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tx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Font typeface="+mj-lt"/>
            <a:buNone/>
          </a:pPr>
          <a:r>
            <a:rPr lang="en-GB" sz="1800" kern="1200" dirty="0">
              <a:latin typeface="Syne" panose="020B0604020202020204" charset="0"/>
            </a:rPr>
            <a:t>Resources are limited</a:t>
          </a:r>
        </a:p>
      </dsp:txBody>
      <dsp:txXfrm>
        <a:off x="292015" y="490746"/>
        <a:ext cx="1409971" cy="1409968"/>
      </dsp:txXfrm>
    </dsp:sp>
    <dsp:sp modelId="{DED2E511-08DE-41EF-8ADE-7833E00F123D}">
      <dsp:nvSpPr>
        <dsp:cNvPr id="0" name=""/>
        <dsp:cNvSpPr/>
      </dsp:nvSpPr>
      <dsp:spPr>
        <a:xfrm>
          <a:off x="1025347" y="1528618"/>
          <a:ext cx="1994001" cy="1993996"/>
        </a:xfrm>
        <a:prstGeom prst="ellipse">
          <a:avLst/>
        </a:prstGeom>
        <a:solidFill>
          <a:schemeClr val="accent2">
            <a:alpha val="50000"/>
            <a:hueOff val="-361550"/>
            <a:satOff val="-2481"/>
            <a:lumOff val="1275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tx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Font typeface="+mj-lt"/>
            <a:buNone/>
          </a:pPr>
          <a:r>
            <a:rPr lang="en-GB" sz="1800" kern="1200" dirty="0">
              <a:latin typeface="Syne" panose="020B0604020202020204" charset="0"/>
            </a:rPr>
            <a:t>Competition creates conflict</a:t>
          </a:r>
        </a:p>
      </dsp:txBody>
      <dsp:txXfrm>
        <a:off x="1317362" y="1820632"/>
        <a:ext cx="1409971" cy="1409968"/>
      </dsp:txXfrm>
    </dsp:sp>
    <dsp:sp modelId="{CECDBBB4-6D32-4E5F-8CA9-2C7B15782E3E}">
      <dsp:nvSpPr>
        <dsp:cNvPr id="0" name=""/>
        <dsp:cNvSpPr/>
      </dsp:nvSpPr>
      <dsp:spPr>
        <a:xfrm>
          <a:off x="2051304" y="198732"/>
          <a:ext cx="1994001" cy="1993996"/>
        </a:xfrm>
        <a:prstGeom prst="ellipse">
          <a:avLst/>
        </a:prstGeom>
        <a:solidFill>
          <a:schemeClr val="accent2">
            <a:alpha val="50000"/>
            <a:hueOff val="-723100"/>
            <a:satOff val="-4962"/>
            <a:lumOff val="2549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tx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Font typeface="+mj-lt"/>
            <a:buNone/>
          </a:pPr>
          <a:r>
            <a:rPr lang="en-GB" sz="1800" kern="1200" dirty="0">
              <a:latin typeface="Syne" panose="020B0604020202020204" charset="0"/>
            </a:rPr>
            <a:t>Groups act in their own interests</a:t>
          </a:r>
        </a:p>
      </dsp:txBody>
      <dsp:txXfrm>
        <a:off x="2343319" y="490746"/>
        <a:ext cx="1409971" cy="1409968"/>
      </dsp:txXfrm>
    </dsp:sp>
    <dsp:sp modelId="{6069771A-37C9-4719-A72D-616095E99F8B}">
      <dsp:nvSpPr>
        <dsp:cNvPr id="0" name=""/>
        <dsp:cNvSpPr/>
      </dsp:nvSpPr>
      <dsp:spPr>
        <a:xfrm>
          <a:off x="3076651" y="1528618"/>
          <a:ext cx="1994001" cy="1993996"/>
        </a:xfrm>
        <a:prstGeom prst="ellipse">
          <a:avLst/>
        </a:prstGeom>
        <a:solidFill>
          <a:schemeClr val="accent2">
            <a:alpha val="50000"/>
            <a:hueOff val="-1084650"/>
            <a:satOff val="-7443"/>
            <a:lumOff val="3824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tx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>
              <a:latin typeface="Syne" panose="020B0604020202020204" charset="0"/>
            </a:rPr>
            <a:t>Cooperation can reduce hostility</a:t>
          </a:r>
          <a:endParaRPr lang="en-GB" sz="1800" kern="1200" dirty="0">
            <a:latin typeface="Syne" panose="020B0604020202020204" charset="0"/>
          </a:endParaRPr>
        </a:p>
      </dsp:txBody>
      <dsp:txXfrm>
        <a:off x="3368666" y="1820632"/>
        <a:ext cx="1409971" cy="1409968"/>
      </dsp:txXfrm>
    </dsp:sp>
    <dsp:sp modelId="{286ADD3B-C56F-42FB-8A0F-4E922B0E2F01}">
      <dsp:nvSpPr>
        <dsp:cNvPr id="0" name=""/>
        <dsp:cNvSpPr/>
      </dsp:nvSpPr>
      <dsp:spPr>
        <a:xfrm>
          <a:off x="4101998" y="198732"/>
          <a:ext cx="1994001" cy="1993996"/>
        </a:xfrm>
        <a:prstGeom prst="ellipse">
          <a:avLst/>
        </a:prstGeom>
        <a:solidFill>
          <a:schemeClr val="accent2">
            <a:alpha val="50000"/>
            <a:hueOff val="-1446200"/>
            <a:satOff val="-9924"/>
            <a:lumOff val="5098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tx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>
              <a:latin typeface="Syne" panose="020B0604020202020204" charset="0"/>
            </a:rPr>
            <a:t>Conflict promotes negative stereotypes</a:t>
          </a:r>
          <a:endParaRPr lang="en-GB" sz="1800" kern="1200" dirty="0">
            <a:latin typeface="Syne" panose="020B0604020202020204" charset="0"/>
          </a:endParaRPr>
        </a:p>
      </dsp:txBody>
      <dsp:txXfrm>
        <a:off x="4394013" y="490746"/>
        <a:ext cx="1409971" cy="1409968"/>
      </dsp:txXfrm>
    </dsp:sp>
  </dsp:spTree>
</dsp:drawing>
</file>

<file path=ppt/diagrams/drawing9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59A79C0-31B9-4C76-A9AA-3A76B932BE9C}">
      <dsp:nvSpPr>
        <dsp:cNvPr id="0" name=""/>
        <dsp:cNvSpPr/>
      </dsp:nvSpPr>
      <dsp:spPr>
        <a:xfrm>
          <a:off x="1900494" y="1413535"/>
          <a:ext cx="990771" cy="850750"/>
        </a:xfrm>
        <a:prstGeom prst="hexagon">
          <a:avLst>
            <a:gd name="adj" fmla="val 25000"/>
            <a:gd name="vf" fmla="val 115470"/>
          </a:avLst>
        </a:prstGeom>
        <a:solidFill>
          <a:schemeClr val="accent2">
            <a:hueOff val="0"/>
            <a:satOff val="0"/>
            <a:lumOff val="0"/>
            <a:alpha val="50000"/>
          </a:schemeClr>
        </a:solidFill>
        <a:ln w="254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11430" rIns="0" bIns="11430" numCol="1" spcCol="1270" anchor="ctr" anchorCtr="0">
          <a:noAutofit/>
        </a:bodyPr>
        <a:lstStyle/>
        <a:p>
          <a:pPr marL="0" lvl="0" indent="0" algn="ctr" defTabSz="400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900" kern="1200" dirty="0">
              <a:solidFill>
                <a:schemeClr val="tx1"/>
              </a:solidFill>
              <a:latin typeface="Syne" panose="020B0604020202020204" charset="0"/>
            </a:rPr>
            <a:t>Housing</a:t>
          </a:r>
        </a:p>
      </dsp:txBody>
      <dsp:txXfrm>
        <a:off x="2053954" y="1545307"/>
        <a:ext cx="683851" cy="587206"/>
      </dsp:txXfrm>
    </dsp:sp>
    <dsp:sp modelId="{F95E0195-D8CB-4E9A-8BC1-16E3CD5B49D1}">
      <dsp:nvSpPr>
        <dsp:cNvPr id="0" name=""/>
        <dsp:cNvSpPr/>
      </dsp:nvSpPr>
      <dsp:spPr>
        <a:xfrm>
          <a:off x="1924134" y="1793855"/>
          <a:ext cx="115572" cy="99729"/>
        </a:xfrm>
        <a:prstGeom prst="hexagon">
          <a:avLst>
            <a:gd name="adj" fmla="val 25000"/>
            <a:gd name="vf" fmla="val 115470"/>
          </a:avLst>
        </a:prstGeom>
        <a:solidFill>
          <a:schemeClr val="l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D63C7BD-2107-4BBC-B61E-8790B1140C5F}">
      <dsp:nvSpPr>
        <dsp:cNvPr id="0" name=""/>
        <dsp:cNvSpPr/>
      </dsp:nvSpPr>
      <dsp:spPr>
        <a:xfrm>
          <a:off x="1047884" y="943105"/>
          <a:ext cx="990771" cy="850750"/>
        </a:xfrm>
        <a:prstGeom prst="hexagon">
          <a:avLst>
            <a:gd name="adj" fmla="val 25000"/>
            <a:gd name="vf" fmla="val 115470"/>
          </a:avLst>
        </a:prstGeom>
        <a:blipFill>
          <a:blip xmlns:r="http://schemas.openxmlformats.org/officeDocument/2006/relationships" r:embed="rId1">
            <a:extLst>
              <a:ext uri="{837473B0-CC2E-450A-ABE3-18F120FF3D39}">
                <a1611:picAttrSrcUrl xmlns:a1611="http://schemas.microsoft.com/office/drawing/2016/11/main" r:id="rId2"/>
              </a:ext>
            </a:extLst>
          </a:blip>
          <a:srcRect/>
          <a:stretch>
            <a:fillRect l="-26000" r="-26000"/>
          </a:stretch>
        </a:blipFill>
        <a:ln w="254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707407C-DEEC-4BE9-BB00-B965CCADEDCB}">
      <dsp:nvSpPr>
        <dsp:cNvPr id="0" name=""/>
        <dsp:cNvSpPr/>
      </dsp:nvSpPr>
      <dsp:spPr>
        <a:xfrm>
          <a:off x="1726610" y="1680978"/>
          <a:ext cx="115572" cy="99729"/>
        </a:xfrm>
        <a:prstGeom prst="hexagon">
          <a:avLst>
            <a:gd name="adj" fmla="val 25000"/>
            <a:gd name="vf" fmla="val 115470"/>
          </a:avLst>
        </a:prstGeom>
        <a:solidFill>
          <a:schemeClr val="l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2">
              <a:hueOff val="-111246"/>
              <a:satOff val="-763"/>
              <a:lumOff val="392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10BB798-2040-43D8-892D-2C35A9177700}">
      <dsp:nvSpPr>
        <dsp:cNvPr id="0" name=""/>
        <dsp:cNvSpPr/>
      </dsp:nvSpPr>
      <dsp:spPr>
        <a:xfrm>
          <a:off x="2753105" y="940539"/>
          <a:ext cx="990771" cy="850750"/>
        </a:xfrm>
        <a:prstGeom prst="hexagon">
          <a:avLst>
            <a:gd name="adj" fmla="val 25000"/>
            <a:gd name="vf" fmla="val 115470"/>
          </a:avLst>
        </a:prstGeom>
        <a:solidFill>
          <a:schemeClr val="accent2">
            <a:hueOff val="-289240"/>
            <a:satOff val="-1985"/>
            <a:lumOff val="1020"/>
            <a:alpha val="50000"/>
          </a:schemeClr>
        </a:solidFill>
        <a:ln w="25400" cap="flat" cmpd="sng" algn="ctr">
          <a:solidFill>
            <a:schemeClr val="accent2">
              <a:hueOff val="-241033"/>
              <a:satOff val="-1654"/>
              <a:lumOff val="85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11430" rIns="0" bIns="11430" numCol="1" spcCol="1270" anchor="ctr" anchorCtr="0">
          <a:noAutofit/>
        </a:bodyPr>
        <a:lstStyle/>
        <a:p>
          <a:pPr marL="0" lvl="0" indent="0" algn="ctr" defTabSz="400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900" kern="1200" dirty="0">
              <a:solidFill>
                <a:schemeClr val="tx1"/>
              </a:solidFill>
            </a:rPr>
            <a:t>Sports Rivalries </a:t>
          </a:r>
        </a:p>
      </dsp:txBody>
      <dsp:txXfrm>
        <a:off x="2906565" y="1072311"/>
        <a:ext cx="683851" cy="587206"/>
      </dsp:txXfrm>
    </dsp:sp>
    <dsp:sp modelId="{1CA173EB-FB2D-42BA-965C-CC62B64CECCA}">
      <dsp:nvSpPr>
        <dsp:cNvPr id="0" name=""/>
        <dsp:cNvSpPr/>
      </dsp:nvSpPr>
      <dsp:spPr>
        <a:xfrm>
          <a:off x="3434983" y="1676488"/>
          <a:ext cx="115572" cy="99729"/>
        </a:xfrm>
        <a:prstGeom prst="hexagon">
          <a:avLst>
            <a:gd name="adj" fmla="val 25000"/>
            <a:gd name="vf" fmla="val 115470"/>
          </a:avLst>
        </a:prstGeom>
        <a:solidFill>
          <a:schemeClr val="l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2">
              <a:hueOff val="-222492"/>
              <a:satOff val="-1527"/>
              <a:lumOff val="784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FAE91D0-2A43-410F-A340-EABAB0C2A422}">
      <dsp:nvSpPr>
        <dsp:cNvPr id="0" name=""/>
        <dsp:cNvSpPr/>
      </dsp:nvSpPr>
      <dsp:spPr>
        <a:xfrm>
          <a:off x="3605189" y="1411611"/>
          <a:ext cx="990771" cy="850750"/>
        </a:xfrm>
        <a:prstGeom prst="hexagon">
          <a:avLst>
            <a:gd name="adj" fmla="val 25000"/>
            <a:gd name="vf" fmla="val 115470"/>
          </a:avLst>
        </a:prstGeom>
        <a:blipFill>
          <a:blip xmlns:r="http://schemas.openxmlformats.org/officeDocument/2006/relationships" r:embed="rId3">
            <a:extLst>
              <a:ext uri="{837473B0-CC2E-450A-ABE3-18F120FF3D39}">
                <a1611:picAttrSrcUrl xmlns:a1611="http://schemas.microsoft.com/office/drawing/2016/11/main" r:id="rId4"/>
              </a:ext>
            </a:extLst>
          </a:blip>
          <a:srcRect/>
          <a:stretch>
            <a:fillRect l="-7000" r="-7000"/>
          </a:stretch>
        </a:blipFill>
        <a:ln w="25400" cap="flat" cmpd="sng" algn="ctr">
          <a:solidFill>
            <a:schemeClr val="accent2">
              <a:hueOff val="-241033"/>
              <a:satOff val="-1654"/>
              <a:lumOff val="85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BCF0D28-C917-4229-B10D-590D55681980}">
      <dsp:nvSpPr>
        <dsp:cNvPr id="0" name=""/>
        <dsp:cNvSpPr/>
      </dsp:nvSpPr>
      <dsp:spPr>
        <a:xfrm>
          <a:off x="3629355" y="1790328"/>
          <a:ext cx="115572" cy="99729"/>
        </a:xfrm>
        <a:prstGeom prst="hexagon">
          <a:avLst>
            <a:gd name="adj" fmla="val 25000"/>
            <a:gd name="vf" fmla="val 115470"/>
          </a:avLst>
        </a:prstGeom>
        <a:solidFill>
          <a:schemeClr val="l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2">
              <a:hueOff val="-333738"/>
              <a:satOff val="-2290"/>
              <a:lumOff val="1176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41FD233-2514-4FF7-BB0F-801318054F76}">
      <dsp:nvSpPr>
        <dsp:cNvPr id="0" name=""/>
        <dsp:cNvSpPr/>
      </dsp:nvSpPr>
      <dsp:spPr>
        <a:xfrm>
          <a:off x="1900494" y="472995"/>
          <a:ext cx="990771" cy="850750"/>
        </a:xfrm>
        <a:prstGeom prst="hexagon">
          <a:avLst>
            <a:gd name="adj" fmla="val 25000"/>
            <a:gd name="vf" fmla="val 115470"/>
          </a:avLst>
        </a:prstGeom>
        <a:solidFill>
          <a:schemeClr val="accent2">
            <a:hueOff val="-482067"/>
            <a:satOff val="-3308"/>
            <a:lumOff val="1699"/>
            <a:alpha val="50000"/>
          </a:schemeClr>
        </a:solidFill>
        <a:ln w="25400" cap="flat" cmpd="sng" algn="ctr">
          <a:solidFill>
            <a:schemeClr val="accent2">
              <a:hueOff val="-482067"/>
              <a:satOff val="-3308"/>
              <a:lumOff val="1699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11430" rIns="0" bIns="11430" numCol="1" spcCol="1270" anchor="ctr" anchorCtr="0">
          <a:noAutofit/>
        </a:bodyPr>
        <a:lstStyle/>
        <a:p>
          <a:pPr marL="0" lvl="0" indent="0" algn="ctr" defTabSz="400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900" kern="1200" dirty="0"/>
            <a:t>Public Funding</a:t>
          </a:r>
        </a:p>
      </dsp:txBody>
      <dsp:txXfrm>
        <a:off x="2053954" y="604767"/>
        <a:ext cx="683851" cy="587206"/>
      </dsp:txXfrm>
    </dsp:sp>
    <dsp:sp modelId="{D96BE586-5E5D-4C0A-BFE9-00B84EB31F93}">
      <dsp:nvSpPr>
        <dsp:cNvPr id="0" name=""/>
        <dsp:cNvSpPr/>
      </dsp:nvSpPr>
      <dsp:spPr>
        <a:xfrm>
          <a:off x="2575018" y="484539"/>
          <a:ext cx="115572" cy="99729"/>
        </a:xfrm>
        <a:prstGeom prst="hexagon">
          <a:avLst>
            <a:gd name="adj" fmla="val 25000"/>
            <a:gd name="vf" fmla="val 115470"/>
          </a:avLst>
        </a:prstGeom>
        <a:solidFill>
          <a:schemeClr val="l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2">
              <a:hueOff val="-444985"/>
              <a:satOff val="-3054"/>
              <a:lumOff val="1569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91DC004-ADB5-46A1-8572-544A4AE3AF73}">
      <dsp:nvSpPr>
        <dsp:cNvPr id="0" name=""/>
        <dsp:cNvSpPr/>
      </dsp:nvSpPr>
      <dsp:spPr>
        <a:xfrm>
          <a:off x="2753105" y="0"/>
          <a:ext cx="990771" cy="850750"/>
        </a:xfrm>
        <a:prstGeom prst="hexagon">
          <a:avLst>
            <a:gd name="adj" fmla="val 25000"/>
            <a:gd name="vf" fmla="val 115470"/>
          </a:avLst>
        </a:prstGeom>
        <a:blipFill>
          <a:blip xmlns:r="http://schemas.openxmlformats.org/officeDocument/2006/relationships" r:embed="rId5">
            <a:extLst>
              <a:ext uri="{837473B0-CC2E-450A-ABE3-18F120FF3D39}">
                <a1611:picAttrSrcUrl xmlns:a1611="http://schemas.microsoft.com/office/drawing/2016/11/main" r:id="rId6"/>
              </a:ext>
            </a:extLst>
          </a:blip>
          <a:srcRect/>
          <a:stretch>
            <a:fillRect l="-26000" r="-26000"/>
          </a:stretch>
        </a:blipFill>
        <a:ln w="25400" cap="flat" cmpd="sng" algn="ctr">
          <a:solidFill>
            <a:schemeClr val="accent2">
              <a:hueOff val="-482067"/>
              <a:satOff val="-3308"/>
              <a:lumOff val="1699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0BA96DA-5D28-40ED-A6B8-F3AB4D9DBA0E}">
      <dsp:nvSpPr>
        <dsp:cNvPr id="0" name=""/>
        <dsp:cNvSpPr/>
      </dsp:nvSpPr>
      <dsp:spPr>
        <a:xfrm>
          <a:off x="2780947" y="376793"/>
          <a:ext cx="115572" cy="99729"/>
        </a:xfrm>
        <a:prstGeom prst="hexagon">
          <a:avLst>
            <a:gd name="adj" fmla="val 25000"/>
            <a:gd name="vf" fmla="val 115470"/>
          </a:avLst>
        </a:prstGeom>
        <a:solidFill>
          <a:schemeClr val="l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2">
              <a:hueOff val="-556231"/>
              <a:satOff val="-3817"/>
              <a:lumOff val="1961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A62CA24-6DED-4740-874E-0624FAC937C7}">
      <dsp:nvSpPr>
        <dsp:cNvPr id="0" name=""/>
        <dsp:cNvSpPr/>
      </dsp:nvSpPr>
      <dsp:spPr>
        <a:xfrm>
          <a:off x="3605189" y="471071"/>
          <a:ext cx="990771" cy="850750"/>
        </a:xfrm>
        <a:prstGeom prst="hexagon">
          <a:avLst>
            <a:gd name="adj" fmla="val 25000"/>
            <a:gd name="vf" fmla="val 115470"/>
          </a:avLst>
        </a:prstGeom>
        <a:solidFill>
          <a:schemeClr val="accent2">
            <a:hueOff val="-361550"/>
            <a:satOff val="-2481"/>
            <a:lumOff val="1275"/>
            <a:alpha val="50000"/>
          </a:schemeClr>
        </a:solidFill>
        <a:ln w="25400" cap="flat" cmpd="sng" algn="ctr">
          <a:solidFill>
            <a:schemeClr val="accent2">
              <a:hueOff val="-723100"/>
              <a:satOff val="-4962"/>
              <a:lumOff val="2549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11430" rIns="0" bIns="11430" numCol="1" spcCol="1270" anchor="ctr" anchorCtr="0">
          <a:noAutofit/>
        </a:bodyPr>
        <a:lstStyle/>
        <a:p>
          <a:pPr marL="0" lvl="0" indent="0" algn="ctr" defTabSz="400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900" kern="1200" dirty="0">
              <a:solidFill>
                <a:schemeClr val="tx1"/>
              </a:solidFill>
              <a:latin typeface="Syne" panose="020B0604020202020204" charset="0"/>
            </a:rPr>
            <a:t>University Places</a:t>
          </a:r>
        </a:p>
      </dsp:txBody>
      <dsp:txXfrm>
        <a:off x="3758649" y="602843"/>
        <a:ext cx="683851" cy="587206"/>
      </dsp:txXfrm>
    </dsp:sp>
    <dsp:sp modelId="{49A69215-5AC8-440D-A578-C573429A6D5D}">
      <dsp:nvSpPr>
        <dsp:cNvPr id="0" name=""/>
        <dsp:cNvSpPr/>
      </dsp:nvSpPr>
      <dsp:spPr>
        <a:xfrm>
          <a:off x="4462528" y="848185"/>
          <a:ext cx="115572" cy="99729"/>
        </a:xfrm>
        <a:prstGeom prst="hexagon">
          <a:avLst>
            <a:gd name="adj" fmla="val 25000"/>
            <a:gd name="vf" fmla="val 115470"/>
          </a:avLst>
        </a:prstGeom>
        <a:solidFill>
          <a:schemeClr val="l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2">
              <a:hueOff val="-667477"/>
              <a:satOff val="-4580"/>
              <a:lumOff val="2353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E69AC85-F455-48C4-A46C-F88C2B081CB3}">
      <dsp:nvSpPr>
        <dsp:cNvPr id="0" name=""/>
        <dsp:cNvSpPr/>
      </dsp:nvSpPr>
      <dsp:spPr>
        <a:xfrm>
          <a:off x="4457800" y="949518"/>
          <a:ext cx="990771" cy="850750"/>
        </a:xfrm>
        <a:prstGeom prst="hexagon">
          <a:avLst>
            <a:gd name="adj" fmla="val 25000"/>
            <a:gd name="vf" fmla="val 115470"/>
          </a:avLst>
        </a:prstGeom>
        <a:blipFill>
          <a:blip xmlns:r="http://schemas.openxmlformats.org/officeDocument/2006/relationships" r:embed="rId7">
            <a:extLst>
              <a:ext uri="{837473B0-CC2E-450A-ABE3-18F120FF3D39}">
                <a1611:picAttrSrcUrl xmlns:a1611="http://schemas.microsoft.com/office/drawing/2016/11/main" r:id="rId8"/>
              </a:ext>
            </a:extLst>
          </a:blip>
          <a:srcRect/>
          <a:stretch>
            <a:fillRect l="-14000" r="-14000"/>
          </a:stretch>
        </a:blipFill>
        <a:ln w="25400" cap="flat" cmpd="sng" algn="ctr">
          <a:solidFill>
            <a:schemeClr val="accent2">
              <a:hueOff val="-723100"/>
              <a:satOff val="-4962"/>
              <a:lumOff val="2549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C68BEC3-9D56-4E7E-BCE3-D2D64FE4DBE0}">
      <dsp:nvSpPr>
        <dsp:cNvPr id="0" name=""/>
        <dsp:cNvSpPr/>
      </dsp:nvSpPr>
      <dsp:spPr>
        <a:xfrm>
          <a:off x="4651121" y="964590"/>
          <a:ext cx="115572" cy="99729"/>
        </a:xfrm>
        <a:prstGeom prst="hexagon">
          <a:avLst>
            <a:gd name="adj" fmla="val 25000"/>
            <a:gd name="vf" fmla="val 115470"/>
          </a:avLst>
        </a:prstGeom>
        <a:solidFill>
          <a:schemeClr val="l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2">
              <a:hueOff val="-778723"/>
              <a:satOff val="-5344"/>
              <a:lumOff val="2745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65F05A1-D052-4590-95F2-EDA53E36ED57}">
      <dsp:nvSpPr>
        <dsp:cNvPr id="0" name=""/>
        <dsp:cNvSpPr/>
      </dsp:nvSpPr>
      <dsp:spPr>
        <a:xfrm>
          <a:off x="4457800" y="8978"/>
          <a:ext cx="990771" cy="850750"/>
        </a:xfrm>
        <a:prstGeom prst="hexagon">
          <a:avLst>
            <a:gd name="adj" fmla="val 25000"/>
            <a:gd name="vf" fmla="val 115470"/>
          </a:avLst>
        </a:prstGeom>
        <a:solidFill>
          <a:schemeClr val="accent2">
            <a:hueOff val="-723100"/>
            <a:satOff val="-4962"/>
            <a:lumOff val="2549"/>
            <a:alpha val="50000"/>
          </a:schemeClr>
        </a:solidFill>
        <a:ln w="25400" cap="flat" cmpd="sng" algn="ctr">
          <a:solidFill>
            <a:schemeClr val="accent2">
              <a:hueOff val="-964133"/>
              <a:satOff val="-6616"/>
              <a:lumOff val="3399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11430" rIns="0" bIns="11430" numCol="1" spcCol="1270" anchor="ctr" anchorCtr="0">
          <a:noAutofit/>
        </a:bodyPr>
        <a:lstStyle/>
        <a:p>
          <a:pPr marL="0" lvl="0" indent="0" algn="ctr" defTabSz="400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900" kern="1200" dirty="0">
              <a:solidFill>
                <a:schemeClr val="tx1"/>
              </a:solidFill>
              <a:latin typeface="Syne" panose="020B0604020202020204" charset="0"/>
            </a:rPr>
            <a:t>Public Services</a:t>
          </a:r>
        </a:p>
      </dsp:txBody>
      <dsp:txXfrm>
        <a:off x="4611260" y="140750"/>
        <a:ext cx="683851" cy="587206"/>
      </dsp:txXfrm>
    </dsp:sp>
    <dsp:sp modelId="{9538E42B-BB05-4921-8191-EDC4C84186BE}">
      <dsp:nvSpPr>
        <dsp:cNvPr id="0" name=""/>
        <dsp:cNvSpPr/>
      </dsp:nvSpPr>
      <dsp:spPr>
        <a:xfrm>
          <a:off x="5315138" y="390261"/>
          <a:ext cx="115572" cy="99729"/>
        </a:xfrm>
        <a:prstGeom prst="hexagon">
          <a:avLst>
            <a:gd name="adj" fmla="val 25000"/>
            <a:gd name="vf" fmla="val 115470"/>
          </a:avLst>
        </a:prstGeom>
        <a:solidFill>
          <a:schemeClr val="l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2">
              <a:hueOff val="-889969"/>
              <a:satOff val="-6107"/>
              <a:lumOff val="3137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1FC3A79-6CF6-4F28-8084-7C6D0843DAC5}">
      <dsp:nvSpPr>
        <dsp:cNvPr id="0" name=""/>
        <dsp:cNvSpPr/>
      </dsp:nvSpPr>
      <dsp:spPr>
        <a:xfrm>
          <a:off x="5310410" y="483577"/>
          <a:ext cx="990771" cy="850750"/>
        </a:xfrm>
        <a:prstGeom prst="hexagon">
          <a:avLst>
            <a:gd name="adj" fmla="val 25000"/>
            <a:gd name="vf" fmla="val 115470"/>
          </a:avLst>
        </a:prstGeom>
        <a:blipFill>
          <a:blip xmlns:r="http://schemas.openxmlformats.org/officeDocument/2006/relationships" r:embed="rId9">
            <a:extLst>
              <a:ext uri="{837473B0-CC2E-450A-ABE3-18F120FF3D39}">
                <a1611:picAttrSrcUrl xmlns:a1611="http://schemas.microsoft.com/office/drawing/2016/11/main" r:id="rId10"/>
              </a:ext>
            </a:extLst>
          </a:blip>
          <a:srcRect/>
          <a:stretch>
            <a:fillRect l="-12000" r="-12000"/>
          </a:stretch>
        </a:blipFill>
        <a:ln w="25400" cap="flat" cmpd="sng" algn="ctr">
          <a:solidFill>
            <a:schemeClr val="accent2">
              <a:hueOff val="-964133"/>
              <a:satOff val="-6616"/>
              <a:lumOff val="3399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9AE1BC7-487C-4548-9956-6E5E8AC82EED}">
      <dsp:nvSpPr>
        <dsp:cNvPr id="0" name=""/>
        <dsp:cNvSpPr/>
      </dsp:nvSpPr>
      <dsp:spPr>
        <a:xfrm>
          <a:off x="5507934" y="502497"/>
          <a:ext cx="115572" cy="99729"/>
        </a:xfrm>
        <a:prstGeom prst="hexagon">
          <a:avLst>
            <a:gd name="adj" fmla="val 25000"/>
            <a:gd name="vf" fmla="val 115470"/>
          </a:avLst>
        </a:prstGeom>
        <a:solidFill>
          <a:schemeClr val="l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2">
              <a:hueOff val="-1001215"/>
              <a:satOff val="-6870"/>
              <a:lumOff val="3529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90048C2-4449-4E78-9129-D43F315938DA}">
      <dsp:nvSpPr>
        <dsp:cNvPr id="0" name=""/>
        <dsp:cNvSpPr/>
      </dsp:nvSpPr>
      <dsp:spPr>
        <a:xfrm>
          <a:off x="5310410" y="1422514"/>
          <a:ext cx="990771" cy="850750"/>
        </a:xfrm>
        <a:prstGeom prst="hexagon">
          <a:avLst>
            <a:gd name="adj" fmla="val 25000"/>
            <a:gd name="vf" fmla="val 115470"/>
          </a:avLst>
        </a:prstGeom>
        <a:solidFill>
          <a:schemeClr val="accent2">
            <a:hueOff val="-1084650"/>
            <a:satOff val="-7443"/>
            <a:lumOff val="3824"/>
            <a:alpha val="50000"/>
          </a:schemeClr>
        </a:solidFill>
        <a:ln w="25400" cap="flat" cmpd="sng" algn="ctr">
          <a:solidFill>
            <a:schemeClr val="accent2">
              <a:hueOff val="-1205167"/>
              <a:satOff val="-8270"/>
              <a:lumOff val="4248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11430" rIns="0" bIns="11430" numCol="1" spcCol="1270" anchor="ctr" anchorCtr="0">
          <a:noAutofit/>
        </a:bodyPr>
        <a:lstStyle/>
        <a:p>
          <a:pPr marL="0" lvl="0" indent="0" algn="ctr" defTabSz="400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900" kern="1200" dirty="0">
              <a:solidFill>
                <a:schemeClr val="tx1"/>
              </a:solidFill>
              <a:latin typeface="Syne" panose="020B0604020202020204" charset="0"/>
            </a:rPr>
            <a:t>Political Parties</a:t>
          </a:r>
        </a:p>
      </dsp:txBody>
      <dsp:txXfrm>
        <a:off x="5463870" y="1554286"/>
        <a:ext cx="683851" cy="587206"/>
      </dsp:txXfrm>
    </dsp:sp>
    <dsp:sp modelId="{5A19ABBD-6C35-45A8-9DB9-9536BC54EEA2}">
      <dsp:nvSpPr>
        <dsp:cNvPr id="0" name=""/>
        <dsp:cNvSpPr/>
      </dsp:nvSpPr>
      <dsp:spPr>
        <a:xfrm>
          <a:off x="5506883" y="2167763"/>
          <a:ext cx="115572" cy="99729"/>
        </a:xfrm>
        <a:prstGeom prst="hexagon">
          <a:avLst>
            <a:gd name="adj" fmla="val 25000"/>
            <a:gd name="vf" fmla="val 115470"/>
          </a:avLst>
        </a:prstGeom>
        <a:solidFill>
          <a:schemeClr val="l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2">
              <a:hueOff val="-1112462"/>
              <a:satOff val="-7634"/>
              <a:lumOff val="3922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9827F98-763E-4880-9FE3-B8BFAC93E9DF}">
      <dsp:nvSpPr>
        <dsp:cNvPr id="0" name=""/>
        <dsp:cNvSpPr/>
      </dsp:nvSpPr>
      <dsp:spPr>
        <a:xfrm>
          <a:off x="4457800" y="1888455"/>
          <a:ext cx="990771" cy="850750"/>
        </a:xfrm>
        <a:prstGeom prst="hexagon">
          <a:avLst>
            <a:gd name="adj" fmla="val 25000"/>
            <a:gd name="vf" fmla="val 115470"/>
          </a:avLst>
        </a:prstGeom>
        <a:blipFill>
          <a:blip xmlns:r="http://schemas.openxmlformats.org/officeDocument/2006/relationships" r:embed="rId11">
            <a:extLst>
              <a:ext uri="{837473B0-CC2E-450A-ABE3-18F120FF3D39}">
                <a1611:picAttrSrcUrl xmlns:a1611="http://schemas.microsoft.com/office/drawing/2016/11/main" r:id="rId12"/>
              </a:ext>
            </a:extLst>
          </a:blip>
          <a:srcRect/>
          <a:stretch>
            <a:fillRect l="-42000" r="-42000"/>
          </a:stretch>
        </a:blipFill>
        <a:ln w="25400" cap="flat" cmpd="sng" algn="ctr">
          <a:solidFill>
            <a:schemeClr val="accent2">
              <a:hueOff val="-1205167"/>
              <a:satOff val="-8270"/>
              <a:lumOff val="4248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8D3C421-92B3-4E4B-9411-E42FEA8F156C}">
      <dsp:nvSpPr>
        <dsp:cNvPr id="0" name=""/>
        <dsp:cNvSpPr/>
      </dsp:nvSpPr>
      <dsp:spPr>
        <a:xfrm>
          <a:off x="5323018" y="2261720"/>
          <a:ext cx="115572" cy="99729"/>
        </a:xfrm>
        <a:prstGeom prst="hexagon">
          <a:avLst>
            <a:gd name="adj" fmla="val 25000"/>
            <a:gd name="vf" fmla="val 115470"/>
          </a:avLst>
        </a:prstGeom>
        <a:solidFill>
          <a:schemeClr val="l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2">
              <a:hueOff val="-1223708"/>
              <a:satOff val="-8397"/>
              <a:lumOff val="4314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C84ABD7-A9FB-4DBD-A7E3-54C45024E306}">
      <dsp:nvSpPr>
        <dsp:cNvPr id="0" name=""/>
        <dsp:cNvSpPr/>
      </dsp:nvSpPr>
      <dsp:spPr>
        <a:xfrm>
          <a:off x="2752054" y="1883003"/>
          <a:ext cx="990771" cy="850750"/>
        </a:xfrm>
        <a:prstGeom prst="hexagon">
          <a:avLst>
            <a:gd name="adj" fmla="val 25000"/>
            <a:gd name="vf" fmla="val 115470"/>
          </a:avLst>
        </a:prstGeom>
        <a:solidFill>
          <a:schemeClr val="accent2">
            <a:hueOff val="-1446200"/>
            <a:satOff val="-9924"/>
            <a:lumOff val="5098"/>
            <a:alpha val="50000"/>
          </a:schemeClr>
        </a:solidFill>
        <a:ln w="25400" cap="flat" cmpd="sng" algn="ctr">
          <a:solidFill>
            <a:schemeClr val="accent2">
              <a:hueOff val="-1446200"/>
              <a:satOff val="-9924"/>
              <a:lumOff val="5098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11430" rIns="0" bIns="11430" numCol="1" spcCol="1270" anchor="ctr" anchorCtr="0">
          <a:noAutofit/>
        </a:bodyPr>
        <a:lstStyle/>
        <a:p>
          <a:pPr marL="0" lvl="0" indent="0" algn="ctr" defTabSz="400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900" kern="1200" dirty="0">
              <a:solidFill>
                <a:schemeClr val="tx1"/>
              </a:solidFill>
              <a:latin typeface="Syne" panose="020B0604020202020204" charset="0"/>
            </a:rPr>
            <a:t>Employment</a:t>
          </a:r>
        </a:p>
      </dsp:txBody>
      <dsp:txXfrm>
        <a:off x="2905514" y="2014775"/>
        <a:ext cx="683851" cy="587206"/>
      </dsp:txXfrm>
    </dsp:sp>
    <dsp:sp modelId="{2831CD64-F4D9-49F0-87E0-00FACFF91CE5}">
      <dsp:nvSpPr>
        <dsp:cNvPr id="0" name=""/>
        <dsp:cNvSpPr/>
      </dsp:nvSpPr>
      <dsp:spPr>
        <a:xfrm>
          <a:off x="2780422" y="2260117"/>
          <a:ext cx="115572" cy="99729"/>
        </a:xfrm>
        <a:prstGeom prst="hexagon">
          <a:avLst>
            <a:gd name="adj" fmla="val 25000"/>
            <a:gd name="vf" fmla="val 115470"/>
          </a:avLst>
        </a:prstGeom>
        <a:solidFill>
          <a:schemeClr val="l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2">
              <a:hueOff val="-1334954"/>
              <a:satOff val="-9161"/>
              <a:lumOff val="4706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8B6E066-A74A-47B4-8E78-DAF356C781BC}">
      <dsp:nvSpPr>
        <dsp:cNvPr id="0" name=""/>
        <dsp:cNvSpPr/>
      </dsp:nvSpPr>
      <dsp:spPr>
        <a:xfrm>
          <a:off x="1899969" y="2355999"/>
          <a:ext cx="990771" cy="850750"/>
        </a:xfrm>
        <a:prstGeom prst="hexagon">
          <a:avLst>
            <a:gd name="adj" fmla="val 25000"/>
            <a:gd name="vf" fmla="val 115470"/>
          </a:avLst>
        </a:prstGeom>
        <a:blipFill>
          <a:blip xmlns:r="http://schemas.openxmlformats.org/officeDocument/2006/relationships" r:embed="rId13">
            <a:extLst>
              <a:ext uri="{837473B0-CC2E-450A-ABE3-18F120FF3D39}">
                <a1611:picAttrSrcUrl xmlns:a1611="http://schemas.microsoft.com/office/drawing/2016/11/main" r:id="rId14"/>
              </a:ext>
            </a:extLst>
          </a:blip>
          <a:srcRect/>
          <a:stretch>
            <a:fillRect l="-7000" r="-7000"/>
          </a:stretch>
        </a:blipFill>
        <a:ln w="25400" cap="flat" cmpd="sng" algn="ctr">
          <a:solidFill>
            <a:schemeClr val="accent2">
              <a:hueOff val="-1446200"/>
              <a:satOff val="-9924"/>
              <a:lumOff val="5098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14C733D-CAA6-48D7-AAAE-0CEDCD72EC4D}">
      <dsp:nvSpPr>
        <dsp:cNvPr id="0" name=""/>
        <dsp:cNvSpPr/>
      </dsp:nvSpPr>
      <dsp:spPr>
        <a:xfrm>
          <a:off x="2573967" y="2367864"/>
          <a:ext cx="115572" cy="99729"/>
        </a:xfrm>
        <a:prstGeom prst="hexagon">
          <a:avLst>
            <a:gd name="adj" fmla="val 25000"/>
            <a:gd name="vf" fmla="val 115470"/>
          </a:avLst>
        </a:prstGeom>
        <a:solidFill>
          <a:schemeClr val="l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2">
              <a:hueOff val="-1446200"/>
              <a:satOff val="-9924"/>
              <a:lumOff val="5098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drawing10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91C8894-8D89-4386-A94E-0356C06FC7DB}">
      <dsp:nvSpPr>
        <dsp:cNvPr id="0" name=""/>
        <dsp:cNvSpPr/>
      </dsp:nvSpPr>
      <dsp:spPr>
        <a:xfrm>
          <a:off x="1379474" y="0"/>
          <a:ext cx="2916750" cy="748175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 val="5000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b="1" kern="1200" dirty="0">
              <a:solidFill>
                <a:schemeClr val="tx1"/>
              </a:solidFill>
              <a:latin typeface="Syne" panose="020B0604020202020204" charset="0"/>
            </a:rPr>
            <a:t>In-group</a:t>
          </a:r>
          <a:r>
            <a:rPr lang="en-GB" sz="1800" b="1" kern="1200" dirty="0">
              <a:latin typeface="Syne" panose="020B0604020202020204" charset="0"/>
            </a:rPr>
            <a:t> </a:t>
          </a:r>
          <a:r>
            <a:rPr lang="en-GB" sz="1800" b="1" kern="1200" dirty="0">
              <a:solidFill>
                <a:schemeClr val="tx1"/>
              </a:solidFill>
              <a:latin typeface="Syne" panose="020B0604020202020204" charset="0"/>
            </a:rPr>
            <a:t>Formation</a:t>
          </a:r>
        </a:p>
      </dsp:txBody>
      <dsp:txXfrm>
        <a:off x="1401387" y="21913"/>
        <a:ext cx="2872924" cy="704349"/>
      </dsp:txXfrm>
    </dsp:sp>
    <dsp:sp modelId="{9975DFB1-1436-4608-BBEF-B73414670E82}">
      <dsp:nvSpPr>
        <dsp:cNvPr id="0" name=""/>
        <dsp:cNvSpPr/>
      </dsp:nvSpPr>
      <dsp:spPr>
        <a:xfrm rot="5400000">
          <a:off x="2697566" y="766879"/>
          <a:ext cx="280565" cy="336678"/>
        </a:xfrm>
        <a:prstGeom prst="rightArrow">
          <a:avLst>
            <a:gd name="adj1" fmla="val 60000"/>
            <a:gd name="adj2" fmla="val 5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1400" b="1" kern="1200">
            <a:solidFill>
              <a:schemeClr val="tx1"/>
            </a:solidFill>
            <a:latin typeface="Syne" panose="020B0604020202020204" charset="0"/>
          </a:endParaRPr>
        </a:p>
      </dsp:txBody>
      <dsp:txXfrm rot="-5400000">
        <a:off x="2736846" y="794936"/>
        <a:ext cx="202006" cy="196396"/>
      </dsp:txXfrm>
    </dsp:sp>
    <dsp:sp modelId="{2EF13B6F-6971-48F8-AF23-8BA42BF9D9FB}">
      <dsp:nvSpPr>
        <dsp:cNvPr id="0" name=""/>
        <dsp:cNvSpPr/>
      </dsp:nvSpPr>
      <dsp:spPr>
        <a:xfrm>
          <a:off x="1379474" y="1122262"/>
          <a:ext cx="2916750" cy="748175"/>
        </a:xfrm>
        <a:prstGeom prst="roundRect">
          <a:avLst>
            <a:gd name="adj" fmla="val 10000"/>
          </a:avLst>
        </a:prstGeom>
        <a:solidFill>
          <a:schemeClr val="accent2">
            <a:hueOff val="-723100"/>
            <a:satOff val="-4962"/>
            <a:lumOff val="2549"/>
            <a:alpha val="5000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b="1" kern="1200">
              <a:solidFill>
                <a:schemeClr val="tx1"/>
              </a:solidFill>
              <a:latin typeface="Syne" panose="020B0604020202020204" charset="0"/>
            </a:rPr>
            <a:t>Intergroup Competition </a:t>
          </a:r>
          <a:endParaRPr lang="en-GB" sz="1800" b="1" kern="1200" dirty="0">
            <a:solidFill>
              <a:schemeClr val="tx1"/>
            </a:solidFill>
            <a:latin typeface="Syne" panose="020B0604020202020204" charset="0"/>
          </a:endParaRPr>
        </a:p>
      </dsp:txBody>
      <dsp:txXfrm>
        <a:off x="1401387" y="1144175"/>
        <a:ext cx="2872924" cy="704349"/>
      </dsp:txXfrm>
    </dsp:sp>
    <dsp:sp modelId="{BD885B9F-AF81-46D2-A11C-DFE1CDC7ADF9}">
      <dsp:nvSpPr>
        <dsp:cNvPr id="0" name=""/>
        <dsp:cNvSpPr/>
      </dsp:nvSpPr>
      <dsp:spPr>
        <a:xfrm rot="5400000">
          <a:off x="2697566" y="1889141"/>
          <a:ext cx="280565" cy="336678"/>
        </a:xfrm>
        <a:prstGeom prst="rightArrow">
          <a:avLst>
            <a:gd name="adj1" fmla="val 60000"/>
            <a:gd name="adj2" fmla="val 50000"/>
          </a:avLst>
        </a:prstGeom>
        <a:solidFill>
          <a:schemeClr val="accent2">
            <a:hueOff val="-1446200"/>
            <a:satOff val="-9924"/>
            <a:lumOff val="5098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1400" b="1" kern="1200">
            <a:solidFill>
              <a:schemeClr val="tx1"/>
            </a:solidFill>
            <a:latin typeface="Syne" panose="020B0604020202020204" charset="0"/>
          </a:endParaRPr>
        </a:p>
      </dsp:txBody>
      <dsp:txXfrm rot="-5400000">
        <a:off x="2736846" y="1917198"/>
        <a:ext cx="202006" cy="196396"/>
      </dsp:txXfrm>
    </dsp:sp>
    <dsp:sp modelId="{0E45D962-58FE-4AB7-9CFF-9B0C77974CB8}">
      <dsp:nvSpPr>
        <dsp:cNvPr id="0" name=""/>
        <dsp:cNvSpPr/>
      </dsp:nvSpPr>
      <dsp:spPr>
        <a:xfrm>
          <a:off x="1379474" y="2244525"/>
          <a:ext cx="2916750" cy="748175"/>
        </a:xfrm>
        <a:prstGeom prst="roundRect">
          <a:avLst>
            <a:gd name="adj" fmla="val 10000"/>
          </a:avLst>
        </a:prstGeom>
        <a:solidFill>
          <a:schemeClr val="accent2">
            <a:hueOff val="-1446200"/>
            <a:satOff val="-9924"/>
            <a:lumOff val="5098"/>
            <a:alpha val="5000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b="1" kern="1200">
              <a:solidFill>
                <a:schemeClr val="tx1"/>
              </a:solidFill>
              <a:latin typeface="Syne" panose="020B0604020202020204" charset="0"/>
            </a:rPr>
            <a:t>Conflict Resolution (Superordinate Goals)</a:t>
          </a:r>
          <a:endParaRPr lang="en-GB" sz="1800" b="1" kern="1200" dirty="0">
            <a:solidFill>
              <a:schemeClr val="tx1"/>
            </a:solidFill>
            <a:latin typeface="Syne" panose="020B0604020202020204" charset="0"/>
          </a:endParaRPr>
        </a:p>
      </dsp:txBody>
      <dsp:txXfrm>
        <a:off x="1401387" y="2266438"/>
        <a:ext cx="2872924" cy="704349"/>
      </dsp:txXfrm>
    </dsp:sp>
  </dsp:spTree>
</dsp:drawing>
</file>

<file path=ppt/diagrams/drawing1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25434A5-13BE-4F3F-8344-BD04CF4CA0B8}">
      <dsp:nvSpPr>
        <dsp:cNvPr id="0" name=""/>
        <dsp:cNvSpPr/>
      </dsp:nvSpPr>
      <dsp:spPr>
        <a:xfrm>
          <a:off x="1211907" y="393"/>
          <a:ext cx="1412378" cy="1412378"/>
        </a:xfrm>
        <a:prstGeom prst="ellipse">
          <a:avLst/>
        </a:prstGeom>
        <a:solidFill>
          <a:schemeClr val="accent2">
            <a:alpha val="5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tx1"/>
        </a:fontRef>
      </dsp:style>
      <dsp:txBody>
        <a:bodyPr spcFirstLastPara="0" vert="horz" wrap="square" lIns="77728" tIns="17780" rIns="77728" bIns="1778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>
              <a:latin typeface="Syne" panose="020B0604020202020204" charset="0"/>
            </a:rPr>
            <a:t>Group Formation</a:t>
          </a:r>
        </a:p>
      </dsp:txBody>
      <dsp:txXfrm>
        <a:off x="1418745" y="207231"/>
        <a:ext cx="998702" cy="998702"/>
      </dsp:txXfrm>
    </dsp:sp>
    <dsp:sp modelId="{97863192-05F4-4E0E-AC0F-BE83B184961F}">
      <dsp:nvSpPr>
        <dsp:cNvPr id="0" name=""/>
        <dsp:cNvSpPr/>
      </dsp:nvSpPr>
      <dsp:spPr>
        <a:xfrm>
          <a:off x="2341810" y="393"/>
          <a:ext cx="1412378" cy="1412378"/>
        </a:xfrm>
        <a:prstGeom prst="ellipse">
          <a:avLst/>
        </a:prstGeom>
        <a:solidFill>
          <a:schemeClr val="accent2">
            <a:alpha val="50000"/>
            <a:hueOff val="-723100"/>
            <a:satOff val="-4962"/>
            <a:lumOff val="2549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tx1"/>
        </a:fontRef>
      </dsp:style>
      <dsp:txBody>
        <a:bodyPr spcFirstLastPara="0" vert="horz" wrap="square" lIns="77728" tIns="17780" rIns="77728" bIns="1778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>
              <a:latin typeface="Syne" panose="020B0604020202020204" charset="0"/>
            </a:rPr>
            <a:t>Group Identity</a:t>
          </a:r>
        </a:p>
      </dsp:txBody>
      <dsp:txXfrm>
        <a:off x="2548648" y="207231"/>
        <a:ext cx="998702" cy="998702"/>
      </dsp:txXfrm>
    </dsp:sp>
    <dsp:sp modelId="{BEDCDD18-D1BE-4BBA-AE75-D33C4B249BC6}">
      <dsp:nvSpPr>
        <dsp:cNvPr id="0" name=""/>
        <dsp:cNvSpPr/>
      </dsp:nvSpPr>
      <dsp:spPr>
        <a:xfrm>
          <a:off x="3471713" y="393"/>
          <a:ext cx="1412378" cy="1412378"/>
        </a:xfrm>
        <a:prstGeom prst="ellipse">
          <a:avLst/>
        </a:prstGeom>
        <a:solidFill>
          <a:schemeClr val="accent2">
            <a:alpha val="50000"/>
            <a:hueOff val="-1446200"/>
            <a:satOff val="-9924"/>
            <a:lumOff val="5098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tx1"/>
        </a:fontRef>
      </dsp:style>
      <dsp:txBody>
        <a:bodyPr spcFirstLastPara="0" vert="horz" wrap="square" lIns="77728" tIns="17780" rIns="77728" bIns="1778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>
              <a:latin typeface="Syne" panose="020B0604020202020204" charset="0"/>
            </a:rPr>
            <a:t>Group Norms</a:t>
          </a:r>
        </a:p>
      </dsp:txBody>
      <dsp:txXfrm>
        <a:off x="3678551" y="207231"/>
        <a:ext cx="998702" cy="998702"/>
      </dsp:txXfrm>
    </dsp:sp>
  </dsp:spTree>
</dsp:drawing>
</file>

<file path=ppt/diagrams/drawing1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25434A5-13BE-4F3F-8344-BD04CF4CA0B8}">
      <dsp:nvSpPr>
        <dsp:cNvPr id="0" name=""/>
        <dsp:cNvSpPr/>
      </dsp:nvSpPr>
      <dsp:spPr>
        <a:xfrm>
          <a:off x="1211907" y="393"/>
          <a:ext cx="1412378" cy="1412378"/>
        </a:xfrm>
        <a:prstGeom prst="ellipse">
          <a:avLst/>
        </a:prstGeom>
        <a:solidFill>
          <a:schemeClr val="accent2">
            <a:alpha val="5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tx1"/>
        </a:fontRef>
      </dsp:style>
      <dsp:txBody>
        <a:bodyPr spcFirstLastPara="0" vert="horz" wrap="square" lIns="77728" tIns="15240" rIns="77728" bIns="1524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 dirty="0">
              <a:latin typeface="Syne" panose="020B0604020202020204" charset="0"/>
            </a:rPr>
            <a:t>Competition</a:t>
          </a:r>
        </a:p>
      </dsp:txBody>
      <dsp:txXfrm>
        <a:off x="1418745" y="207231"/>
        <a:ext cx="998702" cy="998702"/>
      </dsp:txXfrm>
    </dsp:sp>
    <dsp:sp modelId="{97863192-05F4-4E0E-AC0F-BE83B184961F}">
      <dsp:nvSpPr>
        <dsp:cNvPr id="0" name=""/>
        <dsp:cNvSpPr/>
      </dsp:nvSpPr>
      <dsp:spPr>
        <a:xfrm>
          <a:off x="2341810" y="393"/>
          <a:ext cx="1412378" cy="1412378"/>
        </a:xfrm>
        <a:prstGeom prst="ellipse">
          <a:avLst/>
        </a:prstGeom>
        <a:solidFill>
          <a:schemeClr val="accent2">
            <a:alpha val="50000"/>
            <a:hueOff val="-723100"/>
            <a:satOff val="-4962"/>
            <a:lumOff val="2549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tx1"/>
        </a:fontRef>
      </dsp:style>
      <dsp:txBody>
        <a:bodyPr spcFirstLastPara="0" vert="horz" wrap="square" lIns="77728" tIns="15240" rIns="77728" bIns="1524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 dirty="0">
              <a:latin typeface="Syne" panose="020B0604020202020204" charset="0"/>
            </a:rPr>
            <a:t>Resource Scarcity</a:t>
          </a:r>
        </a:p>
      </dsp:txBody>
      <dsp:txXfrm>
        <a:off x="2548648" y="207231"/>
        <a:ext cx="998702" cy="998702"/>
      </dsp:txXfrm>
    </dsp:sp>
    <dsp:sp modelId="{BEDCDD18-D1BE-4BBA-AE75-D33C4B249BC6}">
      <dsp:nvSpPr>
        <dsp:cNvPr id="0" name=""/>
        <dsp:cNvSpPr/>
      </dsp:nvSpPr>
      <dsp:spPr>
        <a:xfrm>
          <a:off x="3471713" y="393"/>
          <a:ext cx="1412378" cy="1412378"/>
        </a:xfrm>
        <a:prstGeom prst="ellipse">
          <a:avLst/>
        </a:prstGeom>
        <a:solidFill>
          <a:schemeClr val="accent2">
            <a:alpha val="50000"/>
            <a:hueOff val="-1446200"/>
            <a:satOff val="-9924"/>
            <a:lumOff val="5098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tx1"/>
        </a:fontRef>
      </dsp:style>
      <dsp:txBody>
        <a:bodyPr spcFirstLastPara="0" vert="horz" wrap="square" lIns="77728" tIns="15240" rIns="77728" bIns="1524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 dirty="0">
              <a:latin typeface="Syne" panose="020B0604020202020204" charset="0"/>
            </a:rPr>
            <a:t>Hostility</a:t>
          </a:r>
        </a:p>
      </dsp:txBody>
      <dsp:txXfrm>
        <a:off x="3678551" y="207231"/>
        <a:ext cx="998702" cy="998702"/>
      </dsp:txXfrm>
    </dsp:sp>
  </dsp:spTree>
</dsp:drawing>
</file>

<file path=ppt/diagrams/drawing1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25434A5-13BE-4F3F-8344-BD04CF4CA0B8}">
      <dsp:nvSpPr>
        <dsp:cNvPr id="0" name=""/>
        <dsp:cNvSpPr/>
      </dsp:nvSpPr>
      <dsp:spPr>
        <a:xfrm>
          <a:off x="1211907" y="393"/>
          <a:ext cx="1412378" cy="1412378"/>
        </a:xfrm>
        <a:prstGeom prst="ellipse">
          <a:avLst/>
        </a:prstGeom>
        <a:solidFill>
          <a:schemeClr val="accent2">
            <a:alpha val="5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tx1"/>
        </a:fontRef>
      </dsp:style>
      <dsp:txBody>
        <a:bodyPr spcFirstLastPara="0" vert="horz" wrap="square" lIns="77728" tIns="12700" rIns="77728" bIns="12700" numCol="1" spcCol="1270" anchor="ctr" anchorCtr="0">
          <a:noAutofit/>
        </a:bodyPr>
        <a:lstStyle/>
        <a:p>
          <a:pPr marL="0" lvl="0" indent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000" kern="1200" dirty="0">
              <a:latin typeface="Syne" panose="020B0604020202020204" charset="0"/>
            </a:rPr>
            <a:t>Superordinate Goals</a:t>
          </a:r>
        </a:p>
      </dsp:txBody>
      <dsp:txXfrm>
        <a:off x="1418745" y="207231"/>
        <a:ext cx="998702" cy="998702"/>
      </dsp:txXfrm>
    </dsp:sp>
    <dsp:sp modelId="{97863192-05F4-4E0E-AC0F-BE83B184961F}">
      <dsp:nvSpPr>
        <dsp:cNvPr id="0" name=""/>
        <dsp:cNvSpPr/>
      </dsp:nvSpPr>
      <dsp:spPr>
        <a:xfrm>
          <a:off x="2341810" y="393"/>
          <a:ext cx="1412378" cy="1412378"/>
        </a:xfrm>
        <a:prstGeom prst="ellipse">
          <a:avLst/>
        </a:prstGeom>
        <a:solidFill>
          <a:schemeClr val="accent2">
            <a:alpha val="50000"/>
            <a:hueOff val="-723100"/>
            <a:satOff val="-4962"/>
            <a:lumOff val="2549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tx1"/>
        </a:fontRef>
      </dsp:style>
      <dsp:txBody>
        <a:bodyPr spcFirstLastPara="0" vert="horz" wrap="square" lIns="77728" tIns="12700" rIns="77728" bIns="12700" numCol="1" spcCol="1270" anchor="ctr" anchorCtr="0">
          <a:noAutofit/>
        </a:bodyPr>
        <a:lstStyle/>
        <a:p>
          <a:pPr marL="0" lvl="0" indent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000" kern="1200" dirty="0">
              <a:latin typeface="Syne" panose="020B0604020202020204" charset="0"/>
            </a:rPr>
            <a:t>Cooperation</a:t>
          </a:r>
        </a:p>
      </dsp:txBody>
      <dsp:txXfrm>
        <a:off x="2548648" y="207231"/>
        <a:ext cx="998702" cy="998702"/>
      </dsp:txXfrm>
    </dsp:sp>
    <dsp:sp modelId="{BEDCDD18-D1BE-4BBA-AE75-D33C4B249BC6}">
      <dsp:nvSpPr>
        <dsp:cNvPr id="0" name=""/>
        <dsp:cNvSpPr/>
      </dsp:nvSpPr>
      <dsp:spPr>
        <a:xfrm>
          <a:off x="3471713" y="393"/>
          <a:ext cx="1412378" cy="1412378"/>
        </a:xfrm>
        <a:prstGeom prst="ellipse">
          <a:avLst/>
        </a:prstGeom>
        <a:solidFill>
          <a:schemeClr val="accent2">
            <a:alpha val="50000"/>
            <a:hueOff val="-1446200"/>
            <a:satOff val="-9924"/>
            <a:lumOff val="5098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tx1"/>
        </a:fontRef>
      </dsp:style>
      <dsp:txBody>
        <a:bodyPr spcFirstLastPara="0" vert="horz" wrap="square" lIns="77728" tIns="12700" rIns="77728" bIns="12700" numCol="1" spcCol="1270" anchor="ctr" anchorCtr="0">
          <a:noAutofit/>
        </a:bodyPr>
        <a:lstStyle/>
        <a:p>
          <a:pPr marL="0" lvl="0" indent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000" kern="1200" dirty="0">
              <a:latin typeface="Syne" panose="020B0604020202020204" charset="0"/>
            </a:rPr>
            <a:t>Reduced Hostility </a:t>
          </a:r>
        </a:p>
      </dsp:txBody>
      <dsp:txXfrm>
        <a:off x="3678551" y="207231"/>
        <a:ext cx="998702" cy="998702"/>
      </dsp:txXfrm>
    </dsp:sp>
  </dsp:spTree>
</dsp:drawing>
</file>

<file path=ppt/diagrams/drawing1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87D63A1-70C8-4D80-907B-40CA6B036688}">
      <dsp:nvSpPr>
        <dsp:cNvPr id="0" name=""/>
        <dsp:cNvSpPr/>
      </dsp:nvSpPr>
      <dsp:spPr>
        <a:xfrm rot="5400000">
          <a:off x="5592199" y="-2326643"/>
          <a:ext cx="777405" cy="5629084"/>
        </a:xfrm>
        <a:prstGeom prst="round2SameRect">
          <a:avLst/>
        </a:prstGeom>
        <a:solidFill>
          <a:schemeClr val="accent2">
            <a:tint val="40000"/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2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26670" rIns="53340" bIns="26670" numCol="1" spcCol="1270" anchor="ctr" anchorCtr="0">
          <a:noAutofit/>
        </a:bodyPr>
        <a:lstStyle/>
        <a:p>
          <a:pPr marL="114300" lvl="1" indent="-114300" algn="l" defTabSz="6223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400" b="0" kern="1200" dirty="0">
              <a:solidFill>
                <a:schemeClr val="tx1"/>
              </a:solidFill>
              <a:latin typeface="Syne" panose="020B0604020202020204" charset="0"/>
            </a:rPr>
            <a:t>Competition breeds conflict</a:t>
          </a:r>
          <a:endParaRPr lang="en-US" sz="1400" b="0" kern="1200" dirty="0">
            <a:solidFill>
              <a:schemeClr val="tx1"/>
            </a:solidFill>
            <a:latin typeface="Syne" panose="020B0604020202020204" charset="0"/>
          </a:endParaRPr>
        </a:p>
        <a:p>
          <a:pPr marL="114300" lvl="1" indent="-114300" algn="l" defTabSz="6223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400" b="0" kern="1200">
              <a:solidFill>
                <a:schemeClr val="tx1"/>
              </a:solidFill>
              <a:latin typeface="Syne" panose="020B0604020202020204" charset="0"/>
            </a:rPr>
            <a:t>Group identity forms rapidly</a:t>
          </a:r>
          <a:endParaRPr lang="en-US" sz="1400" b="0" kern="1200" dirty="0">
            <a:solidFill>
              <a:schemeClr val="tx1"/>
            </a:solidFill>
            <a:latin typeface="Syne" panose="020B0604020202020204" charset="0"/>
          </a:endParaRPr>
        </a:p>
        <a:p>
          <a:pPr marL="114300" lvl="1" indent="-114300" algn="l" defTabSz="6223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400" b="0" kern="1200">
              <a:solidFill>
                <a:schemeClr val="tx1"/>
              </a:solidFill>
              <a:latin typeface="Syne" panose="020B0604020202020204" charset="0"/>
            </a:rPr>
            <a:t>Superordinate goals reduce conflict</a:t>
          </a:r>
          <a:endParaRPr lang="en-US" sz="1400" b="0" kern="1200" dirty="0">
            <a:solidFill>
              <a:schemeClr val="tx1"/>
            </a:solidFill>
            <a:latin typeface="Syne" panose="020B0604020202020204" charset="0"/>
          </a:endParaRPr>
        </a:p>
      </dsp:txBody>
      <dsp:txXfrm rot="-5400000">
        <a:off x="3166360" y="137146"/>
        <a:ext cx="5591134" cy="701505"/>
      </dsp:txXfrm>
    </dsp:sp>
    <dsp:sp modelId="{CEF3D228-6D80-4377-82F5-E4FD9D92E13D}">
      <dsp:nvSpPr>
        <dsp:cNvPr id="0" name=""/>
        <dsp:cNvSpPr/>
      </dsp:nvSpPr>
      <dsp:spPr>
        <a:xfrm>
          <a:off x="0" y="2020"/>
          <a:ext cx="3166359" cy="971756"/>
        </a:xfrm>
        <a:prstGeom prst="roundRect">
          <a:avLst/>
        </a:prstGeom>
        <a:solidFill>
          <a:schemeClr val="accent2">
            <a:hueOff val="0"/>
            <a:satOff val="0"/>
            <a:lumOff val="0"/>
            <a:alpha val="6000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38100" rIns="76200" bIns="38100" numCol="1" spcCol="1270" anchor="ctr" anchorCtr="0">
          <a:noAutofit/>
        </a:bodyPr>
        <a:lstStyle/>
        <a:p>
          <a:pPr marL="0" lvl="0" indent="0" algn="ctr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b="0" kern="1200">
              <a:solidFill>
                <a:schemeClr val="tx1"/>
              </a:solidFill>
              <a:latin typeface="Syne" panose="020B0604020202020204" charset="0"/>
            </a:rPr>
            <a:t>Psychological Insights</a:t>
          </a:r>
          <a:endParaRPr lang="en-US" sz="2000" b="0" kern="1200" dirty="0">
            <a:solidFill>
              <a:schemeClr val="tx1"/>
            </a:solidFill>
            <a:latin typeface="Syne" panose="020B0604020202020204" charset="0"/>
          </a:endParaRPr>
        </a:p>
      </dsp:txBody>
      <dsp:txXfrm>
        <a:off x="47437" y="49457"/>
        <a:ext cx="3071485" cy="876882"/>
      </dsp:txXfrm>
    </dsp:sp>
    <dsp:sp modelId="{4A38049F-4EA8-415B-A194-A2684F32CC9C}">
      <dsp:nvSpPr>
        <dsp:cNvPr id="0" name=""/>
        <dsp:cNvSpPr/>
      </dsp:nvSpPr>
      <dsp:spPr>
        <a:xfrm rot="5400000">
          <a:off x="5592199" y="-1306298"/>
          <a:ext cx="777405" cy="5629084"/>
        </a:xfrm>
        <a:prstGeom prst="round2SameRect">
          <a:avLst/>
        </a:prstGeom>
        <a:solidFill>
          <a:schemeClr val="accent2">
            <a:tint val="40000"/>
            <a:alpha val="90000"/>
            <a:hueOff val="-585803"/>
            <a:satOff val="-2208"/>
            <a:lumOff val="241"/>
            <a:alphaOff val="0"/>
          </a:schemeClr>
        </a:solidFill>
        <a:ln w="25400" cap="flat" cmpd="sng" algn="ctr">
          <a:solidFill>
            <a:schemeClr val="accent2">
              <a:tint val="40000"/>
              <a:alpha val="90000"/>
              <a:hueOff val="-585803"/>
              <a:satOff val="-2208"/>
              <a:lumOff val="241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26670" rIns="53340" bIns="26670" numCol="1" spcCol="1270" anchor="ctr" anchorCtr="0">
          <a:noAutofit/>
        </a:bodyPr>
        <a:lstStyle/>
        <a:p>
          <a:pPr marL="114300" lvl="1" indent="-114300" algn="l" defTabSz="6223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400" b="0" kern="1200">
              <a:solidFill>
                <a:schemeClr val="tx1"/>
              </a:solidFill>
              <a:latin typeface="Syne" panose="020B0604020202020204" charset="0"/>
            </a:rPr>
            <a:t>Supports Realistic Group Conflict Theory</a:t>
          </a:r>
          <a:endParaRPr lang="en-US" sz="1400" b="0" kern="1200" dirty="0">
            <a:solidFill>
              <a:schemeClr val="tx1"/>
            </a:solidFill>
            <a:latin typeface="Syne" panose="020B0604020202020204" charset="0"/>
          </a:endParaRPr>
        </a:p>
        <a:p>
          <a:pPr marL="114300" lvl="1" indent="-114300" algn="l" defTabSz="6223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400" b="0" kern="1200">
              <a:solidFill>
                <a:schemeClr val="tx1"/>
              </a:solidFill>
              <a:latin typeface="Syne" panose="020B0604020202020204" charset="0"/>
            </a:rPr>
            <a:t>Challenges purely cognitive models of prejudice</a:t>
          </a:r>
          <a:endParaRPr lang="en-GB" sz="1400" b="0" kern="1200" dirty="0">
            <a:solidFill>
              <a:schemeClr val="tx1"/>
            </a:solidFill>
            <a:latin typeface="Syne" panose="020B0604020202020204" charset="0"/>
          </a:endParaRPr>
        </a:p>
        <a:p>
          <a:pPr marL="114300" lvl="1" indent="-114300" algn="l" defTabSz="6223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400" b="0" kern="1200">
              <a:solidFill>
                <a:schemeClr val="tx1"/>
              </a:solidFill>
              <a:latin typeface="Syne" panose="020B0604020202020204" charset="0"/>
            </a:rPr>
            <a:t>Influenced later theories</a:t>
          </a:r>
          <a:endParaRPr lang="en-GB" sz="1400" b="0" kern="1200" dirty="0">
            <a:solidFill>
              <a:schemeClr val="tx1"/>
            </a:solidFill>
            <a:latin typeface="Syne" panose="020B0604020202020204" charset="0"/>
          </a:endParaRPr>
        </a:p>
      </dsp:txBody>
      <dsp:txXfrm rot="-5400000">
        <a:off x="3166360" y="1157491"/>
        <a:ext cx="5591134" cy="701505"/>
      </dsp:txXfrm>
    </dsp:sp>
    <dsp:sp modelId="{07F30E70-A2F4-4C98-8937-642E5565EB30}">
      <dsp:nvSpPr>
        <dsp:cNvPr id="0" name=""/>
        <dsp:cNvSpPr/>
      </dsp:nvSpPr>
      <dsp:spPr>
        <a:xfrm>
          <a:off x="0" y="1022364"/>
          <a:ext cx="3166359" cy="971756"/>
        </a:xfrm>
        <a:prstGeom prst="roundRect">
          <a:avLst/>
        </a:prstGeom>
        <a:solidFill>
          <a:schemeClr val="accent2">
            <a:hueOff val="-482067"/>
            <a:satOff val="-3308"/>
            <a:lumOff val="1699"/>
            <a:alpha val="6000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38100" rIns="76200" bIns="381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b="0" kern="1200">
              <a:solidFill>
                <a:schemeClr val="tx1"/>
              </a:solidFill>
              <a:latin typeface="Syne" panose="020B0604020202020204" charset="0"/>
            </a:rPr>
            <a:t>Theoretical Implications</a:t>
          </a:r>
          <a:endParaRPr lang="en-US" sz="2000" b="0" kern="1200" dirty="0">
            <a:solidFill>
              <a:schemeClr val="tx1"/>
            </a:solidFill>
            <a:latin typeface="Syne" panose="020B0604020202020204" charset="0"/>
          </a:endParaRPr>
        </a:p>
      </dsp:txBody>
      <dsp:txXfrm>
        <a:off x="47437" y="1069801"/>
        <a:ext cx="3071485" cy="876882"/>
      </dsp:txXfrm>
    </dsp:sp>
    <dsp:sp modelId="{50E4D98A-3B9A-4173-B241-57AB02EE4ACB}">
      <dsp:nvSpPr>
        <dsp:cNvPr id="0" name=""/>
        <dsp:cNvSpPr/>
      </dsp:nvSpPr>
      <dsp:spPr>
        <a:xfrm rot="5400000">
          <a:off x="5592199" y="-285954"/>
          <a:ext cx="777405" cy="5629084"/>
        </a:xfrm>
        <a:prstGeom prst="round2SameRect">
          <a:avLst/>
        </a:prstGeom>
        <a:solidFill>
          <a:schemeClr val="accent2">
            <a:tint val="40000"/>
            <a:alpha val="90000"/>
            <a:hueOff val="-1171607"/>
            <a:satOff val="-4416"/>
            <a:lumOff val="481"/>
            <a:alphaOff val="0"/>
          </a:schemeClr>
        </a:solidFill>
        <a:ln w="25400" cap="flat" cmpd="sng" algn="ctr">
          <a:solidFill>
            <a:schemeClr val="accent2">
              <a:tint val="40000"/>
              <a:alpha val="90000"/>
              <a:hueOff val="-1171607"/>
              <a:satOff val="-4416"/>
              <a:lumOff val="481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26670" rIns="53340" bIns="26670" numCol="1" spcCol="1270" anchor="ctr" anchorCtr="0">
          <a:noAutofit/>
        </a:bodyPr>
        <a:lstStyle/>
        <a:p>
          <a:pPr marL="114300" lvl="1" indent="-114300" algn="l" defTabSz="6223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400" b="0" kern="1200" dirty="0">
              <a:solidFill>
                <a:schemeClr val="tx1"/>
              </a:solidFill>
              <a:latin typeface="Syne" panose="020B0604020202020204" charset="0"/>
            </a:rPr>
            <a:t>Homogeneity of participants</a:t>
          </a:r>
          <a:endParaRPr lang="en-US" sz="1400" b="0" kern="1200" dirty="0">
            <a:solidFill>
              <a:schemeClr val="tx1"/>
            </a:solidFill>
            <a:latin typeface="Syne" panose="020B0604020202020204" charset="0"/>
          </a:endParaRPr>
        </a:p>
        <a:p>
          <a:pPr marL="114300" lvl="1" indent="-114300" algn="l" defTabSz="6223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400" b="0" kern="1200">
              <a:solidFill>
                <a:schemeClr val="tx1"/>
              </a:solidFill>
              <a:latin typeface="Syne" panose="020B0604020202020204" charset="0"/>
            </a:rPr>
            <a:t>Ethical concerns</a:t>
          </a:r>
          <a:endParaRPr lang="en-US" sz="1400" b="0" kern="1200" dirty="0">
            <a:solidFill>
              <a:schemeClr val="tx1"/>
            </a:solidFill>
            <a:latin typeface="Syne" panose="020B0604020202020204" charset="0"/>
          </a:endParaRPr>
        </a:p>
        <a:p>
          <a:pPr marL="114300" lvl="1" indent="-114300" algn="l" defTabSz="6223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400" b="0" kern="1200">
              <a:solidFill>
                <a:schemeClr val="tx1"/>
              </a:solidFill>
              <a:latin typeface="Syne" panose="020B0604020202020204" charset="0"/>
            </a:rPr>
            <a:t>Artificial setting</a:t>
          </a:r>
          <a:endParaRPr lang="en-US" sz="1400" b="0" kern="1200" dirty="0">
            <a:solidFill>
              <a:schemeClr val="tx1"/>
            </a:solidFill>
            <a:latin typeface="Syne" panose="020B0604020202020204" charset="0"/>
          </a:endParaRPr>
        </a:p>
      </dsp:txBody>
      <dsp:txXfrm rot="-5400000">
        <a:off x="3166360" y="2177835"/>
        <a:ext cx="5591134" cy="701505"/>
      </dsp:txXfrm>
    </dsp:sp>
    <dsp:sp modelId="{C7AA3856-F4FF-4B77-9930-C8353EB741F6}">
      <dsp:nvSpPr>
        <dsp:cNvPr id="0" name=""/>
        <dsp:cNvSpPr/>
      </dsp:nvSpPr>
      <dsp:spPr>
        <a:xfrm>
          <a:off x="0" y="2042709"/>
          <a:ext cx="3166359" cy="971756"/>
        </a:xfrm>
        <a:prstGeom prst="roundRect">
          <a:avLst/>
        </a:prstGeom>
        <a:solidFill>
          <a:schemeClr val="accent2">
            <a:hueOff val="-964133"/>
            <a:satOff val="-6616"/>
            <a:lumOff val="3399"/>
            <a:alpha val="6000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38100" rIns="76200" bIns="381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b="0" kern="1200">
              <a:solidFill>
                <a:schemeClr val="tx1"/>
              </a:solidFill>
              <a:latin typeface="Syne" panose="020B0604020202020204" charset="0"/>
            </a:rPr>
            <a:t>Critiques and Limitations</a:t>
          </a:r>
          <a:endParaRPr lang="en-US" sz="2000" b="0" kern="1200" dirty="0">
            <a:solidFill>
              <a:schemeClr val="tx1"/>
            </a:solidFill>
            <a:latin typeface="Syne" panose="020B0604020202020204" charset="0"/>
          </a:endParaRPr>
        </a:p>
      </dsp:txBody>
      <dsp:txXfrm>
        <a:off x="47437" y="2090146"/>
        <a:ext cx="3071485" cy="876882"/>
      </dsp:txXfrm>
    </dsp:sp>
    <dsp:sp modelId="{8EAC5BD4-D02B-4DB8-A265-BFB63E76DE06}">
      <dsp:nvSpPr>
        <dsp:cNvPr id="0" name=""/>
        <dsp:cNvSpPr/>
      </dsp:nvSpPr>
      <dsp:spPr>
        <a:xfrm rot="5400000">
          <a:off x="5592199" y="734390"/>
          <a:ext cx="777405" cy="5629084"/>
        </a:xfrm>
        <a:prstGeom prst="round2SameRect">
          <a:avLst/>
        </a:prstGeom>
        <a:solidFill>
          <a:schemeClr val="accent2">
            <a:tint val="40000"/>
            <a:alpha val="90000"/>
            <a:hueOff val="-1757410"/>
            <a:satOff val="-6624"/>
            <a:lumOff val="722"/>
            <a:alphaOff val="0"/>
          </a:schemeClr>
        </a:solidFill>
        <a:ln w="25400" cap="flat" cmpd="sng" algn="ctr">
          <a:solidFill>
            <a:schemeClr val="accent2">
              <a:tint val="40000"/>
              <a:alpha val="90000"/>
              <a:hueOff val="-1757410"/>
              <a:satOff val="-6624"/>
              <a:lumOff val="722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26670" rIns="53340" bIns="26670" numCol="1" spcCol="1270" anchor="ctr" anchorCtr="0">
          <a:noAutofit/>
        </a:bodyPr>
        <a:lstStyle/>
        <a:p>
          <a:pPr marL="114300" lvl="1" indent="-114300" algn="l" defTabSz="6223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400" b="0" kern="1200">
              <a:solidFill>
                <a:schemeClr val="tx1"/>
              </a:solidFill>
              <a:latin typeface="Syne" panose="020B0604020202020204" charset="0"/>
            </a:rPr>
            <a:t>Education</a:t>
          </a:r>
          <a:endParaRPr lang="en-US" sz="1400" b="0" kern="1200" dirty="0">
            <a:solidFill>
              <a:schemeClr val="tx1"/>
            </a:solidFill>
            <a:latin typeface="Syne" panose="020B0604020202020204" charset="0"/>
          </a:endParaRPr>
        </a:p>
        <a:p>
          <a:pPr marL="114300" lvl="1" indent="-114300" algn="l" defTabSz="6223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400" b="0" kern="1200">
              <a:solidFill>
                <a:schemeClr val="tx1"/>
              </a:solidFill>
              <a:latin typeface="Syne" panose="020B0604020202020204" charset="0"/>
            </a:rPr>
            <a:t>Workplace</a:t>
          </a:r>
          <a:endParaRPr lang="en-US" sz="1400" b="0" kern="1200" dirty="0">
            <a:solidFill>
              <a:schemeClr val="tx1"/>
            </a:solidFill>
            <a:latin typeface="Syne" panose="020B0604020202020204" charset="0"/>
          </a:endParaRPr>
        </a:p>
        <a:p>
          <a:pPr marL="114300" lvl="1" indent="-114300" algn="l" defTabSz="6223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400" b="0" kern="1200">
              <a:solidFill>
                <a:schemeClr val="tx1"/>
              </a:solidFill>
              <a:latin typeface="Syne" panose="020B0604020202020204" charset="0"/>
            </a:rPr>
            <a:t>Conflict resolution</a:t>
          </a:r>
          <a:endParaRPr lang="en-GB" sz="1400" b="0" kern="1200" dirty="0">
            <a:solidFill>
              <a:schemeClr val="tx1"/>
            </a:solidFill>
            <a:latin typeface="Syne" panose="020B0604020202020204" charset="0"/>
          </a:endParaRPr>
        </a:p>
      </dsp:txBody>
      <dsp:txXfrm rot="-5400000">
        <a:off x="3166360" y="3198179"/>
        <a:ext cx="5591134" cy="701505"/>
      </dsp:txXfrm>
    </dsp:sp>
    <dsp:sp modelId="{F2DC3DA1-03E7-4474-805A-7D038E7CE7B6}">
      <dsp:nvSpPr>
        <dsp:cNvPr id="0" name=""/>
        <dsp:cNvSpPr/>
      </dsp:nvSpPr>
      <dsp:spPr>
        <a:xfrm>
          <a:off x="0" y="3065074"/>
          <a:ext cx="3166359" cy="971756"/>
        </a:xfrm>
        <a:prstGeom prst="roundRect">
          <a:avLst/>
        </a:prstGeom>
        <a:solidFill>
          <a:schemeClr val="accent2">
            <a:hueOff val="-1446200"/>
            <a:satOff val="-9924"/>
            <a:lumOff val="5098"/>
            <a:alpha val="6000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45720" rIns="91440" bIns="4572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b="0" kern="1200">
              <a:solidFill>
                <a:schemeClr val="tx1"/>
              </a:solidFill>
              <a:latin typeface="Syne" panose="020B0604020202020204" charset="0"/>
            </a:rPr>
            <a:t>Applications</a:t>
          </a:r>
          <a:endParaRPr lang="en-US" sz="2400" b="0" kern="1200" dirty="0">
            <a:solidFill>
              <a:schemeClr val="tx1"/>
            </a:solidFill>
            <a:latin typeface="Syne" panose="020B0604020202020204" charset="0"/>
          </a:endParaRPr>
        </a:p>
      </dsp:txBody>
      <dsp:txXfrm>
        <a:off x="47437" y="3112511"/>
        <a:ext cx="3071485" cy="876882"/>
      </dsp:txXfrm>
    </dsp:sp>
  </dsp:spTree>
</dsp:drawing>
</file>

<file path=ppt/diagrams/drawing1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59DA082-2FE7-4B50-B6E6-7267495F80CC}">
      <dsp:nvSpPr>
        <dsp:cNvPr id="0" name=""/>
        <dsp:cNvSpPr/>
      </dsp:nvSpPr>
      <dsp:spPr>
        <a:xfrm>
          <a:off x="1446346" y="719306"/>
          <a:ext cx="5192972" cy="2792603"/>
        </a:xfrm>
        <a:prstGeom prst="round2DiagRect">
          <a:avLst>
            <a:gd name="adj1" fmla="val 0"/>
            <a:gd name="adj2" fmla="val 16670"/>
          </a:avLst>
        </a:prstGeom>
        <a:solidFill>
          <a:schemeClr val="l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2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3193018-C4DE-4BD9-9543-BDC88307EB86}">
      <dsp:nvSpPr>
        <dsp:cNvPr id="0" name=""/>
        <dsp:cNvSpPr/>
      </dsp:nvSpPr>
      <dsp:spPr>
        <a:xfrm>
          <a:off x="4042833" y="1015492"/>
          <a:ext cx="692" cy="2200232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E71AAA9-0BA4-49A2-8FC3-6EE6F488DA6A}">
      <dsp:nvSpPr>
        <dsp:cNvPr id="0" name=""/>
        <dsp:cNvSpPr/>
      </dsp:nvSpPr>
      <dsp:spPr>
        <a:xfrm>
          <a:off x="1619445" y="930867"/>
          <a:ext cx="2250288" cy="2369481"/>
        </a:xfrm>
        <a:prstGeom prst="rect">
          <a:avLst/>
        </a:prstGeom>
        <a:noFill/>
        <a:ln>
          <a:noFill/>
        </a:ln>
        <a:effectLst/>
        <a:sp3d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t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Font typeface="Arial" panose="020B0604020202020204" pitchFamily="34" charset="0"/>
            <a:buNone/>
          </a:pPr>
          <a:r>
            <a:rPr lang="en-GB" sz="1400" kern="1200" dirty="0">
              <a:latin typeface="Syne" panose="020B0604020202020204" charset="0"/>
            </a:rPr>
            <a:t>Explains multiple forms of prejudice</a:t>
          </a:r>
        </a:p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Font typeface="Arial" panose="020B0604020202020204" pitchFamily="34" charset="0"/>
            <a:buNone/>
          </a:pPr>
          <a:r>
            <a:rPr lang="en-GB" sz="1400" kern="1200" dirty="0">
              <a:latin typeface="Syne" panose="020B0604020202020204" charset="0"/>
            </a:rPr>
            <a:t>
Strong empirical support</a:t>
          </a:r>
        </a:p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Font typeface="Arial" panose="020B0604020202020204" pitchFamily="34" charset="0"/>
            <a:buNone/>
          </a:pPr>
          <a:r>
            <a:rPr lang="en-GB" sz="1400" kern="1200" dirty="0">
              <a:latin typeface="Syne" panose="020B0604020202020204" charset="0"/>
            </a:rPr>
            <a:t>
Applicable across contexts</a:t>
          </a:r>
        </a:p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Font typeface="Arial" panose="020B0604020202020204" pitchFamily="34" charset="0"/>
            <a:buNone/>
          </a:pPr>
          <a:r>
            <a:rPr lang="en-GB" sz="1400" kern="1200" dirty="0">
              <a:latin typeface="Syne" panose="020B0604020202020204" charset="0"/>
            </a:rPr>
            <a:t>
Integrates cognitive and emotional processes</a:t>
          </a:r>
        </a:p>
      </dsp:txBody>
      <dsp:txXfrm>
        <a:off x="1619445" y="930867"/>
        <a:ext cx="2250288" cy="2369481"/>
      </dsp:txXfrm>
    </dsp:sp>
    <dsp:sp modelId="{8964B1D1-6270-46FF-AC66-1023574E7131}">
      <dsp:nvSpPr>
        <dsp:cNvPr id="0" name=""/>
        <dsp:cNvSpPr/>
      </dsp:nvSpPr>
      <dsp:spPr>
        <a:xfrm>
          <a:off x="4215932" y="930867"/>
          <a:ext cx="2250288" cy="2369481"/>
        </a:xfrm>
        <a:prstGeom prst="rect">
          <a:avLst/>
        </a:prstGeom>
        <a:noFill/>
        <a:ln>
          <a:noFill/>
        </a:ln>
        <a:effectLst/>
        <a:sp3d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t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>
              <a:latin typeface="Syne" panose="020B0604020202020204" charset="0"/>
            </a:rPr>
            <a:t>Threat constructs overlap</a:t>
          </a:r>
        </a:p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>
              <a:latin typeface="Syne" panose="020B0604020202020204" charset="0"/>
            </a:rPr>
            <a:t>
Causality is difficult to establish</a:t>
          </a:r>
        </a:p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>
              <a:latin typeface="Syne" panose="020B0604020202020204" charset="0"/>
            </a:rPr>
            <a:t>
Western bias</a:t>
          </a:r>
        </a:p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>
              <a:latin typeface="Syne" panose="020B0604020202020204" charset="0"/>
            </a:rPr>
            <a:t>
Underplays structural inequality</a:t>
          </a:r>
        </a:p>
      </dsp:txBody>
      <dsp:txXfrm>
        <a:off x="4215932" y="930867"/>
        <a:ext cx="2250288" cy="2369481"/>
      </dsp:txXfrm>
    </dsp:sp>
    <dsp:sp modelId="{377C5D3F-9A20-4EE7-87CF-67D311C3D379}">
      <dsp:nvSpPr>
        <dsp:cNvPr id="0" name=""/>
        <dsp:cNvSpPr/>
      </dsp:nvSpPr>
      <dsp:spPr>
        <a:xfrm rot="16200000">
          <a:off x="-509639" y="1090490"/>
          <a:ext cx="3046476" cy="865495"/>
        </a:xfrm>
        <a:prstGeom prst="rightArrow">
          <a:avLst>
            <a:gd name="adj1" fmla="val 49830"/>
            <a:gd name="adj2" fmla="val 60660"/>
          </a:avLst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2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>
              <a:latin typeface="Syne" panose="020B0604020202020204" charset="0"/>
            </a:rPr>
            <a:t>Strengths</a:t>
          </a:r>
        </a:p>
      </dsp:txBody>
      <dsp:txXfrm>
        <a:off x="-378833" y="1438405"/>
        <a:ext cx="2784864" cy="431277"/>
      </dsp:txXfrm>
    </dsp:sp>
    <dsp:sp modelId="{6D8AB593-12E2-445D-AEAB-7B96343B59BA}">
      <dsp:nvSpPr>
        <dsp:cNvPr id="0" name=""/>
        <dsp:cNvSpPr/>
      </dsp:nvSpPr>
      <dsp:spPr>
        <a:xfrm rot="5400000">
          <a:off x="5548828" y="2275231"/>
          <a:ext cx="3046476" cy="865495"/>
        </a:xfrm>
        <a:prstGeom prst="rightArrow">
          <a:avLst>
            <a:gd name="adj1" fmla="val 49830"/>
            <a:gd name="adj2" fmla="val 60660"/>
          </a:avLst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2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>
              <a:latin typeface="Syne" panose="020B0604020202020204" charset="0"/>
            </a:rPr>
            <a:t>Limitations</a:t>
          </a:r>
        </a:p>
      </dsp:txBody>
      <dsp:txXfrm>
        <a:off x="5679634" y="2361534"/>
        <a:ext cx="2784864" cy="431277"/>
      </dsp:txXfrm>
    </dsp:sp>
  </dsp:spTree>
</dsp:drawing>
</file>

<file path=ppt/diagrams/drawing1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307B85F-414D-4BB1-972E-A91656E46810}">
      <dsp:nvSpPr>
        <dsp:cNvPr id="0" name=""/>
        <dsp:cNvSpPr/>
      </dsp:nvSpPr>
      <dsp:spPr>
        <a:xfrm>
          <a:off x="35" y="65755"/>
          <a:ext cx="3402458" cy="576000"/>
        </a:xfrm>
        <a:prstGeom prst="rect">
          <a:avLst/>
        </a:prstGeom>
        <a:solidFill>
          <a:schemeClr val="accent2">
            <a:hueOff val="-1446200"/>
            <a:satOff val="-9924"/>
            <a:lumOff val="5098"/>
            <a:alpha val="50000"/>
          </a:schemeClr>
        </a:solidFill>
        <a:ln w="254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2240" tIns="81280" rIns="142240" bIns="8128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>
              <a:solidFill>
                <a:schemeClr val="tx1"/>
              </a:solidFill>
              <a:latin typeface="Syne" panose="020B0604020202020204" charset="0"/>
            </a:rPr>
            <a:t>RGCT</a:t>
          </a:r>
        </a:p>
      </dsp:txBody>
      <dsp:txXfrm>
        <a:off x="35" y="65755"/>
        <a:ext cx="3402458" cy="576000"/>
      </dsp:txXfrm>
    </dsp:sp>
    <dsp:sp modelId="{4D71DDC8-EF57-4763-9643-4F6F76053F2F}">
      <dsp:nvSpPr>
        <dsp:cNvPr id="0" name=""/>
        <dsp:cNvSpPr/>
      </dsp:nvSpPr>
      <dsp:spPr>
        <a:xfrm>
          <a:off x="35" y="641755"/>
          <a:ext cx="3402458" cy="2075906"/>
        </a:xfrm>
        <a:prstGeom prst="rect">
          <a:avLst/>
        </a:prstGeom>
        <a:solidFill>
          <a:schemeClr val="accent2">
            <a:tint val="40000"/>
            <a:hueOff val="-1757410"/>
            <a:satOff val="-6624"/>
            <a:lumOff val="722"/>
            <a:alpha val="50000"/>
          </a:schemeClr>
        </a:solidFill>
        <a:ln w="25400" cap="flat" cmpd="sng" algn="ctr">
          <a:solidFill>
            <a:schemeClr val="accent2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6680" tIns="106680" rIns="142240" bIns="160020" numCol="1" spcCol="1270" anchor="t" anchorCtr="0">
          <a:noAutofit/>
        </a:bodyPr>
        <a:lstStyle/>
        <a:p>
          <a:pPr marL="228600" lvl="1" indent="-228600" algn="l" defTabSz="889000">
            <a:lnSpc>
              <a:spcPct val="90000"/>
            </a:lnSpc>
            <a:spcBef>
              <a:spcPct val="0"/>
            </a:spcBef>
            <a:spcAft>
              <a:spcPct val="15000"/>
            </a:spcAft>
            <a:buFont typeface="Arial" panose="020B0604020202020204" pitchFamily="34" charset="0"/>
            <a:buChar char="•"/>
          </a:pPr>
          <a:r>
            <a:rPr lang="en-GB" sz="2000" b="0" i="0" u="none" kern="1200" dirty="0">
              <a:solidFill>
                <a:schemeClr val="tx1"/>
              </a:solidFill>
              <a:latin typeface="Syne" panose="020B0604020202020204" charset="0"/>
            </a:rPr>
            <a:t>Competition creates bias</a:t>
          </a:r>
          <a:endParaRPr lang="en-GB" sz="2000" kern="1200" dirty="0">
            <a:solidFill>
              <a:schemeClr val="tx1"/>
            </a:solidFill>
            <a:latin typeface="Syne" panose="020B0604020202020204" charset="0"/>
          </a:endParaRPr>
        </a:p>
        <a:p>
          <a:pPr marL="228600" lvl="1" indent="-228600" algn="l" defTabSz="889000">
            <a:lnSpc>
              <a:spcPct val="90000"/>
            </a:lnSpc>
            <a:spcBef>
              <a:spcPct val="0"/>
            </a:spcBef>
            <a:spcAft>
              <a:spcPct val="15000"/>
            </a:spcAft>
            <a:buFont typeface="Arial" panose="020B0604020202020204" pitchFamily="34" charset="0"/>
            <a:buChar char="•"/>
          </a:pPr>
          <a:r>
            <a:rPr lang="en-GB" sz="2000" b="0" i="0" u="none" kern="1200" dirty="0">
              <a:solidFill>
                <a:schemeClr val="tx1"/>
              </a:solidFill>
              <a:latin typeface="Syne" panose="020B0604020202020204" charset="0"/>
            </a:rPr>
            <a:t>Competition required</a:t>
          </a:r>
        </a:p>
        <a:p>
          <a:pPr marL="228600" lvl="1" indent="-228600" algn="l" defTabSz="889000">
            <a:lnSpc>
              <a:spcPct val="90000"/>
            </a:lnSpc>
            <a:spcBef>
              <a:spcPct val="0"/>
            </a:spcBef>
            <a:spcAft>
              <a:spcPct val="15000"/>
            </a:spcAft>
            <a:buFont typeface="Arial" panose="020B0604020202020204" pitchFamily="34" charset="0"/>
            <a:buChar char="•"/>
          </a:pPr>
          <a:r>
            <a:rPr lang="en-GB" sz="2000" b="0" i="0" u="none" kern="1200">
              <a:solidFill>
                <a:schemeClr val="tx1"/>
              </a:solidFill>
              <a:latin typeface="Syne" panose="020B0604020202020204" charset="0"/>
            </a:rPr>
            <a:t>Structural explanation</a:t>
          </a:r>
        </a:p>
        <a:p>
          <a:pPr marL="228600" lvl="1" indent="-228600" algn="l" defTabSz="889000">
            <a:lnSpc>
              <a:spcPct val="90000"/>
            </a:lnSpc>
            <a:spcBef>
              <a:spcPct val="0"/>
            </a:spcBef>
            <a:spcAft>
              <a:spcPct val="15000"/>
            </a:spcAft>
            <a:buFont typeface="Arial" panose="020B0604020202020204" pitchFamily="34" charset="0"/>
            <a:buChar char="•"/>
          </a:pPr>
          <a:r>
            <a:rPr lang="en-GB" sz="2000" b="0" i="0" u="none" kern="1200" dirty="0">
              <a:solidFill>
                <a:schemeClr val="tx1"/>
              </a:solidFill>
              <a:latin typeface="Syne" panose="020B0604020202020204" charset="0"/>
            </a:rPr>
            <a:t>Focus on resources</a:t>
          </a:r>
          <a:endParaRPr lang="en-GB" sz="2000" kern="1200" dirty="0">
            <a:solidFill>
              <a:schemeClr val="tx1"/>
            </a:solidFill>
            <a:latin typeface="Syne" panose="020B0604020202020204" charset="0"/>
          </a:endParaRPr>
        </a:p>
      </dsp:txBody>
      <dsp:txXfrm>
        <a:off x="35" y="641755"/>
        <a:ext cx="3402458" cy="2075906"/>
      </dsp:txXfrm>
    </dsp:sp>
    <dsp:sp modelId="{B0739569-373C-41C5-A612-1BF0A780F451}">
      <dsp:nvSpPr>
        <dsp:cNvPr id="0" name=""/>
        <dsp:cNvSpPr/>
      </dsp:nvSpPr>
      <dsp:spPr>
        <a:xfrm>
          <a:off x="3878838" y="65755"/>
          <a:ext cx="3402458" cy="576000"/>
        </a:xfrm>
        <a:prstGeom prst="rect">
          <a:avLst/>
        </a:prstGeom>
        <a:solidFill>
          <a:schemeClr val="accent2">
            <a:hueOff val="0"/>
            <a:satOff val="0"/>
            <a:lumOff val="0"/>
            <a:alpha val="50000"/>
          </a:schemeClr>
        </a:solidFill>
        <a:ln w="25400" cap="flat" cmpd="sng" algn="ctr">
          <a:solidFill>
            <a:schemeClr val="accent2">
              <a:hueOff val="-1446200"/>
              <a:satOff val="-9924"/>
              <a:lumOff val="5098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2240" tIns="81280" rIns="142240" bIns="8128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>
              <a:solidFill>
                <a:schemeClr val="tx1"/>
              </a:solidFill>
              <a:latin typeface="Syne" panose="020B0604020202020204" charset="0"/>
            </a:rPr>
            <a:t>SIT</a:t>
          </a:r>
        </a:p>
      </dsp:txBody>
      <dsp:txXfrm>
        <a:off x="3878838" y="65755"/>
        <a:ext cx="3402458" cy="576000"/>
      </dsp:txXfrm>
    </dsp:sp>
    <dsp:sp modelId="{081091EE-7BEB-42FB-A781-9290F6708F18}">
      <dsp:nvSpPr>
        <dsp:cNvPr id="0" name=""/>
        <dsp:cNvSpPr/>
      </dsp:nvSpPr>
      <dsp:spPr>
        <a:xfrm>
          <a:off x="3878838" y="641755"/>
          <a:ext cx="3402458" cy="2075906"/>
        </a:xfrm>
        <a:prstGeom prst="rect">
          <a:avLst/>
        </a:prstGeom>
        <a:solidFill>
          <a:schemeClr val="accent2">
            <a:tint val="40000"/>
            <a:hueOff val="0"/>
            <a:satOff val="0"/>
            <a:lumOff val="0"/>
            <a:alpha val="50000"/>
          </a:schemeClr>
        </a:solidFill>
        <a:ln w="25400" cap="flat" cmpd="sng" algn="ctr">
          <a:solidFill>
            <a:schemeClr val="accent2">
              <a:tint val="40000"/>
              <a:alpha val="90000"/>
              <a:hueOff val="-1757410"/>
              <a:satOff val="-6624"/>
              <a:lumOff val="722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6680" tIns="106680" rIns="142240" bIns="160020" numCol="1" spcCol="1270" anchor="t" anchorCtr="0">
          <a:noAutofit/>
        </a:bodyPr>
        <a:lstStyle/>
        <a:p>
          <a:pPr marL="228600" lvl="1" indent="-228600" algn="l" defTabSz="889000">
            <a:lnSpc>
              <a:spcPct val="90000"/>
            </a:lnSpc>
            <a:spcBef>
              <a:spcPct val="0"/>
            </a:spcBef>
            <a:spcAft>
              <a:spcPct val="15000"/>
            </a:spcAft>
            <a:buFont typeface="Arial" panose="020B0604020202020204" pitchFamily="34" charset="0"/>
            <a:buChar char="•"/>
          </a:pPr>
          <a:r>
            <a:rPr lang="en-GB" sz="2000" b="0" i="0" u="none" strike="noStrike" kern="1200" dirty="0">
              <a:solidFill>
                <a:schemeClr val="tx1"/>
              </a:solidFill>
              <a:effectLst/>
              <a:latin typeface="Syne" panose="020B0604020202020204" charset="0"/>
              <a:ea typeface="Arial" panose="020B0604020202020204" pitchFamily="34" charset="0"/>
              <a:cs typeface="Arial" panose="020B0604020202020204" pitchFamily="34" charset="0"/>
            </a:rPr>
            <a:t>Categorisation creates bias</a:t>
          </a:r>
          <a:endParaRPr lang="en-GB" sz="2000" kern="1200" dirty="0">
            <a:solidFill>
              <a:schemeClr val="tx1"/>
            </a:solidFill>
            <a:latin typeface="Syne" panose="020B0604020202020204" charset="0"/>
          </a:endParaRPr>
        </a:p>
        <a:p>
          <a:pPr marL="228600" lvl="1" indent="-228600" algn="l" defTabSz="889000">
            <a:lnSpc>
              <a:spcPct val="90000"/>
            </a:lnSpc>
            <a:spcBef>
              <a:spcPct val="0"/>
            </a:spcBef>
            <a:spcAft>
              <a:spcPct val="15000"/>
            </a:spcAft>
            <a:buFont typeface="Arial" panose="020B0604020202020204" pitchFamily="34" charset="0"/>
            <a:buChar char="•"/>
          </a:pPr>
          <a:r>
            <a:rPr lang="en-GB" sz="2000" b="0" i="0" u="none" strike="noStrike" kern="1200">
              <a:solidFill>
                <a:schemeClr val="tx1"/>
              </a:solidFill>
              <a:effectLst/>
              <a:latin typeface="Syne" panose="020B0604020202020204" charset="0"/>
              <a:ea typeface="Arial" panose="020B0604020202020204" pitchFamily="34" charset="0"/>
              <a:cs typeface="Arial" panose="020B0604020202020204" pitchFamily="34" charset="0"/>
            </a:rPr>
            <a:t>Minimal groups sufficient</a:t>
          </a:r>
          <a:endParaRPr lang="en-GB" sz="2000" b="0" i="0" u="none" strike="noStrike" kern="1200" dirty="0">
            <a:solidFill>
              <a:schemeClr val="tx1"/>
            </a:solidFill>
            <a:effectLst/>
            <a:latin typeface="Syne" panose="020B0604020202020204" charset="0"/>
          </a:endParaRPr>
        </a:p>
        <a:p>
          <a:pPr marL="228600" lvl="1" indent="-228600" algn="l" defTabSz="889000">
            <a:lnSpc>
              <a:spcPct val="90000"/>
            </a:lnSpc>
            <a:spcBef>
              <a:spcPct val="0"/>
            </a:spcBef>
            <a:spcAft>
              <a:spcPct val="15000"/>
            </a:spcAft>
            <a:buFont typeface="Arial" panose="020B0604020202020204" pitchFamily="34" charset="0"/>
            <a:buChar char="•"/>
          </a:pPr>
          <a:r>
            <a:rPr lang="en-GB" sz="2000" b="0" i="0" u="none" strike="noStrike" kern="1200">
              <a:solidFill>
                <a:schemeClr val="tx1"/>
              </a:solidFill>
              <a:effectLst/>
              <a:latin typeface="Syne" panose="020B0604020202020204" charset="0"/>
              <a:ea typeface="Arial" panose="020B0604020202020204" pitchFamily="34" charset="0"/>
              <a:cs typeface="Arial" panose="020B0604020202020204" pitchFamily="34" charset="0"/>
            </a:rPr>
            <a:t>Psychological explanation</a:t>
          </a:r>
          <a:endParaRPr lang="en-GB" sz="2000" b="0" i="0" u="none" strike="noStrike" kern="1200" dirty="0">
            <a:solidFill>
              <a:schemeClr val="tx1"/>
            </a:solidFill>
            <a:effectLst/>
            <a:latin typeface="Syne" panose="020B0604020202020204" charset="0"/>
          </a:endParaRPr>
        </a:p>
        <a:p>
          <a:pPr marL="228600" lvl="1" indent="-228600" algn="l" defTabSz="889000">
            <a:lnSpc>
              <a:spcPct val="90000"/>
            </a:lnSpc>
            <a:spcBef>
              <a:spcPct val="0"/>
            </a:spcBef>
            <a:spcAft>
              <a:spcPct val="15000"/>
            </a:spcAft>
            <a:buFont typeface="Arial" panose="020B0604020202020204" pitchFamily="34" charset="0"/>
            <a:buChar char="•"/>
          </a:pPr>
          <a:r>
            <a:rPr lang="en-GB" sz="2000" b="0" i="0" u="none" strike="noStrike" kern="1200">
              <a:solidFill>
                <a:schemeClr val="tx1"/>
              </a:solidFill>
              <a:effectLst/>
              <a:latin typeface="Syne" panose="020B0604020202020204" charset="0"/>
              <a:ea typeface="Arial" panose="020B0604020202020204" pitchFamily="34" charset="0"/>
              <a:cs typeface="Arial" panose="020B0604020202020204" pitchFamily="34" charset="0"/>
            </a:rPr>
            <a:t>Focus on identity</a:t>
          </a:r>
          <a:endParaRPr lang="en-GB" sz="2000" b="0" i="0" u="none" strike="noStrike" kern="1200" dirty="0">
            <a:solidFill>
              <a:schemeClr val="tx1"/>
            </a:solidFill>
            <a:effectLst/>
            <a:latin typeface="Syne" panose="020B0604020202020204" charset="0"/>
          </a:endParaRPr>
        </a:p>
      </dsp:txBody>
      <dsp:txXfrm>
        <a:off x="3878838" y="641755"/>
        <a:ext cx="3402458" cy="2075906"/>
      </dsp:txXfrm>
    </dsp:sp>
  </dsp:spTree>
</dsp:drawing>
</file>

<file path=ppt/diagrams/drawing1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7523533-32BF-4A59-B88A-68A6CA6B5EE4}">
      <dsp:nvSpPr>
        <dsp:cNvPr id="0" name=""/>
        <dsp:cNvSpPr/>
      </dsp:nvSpPr>
      <dsp:spPr>
        <a:xfrm>
          <a:off x="929145" y="382"/>
          <a:ext cx="2444042" cy="1466425"/>
        </a:xfrm>
        <a:prstGeom prst="rect">
          <a:avLst/>
        </a:prstGeom>
        <a:solidFill>
          <a:schemeClr val="accent2">
            <a:hueOff val="0"/>
            <a:satOff val="0"/>
            <a:lumOff val="0"/>
            <a:alpha val="5000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b="0" kern="1200" dirty="0">
              <a:solidFill>
                <a:schemeClr val="tx1"/>
              </a:solidFill>
              <a:latin typeface="Syne" panose="020B0604020202020204" charset="0"/>
            </a:rPr>
            <a:t>Realistic Threat</a:t>
          </a:r>
        </a:p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b="0" kern="1200" dirty="0">
              <a:solidFill>
                <a:schemeClr val="tx1"/>
              </a:solidFill>
              <a:latin typeface="Syne" panose="020B0604020202020204" charset="0"/>
            </a:rPr>
            <a:t>(</a:t>
          </a:r>
          <a:r>
            <a:rPr lang="en-GB" sz="1800" b="0" i="0" kern="1200" dirty="0">
              <a:solidFill>
                <a:schemeClr val="tx1"/>
              </a:solidFill>
              <a:latin typeface="Syne" panose="020B0604020202020204" charset="0"/>
            </a:rPr>
            <a:t>Threats to resources, power, safety)</a:t>
          </a:r>
          <a:endParaRPr lang="en-GB" sz="1800" kern="1200" dirty="0">
            <a:solidFill>
              <a:schemeClr val="tx1"/>
            </a:solidFill>
            <a:latin typeface="Syne" panose="020B0604020202020204" charset="0"/>
          </a:endParaRPr>
        </a:p>
      </dsp:txBody>
      <dsp:txXfrm>
        <a:off x="929145" y="382"/>
        <a:ext cx="2444042" cy="1466425"/>
      </dsp:txXfrm>
    </dsp:sp>
    <dsp:sp modelId="{5CFFC77B-E70F-4830-A760-0D7C7BBA3147}">
      <dsp:nvSpPr>
        <dsp:cNvPr id="0" name=""/>
        <dsp:cNvSpPr/>
      </dsp:nvSpPr>
      <dsp:spPr>
        <a:xfrm>
          <a:off x="3617592" y="382"/>
          <a:ext cx="2444042" cy="1466425"/>
        </a:xfrm>
        <a:prstGeom prst="rect">
          <a:avLst/>
        </a:prstGeom>
        <a:solidFill>
          <a:schemeClr val="accent2">
            <a:hueOff val="-482067"/>
            <a:satOff val="-3308"/>
            <a:lumOff val="1699"/>
            <a:alpha val="5000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b="0" kern="1200" dirty="0">
              <a:solidFill>
                <a:schemeClr val="tx1"/>
              </a:solidFill>
              <a:latin typeface="Syne" panose="020B0604020202020204" charset="0"/>
            </a:rPr>
            <a:t>Symbolic Threat</a:t>
          </a:r>
        </a:p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b="0" kern="1200" dirty="0">
              <a:solidFill>
                <a:schemeClr val="tx1"/>
              </a:solidFill>
              <a:latin typeface="Syne" panose="020B0604020202020204" charset="0"/>
            </a:rPr>
            <a:t>(</a:t>
          </a:r>
          <a:r>
            <a:rPr lang="en-GB" sz="1800" b="0" i="0" kern="1200" dirty="0">
              <a:solidFill>
                <a:schemeClr val="tx1"/>
              </a:solidFill>
              <a:latin typeface="Syne" panose="020B0604020202020204" charset="0"/>
            </a:rPr>
            <a:t>Threats to values, beliefs, identity)</a:t>
          </a:r>
          <a:endParaRPr lang="en-GB" sz="1800" kern="1200" dirty="0">
            <a:solidFill>
              <a:schemeClr val="tx1"/>
            </a:solidFill>
            <a:latin typeface="Syne" panose="020B0604020202020204" charset="0"/>
          </a:endParaRPr>
        </a:p>
      </dsp:txBody>
      <dsp:txXfrm>
        <a:off x="3617592" y="382"/>
        <a:ext cx="2444042" cy="1466425"/>
      </dsp:txXfrm>
    </dsp:sp>
    <dsp:sp modelId="{B5629D7E-E72B-4F54-9EA5-94CF4238A6FF}">
      <dsp:nvSpPr>
        <dsp:cNvPr id="0" name=""/>
        <dsp:cNvSpPr/>
      </dsp:nvSpPr>
      <dsp:spPr>
        <a:xfrm>
          <a:off x="906733" y="1711594"/>
          <a:ext cx="2444042" cy="1466425"/>
        </a:xfrm>
        <a:prstGeom prst="rect">
          <a:avLst/>
        </a:prstGeom>
        <a:solidFill>
          <a:schemeClr val="accent2">
            <a:hueOff val="-964133"/>
            <a:satOff val="-6616"/>
            <a:lumOff val="3399"/>
            <a:alpha val="5000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b="0" kern="1200" dirty="0">
              <a:solidFill>
                <a:schemeClr val="tx1"/>
              </a:solidFill>
              <a:latin typeface="Syne" panose="020B0604020202020204" charset="0"/>
            </a:rPr>
            <a:t>Intergroup</a:t>
          </a:r>
          <a:r>
            <a:rPr lang="en-GB" sz="2100" b="0" kern="1200" dirty="0">
              <a:solidFill>
                <a:schemeClr val="tx1"/>
              </a:solidFill>
              <a:latin typeface="Syne" panose="020B0604020202020204" charset="0"/>
            </a:rPr>
            <a:t> </a:t>
          </a:r>
          <a:r>
            <a:rPr lang="en-GB" sz="2000" b="0" kern="1200" dirty="0">
              <a:solidFill>
                <a:schemeClr val="tx1"/>
              </a:solidFill>
              <a:latin typeface="Syne" panose="020B0604020202020204" charset="0"/>
            </a:rPr>
            <a:t>Anxiety</a:t>
          </a:r>
          <a:endParaRPr lang="en-GB" sz="2100" b="0" kern="1200" dirty="0">
            <a:solidFill>
              <a:schemeClr val="tx1"/>
            </a:solidFill>
            <a:latin typeface="Syne" panose="020B0604020202020204" charset="0"/>
          </a:endParaRPr>
        </a:p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b="0" kern="1200" dirty="0">
              <a:solidFill>
                <a:schemeClr val="tx1"/>
              </a:solidFill>
              <a:latin typeface="Syne" panose="020B0604020202020204" charset="0"/>
            </a:rPr>
            <a:t>(</a:t>
          </a:r>
          <a:r>
            <a:rPr lang="en-GB" sz="1800" b="0" i="0" kern="1200" dirty="0">
              <a:solidFill>
                <a:schemeClr val="tx1"/>
              </a:solidFill>
              <a:latin typeface="Syne" panose="020B0604020202020204" charset="0"/>
            </a:rPr>
            <a:t>Discomfort during interactions)</a:t>
          </a:r>
          <a:endParaRPr lang="en-GB" sz="1800" kern="1200" dirty="0">
            <a:solidFill>
              <a:schemeClr val="tx1"/>
            </a:solidFill>
            <a:latin typeface="Syne" panose="020B0604020202020204" charset="0"/>
          </a:endParaRPr>
        </a:p>
      </dsp:txBody>
      <dsp:txXfrm>
        <a:off x="906733" y="1711594"/>
        <a:ext cx="2444042" cy="1466425"/>
      </dsp:txXfrm>
    </dsp:sp>
    <dsp:sp modelId="{B51528AF-D9A7-4ED5-8050-48CAE4C80B74}">
      <dsp:nvSpPr>
        <dsp:cNvPr id="0" name=""/>
        <dsp:cNvSpPr/>
      </dsp:nvSpPr>
      <dsp:spPr>
        <a:xfrm>
          <a:off x="3617592" y="1711212"/>
          <a:ext cx="2444042" cy="1466425"/>
        </a:xfrm>
        <a:prstGeom prst="rect">
          <a:avLst/>
        </a:prstGeom>
        <a:solidFill>
          <a:schemeClr val="accent2">
            <a:hueOff val="-1446200"/>
            <a:satOff val="-9924"/>
            <a:lumOff val="5098"/>
            <a:alpha val="5000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b="0" kern="1200" dirty="0">
              <a:solidFill>
                <a:schemeClr val="tx1"/>
              </a:solidFill>
              <a:latin typeface="Syne" panose="020B0604020202020204" charset="0"/>
            </a:rPr>
            <a:t>Negative Stereotypes</a:t>
          </a:r>
        </a:p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b="0" kern="1200" dirty="0">
              <a:solidFill>
                <a:schemeClr val="tx1"/>
              </a:solidFill>
              <a:latin typeface="Syne" panose="020B0604020202020204" charset="0"/>
            </a:rPr>
            <a:t>(</a:t>
          </a:r>
          <a:r>
            <a:rPr lang="en-GB" sz="1800" b="0" i="0" kern="1200" dirty="0">
              <a:solidFill>
                <a:schemeClr val="tx1"/>
              </a:solidFill>
              <a:latin typeface="Syne" panose="020B0604020202020204" charset="0"/>
            </a:rPr>
            <a:t>Expectations of negative behaviour)</a:t>
          </a:r>
          <a:r>
            <a:rPr lang="en-GB" sz="2000" b="0" kern="1200" dirty="0">
              <a:solidFill>
                <a:schemeClr val="tx1"/>
              </a:solidFill>
              <a:latin typeface="Syne" panose="020B0604020202020204" charset="0"/>
            </a:rPr>
            <a:t> </a:t>
          </a:r>
          <a:endParaRPr lang="en-US" sz="2000" b="0" kern="1200" dirty="0">
            <a:solidFill>
              <a:schemeClr val="tx1"/>
            </a:solidFill>
            <a:latin typeface="Syne" panose="020B0604020202020204" charset="0"/>
          </a:endParaRPr>
        </a:p>
      </dsp:txBody>
      <dsp:txXfrm>
        <a:off x="3617592" y="1711212"/>
        <a:ext cx="2444042" cy="1466425"/>
      </dsp:txXfrm>
    </dsp:sp>
  </dsp:spTree>
</dsp:drawing>
</file>

<file path=ppt/diagrams/drawing18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7523533-32BF-4A59-B88A-68A6CA6B5EE4}">
      <dsp:nvSpPr>
        <dsp:cNvPr id="0" name=""/>
        <dsp:cNvSpPr/>
      </dsp:nvSpPr>
      <dsp:spPr>
        <a:xfrm>
          <a:off x="285749" y="0"/>
          <a:ext cx="8572500" cy="5143500"/>
        </a:xfrm>
        <a:prstGeom prst="rect">
          <a:avLst/>
        </a:prstGeom>
        <a:solidFill>
          <a:schemeClr val="accent2">
            <a:hueOff val="0"/>
            <a:satOff val="0"/>
            <a:lumOff val="0"/>
            <a:alpha val="5000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5720" tIns="45720" rIns="45720" bIns="45720" numCol="1" spcCol="1270" anchor="t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1200" b="1" kern="1200" dirty="0">
            <a:solidFill>
              <a:schemeClr val="tx1"/>
            </a:solidFill>
            <a:latin typeface="Syne" panose="020B0604020202020204" charset="0"/>
          </a:endParaRPr>
        </a:p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b="1" kern="1200" dirty="0">
              <a:solidFill>
                <a:schemeClr val="tx1"/>
              </a:solidFill>
              <a:latin typeface="Syne" panose="020B0604020202020204" charset="0"/>
            </a:rPr>
            <a:t>Realistic Threat</a:t>
          </a:r>
        </a:p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1800" b="0" kern="1200" dirty="0">
            <a:solidFill>
              <a:schemeClr val="tx1"/>
            </a:solidFill>
            <a:latin typeface="Syne" panose="020B0604020202020204" charset="0"/>
          </a:endParaRPr>
        </a:p>
      </dsp:txBody>
      <dsp:txXfrm>
        <a:off x="285749" y="0"/>
        <a:ext cx="8572500" cy="5143500"/>
      </dsp:txXfrm>
    </dsp:sp>
  </dsp:spTree>
</dsp:drawing>
</file>

<file path=ppt/diagrams/drawing19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7740385-3D32-4063-B788-94BF2D150716}">
      <dsp:nvSpPr>
        <dsp:cNvPr id="0" name=""/>
        <dsp:cNvSpPr/>
      </dsp:nvSpPr>
      <dsp:spPr>
        <a:xfrm>
          <a:off x="3837" y="363002"/>
          <a:ext cx="1962805" cy="5049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3792" tIns="40640" rIns="113792" bIns="40640" numCol="1" spcCol="1270" anchor="ctr" anchorCtr="0">
          <a:noAutofit/>
        </a:bodyPr>
        <a:lstStyle/>
        <a:p>
          <a:pPr marL="0" lvl="0" indent="0" algn="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b="1" i="0" kern="1200" dirty="0"/>
            <a:t>Psychological Mechanism</a:t>
          </a:r>
          <a:endParaRPr lang="en-GB" sz="1600" b="1" kern="1200" dirty="0"/>
        </a:p>
      </dsp:txBody>
      <dsp:txXfrm>
        <a:off x="3837" y="363002"/>
        <a:ext cx="1962805" cy="504900"/>
      </dsp:txXfrm>
    </dsp:sp>
    <dsp:sp modelId="{C6B173B6-939A-4061-A8F9-DBDB32CDF1BB}">
      <dsp:nvSpPr>
        <dsp:cNvPr id="0" name=""/>
        <dsp:cNvSpPr/>
      </dsp:nvSpPr>
      <dsp:spPr>
        <a:xfrm>
          <a:off x="1966642" y="94774"/>
          <a:ext cx="392561" cy="1041356"/>
        </a:xfrm>
        <a:prstGeom prst="leftBrace">
          <a:avLst>
            <a:gd name="adj1" fmla="val 35000"/>
            <a:gd name="adj2" fmla="val 50000"/>
          </a:avLst>
        </a:prstGeom>
        <a:noFill/>
        <a:ln w="25400" cap="flat" cmpd="sng" algn="ctr">
          <a:solidFill>
            <a:schemeClr val="accent3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1421B551-023E-47B7-ADFA-AFC296371EC5}">
      <dsp:nvSpPr>
        <dsp:cNvPr id="0" name=""/>
        <dsp:cNvSpPr/>
      </dsp:nvSpPr>
      <dsp:spPr>
        <a:xfrm>
          <a:off x="2516228" y="94774"/>
          <a:ext cx="5338831" cy="1041356"/>
        </a:xfrm>
        <a:prstGeom prst="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3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15000"/>
            </a:spcAft>
            <a:buFont typeface="Arial" panose="020B0604020202020204" pitchFamily="34" charset="0"/>
            <a:buChar char="•"/>
          </a:pPr>
          <a:r>
            <a:rPr lang="en-GB" sz="1600" b="0" i="0" kern="1200" dirty="0"/>
            <a:t>Perceived competition for limited resources</a:t>
          </a:r>
          <a:endParaRPr lang="en-GB" sz="1600" kern="1200" dirty="0"/>
        </a:p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15000"/>
            </a:spcAft>
            <a:buFont typeface="Arial" panose="020B0604020202020204" pitchFamily="34" charset="0"/>
            <a:buChar char="•"/>
          </a:pPr>
          <a:r>
            <a:rPr lang="en-GB" sz="1600" b="0" i="0" kern="1200"/>
            <a:t>Concerns about economic, political, or physical wellbeing</a:t>
          </a:r>
        </a:p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15000"/>
            </a:spcAft>
            <a:buFont typeface="Arial" panose="020B0604020202020204" pitchFamily="34" charset="0"/>
            <a:buChar char="•"/>
          </a:pPr>
          <a:r>
            <a:rPr lang="en-GB" sz="1600" b="0" i="0" kern="1200" dirty="0"/>
            <a:t>Outgroups viewed as competitors</a:t>
          </a:r>
        </a:p>
      </dsp:txBody>
      <dsp:txXfrm>
        <a:off x="2516228" y="94774"/>
        <a:ext cx="5338831" cy="1041356"/>
      </dsp:txXfrm>
    </dsp:sp>
    <dsp:sp modelId="{D7026DE8-53DE-40C4-96BD-C75D3124F12E}">
      <dsp:nvSpPr>
        <dsp:cNvPr id="0" name=""/>
        <dsp:cNvSpPr/>
      </dsp:nvSpPr>
      <dsp:spPr>
        <a:xfrm>
          <a:off x="3837" y="1359401"/>
          <a:ext cx="1962805" cy="5049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3792" tIns="40640" rIns="113792" bIns="40640" numCol="1" spcCol="1270" anchor="ctr" anchorCtr="0">
          <a:noAutofit/>
        </a:bodyPr>
        <a:lstStyle/>
        <a:p>
          <a:pPr marL="0" lvl="0" indent="0" algn="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b="1" i="0" kern="1200" dirty="0"/>
            <a:t>Supporting Research</a:t>
          </a:r>
          <a:endParaRPr lang="en-GB" sz="1600" b="1" kern="1200" dirty="0"/>
        </a:p>
      </dsp:txBody>
      <dsp:txXfrm>
        <a:off x="3837" y="1359401"/>
        <a:ext cx="1962805" cy="504900"/>
      </dsp:txXfrm>
    </dsp:sp>
    <dsp:sp modelId="{BA5CFA3D-1C05-4CB0-A468-61101608CE09}">
      <dsp:nvSpPr>
        <dsp:cNvPr id="0" name=""/>
        <dsp:cNvSpPr/>
      </dsp:nvSpPr>
      <dsp:spPr>
        <a:xfrm>
          <a:off x="1966642" y="1193730"/>
          <a:ext cx="392561" cy="836240"/>
        </a:xfrm>
        <a:prstGeom prst="leftBrace">
          <a:avLst>
            <a:gd name="adj1" fmla="val 35000"/>
            <a:gd name="adj2" fmla="val 50000"/>
          </a:avLst>
        </a:prstGeom>
        <a:noFill/>
        <a:ln w="25400" cap="flat" cmpd="sng" algn="ctr">
          <a:solidFill>
            <a:schemeClr val="accent3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D3A46EE4-B0B8-4B28-B58E-0F1C6B66979F}">
      <dsp:nvSpPr>
        <dsp:cNvPr id="0" name=""/>
        <dsp:cNvSpPr/>
      </dsp:nvSpPr>
      <dsp:spPr>
        <a:xfrm>
          <a:off x="2516228" y="1193730"/>
          <a:ext cx="5338831" cy="836240"/>
        </a:xfrm>
        <a:prstGeom prst="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3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15000"/>
            </a:spcAft>
            <a:buFont typeface="Arial" panose="020B0604020202020204" pitchFamily="34" charset="0"/>
            <a:buChar char="•"/>
          </a:pPr>
          <a:r>
            <a:rPr lang="en-GB" sz="1600" b="0" i="0" kern="1200" dirty="0"/>
            <a:t>Stephan &amp; Stephan (2000)</a:t>
          </a:r>
          <a:endParaRPr lang="en-GB" sz="1600" kern="1200" dirty="0"/>
        </a:p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15000"/>
            </a:spcAft>
            <a:buFont typeface="Arial" panose="020B0604020202020204" pitchFamily="34" charset="0"/>
            <a:buChar char="•"/>
          </a:pPr>
          <a:r>
            <a:rPr lang="en-GB" sz="1600" b="0" i="0" kern="1200"/>
            <a:t>Quillian (1995)</a:t>
          </a:r>
        </a:p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15000"/>
            </a:spcAft>
            <a:buFont typeface="Arial" panose="020B0604020202020204" pitchFamily="34" charset="0"/>
            <a:buChar char="•"/>
          </a:pPr>
          <a:r>
            <a:rPr lang="en-GB" sz="1600" b="0" i="0" kern="1200" dirty="0"/>
            <a:t>Riek, Mania &amp; Gaertner (2006)</a:t>
          </a:r>
        </a:p>
      </dsp:txBody>
      <dsp:txXfrm>
        <a:off x="2516228" y="1193730"/>
        <a:ext cx="5338831" cy="836240"/>
      </dsp:txXfrm>
    </dsp:sp>
    <dsp:sp modelId="{B237CFF6-0988-40CA-9CB3-7ECC551D7926}">
      <dsp:nvSpPr>
        <dsp:cNvPr id="0" name=""/>
        <dsp:cNvSpPr/>
      </dsp:nvSpPr>
      <dsp:spPr>
        <a:xfrm>
          <a:off x="3837" y="2344971"/>
          <a:ext cx="1962805" cy="3168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3792" tIns="40640" rIns="113792" bIns="40640" numCol="1" spcCol="1270" anchor="ctr" anchorCtr="0">
          <a:noAutofit/>
        </a:bodyPr>
        <a:lstStyle/>
        <a:p>
          <a:pPr marL="0" lvl="0" indent="0" algn="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b="1" i="0" kern="1200" dirty="0"/>
            <a:t>Applications</a:t>
          </a:r>
          <a:endParaRPr lang="en-GB" sz="1600" b="1" kern="1200" dirty="0"/>
        </a:p>
      </dsp:txBody>
      <dsp:txXfrm>
        <a:off x="3837" y="2344971"/>
        <a:ext cx="1962805" cy="316800"/>
      </dsp:txXfrm>
    </dsp:sp>
    <dsp:sp modelId="{35DEB536-83AD-4DE8-9432-217C90861137}">
      <dsp:nvSpPr>
        <dsp:cNvPr id="0" name=""/>
        <dsp:cNvSpPr/>
      </dsp:nvSpPr>
      <dsp:spPr>
        <a:xfrm>
          <a:off x="1966642" y="2087571"/>
          <a:ext cx="392561" cy="831599"/>
        </a:xfrm>
        <a:prstGeom prst="leftBrace">
          <a:avLst>
            <a:gd name="adj1" fmla="val 35000"/>
            <a:gd name="adj2" fmla="val 50000"/>
          </a:avLst>
        </a:prstGeom>
        <a:noFill/>
        <a:ln w="25400" cap="flat" cmpd="sng" algn="ctr">
          <a:solidFill>
            <a:schemeClr val="accent3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3ED71AF5-D14F-4897-AEF8-2031F410E523}">
      <dsp:nvSpPr>
        <dsp:cNvPr id="0" name=""/>
        <dsp:cNvSpPr/>
      </dsp:nvSpPr>
      <dsp:spPr>
        <a:xfrm>
          <a:off x="2516228" y="2087571"/>
          <a:ext cx="5338831" cy="831599"/>
        </a:xfrm>
        <a:prstGeom prst="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3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600" b="0" i="0" kern="1200" dirty="0"/>
            <a:t>Immigration attitudes</a:t>
          </a:r>
          <a:endParaRPr lang="en-GB" sz="1600" kern="1200" dirty="0"/>
        </a:p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15000"/>
            </a:spcAft>
            <a:buFont typeface="Arial" panose="020B0604020202020204" pitchFamily="34" charset="0"/>
            <a:buChar char="•"/>
          </a:pPr>
          <a:r>
            <a:rPr lang="en-GB" sz="1600" b="0" i="0" kern="1200"/>
            <a:t>Employment competition</a:t>
          </a:r>
        </a:p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15000"/>
            </a:spcAft>
            <a:buFont typeface="Arial" panose="020B0604020202020204" pitchFamily="34" charset="0"/>
            <a:buChar char="•"/>
          </a:pPr>
          <a:r>
            <a:rPr lang="en-GB" sz="1600" b="0" i="0" kern="1200" dirty="0"/>
            <a:t>Housing and welfare debates</a:t>
          </a:r>
        </a:p>
      </dsp:txBody>
      <dsp:txXfrm>
        <a:off x="2516228" y="2087571"/>
        <a:ext cx="5338831" cy="831599"/>
      </dsp:txXfrm>
    </dsp:sp>
    <dsp:sp modelId="{7CFE68E2-DBEB-43B3-B9E4-8761C973ACDA}">
      <dsp:nvSpPr>
        <dsp:cNvPr id="0" name=""/>
        <dsp:cNvSpPr/>
      </dsp:nvSpPr>
      <dsp:spPr>
        <a:xfrm>
          <a:off x="3837" y="3214371"/>
          <a:ext cx="1962805" cy="3168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3792" tIns="40640" rIns="113792" bIns="40640" numCol="1" spcCol="1270" anchor="ctr" anchorCtr="0">
          <a:noAutofit/>
        </a:bodyPr>
        <a:lstStyle/>
        <a:p>
          <a:pPr marL="0" lvl="0" indent="0" algn="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b="1" kern="1200" dirty="0"/>
            <a:t>Critique</a:t>
          </a:r>
        </a:p>
      </dsp:txBody>
      <dsp:txXfrm>
        <a:off x="3837" y="3214371"/>
        <a:ext cx="1962805" cy="316800"/>
      </dsp:txXfrm>
    </dsp:sp>
    <dsp:sp modelId="{5A2B6529-AAB7-4F56-8F4C-5259C653DC98}">
      <dsp:nvSpPr>
        <dsp:cNvPr id="0" name=""/>
        <dsp:cNvSpPr/>
      </dsp:nvSpPr>
      <dsp:spPr>
        <a:xfrm>
          <a:off x="1966642" y="2976771"/>
          <a:ext cx="392561" cy="792000"/>
        </a:xfrm>
        <a:prstGeom prst="leftBrace">
          <a:avLst>
            <a:gd name="adj1" fmla="val 35000"/>
            <a:gd name="adj2" fmla="val 50000"/>
          </a:avLst>
        </a:prstGeom>
        <a:noFill/>
        <a:ln w="25400" cap="flat" cmpd="sng" algn="ctr">
          <a:solidFill>
            <a:schemeClr val="accent3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0F11F607-5DA7-43D0-B834-124101B4FB99}">
      <dsp:nvSpPr>
        <dsp:cNvPr id="0" name=""/>
        <dsp:cNvSpPr/>
      </dsp:nvSpPr>
      <dsp:spPr>
        <a:xfrm>
          <a:off x="2516228" y="2976771"/>
          <a:ext cx="5338831" cy="792000"/>
        </a:xfrm>
        <a:prstGeom prst="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3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600" b="0" i="0" kern="1200" dirty="0"/>
            <a:t>Competition does not always produce prejudice</a:t>
          </a:r>
          <a:endParaRPr lang="en-GB" sz="1600" kern="1200" dirty="0"/>
        </a:p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15000"/>
            </a:spcAft>
            <a:buFont typeface="Arial" panose="020B0604020202020204" pitchFamily="34" charset="0"/>
            <a:buChar char="•"/>
          </a:pPr>
          <a:r>
            <a:rPr lang="en-GB" sz="1600" b="0" i="0" kern="1200" dirty="0"/>
            <a:t>Perceived threat often matters more than objective threat</a:t>
          </a:r>
        </a:p>
      </dsp:txBody>
      <dsp:txXfrm>
        <a:off x="2516228" y="2976771"/>
        <a:ext cx="5338831" cy="792000"/>
      </dsp:txXfrm>
    </dsp:sp>
  </dsp:spTree>
</dsp:drawing>
</file>

<file path=ppt/diagrams/drawing20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7523533-32BF-4A59-B88A-68A6CA6B5EE4}">
      <dsp:nvSpPr>
        <dsp:cNvPr id="0" name=""/>
        <dsp:cNvSpPr/>
      </dsp:nvSpPr>
      <dsp:spPr>
        <a:xfrm>
          <a:off x="929145" y="382"/>
          <a:ext cx="2444042" cy="1466425"/>
        </a:xfrm>
        <a:prstGeom prst="rect">
          <a:avLst/>
        </a:prstGeom>
        <a:solidFill>
          <a:schemeClr val="accent2">
            <a:hueOff val="0"/>
            <a:satOff val="0"/>
            <a:lumOff val="0"/>
            <a:alpha val="5000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b="0" kern="1200" dirty="0">
              <a:solidFill>
                <a:schemeClr val="tx1"/>
              </a:solidFill>
              <a:latin typeface="Syne" panose="020B0604020202020204" charset="0"/>
            </a:rPr>
            <a:t>Realistic Threat</a:t>
          </a:r>
        </a:p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b="0" kern="1200" dirty="0">
              <a:solidFill>
                <a:schemeClr val="tx1"/>
              </a:solidFill>
              <a:latin typeface="Syne" panose="020B0604020202020204" charset="0"/>
            </a:rPr>
            <a:t>(</a:t>
          </a:r>
          <a:r>
            <a:rPr lang="en-GB" sz="1800" b="0" i="0" kern="1200" dirty="0">
              <a:solidFill>
                <a:schemeClr val="tx1"/>
              </a:solidFill>
              <a:latin typeface="Syne" panose="020B0604020202020204" charset="0"/>
            </a:rPr>
            <a:t>Threats to resources, power, safety)</a:t>
          </a:r>
          <a:endParaRPr lang="en-GB" sz="1800" kern="1200" dirty="0">
            <a:solidFill>
              <a:schemeClr val="tx1"/>
            </a:solidFill>
            <a:latin typeface="Syne" panose="020B0604020202020204" charset="0"/>
          </a:endParaRPr>
        </a:p>
      </dsp:txBody>
      <dsp:txXfrm>
        <a:off x="929145" y="382"/>
        <a:ext cx="2444042" cy="1466425"/>
      </dsp:txXfrm>
    </dsp:sp>
    <dsp:sp modelId="{5CFFC77B-E70F-4830-A760-0D7C7BBA3147}">
      <dsp:nvSpPr>
        <dsp:cNvPr id="0" name=""/>
        <dsp:cNvSpPr/>
      </dsp:nvSpPr>
      <dsp:spPr>
        <a:xfrm>
          <a:off x="3617592" y="382"/>
          <a:ext cx="2444042" cy="1466425"/>
        </a:xfrm>
        <a:prstGeom prst="rect">
          <a:avLst/>
        </a:prstGeom>
        <a:solidFill>
          <a:schemeClr val="accent2">
            <a:hueOff val="-482067"/>
            <a:satOff val="-3308"/>
            <a:lumOff val="1699"/>
            <a:alpha val="5000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b="0" kern="1200" dirty="0">
              <a:solidFill>
                <a:schemeClr val="tx1"/>
              </a:solidFill>
              <a:latin typeface="Syne" panose="020B0604020202020204" charset="0"/>
            </a:rPr>
            <a:t>Symbolic Threat</a:t>
          </a:r>
        </a:p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b="0" kern="1200" dirty="0">
              <a:solidFill>
                <a:schemeClr val="tx1"/>
              </a:solidFill>
              <a:latin typeface="Syne" panose="020B0604020202020204" charset="0"/>
            </a:rPr>
            <a:t>(</a:t>
          </a:r>
          <a:r>
            <a:rPr lang="en-GB" sz="1800" b="0" i="0" kern="1200" dirty="0">
              <a:solidFill>
                <a:schemeClr val="tx1"/>
              </a:solidFill>
              <a:latin typeface="Syne" panose="020B0604020202020204" charset="0"/>
            </a:rPr>
            <a:t>Threats to values, beliefs, identity)</a:t>
          </a:r>
          <a:endParaRPr lang="en-GB" sz="1800" kern="1200" dirty="0">
            <a:solidFill>
              <a:schemeClr val="tx1"/>
            </a:solidFill>
            <a:latin typeface="Syne" panose="020B0604020202020204" charset="0"/>
          </a:endParaRPr>
        </a:p>
      </dsp:txBody>
      <dsp:txXfrm>
        <a:off x="3617592" y="382"/>
        <a:ext cx="2444042" cy="1466425"/>
      </dsp:txXfrm>
    </dsp:sp>
    <dsp:sp modelId="{B5629D7E-E72B-4F54-9EA5-94CF4238A6FF}">
      <dsp:nvSpPr>
        <dsp:cNvPr id="0" name=""/>
        <dsp:cNvSpPr/>
      </dsp:nvSpPr>
      <dsp:spPr>
        <a:xfrm>
          <a:off x="906733" y="1711594"/>
          <a:ext cx="2444042" cy="1466425"/>
        </a:xfrm>
        <a:prstGeom prst="rect">
          <a:avLst/>
        </a:prstGeom>
        <a:solidFill>
          <a:schemeClr val="accent2">
            <a:hueOff val="-964133"/>
            <a:satOff val="-6616"/>
            <a:lumOff val="3399"/>
            <a:alpha val="5000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b="0" kern="1200" dirty="0">
              <a:solidFill>
                <a:schemeClr val="tx1"/>
              </a:solidFill>
              <a:latin typeface="Syne" panose="020B0604020202020204" charset="0"/>
            </a:rPr>
            <a:t>Intergroup</a:t>
          </a:r>
          <a:r>
            <a:rPr lang="en-GB" sz="2100" b="0" kern="1200" dirty="0">
              <a:solidFill>
                <a:schemeClr val="tx1"/>
              </a:solidFill>
              <a:latin typeface="Syne" panose="020B0604020202020204" charset="0"/>
            </a:rPr>
            <a:t> </a:t>
          </a:r>
          <a:r>
            <a:rPr lang="en-GB" sz="2000" b="0" kern="1200" dirty="0">
              <a:solidFill>
                <a:schemeClr val="tx1"/>
              </a:solidFill>
              <a:latin typeface="Syne" panose="020B0604020202020204" charset="0"/>
            </a:rPr>
            <a:t>Anxiety</a:t>
          </a:r>
          <a:endParaRPr lang="en-GB" sz="2100" b="0" kern="1200" dirty="0">
            <a:solidFill>
              <a:schemeClr val="tx1"/>
            </a:solidFill>
            <a:latin typeface="Syne" panose="020B0604020202020204" charset="0"/>
          </a:endParaRPr>
        </a:p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b="0" kern="1200" dirty="0">
              <a:solidFill>
                <a:schemeClr val="tx1"/>
              </a:solidFill>
              <a:latin typeface="Syne" panose="020B0604020202020204" charset="0"/>
            </a:rPr>
            <a:t>(</a:t>
          </a:r>
          <a:r>
            <a:rPr lang="en-GB" sz="1800" b="0" i="0" kern="1200" dirty="0">
              <a:solidFill>
                <a:schemeClr val="tx1"/>
              </a:solidFill>
              <a:latin typeface="Syne" panose="020B0604020202020204" charset="0"/>
            </a:rPr>
            <a:t>Discomfort during interactions)</a:t>
          </a:r>
          <a:endParaRPr lang="en-GB" sz="1800" kern="1200" dirty="0">
            <a:solidFill>
              <a:schemeClr val="tx1"/>
            </a:solidFill>
            <a:latin typeface="Syne" panose="020B0604020202020204" charset="0"/>
          </a:endParaRPr>
        </a:p>
      </dsp:txBody>
      <dsp:txXfrm>
        <a:off x="906733" y="1711594"/>
        <a:ext cx="2444042" cy="1466425"/>
      </dsp:txXfrm>
    </dsp:sp>
    <dsp:sp modelId="{B51528AF-D9A7-4ED5-8050-48CAE4C80B74}">
      <dsp:nvSpPr>
        <dsp:cNvPr id="0" name=""/>
        <dsp:cNvSpPr/>
      </dsp:nvSpPr>
      <dsp:spPr>
        <a:xfrm>
          <a:off x="3617592" y="1711212"/>
          <a:ext cx="2444042" cy="1466425"/>
        </a:xfrm>
        <a:prstGeom prst="rect">
          <a:avLst/>
        </a:prstGeom>
        <a:solidFill>
          <a:schemeClr val="accent2">
            <a:hueOff val="-1446200"/>
            <a:satOff val="-9924"/>
            <a:lumOff val="5098"/>
            <a:alpha val="5000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b="0" kern="1200" dirty="0">
              <a:solidFill>
                <a:schemeClr val="tx1"/>
              </a:solidFill>
              <a:latin typeface="Syne" panose="020B0604020202020204" charset="0"/>
            </a:rPr>
            <a:t>Negative Stereotypes</a:t>
          </a:r>
        </a:p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b="0" kern="1200" dirty="0">
              <a:solidFill>
                <a:schemeClr val="tx1"/>
              </a:solidFill>
              <a:latin typeface="Syne" panose="020B0604020202020204" charset="0"/>
            </a:rPr>
            <a:t>(</a:t>
          </a:r>
          <a:r>
            <a:rPr lang="en-GB" sz="1800" b="0" i="0" kern="1200" dirty="0">
              <a:solidFill>
                <a:schemeClr val="tx1"/>
              </a:solidFill>
              <a:latin typeface="Syne" panose="020B0604020202020204" charset="0"/>
            </a:rPr>
            <a:t>Expectations of negative behaviour)</a:t>
          </a:r>
          <a:r>
            <a:rPr lang="en-GB" sz="2000" b="0" kern="1200" dirty="0">
              <a:solidFill>
                <a:schemeClr val="tx1"/>
              </a:solidFill>
              <a:latin typeface="Syne" panose="020B0604020202020204" charset="0"/>
            </a:rPr>
            <a:t> </a:t>
          </a:r>
          <a:endParaRPr lang="en-US" sz="2000" b="0" kern="1200" dirty="0">
            <a:solidFill>
              <a:schemeClr val="tx1"/>
            </a:solidFill>
            <a:latin typeface="Syne" panose="020B0604020202020204" charset="0"/>
          </a:endParaRPr>
        </a:p>
      </dsp:txBody>
      <dsp:txXfrm>
        <a:off x="3617592" y="1711212"/>
        <a:ext cx="2444042" cy="1466425"/>
      </dsp:txXfrm>
    </dsp:sp>
  </dsp:spTree>
</dsp:drawing>
</file>

<file path=ppt/diagrams/drawing2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CFFC77B-E70F-4830-A760-0D7C7BBA3147}">
      <dsp:nvSpPr>
        <dsp:cNvPr id="0" name=""/>
        <dsp:cNvSpPr/>
      </dsp:nvSpPr>
      <dsp:spPr>
        <a:xfrm>
          <a:off x="285749" y="0"/>
          <a:ext cx="8572500" cy="5143500"/>
        </a:xfrm>
        <a:prstGeom prst="rect">
          <a:avLst/>
        </a:prstGeom>
        <a:solidFill>
          <a:schemeClr val="accent2">
            <a:hueOff val="-482067"/>
            <a:satOff val="-3308"/>
            <a:lumOff val="1699"/>
            <a:alpha val="5000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t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2000" b="1" kern="1200" dirty="0">
            <a:solidFill>
              <a:schemeClr val="tx1"/>
            </a:solidFill>
            <a:latin typeface="Syne" panose="020B0604020202020204" charset="0"/>
          </a:endParaRPr>
        </a:p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b="1" kern="1200" dirty="0">
              <a:solidFill>
                <a:schemeClr val="tx1"/>
              </a:solidFill>
              <a:latin typeface="Syne" panose="020B0604020202020204" charset="0"/>
            </a:rPr>
            <a:t>Symbolic Threat</a:t>
          </a:r>
          <a:endParaRPr lang="en-GB" sz="2000" b="0" kern="1200" dirty="0">
            <a:solidFill>
              <a:schemeClr val="tx1"/>
            </a:solidFill>
            <a:latin typeface="Syne" panose="020B0604020202020204" charset="0"/>
          </a:endParaRPr>
        </a:p>
      </dsp:txBody>
      <dsp:txXfrm>
        <a:off x="285749" y="0"/>
        <a:ext cx="8572500" cy="5143500"/>
      </dsp:txXfrm>
    </dsp:sp>
  </dsp:spTree>
</dsp:drawing>
</file>

<file path=ppt/diagrams/drawing2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7740385-3D32-4063-B788-94BF2D150716}">
      <dsp:nvSpPr>
        <dsp:cNvPr id="0" name=""/>
        <dsp:cNvSpPr/>
      </dsp:nvSpPr>
      <dsp:spPr>
        <a:xfrm>
          <a:off x="3837" y="348152"/>
          <a:ext cx="1962805" cy="5049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3792" tIns="40640" rIns="113792" bIns="40640" numCol="1" spcCol="1270" anchor="ctr" anchorCtr="0">
          <a:noAutofit/>
        </a:bodyPr>
        <a:lstStyle/>
        <a:p>
          <a:pPr marL="0" lvl="0" indent="0" algn="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b="1" i="0" kern="1200" dirty="0"/>
            <a:t>Psychological Mechanism</a:t>
          </a:r>
          <a:endParaRPr lang="en-GB" sz="1600" b="1" kern="1200" dirty="0"/>
        </a:p>
      </dsp:txBody>
      <dsp:txXfrm>
        <a:off x="3837" y="348152"/>
        <a:ext cx="1962805" cy="504900"/>
      </dsp:txXfrm>
    </dsp:sp>
    <dsp:sp modelId="{C6B173B6-939A-4061-A8F9-DBDB32CDF1BB}">
      <dsp:nvSpPr>
        <dsp:cNvPr id="0" name=""/>
        <dsp:cNvSpPr/>
      </dsp:nvSpPr>
      <dsp:spPr>
        <a:xfrm>
          <a:off x="1966642" y="182482"/>
          <a:ext cx="392561" cy="836240"/>
        </a:xfrm>
        <a:prstGeom prst="leftBrace">
          <a:avLst>
            <a:gd name="adj1" fmla="val 35000"/>
            <a:gd name="adj2" fmla="val 50000"/>
          </a:avLst>
        </a:prstGeom>
        <a:noFill/>
        <a:ln w="25400" cap="flat" cmpd="sng" algn="ctr">
          <a:solidFill>
            <a:schemeClr val="accent3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1421B551-023E-47B7-ADFA-AFC296371EC5}">
      <dsp:nvSpPr>
        <dsp:cNvPr id="0" name=""/>
        <dsp:cNvSpPr/>
      </dsp:nvSpPr>
      <dsp:spPr>
        <a:xfrm>
          <a:off x="2516228" y="182482"/>
          <a:ext cx="5338831" cy="836240"/>
        </a:xfrm>
        <a:prstGeom prst="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3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15000"/>
            </a:spcAft>
            <a:buFont typeface="Arial" panose="020B0604020202020204" pitchFamily="34" charset="0"/>
            <a:buChar char="•"/>
          </a:pPr>
          <a:r>
            <a:rPr lang="en-GB" sz="1600" b="0" i="0" kern="1200" dirty="0"/>
            <a:t>Perceived challenges to values and identity</a:t>
          </a:r>
          <a:endParaRPr lang="en-GB" sz="1600" kern="1200" dirty="0"/>
        </a:p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15000"/>
            </a:spcAft>
            <a:buFont typeface="Arial" panose="020B0604020202020204" pitchFamily="34" charset="0"/>
            <a:buChar char="•"/>
          </a:pPr>
          <a:r>
            <a:rPr lang="en-GB" sz="1600" b="0" i="0" kern="1200"/>
            <a:t>Concerns about cultural change</a:t>
          </a:r>
        </a:p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15000"/>
            </a:spcAft>
            <a:buFont typeface="Arial" panose="020B0604020202020204" pitchFamily="34" charset="0"/>
            <a:buChar char="•"/>
          </a:pPr>
          <a:r>
            <a:rPr lang="en-GB" sz="1600" b="0" i="0" kern="1200" dirty="0"/>
            <a:t>Outgroups viewed as threatening the group's way of life</a:t>
          </a:r>
        </a:p>
      </dsp:txBody>
      <dsp:txXfrm>
        <a:off x="2516228" y="182482"/>
        <a:ext cx="5338831" cy="836240"/>
      </dsp:txXfrm>
    </dsp:sp>
    <dsp:sp modelId="{D7026DE8-53DE-40C4-96BD-C75D3124F12E}">
      <dsp:nvSpPr>
        <dsp:cNvPr id="0" name=""/>
        <dsp:cNvSpPr/>
      </dsp:nvSpPr>
      <dsp:spPr>
        <a:xfrm>
          <a:off x="3837" y="1241993"/>
          <a:ext cx="1962805" cy="5049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3792" tIns="40640" rIns="113792" bIns="40640" numCol="1" spcCol="1270" anchor="ctr" anchorCtr="0">
          <a:noAutofit/>
        </a:bodyPr>
        <a:lstStyle/>
        <a:p>
          <a:pPr marL="0" lvl="0" indent="0" algn="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b="1" i="0" kern="1200" dirty="0"/>
            <a:t>Supporting Research</a:t>
          </a:r>
          <a:endParaRPr lang="en-GB" sz="1600" b="1" kern="1200" dirty="0"/>
        </a:p>
      </dsp:txBody>
      <dsp:txXfrm>
        <a:off x="3837" y="1241993"/>
        <a:ext cx="1962805" cy="504900"/>
      </dsp:txXfrm>
    </dsp:sp>
    <dsp:sp modelId="{BA5CFA3D-1C05-4CB0-A468-61101608CE09}">
      <dsp:nvSpPr>
        <dsp:cNvPr id="0" name=""/>
        <dsp:cNvSpPr/>
      </dsp:nvSpPr>
      <dsp:spPr>
        <a:xfrm>
          <a:off x="1966642" y="1076322"/>
          <a:ext cx="392561" cy="836240"/>
        </a:xfrm>
        <a:prstGeom prst="leftBrace">
          <a:avLst>
            <a:gd name="adj1" fmla="val 35000"/>
            <a:gd name="adj2" fmla="val 50000"/>
          </a:avLst>
        </a:prstGeom>
        <a:noFill/>
        <a:ln w="25400" cap="flat" cmpd="sng" algn="ctr">
          <a:solidFill>
            <a:schemeClr val="accent3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D3A46EE4-B0B8-4B28-B58E-0F1C6B66979F}">
      <dsp:nvSpPr>
        <dsp:cNvPr id="0" name=""/>
        <dsp:cNvSpPr/>
      </dsp:nvSpPr>
      <dsp:spPr>
        <a:xfrm>
          <a:off x="2516228" y="1076322"/>
          <a:ext cx="5338831" cy="836240"/>
        </a:xfrm>
        <a:prstGeom prst="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3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15000"/>
            </a:spcAft>
            <a:buFont typeface="Arial" panose="020B0604020202020204" pitchFamily="34" charset="0"/>
            <a:buChar char="•"/>
          </a:pPr>
          <a:r>
            <a:rPr lang="en-GB" sz="1600" b="0" i="0" kern="1200" dirty="0"/>
            <a:t>Stephan &amp; Stephan (2000)</a:t>
          </a:r>
          <a:endParaRPr lang="en-GB" sz="1600" kern="1200" dirty="0"/>
        </a:p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15000"/>
            </a:spcAft>
            <a:buFont typeface="Arial" panose="020B0604020202020204" pitchFamily="34" charset="0"/>
            <a:buChar char="•"/>
          </a:pPr>
          <a:r>
            <a:rPr lang="en-GB" sz="1600" b="0" i="0" kern="1200"/>
            <a:t>Verkuyten (2009)</a:t>
          </a:r>
        </a:p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15000"/>
            </a:spcAft>
            <a:buFont typeface="Arial" panose="020B0604020202020204" pitchFamily="34" charset="0"/>
            <a:buChar char="•"/>
          </a:pPr>
          <a:r>
            <a:rPr lang="en-GB" sz="1600" b="0" i="0" kern="1200" dirty="0"/>
            <a:t>Craig &amp; Richeson (2014)</a:t>
          </a:r>
        </a:p>
      </dsp:txBody>
      <dsp:txXfrm>
        <a:off x="2516228" y="1076322"/>
        <a:ext cx="5338831" cy="836240"/>
      </dsp:txXfrm>
    </dsp:sp>
    <dsp:sp modelId="{B237CFF6-0988-40CA-9CB3-7ECC551D7926}">
      <dsp:nvSpPr>
        <dsp:cNvPr id="0" name=""/>
        <dsp:cNvSpPr/>
      </dsp:nvSpPr>
      <dsp:spPr>
        <a:xfrm>
          <a:off x="3837" y="2346363"/>
          <a:ext cx="1962805" cy="3168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3792" tIns="40640" rIns="113792" bIns="40640" numCol="1" spcCol="1270" anchor="ctr" anchorCtr="0">
          <a:noAutofit/>
        </a:bodyPr>
        <a:lstStyle/>
        <a:p>
          <a:pPr marL="0" lvl="0" indent="0" algn="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b="1" i="0" kern="1200" dirty="0"/>
            <a:t>Applications</a:t>
          </a:r>
          <a:endParaRPr lang="en-GB" sz="1600" b="1" kern="1200" dirty="0"/>
        </a:p>
      </dsp:txBody>
      <dsp:txXfrm>
        <a:off x="3837" y="2346363"/>
        <a:ext cx="1962805" cy="316800"/>
      </dsp:txXfrm>
    </dsp:sp>
    <dsp:sp modelId="{35DEB536-83AD-4DE8-9432-217C90861137}">
      <dsp:nvSpPr>
        <dsp:cNvPr id="0" name=""/>
        <dsp:cNvSpPr/>
      </dsp:nvSpPr>
      <dsp:spPr>
        <a:xfrm>
          <a:off x="1966642" y="1970163"/>
          <a:ext cx="392561" cy="1069200"/>
        </a:xfrm>
        <a:prstGeom prst="leftBrace">
          <a:avLst>
            <a:gd name="adj1" fmla="val 35000"/>
            <a:gd name="adj2" fmla="val 50000"/>
          </a:avLst>
        </a:prstGeom>
        <a:noFill/>
        <a:ln w="25400" cap="flat" cmpd="sng" algn="ctr">
          <a:solidFill>
            <a:schemeClr val="accent3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3ED71AF5-D14F-4897-AEF8-2031F410E523}">
      <dsp:nvSpPr>
        <dsp:cNvPr id="0" name=""/>
        <dsp:cNvSpPr/>
      </dsp:nvSpPr>
      <dsp:spPr>
        <a:xfrm>
          <a:off x="2516228" y="1970163"/>
          <a:ext cx="5338831" cy="1069200"/>
        </a:xfrm>
        <a:prstGeom prst="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3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600" b="0" i="0" kern="1200" dirty="0"/>
            <a:t>Immigration debates</a:t>
          </a:r>
          <a:endParaRPr lang="en-GB" sz="1600" kern="1200" dirty="0"/>
        </a:p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15000"/>
            </a:spcAft>
            <a:buFont typeface="Arial" panose="020B0604020202020204" pitchFamily="34" charset="0"/>
            <a:buChar char="•"/>
          </a:pPr>
          <a:r>
            <a:rPr lang="en-GB" sz="1600" b="0" i="0" kern="1200"/>
            <a:t>Religious diversity</a:t>
          </a:r>
        </a:p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15000"/>
            </a:spcAft>
            <a:buFont typeface="Arial" panose="020B0604020202020204" pitchFamily="34" charset="0"/>
            <a:buChar char="•"/>
          </a:pPr>
          <a:r>
            <a:rPr lang="en-GB" sz="1600" b="0" i="0" kern="1200"/>
            <a:t>National identity</a:t>
          </a:r>
        </a:p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15000"/>
            </a:spcAft>
            <a:buFont typeface="Arial" panose="020B0604020202020204" pitchFamily="34" charset="0"/>
            <a:buChar char="•"/>
          </a:pPr>
          <a:r>
            <a:rPr lang="en-GB" sz="1600" b="0" i="0" kern="1200" dirty="0"/>
            <a:t>Social change</a:t>
          </a:r>
        </a:p>
      </dsp:txBody>
      <dsp:txXfrm>
        <a:off x="2516228" y="1970163"/>
        <a:ext cx="5338831" cy="1069200"/>
      </dsp:txXfrm>
    </dsp:sp>
    <dsp:sp modelId="{7CFE68E2-DBEB-43B3-B9E4-8761C973ACDA}">
      <dsp:nvSpPr>
        <dsp:cNvPr id="0" name=""/>
        <dsp:cNvSpPr/>
      </dsp:nvSpPr>
      <dsp:spPr>
        <a:xfrm>
          <a:off x="3837" y="3230613"/>
          <a:ext cx="1962805" cy="3168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3792" tIns="40640" rIns="113792" bIns="40640" numCol="1" spcCol="1270" anchor="ctr" anchorCtr="0">
          <a:noAutofit/>
        </a:bodyPr>
        <a:lstStyle/>
        <a:p>
          <a:pPr marL="0" lvl="0" indent="0" algn="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b="1" kern="1200" dirty="0"/>
            <a:t>Critique</a:t>
          </a:r>
        </a:p>
      </dsp:txBody>
      <dsp:txXfrm>
        <a:off x="3837" y="3230613"/>
        <a:ext cx="1962805" cy="316800"/>
      </dsp:txXfrm>
    </dsp:sp>
    <dsp:sp modelId="{5A2B6529-AAB7-4F56-8F4C-5259C653DC98}">
      <dsp:nvSpPr>
        <dsp:cNvPr id="0" name=""/>
        <dsp:cNvSpPr/>
      </dsp:nvSpPr>
      <dsp:spPr>
        <a:xfrm>
          <a:off x="1966642" y="3096963"/>
          <a:ext cx="392561" cy="584100"/>
        </a:xfrm>
        <a:prstGeom prst="leftBrace">
          <a:avLst>
            <a:gd name="adj1" fmla="val 35000"/>
            <a:gd name="adj2" fmla="val 50000"/>
          </a:avLst>
        </a:prstGeom>
        <a:noFill/>
        <a:ln w="25400" cap="flat" cmpd="sng" algn="ctr">
          <a:solidFill>
            <a:schemeClr val="accent3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0F11F607-5DA7-43D0-B834-124101B4FB99}">
      <dsp:nvSpPr>
        <dsp:cNvPr id="0" name=""/>
        <dsp:cNvSpPr/>
      </dsp:nvSpPr>
      <dsp:spPr>
        <a:xfrm>
          <a:off x="2516228" y="3096963"/>
          <a:ext cx="5338831" cy="584100"/>
        </a:xfrm>
        <a:prstGeom prst="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3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600" b="0" i="0" kern="1200" dirty="0"/>
            <a:t>Difficult to distinguish from prejudice itself</a:t>
          </a:r>
          <a:endParaRPr lang="en-GB" sz="1600" kern="1200" dirty="0"/>
        </a:p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15000"/>
            </a:spcAft>
            <a:buFont typeface="Arial" panose="020B0604020202020204" pitchFamily="34" charset="0"/>
            <a:buChar char="•"/>
          </a:pPr>
          <a:r>
            <a:rPr lang="en-GB" sz="1600" b="0" i="0" kern="1200" dirty="0"/>
            <a:t>Often influenced by political and media narratives</a:t>
          </a:r>
        </a:p>
      </dsp:txBody>
      <dsp:txXfrm>
        <a:off x="2516228" y="3096963"/>
        <a:ext cx="5338831" cy="584100"/>
      </dsp:txXfrm>
    </dsp:sp>
  </dsp:spTree>
</dsp:drawing>
</file>

<file path=ppt/diagrams/drawing2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7523533-32BF-4A59-B88A-68A6CA6B5EE4}">
      <dsp:nvSpPr>
        <dsp:cNvPr id="0" name=""/>
        <dsp:cNvSpPr/>
      </dsp:nvSpPr>
      <dsp:spPr>
        <a:xfrm>
          <a:off x="929145" y="382"/>
          <a:ext cx="2444042" cy="1466425"/>
        </a:xfrm>
        <a:prstGeom prst="rect">
          <a:avLst/>
        </a:prstGeom>
        <a:solidFill>
          <a:schemeClr val="accent2">
            <a:hueOff val="0"/>
            <a:satOff val="0"/>
            <a:lumOff val="0"/>
            <a:alpha val="5000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b="0" kern="1200" dirty="0">
              <a:solidFill>
                <a:schemeClr val="tx1"/>
              </a:solidFill>
              <a:latin typeface="Syne" panose="020B0604020202020204" charset="0"/>
            </a:rPr>
            <a:t>Realistic Threat</a:t>
          </a:r>
        </a:p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b="0" kern="1200" dirty="0">
              <a:solidFill>
                <a:schemeClr val="tx1"/>
              </a:solidFill>
              <a:latin typeface="Syne" panose="020B0604020202020204" charset="0"/>
            </a:rPr>
            <a:t>(</a:t>
          </a:r>
          <a:r>
            <a:rPr lang="en-GB" sz="1800" b="0" i="0" kern="1200" dirty="0">
              <a:solidFill>
                <a:schemeClr val="tx1"/>
              </a:solidFill>
              <a:latin typeface="Syne" panose="020B0604020202020204" charset="0"/>
            </a:rPr>
            <a:t>Threats to resources, power, safety)</a:t>
          </a:r>
          <a:endParaRPr lang="en-GB" sz="1800" kern="1200" dirty="0">
            <a:solidFill>
              <a:schemeClr val="tx1"/>
            </a:solidFill>
            <a:latin typeface="Syne" panose="020B0604020202020204" charset="0"/>
          </a:endParaRPr>
        </a:p>
      </dsp:txBody>
      <dsp:txXfrm>
        <a:off x="929145" y="382"/>
        <a:ext cx="2444042" cy="1466425"/>
      </dsp:txXfrm>
    </dsp:sp>
    <dsp:sp modelId="{5CFFC77B-E70F-4830-A760-0D7C7BBA3147}">
      <dsp:nvSpPr>
        <dsp:cNvPr id="0" name=""/>
        <dsp:cNvSpPr/>
      </dsp:nvSpPr>
      <dsp:spPr>
        <a:xfrm>
          <a:off x="3617592" y="382"/>
          <a:ext cx="2444042" cy="1466425"/>
        </a:xfrm>
        <a:prstGeom prst="rect">
          <a:avLst/>
        </a:prstGeom>
        <a:solidFill>
          <a:schemeClr val="accent2">
            <a:hueOff val="-482067"/>
            <a:satOff val="-3308"/>
            <a:lumOff val="1699"/>
            <a:alpha val="5000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b="0" kern="1200" dirty="0">
              <a:solidFill>
                <a:schemeClr val="tx1"/>
              </a:solidFill>
              <a:latin typeface="Syne" panose="020B0604020202020204" charset="0"/>
            </a:rPr>
            <a:t>Symbolic Threat</a:t>
          </a:r>
        </a:p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b="0" kern="1200" dirty="0">
              <a:solidFill>
                <a:schemeClr val="tx1"/>
              </a:solidFill>
              <a:latin typeface="Syne" panose="020B0604020202020204" charset="0"/>
            </a:rPr>
            <a:t>(</a:t>
          </a:r>
          <a:r>
            <a:rPr lang="en-GB" sz="1800" b="0" i="0" kern="1200" dirty="0">
              <a:solidFill>
                <a:schemeClr val="tx1"/>
              </a:solidFill>
              <a:latin typeface="Syne" panose="020B0604020202020204" charset="0"/>
            </a:rPr>
            <a:t>Threats to values, beliefs, identity)</a:t>
          </a:r>
          <a:endParaRPr lang="en-GB" sz="1800" kern="1200" dirty="0">
            <a:solidFill>
              <a:schemeClr val="tx1"/>
            </a:solidFill>
            <a:latin typeface="Syne" panose="020B0604020202020204" charset="0"/>
          </a:endParaRPr>
        </a:p>
      </dsp:txBody>
      <dsp:txXfrm>
        <a:off x="3617592" y="382"/>
        <a:ext cx="2444042" cy="1466425"/>
      </dsp:txXfrm>
    </dsp:sp>
    <dsp:sp modelId="{B5629D7E-E72B-4F54-9EA5-94CF4238A6FF}">
      <dsp:nvSpPr>
        <dsp:cNvPr id="0" name=""/>
        <dsp:cNvSpPr/>
      </dsp:nvSpPr>
      <dsp:spPr>
        <a:xfrm>
          <a:off x="906733" y="1711594"/>
          <a:ext cx="2444042" cy="1466425"/>
        </a:xfrm>
        <a:prstGeom prst="rect">
          <a:avLst/>
        </a:prstGeom>
        <a:solidFill>
          <a:schemeClr val="accent2">
            <a:hueOff val="-964133"/>
            <a:satOff val="-6616"/>
            <a:lumOff val="3399"/>
            <a:alpha val="5000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b="0" kern="1200" dirty="0">
              <a:solidFill>
                <a:schemeClr val="tx1"/>
              </a:solidFill>
              <a:latin typeface="Syne" panose="020B0604020202020204" charset="0"/>
            </a:rPr>
            <a:t>Intergroup</a:t>
          </a:r>
          <a:r>
            <a:rPr lang="en-GB" sz="2100" b="0" kern="1200" dirty="0">
              <a:solidFill>
                <a:schemeClr val="tx1"/>
              </a:solidFill>
              <a:latin typeface="Syne" panose="020B0604020202020204" charset="0"/>
            </a:rPr>
            <a:t> </a:t>
          </a:r>
          <a:r>
            <a:rPr lang="en-GB" sz="2000" b="0" kern="1200" dirty="0">
              <a:solidFill>
                <a:schemeClr val="tx1"/>
              </a:solidFill>
              <a:latin typeface="Syne" panose="020B0604020202020204" charset="0"/>
            </a:rPr>
            <a:t>Anxiety</a:t>
          </a:r>
          <a:endParaRPr lang="en-GB" sz="2100" b="0" kern="1200" dirty="0">
            <a:solidFill>
              <a:schemeClr val="tx1"/>
            </a:solidFill>
            <a:latin typeface="Syne" panose="020B0604020202020204" charset="0"/>
          </a:endParaRPr>
        </a:p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b="0" kern="1200" dirty="0">
              <a:solidFill>
                <a:schemeClr val="tx1"/>
              </a:solidFill>
              <a:latin typeface="Syne" panose="020B0604020202020204" charset="0"/>
            </a:rPr>
            <a:t>(</a:t>
          </a:r>
          <a:r>
            <a:rPr lang="en-GB" sz="1800" b="0" i="0" kern="1200" dirty="0">
              <a:solidFill>
                <a:schemeClr val="tx1"/>
              </a:solidFill>
              <a:latin typeface="Syne" panose="020B0604020202020204" charset="0"/>
            </a:rPr>
            <a:t>Discomfort during interactions)</a:t>
          </a:r>
          <a:endParaRPr lang="en-GB" sz="1800" kern="1200" dirty="0">
            <a:solidFill>
              <a:schemeClr val="tx1"/>
            </a:solidFill>
            <a:latin typeface="Syne" panose="020B0604020202020204" charset="0"/>
          </a:endParaRPr>
        </a:p>
      </dsp:txBody>
      <dsp:txXfrm>
        <a:off x="906733" y="1711594"/>
        <a:ext cx="2444042" cy="1466425"/>
      </dsp:txXfrm>
    </dsp:sp>
    <dsp:sp modelId="{B51528AF-D9A7-4ED5-8050-48CAE4C80B74}">
      <dsp:nvSpPr>
        <dsp:cNvPr id="0" name=""/>
        <dsp:cNvSpPr/>
      </dsp:nvSpPr>
      <dsp:spPr>
        <a:xfrm>
          <a:off x="3617592" y="1711212"/>
          <a:ext cx="2444042" cy="1466425"/>
        </a:xfrm>
        <a:prstGeom prst="rect">
          <a:avLst/>
        </a:prstGeom>
        <a:solidFill>
          <a:schemeClr val="accent2">
            <a:hueOff val="-1446200"/>
            <a:satOff val="-9924"/>
            <a:lumOff val="5098"/>
            <a:alpha val="5000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b="0" kern="1200" dirty="0">
              <a:solidFill>
                <a:schemeClr val="tx1"/>
              </a:solidFill>
              <a:latin typeface="Syne" panose="020B0604020202020204" charset="0"/>
            </a:rPr>
            <a:t>Negative Stereotypes</a:t>
          </a:r>
        </a:p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b="0" kern="1200" dirty="0">
              <a:solidFill>
                <a:schemeClr val="tx1"/>
              </a:solidFill>
              <a:latin typeface="Syne" panose="020B0604020202020204" charset="0"/>
            </a:rPr>
            <a:t>(</a:t>
          </a:r>
          <a:r>
            <a:rPr lang="en-GB" sz="1800" b="0" i="0" kern="1200" dirty="0">
              <a:solidFill>
                <a:schemeClr val="tx1"/>
              </a:solidFill>
              <a:latin typeface="Syne" panose="020B0604020202020204" charset="0"/>
            </a:rPr>
            <a:t>Expectations of negative behaviour)</a:t>
          </a:r>
          <a:r>
            <a:rPr lang="en-GB" sz="2000" b="0" kern="1200" dirty="0">
              <a:solidFill>
                <a:schemeClr val="tx1"/>
              </a:solidFill>
              <a:latin typeface="Syne" panose="020B0604020202020204" charset="0"/>
            </a:rPr>
            <a:t> </a:t>
          </a:r>
          <a:endParaRPr lang="en-US" sz="2000" b="0" kern="1200" dirty="0">
            <a:solidFill>
              <a:schemeClr val="tx1"/>
            </a:solidFill>
            <a:latin typeface="Syne" panose="020B0604020202020204" charset="0"/>
          </a:endParaRPr>
        </a:p>
      </dsp:txBody>
      <dsp:txXfrm>
        <a:off x="3617592" y="1711212"/>
        <a:ext cx="2444042" cy="1466425"/>
      </dsp:txXfrm>
    </dsp:sp>
  </dsp:spTree>
</dsp:drawing>
</file>

<file path=ppt/diagrams/drawing2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5629D7E-E72B-4F54-9EA5-94CF4238A6FF}">
      <dsp:nvSpPr>
        <dsp:cNvPr id="0" name=""/>
        <dsp:cNvSpPr/>
      </dsp:nvSpPr>
      <dsp:spPr>
        <a:xfrm>
          <a:off x="207140" y="0"/>
          <a:ext cx="8572500" cy="5143500"/>
        </a:xfrm>
        <a:prstGeom prst="rect">
          <a:avLst/>
        </a:prstGeom>
        <a:solidFill>
          <a:schemeClr val="accent2">
            <a:hueOff val="-964133"/>
            <a:satOff val="-6616"/>
            <a:lumOff val="3399"/>
            <a:alpha val="5000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t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2000" b="1" kern="1200" dirty="0">
            <a:solidFill>
              <a:schemeClr val="tx1"/>
            </a:solidFill>
            <a:latin typeface="Syne" panose="020B0604020202020204" charset="0"/>
          </a:endParaRPr>
        </a:p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b="1" kern="1200" dirty="0">
              <a:solidFill>
                <a:schemeClr val="tx1"/>
              </a:solidFill>
              <a:latin typeface="Syne" panose="020B0604020202020204" charset="0"/>
            </a:rPr>
            <a:t>Intergroup Anxiety</a:t>
          </a:r>
          <a:endParaRPr lang="en-GB" sz="1800" kern="1200" dirty="0">
            <a:solidFill>
              <a:schemeClr val="tx1"/>
            </a:solidFill>
            <a:latin typeface="Syne" panose="020B0604020202020204" charset="0"/>
          </a:endParaRPr>
        </a:p>
      </dsp:txBody>
      <dsp:txXfrm>
        <a:off x="207140" y="0"/>
        <a:ext cx="8572500" cy="5143500"/>
      </dsp:txXfrm>
    </dsp:sp>
  </dsp:spTree>
</dsp:drawing>
</file>

<file path=ppt/diagrams/drawing2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7740385-3D32-4063-B788-94BF2D150716}">
      <dsp:nvSpPr>
        <dsp:cNvPr id="0" name=""/>
        <dsp:cNvSpPr/>
      </dsp:nvSpPr>
      <dsp:spPr>
        <a:xfrm>
          <a:off x="3837" y="375401"/>
          <a:ext cx="1962805" cy="53645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0904" tIns="43180" rIns="120904" bIns="43180" numCol="1" spcCol="1270" anchor="ctr" anchorCtr="0">
          <a:noAutofit/>
        </a:bodyPr>
        <a:lstStyle/>
        <a:p>
          <a:pPr marL="0" lvl="0" indent="0" algn="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b="1" i="0" kern="1200" dirty="0"/>
            <a:t>Psychological Mechanism</a:t>
          </a:r>
          <a:endParaRPr lang="en-GB" sz="1700" b="1" kern="1200" dirty="0"/>
        </a:p>
      </dsp:txBody>
      <dsp:txXfrm>
        <a:off x="3837" y="375401"/>
        <a:ext cx="1962805" cy="536456"/>
      </dsp:txXfrm>
    </dsp:sp>
    <dsp:sp modelId="{C6B173B6-939A-4061-A8F9-DBDB32CDF1BB}">
      <dsp:nvSpPr>
        <dsp:cNvPr id="0" name=""/>
        <dsp:cNvSpPr/>
      </dsp:nvSpPr>
      <dsp:spPr>
        <a:xfrm>
          <a:off x="1966642" y="90409"/>
          <a:ext cx="392561" cy="1106441"/>
        </a:xfrm>
        <a:prstGeom prst="leftBrace">
          <a:avLst>
            <a:gd name="adj1" fmla="val 35000"/>
            <a:gd name="adj2" fmla="val 50000"/>
          </a:avLst>
        </a:prstGeom>
        <a:noFill/>
        <a:ln w="25400" cap="flat" cmpd="sng" algn="ctr">
          <a:solidFill>
            <a:schemeClr val="accent3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1421B551-023E-47B7-ADFA-AFC296371EC5}">
      <dsp:nvSpPr>
        <dsp:cNvPr id="0" name=""/>
        <dsp:cNvSpPr/>
      </dsp:nvSpPr>
      <dsp:spPr>
        <a:xfrm>
          <a:off x="2516228" y="90409"/>
          <a:ext cx="5338831" cy="1106441"/>
        </a:xfrm>
        <a:prstGeom prst="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3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171450" lvl="1" indent="-171450" algn="l" defTabSz="755650">
            <a:lnSpc>
              <a:spcPct val="90000"/>
            </a:lnSpc>
            <a:spcBef>
              <a:spcPct val="0"/>
            </a:spcBef>
            <a:spcAft>
              <a:spcPct val="15000"/>
            </a:spcAft>
            <a:buFont typeface="Arial" panose="020B0604020202020204" pitchFamily="34" charset="0"/>
            <a:buChar char="•"/>
          </a:pPr>
          <a:r>
            <a:rPr lang="en-GB" sz="1700" b="0" i="0" kern="1200"/>
            <a:t>Discomfort during interactions with outgroup members</a:t>
          </a:r>
          <a:endParaRPr lang="en-GB" sz="1700" kern="1200" dirty="0"/>
        </a:p>
        <a:p>
          <a:pPr marL="171450" lvl="1" indent="-171450" algn="l" defTabSz="755650">
            <a:lnSpc>
              <a:spcPct val="90000"/>
            </a:lnSpc>
            <a:spcBef>
              <a:spcPct val="0"/>
            </a:spcBef>
            <a:spcAft>
              <a:spcPct val="15000"/>
            </a:spcAft>
            <a:buFont typeface="Arial" panose="020B0604020202020204" pitchFamily="34" charset="0"/>
            <a:buChar char="•"/>
          </a:pPr>
          <a:r>
            <a:rPr lang="en-GB" sz="1700" b="0" i="0" kern="1200"/>
            <a:t>Fear of negative evaluation</a:t>
          </a:r>
        </a:p>
        <a:p>
          <a:pPr marL="171450" lvl="1" indent="-171450" algn="l" defTabSz="755650">
            <a:lnSpc>
              <a:spcPct val="90000"/>
            </a:lnSpc>
            <a:spcBef>
              <a:spcPct val="0"/>
            </a:spcBef>
            <a:spcAft>
              <a:spcPct val="15000"/>
            </a:spcAft>
            <a:buFont typeface="Arial" panose="020B0604020202020204" pitchFamily="34" charset="0"/>
            <a:buChar char="•"/>
          </a:pPr>
          <a:r>
            <a:rPr lang="en-GB" sz="1700" b="0" i="0" kern="1200" dirty="0"/>
            <a:t>Uncertainty about appropriate behaviour</a:t>
          </a:r>
        </a:p>
      </dsp:txBody>
      <dsp:txXfrm>
        <a:off x="2516228" y="90409"/>
        <a:ext cx="5338831" cy="1106441"/>
      </dsp:txXfrm>
    </dsp:sp>
    <dsp:sp modelId="{D7026DE8-53DE-40C4-96BD-C75D3124F12E}">
      <dsp:nvSpPr>
        <dsp:cNvPr id="0" name=""/>
        <dsp:cNvSpPr/>
      </dsp:nvSpPr>
      <dsp:spPr>
        <a:xfrm>
          <a:off x="3837" y="1434074"/>
          <a:ext cx="1962805" cy="53645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0904" tIns="43180" rIns="120904" bIns="43180" numCol="1" spcCol="1270" anchor="ctr" anchorCtr="0">
          <a:noAutofit/>
        </a:bodyPr>
        <a:lstStyle/>
        <a:p>
          <a:pPr marL="0" lvl="0" indent="0" algn="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b="1" i="0" kern="1200" dirty="0"/>
            <a:t>Supporting Research</a:t>
          </a:r>
          <a:endParaRPr lang="en-GB" sz="1700" b="1" kern="1200" dirty="0"/>
        </a:p>
      </dsp:txBody>
      <dsp:txXfrm>
        <a:off x="3837" y="1434074"/>
        <a:ext cx="1962805" cy="536456"/>
      </dsp:txXfrm>
    </dsp:sp>
    <dsp:sp modelId="{BA5CFA3D-1C05-4CB0-A468-61101608CE09}">
      <dsp:nvSpPr>
        <dsp:cNvPr id="0" name=""/>
        <dsp:cNvSpPr/>
      </dsp:nvSpPr>
      <dsp:spPr>
        <a:xfrm>
          <a:off x="1966642" y="1258050"/>
          <a:ext cx="392561" cy="888505"/>
        </a:xfrm>
        <a:prstGeom prst="leftBrace">
          <a:avLst>
            <a:gd name="adj1" fmla="val 35000"/>
            <a:gd name="adj2" fmla="val 50000"/>
          </a:avLst>
        </a:prstGeom>
        <a:noFill/>
        <a:ln w="25400" cap="flat" cmpd="sng" algn="ctr">
          <a:solidFill>
            <a:schemeClr val="accent3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D3A46EE4-B0B8-4B28-B58E-0F1C6B66979F}">
      <dsp:nvSpPr>
        <dsp:cNvPr id="0" name=""/>
        <dsp:cNvSpPr/>
      </dsp:nvSpPr>
      <dsp:spPr>
        <a:xfrm>
          <a:off x="2516228" y="1258050"/>
          <a:ext cx="5338831" cy="888505"/>
        </a:xfrm>
        <a:prstGeom prst="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3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171450" lvl="1" indent="-171450" algn="l" defTabSz="755650">
            <a:lnSpc>
              <a:spcPct val="90000"/>
            </a:lnSpc>
            <a:spcBef>
              <a:spcPct val="0"/>
            </a:spcBef>
            <a:spcAft>
              <a:spcPct val="15000"/>
            </a:spcAft>
            <a:buFont typeface="Arial" panose="020B0604020202020204" pitchFamily="34" charset="0"/>
            <a:buChar char="•"/>
          </a:pPr>
          <a:r>
            <a:rPr lang="en-GB" sz="1700" b="0" i="0" kern="1200" dirty="0"/>
            <a:t>Stephan &amp; Stephan (1985)</a:t>
          </a:r>
          <a:endParaRPr lang="en-GB" sz="1700" kern="1200" dirty="0"/>
        </a:p>
        <a:p>
          <a:pPr marL="171450" lvl="1" indent="-171450" algn="l" defTabSz="755650">
            <a:lnSpc>
              <a:spcPct val="90000"/>
            </a:lnSpc>
            <a:spcBef>
              <a:spcPct val="0"/>
            </a:spcBef>
            <a:spcAft>
              <a:spcPct val="15000"/>
            </a:spcAft>
            <a:buFont typeface="Arial" panose="020B0604020202020204" pitchFamily="34" charset="0"/>
            <a:buChar char="•"/>
          </a:pPr>
          <a:r>
            <a:rPr lang="en-GB" sz="1700" b="0" i="0" kern="1200"/>
            <a:t>Plant &amp; Devine (2003)</a:t>
          </a:r>
        </a:p>
        <a:p>
          <a:pPr marL="171450" lvl="1" indent="-171450" algn="l" defTabSz="755650">
            <a:lnSpc>
              <a:spcPct val="90000"/>
            </a:lnSpc>
            <a:spcBef>
              <a:spcPct val="0"/>
            </a:spcBef>
            <a:spcAft>
              <a:spcPct val="15000"/>
            </a:spcAft>
            <a:buFont typeface="Arial" panose="020B0604020202020204" pitchFamily="34" charset="0"/>
            <a:buChar char="•"/>
          </a:pPr>
          <a:r>
            <a:rPr lang="en-GB" sz="1700" b="0" i="0" kern="1200" dirty="0"/>
            <a:t>Tropp &amp; Pettigrew (2005)</a:t>
          </a:r>
        </a:p>
      </dsp:txBody>
      <dsp:txXfrm>
        <a:off x="2516228" y="1258050"/>
        <a:ext cx="5338831" cy="888505"/>
      </dsp:txXfrm>
    </dsp:sp>
    <dsp:sp modelId="{B237CFF6-0988-40CA-9CB3-7ECC551D7926}">
      <dsp:nvSpPr>
        <dsp:cNvPr id="0" name=""/>
        <dsp:cNvSpPr/>
      </dsp:nvSpPr>
      <dsp:spPr>
        <a:xfrm>
          <a:off x="3837" y="2481243"/>
          <a:ext cx="1962805" cy="3366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0904" tIns="43180" rIns="120904" bIns="43180" numCol="1" spcCol="1270" anchor="ctr" anchorCtr="0">
          <a:noAutofit/>
        </a:bodyPr>
        <a:lstStyle/>
        <a:p>
          <a:pPr marL="0" lvl="0" indent="0" algn="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b="1" i="0" kern="1200" dirty="0"/>
            <a:t>Applications</a:t>
          </a:r>
          <a:endParaRPr lang="en-GB" sz="1700" b="1" kern="1200" dirty="0"/>
        </a:p>
      </dsp:txBody>
      <dsp:txXfrm>
        <a:off x="3837" y="2481243"/>
        <a:ext cx="1962805" cy="336600"/>
      </dsp:txXfrm>
    </dsp:sp>
    <dsp:sp modelId="{35DEB536-83AD-4DE8-9432-217C90861137}">
      <dsp:nvSpPr>
        <dsp:cNvPr id="0" name=""/>
        <dsp:cNvSpPr/>
      </dsp:nvSpPr>
      <dsp:spPr>
        <a:xfrm>
          <a:off x="1966642" y="2207755"/>
          <a:ext cx="392561" cy="883575"/>
        </a:xfrm>
        <a:prstGeom prst="leftBrace">
          <a:avLst>
            <a:gd name="adj1" fmla="val 35000"/>
            <a:gd name="adj2" fmla="val 50000"/>
          </a:avLst>
        </a:prstGeom>
        <a:noFill/>
        <a:ln w="25400" cap="flat" cmpd="sng" algn="ctr">
          <a:solidFill>
            <a:schemeClr val="accent3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3ED71AF5-D14F-4897-AEF8-2031F410E523}">
      <dsp:nvSpPr>
        <dsp:cNvPr id="0" name=""/>
        <dsp:cNvSpPr/>
      </dsp:nvSpPr>
      <dsp:spPr>
        <a:xfrm>
          <a:off x="2516228" y="2207755"/>
          <a:ext cx="5338831" cy="883575"/>
        </a:xfrm>
        <a:prstGeom prst="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3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171450" lvl="1" indent="-171450" algn="l" defTabSz="7556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700" b="0" i="0" kern="1200" dirty="0"/>
            <a:t>Workplace interactions</a:t>
          </a:r>
          <a:endParaRPr lang="en-GB" sz="1700" kern="1200" dirty="0"/>
        </a:p>
        <a:p>
          <a:pPr marL="171450" lvl="1" indent="-171450" algn="l" defTabSz="755650">
            <a:lnSpc>
              <a:spcPct val="90000"/>
            </a:lnSpc>
            <a:spcBef>
              <a:spcPct val="0"/>
            </a:spcBef>
            <a:spcAft>
              <a:spcPct val="15000"/>
            </a:spcAft>
            <a:buFont typeface="Arial" panose="020B0604020202020204" pitchFamily="34" charset="0"/>
            <a:buChar char="•"/>
          </a:pPr>
          <a:r>
            <a:rPr lang="en-GB" sz="1700" b="0" i="0" kern="1200"/>
            <a:t>Educational settings</a:t>
          </a:r>
        </a:p>
        <a:p>
          <a:pPr marL="171450" lvl="1" indent="-171450" algn="l" defTabSz="755650">
            <a:lnSpc>
              <a:spcPct val="90000"/>
            </a:lnSpc>
            <a:spcBef>
              <a:spcPct val="0"/>
            </a:spcBef>
            <a:spcAft>
              <a:spcPct val="15000"/>
            </a:spcAft>
            <a:buFont typeface="Arial" panose="020B0604020202020204" pitchFamily="34" charset="0"/>
            <a:buChar char="•"/>
          </a:pPr>
          <a:r>
            <a:rPr lang="en-GB" sz="1700" b="0" i="0" kern="1200" dirty="0"/>
            <a:t>Cross-cultural communication</a:t>
          </a:r>
        </a:p>
      </dsp:txBody>
      <dsp:txXfrm>
        <a:off x="2516228" y="2207755"/>
        <a:ext cx="5338831" cy="883575"/>
      </dsp:txXfrm>
    </dsp:sp>
    <dsp:sp modelId="{7CFE68E2-DBEB-43B3-B9E4-8761C973ACDA}">
      <dsp:nvSpPr>
        <dsp:cNvPr id="0" name=""/>
        <dsp:cNvSpPr/>
      </dsp:nvSpPr>
      <dsp:spPr>
        <a:xfrm>
          <a:off x="3837" y="3294533"/>
          <a:ext cx="1962805" cy="3366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0904" tIns="43180" rIns="120904" bIns="43180" numCol="1" spcCol="1270" anchor="ctr" anchorCtr="0">
          <a:noAutofit/>
        </a:bodyPr>
        <a:lstStyle/>
        <a:p>
          <a:pPr marL="0" lvl="0" indent="0" algn="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b="1" kern="1200" dirty="0"/>
            <a:t>Critique</a:t>
          </a:r>
        </a:p>
      </dsp:txBody>
      <dsp:txXfrm>
        <a:off x="3837" y="3294533"/>
        <a:ext cx="1962805" cy="336600"/>
      </dsp:txXfrm>
    </dsp:sp>
    <dsp:sp modelId="{5A2B6529-AAB7-4F56-8F4C-5259C653DC98}">
      <dsp:nvSpPr>
        <dsp:cNvPr id="0" name=""/>
        <dsp:cNvSpPr/>
      </dsp:nvSpPr>
      <dsp:spPr>
        <a:xfrm>
          <a:off x="1966642" y="3152530"/>
          <a:ext cx="392561" cy="620606"/>
        </a:xfrm>
        <a:prstGeom prst="leftBrace">
          <a:avLst>
            <a:gd name="adj1" fmla="val 35000"/>
            <a:gd name="adj2" fmla="val 50000"/>
          </a:avLst>
        </a:prstGeom>
        <a:noFill/>
        <a:ln w="25400" cap="flat" cmpd="sng" algn="ctr">
          <a:solidFill>
            <a:schemeClr val="accent3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0F11F607-5DA7-43D0-B834-124101B4FB99}">
      <dsp:nvSpPr>
        <dsp:cNvPr id="0" name=""/>
        <dsp:cNvSpPr/>
      </dsp:nvSpPr>
      <dsp:spPr>
        <a:xfrm>
          <a:off x="2516228" y="3152530"/>
          <a:ext cx="5338831" cy="620606"/>
        </a:xfrm>
        <a:prstGeom prst="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3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171450" lvl="1" indent="-171450" algn="l" defTabSz="7556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700" b="0" i="0" kern="1200" dirty="0"/>
            <a:t>Not all anxiety leads to prejudice</a:t>
          </a:r>
          <a:endParaRPr lang="en-GB" sz="1700" kern="1200" dirty="0"/>
        </a:p>
        <a:p>
          <a:pPr marL="171450" lvl="1" indent="-171450" algn="l" defTabSz="755650">
            <a:lnSpc>
              <a:spcPct val="90000"/>
            </a:lnSpc>
            <a:spcBef>
              <a:spcPct val="0"/>
            </a:spcBef>
            <a:spcAft>
              <a:spcPct val="15000"/>
            </a:spcAft>
            <a:buFont typeface="Arial" panose="020B0604020202020204" pitchFamily="34" charset="0"/>
            <a:buChar char="•"/>
          </a:pPr>
          <a:r>
            <a:rPr lang="en-GB" sz="1700" b="0" i="0" kern="1200" dirty="0"/>
            <a:t>Positive contact can reduce anxiety</a:t>
          </a:r>
        </a:p>
      </dsp:txBody>
      <dsp:txXfrm>
        <a:off x="2516228" y="3152530"/>
        <a:ext cx="5338831" cy="620606"/>
      </dsp:txXfrm>
    </dsp:sp>
  </dsp:spTree>
</dsp:drawing>
</file>

<file path=ppt/diagrams/drawing2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7523533-32BF-4A59-B88A-68A6CA6B5EE4}">
      <dsp:nvSpPr>
        <dsp:cNvPr id="0" name=""/>
        <dsp:cNvSpPr/>
      </dsp:nvSpPr>
      <dsp:spPr>
        <a:xfrm>
          <a:off x="929145" y="382"/>
          <a:ext cx="2444042" cy="1466425"/>
        </a:xfrm>
        <a:prstGeom prst="rect">
          <a:avLst/>
        </a:prstGeom>
        <a:solidFill>
          <a:schemeClr val="accent2">
            <a:hueOff val="0"/>
            <a:satOff val="0"/>
            <a:lumOff val="0"/>
            <a:alpha val="5000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b="0" kern="1200" dirty="0">
              <a:solidFill>
                <a:schemeClr val="tx1"/>
              </a:solidFill>
              <a:latin typeface="Syne" panose="020B0604020202020204" charset="0"/>
            </a:rPr>
            <a:t>Realistic Threat</a:t>
          </a:r>
        </a:p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b="0" kern="1200" dirty="0">
              <a:solidFill>
                <a:schemeClr val="tx1"/>
              </a:solidFill>
              <a:latin typeface="Syne" panose="020B0604020202020204" charset="0"/>
            </a:rPr>
            <a:t>(</a:t>
          </a:r>
          <a:r>
            <a:rPr lang="en-GB" sz="1800" b="0" i="0" kern="1200" dirty="0">
              <a:solidFill>
                <a:schemeClr val="tx1"/>
              </a:solidFill>
              <a:latin typeface="Syne" panose="020B0604020202020204" charset="0"/>
            </a:rPr>
            <a:t>Threats to resources, power, safety)</a:t>
          </a:r>
          <a:endParaRPr lang="en-GB" sz="1800" kern="1200" dirty="0">
            <a:solidFill>
              <a:schemeClr val="tx1"/>
            </a:solidFill>
            <a:latin typeface="Syne" panose="020B0604020202020204" charset="0"/>
          </a:endParaRPr>
        </a:p>
      </dsp:txBody>
      <dsp:txXfrm>
        <a:off x="929145" y="382"/>
        <a:ext cx="2444042" cy="1466425"/>
      </dsp:txXfrm>
    </dsp:sp>
    <dsp:sp modelId="{5CFFC77B-E70F-4830-A760-0D7C7BBA3147}">
      <dsp:nvSpPr>
        <dsp:cNvPr id="0" name=""/>
        <dsp:cNvSpPr/>
      </dsp:nvSpPr>
      <dsp:spPr>
        <a:xfrm>
          <a:off x="3617592" y="382"/>
          <a:ext cx="2444042" cy="1466425"/>
        </a:xfrm>
        <a:prstGeom prst="rect">
          <a:avLst/>
        </a:prstGeom>
        <a:solidFill>
          <a:schemeClr val="accent2">
            <a:hueOff val="-482067"/>
            <a:satOff val="-3308"/>
            <a:lumOff val="1699"/>
            <a:alpha val="5000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b="0" kern="1200" dirty="0">
              <a:solidFill>
                <a:schemeClr val="tx1"/>
              </a:solidFill>
              <a:latin typeface="Syne" panose="020B0604020202020204" charset="0"/>
            </a:rPr>
            <a:t>Symbolic Threat</a:t>
          </a:r>
        </a:p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b="0" kern="1200" dirty="0">
              <a:solidFill>
                <a:schemeClr val="tx1"/>
              </a:solidFill>
              <a:latin typeface="Syne" panose="020B0604020202020204" charset="0"/>
            </a:rPr>
            <a:t>(</a:t>
          </a:r>
          <a:r>
            <a:rPr lang="en-GB" sz="1800" b="0" i="0" kern="1200" dirty="0">
              <a:solidFill>
                <a:schemeClr val="tx1"/>
              </a:solidFill>
              <a:latin typeface="Syne" panose="020B0604020202020204" charset="0"/>
            </a:rPr>
            <a:t>Threats to values, beliefs, identity)</a:t>
          </a:r>
          <a:endParaRPr lang="en-GB" sz="1800" kern="1200" dirty="0">
            <a:solidFill>
              <a:schemeClr val="tx1"/>
            </a:solidFill>
            <a:latin typeface="Syne" panose="020B0604020202020204" charset="0"/>
          </a:endParaRPr>
        </a:p>
      </dsp:txBody>
      <dsp:txXfrm>
        <a:off x="3617592" y="382"/>
        <a:ext cx="2444042" cy="1466425"/>
      </dsp:txXfrm>
    </dsp:sp>
    <dsp:sp modelId="{B5629D7E-E72B-4F54-9EA5-94CF4238A6FF}">
      <dsp:nvSpPr>
        <dsp:cNvPr id="0" name=""/>
        <dsp:cNvSpPr/>
      </dsp:nvSpPr>
      <dsp:spPr>
        <a:xfrm>
          <a:off x="906733" y="1711594"/>
          <a:ext cx="2444042" cy="1466425"/>
        </a:xfrm>
        <a:prstGeom prst="rect">
          <a:avLst/>
        </a:prstGeom>
        <a:solidFill>
          <a:schemeClr val="accent2">
            <a:hueOff val="-964133"/>
            <a:satOff val="-6616"/>
            <a:lumOff val="3399"/>
            <a:alpha val="5000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b="0" kern="1200" dirty="0">
              <a:solidFill>
                <a:schemeClr val="tx1"/>
              </a:solidFill>
              <a:latin typeface="Syne" panose="020B0604020202020204" charset="0"/>
            </a:rPr>
            <a:t>Intergroup</a:t>
          </a:r>
          <a:r>
            <a:rPr lang="en-GB" sz="2100" b="0" kern="1200" dirty="0">
              <a:solidFill>
                <a:schemeClr val="tx1"/>
              </a:solidFill>
              <a:latin typeface="Syne" panose="020B0604020202020204" charset="0"/>
            </a:rPr>
            <a:t> </a:t>
          </a:r>
          <a:r>
            <a:rPr lang="en-GB" sz="2000" b="0" kern="1200" dirty="0">
              <a:solidFill>
                <a:schemeClr val="tx1"/>
              </a:solidFill>
              <a:latin typeface="Syne" panose="020B0604020202020204" charset="0"/>
            </a:rPr>
            <a:t>Anxiety</a:t>
          </a:r>
          <a:endParaRPr lang="en-GB" sz="2100" b="0" kern="1200" dirty="0">
            <a:solidFill>
              <a:schemeClr val="tx1"/>
            </a:solidFill>
            <a:latin typeface="Syne" panose="020B0604020202020204" charset="0"/>
          </a:endParaRPr>
        </a:p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b="0" kern="1200" dirty="0">
              <a:solidFill>
                <a:schemeClr val="tx1"/>
              </a:solidFill>
              <a:latin typeface="Syne" panose="020B0604020202020204" charset="0"/>
            </a:rPr>
            <a:t>(</a:t>
          </a:r>
          <a:r>
            <a:rPr lang="en-GB" sz="1800" b="0" i="0" kern="1200" dirty="0">
              <a:solidFill>
                <a:schemeClr val="tx1"/>
              </a:solidFill>
              <a:latin typeface="Syne" panose="020B0604020202020204" charset="0"/>
            </a:rPr>
            <a:t>Discomfort during interactions)</a:t>
          </a:r>
          <a:endParaRPr lang="en-GB" sz="1800" kern="1200" dirty="0">
            <a:solidFill>
              <a:schemeClr val="tx1"/>
            </a:solidFill>
            <a:latin typeface="Syne" panose="020B0604020202020204" charset="0"/>
          </a:endParaRPr>
        </a:p>
      </dsp:txBody>
      <dsp:txXfrm>
        <a:off x="906733" y="1711594"/>
        <a:ext cx="2444042" cy="1466425"/>
      </dsp:txXfrm>
    </dsp:sp>
    <dsp:sp modelId="{B51528AF-D9A7-4ED5-8050-48CAE4C80B74}">
      <dsp:nvSpPr>
        <dsp:cNvPr id="0" name=""/>
        <dsp:cNvSpPr/>
      </dsp:nvSpPr>
      <dsp:spPr>
        <a:xfrm>
          <a:off x="3617592" y="1711212"/>
          <a:ext cx="2444042" cy="1466425"/>
        </a:xfrm>
        <a:prstGeom prst="rect">
          <a:avLst/>
        </a:prstGeom>
        <a:solidFill>
          <a:schemeClr val="accent2">
            <a:hueOff val="-1446200"/>
            <a:satOff val="-9924"/>
            <a:lumOff val="5098"/>
            <a:alpha val="5000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b="0" kern="1200" dirty="0">
              <a:solidFill>
                <a:schemeClr val="tx1"/>
              </a:solidFill>
              <a:latin typeface="Syne" panose="020B0604020202020204" charset="0"/>
            </a:rPr>
            <a:t>Negative Stereotypes</a:t>
          </a:r>
        </a:p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b="0" kern="1200" dirty="0">
              <a:solidFill>
                <a:schemeClr val="tx1"/>
              </a:solidFill>
              <a:latin typeface="Syne" panose="020B0604020202020204" charset="0"/>
            </a:rPr>
            <a:t>(</a:t>
          </a:r>
          <a:r>
            <a:rPr lang="en-GB" sz="1800" b="0" i="0" kern="1200" dirty="0">
              <a:solidFill>
                <a:schemeClr val="tx1"/>
              </a:solidFill>
              <a:latin typeface="Syne" panose="020B0604020202020204" charset="0"/>
            </a:rPr>
            <a:t>Expectations of negative behaviour)</a:t>
          </a:r>
          <a:r>
            <a:rPr lang="en-GB" sz="2000" b="0" kern="1200" dirty="0">
              <a:solidFill>
                <a:schemeClr val="tx1"/>
              </a:solidFill>
              <a:latin typeface="Syne" panose="020B0604020202020204" charset="0"/>
            </a:rPr>
            <a:t> </a:t>
          </a:r>
          <a:endParaRPr lang="en-US" sz="2000" b="0" kern="1200" dirty="0">
            <a:solidFill>
              <a:schemeClr val="tx1"/>
            </a:solidFill>
            <a:latin typeface="Syne" panose="020B0604020202020204" charset="0"/>
          </a:endParaRPr>
        </a:p>
      </dsp:txBody>
      <dsp:txXfrm>
        <a:off x="3617592" y="1711212"/>
        <a:ext cx="2444042" cy="1466425"/>
      </dsp:txXfrm>
    </dsp:sp>
  </dsp:spTree>
</dsp:drawing>
</file>

<file path=ppt/diagrams/drawing2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51528AF-D9A7-4ED5-8050-48CAE4C80B74}">
      <dsp:nvSpPr>
        <dsp:cNvPr id="0" name=""/>
        <dsp:cNvSpPr/>
      </dsp:nvSpPr>
      <dsp:spPr>
        <a:xfrm>
          <a:off x="285749" y="0"/>
          <a:ext cx="8572499" cy="5143499"/>
        </a:xfrm>
        <a:prstGeom prst="rect">
          <a:avLst/>
        </a:prstGeom>
        <a:solidFill>
          <a:schemeClr val="accent2">
            <a:hueOff val="-1446200"/>
            <a:satOff val="-9924"/>
            <a:lumOff val="5098"/>
            <a:alpha val="5000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t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2000" b="1" kern="1200" dirty="0">
            <a:solidFill>
              <a:schemeClr val="tx1"/>
            </a:solidFill>
            <a:latin typeface="Syne" panose="020B0604020202020204" charset="0"/>
          </a:endParaRPr>
        </a:p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b="1" kern="1200" dirty="0">
              <a:solidFill>
                <a:schemeClr val="tx1"/>
              </a:solidFill>
              <a:latin typeface="Syne" panose="020B0604020202020204" charset="0"/>
            </a:rPr>
            <a:t>Negative Stereotypes</a:t>
          </a:r>
          <a:endParaRPr lang="en-US" sz="2000" b="0" kern="1200" dirty="0">
            <a:solidFill>
              <a:schemeClr val="tx1"/>
            </a:solidFill>
            <a:latin typeface="Syne" panose="020B0604020202020204" charset="0"/>
          </a:endParaRPr>
        </a:p>
      </dsp:txBody>
      <dsp:txXfrm>
        <a:off x="285749" y="0"/>
        <a:ext cx="8572499" cy="5143499"/>
      </dsp:txXfrm>
    </dsp:sp>
  </dsp:spTree>
</dsp:drawing>
</file>

<file path=ppt/diagrams/drawing28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7740385-3D32-4063-B788-94BF2D150716}">
      <dsp:nvSpPr>
        <dsp:cNvPr id="0" name=""/>
        <dsp:cNvSpPr/>
      </dsp:nvSpPr>
      <dsp:spPr>
        <a:xfrm>
          <a:off x="3837" y="249176"/>
          <a:ext cx="1962805" cy="53645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0904" tIns="43180" rIns="120904" bIns="43180" numCol="1" spcCol="1270" anchor="ctr" anchorCtr="0">
          <a:noAutofit/>
        </a:bodyPr>
        <a:lstStyle/>
        <a:p>
          <a:pPr marL="0" lvl="0" indent="0" algn="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b="1" i="0" kern="1200" dirty="0"/>
            <a:t>Psychological Mechanism</a:t>
          </a:r>
          <a:endParaRPr lang="en-GB" sz="1700" b="1" kern="1200" dirty="0"/>
        </a:p>
      </dsp:txBody>
      <dsp:txXfrm>
        <a:off x="3837" y="249176"/>
        <a:ext cx="1962805" cy="536456"/>
      </dsp:txXfrm>
    </dsp:sp>
    <dsp:sp modelId="{C6B173B6-939A-4061-A8F9-DBDB32CDF1BB}">
      <dsp:nvSpPr>
        <dsp:cNvPr id="0" name=""/>
        <dsp:cNvSpPr/>
      </dsp:nvSpPr>
      <dsp:spPr>
        <a:xfrm>
          <a:off x="1966642" y="73151"/>
          <a:ext cx="392561" cy="888505"/>
        </a:xfrm>
        <a:prstGeom prst="leftBrace">
          <a:avLst>
            <a:gd name="adj1" fmla="val 35000"/>
            <a:gd name="adj2" fmla="val 50000"/>
          </a:avLst>
        </a:prstGeom>
        <a:noFill/>
        <a:ln w="25400" cap="flat" cmpd="sng" algn="ctr">
          <a:solidFill>
            <a:schemeClr val="accent3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1421B551-023E-47B7-ADFA-AFC296371EC5}">
      <dsp:nvSpPr>
        <dsp:cNvPr id="0" name=""/>
        <dsp:cNvSpPr/>
      </dsp:nvSpPr>
      <dsp:spPr>
        <a:xfrm>
          <a:off x="2516228" y="73151"/>
          <a:ext cx="5338831" cy="888505"/>
        </a:xfrm>
        <a:prstGeom prst="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3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171450" lvl="1" indent="-171450" algn="l" defTabSz="755650">
            <a:lnSpc>
              <a:spcPct val="90000"/>
            </a:lnSpc>
            <a:spcBef>
              <a:spcPct val="0"/>
            </a:spcBef>
            <a:spcAft>
              <a:spcPct val="15000"/>
            </a:spcAft>
            <a:buFont typeface="Arial" panose="020B0604020202020204" pitchFamily="34" charset="0"/>
            <a:buChar char="•"/>
          </a:pPr>
          <a:r>
            <a:rPr lang="en-GB" sz="1700" b="0" i="0" kern="1200" dirty="0"/>
            <a:t>Stereotypes shape expectations</a:t>
          </a:r>
          <a:endParaRPr lang="en-GB" sz="1700" kern="1200" dirty="0"/>
        </a:p>
        <a:p>
          <a:pPr marL="171450" lvl="1" indent="-171450" algn="l" defTabSz="755650">
            <a:lnSpc>
              <a:spcPct val="90000"/>
            </a:lnSpc>
            <a:spcBef>
              <a:spcPct val="0"/>
            </a:spcBef>
            <a:spcAft>
              <a:spcPct val="15000"/>
            </a:spcAft>
            <a:buFont typeface="Arial" panose="020B0604020202020204" pitchFamily="34" charset="0"/>
            <a:buChar char="•"/>
          </a:pPr>
          <a:r>
            <a:rPr lang="en-GB" sz="1700" b="0" i="0" kern="1200"/>
            <a:t>Outgroups anticipated to be threatening</a:t>
          </a:r>
        </a:p>
        <a:p>
          <a:pPr marL="171450" lvl="1" indent="-171450" algn="l" defTabSz="755650">
            <a:lnSpc>
              <a:spcPct val="90000"/>
            </a:lnSpc>
            <a:spcBef>
              <a:spcPct val="0"/>
            </a:spcBef>
            <a:spcAft>
              <a:spcPct val="15000"/>
            </a:spcAft>
            <a:buFont typeface="Arial" panose="020B0604020202020204" pitchFamily="34" charset="0"/>
            <a:buChar char="•"/>
          </a:pPr>
          <a:r>
            <a:rPr lang="en-GB" sz="1700" b="0" i="0" kern="1200" dirty="0"/>
            <a:t>Perceptions are interpreted through existing beliefs</a:t>
          </a:r>
        </a:p>
      </dsp:txBody>
      <dsp:txXfrm>
        <a:off x="2516228" y="73151"/>
        <a:ext cx="5338831" cy="888505"/>
      </dsp:txXfrm>
    </dsp:sp>
    <dsp:sp modelId="{D7026DE8-53DE-40C4-96BD-C75D3124F12E}">
      <dsp:nvSpPr>
        <dsp:cNvPr id="0" name=""/>
        <dsp:cNvSpPr/>
      </dsp:nvSpPr>
      <dsp:spPr>
        <a:xfrm>
          <a:off x="3837" y="1198882"/>
          <a:ext cx="1962805" cy="53645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0904" tIns="43180" rIns="120904" bIns="43180" numCol="1" spcCol="1270" anchor="ctr" anchorCtr="0">
          <a:noAutofit/>
        </a:bodyPr>
        <a:lstStyle/>
        <a:p>
          <a:pPr marL="0" lvl="0" indent="0" algn="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b="1" i="0" kern="1200" dirty="0"/>
            <a:t>Supporting Research</a:t>
          </a:r>
          <a:endParaRPr lang="en-GB" sz="1700" b="1" kern="1200" dirty="0"/>
        </a:p>
      </dsp:txBody>
      <dsp:txXfrm>
        <a:off x="3837" y="1198882"/>
        <a:ext cx="1962805" cy="536456"/>
      </dsp:txXfrm>
    </dsp:sp>
    <dsp:sp modelId="{BA5CFA3D-1C05-4CB0-A468-61101608CE09}">
      <dsp:nvSpPr>
        <dsp:cNvPr id="0" name=""/>
        <dsp:cNvSpPr/>
      </dsp:nvSpPr>
      <dsp:spPr>
        <a:xfrm>
          <a:off x="1966642" y="1022857"/>
          <a:ext cx="392561" cy="888505"/>
        </a:xfrm>
        <a:prstGeom prst="leftBrace">
          <a:avLst>
            <a:gd name="adj1" fmla="val 35000"/>
            <a:gd name="adj2" fmla="val 50000"/>
          </a:avLst>
        </a:prstGeom>
        <a:noFill/>
        <a:ln w="25400" cap="flat" cmpd="sng" algn="ctr">
          <a:solidFill>
            <a:schemeClr val="accent3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D3A46EE4-B0B8-4B28-B58E-0F1C6B66979F}">
      <dsp:nvSpPr>
        <dsp:cNvPr id="0" name=""/>
        <dsp:cNvSpPr/>
      </dsp:nvSpPr>
      <dsp:spPr>
        <a:xfrm>
          <a:off x="2516228" y="1022857"/>
          <a:ext cx="5338831" cy="888505"/>
        </a:xfrm>
        <a:prstGeom prst="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3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171450" lvl="1" indent="-171450" algn="l" defTabSz="755650">
            <a:lnSpc>
              <a:spcPct val="90000"/>
            </a:lnSpc>
            <a:spcBef>
              <a:spcPct val="0"/>
            </a:spcBef>
            <a:spcAft>
              <a:spcPct val="15000"/>
            </a:spcAft>
            <a:buFont typeface="Arial" panose="020B0604020202020204" pitchFamily="34" charset="0"/>
            <a:buChar char="•"/>
          </a:pPr>
          <a:r>
            <a:rPr lang="en-GB" sz="1700" b="0" i="0" kern="1200" dirty="0"/>
            <a:t>Stephan &amp; Stephan (2000)</a:t>
          </a:r>
          <a:endParaRPr lang="en-GB" sz="1700" kern="1200" dirty="0"/>
        </a:p>
        <a:p>
          <a:pPr marL="171450" lvl="1" indent="-171450" algn="l" defTabSz="755650">
            <a:lnSpc>
              <a:spcPct val="90000"/>
            </a:lnSpc>
            <a:spcBef>
              <a:spcPct val="0"/>
            </a:spcBef>
            <a:spcAft>
              <a:spcPct val="15000"/>
            </a:spcAft>
            <a:buFont typeface="Arial" panose="020B0604020202020204" pitchFamily="34" charset="0"/>
            <a:buChar char="•"/>
          </a:pPr>
          <a:r>
            <a:rPr lang="en-GB" sz="1700" b="0" i="0" kern="1200"/>
            <a:t>Jussim (2017)</a:t>
          </a:r>
        </a:p>
        <a:p>
          <a:pPr marL="171450" lvl="1" indent="-171450" algn="l" defTabSz="755650">
            <a:lnSpc>
              <a:spcPct val="90000"/>
            </a:lnSpc>
            <a:spcBef>
              <a:spcPct val="0"/>
            </a:spcBef>
            <a:spcAft>
              <a:spcPct val="15000"/>
            </a:spcAft>
            <a:buFont typeface="Arial" panose="020B0604020202020204" pitchFamily="34" charset="0"/>
            <a:buChar char="•"/>
          </a:pPr>
          <a:r>
            <a:rPr lang="en-GB" sz="1700" b="0" i="0" kern="1200" dirty="0"/>
            <a:t>Allport (1954)</a:t>
          </a:r>
        </a:p>
      </dsp:txBody>
      <dsp:txXfrm>
        <a:off x="2516228" y="1022857"/>
        <a:ext cx="5338831" cy="888505"/>
      </dsp:txXfrm>
    </dsp:sp>
    <dsp:sp modelId="{B237CFF6-0988-40CA-9CB3-7ECC551D7926}">
      <dsp:nvSpPr>
        <dsp:cNvPr id="0" name=""/>
        <dsp:cNvSpPr/>
      </dsp:nvSpPr>
      <dsp:spPr>
        <a:xfrm>
          <a:off x="3837" y="2372275"/>
          <a:ext cx="1962805" cy="3366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0904" tIns="43180" rIns="120904" bIns="43180" numCol="1" spcCol="1270" anchor="ctr" anchorCtr="0">
          <a:noAutofit/>
        </a:bodyPr>
        <a:lstStyle/>
        <a:p>
          <a:pPr marL="0" lvl="0" indent="0" algn="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b="1" i="0" kern="1200" dirty="0"/>
            <a:t>Applications</a:t>
          </a:r>
          <a:endParaRPr lang="en-GB" sz="1700" b="1" kern="1200" dirty="0"/>
        </a:p>
      </dsp:txBody>
      <dsp:txXfrm>
        <a:off x="3837" y="2372275"/>
        <a:ext cx="1962805" cy="336600"/>
      </dsp:txXfrm>
    </dsp:sp>
    <dsp:sp modelId="{35DEB536-83AD-4DE8-9432-217C90861137}">
      <dsp:nvSpPr>
        <dsp:cNvPr id="0" name=""/>
        <dsp:cNvSpPr/>
      </dsp:nvSpPr>
      <dsp:spPr>
        <a:xfrm>
          <a:off x="1966642" y="1972563"/>
          <a:ext cx="392561" cy="1136025"/>
        </a:xfrm>
        <a:prstGeom prst="leftBrace">
          <a:avLst>
            <a:gd name="adj1" fmla="val 35000"/>
            <a:gd name="adj2" fmla="val 50000"/>
          </a:avLst>
        </a:prstGeom>
        <a:noFill/>
        <a:ln w="25400" cap="flat" cmpd="sng" algn="ctr">
          <a:solidFill>
            <a:schemeClr val="accent3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3ED71AF5-D14F-4897-AEF8-2031F410E523}">
      <dsp:nvSpPr>
        <dsp:cNvPr id="0" name=""/>
        <dsp:cNvSpPr/>
      </dsp:nvSpPr>
      <dsp:spPr>
        <a:xfrm>
          <a:off x="2516228" y="1972563"/>
          <a:ext cx="5338831" cy="1136025"/>
        </a:xfrm>
        <a:prstGeom prst="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3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171450" lvl="1" indent="-171450" algn="l" defTabSz="7556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700" b="0" i="0" kern="1200" dirty="0"/>
            <a:t>Criminal justice</a:t>
          </a:r>
          <a:endParaRPr lang="en-GB" sz="1700" kern="1200" dirty="0"/>
        </a:p>
        <a:p>
          <a:pPr marL="171450" lvl="1" indent="-171450" algn="l" defTabSz="755650">
            <a:lnSpc>
              <a:spcPct val="90000"/>
            </a:lnSpc>
            <a:spcBef>
              <a:spcPct val="0"/>
            </a:spcBef>
            <a:spcAft>
              <a:spcPct val="15000"/>
            </a:spcAft>
            <a:buFont typeface="Arial" panose="020B0604020202020204" pitchFamily="34" charset="0"/>
            <a:buChar char="•"/>
          </a:pPr>
          <a:r>
            <a:rPr lang="en-GB" sz="1700" b="0" i="0" kern="1200"/>
            <a:t>Education</a:t>
          </a:r>
        </a:p>
        <a:p>
          <a:pPr marL="171450" lvl="1" indent="-171450" algn="l" defTabSz="755650">
            <a:lnSpc>
              <a:spcPct val="90000"/>
            </a:lnSpc>
            <a:spcBef>
              <a:spcPct val="0"/>
            </a:spcBef>
            <a:spcAft>
              <a:spcPct val="15000"/>
            </a:spcAft>
            <a:buFont typeface="Arial" panose="020B0604020202020204" pitchFamily="34" charset="0"/>
            <a:buChar char="•"/>
          </a:pPr>
          <a:r>
            <a:rPr lang="en-GB" sz="1700" b="0" i="0" kern="1200"/>
            <a:t>Healthcare</a:t>
          </a:r>
        </a:p>
        <a:p>
          <a:pPr marL="171450" lvl="1" indent="-171450" algn="l" defTabSz="755650">
            <a:lnSpc>
              <a:spcPct val="90000"/>
            </a:lnSpc>
            <a:spcBef>
              <a:spcPct val="0"/>
            </a:spcBef>
            <a:spcAft>
              <a:spcPct val="15000"/>
            </a:spcAft>
            <a:buFont typeface="Arial" panose="020B0604020202020204" pitchFamily="34" charset="0"/>
            <a:buChar char="•"/>
          </a:pPr>
          <a:r>
            <a:rPr lang="en-GB" sz="1700" b="0" i="0" kern="1200" dirty="0"/>
            <a:t>Employment decisions</a:t>
          </a:r>
        </a:p>
      </dsp:txBody>
      <dsp:txXfrm>
        <a:off x="2516228" y="1972563"/>
        <a:ext cx="5338831" cy="1136025"/>
      </dsp:txXfrm>
    </dsp:sp>
    <dsp:sp modelId="{7CFE68E2-DBEB-43B3-B9E4-8761C973ACDA}">
      <dsp:nvSpPr>
        <dsp:cNvPr id="0" name=""/>
        <dsp:cNvSpPr/>
      </dsp:nvSpPr>
      <dsp:spPr>
        <a:xfrm>
          <a:off x="3837" y="3311791"/>
          <a:ext cx="1962805" cy="3366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0904" tIns="43180" rIns="120904" bIns="43180" numCol="1" spcCol="1270" anchor="ctr" anchorCtr="0">
          <a:noAutofit/>
        </a:bodyPr>
        <a:lstStyle/>
        <a:p>
          <a:pPr marL="0" lvl="0" indent="0" algn="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b="1" kern="1200" dirty="0"/>
            <a:t>Critique</a:t>
          </a:r>
        </a:p>
      </dsp:txBody>
      <dsp:txXfrm>
        <a:off x="3837" y="3311791"/>
        <a:ext cx="1962805" cy="336600"/>
      </dsp:txXfrm>
    </dsp:sp>
    <dsp:sp modelId="{5A2B6529-AAB7-4F56-8F4C-5259C653DC98}">
      <dsp:nvSpPr>
        <dsp:cNvPr id="0" name=""/>
        <dsp:cNvSpPr/>
      </dsp:nvSpPr>
      <dsp:spPr>
        <a:xfrm>
          <a:off x="1966642" y="3169788"/>
          <a:ext cx="392561" cy="620606"/>
        </a:xfrm>
        <a:prstGeom prst="leftBrace">
          <a:avLst>
            <a:gd name="adj1" fmla="val 35000"/>
            <a:gd name="adj2" fmla="val 50000"/>
          </a:avLst>
        </a:prstGeom>
        <a:noFill/>
        <a:ln w="25400" cap="flat" cmpd="sng" algn="ctr">
          <a:solidFill>
            <a:schemeClr val="accent3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0F11F607-5DA7-43D0-B834-124101B4FB99}">
      <dsp:nvSpPr>
        <dsp:cNvPr id="0" name=""/>
        <dsp:cNvSpPr/>
      </dsp:nvSpPr>
      <dsp:spPr>
        <a:xfrm>
          <a:off x="2516228" y="3169788"/>
          <a:ext cx="5338831" cy="620606"/>
        </a:xfrm>
        <a:prstGeom prst="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3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171450" lvl="1" indent="-171450" algn="l" defTabSz="7556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700" b="0" i="0" kern="1200" dirty="0"/>
            <a:t>Threat and stereotypes may reinforce one another</a:t>
          </a:r>
          <a:endParaRPr lang="en-GB" sz="1700" kern="1200" dirty="0"/>
        </a:p>
        <a:p>
          <a:pPr marL="171450" lvl="1" indent="-171450" algn="l" defTabSz="755650">
            <a:lnSpc>
              <a:spcPct val="90000"/>
            </a:lnSpc>
            <a:spcBef>
              <a:spcPct val="0"/>
            </a:spcBef>
            <a:spcAft>
              <a:spcPct val="15000"/>
            </a:spcAft>
            <a:buFont typeface="Arial" panose="020B0604020202020204" pitchFamily="34" charset="0"/>
            <a:buChar char="•"/>
          </a:pPr>
          <a:r>
            <a:rPr lang="en-GB" sz="1700" b="0" i="0" kern="1200" dirty="0"/>
            <a:t>Difficult to determine cause and effect</a:t>
          </a:r>
        </a:p>
      </dsp:txBody>
      <dsp:txXfrm>
        <a:off x="2516228" y="3169788"/>
        <a:ext cx="5338831" cy="620606"/>
      </dsp:txXfrm>
    </dsp:sp>
  </dsp:spTree>
</dsp:drawing>
</file>

<file path=ppt/diagrams/drawing29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7523533-32BF-4A59-B88A-68A6CA6B5EE4}">
      <dsp:nvSpPr>
        <dsp:cNvPr id="0" name=""/>
        <dsp:cNvSpPr/>
      </dsp:nvSpPr>
      <dsp:spPr>
        <a:xfrm>
          <a:off x="929145" y="382"/>
          <a:ext cx="2444042" cy="1466425"/>
        </a:xfrm>
        <a:prstGeom prst="rect">
          <a:avLst/>
        </a:prstGeom>
        <a:solidFill>
          <a:schemeClr val="accent2">
            <a:hueOff val="0"/>
            <a:satOff val="0"/>
            <a:lumOff val="0"/>
            <a:alpha val="5000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b="0" kern="1200" dirty="0">
              <a:solidFill>
                <a:schemeClr val="tx1"/>
              </a:solidFill>
              <a:latin typeface="Syne" panose="020B0604020202020204" charset="0"/>
            </a:rPr>
            <a:t>Realistic Threat</a:t>
          </a:r>
        </a:p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b="0" kern="1200" dirty="0">
              <a:solidFill>
                <a:schemeClr val="tx1"/>
              </a:solidFill>
              <a:latin typeface="Syne" panose="020B0604020202020204" charset="0"/>
            </a:rPr>
            <a:t>(</a:t>
          </a:r>
          <a:r>
            <a:rPr lang="en-GB" sz="1800" b="0" i="0" kern="1200" dirty="0">
              <a:solidFill>
                <a:schemeClr val="tx1"/>
              </a:solidFill>
              <a:latin typeface="Syne" panose="020B0604020202020204" charset="0"/>
            </a:rPr>
            <a:t>Threats to resources, power, safety)</a:t>
          </a:r>
          <a:endParaRPr lang="en-GB" sz="1800" kern="1200" dirty="0">
            <a:solidFill>
              <a:schemeClr val="tx1"/>
            </a:solidFill>
            <a:latin typeface="Syne" panose="020B0604020202020204" charset="0"/>
          </a:endParaRPr>
        </a:p>
      </dsp:txBody>
      <dsp:txXfrm>
        <a:off x="929145" y="382"/>
        <a:ext cx="2444042" cy="1466425"/>
      </dsp:txXfrm>
    </dsp:sp>
    <dsp:sp modelId="{5CFFC77B-E70F-4830-A760-0D7C7BBA3147}">
      <dsp:nvSpPr>
        <dsp:cNvPr id="0" name=""/>
        <dsp:cNvSpPr/>
      </dsp:nvSpPr>
      <dsp:spPr>
        <a:xfrm>
          <a:off x="3617592" y="382"/>
          <a:ext cx="2444042" cy="1466425"/>
        </a:xfrm>
        <a:prstGeom prst="rect">
          <a:avLst/>
        </a:prstGeom>
        <a:solidFill>
          <a:schemeClr val="accent2">
            <a:hueOff val="-482067"/>
            <a:satOff val="-3308"/>
            <a:lumOff val="1699"/>
            <a:alpha val="5000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b="0" kern="1200" dirty="0">
              <a:solidFill>
                <a:schemeClr val="tx1"/>
              </a:solidFill>
              <a:latin typeface="Syne" panose="020B0604020202020204" charset="0"/>
            </a:rPr>
            <a:t>Symbolic Threat</a:t>
          </a:r>
        </a:p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b="0" kern="1200" dirty="0">
              <a:solidFill>
                <a:schemeClr val="tx1"/>
              </a:solidFill>
              <a:latin typeface="Syne" panose="020B0604020202020204" charset="0"/>
            </a:rPr>
            <a:t>(</a:t>
          </a:r>
          <a:r>
            <a:rPr lang="en-GB" sz="1800" b="0" i="0" kern="1200" dirty="0">
              <a:solidFill>
                <a:schemeClr val="tx1"/>
              </a:solidFill>
              <a:latin typeface="Syne" panose="020B0604020202020204" charset="0"/>
            </a:rPr>
            <a:t>Threats to values, beliefs, identity)</a:t>
          </a:r>
          <a:endParaRPr lang="en-GB" sz="1800" kern="1200" dirty="0">
            <a:solidFill>
              <a:schemeClr val="tx1"/>
            </a:solidFill>
            <a:latin typeface="Syne" panose="020B0604020202020204" charset="0"/>
          </a:endParaRPr>
        </a:p>
      </dsp:txBody>
      <dsp:txXfrm>
        <a:off x="3617592" y="382"/>
        <a:ext cx="2444042" cy="1466425"/>
      </dsp:txXfrm>
    </dsp:sp>
    <dsp:sp modelId="{B5629D7E-E72B-4F54-9EA5-94CF4238A6FF}">
      <dsp:nvSpPr>
        <dsp:cNvPr id="0" name=""/>
        <dsp:cNvSpPr/>
      </dsp:nvSpPr>
      <dsp:spPr>
        <a:xfrm>
          <a:off x="906733" y="1711594"/>
          <a:ext cx="2444042" cy="1466425"/>
        </a:xfrm>
        <a:prstGeom prst="rect">
          <a:avLst/>
        </a:prstGeom>
        <a:solidFill>
          <a:schemeClr val="accent2">
            <a:hueOff val="-964133"/>
            <a:satOff val="-6616"/>
            <a:lumOff val="3399"/>
            <a:alpha val="5000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b="0" kern="1200" dirty="0">
              <a:solidFill>
                <a:schemeClr val="tx1"/>
              </a:solidFill>
              <a:latin typeface="Syne" panose="020B0604020202020204" charset="0"/>
            </a:rPr>
            <a:t>Intergroup Anxiety</a:t>
          </a:r>
        </a:p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b="0" kern="1200" dirty="0">
              <a:solidFill>
                <a:schemeClr val="tx1"/>
              </a:solidFill>
              <a:latin typeface="Syne" panose="020B0604020202020204" charset="0"/>
            </a:rPr>
            <a:t>(</a:t>
          </a:r>
          <a:r>
            <a:rPr lang="en-GB" sz="1800" b="0" i="0" kern="1200" dirty="0">
              <a:solidFill>
                <a:schemeClr val="tx1"/>
              </a:solidFill>
              <a:latin typeface="Syne" panose="020B0604020202020204" charset="0"/>
            </a:rPr>
            <a:t>Discomfort during interactions)</a:t>
          </a:r>
          <a:endParaRPr lang="en-GB" sz="1800" kern="1200" dirty="0">
            <a:solidFill>
              <a:schemeClr val="tx1"/>
            </a:solidFill>
            <a:latin typeface="Syne" panose="020B0604020202020204" charset="0"/>
          </a:endParaRPr>
        </a:p>
      </dsp:txBody>
      <dsp:txXfrm>
        <a:off x="906733" y="1711594"/>
        <a:ext cx="2444042" cy="1466425"/>
      </dsp:txXfrm>
    </dsp:sp>
    <dsp:sp modelId="{B51528AF-D9A7-4ED5-8050-48CAE4C80B74}">
      <dsp:nvSpPr>
        <dsp:cNvPr id="0" name=""/>
        <dsp:cNvSpPr/>
      </dsp:nvSpPr>
      <dsp:spPr>
        <a:xfrm>
          <a:off x="3617592" y="1711212"/>
          <a:ext cx="2444042" cy="1466425"/>
        </a:xfrm>
        <a:prstGeom prst="rect">
          <a:avLst/>
        </a:prstGeom>
        <a:solidFill>
          <a:schemeClr val="accent2">
            <a:hueOff val="-1446200"/>
            <a:satOff val="-9924"/>
            <a:lumOff val="5098"/>
            <a:alpha val="5000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b="0" kern="1200" dirty="0">
              <a:solidFill>
                <a:schemeClr val="tx1"/>
              </a:solidFill>
              <a:latin typeface="Syne" panose="020B0604020202020204" charset="0"/>
            </a:rPr>
            <a:t>Negative Stereotypes</a:t>
          </a:r>
        </a:p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b="0" kern="1200" dirty="0">
              <a:solidFill>
                <a:schemeClr val="tx1"/>
              </a:solidFill>
              <a:latin typeface="Syne" panose="020B0604020202020204" charset="0"/>
            </a:rPr>
            <a:t>(</a:t>
          </a:r>
          <a:r>
            <a:rPr lang="en-GB" sz="1800" b="0" i="0" kern="1200" dirty="0">
              <a:solidFill>
                <a:schemeClr val="tx1"/>
              </a:solidFill>
              <a:latin typeface="Syne" panose="020B0604020202020204" charset="0"/>
            </a:rPr>
            <a:t>Expectations of negative behaviour)</a:t>
          </a:r>
          <a:r>
            <a:rPr lang="en-GB" sz="1800" b="0" kern="1200" dirty="0">
              <a:solidFill>
                <a:schemeClr val="tx1"/>
              </a:solidFill>
              <a:latin typeface="Syne" panose="020B0604020202020204" charset="0"/>
            </a:rPr>
            <a:t> </a:t>
          </a:r>
          <a:endParaRPr lang="en-US" sz="1800" b="0" kern="1200" dirty="0">
            <a:solidFill>
              <a:schemeClr val="tx1"/>
            </a:solidFill>
            <a:latin typeface="Syne" panose="020B0604020202020204" charset="0"/>
          </a:endParaRPr>
        </a:p>
      </dsp:txBody>
      <dsp:txXfrm>
        <a:off x="3617592" y="1711212"/>
        <a:ext cx="2444042" cy="1466425"/>
      </dsp:txXfrm>
    </dsp:sp>
  </dsp:spTree>
</dsp:drawing>
</file>

<file path=ppt/diagrams/drawing30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59DA082-2FE7-4B50-B6E6-7267495F80CC}">
      <dsp:nvSpPr>
        <dsp:cNvPr id="0" name=""/>
        <dsp:cNvSpPr/>
      </dsp:nvSpPr>
      <dsp:spPr>
        <a:xfrm>
          <a:off x="1413852" y="756233"/>
          <a:ext cx="5459560" cy="2935965"/>
        </a:xfrm>
        <a:prstGeom prst="round2DiagRect">
          <a:avLst>
            <a:gd name="adj1" fmla="val 0"/>
            <a:gd name="adj2" fmla="val 16670"/>
          </a:avLst>
        </a:prstGeom>
        <a:solidFill>
          <a:schemeClr val="l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2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3193018-C4DE-4BD9-9543-BDC88307EB86}">
      <dsp:nvSpPr>
        <dsp:cNvPr id="0" name=""/>
        <dsp:cNvSpPr/>
      </dsp:nvSpPr>
      <dsp:spPr>
        <a:xfrm>
          <a:off x="4143632" y="1067623"/>
          <a:ext cx="727" cy="2313184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E71AAA9-0BA4-49A2-8FC3-6EE6F488DA6A}">
      <dsp:nvSpPr>
        <dsp:cNvPr id="0" name=""/>
        <dsp:cNvSpPr/>
      </dsp:nvSpPr>
      <dsp:spPr>
        <a:xfrm>
          <a:off x="1595837" y="978655"/>
          <a:ext cx="2365809" cy="2491121"/>
        </a:xfrm>
        <a:prstGeom prst="rect">
          <a:avLst/>
        </a:prstGeom>
        <a:noFill/>
        <a:ln>
          <a:noFill/>
        </a:ln>
        <a:effectLst/>
        <a:sp3d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9530" tIns="49530" rIns="49530" bIns="49530" numCol="1" spcCol="1270" anchor="t" anchorCtr="0">
          <a:noAutofit/>
        </a:bodyPr>
        <a:lstStyle/>
        <a:p>
          <a:pPr marL="0" lvl="0" indent="0" algn="l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Font typeface="Arial" panose="020B0604020202020204" pitchFamily="34" charset="0"/>
            <a:buNone/>
          </a:pPr>
          <a:r>
            <a:rPr lang="en-GB" sz="1300" kern="1200" dirty="0">
              <a:latin typeface="Syne" panose="020B0604020202020204" charset="0"/>
            </a:rPr>
            <a:t>Explains multiple forms of prejudice
Strong empirical support
Applicable to contemporary issues
Integrates cognitive, emotional, and social processes</a:t>
          </a:r>
        </a:p>
      </dsp:txBody>
      <dsp:txXfrm>
        <a:off x="1595837" y="978655"/>
        <a:ext cx="2365809" cy="2491121"/>
      </dsp:txXfrm>
    </dsp:sp>
    <dsp:sp modelId="{8964B1D1-6270-46FF-AC66-1023574E7131}">
      <dsp:nvSpPr>
        <dsp:cNvPr id="0" name=""/>
        <dsp:cNvSpPr/>
      </dsp:nvSpPr>
      <dsp:spPr>
        <a:xfrm>
          <a:off x="4325617" y="978655"/>
          <a:ext cx="2365809" cy="2491121"/>
        </a:xfrm>
        <a:prstGeom prst="rect">
          <a:avLst/>
        </a:prstGeom>
        <a:noFill/>
        <a:ln>
          <a:noFill/>
        </a:ln>
        <a:effectLst/>
        <a:sp3d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9530" tIns="49530" rIns="49530" bIns="49530" numCol="1" spcCol="1270" anchor="t" anchorCtr="0">
          <a:noAutofit/>
        </a:bodyPr>
        <a:lstStyle/>
        <a:p>
          <a:pPr marL="0" lvl="0" indent="0" algn="l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 dirty="0">
              <a:latin typeface="Syne" panose="020B0604020202020204" charset="0"/>
            </a:rPr>
            <a:t>Threats often overlap
Direction of causality is unclear
May overlook wider social structures
Not all prejudice is threat-based</a:t>
          </a:r>
        </a:p>
      </dsp:txBody>
      <dsp:txXfrm>
        <a:off x="4325617" y="978655"/>
        <a:ext cx="2365809" cy="2491121"/>
      </dsp:txXfrm>
    </dsp:sp>
    <dsp:sp modelId="{377C5D3F-9A20-4EE7-87CF-67D311C3D379}">
      <dsp:nvSpPr>
        <dsp:cNvPr id="0" name=""/>
        <dsp:cNvSpPr/>
      </dsp:nvSpPr>
      <dsp:spPr>
        <a:xfrm rot="16200000">
          <a:off x="-642546" y="1146472"/>
          <a:ext cx="3202871" cy="909926"/>
        </a:xfrm>
        <a:prstGeom prst="rightArrow">
          <a:avLst>
            <a:gd name="adj1" fmla="val 49830"/>
            <a:gd name="adj2" fmla="val 60660"/>
          </a:avLst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2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 dirty="0">
              <a:latin typeface="Syne" panose="020B0604020202020204" charset="0"/>
            </a:rPr>
            <a:t>Strengths</a:t>
          </a:r>
        </a:p>
      </dsp:txBody>
      <dsp:txXfrm>
        <a:off x="-505025" y="1512248"/>
        <a:ext cx="2927829" cy="453416"/>
      </dsp:txXfrm>
    </dsp:sp>
    <dsp:sp modelId="{6D8AB593-12E2-445D-AEAB-7B96343B59BA}">
      <dsp:nvSpPr>
        <dsp:cNvPr id="0" name=""/>
        <dsp:cNvSpPr/>
      </dsp:nvSpPr>
      <dsp:spPr>
        <a:xfrm rot="5400000">
          <a:off x="5726940" y="2392033"/>
          <a:ext cx="3202871" cy="909926"/>
        </a:xfrm>
        <a:prstGeom prst="rightArrow">
          <a:avLst>
            <a:gd name="adj1" fmla="val 49830"/>
            <a:gd name="adj2" fmla="val 60660"/>
          </a:avLst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2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 dirty="0">
              <a:latin typeface="Syne" panose="020B0604020202020204" charset="0"/>
            </a:rPr>
            <a:t>Limitations</a:t>
          </a:r>
        </a:p>
      </dsp:txBody>
      <dsp:txXfrm>
        <a:off x="5864461" y="2482767"/>
        <a:ext cx="2927829" cy="453416"/>
      </dsp:txXfrm>
    </dsp:sp>
  </dsp:spTree>
</dsp:drawing>
</file>

<file path=ppt/diagrams/drawing3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DD97DFC-391B-48BA-863A-D23047547584}">
      <dsp:nvSpPr>
        <dsp:cNvPr id="0" name=""/>
        <dsp:cNvSpPr/>
      </dsp:nvSpPr>
      <dsp:spPr>
        <a:xfrm>
          <a:off x="1041" y="417941"/>
          <a:ext cx="1312664" cy="787598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>
              <a:solidFill>
                <a:schemeClr val="tx1"/>
              </a:solidFill>
            </a:rPr>
            <a:t>Refugee Arrival</a:t>
          </a:r>
        </a:p>
      </dsp:txBody>
      <dsp:txXfrm>
        <a:off x="1041" y="417941"/>
        <a:ext cx="1312664" cy="787598"/>
      </dsp:txXfrm>
    </dsp:sp>
    <dsp:sp modelId="{9CA5EF20-CBA3-4E48-9FD2-0A7B39D547BF}">
      <dsp:nvSpPr>
        <dsp:cNvPr id="0" name=""/>
        <dsp:cNvSpPr/>
      </dsp:nvSpPr>
      <dsp:spPr>
        <a:xfrm>
          <a:off x="1444972" y="417941"/>
          <a:ext cx="1312664" cy="787598"/>
        </a:xfrm>
        <a:prstGeom prst="rect">
          <a:avLst/>
        </a:prstGeom>
        <a:solidFill>
          <a:schemeClr val="accent2">
            <a:hueOff val="-289240"/>
            <a:satOff val="-1985"/>
            <a:lumOff val="102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>
              <a:solidFill>
                <a:schemeClr val="tx1"/>
              </a:solidFill>
            </a:rPr>
            <a:t>Religious Clothing</a:t>
          </a:r>
        </a:p>
      </dsp:txBody>
      <dsp:txXfrm>
        <a:off x="1444972" y="417941"/>
        <a:ext cx="1312664" cy="787598"/>
      </dsp:txXfrm>
    </dsp:sp>
    <dsp:sp modelId="{7F894F3F-5681-4CA5-A746-13280806F87E}">
      <dsp:nvSpPr>
        <dsp:cNvPr id="0" name=""/>
        <dsp:cNvSpPr/>
      </dsp:nvSpPr>
      <dsp:spPr>
        <a:xfrm>
          <a:off x="2888902" y="417941"/>
          <a:ext cx="1312664" cy="787598"/>
        </a:xfrm>
        <a:prstGeom prst="rect">
          <a:avLst/>
        </a:prstGeom>
        <a:solidFill>
          <a:schemeClr val="accent2">
            <a:hueOff val="-578480"/>
            <a:satOff val="-3970"/>
            <a:lumOff val="2039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>
              <a:solidFill>
                <a:schemeClr val="tx1"/>
              </a:solidFill>
            </a:rPr>
            <a:t>Housing Shortage</a:t>
          </a:r>
        </a:p>
      </dsp:txBody>
      <dsp:txXfrm>
        <a:off x="2888902" y="417941"/>
        <a:ext cx="1312664" cy="787598"/>
      </dsp:txXfrm>
    </dsp:sp>
    <dsp:sp modelId="{4A59BC42-380A-466F-A6F5-55BF2CEE7319}">
      <dsp:nvSpPr>
        <dsp:cNvPr id="0" name=""/>
        <dsp:cNvSpPr/>
      </dsp:nvSpPr>
      <dsp:spPr>
        <a:xfrm>
          <a:off x="4332833" y="417941"/>
          <a:ext cx="1312664" cy="787598"/>
        </a:xfrm>
        <a:prstGeom prst="rect">
          <a:avLst/>
        </a:prstGeom>
        <a:solidFill>
          <a:schemeClr val="accent2">
            <a:hueOff val="-867720"/>
            <a:satOff val="-5954"/>
            <a:lumOff val="3059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>
              <a:solidFill>
                <a:schemeClr val="tx1"/>
              </a:solidFill>
            </a:rPr>
            <a:t>Bilingual Education</a:t>
          </a:r>
        </a:p>
      </dsp:txBody>
      <dsp:txXfrm>
        <a:off x="4332833" y="417941"/>
        <a:ext cx="1312664" cy="787598"/>
      </dsp:txXfrm>
    </dsp:sp>
    <dsp:sp modelId="{EF7FC9AC-D7CD-40E9-A1E3-87DC21367AC0}">
      <dsp:nvSpPr>
        <dsp:cNvPr id="0" name=""/>
        <dsp:cNvSpPr/>
      </dsp:nvSpPr>
      <dsp:spPr>
        <a:xfrm>
          <a:off x="5776763" y="417941"/>
          <a:ext cx="1312664" cy="787598"/>
        </a:xfrm>
        <a:prstGeom prst="rect">
          <a:avLst/>
        </a:prstGeom>
        <a:solidFill>
          <a:schemeClr val="accent2">
            <a:hueOff val="-1156960"/>
            <a:satOff val="-7939"/>
            <a:lumOff val="4078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>
              <a:solidFill>
                <a:schemeClr val="tx1"/>
              </a:solidFill>
            </a:rPr>
            <a:t>Overseas Workers</a:t>
          </a:r>
        </a:p>
      </dsp:txBody>
      <dsp:txXfrm>
        <a:off x="5776763" y="417941"/>
        <a:ext cx="1312664" cy="787598"/>
      </dsp:txXfrm>
    </dsp:sp>
    <dsp:sp modelId="{EB822D5F-2A0F-45F1-A8AE-B25A0175D7DF}">
      <dsp:nvSpPr>
        <dsp:cNvPr id="0" name=""/>
        <dsp:cNvSpPr/>
      </dsp:nvSpPr>
      <dsp:spPr>
        <a:xfrm>
          <a:off x="7220694" y="417941"/>
          <a:ext cx="1312664" cy="787598"/>
        </a:xfrm>
        <a:prstGeom prst="rect">
          <a:avLst/>
        </a:prstGeom>
        <a:solidFill>
          <a:schemeClr val="accent2">
            <a:hueOff val="-1446200"/>
            <a:satOff val="-9924"/>
            <a:lumOff val="5098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>
              <a:solidFill>
                <a:schemeClr val="tx1"/>
              </a:solidFill>
            </a:rPr>
            <a:t>Pride Events</a:t>
          </a:r>
        </a:p>
      </dsp:txBody>
      <dsp:txXfrm>
        <a:off x="7220694" y="417941"/>
        <a:ext cx="1312664" cy="787598"/>
      </dsp:txXfrm>
    </dsp:sp>
  </dsp:spTree>
</dsp:drawing>
</file>

<file path=ppt/diagrams/drawing3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F763C4A-7F81-4EF0-AC7C-6E8B93357B8D}">
      <dsp:nvSpPr>
        <dsp:cNvPr id="0" name=""/>
        <dsp:cNvSpPr/>
      </dsp:nvSpPr>
      <dsp:spPr>
        <a:xfrm>
          <a:off x="1000751" y="2091957"/>
          <a:ext cx="1149705" cy="987234"/>
        </a:xfrm>
        <a:prstGeom prst="hexagon">
          <a:avLst>
            <a:gd name="adj" fmla="val 25000"/>
            <a:gd name="vf" fmla="val 115470"/>
          </a:avLst>
        </a:prstGeom>
        <a:solidFill>
          <a:schemeClr val="accent2">
            <a:hueOff val="0"/>
            <a:satOff val="0"/>
            <a:lumOff val="0"/>
            <a:alpha val="50000"/>
          </a:schemeClr>
        </a:solidFill>
        <a:ln w="254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13970" rIns="0" bIns="13970" numCol="1" spcCol="1270" anchor="ctr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>
              <a:solidFill>
                <a:schemeClr val="tx1"/>
              </a:solidFill>
              <a:latin typeface="Syne" panose="020B0604020202020204" charset="0"/>
            </a:rPr>
            <a:t>Media</a:t>
          </a:r>
          <a:endParaRPr lang="en-GB" sz="1100" kern="1200" dirty="0">
            <a:solidFill>
              <a:schemeClr val="tx1"/>
            </a:solidFill>
            <a:latin typeface="Syne" panose="020B0604020202020204" charset="0"/>
          </a:endParaRPr>
        </a:p>
      </dsp:txBody>
      <dsp:txXfrm>
        <a:off x="1178829" y="2244870"/>
        <a:ext cx="793549" cy="681408"/>
      </dsp:txXfrm>
    </dsp:sp>
    <dsp:sp modelId="{98197CDE-41D3-463A-B864-E2C9DBD563B7}">
      <dsp:nvSpPr>
        <dsp:cNvPr id="0" name=""/>
        <dsp:cNvSpPr/>
      </dsp:nvSpPr>
      <dsp:spPr>
        <a:xfrm>
          <a:off x="1016812" y="2524346"/>
          <a:ext cx="134112" cy="115696"/>
        </a:xfrm>
        <a:prstGeom prst="hexagon">
          <a:avLst>
            <a:gd name="adj" fmla="val 25000"/>
            <a:gd name="vf" fmla="val 115470"/>
          </a:avLst>
        </a:prstGeom>
        <a:solidFill>
          <a:schemeClr val="l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F20F84F-933F-4246-A8A5-D8889CE205A6}">
      <dsp:nvSpPr>
        <dsp:cNvPr id="0" name=""/>
        <dsp:cNvSpPr/>
      </dsp:nvSpPr>
      <dsp:spPr>
        <a:xfrm>
          <a:off x="0" y="1537111"/>
          <a:ext cx="1149705" cy="987234"/>
        </a:xfrm>
        <a:prstGeom prst="hexagon">
          <a:avLst>
            <a:gd name="adj" fmla="val 25000"/>
            <a:gd name="vf" fmla="val 115470"/>
          </a:avLst>
        </a:prstGeom>
        <a:blipFill>
          <a:blip xmlns:r="http://schemas.openxmlformats.org/officeDocument/2006/relationships" r:embed="rId1">
            <a:extLst>
              <a:ext uri="{837473B0-CC2E-450A-ABE3-18F120FF3D39}">
                <a1611:picAttrSrcUrl xmlns:a1611="http://schemas.microsoft.com/office/drawing/2016/11/main" r:id="rId2"/>
              </a:ext>
            </a:extLst>
          </a:blip>
          <a:srcRect/>
          <a:stretch>
            <a:fillRect l="-22000" r="-22000"/>
          </a:stretch>
        </a:blipFill>
        <a:ln w="254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23AEE75-1267-4624-AD97-50342E098146}">
      <dsp:nvSpPr>
        <dsp:cNvPr id="0" name=""/>
        <dsp:cNvSpPr/>
      </dsp:nvSpPr>
      <dsp:spPr>
        <a:xfrm>
          <a:off x="787603" y="2393392"/>
          <a:ext cx="134112" cy="115696"/>
        </a:xfrm>
        <a:prstGeom prst="hexagon">
          <a:avLst>
            <a:gd name="adj" fmla="val 25000"/>
            <a:gd name="vf" fmla="val 115470"/>
          </a:avLst>
        </a:prstGeom>
        <a:solidFill>
          <a:schemeClr val="l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2">
              <a:hueOff val="-131473"/>
              <a:satOff val="-902"/>
              <a:lumOff val="463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0A5F7C3-DCA3-4725-BA01-0612ADDA02BC}">
      <dsp:nvSpPr>
        <dsp:cNvPr id="0" name=""/>
        <dsp:cNvSpPr/>
      </dsp:nvSpPr>
      <dsp:spPr>
        <a:xfrm>
          <a:off x="1978761" y="1534250"/>
          <a:ext cx="1149705" cy="987234"/>
        </a:xfrm>
        <a:prstGeom prst="hexagon">
          <a:avLst>
            <a:gd name="adj" fmla="val 25000"/>
            <a:gd name="vf" fmla="val 115470"/>
          </a:avLst>
        </a:prstGeom>
        <a:solidFill>
          <a:schemeClr val="accent2">
            <a:hueOff val="-289240"/>
            <a:satOff val="-1985"/>
            <a:lumOff val="1020"/>
            <a:alpha val="50000"/>
          </a:schemeClr>
        </a:solidFill>
        <a:ln w="25400" cap="flat" cmpd="sng" algn="ctr">
          <a:solidFill>
            <a:schemeClr val="accent2">
              <a:hueOff val="-289240"/>
              <a:satOff val="-1985"/>
              <a:lumOff val="102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13970" rIns="0" bIns="13970" numCol="1" spcCol="1270" anchor="ctr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>
              <a:solidFill>
                <a:schemeClr val="tx1"/>
              </a:solidFill>
              <a:latin typeface="Syne" panose="020B0604020202020204" charset="0"/>
            </a:rPr>
            <a:t>Politicians</a:t>
          </a:r>
          <a:endParaRPr lang="en-GB" sz="1100" kern="1200" dirty="0">
            <a:solidFill>
              <a:schemeClr val="tx1"/>
            </a:solidFill>
            <a:latin typeface="Syne" panose="020B0604020202020204" charset="0"/>
          </a:endParaRPr>
        </a:p>
      </dsp:txBody>
      <dsp:txXfrm>
        <a:off x="2156839" y="1687163"/>
        <a:ext cx="793549" cy="681408"/>
      </dsp:txXfrm>
    </dsp:sp>
    <dsp:sp modelId="{25BF760F-4F0A-4064-B777-79FEDBC031DB}">
      <dsp:nvSpPr>
        <dsp:cNvPr id="0" name=""/>
        <dsp:cNvSpPr/>
      </dsp:nvSpPr>
      <dsp:spPr>
        <a:xfrm>
          <a:off x="2770022" y="2387989"/>
          <a:ext cx="134112" cy="115696"/>
        </a:xfrm>
        <a:prstGeom prst="hexagon">
          <a:avLst>
            <a:gd name="adj" fmla="val 25000"/>
            <a:gd name="vf" fmla="val 115470"/>
          </a:avLst>
        </a:prstGeom>
        <a:solidFill>
          <a:schemeClr val="l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2">
              <a:hueOff val="-262945"/>
              <a:satOff val="-1804"/>
              <a:lumOff val="927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4A4F3E5-6BF8-4ADF-AFEE-898C74D25408}">
      <dsp:nvSpPr>
        <dsp:cNvPr id="0" name=""/>
        <dsp:cNvSpPr/>
      </dsp:nvSpPr>
      <dsp:spPr>
        <a:xfrm>
          <a:off x="2967532" y="2080948"/>
          <a:ext cx="1149705" cy="987234"/>
        </a:xfrm>
        <a:prstGeom prst="hexagon">
          <a:avLst>
            <a:gd name="adj" fmla="val 25000"/>
            <a:gd name="vf" fmla="val 115470"/>
          </a:avLst>
        </a:prstGeom>
        <a:blipFill>
          <a:blip xmlns:r="http://schemas.openxmlformats.org/officeDocument/2006/relationships" r:embed="rId3">
            <a:extLst>
              <a:ext uri="{837473B0-CC2E-450A-ABE3-18F120FF3D39}">
                <a1611:picAttrSrcUrl xmlns:a1611="http://schemas.microsoft.com/office/drawing/2016/11/main" r:id="rId4"/>
              </a:ext>
            </a:extLst>
          </a:blip>
          <a:srcRect/>
          <a:stretch>
            <a:fillRect l="-32000" r="-32000"/>
          </a:stretch>
        </a:blipFill>
        <a:ln w="25400" cap="flat" cmpd="sng" algn="ctr">
          <a:solidFill>
            <a:schemeClr val="accent2">
              <a:hueOff val="-289240"/>
              <a:satOff val="-1985"/>
              <a:lumOff val="102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89D2E48-5B47-4E19-BE29-603764D04545}">
      <dsp:nvSpPr>
        <dsp:cNvPr id="0" name=""/>
        <dsp:cNvSpPr/>
      </dsp:nvSpPr>
      <dsp:spPr>
        <a:xfrm>
          <a:off x="2995574" y="2520213"/>
          <a:ext cx="134112" cy="115696"/>
        </a:xfrm>
        <a:prstGeom prst="hexagon">
          <a:avLst>
            <a:gd name="adj" fmla="val 25000"/>
            <a:gd name="vf" fmla="val 115470"/>
          </a:avLst>
        </a:prstGeom>
        <a:solidFill>
          <a:schemeClr val="l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2">
              <a:hueOff val="-394418"/>
              <a:satOff val="-2707"/>
              <a:lumOff val="139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0A3C5BF-B009-4334-A516-B01B2C866EAF}">
      <dsp:nvSpPr>
        <dsp:cNvPr id="0" name=""/>
        <dsp:cNvSpPr/>
      </dsp:nvSpPr>
      <dsp:spPr>
        <a:xfrm>
          <a:off x="989380" y="991684"/>
          <a:ext cx="1149705" cy="987234"/>
        </a:xfrm>
        <a:prstGeom prst="hexagon">
          <a:avLst>
            <a:gd name="adj" fmla="val 25000"/>
            <a:gd name="vf" fmla="val 115470"/>
          </a:avLst>
        </a:prstGeom>
        <a:solidFill>
          <a:schemeClr val="accent2">
            <a:hueOff val="-578480"/>
            <a:satOff val="-3970"/>
            <a:lumOff val="2039"/>
            <a:alpha val="50000"/>
          </a:schemeClr>
        </a:solidFill>
        <a:ln w="25400" cap="flat" cmpd="sng" algn="ctr">
          <a:solidFill>
            <a:schemeClr val="accent2">
              <a:hueOff val="-578480"/>
              <a:satOff val="-3970"/>
              <a:lumOff val="2039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13970" rIns="0" bIns="13970" numCol="1" spcCol="1270" anchor="ctr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>
              <a:solidFill>
                <a:schemeClr val="tx1"/>
              </a:solidFill>
              <a:latin typeface="Syne" panose="020B0604020202020204" charset="0"/>
            </a:rPr>
            <a:t>Social Media</a:t>
          </a:r>
          <a:endParaRPr lang="en-GB" sz="1100" kern="1200" dirty="0">
            <a:solidFill>
              <a:schemeClr val="tx1"/>
            </a:solidFill>
            <a:latin typeface="Syne" panose="020B0604020202020204" charset="0"/>
          </a:endParaRPr>
        </a:p>
      </dsp:txBody>
      <dsp:txXfrm>
        <a:off x="1167458" y="1144597"/>
        <a:ext cx="793549" cy="681408"/>
      </dsp:txXfrm>
    </dsp:sp>
    <dsp:sp modelId="{475AAFCE-2EF0-4ECC-8514-857EE2B8D01D}">
      <dsp:nvSpPr>
        <dsp:cNvPr id="0" name=""/>
        <dsp:cNvSpPr/>
      </dsp:nvSpPr>
      <dsp:spPr>
        <a:xfrm>
          <a:off x="1776983" y="1010437"/>
          <a:ext cx="134112" cy="115696"/>
        </a:xfrm>
        <a:prstGeom prst="hexagon">
          <a:avLst>
            <a:gd name="adj" fmla="val 25000"/>
            <a:gd name="vf" fmla="val 115470"/>
          </a:avLst>
        </a:prstGeom>
        <a:solidFill>
          <a:schemeClr val="l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2">
              <a:hueOff val="-525891"/>
              <a:satOff val="-3609"/>
              <a:lumOff val="1854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689A155-6417-4F9D-9FDB-94F00BD78B81}">
      <dsp:nvSpPr>
        <dsp:cNvPr id="0" name=""/>
        <dsp:cNvSpPr/>
      </dsp:nvSpPr>
      <dsp:spPr>
        <a:xfrm>
          <a:off x="1978761" y="442761"/>
          <a:ext cx="1149705" cy="987234"/>
        </a:xfrm>
        <a:prstGeom prst="hexagon">
          <a:avLst>
            <a:gd name="adj" fmla="val 25000"/>
            <a:gd name="vf" fmla="val 115470"/>
          </a:avLst>
        </a:prstGeom>
        <a:blipFill>
          <a:blip xmlns:r="http://schemas.openxmlformats.org/officeDocument/2006/relationships" r:embed="rId5">
            <a:extLst>
              <a:ext uri="{837473B0-CC2E-450A-ABE3-18F120FF3D39}">
                <a1611:picAttrSrcUrl xmlns:a1611="http://schemas.microsoft.com/office/drawing/2016/11/main" r:id="rId6"/>
              </a:ext>
            </a:extLst>
          </a:blip>
          <a:srcRect/>
          <a:stretch>
            <a:fillRect l="-9000" r="-9000"/>
          </a:stretch>
        </a:blipFill>
        <a:ln w="25400" cap="flat" cmpd="sng" algn="ctr">
          <a:solidFill>
            <a:schemeClr val="accent2">
              <a:hueOff val="-578480"/>
              <a:satOff val="-3970"/>
              <a:lumOff val="2039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5ECC305-C9AE-4353-94AB-F2DD12C0CC73}">
      <dsp:nvSpPr>
        <dsp:cNvPr id="0" name=""/>
        <dsp:cNvSpPr/>
      </dsp:nvSpPr>
      <dsp:spPr>
        <a:xfrm>
          <a:off x="2011070" y="880120"/>
          <a:ext cx="134112" cy="115696"/>
        </a:xfrm>
        <a:prstGeom prst="hexagon">
          <a:avLst>
            <a:gd name="adj" fmla="val 25000"/>
            <a:gd name="vf" fmla="val 115470"/>
          </a:avLst>
        </a:prstGeom>
        <a:solidFill>
          <a:schemeClr val="l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2">
              <a:hueOff val="-657364"/>
              <a:satOff val="-4511"/>
              <a:lumOff val="2317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F8F70C0-8262-442C-85F8-DDC10D1B2C48}">
      <dsp:nvSpPr>
        <dsp:cNvPr id="0" name=""/>
        <dsp:cNvSpPr/>
      </dsp:nvSpPr>
      <dsp:spPr>
        <a:xfrm>
          <a:off x="2967532" y="989459"/>
          <a:ext cx="1149705" cy="987234"/>
        </a:xfrm>
        <a:prstGeom prst="hexagon">
          <a:avLst>
            <a:gd name="adj" fmla="val 25000"/>
            <a:gd name="vf" fmla="val 115470"/>
          </a:avLst>
        </a:prstGeom>
        <a:solidFill>
          <a:schemeClr val="accent2">
            <a:hueOff val="-867720"/>
            <a:satOff val="-5954"/>
            <a:lumOff val="3059"/>
            <a:alpha val="50000"/>
          </a:schemeClr>
        </a:solidFill>
        <a:ln w="25400" cap="flat" cmpd="sng" algn="ctr">
          <a:solidFill>
            <a:schemeClr val="accent2">
              <a:hueOff val="-867720"/>
              <a:satOff val="-5954"/>
              <a:lumOff val="3059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13970" rIns="0" bIns="13970" numCol="1" spcCol="1270" anchor="ctr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>
              <a:solidFill>
                <a:schemeClr val="tx1"/>
              </a:solidFill>
              <a:latin typeface="Syne" panose="020B0604020202020204" charset="0"/>
            </a:rPr>
            <a:t>Peer Groups</a:t>
          </a:r>
          <a:endParaRPr lang="en-GB" sz="1100" kern="1200" dirty="0">
            <a:solidFill>
              <a:schemeClr val="tx1"/>
            </a:solidFill>
            <a:latin typeface="Syne" panose="020B0604020202020204" charset="0"/>
          </a:endParaRPr>
        </a:p>
      </dsp:txBody>
      <dsp:txXfrm>
        <a:off x="3145610" y="1142372"/>
        <a:ext cx="793549" cy="681408"/>
      </dsp:txXfrm>
    </dsp:sp>
    <dsp:sp modelId="{4E8AE4E2-62A7-4784-B219-83EB18B7DA4E}">
      <dsp:nvSpPr>
        <dsp:cNvPr id="0" name=""/>
        <dsp:cNvSpPr/>
      </dsp:nvSpPr>
      <dsp:spPr>
        <a:xfrm>
          <a:off x="3962400" y="1426818"/>
          <a:ext cx="134112" cy="115696"/>
        </a:xfrm>
        <a:prstGeom prst="hexagon">
          <a:avLst>
            <a:gd name="adj" fmla="val 25000"/>
            <a:gd name="vf" fmla="val 115470"/>
          </a:avLst>
        </a:prstGeom>
        <a:solidFill>
          <a:schemeClr val="l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2">
              <a:hueOff val="-788836"/>
              <a:satOff val="-5413"/>
              <a:lumOff val="2781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C7C9F29-7D6F-4F11-A686-7BDF08FC0275}">
      <dsp:nvSpPr>
        <dsp:cNvPr id="0" name=""/>
        <dsp:cNvSpPr/>
      </dsp:nvSpPr>
      <dsp:spPr>
        <a:xfrm>
          <a:off x="3956913" y="1544421"/>
          <a:ext cx="1149705" cy="987234"/>
        </a:xfrm>
        <a:prstGeom prst="hexagon">
          <a:avLst>
            <a:gd name="adj" fmla="val 25000"/>
            <a:gd name="vf" fmla="val 115470"/>
          </a:avLst>
        </a:prstGeom>
        <a:blipFill>
          <a:blip xmlns:r="http://schemas.openxmlformats.org/officeDocument/2006/relationships" r:embed="rId7">
            <a:extLst>
              <a:ext uri="{837473B0-CC2E-450A-ABE3-18F120FF3D39}">
                <a1611:picAttrSrcUrl xmlns:a1611="http://schemas.microsoft.com/office/drawing/2016/11/main" r:id="rId8"/>
              </a:ext>
            </a:extLst>
          </a:blip>
          <a:srcRect/>
          <a:stretch>
            <a:fillRect l="-10000" r="-10000"/>
          </a:stretch>
        </a:blipFill>
        <a:ln w="25400" cap="flat" cmpd="sng" algn="ctr">
          <a:solidFill>
            <a:schemeClr val="accent2">
              <a:hueOff val="-867720"/>
              <a:satOff val="-5954"/>
              <a:lumOff val="3059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0E2CB72-C856-4D93-BAFC-A6CFC1740627}">
      <dsp:nvSpPr>
        <dsp:cNvPr id="0" name=""/>
        <dsp:cNvSpPr/>
      </dsp:nvSpPr>
      <dsp:spPr>
        <a:xfrm>
          <a:off x="4181246" y="1562221"/>
          <a:ext cx="134112" cy="115696"/>
        </a:xfrm>
        <a:prstGeom prst="hexagon">
          <a:avLst>
            <a:gd name="adj" fmla="val 25000"/>
            <a:gd name="vf" fmla="val 115470"/>
          </a:avLst>
        </a:prstGeom>
        <a:solidFill>
          <a:schemeClr val="l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2">
              <a:hueOff val="-920309"/>
              <a:satOff val="-6315"/>
              <a:lumOff val="3244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30ACFF7-82D4-4032-9D24-8D62571E6C8A}">
      <dsp:nvSpPr>
        <dsp:cNvPr id="0" name=""/>
        <dsp:cNvSpPr/>
      </dsp:nvSpPr>
      <dsp:spPr>
        <a:xfrm>
          <a:off x="3956913" y="453250"/>
          <a:ext cx="1149705" cy="987234"/>
        </a:xfrm>
        <a:prstGeom prst="hexagon">
          <a:avLst>
            <a:gd name="adj" fmla="val 25000"/>
            <a:gd name="vf" fmla="val 115470"/>
          </a:avLst>
        </a:prstGeom>
        <a:solidFill>
          <a:schemeClr val="accent2">
            <a:hueOff val="-1156960"/>
            <a:satOff val="-7939"/>
            <a:lumOff val="4078"/>
            <a:alpha val="50000"/>
          </a:schemeClr>
        </a:solidFill>
        <a:ln w="25400" cap="flat" cmpd="sng" algn="ctr">
          <a:solidFill>
            <a:schemeClr val="accent2">
              <a:hueOff val="-1156960"/>
              <a:satOff val="-7939"/>
              <a:lumOff val="4078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13970" rIns="0" bIns="13970" numCol="1" spcCol="1270" anchor="ctr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 dirty="0">
              <a:solidFill>
                <a:schemeClr val="tx1"/>
              </a:solidFill>
              <a:latin typeface="Syne" panose="020B0604020202020204" charset="0"/>
            </a:rPr>
            <a:t>Family Socialisation</a:t>
          </a:r>
        </a:p>
      </dsp:txBody>
      <dsp:txXfrm>
        <a:off x="4134991" y="606163"/>
        <a:ext cx="793549" cy="681408"/>
      </dsp:txXfrm>
    </dsp:sp>
    <dsp:sp modelId="{C6833846-63B8-4A37-B8F8-547266328114}">
      <dsp:nvSpPr>
        <dsp:cNvPr id="0" name=""/>
        <dsp:cNvSpPr/>
      </dsp:nvSpPr>
      <dsp:spPr>
        <a:xfrm>
          <a:off x="4951780" y="895694"/>
          <a:ext cx="134112" cy="115696"/>
        </a:xfrm>
        <a:prstGeom prst="hexagon">
          <a:avLst>
            <a:gd name="adj" fmla="val 25000"/>
            <a:gd name="vf" fmla="val 115470"/>
          </a:avLst>
        </a:prstGeom>
        <a:solidFill>
          <a:schemeClr val="l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2">
              <a:hueOff val="-1051782"/>
              <a:satOff val="-7217"/>
              <a:lumOff val="3708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953F564-46A1-417D-A2BC-2C323D827DF8}">
      <dsp:nvSpPr>
        <dsp:cNvPr id="0" name=""/>
        <dsp:cNvSpPr/>
      </dsp:nvSpPr>
      <dsp:spPr>
        <a:xfrm>
          <a:off x="4946294" y="1004080"/>
          <a:ext cx="1149705" cy="987234"/>
        </a:xfrm>
        <a:prstGeom prst="hexagon">
          <a:avLst>
            <a:gd name="adj" fmla="val 25000"/>
            <a:gd name="vf" fmla="val 115470"/>
          </a:avLst>
        </a:prstGeom>
        <a:blipFill>
          <a:blip xmlns:r="http://schemas.openxmlformats.org/officeDocument/2006/relationships" r:embed="rId9">
            <a:extLst>
              <a:ext uri="{837473B0-CC2E-450A-ABE3-18F120FF3D39}">
                <a1611:picAttrSrcUrl xmlns:a1611="http://schemas.microsoft.com/office/drawing/2016/11/main" r:id="rId10"/>
              </a:ext>
            </a:extLst>
          </a:blip>
          <a:srcRect/>
          <a:stretch>
            <a:fillRect l="-18000" r="-18000"/>
          </a:stretch>
        </a:blipFill>
        <a:ln w="25400" cap="flat" cmpd="sng" algn="ctr">
          <a:solidFill>
            <a:schemeClr val="accent2">
              <a:hueOff val="-1156960"/>
              <a:satOff val="-7939"/>
              <a:lumOff val="4078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DE8E3DD-DC86-4506-ABFB-6281F82585DA}">
      <dsp:nvSpPr>
        <dsp:cNvPr id="0" name=""/>
        <dsp:cNvSpPr/>
      </dsp:nvSpPr>
      <dsp:spPr>
        <a:xfrm>
          <a:off x="5175504" y="1026012"/>
          <a:ext cx="134112" cy="115696"/>
        </a:xfrm>
        <a:prstGeom prst="hexagon">
          <a:avLst>
            <a:gd name="adj" fmla="val 25000"/>
            <a:gd name="vf" fmla="val 115470"/>
          </a:avLst>
        </a:prstGeom>
        <a:solidFill>
          <a:schemeClr val="l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2">
              <a:hueOff val="-1183255"/>
              <a:satOff val="-8120"/>
              <a:lumOff val="4171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6FBD0D2-BD31-439F-B2BE-9C4F71A251B7}">
      <dsp:nvSpPr>
        <dsp:cNvPr id="0" name=""/>
        <dsp:cNvSpPr/>
      </dsp:nvSpPr>
      <dsp:spPr>
        <a:xfrm>
          <a:off x="4946294" y="2093662"/>
          <a:ext cx="1149705" cy="987234"/>
        </a:xfrm>
        <a:prstGeom prst="hexagon">
          <a:avLst>
            <a:gd name="adj" fmla="val 25000"/>
            <a:gd name="vf" fmla="val 115470"/>
          </a:avLst>
        </a:prstGeom>
        <a:solidFill>
          <a:schemeClr val="accent2">
            <a:hueOff val="-1446200"/>
            <a:satOff val="-9924"/>
            <a:lumOff val="5098"/>
            <a:alpha val="50000"/>
          </a:schemeClr>
        </a:solidFill>
        <a:ln w="25400" cap="flat" cmpd="sng" algn="ctr">
          <a:solidFill>
            <a:schemeClr val="accent2">
              <a:hueOff val="-1446200"/>
              <a:satOff val="-9924"/>
              <a:lumOff val="5098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13970" rIns="0" bIns="13970" numCol="1" spcCol="1270" anchor="ctr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>
              <a:solidFill>
                <a:schemeClr val="tx1"/>
              </a:solidFill>
              <a:latin typeface="Syne" panose="020B0604020202020204" charset="0"/>
            </a:rPr>
            <a:t>Personal Experience</a:t>
          </a:r>
          <a:endParaRPr lang="en-GB" sz="1100" kern="1200" dirty="0">
            <a:solidFill>
              <a:schemeClr val="tx1"/>
            </a:solidFill>
            <a:latin typeface="Syne" panose="020B0604020202020204" charset="0"/>
          </a:endParaRPr>
        </a:p>
      </dsp:txBody>
      <dsp:txXfrm>
        <a:off x="5124372" y="2246575"/>
        <a:ext cx="793549" cy="681408"/>
      </dsp:txXfrm>
    </dsp:sp>
    <dsp:sp modelId="{D0AB457E-5A52-4520-9F78-FF6E030C7A10}">
      <dsp:nvSpPr>
        <dsp:cNvPr id="0" name=""/>
        <dsp:cNvSpPr/>
      </dsp:nvSpPr>
      <dsp:spPr>
        <a:xfrm>
          <a:off x="5174284" y="2958208"/>
          <a:ext cx="134112" cy="115696"/>
        </a:xfrm>
        <a:prstGeom prst="hexagon">
          <a:avLst>
            <a:gd name="adj" fmla="val 25000"/>
            <a:gd name="vf" fmla="val 115470"/>
          </a:avLst>
        </a:prstGeom>
        <a:solidFill>
          <a:schemeClr val="l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2">
              <a:hueOff val="-1314727"/>
              <a:satOff val="-9022"/>
              <a:lumOff val="4635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434CB93-A7D7-4E6A-85D7-175A163AD381}">
      <dsp:nvSpPr>
        <dsp:cNvPr id="0" name=""/>
        <dsp:cNvSpPr/>
      </dsp:nvSpPr>
      <dsp:spPr>
        <a:xfrm>
          <a:off x="3956913" y="2634003"/>
          <a:ext cx="1149705" cy="987234"/>
        </a:xfrm>
        <a:prstGeom prst="hexagon">
          <a:avLst>
            <a:gd name="adj" fmla="val 25000"/>
            <a:gd name="vf" fmla="val 115470"/>
          </a:avLst>
        </a:prstGeom>
        <a:blipFill>
          <a:blip xmlns:r="http://schemas.openxmlformats.org/officeDocument/2006/relationships" r:embed="rId11">
            <a:extLst>
              <a:ext uri="{837473B0-CC2E-450A-ABE3-18F120FF3D39}">
                <a1611:picAttrSrcUrl xmlns:a1611="http://schemas.microsoft.com/office/drawing/2016/11/main" r:id="rId12"/>
              </a:ext>
            </a:extLst>
          </a:blip>
          <a:srcRect/>
          <a:stretch>
            <a:fillRect l="-11000" r="-11000"/>
          </a:stretch>
        </a:blipFill>
        <a:ln w="25400" cap="flat" cmpd="sng" algn="ctr">
          <a:solidFill>
            <a:schemeClr val="accent2">
              <a:hueOff val="-1446200"/>
              <a:satOff val="-9924"/>
              <a:lumOff val="5098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84B1FB5-452F-450D-AA76-242F0ED8429E}">
      <dsp:nvSpPr>
        <dsp:cNvPr id="0" name=""/>
        <dsp:cNvSpPr/>
      </dsp:nvSpPr>
      <dsp:spPr>
        <a:xfrm>
          <a:off x="4960924" y="3067229"/>
          <a:ext cx="134112" cy="115696"/>
        </a:xfrm>
        <a:prstGeom prst="hexagon">
          <a:avLst>
            <a:gd name="adj" fmla="val 25000"/>
            <a:gd name="vf" fmla="val 115470"/>
          </a:avLst>
        </a:prstGeom>
        <a:solidFill>
          <a:schemeClr val="l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2">
              <a:hueOff val="-1446200"/>
              <a:satOff val="-9924"/>
              <a:lumOff val="5098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drawing3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1E2D07B-4AF7-4BD5-9D60-C6D67CAD7369}">
      <dsp:nvSpPr>
        <dsp:cNvPr id="0" name=""/>
        <dsp:cNvSpPr/>
      </dsp:nvSpPr>
      <dsp:spPr>
        <a:xfrm>
          <a:off x="0" y="315737"/>
          <a:ext cx="8572500" cy="101587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6">
              <a:lumMod val="20000"/>
              <a:lumOff val="8000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65321" tIns="312420" rIns="665321" bIns="106680" numCol="1" spcCol="1270" anchor="t" anchorCtr="0">
          <a:noAutofit/>
        </a:bodyPr>
        <a:lstStyle/>
        <a:p>
          <a:pPr marL="114300" lvl="1" indent="-114300" algn="l" defTabSz="666750">
            <a:lnSpc>
              <a:spcPct val="90000"/>
            </a:lnSpc>
            <a:spcBef>
              <a:spcPct val="0"/>
            </a:spcBef>
            <a:spcAft>
              <a:spcPct val="15000"/>
            </a:spcAft>
            <a:buNone/>
          </a:pPr>
          <a:r>
            <a:rPr lang="en-GB" sz="1500" b="0" i="0" kern="1200" dirty="0"/>
            <a:t>Exposure to negative portrayals of Muslims in media was associated with increased support for policies that disadvantage Muslims, demonstrating how media representations can shape prejudice and policy attitudes.</a:t>
          </a:r>
          <a:endParaRPr lang="en-GB" sz="1500" kern="1200" dirty="0"/>
        </a:p>
      </dsp:txBody>
      <dsp:txXfrm>
        <a:off x="0" y="315737"/>
        <a:ext cx="8572500" cy="1015875"/>
      </dsp:txXfrm>
    </dsp:sp>
    <dsp:sp modelId="{84DF5694-9FA8-4E58-937B-2223BF18D0BC}">
      <dsp:nvSpPr>
        <dsp:cNvPr id="0" name=""/>
        <dsp:cNvSpPr/>
      </dsp:nvSpPr>
      <dsp:spPr>
        <a:xfrm>
          <a:off x="428625" y="94337"/>
          <a:ext cx="6000750" cy="442800"/>
        </a:xfrm>
        <a:prstGeom prst="roundRect">
          <a:avLst/>
        </a:prstGeom>
        <a:solidFill>
          <a:schemeClr val="accent2">
            <a:hueOff val="0"/>
            <a:satOff val="0"/>
            <a:lumOff val="0"/>
            <a:alpha val="5000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26814" tIns="0" rIns="226814" bIns="0" numCol="1" spcCol="1270" anchor="ctr" anchorCtr="0">
          <a:noAutofit/>
        </a:bodyPr>
        <a:lstStyle/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b="1" i="0" kern="1200" dirty="0">
              <a:solidFill>
                <a:schemeClr val="tx1"/>
              </a:solidFill>
              <a:hlinkClick xmlns:r="http://schemas.openxmlformats.org/officeDocument/2006/relationships" r:id="rId1">
                <a:extLst>
                  <a:ext uri="{A12FA001-AC4F-418D-AE19-62706E023703}">
                    <ahyp:hlinkClr xmlns:ahyp="http://schemas.microsoft.com/office/drawing/2018/hyperlinkcolor" val="tx"/>
                  </a:ext>
                </a:extLst>
              </a:hlinkClick>
            </a:rPr>
            <a:t>Saleem et al. (2017)</a:t>
          </a:r>
          <a:endParaRPr lang="en-GB" sz="1500" b="1" kern="1200" dirty="0">
            <a:solidFill>
              <a:schemeClr val="tx1"/>
            </a:solidFill>
          </a:endParaRPr>
        </a:p>
      </dsp:txBody>
      <dsp:txXfrm>
        <a:off x="450241" y="115953"/>
        <a:ext cx="5957518" cy="399568"/>
      </dsp:txXfrm>
    </dsp:sp>
    <dsp:sp modelId="{5B64F9D7-2787-4984-84AE-1DC1219967CF}">
      <dsp:nvSpPr>
        <dsp:cNvPr id="0" name=""/>
        <dsp:cNvSpPr/>
      </dsp:nvSpPr>
      <dsp:spPr>
        <a:xfrm>
          <a:off x="0" y="1634012"/>
          <a:ext cx="8572500" cy="101587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6">
              <a:lumMod val="20000"/>
              <a:lumOff val="8000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65321" tIns="312420" rIns="665321" bIns="106680" numCol="1" spcCol="1270" anchor="t" anchorCtr="0">
          <a:noAutofit/>
        </a:bodyPr>
        <a:lstStyle/>
        <a:p>
          <a:pPr marL="114300" lvl="1" indent="-114300" algn="l" defTabSz="666750">
            <a:lnSpc>
              <a:spcPct val="90000"/>
            </a:lnSpc>
            <a:spcBef>
              <a:spcPct val="0"/>
            </a:spcBef>
            <a:spcAft>
              <a:spcPct val="15000"/>
            </a:spcAft>
            <a:buNone/>
          </a:pPr>
          <a:r>
            <a:rPr lang="en-GB" sz="1500" b="0" i="0" kern="1200" dirty="0"/>
            <a:t>Media narratives can amplify uncertainty and threat perceptions surrounding immigrants and refugees, contributing to their dehumanisation and more negative intergroup attitudes.</a:t>
          </a:r>
          <a:endParaRPr lang="en-GB" sz="1500" kern="1200" dirty="0"/>
        </a:p>
      </dsp:txBody>
      <dsp:txXfrm>
        <a:off x="0" y="1634012"/>
        <a:ext cx="8572500" cy="1015875"/>
      </dsp:txXfrm>
    </dsp:sp>
    <dsp:sp modelId="{F2F3ADAE-1A2E-4D79-9245-8FD168BEF23C}">
      <dsp:nvSpPr>
        <dsp:cNvPr id="0" name=""/>
        <dsp:cNvSpPr/>
      </dsp:nvSpPr>
      <dsp:spPr>
        <a:xfrm>
          <a:off x="428625" y="1412612"/>
          <a:ext cx="6000750" cy="442800"/>
        </a:xfrm>
        <a:prstGeom prst="roundRect">
          <a:avLst/>
        </a:prstGeom>
        <a:solidFill>
          <a:schemeClr val="accent2">
            <a:hueOff val="-723100"/>
            <a:satOff val="-4962"/>
            <a:lumOff val="2549"/>
            <a:alpha val="5000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26814" tIns="0" rIns="226814" bIns="0" numCol="1" spcCol="1270" anchor="ctr" anchorCtr="0">
          <a:noAutofit/>
        </a:bodyPr>
        <a:lstStyle/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b="1" i="0" kern="1200" dirty="0">
              <a:solidFill>
                <a:schemeClr val="tx1"/>
              </a:solidFill>
              <a:hlinkClick xmlns:r="http://schemas.openxmlformats.org/officeDocument/2006/relationships" r:id="rId2">
                <a:extLst>
                  <a:ext uri="{A12FA001-AC4F-418D-AE19-62706E023703}">
                    <ahyp:hlinkClr xmlns:ahyp="http://schemas.microsoft.com/office/drawing/2018/hyperlinkcolor" val="tx"/>
                  </a:ext>
                </a:extLst>
              </a:hlinkClick>
            </a:rPr>
            <a:t>Esses et al. (2013)</a:t>
          </a:r>
          <a:endParaRPr lang="en-GB" sz="1500" b="1" kern="1200" dirty="0">
            <a:solidFill>
              <a:schemeClr val="tx1"/>
            </a:solidFill>
          </a:endParaRPr>
        </a:p>
      </dsp:txBody>
      <dsp:txXfrm>
        <a:off x="450241" y="1434228"/>
        <a:ext cx="5957518" cy="399568"/>
      </dsp:txXfrm>
    </dsp:sp>
    <dsp:sp modelId="{9B7386A7-E6C5-4FA1-8B4A-D6F3D91E6E65}">
      <dsp:nvSpPr>
        <dsp:cNvPr id="0" name=""/>
        <dsp:cNvSpPr/>
      </dsp:nvSpPr>
      <dsp:spPr>
        <a:xfrm>
          <a:off x="0" y="2952287"/>
          <a:ext cx="8572500" cy="82687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6">
              <a:lumMod val="20000"/>
              <a:lumOff val="8000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65321" tIns="312420" rIns="665321" bIns="106680" numCol="1" spcCol="1270" anchor="t" anchorCtr="0">
          <a:noAutofit/>
        </a:bodyPr>
        <a:lstStyle/>
        <a:p>
          <a:pPr marL="114300" lvl="1" indent="-114300" algn="l" defTabSz="666750">
            <a:lnSpc>
              <a:spcPct val="90000"/>
            </a:lnSpc>
            <a:spcBef>
              <a:spcPct val="0"/>
            </a:spcBef>
            <a:spcAft>
              <a:spcPct val="15000"/>
            </a:spcAft>
            <a:buNone/>
          </a:pPr>
          <a:r>
            <a:rPr lang="en-GB" sz="1500" b="0" i="0" kern="1200" dirty="0"/>
            <a:t>The frequency and tone of immigration coverage can influence levels of anti-immigration attitudes over time</a:t>
          </a:r>
          <a:endParaRPr lang="en-GB" sz="1500" kern="1200" dirty="0"/>
        </a:p>
      </dsp:txBody>
      <dsp:txXfrm>
        <a:off x="0" y="2952287"/>
        <a:ext cx="8572500" cy="826875"/>
      </dsp:txXfrm>
    </dsp:sp>
    <dsp:sp modelId="{A7B2F03D-E666-45BE-989E-5C84221FEEA9}">
      <dsp:nvSpPr>
        <dsp:cNvPr id="0" name=""/>
        <dsp:cNvSpPr/>
      </dsp:nvSpPr>
      <dsp:spPr>
        <a:xfrm>
          <a:off x="428625" y="2730887"/>
          <a:ext cx="6000750" cy="442800"/>
        </a:xfrm>
        <a:prstGeom prst="roundRect">
          <a:avLst/>
        </a:prstGeom>
        <a:solidFill>
          <a:schemeClr val="accent2">
            <a:hueOff val="-1446200"/>
            <a:satOff val="-9924"/>
            <a:lumOff val="5098"/>
            <a:alpha val="5000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26814" tIns="0" rIns="226814" bIns="0" numCol="1" spcCol="1270" anchor="ctr" anchorCtr="0">
          <a:noAutofit/>
        </a:bodyPr>
        <a:lstStyle/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b="1" i="0" kern="1200" dirty="0">
              <a:solidFill>
                <a:schemeClr val="tx1"/>
              </a:solidFill>
              <a:hlinkClick xmlns:r="http://schemas.openxmlformats.org/officeDocument/2006/relationships" r:id="rId3">
                <a:extLst>
                  <a:ext uri="{A12FA001-AC4F-418D-AE19-62706E023703}">
                    <ahyp:hlinkClr xmlns:ahyp="http://schemas.microsoft.com/office/drawing/2018/hyperlinkcolor" val="tx"/>
                  </a:ext>
                </a:extLst>
              </a:hlinkClick>
            </a:rPr>
            <a:t>Boomgaarden &amp; </a:t>
          </a:r>
          <a:r>
            <a:rPr lang="en-GB" sz="1500" b="1" i="0" kern="1200" dirty="0" err="1">
              <a:solidFill>
                <a:schemeClr val="tx1"/>
              </a:solidFill>
              <a:hlinkClick xmlns:r="http://schemas.openxmlformats.org/officeDocument/2006/relationships" r:id="rId3">
                <a:extLst>
                  <a:ext uri="{A12FA001-AC4F-418D-AE19-62706E023703}">
                    <ahyp:hlinkClr xmlns:ahyp="http://schemas.microsoft.com/office/drawing/2018/hyperlinkcolor" val="tx"/>
                  </a:ext>
                </a:extLst>
              </a:hlinkClick>
            </a:rPr>
            <a:t>Vliegenthart</a:t>
          </a:r>
          <a:r>
            <a:rPr lang="en-GB" sz="1500" b="1" i="0" kern="1200" dirty="0">
              <a:solidFill>
                <a:schemeClr val="tx1"/>
              </a:solidFill>
              <a:hlinkClick xmlns:r="http://schemas.openxmlformats.org/officeDocument/2006/relationships" r:id="rId3">
                <a:extLst>
                  <a:ext uri="{A12FA001-AC4F-418D-AE19-62706E023703}">
                    <ahyp:hlinkClr xmlns:ahyp="http://schemas.microsoft.com/office/drawing/2018/hyperlinkcolor" val="tx"/>
                  </a:ext>
                </a:extLst>
              </a:hlinkClick>
            </a:rPr>
            <a:t> (2009</a:t>
          </a:r>
          <a:r>
            <a:rPr lang="en-GB" sz="1500" b="1" i="0" kern="1200" dirty="0">
              <a:solidFill>
                <a:schemeClr val="tx1"/>
              </a:solidFill>
            </a:rPr>
            <a:t>)</a:t>
          </a:r>
          <a:endParaRPr lang="en-GB" sz="1500" b="1" kern="1200" dirty="0">
            <a:solidFill>
              <a:schemeClr val="tx1"/>
            </a:solidFill>
          </a:endParaRPr>
        </a:p>
      </dsp:txBody>
      <dsp:txXfrm>
        <a:off x="450241" y="2752503"/>
        <a:ext cx="5957518" cy="399568"/>
      </dsp:txXfrm>
    </dsp:sp>
  </dsp:spTree>
</dsp:drawing>
</file>

<file path=ppt/diagrams/drawing3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56A54E0-6E15-4210-9FC6-CA6803102AE9}">
      <dsp:nvSpPr>
        <dsp:cNvPr id="0" name=""/>
        <dsp:cNvSpPr/>
      </dsp:nvSpPr>
      <dsp:spPr>
        <a:xfrm>
          <a:off x="4373" y="296885"/>
          <a:ext cx="2237246" cy="2574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2456" tIns="33020" rIns="92456" bIns="33020" numCol="1" spcCol="1270" anchor="ctr" anchorCtr="0">
          <a:noAutofit/>
        </a:bodyPr>
        <a:lstStyle/>
        <a:p>
          <a:pPr marL="0" lvl="0" indent="0" algn="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b="1" kern="1200" dirty="0">
              <a:solidFill>
                <a:schemeClr val="tx1"/>
              </a:solidFill>
              <a:latin typeface="Syne" panose="020B0604020202020204" charset="0"/>
            </a:rPr>
            <a:t>Samuel Stouffer (1949)</a:t>
          </a:r>
          <a:endParaRPr lang="en-GB" sz="1300" kern="1200" dirty="0">
            <a:solidFill>
              <a:schemeClr val="tx1"/>
            </a:solidFill>
            <a:latin typeface="Syne" panose="020B0604020202020204" charset="0"/>
          </a:endParaRPr>
        </a:p>
      </dsp:txBody>
      <dsp:txXfrm>
        <a:off x="4373" y="296885"/>
        <a:ext cx="2237246" cy="257400"/>
      </dsp:txXfrm>
    </dsp:sp>
    <dsp:sp modelId="{9D8FC695-DBB3-4DED-8E2D-79331A6D9E34}">
      <dsp:nvSpPr>
        <dsp:cNvPr id="0" name=""/>
        <dsp:cNvSpPr/>
      </dsp:nvSpPr>
      <dsp:spPr>
        <a:xfrm>
          <a:off x="2241620" y="103835"/>
          <a:ext cx="447449" cy="643500"/>
        </a:xfrm>
        <a:prstGeom prst="leftBrace">
          <a:avLst>
            <a:gd name="adj1" fmla="val 35000"/>
            <a:gd name="adj2" fmla="val 50000"/>
          </a:avLst>
        </a:prstGeom>
        <a:noFill/>
        <a:ln w="254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08B28614-82A4-491B-9E90-698B3F9179C3}">
      <dsp:nvSpPr>
        <dsp:cNvPr id="0" name=""/>
        <dsp:cNvSpPr/>
      </dsp:nvSpPr>
      <dsp:spPr>
        <a:xfrm>
          <a:off x="2868049" y="103835"/>
          <a:ext cx="6085310" cy="643500"/>
        </a:xfrm>
        <a:prstGeom prst="rect">
          <a:avLst/>
        </a:prstGeom>
        <a:solidFill>
          <a:schemeClr val="accent2">
            <a:hueOff val="0"/>
            <a:satOff val="0"/>
            <a:lumOff val="0"/>
            <a:alpha val="5000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marL="114300" lvl="1" indent="-114300" algn="l" defTabSz="5778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300" kern="1200" dirty="0">
              <a:solidFill>
                <a:schemeClr val="tx1"/>
              </a:solidFill>
              <a:latin typeface="Syne" panose="020B0604020202020204" charset="0"/>
            </a:rPr>
            <a:t>Coined the concept while studying World War II soldiers. He found that satisfaction depends on comparisons to those around you rather than objective conditions. </a:t>
          </a:r>
        </a:p>
      </dsp:txBody>
      <dsp:txXfrm>
        <a:off x="2868049" y="103835"/>
        <a:ext cx="6085310" cy="643500"/>
      </dsp:txXfrm>
    </dsp:sp>
    <dsp:sp modelId="{AC289B1D-DDB5-4BCC-B732-69C104ECD088}">
      <dsp:nvSpPr>
        <dsp:cNvPr id="0" name=""/>
        <dsp:cNvSpPr/>
      </dsp:nvSpPr>
      <dsp:spPr>
        <a:xfrm>
          <a:off x="4373" y="794135"/>
          <a:ext cx="2237246" cy="42631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2456" tIns="33020" rIns="92456" bIns="33020" numCol="1" spcCol="1270" anchor="ctr" anchorCtr="0">
          <a:noAutofit/>
        </a:bodyPr>
        <a:lstStyle/>
        <a:p>
          <a:pPr marL="0" lvl="0" indent="0" algn="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b="1" kern="1200" dirty="0">
              <a:solidFill>
                <a:schemeClr val="tx1"/>
              </a:solidFill>
              <a:latin typeface="Syne" panose="020B0604020202020204" charset="0"/>
            </a:rPr>
            <a:t>Robert K. Merton (1957)</a:t>
          </a:r>
          <a:endParaRPr lang="en-GB" sz="1300" kern="1200" dirty="0">
            <a:solidFill>
              <a:schemeClr val="tx1"/>
            </a:solidFill>
            <a:latin typeface="Syne" panose="020B0604020202020204" charset="0"/>
          </a:endParaRPr>
        </a:p>
      </dsp:txBody>
      <dsp:txXfrm>
        <a:off x="4373" y="794135"/>
        <a:ext cx="2237246" cy="426318"/>
      </dsp:txXfrm>
    </dsp:sp>
    <dsp:sp modelId="{9CC8AE33-9A72-48D7-8902-6E6BC49E9C1D}">
      <dsp:nvSpPr>
        <dsp:cNvPr id="0" name=""/>
        <dsp:cNvSpPr/>
      </dsp:nvSpPr>
      <dsp:spPr>
        <a:xfrm>
          <a:off x="2241620" y="794135"/>
          <a:ext cx="447449" cy="426318"/>
        </a:xfrm>
        <a:prstGeom prst="leftBrace">
          <a:avLst>
            <a:gd name="adj1" fmla="val 35000"/>
            <a:gd name="adj2" fmla="val 50000"/>
          </a:avLst>
        </a:prstGeom>
        <a:noFill/>
        <a:ln w="254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59C6DEDF-D68E-4D29-874C-9928262ECCEB}">
      <dsp:nvSpPr>
        <dsp:cNvPr id="0" name=""/>
        <dsp:cNvSpPr/>
      </dsp:nvSpPr>
      <dsp:spPr>
        <a:xfrm>
          <a:off x="2868049" y="794135"/>
          <a:ext cx="6085310" cy="426318"/>
        </a:xfrm>
        <a:prstGeom prst="rect">
          <a:avLst/>
        </a:prstGeom>
        <a:solidFill>
          <a:schemeClr val="accent2">
            <a:hueOff val="-482067"/>
            <a:satOff val="-3308"/>
            <a:lumOff val="1699"/>
            <a:alpha val="5000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marL="114300" lvl="1" indent="-114300" algn="l" defTabSz="5778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300" kern="1200">
              <a:solidFill>
                <a:schemeClr val="tx1"/>
              </a:solidFill>
              <a:latin typeface="Syne" panose="020B0604020202020204" charset="0"/>
            </a:rPr>
            <a:t>Advanced the idea by linking it to reference groups and social expectations.</a:t>
          </a:r>
        </a:p>
      </dsp:txBody>
      <dsp:txXfrm>
        <a:off x="2868049" y="794135"/>
        <a:ext cx="6085310" cy="426318"/>
      </dsp:txXfrm>
    </dsp:sp>
    <dsp:sp modelId="{2ACC7FFC-851C-484C-AAFF-DF32C2E88D50}">
      <dsp:nvSpPr>
        <dsp:cNvPr id="0" name=""/>
        <dsp:cNvSpPr/>
      </dsp:nvSpPr>
      <dsp:spPr>
        <a:xfrm>
          <a:off x="4373" y="1373833"/>
          <a:ext cx="2237246" cy="42631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2456" tIns="33020" rIns="92456" bIns="33020" numCol="1" spcCol="1270" anchor="ctr" anchorCtr="0">
          <a:noAutofit/>
        </a:bodyPr>
        <a:lstStyle/>
        <a:p>
          <a:pPr marL="0" lvl="0" indent="0" algn="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b="1" kern="1200" dirty="0">
              <a:solidFill>
                <a:schemeClr val="tx1"/>
              </a:solidFill>
              <a:latin typeface="Syne" panose="020B0604020202020204" charset="0"/>
            </a:rPr>
            <a:t>Walter Runciman (1966)</a:t>
          </a:r>
          <a:endParaRPr lang="en-GB" sz="1300" kern="1200" dirty="0">
            <a:solidFill>
              <a:schemeClr val="tx1"/>
            </a:solidFill>
            <a:latin typeface="Syne" panose="020B0604020202020204" charset="0"/>
          </a:endParaRPr>
        </a:p>
      </dsp:txBody>
      <dsp:txXfrm>
        <a:off x="4373" y="1373833"/>
        <a:ext cx="2237246" cy="426318"/>
      </dsp:txXfrm>
    </dsp:sp>
    <dsp:sp modelId="{F1E9B368-1C3B-4C36-B720-6F897DE949F6}">
      <dsp:nvSpPr>
        <dsp:cNvPr id="0" name=""/>
        <dsp:cNvSpPr/>
      </dsp:nvSpPr>
      <dsp:spPr>
        <a:xfrm>
          <a:off x="2241620" y="1267253"/>
          <a:ext cx="447449" cy="639478"/>
        </a:xfrm>
        <a:prstGeom prst="leftBrace">
          <a:avLst>
            <a:gd name="adj1" fmla="val 35000"/>
            <a:gd name="adj2" fmla="val 50000"/>
          </a:avLst>
        </a:prstGeom>
        <a:noFill/>
        <a:ln w="254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E54354C8-64F5-435F-98FA-B97E9B67B1CA}">
      <dsp:nvSpPr>
        <dsp:cNvPr id="0" name=""/>
        <dsp:cNvSpPr/>
      </dsp:nvSpPr>
      <dsp:spPr>
        <a:xfrm>
          <a:off x="2868049" y="1267253"/>
          <a:ext cx="6085310" cy="639478"/>
        </a:xfrm>
        <a:prstGeom prst="rect">
          <a:avLst/>
        </a:prstGeom>
        <a:solidFill>
          <a:schemeClr val="accent2">
            <a:hueOff val="-964133"/>
            <a:satOff val="-6616"/>
            <a:lumOff val="3399"/>
            <a:alpha val="5000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marL="114300" lvl="1" indent="-114300" algn="l" defTabSz="5778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300" kern="1200" dirty="0">
              <a:solidFill>
                <a:schemeClr val="tx1"/>
              </a:solidFill>
              <a:latin typeface="Syne" panose="020B0604020202020204" charset="0"/>
            </a:rPr>
            <a:t>Formalized the theory. He split it into </a:t>
          </a:r>
          <a:r>
            <a:rPr lang="en-GB" sz="1300" i="1" kern="1200" dirty="0">
              <a:solidFill>
                <a:schemeClr val="tx1"/>
              </a:solidFill>
              <a:latin typeface="Syne" panose="020B0604020202020204" charset="0"/>
            </a:rPr>
            <a:t>egoistic deprivation</a:t>
          </a:r>
          <a:r>
            <a:rPr lang="en-GB" sz="1300" kern="1200" dirty="0">
              <a:solidFill>
                <a:schemeClr val="tx1"/>
              </a:solidFill>
              <a:latin typeface="Syne" panose="020B0604020202020204" charset="0"/>
            </a:rPr>
            <a:t> (comparing yourself to one other person) and </a:t>
          </a:r>
          <a:r>
            <a:rPr lang="en-GB" sz="1300" i="1" kern="1200" dirty="0">
              <a:solidFill>
                <a:schemeClr val="tx1"/>
              </a:solidFill>
              <a:latin typeface="Syne" panose="020B0604020202020204" charset="0"/>
            </a:rPr>
            <a:t>fraternal deprivation</a:t>
          </a:r>
          <a:r>
            <a:rPr lang="en-GB" sz="1300" kern="1200" dirty="0">
              <a:solidFill>
                <a:schemeClr val="tx1"/>
              </a:solidFill>
              <a:latin typeface="Syne" panose="020B0604020202020204" charset="0"/>
            </a:rPr>
            <a:t> (comparing your group to another group). </a:t>
          </a:r>
        </a:p>
      </dsp:txBody>
      <dsp:txXfrm>
        <a:off x="2868049" y="1267253"/>
        <a:ext cx="6085310" cy="639478"/>
      </dsp:txXfrm>
    </dsp:sp>
    <dsp:sp modelId="{670C5B77-97CA-4BD3-8D9D-710B43A3A5D2}">
      <dsp:nvSpPr>
        <dsp:cNvPr id="0" name=""/>
        <dsp:cNvSpPr/>
      </dsp:nvSpPr>
      <dsp:spPr>
        <a:xfrm>
          <a:off x="4373" y="2146581"/>
          <a:ext cx="2237246" cy="2574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2456" tIns="33020" rIns="92456" bIns="33020" numCol="1" spcCol="1270" anchor="ctr" anchorCtr="0">
          <a:noAutofit/>
        </a:bodyPr>
        <a:lstStyle/>
        <a:p>
          <a:pPr marL="0" lvl="0" indent="0" algn="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b="1" kern="1200" dirty="0">
              <a:solidFill>
                <a:schemeClr val="tx1"/>
              </a:solidFill>
              <a:latin typeface="Syne" panose="020B0604020202020204" charset="0"/>
            </a:rPr>
            <a:t>Ted Gurr (1970)</a:t>
          </a:r>
          <a:endParaRPr lang="en-GB" sz="1300" kern="1200" dirty="0">
            <a:solidFill>
              <a:schemeClr val="tx1"/>
            </a:solidFill>
            <a:latin typeface="Syne" panose="020B0604020202020204" charset="0"/>
          </a:endParaRPr>
        </a:p>
      </dsp:txBody>
      <dsp:txXfrm>
        <a:off x="4373" y="2146581"/>
        <a:ext cx="2237246" cy="257400"/>
      </dsp:txXfrm>
    </dsp:sp>
    <dsp:sp modelId="{23209920-9FAA-4A92-9E10-8838262917EA}">
      <dsp:nvSpPr>
        <dsp:cNvPr id="0" name=""/>
        <dsp:cNvSpPr/>
      </dsp:nvSpPr>
      <dsp:spPr>
        <a:xfrm>
          <a:off x="2241620" y="1953531"/>
          <a:ext cx="447449" cy="643500"/>
        </a:xfrm>
        <a:prstGeom prst="leftBrace">
          <a:avLst>
            <a:gd name="adj1" fmla="val 35000"/>
            <a:gd name="adj2" fmla="val 50000"/>
          </a:avLst>
        </a:prstGeom>
        <a:noFill/>
        <a:ln w="254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74FB5654-26D0-4097-A6F6-5444EDCF370E}">
      <dsp:nvSpPr>
        <dsp:cNvPr id="0" name=""/>
        <dsp:cNvSpPr/>
      </dsp:nvSpPr>
      <dsp:spPr>
        <a:xfrm>
          <a:off x="2868049" y="1953531"/>
          <a:ext cx="6085310" cy="643500"/>
        </a:xfrm>
        <a:prstGeom prst="rect">
          <a:avLst/>
        </a:prstGeom>
        <a:solidFill>
          <a:schemeClr val="accent2">
            <a:hueOff val="-1446200"/>
            <a:satOff val="-9924"/>
            <a:lumOff val="5098"/>
            <a:alpha val="5000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marL="114300" lvl="1" indent="-114300" algn="l" defTabSz="5778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300" kern="1200">
              <a:solidFill>
                <a:schemeClr val="tx1"/>
              </a:solidFill>
              <a:latin typeface="Syne" panose="020B0604020202020204" charset="0"/>
            </a:rPr>
            <a:t>Applied the concept to political violence and rebellion in his book </a:t>
          </a:r>
          <a:r>
            <a:rPr lang="en-GB" sz="1300" i="1" kern="1200">
              <a:solidFill>
                <a:schemeClr val="tx1"/>
              </a:solidFill>
              <a:latin typeface="Syne" panose="020B0604020202020204" charset="0"/>
            </a:rPr>
            <a:t>Why Men Rebel</a:t>
          </a:r>
          <a:r>
            <a:rPr lang="en-GB" sz="1300" kern="1200">
              <a:solidFill>
                <a:schemeClr val="tx1"/>
              </a:solidFill>
              <a:latin typeface="Syne" panose="020B0604020202020204" charset="0"/>
            </a:rPr>
            <a:t>, arguing that revolts happen when people feel a gap between what they expect and what they actually get. </a:t>
          </a:r>
        </a:p>
      </dsp:txBody>
      <dsp:txXfrm>
        <a:off x="2868049" y="1953531"/>
        <a:ext cx="6085310" cy="643500"/>
      </dsp:txXfrm>
    </dsp:sp>
  </dsp:spTree>
</dsp:drawing>
</file>

<file path=ppt/diagrams/drawing3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AB335C3-6A9B-4F94-BC76-E638C667607C}">
      <dsp:nvSpPr>
        <dsp:cNvPr id="0" name=""/>
        <dsp:cNvSpPr/>
      </dsp:nvSpPr>
      <dsp:spPr>
        <a:xfrm>
          <a:off x="4263" y="589410"/>
          <a:ext cx="2180894" cy="297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6680" tIns="38100" rIns="106680" bIns="38100" numCol="1" spcCol="1270" anchor="ctr" anchorCtr="0">
          <a:noAutofit/>
        </a:bodyPr>
        <a:lstStyle/>
        <a:p>
          <a:pPr marL="0" lvl="0" indent="0" algn="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b="0" i="0" u="none" strike="noStrike" kern="1200" cap="none">
              <a:solidFill>
                <a:schemeClr val="tx1"/>
              </a:solidFill>
              <a:effectLst/>
              <a:latin typeface="Syne" panose="020B0604020202020204" charset="0"/>
              <a:ea typeface="Arial"/>
              <a:cs typeface="Arial"/>
              <a:sym typeface="Arial"/>
            </a:rPr>
            <a:t>Absolute deprivation </a:t>
          </a:r>
          <a:endParaRPr lang="en-GB" sz="1500" kern="1200" dirty="0">
            <a:solidFill>
              <a:schemeClr val="tx1"/>
            </a:solidFill>
            <a:latin typeface="Syne" panose="020B0604020202020204" charset="0"/>
          </a:endParaRPr>
        </a:p>
      </dsp:txBody>
      <dsp:txXfrm>
        <a:off x="4263" y="589410"/>
        <a:ext cx="2180894" cy="297000"/>
      </dsp:txXfrm>
    </dsp:sp>
    <dsp:sp modelId="{FEBBE6FB-BAA8-4FA6-BCA6-DC09F7B62263}">
      <dsp:nvSpPr>
        <dsp:cNvPr id="0" name=""/>
        <dsp:cNvSpPr/>
      </dsp:nvSpPr>
      <dsp:spPr>
        <a:xfrm>
          <a:off x="2185158" y="88223"/>
          <a:ext cx="436178" cy="1299375"/>
        </a:xfrm>
        <a:prstGeom prst="leftBrace">
          <a:avLst>
            <a:gd name="adj1" fmla="val 35000"/>
            <a:gd name="adj2" fmla="val 50000"/>
          </a:avLst>
        </a:prstGeom>
        <a:noFill/>
        <a:ln w="254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AC55E8B9-8DFC-4B0C-9715-9E0BEDD58A0B}">
      <dsp:nvSpPr>
        <dsp:cNvPr id="0" name=""/>
        <dsp:cNvSpPr/>
      </dsp:nvSpPr>
      <dsp:spPr>
        <a:xfrm>
          <a:off x="2795809" y="88223"/>
          <a:ext cx="5932034" cy="1299375"/>
        </a:xfrm>
        <a:prstGeom prst="rect">
          <a:avLst/>
        </a:prstGeom>
        <a:solidFill>
          <a:schemeClr val="accent2">
            <a:hueOff val="0"/>
            <a:satOff val="0"/>
            <a:lumOff val="0"/>
            <a:alpha val="5000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114300" lvl="1" indent="-114300" algn="l" defTabSz="6667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500" b="0" i="0" u="none" strike="noStrike" kern="1200" cap="none" dirty="0">
              <a:solidFill>
                <a:schemeClr val="tx1"/>
              </a:solidFill>
              <a:effectLst/>
              <a:latin typeface="Syne" panose="020B0604020202020204" charset="0"/>
              <a:ea typeface="Arial"/>
              <a:cs typeface="Arial"/>
              <a:sym typeface="Arial"/>
            </a:rPr>
            <a:t>Genuine material disadvantage. </a:t>
          </a:r>
          <a:endParaRPr lang="en-GB" sz="1500" kern="1200" dirty="0">
            <a:solidFill>
              <a:schemeClr val="tx1"/>
            </a:solidFill>
            <a:latin typeface="Syne" panose="020B0604020202020204" charset="0"/>
          </a:endParaRPr>
        </a:p>
        <a:p>
          <a:pPr marL="114300" lvl="1" indent="-114300" algn="l" defTabSz="6667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500" b="0" i="0" u="none" strike="noStrike" kern="1200" cap="none" dirty="0">
              <a:solidFill>
                <a:schemeClr val="tx1"/>
              </a:solidFill>
              <a:effectLst/>
              <a:latin typeface="Syne" panose="020B0604020202020204" charset="0"/>
              <a:cs typeface="Arial"/>
              <a:sym typeface="Arial"/>
            </a:rPr>
            <a:t>Examples:
Poverty
Homelessness
Lack of resources</a:t>
          </a:r>
          <a:endParaRPr lang="en-GB" sz="1500" kern="1200" dirty="0">
            <a:solidFill>
              <a:schemeClr val="tx1"/>
            </a:solidFill>
            <a:latin typeface="Syne" panose="020B0604020202020204" charset="0"/>
          </a:endParaRPr>
        </a:p>
      </dsp:txBody>
      <dsp:txXfrm>
        <a:off x="2795809" y="88223"/>
        <a:ext cx="5932034" cy="1299375"/>
      </dsp:txXfrm>
    </dsp:sp>
    <dsp:sp modelId="{A930B7FB-D73D-4E53-AF1A-E11C6B442A48}">
      <dsp:nvSpPr>
        <dsp:cNvPr id="0" name=""/>
        <dsp:cNvSpPr/>
      </dsp:nvSpPr>
      <dsp:spPr>
        <a:xfrm>
          <a:off x="4263" y="2054161"/>
          <a:ext cx="2180894" cy="297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6680" tIns="38100" rIns="106680" bIns="38100" numCol="1" spcCol="1270" anchor="ctr" anchorCtr="0">
          <a:noAutofit/>
        </a:bodyPr>
        <a:lstStyle/>
        <a:p>
          <a:pPr marL="0" lvl="0" indent="0" algn="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b="0" i="0" u="none" strike="noStrike" kern="1200" cap="none">
              <a:solidFill>
                <a:schemeClr val="tx1"/>
              </a:solidFill>
              <a:effectLst/>
              <a:latin typeface="Syne" panose="020B0604020202020204" charset="0"/>
              <a:ea typeface="Arial"/>
              <a:cs typeface="Arial"/>
              <a:sym typeface="Arial"/>
            </a:rPr>
            <a:t>Relative deprivation</a:t>
          </a:r>
          <a:endParaRPr lang="en-GB" sz="1500" kern="1200" dirty="0">
            <a:solidFill>
              <a:schemeClr val="tx1"/>
            </a:solidFill>
            <a:latin typeface="Syne" panose="020B0604020202020204" charset="0"/>
          </a:endParaRPr>
        </a:p>
      </dsp:txBody>
      <dsp:txXfrm>
        <a:off x="4263" y="2054161"/>
        <a:ext cx="2180894" cy="297000"/>
      </dsp:txXfrm>
    </dsp:sp>
    <dsp:sp modelId="{31164547-F97E-4ED8-A1CF-5F692D9D8821}">
      <dsp:nvSpPr>
        <dsp:cNvPr id="0" name=""/>
        <dsp:cNvSpPr/>
      </dsp:nvSpPr>
      <dsp:spPr>
        <a:xfrm>
          <a:off x="2185158" y="1441598"/>
          <a:ext cx="436178" cy="1522125"/>
        </a:xfrm>
        <a:prstGeom prst="leftBrace">
          <a:avLst>
            <a:gd name="adj1" fmla="val 35000"/>
            <a:gd name="adj2" fmla="val 50000"/>
          </a:avLst>
        </a:prstGeom>
        <a:noFill/>
        <a:ln w="254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57C87B51-DB23-4671-B86A-31B9204A86BC}">
      <dsp:nvSpPr>
        <dsp:cNvPr id="0" name=""/>
        <dsp:cNvSpPr/>
      </dsp:nvSpPr>
      <dsp:spPr>
        <a:xfrm>
          <a:off x="2795809" y="1441598"/>
          <a:ext cx="5932034" cy="1522125"/>
        </a:xfrm>
        <a:prstGeom prst="rect">
          <a:avLst/>
        </a:prstGeom>
        <a:solidFill>
          <a:schemeClr val="accent2">
            <a:hueOff val="-1446200"/>
            <a:satOff val="-9924"/>
            <a:lumOff val="5098"/>
            <a:alpha val="5000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114300" lvl="1" indent="-114300" algn="l" defTabSz="6667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500" b="0" i="0" u="none" strike="noStrike" kern="1200" cap="none" dirty="0">
              <a:solidFill>
                <a:schemeClr val="tx1"/>
              </a:solidFill>
              <a:effectLst/>
              <a:latin typeface="Syne" panose="020B0604020202020204" charset="0"/>
              <a:ea typeface="Arial"/>
              <a:cs typeface="Arial"/>
              <a:sym typeface="Arial"/>
            </a:rPr>
            <a:t>Fundamentally comparative.</a:t>
          </a:r>
          <a:endParaRPr lang="en-GB" sz="1500" kern="1200" dirty="0">
            <a:solidFill>
              <a:schemeClr val="tx1"/>
            </a:solidFill>
            <a:latin typeface="Syne" panose="020B0604020202020204" charset="0"/>
          </a:endParaRPr>
        </a:p>
        <a:p>
          <a:pPr marL="114300" lvl="1" indent="-114300" algn="l" defTabSz="6667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500" b="0" i="0" u="none" strike="noStrike" kern="1200" cap="none" dirty="0">
              <a:solidFill>
                <a:schemeClr val="tx1"/>
              </a:solidFill>
              <a:effectLst/>
              <a:latin typeface="Syne" panose="020B0604020202020204" charset="0"/>
              <a:cs typeface="Arial"/>
              <a:sym typeface="Arial"/>
            </a:rPr>
            <a:t>Perceived disadvantage relative to others.
Examples:
Social comparison
Unequal opportunities
Resource allocation</a:t>
          </a:r>
          <a:endParaRPr lang="en-GB" sz="1500" kern="1200" dirty="0">
            <a:solidFill>
              <a:schemeClr val="tx1"/>
            </a:solidFill>
            <a:latin typeface="Syne" panose="020B0604020202020204" charset="0"/>
          </a:endParaRPr>
        </a:p>
      </dsp:txBody>
      <dsp:txXfrm>
        <a:off x="2795809" y="1441598"/>
        <a:ext cx="5932034" cy="1522125"/>
      </dsp:txXfrm>
    </dsp:sp>
  </dsp:spTree>
</dsp:drawing>
</file>

<file path=ppt/diagrams/drawing3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AB335C3-6A9B-4F94-BC76-E638C667607C}">
      <dsp:nvSpPr>
        <dsp:cNvPr id="0" name=""/>
        <dsp:cNvSpPr/>
      </dsp:nvSpPr>
      <dsp:spPr>
        <a:xfrm>
          <a:off x="4263" y="301410"/>
          <a:ext cx="2180894" cy="88543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92024" tIns="68580" rIns="192024" bIns="68580" numCol="1" spcCol="1270" anchor="ctr" anchorCtr="0">
          <a:noAutofit/>
        </a:bodyPr>
        <a:lstStyle/>
        <a:p>
          <a:pPr marL="0" lvl="0" indent="0" algn="r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700" b="0" i="0" u="none" strike="noStrike" kern="1200" cap="none" dirty="0">
              <a:solidFill>
                <a:srgbClr val="000000"/>
              </a:solidFill>
              <a:effectLst/>
              <a:latin typeface="Syne" panose="020B0604020202020204" charset="0"/>
              <a:ea typeface="Arial"/>
              <a:cs typeface="Arial"/>
              <a:sym typeface="Arial"/>
            </a:rPr>
            <a:t>Egotistic Deprivation</a:t>
          </a:r>
          <a:endParaRPr lang="en-GB" sz="2700" b="0" kern="1200" dirty="0">
            <a:solidFill>
              <a:schemeClr val="tx1"/>
            </a:solidFill>
            <a:latin typeface="Syne" panose="020B0604020202020204" charset="0"/>
          </a:endParaRPr>
        </a:p>
      </dsp:txBody>
      <dsp:txXfrm>
        <a:off x="4263" y="301410"/>
        <a:ext cx="2180894" cy="885431"/>
      </dsp:txXfrm>
    </dsp:sp>
    <dsp:sp modelId="{FEBBE6FB-BAA8-4FA6-BCA6-DC09F7B62263}">
      <dsp:nvSpPr>
        <dsp:cNvPr id="0" name=""/>
        <dsp:cNvSpPr/>
      </dsp:nvSpPr>
      <dsp:spPr>
        <a:xfrm>
          <a:off x="2185158" y="10877"/>
          <a:ext cx="436178" cy="1466495"/>
        </a:xfrm>
        <a:prstGeom prst="leftBrace">
          <a:avLst>
            <a:gd name="adj1" fmla="val 35000"/>
            <a:gd name="adj2" fmla="val 50000"/>
          </a:avLst>
        </a:prstGeom>
        <a:noFill/>
        <a:ln w="254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AC55E8B9-8DFC-4B0C-9715-9E0BEDD58A0B}">
      <dsp:nvSpPr>
        <dsp:cNvPr id="0" name=""/>
        <dsp:cNvSpPr/>
      </dsp:nvSpPr>
      <dsp:spPr>
        <a:xfrm>
          <a:off x="2795809" y="10877"/>
          <a:ext cx="5932034" cy="1466495"/>
        </a:xfrm>
        <a:prstGeom prst="rect">
          <a:avLst/>
        </a:prstGeom>
        <a:solidFill>
          <a:schemeClr val="accent2">
            <a:hueOff val="0"/>
            <a:satOff val="0"/>
            <a:lumOff val="0"/>
            <a:alpha val="5000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2870" tIns="102870" rIns="102870" bIns="102870" numCol="1" spcCol="1270" anchor="ctr" anchorCtr="0">
          <a:noAutofit/>
        </a:bodyPr>
        <a:lstStyle/>
        <a:p>
          <a:pPr marL="228600" lvl="1" indent="-228600" algn="l" defTabSz="12001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700" b="0" i="0" u="none" strike="noStrike" kern="1200" cap="none" dirty="0">
              <a:solidFill>
                <a:srgbClr val="000000"/>
              </a:solidFill>
              <a:effectLst/>
              <a:latin typeface="Syne" panose="020B0604020202020204" charset="0"/>
              <a:ea typeface="Arial"/>
              <a:cs typeface="Arial"/>
              <a:sym typeface="Arial"/>
            </a:rPr>
            <a:t>Comparison between:</a:t>
          </a:r>
          <a:endParaRPr lang="en-GB" sz="2700" kern="1200" dirty="0">
            <a:solidFill>
              <a:schemeClr val="tx1"/>
            </a:solidFill>
            <a:latin typeface="Syne" panose="020B0604020202020204" charset="0"/>
          </a:endParaRPr>
        </a:p>
        <a:p>
          <a:pPr marL="228600" lvl="1" indent="-228600" algn="l" defTabSz="12001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700" b="1" i="0" u="none" strike="noStrike" kern="1200" cap="none">
              <a:solidFill>
                <a:srgbClr val="000000"/>
              </a:solidFill>
              <a:effectLst/>
              <a:latin typeface="Syne" panose="020B0604020202020204" charset="0"/>
              <a:ea typeface="Arial"/>
              <a:cs typeface="Arial"/>
              <a:sym typeface="Arial"/>
            </a:rPr>
            <a:t>Me</a:t>
          </a:r>
          <a:r>
            <a:rPr lang="en-GB" sz="2700" b="0" i="0" u="none" strike="noStrike" kern="1200" cap="none">
              <a:solidFill>
                <a:srgbClr val="000000"/>
              </a:solidFill>
              <a:effectLst/>
              <a:latin typeface="Syne" panose="020B0604020202020204" charset="0"/>
              <a:ea typeface="Arial"/>
              <a:cs typeface="Arial"/>
              <a:sym typeface="Arial"/>
            </a:rPr>
            <a:t> ↔ </a:t>
          </a:r>
          <a:r>
            <a:rPr lang="en-GB" sz="2700" b="1" i="0" u="none" strike="noStrike" kern="1200" cap="none">
              <a:solidFill>
                <a:srgbClr val="000000"/>
              </a:solidFill>
              <a:effectLst/>
              <a:latin typeface="Syne" panose="020B0604020202020204" charset="0"/>
              <a:ea typeface="Arial"/>
              <a:cs typeface="Arial"/>
              <a:sym typeface="Arial"/>
            </a:rPr>
            <a:t>Other Individuals</a:t>
          </a:r>
          <a:endParaRPr lang="en-GB" sz="2700" b="0" i="0" u="none" strike="noStrike" kern="1200" cap="none" dirty="0">
            <a:solidFill>
              <a:srgbClr val="000000"/>
            </a:solidFill>
            <a:effectLst/>
            <a:latin typeface="Syne" panose="020B0604020202020204" charset="0"/>
            <a:ea typeface="Arial"/>
            <a:cs typeface="Arial"/>
            <a:sym typeface="Arial"/>
          </a:endParaRPr>
        </a:p>
        <a:p>
          <a:pPr marL="228600" lvl="1" indent="-228600" algn="l" defTabSz="12001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700" b="0" i="0" u="none" strike="noStrike" kern="1200" cap="none" dirty="0">
              <a:solidFill>
                <a:srgbClr val="000000"/>
              </a:solidFill>
              <a:effectLst/>
              <a:latin typeface="Syne" panose="020B0604020202020204" charset="0"/>
              <a:ea typeface="Arial"/>
              <a:cs typeface="Arial"/>
              <a:sym typeface="Arial"/>
            </a:rPr>
            <a:t>"I am worse off than others."</a:t>
          </a:r>
          <a:endParaRPr lang="en-GB" sz="2700" kern="1200" dirty="0">
            <a:latin typeface="Syne" panose="020B0604020202020204" charset="0"/>
          </a:endParaRPr>
        </a:p>
      </dsp:txBody>
      <dsp:txXfrm>
        <a:off x="2795809" y="10877"/>
        <a:ext cx="5932034" cy="1466495"/>
      </dsp:txXfrm>
    </dsp:sp>
    <dsp:sp modelId="{A930B7FB-D73D-4E53-AF1A-E11C6B442A48}">
      <dsp:nvSpPr>
        <dsp:cNvPr id="0" name=""/>
        <dsp:cNvSpPr/>
      </dsp:nvSpPr>
      <dsp:spPr>
        <a:xfrm>
          <a:off x="4263" y="1865105"/>
          <a:ext cx="2180894" cy="88543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92024" tIns="68580" rIns="192024" bIns="68580" numCol="1" spcCol="1270" anchor="ctr" anchorCtr="0">
          <a:noAutofit/>
        </a:bodyPr>
        <a:lstStyle/>
        <a:p>
          <a:pPr marL="0" lvl="0" indent="0" algn="r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700" b="0" i="0" u="none" strike="noStrike" kern="1200" cap="none" dirty="0">
              <a:solidFill>
                <a:srgbClr val="000000"/>
              </a:solidFill>
              <a:effectLst/>
              <a:latin typeface="Syne" panose="020B0604020202020204" charset="0"/>
              <a:ea typeface="Arial"/>
              <a:cs typeface="Arial"/>
              <a:sym typeface="Arial"/>
            </a:rPr>
            <a:t>Fraternal Deprivation</a:t>
          </a:r>
          <a:endParaRPr lang="en-GB" sz="2700" b="0" kern="1200" dirty="0">
            <a:solidFill>
              <a:schemeClr val="tx1"/>
            </a:solidFill>
            <a:latin typeface="Syne" panose="020B0604020202020204" charset="0"/>
          </a:endParaRPr>
        </a:p>
      </dsp:txBody>
      <dsp:txXfrm>
        <a:off x="4263" y="1865105"/>
        <a:ext cx="2180894" cy="885431"/>
      </dsp:txXfrm>
    </dsp:sp>
    <dsp:sp modelId="{31164547-F97E-4ED8-A1CF-5F692D9D8821}">
      <dsp:nvSpPr>
        <dsp:cNvPr id="0" name=""/>
        <dsp:cNvSpPr/>
      </dsp:nvSpPr>
      <dsp:spPr>
        <a:xfrm>
          <a:off x="2185158" y="1574573"/>
          <a:ext cx="436178" cy="1466495"/>
        </a:xfrm>
        <a:prstGeom prst="leftBrace">
          <a:avLst>
            <a:gd name="adj1" fmla="val 35000"/>
            <a:gd name="adj2" fmla="val 50000"/>
          </a:avLst>
        </a:prstGeom>
        <a:noFill/>
        <a:ln w="254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57C87B51-DB23-4671-B86A-31B9204A86BC}">
      <dsp:nvSpPr>
        <dsp:cNvPr id="0" name=""/>
        <dsp:cNvSpPr/>
      </dsp:nvSpPr>
      <dsp:spPr>
        <a:xfrm>
          <a:off x="2795809" y="1574573"/>
          <a:ext cx="5932034" cy="1466495"/>
        </a:xfrm>
        <a:prstGeom prst="rect">
          <a:avLst/>
        </a:prstGeom>
        <a:solidFill>
          <a:schemeClr val="accent2">
            <a:hueOff val="-1446200"/>
            <a:satOff val="-9924"/>
            <a:lumOff val="5098"/>
            <a:alpha val="5000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2870" tIns="102870" rIns="102870" bIns="102870" numCol="1" spcCol="1270" anchor="ctr" anchorCtr="0">
          <a:noAutofit/>
        </a:bodyPr>
        <a:lstStyle/>
        <a:p>
          <a:pPr marL="228600" lvl="1" indent="-228600" algn="l" defTabSz="12001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700" b="0" i="0" u="none" strike="noStrike" kern="1200" cap="none">
              <a:solidFill>
                <a:srgbClr val="000000"/>
              </a:solidFill>
              <a:effectLst/>
              <a:latin typeface="Syne" panose="020B0604020202020204" charset="0"/>
              <a:ea typeface="Arial"/>
              <a:cs typeface="Arial"/>
              <a:sym typeface="Arial"/>
            </a:rPr>
            <a:t>Comparison between:</a:t>
          </a:r>
          <a:endParaRPr lang="en-GB" sz="2700" kern="1200" dirty="0">
            <a:solidFill>
              <a:schemeClr val="tx1"/>
            </a:solidFill>
            <a:latin typeface="Syne" panose="020B0604020202020204" charset="0"/>
          </a:endParaRPr>
        </a:p>
        <a:p>
          <a:pPr marL="228600" lvl="1" indent="-228600" algn="l" defTabSz="12001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700" b="1" i="0" u="none" strike="noStrike" kern="1200" cap="none">
              <a:solidFill>
                <a:srgbClr val="000000"/>
              </a:solidFill>
              <a:effectLst/>
              <a:latin typeface="Syne" panose="020B0604020202020204" charset="0"/>
              <a:ea typeface="Arial"/>
              <a:cs typeface="Arial"/>
              <a:sym typeface="Arial"/>
            </a:rPr>
            <a:t>My Group</a:t>
          </a:r>
          <a:r>
            <a:rPr lang="en-GB" sz="2700" b="0" i="0" u="none" strike="noStrike" kern="1200" cap="none">
              <a:solidFill>
                <a:srgbClr val="000000"/>
              </a:solidFill>
              <a:effectLst/>
              <a:latin typeface="Syne" panose="020B0604020202020204" charset="0"/>
              <a:ea typeface="Arial"/>
              <a:cs typeface="Arial"/>
              <a:sym typeface="Arial"/>
            </a:rPr>
            <a:t> ↔ </a:t>
          </a:r>
          <a:r>
            <a:rPr lang="en-GB" sz="2700" b="1" i="0" u="none" strike="noStrike" kern="1200" cap="none">
              <a:solidFill>
                <a:srgbClr val="000000"/>
              </a:solidFill>
              <a:effectLst/>
              <a:latin typeface="Syne" panose="020B0604020202020204" charset="0"/>
              <a:ea typeface="Arial"/>
              <a:cs typeface="Arial"/>
              <a:sym typeface="Arial"/>
            </a:rPr>
            <a:t>Another Group</a:t>
          </a:r>
          <a:endParaRPr lang="en-GB" sz="2700" b="0" i="0" u="none" strike="noStrike" kern="1200" cap="none" dirty="0">
            <a:solidFill>
              <a:srgbClr val="000000"/>
            </a:solidFill>
            <a:effectLst/>
            <a:latin typeface="Syne" panose="020B0604020202020204" charset="0"/>
            <a:ea typeface="Arial"/>
            <a:cs typeface="Arial"/>
            <a:sym typeface="Arial"/>
          </a:endParaRPr>
        </a:p>
        <a:p>
          <a:pPr marL="228600" lvl="1" indent="-228600" algn="l" defTabSz="12001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700" b="0" i="0" u="none" strike="noStrike" kern="1200" cap="none" dirty="0">
              <a:solidFill>
                <a:srgbClr val="000000"/>
              </a:solidFill>
              <a:effectLst/>
              <a:latin typeface="Syne" panose="020B0604020202020204" charset="0"/>
              <a:ea typeface="Arial"/>
              <a:cs typeface="Arial"/>
              <a:sym typeface="Arial"/>
            </a:rPr>
            <a:t>"My group is worse off than theirs."</a:t>
          </a:r>
        </a:p>
      </dsp:txBody>
      <dsp:txXfrm>
        <a:off x="2795809" y="1574573"/>
        <a:ext cx="5932034" cy="1466495"/>
      </dsp:txXfrm>
    </dsp:sp>
  </dsp:spTree>
</dsp:drawing>
</file>

<file path=ppt/diagrams/drawing3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E426AF0-BC19-4DEC-8C97-475C01B69089}">
      <dsp:nvSpPr>
        <dsp:cNvPr id="0" name=""/>
        <dsp:cNvSpPr/>
      </dsp:nvSpPr>
      <dsp:spPr>
        <a:xfrm>
          <a:off x="0" y="0"/>
          <a:ext cx="6525851" cy="550164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 val="5000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>
              <a:solidFill>
                <a:schemeClr val="tx1"/>
              </a:solidFill>
              <a:latin typeface="Syne" panose="020B0604020202020204" charset="0"/>
            </a:rPr>
            <a:t>Perceived Disadvantage</a:t>
          </a:r>
        </a:p>
      </dsp:txBody>
      <dsp:txXfrm>
        <a:off x="16114" y="16114"/>
        <a:ext cx="5867812" cy="517936"/>
      </dsp:txXfrm>
    </dsp:sp>
    <dsp:sp modelId="{3FAAAF52-37FC-410B-B24C-E58AE2FCDB05}">
      <dsp:nvSpPr>
        <dsp:cNvPr id="0" name=""/>
        <dsp:cNvSpPr/>
      </dsp:nvSpPr>
      <dsp:spPr>
        <a:xfrm>
          <a:off x="487320" y="626575"/>
          <a:ext cx="6525851" cy="550164"/>
        </a:xfrm>
        <a:prstGeom prst="roundRect">
          <a:avLst>
            <a:gd name="adj" fmla="val 10000"/>
          </a:avLst>
        </a:prstGeom>
        <a:solidFill>
          <a:schemeClr val="accent2">
            <a:hueOff val="-361550"/>
            <a:satOff val="-2481"/>
            <a:lumOff val="1275"/>
            <a:alpha val="5000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>
              <a:solidFill>
                <a:schemeClr val="tx1"/>
              </a:solidFill>
              <a:latin typeface="Syne" panose="020B0604020202020204" charset="0"/>
            </a:rPr>
            <a:t>Frustration</a:t>
          </a:r>
        </a:p>
      </dsp:txBody>
      <dsp:txXfrm>
        <a:off x="503434" y="642689"/>
        <a:ext cx="5648696" cy="517936"/>
      </dsp:txXfrm>
    </dsp:sp>
    <dsp:sp modelId="{75D6551F-0EFD-4491-ACD2-EAF55449E2DA}">
      <dsp:nvSpPr>
        <dsp:cNvPr id="0" name=""/>
        <dsp:cNvSpPr/>
      </dsp:nvSpPr>
      <dsp:spPr>
        <a:xfrm>
          <a:off x="974640" y="1253151"/>
          <a:ext cx="6525851" cy="550164"/>
        </a:xfrm>
        <a:prstGeom prst="roundRect">
          <a:avLst>
            <a:gd name="adj" fmla="val 10000"/>
          </a:avLst>
        </a:prstGeom>
        <a:solidFill>
          <a:schemeClr val="accent2">
            <a:hueOff val="-723100"/>
            <a:satOff val="-4962"/>
            <a:lumOff val="2549"/>
            <a:alpha val="5000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>
              <a:solidFill>
                <a:schemeClr val="tx1"/>
              </a:solidFill>
              <a:latin typeface="Syne" panose="020B0604020202020204" charset="0"/>
            </a:rPr>
            <a:t>Resentment</a:t>
          </a:r>
        </a:p>
      </dsp:txBody>
      <dsp:txXfrm>
        <a:off x="990754" y="1269265"/>
        <a:ext cx="5648696" cy="517936"/>
      </dsp:txXfrm>
    </dsp:sp>
    <dsp:sp modelId="{5FCA0B51-73DB-49C4-A45D-51B41DB87BC6}">
      <dsp:nvSpPr>
        <dsp:cNvPr id="0" name=""/>
        <dsp:cNvSpPr/>
      </dsp:nvSpPr>
      <dsp:spPr>
        <a:xfrm>
          <a:off x="1461960" y="1879727"/>
          <a:ext cx="6525851" cy="550164"/>
        </a:xfrm>
        <a:prstGeom prst="roundRect">
          <a:avLst>
            <a:gd name="adj" fmla="val 10000"/>
          </a:avLst>
        </a:prstGeom>
        <a:solidFill>
          <a:schemeClr val="accent2">
            <a:hueOff val="-1084650"/>
            <a:satOff val="-7443"/>
            <a:lumOff val="3824"/>
            <a:alpha val="5000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>
              <a:solidFill>
                <a:schemeClr val="tx1"/>
              </a:solidFill>
              <a:latin typeface="Syne" panose="020B0604020202020204" charset="0"/>
            </a:rPr>
            <a:t>Blame</a:t>
          </a:r>
        </a:p>
      </dsp:txBody>
      <dsp:txXfrm>
        <a:off x="1478074" y="1895841"/>
        <a:ext cx="5648696" cy="517936"/>
      </dsp:txXfrm>
    </dsp:sp>
    <dsp:sp modelId="{175437B3-2969-4688-8DFF-8C8719330422}">
      <dsp:nvSpPr>
        <dsp:cNvPr id="0" name=""/>
        <dsp:cNvSpPr/>
      </dsp:nvSpPr>
      <dsp:spPr>
        <a:xfrm>
          <a:off x="1949280" y="2506302"/>
          <a:ext cx="6525851" cy="550164"/>
        </a:xfrm>
        <a:prstGeom prst="roundRect">
          <a:avLst>
            <a:gd name="adj" fmla="val 10000"/>
          </a:avLst>
        </a:prstGeom>
        <a:solidFill>
          <a:schemeClr val="accent2">
            <a:hueOff val="-1446200"/>
            <a:satOff val="-9924"/>
            <a:lumOff val="5098"/>
            <a:alpha val="5000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>
              <a:solidFill>
                <a:schemeClr val="tx1"/>
              </a:solidFill>
              <a:latin typeface="Syne" panose="020B0604020202020204" charset="0"/>
            </a:rPr>
            <a:t>Prejudice &amp; Discrimination</a:t>
          </a:r>
        </a:p>
      </dsp:txBody>
      <dsp:txXfrm>
        <a:off x="1965394" y="2522416"/>
        <a:ext cx="5648696" cy="517936"/>
      </dsp:txXfrm>
    </dsp:sp>
    <dsp:sp modelId="{2B1205A1-6025-4C78-993E-9A8749829BB1}">
      <dsp:nvSpPr>
        <dsp:cNvPr id="0" name=""/>
        <dsp:cNvSpPr/>
      </dsp:nvSpPr>
      <dsp:spPr>
        <a:xfrm>
          <a:off x="6168245" y="401925"/>
          <a:ext cx="357606" cy="357606"/>
        </a:xfrm>
        <a:prstGeom prst="downArrow">
          <a:avLst>
            <a:gd name="adj1" fmla="val 55000"/>
            <a:gd name="adj2" fmla="val 45000"/>
          </a:avLst>
        </a:prstGeom>
        <a:solidFill>
          <a:schemeClr val="accent2">
            <a:tint val="40000"/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2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1600" kern="1200">
            <a:solidFill>
              <a:schemeClr val="tx1"/>
            </a:solidFill>
            <a:latin typeface="Syne" panose="020B0604020202020204" charset="0"/>
          </a:endParaRPr>
        </a:p>
      </dsp:txBody>
      <dsp:txXfrm>
        <a:off x="6248706" y="401925"/>
        <a:ext cx="196684" cy="269099"/>
      </dsp:txXfrm>
    </dsp:sp>
    <dsp:sp modelId="{F759912F-C73C-49D6-BFEE-E2EEC90A4F2E}">
      <dsp:nvSpPr>
        <dsp:cNvPr id="0" name=""/>
        <dsp:cNvSpPr/>
      </dsp:nvSpPr>
      <dsp:spPr>
        <a:xfrm>
          <a:off x="6655565" y="1028501"/>
          <a:ext cx="357606" cy="357606"/>
        </a:xfrm>
        <a:prstGeom prst="downArrow">
          <a:avLst>
            <a:gd name="adj1" fmla="val 55000"/>
            <a:gd name="adj2" fmla="val 45000"/>
          </a:avLst>
        </a:prstGeom>
        <a:solidFill>
          <a:schemeClr val="accent2">
            <a:tint val="40000"/>
            <a:alpha val="90000"/>
            <a:hueOff val="-585803"/>
            <a:satOff val="-2208"/>
            <a:lumOff val="241"/>
            <a:alphaOff val="0"/>
          </a:schemeClr>
        </a:solidFill>
        <a:ln w="25400" cap="flat" cmpd="sng" algn="ctr">
          <a:solidFill>
            <a:schemeClr val="accent2">
              <a:tint val="40000"/>
              <a:alpha val="90000"/>
              <a:hueOff val="-585803"/>
              <a:satOff val="-2208"/>
              <a:lumOff val="241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1600" kern="1200">
            <a:solidFill>
              <a:schemeClr val="tx1"/>
            </a:solidFill>
            <a:latin typeface="Syne" panose="020B0604020202020204" charset="0"/>
          </a:endParaRPr>
        </a:p>
      </dsp:txBody>
      <dsp:txXfrm>
        <a:off x="6736026" y="1028501"/>
        <a:ext cx="196684" cy="269099"/>
      </dsp:txXfrm>
    </dsp:sp>
    <dsp:sp modelId="{A55490B0-402F-4DAF-98D1-A790F4E1F8BE}">
      <dsp:nvSpPr>
        <dsp:cNvPr id="0" name=""/>
        <dsp:cNvSpPr/>
      </dsp:nvSpPr>
      <dsp:spPr>
        <a:xfrm>
          <a:off x="7142885" y="1645907"/>
          <a:ext cx="357606" cy="357606"/>
        </a:xfrm>
        <a:prstGeom prst="downArrow">
          <a:avLst>
            <a:gd name="adj1" fmla="val 55000"/>
            <a:gd name="adj2" fmla="val 45000"/>
          </a:avLst>
        </a:prstGeom>
        <a:solidFill>
          <a:schemeClr val="accent2">
            <a:tint val="40000"/>
            <a:alpha val="90000"/>
            <a:hueOff val="-1171607"/>
            <a:satOff val="-4416"/>
            <a:lumOff val="481"/>
            <a:alphaOff val="0"/>
          </a:schemeClr>
        </a:solidFill>
        <a:ln w="25400" cap="flat" cmpd="sng" algn="ctr">
          <a:solidFill>
            <a:schemeClr val="accent2">
              <a:tint val="40000"/>
              <a:alpha val="90000"/>
              <a:hueOff val="-1171607"/>
              <a:satOff val="-4416"/>
              <a:lumOff val="481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1600" kern="1200">
            <a:solidFill>
              <a:schemeClr val="tx1"/>
            </a:solidFill>
            <a:latin typeface="Syne" panose="020B0604020202020204" charset="0"/>
          </a:endParaRPr>
        </a:p>
      </dsp:txBody>
      <dsp:txXfrm>
        <a:off x="7223346" y="1645907"/>
        <a:ext cx="196684" cy="269099"/>
      </dsp:txXfrm>
    </dsp:sp>
    <dsp:sp modelId="{984D9EC0-03AD-4DA6-A024-9F4E4104EC59}">
      <dsp:nvSpPr>
        <dsp:cNvPr id="0" name=""/>
        <dsp:cNvSpPr/>
      </dsp:nvSpPr>
      <dsp:spPr>
        <a:xfrm>
          <a:off x="7630205" y="2278596"/>
          <a:ext cx="357606" cy="357606"/>
        </a:xfrm>
        <a:prstGeom prst="downArrow">
          <a:avLst>
            <a:gd name="adj1" fmla="val 55000"/>
            <a:gd name="adj2" fmla="val 45000"/>
          </a:avLst>
        </a:prstGeom>
        <a:solidFill>
          <a:schemeClr val="accent2">
            <a:tint val="40000"/>
            <a:alpha val="90000"/>
            <a:hueOff val="-1757410"/>
            <a:satOff val="-6624"/>
            <a:lumOff val="722"/>
            <a:alphaOff val="0"/>
          </a:schemeClr>
        </a:solidFill>
        <a:ln w="25400" cap="flat" cmpd="sng" algn="ctr">
          <a:solidFill>
            <a:schemeClr val="accent2">
              <a:tint val="40000"/>
              <a:alpha val="90000"/>
              <a:hueOff val="-1757410"/>
              <a:satOff val="-6624"/>
              <a:lumOff val="722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1600" kern="1200">
            <a:solidFill>
              <a:schemeClr val="tx1"/>
            </a:solidFill>
            <a:latin typeface="Syne" panose="020B0604020202020204" charset="0"/>
          </a:endParaRPr>
        </a:p>
      </dsp:txBody>
      <dsp:txXfrm>
        <a:off x="7710666" y="2278596"/>
        <a:ext cx="196684" cy="269099"/>
      </dsp:txXfrm>
    </dsp:sp>
  </dsp:spTree>
</dsp:drawing>
</file>

<file path=ppt/diagrams/drawing38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5899A7D-C0F7-4DC3-A3FC-24F98972B477}">
      <dsp:nvSpPr>
        <dsp:cNvPr id="0" name=""/>
        <dsp:cNvSpPr/>
      </dsp:nvSpPr>
      <dsp:spPr>
        <a:xfrm>
          <a:off x="1544844" y="2229637"/>
          <a:ext cx="1582565" cy="1358449"/>
        </a:xfrm>
        <a:prstGeom prst="hexagon">
          <a:avLst>
            <a:gd name="adj" fmla="val 25000"/>
            <a:gd name="vf" fmla="val 115470"/>
          </a:avLst>
        </a:prstGeom>
        <a:solidFill>
          <a:schemeClr val="accent2">
            <a:hueOff val="0"/>
            <a:satOff val="0"/>
            <a:lumOff val="0"/>
            <a:alpha val="50000"/>
          </a:schemeClr>
        </a:solidFill>
        <a:ln w="254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16510" rIns="0" bIns="16510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 dirty="0">
              <a:solidFill>
                <a:schemeClr val="tx1"/>
              </a:solidFill>
              <a:latin typeface="Syne" panose="020B0604020202020204" charset="0"/>
            </a:rPr>
            <a:t>Political polarisation</a:t>
          </a:r>
        </a:p>
      </dsp:txBody>
      <dsp:txXfrm>
        <a:off x="1789929" y="2440014"/>
        <a:ext cx="1092396" cy="937695"/>
      </dsp:txXfrm>
    </dsp:sp>
    <dsp:sp modelId="{6E36F9F7-79B9-4736-BC17-F855935AFA18}">
      <dsp:nvSpPr>
        <dsp:cNvPr id="0" name=""/>
        <dsp:cNvSpPr/>
      </dsp:nvSpPr>
      <dsp:spPr>
        <a:xfrm>
          <a:off x="1594343" y="2829924"/>
          <a:ext cx="184748" cy="159311"/>
        </a:xfrm>
        <a:prstGeom prst="hexagon">
          <a:avLst>
            <a:gd name="adj" fmla="val 25000"/>
            <a:gd name="vf" fmla="val 115470"/>
          </a:avLst>
        </a:prstGeom>
        <a:solidFill>
          <a:schemeClr val="l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946D8A2-EB1C-4EAB-9081-AC06CFEEEA04}">
      <dsp:nvSpPr>
        <dsp:cNvPr id="0" name=""/>
        <dsp:cNvSpPr/>
      </dsp:nvSpPr>
      <dsp:spPr>
        <a:xfrm>
          <a:off x="201406" y="1491208"/>
          <a:ext cx="1582565" cy="1358449"/>
        </a:xfrm>
        <a:prstGeom prst="hexagon">
          <a:avLst>
            <a:gd name="adj" fmla="val 25000"/>
            <a:gd name="vf" fmla="val 115470"/>
          </a:avLst>
        </a:prstGeom>
        <a:blipFill>
          <a:blip xmlns:r="http://schemas.openxmlformats.org/officeDocument/2006/relationships" r:embed="rId1">
            <a:extLst>
              <a:ext uri="{837473B0-CC2E-450A-ABE3-18F120FF3D39}">
                <a1611:picAttrSrcUrl xmlns:a1611="http://schemas.microsoft.com/office/drawing/2016/11/main" r:id="rId2"/>
              </a:ext>
            </a:extLst>
          </a:blip>
          <a:srcRect/>
          <a:stretch>
            <a:fillRect l="-22000" r="-22000"/>
          </a:stretch>
        </a:blipFill>
        <a:ln w="254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37B3D7B-F1E6-4DFC-A16C-706AFA05E029}">
      <dsp:nvSpPr>
        <dsp:cNvPr id="0" name=""/>
        <dsp:cNvSpPr/>
      </dsp:nvSpPr>
      <dsp:spPr>
        <a:xfrm>
          <a:off x="1272950" y="2661284"/>
          <a:ext cx="184748" cy="159311"/>
        </a:xfrm>
        <a:prstGeom prst="hexagon">
          <a:avLst>
            <a:gd name="adj" fmla="val 25000"/>
            <a:gd name="vf" fmla="val 115470"/>
          </a:avLst>
        </a:prstGeom>
        <a:solidFill>
          <a:schemeClr val="l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2">
              <a:hueOff val="-206600"/>
              <a:satOff val="-1418"/>
              <a:lumOff val="728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DCC2B1C-EC38-47EC-B0F0-26F264F5547F}">
      <dsp:nvSpPr>
        <dsp:cNvPr id="0" name=""/>
        <dsp:cNvSpPr/>
      </dsp:nvSpPr>
      <dsp:spPr>
        <a:xfrm>
          <a:off x="2886887" y="1480803"/>
          <a:ext cx="1582565" cy="1358449"/>
        </a:xfrm>
        <a:prstGeom prst="hexagon">
          <a:avLst>
            <a:gd name="adj" fmla="val 25000"/>
            <a:gd name="vf" fmla="val 115470"/>
          </a:avLst>
        </a:prstGeom>
        <a:solidFill>
          <a:schemeClr val="accent2">
            <a:hueOff val="-482067"/>
            <a:satOff val="-3308"/>
            <a:lumOff val="1699"/>
            <a:alpha val="50000"/>
          </a:schemeClr>
        </a:solidFill>
        <a:ln w="25400" cap="flat" cmpd="sng" algn="ctr">
          <a:solidFill>
            <a:schemeClr val="accent2">
              <a:hueOff val="-482067"/>
              <a:satOff val="-3308"/>
              <a:lumOff val="1699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16510" rIns="0" bIns="16510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 dirty="0">
              <a:solidFill>
                <a:schemeClr val="tx1"/>
              </a:solidFill>
              <a:latin typeface="Syne" panose="020B0604020202020204" charset="0"/>
            </a:rPr>
            <a:t>Economic Dissatisfaction </a:t>
          </a:r>
        </a:p>
      </dsp:txBody>
      <dsp:txXfrm>
        <a:off x="3131972" y="1691180"/>
        <a:ext cx="1092396" cy="937695"/>
      </dsp:txXfrm>
    </dsp:sp>
    <dsp:sp modelId="{E6FE5770-4C85-4570-8153-E3A4700DFEC0}">
      <dsp:nvSpPr>
        <dsp:cNvPr id="0" name=""/>
        <dsp:cNvSpPr/>
      </dsp:nvSpPr>
      <dsp:spPr>
        <a:xfrm>
          <a:off x="3970979" y="2649443"/>
          <a:ext cx="184748" cy="159311"/>
        </a:xfrm>
        <a:prstGeom prst="hexagon">
          <a:avLst>
            <a:gd name="adj" fmla="val 25000"/>
            <a:gd name="vf" fmla="val 115470"/>
          </a:avLst>
        </a:prstGeom>
        <a:solidFill>
          <a:schemeClr val="l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2">
              <a:hueOff val="-413200"/>
              <a:satOff val="-2835"/>
              <a:lumOff val="1457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E7636DC-61F0-4F42-A30B-042BBB5973A1}">
      <dsp:nvSpPr>
        <dsp:cNvPr id="0" name=""/>
        <dsp:cNvSpPr/>
      </dsp:nvSpPr>
      <dsp:spPr>
        <a:xfrm>
          <a:off x="4235902" y="2227484"/>
          <a:ext cx="1582565" cy="1358449"/>
        </a:xfrm>
        <a:prstGeom prst="hexagon">
          <a:avLst>
            <a:gd name="adj" fmla="val 25000"/>
            <a:gd name="vf" fmla="val 115470"/>
          </a:avLst>
        </a:prstGeom>
        <a:blipFill>
          <a:blip xmlns:r="http://schemas.openxmlformats.org/officeDocument/2006/relationships" r:embed="rId3">
            <a:extLst>
              <a:ext uri="{837473B0-CC2E-450A-ABE3-18F120FF3D39}">
                <a1611:picAttrSrcUrl xmlns:a1611="http://schemas.microsoft.com/office/drawing/2016/11/main" r:id="rId4"/>
              </a:ext>
            </a:extLst>
          </a:blip>
          <a:srcRect/>
          <a:stretch>
            <a:fillRect l="-27000" r="-27000"/>
          </a:stretch>
        </a:blipFill>
        <a:ln w="25400" cap="flat" cmpd="sng" algn="ctr">
          <a:solidFill>
            <a:schemeClr val="accent2">
              <a:hueOff val="-482067"/>
              <a:satOff val="-3308"/>
              <a:lumOff val="1699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F1CBD76-EDB3-4031-B7B3-80A77FC17553}">
      <dsp:nvSpPr>
        <dsp:cNvPr id="0" name=""/>
        <dsp:cNvSpPr/>
      </dsp:nvSpPr>
      <dsp:spPr>
        <a:xfrm>
          <a:off x="4272155" y="2836023"/>
          <a:ext cx="184748" cy="159311"/>
        </a:xfrm>
        <a:prstGeom prst="hexagon">
          <a:avLst>
            <a:gd name="adj" fmla="val 25000"/>
            <a:gd name="vf" fmla="val 115470"/>
          </a:avLst>
        </a:prstGeom>
        <a:solidFill>
          <a:schemeClr val="l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2">
              <a:hueOff val="-619800"/>
              <a:satOff val="-4253"/>
              <a:lumOff val="2185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B42365F-4FEC-4D53-AFCA-A21423820690}">
      <dsp:nvSpPr>
        <dsp:cNvPr id="0" name=""/>
        <dsp:cNvSpPr/>
      </dsp:nvSpPr>
      <dsp:spPr>
        <a:xfrm>
          <a:off x="1544844" y="748833"/>
          <a:ext cx="1582565" cy="1358449"/>
        </a:xfrm>
        <a:prstGeom prst="hexagon">
          <a:avLst>
            <a:gd name="adj" fmla="val 25000"/>
            <a:gd name="vf" fmla="val 115470"/>
          </a:avLst>
        </a:prstGeom>
        <a:solidFill>
          <a:schemeClr val="accent2">
            <a:hueOff val="-964133"/>
            <a:satOff val="-6616"/>
            <a:lumOff val="3399"/>
            <a:alpha val="50000"/>
          </a:schemeClr>
        </a:solidFill>
        <a:ln w="25400" cap="flat" cmpd="sng" algn="ctr">
          <a:solidFill>
            <a:schemeClr val="accent2">
              <a:hueOff val="-964133"/>
              <a:satOff val="-6616"/>
              <a:lumOff val="3399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16510" rIns="0" bIns="16510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 dirty="0">
              <a:solidFill>
                <a:schemeClr val="tx1"/>
              </a:solidFill>
              <a:latin typeface="Syne" panose="020B0604020202020204" charset="0"/>
            </a:rPr>
            <a:t>Regional Inequalities</a:t>
          </a:r>
        </a:p>
      </dsp:txBody>
      <dsp:txXfrm>
        <a:off x="1789929" y="959210"/>
        <a:ext cx="1092396" cy="937695"/>
      </dsp:txXfrm>
    </dsp:sp>
    <dsp:sp modelId="{A5FB73C2-87AB-4016-84C9-1116581F9E82}">
      <dsp:nvSpPr>
        <dsp:cNvPr id="0" name=""/>
        <dsp:cNvSpPr/>
      </dsp:nvSpPr>
      <dsp:spPr>
        <a:xfrm>
          <a:off x="2621964" y="776820"/>
          <a:ext cx="184748" cy="159311"/>
        </a:xfrm>
        <a:prstGeom prst="hexagon">
          <a:avLst>
            <a:gd name="adj" fmla="val 25000"/>
            <a:gd name="vf" fmla="val 115470"/>
          </a:avLst>
        </a:prstGeom>
        <a:solidFill>
          <a:schemeClr val="l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2">
              <a:hueOff val="-826400"/>
              <a:satOff val="-5671"/>
              <a:lumOff val="2913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703C526-F2C4-4FDF-95C6-19685C9F053A}">
      <dsp:nvSpPr>
        <dsp:cNvPr id="0" name=""/>
        <dsp:cNvSpPr/>
      </dsp:nvSpPr>
      <dsp:spPr>
        <a:xfrm>
          <a:off x="2886887" y="0"/>
          <a:ext cx="1582565" cy="1358449"/>
        </a:xfrm>
        <a:prstGeom prst="hexagon">
          <a:avLst>
            <a:gd name="adj" fmla="val 25000"/>
            <a:gd name="vf" fmla="val 115470"/>
          </a:avLst>
        </a:prstGeom>
        <a:blipFill>
          <a:blip xmlns:r="http://schemas.openxmlformats.org/officeDocument/2006/relationships" r:embed="rId5">
            <a:extLst>
              <a:ext uri="{837473B0-CC2E-450A-ABE3-18F120FF3D39}">
                <a1611:picAttrSrcUrl xmlns:a1611="http://schemas.microsoft.com/office/drawing/2016/11/main" r:id="rId6"/>
              </a:ext>
            </a:extLst>
          </a:blip>
          <a:srcRect/>
          <a:stretch>
            <a:fillRect l="-21000" r="-21000"/>
          </a:stretch>
        </a:blipFill>
        <a:ln w="25400" cap="flat" cmpd="sng" algn="ctr">
          <a:solidFill>
            <a:schemeClr val="accent2">
              <a:hueOff val="-964133"/>
              <a:satOff val="-6616"/>
              <a:lumOff val="3399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F1672ED-E80F-400C-B92D-4AC5D639F954}">
      <dsp:nvSpPr>
        <dsp:cNvPr id="0" name=""/>
        <dsp:cNvSpPr/>
      </dsp:nvSpPr>
      <dsp:spPr>
        <a:xfrm>
          <a:off x="2923140" y="602080"/>
          <a:ext cx="184748" cy="159311"/>
        </a:xfrm>
        <a:prstGeom prst="hexagon">
          <a:avLst>
            <a:gd name="adj" fmla="val 25000"/>
            <a:gd name="vf" fmla="val 115470"/>
          </a:avLst>
        </a:prstGeom>
        <a:solidFill>
          <a:schemeClr val="l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2">
              <a:hueOff val="-1033000"/>
              <a:satOff val="-7089"/>
              <a:lumOff val="3641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FBB047F-C385-4D7F-9840-2817EA495C81}">
      <dsp:nvSpPr>
        <dsp:cNvPr id="0" name=""/>
        <dsp:cNvSpPr/>
      </dsp:nvSpPr>
      <dsp:spPr>
        <a:xfrm>
          <a:off x="4235902" y="746680"/>
          <a:ext cx="1582565" cy="1358449"/>
        </a:xfrm>
        <a:prstGeom prst="hexagon">
          <a:avLst>
            <a:gd name="adj" fmla="val 25000"/>
            <a:gd name="vf" fmla="val 115470"/>
          </a:avLst>
        </a:prstGeom>
        <a:solidFill>
          <a:schemeClr val="accent2">
            <a:hueOff val="-1446200"/>
            <a:satOff val="-9924"/>
            <a:lumOff val="5098"/>
            <a:alpha val="50000"/>
          </a:schemeClr>
        </a:solidFill>
        <a:ln w="25400" cap="flat" cmpd="sng" algn="ctr">
          <a:solidFill>
            <a:schemeClr val="accent2">
              <a:hueOff val="-1446200"/>
              <a:satOff val="-9924"/>
              <a:lumOff val="5098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16510" rIns="0" bIns="16510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 dirty="0">
              <a:solidFill>
                <a:schemeClr val="tx1"/>
              </a:solidFill>
              <a:latin typeface="Syne" panose="020B0604020202020204" charset="0"/>
            </a:rPr>
            <a:t>Immigration Debate</a:t>
          </a:r>
        </a:p>
      </dsp:txBody>
      <dsp:txXfrm>
        <a:off x="4480987" y="957057"/>
        <a:ext cx="1092396" cy="937695"/>
      </dsp:txXfrm>
    </dsp:sp>
    <dsp:sp modelId="{E1D7AEDF-B691-470F-86DA-5A59130BC312}">
      <dsp:nvSpPr>
        <dsp:cNvPr id="0" name=""/>
        <dsp:cNvSpPr/>
      </dsp:nvSpPr>
      <dsp:spPr>
        <a:xfrm>
          <a:off x="5596769" y="1346250"/>
          <a:ext cx="184748" cy="159311"/>
        </a:xfrm>
        <a:prstGeom prst="hexagon">
          <a:avLst>
            <a:gd name="adj" fmla="val 25000"/>
            <a:gd name="vf" fmla="val 115470"/>
          </a:avLst>
        </a:prstGeom>
        <a:solidFill>
          <a:schemeClr val="l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2">
              <a:hueOff val="-1239600"/>
              <a:satOff val="-8506"/>
              <a:lumOff val="437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C682CFA-423A-4A2F-9AD0-02DBD549FF82}">
      <dsp:nvSpPr>
        <dsp:cNvPr id="0" name=""/>
        <dsp:cNvSpPr/>
      </dsp:nvSpPr>
      <dsp:spPr>
        <a:xfrm>
          <a:off x="5590494" y="1493361"/>
          <a:ext cx="1582565" cy="1358449"/>
        </a:xfrm>
        <a:prstGeom prst="hexagon">
          <a:avLst>
            <a:gd name="adj" fmla="val 25000"/>
            <a:gd name="vf" fmla="val 115470"/>
          </a:avLst>
        </a:prstGeom>
        <a:blipFill>
          <a:blip xmlns:r="http://schemas.openxmlformats.org/officeDocument/2006/relationships" r:embed="rId7">
            <a:extLst>
              <a:ext uri="{837473B0-CC2E-450A-ABE3-18F120FF3D39}">
                <a1611:picAttrSrcUrl xmlns:a1611="http://schemas.microsoft.com/office/drawing/2016/11/main" r:id="rId8"/>
              </a:ext>
            </a:extLst>
          </a:blip>
          <a:srcRect/>
          <a:stretch>
            <a:fillRect l="-36000" r="-36000"/>
          </a:stretch>
        </a:blipFill>
        <a:ln w="25400" cap="flat" cmpd="sng" algn="ctr">
          <a:solidFill>
            <a:schemeClr val="accent2">
              <a:hueOff val="-1446200"/>
              <a:satOff val="-9924"/>
              <a:lumOff val="5098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467C471-7878-4421-B51F-25F95CA81066}">
      <dsp:nvSpPr>
        <dsp:cNvPr id="0" name=""/>
        <dsp:cNvSpPr/>
      </dsp:nvSpPr>
      <dsp:spPr>
        <a:xfrm>
          <a:off x="5909796" y="1517401"/>
          <a:ext cx="184748" cy="159311"/>
        </a:xfrm>
        <a:prstGeom prst="hexagon">
          <a:avLst>
            <a:gd name="adj" fmla="val 25000"/>
            <a:gd name="vf" fmla="val 115470"/>
          </a:avLst>
        </a:prstGeom>
        <a:solidFill>
          <a:schemeClr val="l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2">
              <a:hueOff val="-1446200"/>
              <a:satOff val="-9924"/>
              <a:lumOff val="5098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drawing39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931BD0B-5350-409F-85F5-12CE2A473A37}">
      <dsp:nvSpPr>
        <dsp:cNvPr id="0" name=""/>
        <dsp:cNvSpPr/>
      </dsp:nvSpPr>
      <dsp:spPr>
        <a:xfrm>
          <a:off x="2092694" y="464620"/>
          <a:ext cx="360517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360517" y="45720"/>
              </a:lnTo>
            </a:path>
          </a:pathLst>
        </a:custGeom>
        <a:noFill/>
        <a:ln w="9525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500" kern="1200">
            <a:solidFill>
              <a:schemeClr val="tx1"/>
            </a:solidFill>
            <a:latin typeface="Syne" panose="020B0604020202020204" charset="0"/>
          </a:endParaRPr>
        </a:p>
      </dsp:txBody>
      <dsp:txXfrm>
        <a:off x="2263175" y="508384"/>
        <a:ext cx="19555" cy="3911"/>
      </dsp:txXfrm>
    </dsp:sp>
    <dsp:sp modelId="{E6820663-3337-4FF9-B957-E27D87DBCA23}">
      <dsp:nvSpPr>
        <dsp:cNvPr id="0" name=""/>
        <dsp:cNvSpPr/>
      </dsp:nvSpPr>
      <dsp:spPr>
        <a:xfrm>
          <a:off x="393984" y="187"/>
          <a:ext cx="1700510" cy="1020306"/>
        </a:xfrm>
        <a:prstGeom prst="rect">
          <a:avLst/>
        </a:prstGeom>
        <a:solidFill>
          <a:schemeClr val="accent2">
            <a:hueOff val="0"/>
            <a:satOff val="0"/>
            <a:lumOff val="0"/>
            <a:alpha val="5000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9568" tIns="99568" rIns="99568" bIns="99568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>
              <a:solidFill>
                <a:schemeClr val="tx1"/>
              </a:solidFill>
              <a:latin typeface="Syne" panose="020B0604020202020204" charset="0"/>
            </a:rPr>
            <a:t>When frustration cannot be directed at its true source</a:t>
          </a:r>
        </a:p>
      </dsp:txBody>
      <dsp:txXfrm>
        <a:off x="393984" y="187"/>
        <a:ext cx="1700510" cy="1020306"/>
      </dsp:txXfrm>
    </dsp:sp>
    <dsp:sp modelId="{0CF5667F-00D6-478C-91FC-873BB50B6399}">
      <dsp:nvSpPr>
        <dsp:cNvPr id="0" name=""/>
        <dsp:cNvSpPr/>
      </dsp:nvSpPr>
      <dsp:spPr>
        <a:xfrm>
          <a:off x="4184322" y="464620"/>
          <a:ext cx="360517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360517" y="45720"/>
              </a:lnTo>
            </a:path>
          </a:pathLst>
        </a:custGeom>
        <a:noFill/>
        <a:ln w="9525" cap="flat" cmpd="sng" algn="ctr">
          <a:solidFill>
            <a:schemeClr val="accent2">
              <a:hueOff val="-361550"/>
              <a:satOff val="-2481"/>
              <a:lumOff val="1275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500" kern="1200">
            <a:solidFill>
              <a:schemeClr val="tx1"/>
            </a:solidFill>
            <a:latin typeface="Syne" panose="020B0604020202020204" charset="0"/>
          </a:endParaRPr>
        </a:p>
      </dsp:txBody>
      <dsp:txXfrm>
        <a:off x="4354802" y="508384"/>
        <a:ext cx="19555" cy="3911"/>
      </dsp:txXfrm>
    </dsp:sp>
    <dsp:sp modelId="{23B92F64-5E1A-4165-A5D3-93067A18C9AD}">
      <dsp:nvSpPr>
        <dsp:cNvPr id="0" name=""/>
        <dsp:cNvSpPr/>
      </dsp:nvSpPr>
      <dsp:spPr>
        <a:xfrm>
          <a:off x="2485611" y="187"/>
          <a:ext cx="1700510" cy="1020306"/>
        </a:xfrm>
        <a:prstGeom prst="rect">
          <a:avLst/>
        </a:prstGeom>
        <a:solidFill>
          <a:schemeClr val="accent2">
            <a:hueOff val="-482067"/>
            <a:satOff val="-3308"/>
            <a:lumOff val="1699"/>
            <a:alpha val="5000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9568" tIns="99568" rIns="99568" bIns="99568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>
              <a:solidFill>
                <a:schemeClr val="tx1"/>
              </a:solidFill>
              <a:latin typeface="Syne" panose="020B0604020202020204" charset="0"/>
            </a:rPr>
            <a:t>Anger/Aggression is displaced</a:t>
          </a:r>
        </a:p>
      </dsp:txBody>
      <dsp:txXfrm>
        <a:off x="2485611" y="187"/>
        <a:ext cx="1700510" cy="1020306"/>
      </dsp:txXfrm>
    </dsp:sp>
    <dsp:sp modelId="{3299CB0E-56C2-4552-9894-002B61B5545D}">
      <dsp:nvSpPr>
        <dsp:cNvPr id="0" name=""/>
        <dsp:cNvSpPr/>
      </dsp:nvSpPr>
      <dsp:spPr>
        <a:xfrm>
          <a:off x="1244239" y="1018693"/>
          <a:ext cx="4183255" cy="360517"/>
        </a:xfrm>
        <a:custGeom>
          <a:avLst/>
          <a:gdLst/>
          <a:ahLst/>
          <a:cxnLst/>
          <a:rect l="0" t="0" r="0" b="0"/>
          <a:pathLst>
            <a:path>
              <a:moveTo>
                <a:pt x="4183255" y="0"/>
              </a:moveTo>
              <a:lnTo>
                <a:pt x="4183255" y="197358"/>
              </a:lnTo>
              <a:lnTo>
                <a:pt x="0" y="197358"/>
              </a:lnTo>
              <a:lnTo>
                <a:pt x="0" y="360517"/>
              </a:lnTo>
            </a:path>
          </a:pathLst>
        </a:custGeom>
        <a:noFill/>
        <a:ln w="9525" cap="flat" cmpd="sng" algn="ctr">
          <a:solidFill>
            <a:schemeClr val="accent2">
              <a:hueOff val="-723100"/>
              <a:satOff val="-4962"/>
              <a:lumOff val="2549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500" kern="1200">
            <a:solidFill>
              <a:schemeClr val="tx1"/>
            </a:solidFill>
          </a:endParaRPr>
        </a:p>
      </dsp:txBody>
      <dsp:txXfrm>
        <a:off x="3230829" y="1196996"/>
        <a:ext cx="210074" cy="3911"/>
      </dsp:txXfrm>
    </dsp:sp>
    <dsp:sp modelId="{ED297E89-91D7-4858-9E8A-DA628C28E652}">
      <dsp:nvSpPr>
        <dsp:cNvPr id="0" name=""/>
        <dsp:cNvSpPr/>
      </dsp:nvSpPr>
      <dsp:spPr>
        <a:xfrm>
          <a:off x="4577239" y="187"/>
          <a:ext cx="1700510" cy="1020306"/>
        </a:xfrm>
        <a:prstGeom prst="rect">
          <a:avLst/>
        </a:prstGeom>
        <a:solidFill>
          <a:schemeClr val="accent2">
            <a:hueOff val="-361550"/>
            <a:satOff val="-2481"/>
            <a:lumOff val="1275"/>
            <a:alpha val="5000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9568" tIns="99568" rIns="99568" bIns="99568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>
              <a:solidFill>
                <a:schemeClr val="tx1"/>
              </a:solidFill>
            </a:rPr>
            <a:t>Search for an explanation </a:t>
          </a:r>
        </a:p>
      </dsp:txBody>
      <dsp:txXfrm>
        <a:off x="4577239" y="187"/>
        <a:ext cx="1700510" cy="1020306"/>
      </dsp:txXfrm>
    </dsp:sp>
    <dsp:sp modelId="{4AA5F7C8-C104-4FA4-A32C-B87826E4EF89}">
      <dsp:nvSpPr>
        <dsp:cNvPr id="0" name=""/>
        <dsp:cNvSpPr/>
      </dsp:nvSpPr>
      <dsp:spPr>
        <a:xfrm>
          <a:off x="2092694" y="1876043"/>
          <a:ext cx="360517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360517" y="45720"/>
              </a:lnTo>
            </a:path>
          </a:pathLst>
        </a:custGeom>
        <a:noFill/>
        <a:ln w="9525" cap="flat" cmpd="sng" algn="ctr">
          <a:solidFill>
            <a:schemeClr val="accent2">
              <a:hueOff val="-1084650"/>
              <a:satOff val="-7443"/>
              <a:lumOff val="3824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500" kern="1200">
            <a:solidFill>
              <a:schemeClr val="tx1"/>
            </a:solidFill>
            <a:latin typeface="Syne" panose="020B0604020202020204" charset="0"/>
          </a:endParaRPr>
        </a:p>
      </dsp:txBody>
      <dsp:txXfrm>
        <a:off x="2263175" y="1919808"/>
        <a:ext cx="19555" cy="3911"/>
      </dsp:txXfrm>
    </dsp:sp>
    <dsp:sp modelId="{31076C40-A60D-4E30-8BB9-A2359704C816}">
      <dsp:nvSpPr>
        <dsp:cNvPr id="0" name=""/>
        <dsp:cNvSpPr/>
      </dsp:nvSpPr>
      <dsp:spPr>
        <a:xfrm>
          <a:off x="393984" y="1411610"/>
          <a:ext cx="1700510" cy="1020306"/>
        </a:xfrm>
        <a:prstGeom prst="rect">
          <a:avLst/>
        </a:prstGeom>
        <a:solidFill>
          <a:schemeClr val="accent2">
            <a:hueOff val="-964133"/>
            <a:satOff val="-6616"/>
            <a:lumOff val="3399"/>
            <a:alpha val="5000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9568" tIns="99568" rIns="99568" bIns="99568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>
              <a:solidFill>
                <a:schemeClr val="tx1"/>
              </a:solidFill>
              <a:latin typeface="Syne" panose="020B0604020202020204" charset="0"/>
            </a:rPr>
            <a:t>A less powerful target is blamed</a:t>
          </a:r>
        </a:p>
      </dsp:txBody>
      <dsp:txXfrm>
        <a:off x="393984" y="1411610"/>
        <a:ext cx="1700510" cy="1020306"/>
      </dsp:txXfrm>
    </dsp:sp>
    <dsp:sp modelId="{FB4FFAE6-B035-4F0C-B080-187FF10DC33B}">
      <dsp:nvSpPr>
        <dsp:cNvPr id="0" name=""/>
        <dsp:cNvSpPr/>
      </dsp:nvSpPr>
      <dsp:spPr>
        <a:xfrm>
          <a:off x="4184322" y="1876043"/>
          <a:ext cx="360517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360517" y="45720"/>
              </a:lnTo>
            </a:path>
          </a:pathLst>
        </a:custGeom>
        <a:noFill/>
        <a:ln w="9525" cap="flat" cmpd="sng" algn="ctr">
          <a:solidFill>
            <a:schemeClr val="accent2">
              <a:hueOff val="-1446200"/>
              <a:satOff val="-9924"/>
              <a:lumOff val="5098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500" kern="1200">
            <a:solidFill>
              <a:schemeClr val="tx1"/>
            </a:solidFill>
          </a:endParaRPr>
        </a:p>
      </dsp:txBody>
      <dsp:txXfrm>
        <a:off x="4354802" y="1919808"/>
        <a:ext cx="19555" cy="3911"/>
      </dsp:txXfrm>
    </dsp:sp>
    <dsp:sp modelId="{856B2BEB-1858-4152-A3D9-BAFA27D8A5AF}">
      <dsp:nvSpPr>
        <dsp:cNvPr id="0" name=""/>
        <dsp:cNvSpPr/>
      </dsp:nvSpPr>
      <dsp:spPr>
        <a:xfrm>
          <a:off x="2485611" y="1411610"/>
          <a:ext cx="1700510" cy="1020306"/>
        </a:xfrm>
        <a:prstGeom prst="rect">
          <a:avLst/>
        </a:prstGeom>
        <a:solidFill>
          <a:schemeClr val="accent2">
            <a:hueOff val="-1156960"/>
            <a:satOff val="-7939"/>
            <a:lumOff val="4078"/>
            <a:alpha val="5000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9568" tIns="99568" rIns="99568" bIns="99568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>
              <a:solidFill>
                <a:schemeClr val="tx1"/>
              </a:solidFill>
            </a:rPr>
            <a:t>The outgroup becomes the target</a:t>
          </a:r>
        </a:p>
      </dsp:txBody>
      <dsp:txXfrm>
        <a:off x="2485611" y="1411610"/>
        <a:ext cx="1700510" cy="1020306"/>
      </dsp:txXfrm>
    </dsp:sp>
    <dsp:sp modelId="{06E5B941-17A1-470E-B253-B158931AE42A}">
      <dsp:nvSpPr>
        <dsp:cNvPr id="0" name=""/>
        <dsp:cNvSpPr/>
      </dsp:nvSpPr>
      <dsp:spPr>
        <a:xfrm>
          <a:off x="4577239" y="1411610"/>
          <a:ext cx="1700510" cy="1020306"/>
        </a:xfrm>
        <a:prstGeom prst="rect">
          <a:avLst/>
        </a:prstGeom>
        <a:solidFill>
          <a:schemeClr val="accent2">
            <a:hueOff val="-1446200"/>
            <a:satOff val="-9924"/>
            <a:lumOff val="5098"/>
            <a:alpha val="5000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9568" tIns="99568" rIns="99568" bIns="99568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>
              <a:solidFill>
                <a:schemeClr val="tx1"/>
              </a:solidFill>
              <a:latin typeface="Syne" panose="020B0604020202020204" charset="0"/>
            </a:rPr>
            <a:t>Prejudice and discrimination increase</a:t>
          </a:r>
          <a:endParaRPr lang="en-GB" sz="1400" kern="1200" dirty="0">
            <a:solidFill>
              <a:schemeClr val="tx1"/>
            </a:solidFill>
            <a:latin typeface="Syne" panose="020B0604020202020204" charset="0"/>
          </a:endParaRPr>
        </a:p>
      </dsp:txBody>
      <dsp:txXfrm>
        <a:off x="4577239" y="1411610"/>
        <a:ext cx="1700510" cy="1020306"/>
      </dsp:txXfrm>
    </dsp:sp>
  </dsp:spTree>
</dsp:drawing>
</file>

<file path=ppt/diagrams/drawing40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EB15110-0596-4585-9859-D6287CFB8978}">
      <dsp:nvSpPr>
        <dsp:cNvPr id="0" name=""/>
        <dsp:cNvSpPr/>
      </dsp:nvSpPr>
      <dsp:spPr>
        <a:xfrm>
          <a:off x="0" y="299496"/>
          <a:ext cx="8187266" cy="3274906"/>
        </a:xfrm>
        <a:prstGeom prst="leftRightRibbon">
          <a:avLst/>
        </a:prstGeom>
        <a:solidFill>
          <a:schemeClr val="accent2">
            <a:hueOff val="0"/>
            <a:satOff val="0"/>
            <a:lumOff val="0"/>
            <a:alpha val="5000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DA874A7-10B8-4613-8F6B-20EA1C71C447}">
      <dsp:nvSpPr>
        <dsp:cNvPr id="0" name=""/>
        <dsp:cNvSpPr/>
      </dsp:nvSpPr>
      <dsp:spPr>
        <a:xfrm>
          <a:off x="982471" y="872605"/>
          <a:ext cx="2701797" cy="1604704"/>
        </a:xfrm>
        <a:prstGeom prst="rect">
          <a:avLst/>
        </a:prstGeom>
        <a:noFill/>
        <a:ln w="25400" cap="flat" cmpd="sng" algn="ctr">
          <a:noFill/>
          <a:prstDash val="solid"/>
        </a:ln>
        <a:effectLst/>
        <a:sp3d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67564" rIns="0" bIns="7239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Font typeface="Arial" panose="020B0604020202020204" pitchFamily="34" charset="0"/>
            <a:buNone/>
          </a:pPr>
          <a:r>
            <a:rPr lang="en-GB" sz="1900" kern="1200" dirty="0">
              <a:solidFill>
                <a:schemeClr val="tx1"/>
              </a:solidFill>
              <a:latin typeface="Syne" panose="020B0604020202020204" charset="0"/>
            </a:rPr>
            <a:t>Minority groups blamed during economic crises</a:t>
          </a:r>
        </a:p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Font typeface="Arial" panose="020B0604020202020204" pitchFamily="34" charset="0"/>
            <a:buNone/>
          </a:pPr>
          <a:r>
            <a:rPr lang="en-GB" sz="1900" kern="1200" dirty="0">
              <a:solidFill>
                <a:schemeClr val="tx1"/>
              </a:solidFill>
              <a:latin typeface="Syne" panose="020B0604020202020204" charset="0"/>
            </a:rPr>
            <a:t>Religious minorities blamed for social problems</a:t>
          </a:r>
        </a:p>
      </dsp:txBody>
      <dsp:txXfrm>
        <a:off x="982471" y="872605"/>
        <a:ext cx="2701797" cy="1604704"/>
      </dsp:txXfrm>
    </dsp:sp>
    <dsp:sp modelId="{DE3DFE8E-3CF9-4EBF-9F56-BB4705B04B30}">
      <dsp:nvSpPr>
        <dsp:cNvPr id="0" name=""/>
        <dsp:cNvSpPr/>
      </dsp:nvSpPr>
      <dsp:spPr>
        <a:xfrm>
          <a:off x="4093633" y="1396590"/>
          <a:ext cx="3193033" cy="1604704"/>
        </a:xfrm>
        <a:prstGeom prst="rect">
          <a:avLst/>
        </a:prstGeom>
        <a:noFill/>
        <a:ln w="25400" cap="flat" cmpd="sng" algn="ctr">
          <a:noFill/>
          <a:prstDash val="solid"/>
        </a:ln>
        <a:effectLst/>
        <a:sp3d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67564" rIns="0" bIns="7239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Font typeface="Arial" panose="020B0604020202020204" pitchFamily="34" charset="0"/>
            <a:buNone/>
          </a:pPr>
          <a:r>
            <a:rPr lang="en-GB" sz="1900" kern="1200" dirty="0">
              <a:solidFill>
                <a:schemeClr val="tx1"/>
              </a:solidFill>
              <a:latin typeface="Syne" panose="020B0604020202020204" charset="0"/>
            </a:rPr>
            <a:t>Immigration debates</a:t>
          </a:r>
        </a:p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Font typeface="Arial" panose="020B0604020202020204" pitchFamily="34" charset="0"/>
            <a:buNone/>
          </a:pPr>
          <a:r>
            <a:rPr lang="en-GB" sz="1900" kern="1200" dirty="0">
              <a:solidFill>
                <a:schemeClr val="tx1"/>
              </a:solidFill>
              <a:latin typeface="Syne" panose="020B0604020202020204" charset="0"/>
            </a:rPr>
            <a:t>Welfare narratives</a:t>
          </a:r>
        </a:p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Font typeface="Arial" panose="020B0604020202020204" pitchFamily="34" charset="0"/>
            <a:buNone/>
          </a:pPr>
          <a:r>
            <a:rPr lang="en-GB" sz="1900" kern="1200" dirty="0">
              <a:solidFill>
                <a:schemeClr val="tx1"/>
              </a:solidFill>
              <a:latin typeface="Syne" panose="020B0604020202020204" charset="0"/>
            </a:rPr>
            <a:t>Public health crises</a:t>
          </a:r>
        </a:p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Font typeface="Arial" panose="020B0604020202020204" pitchFamily="34" charset="0"/>
            <a:buNone/>
          </a:pPr>
          <a:r>
            <a:rPr lang="en-GB" sz="1900" kern="1200" dirty="0">
              <a:solidFill>
                <a:schemeClr val="tx1"/>
              </a:solidFill>
              <a:latin typeface="Syne" panose="020B0604020202020204" charset="0"/>
            </a:rPr>
            <a:t>Political populism</a:t>
          </a:r>
        </a:p>
      </dsp:txBody>
      <dsp:txXfrm>
        <a:off x="4093633" y="1396590"/>
        <a:ext cx="3193033" cy="1604704"/>
      </dsp:txXfrm>
    </dsp:sp>
  </dsp:spTree>
</dsp:drawing>
</file>

<file path=ppt/diagrams/drawing4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119FD7E-357C-417B-B04F-878865F942BA}">
      <dsp:nvSpPr>
        <dsp:cNvPr id="0" name=""/>
        <dsp:cNvSpPr/>
      </dsp:nvSpPr>
      <dsp:spPr>
        <a:xfrm>
          <a:off x="1012" y="173454"/>
          <a:ext cx="1975073" cy="1975073"/>
        </a:xfrm>
        <a:prstGeom prst="ellipse">
          <a:avLst/>
        </a:prstGeom>
        <a:solidFill>
          <a:schemeClr val="accent2">
            <a:alpha val="5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tx1"/>
        </a:fontRef>
      </dsp:style>
      <dsp:txBody>
        <a:bodyPr spcFirstLastPara="0" vert="horz" wrap="square" lIns="108695" tIns="22860" rIns="108695" bIns="2286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 dirty="0">
              <a:latin typeface="Syne" panose="020B0604020202020204" charset="0"/>
            </a:rPr>
            <a:t>Money</a:t>
          </a:r>
        </a:p>
      </dsp:txBody>
      <dsp:txXfrm>
        <a:off x="290255" y="462697"/>
        <a:ext cx="1396587" cy="1396587"/>
      </dsp:txXfrm>
    </dsp:sp>
    <dsp:sp modelId="{61E2C149-4C07-4148-8979-C67F7AC4ED38}">
      <dsp:nvSpPr>
        <dsp:cNvPr id="0" name=""/>
        <dsp:cNvSpPr/>
      </dsp:nvSpPr>
      <dsp:spPr>
        <a:xfrm>
          <a:off x="1581071" y="173454"/>
          <a:ext cx="1975073" cy="1975073"/>
        </a:xfrm>
        <a:prstGeom prst="ellipse">
          <a:avLst/>
        </a:prstGeom>
        <a:solidFill>
          <a:schemeClr val="accent2">
            <a:alpha val="50000"/>
            <a:hueOff val="-361550"/>
            <a:satOff val="-2481"/>
            <a:lumOff val="1275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tx1"/>
        </a:fontRef>
      </dsp:style>
      <dsp:txBody>
        <a:bodyPr spcFirstLastPara="0" vert="horz" wrap="square" lIns="108695" tIns="22860" rIns="108695" bIns="2286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 dirty="0">
              <a:latin typeface="Syne" panose="020B0604020202020204" charset="0"/>
            </a:rPr>
            <a:t>Housing</a:t>
          </a:r>
        </a:p>
      </dsp:txBody>
      <dsp:txXfrm>
        <a:off x="1870314" y="462697"/>
        <a:ext cx="1396587" cy="1396587"/>
      </dsp:txXfrm>
    </dsp:sp>
    <dsp:sp modelId="{50C0719D-03B7-4915-A259-96DF305004A6}">
      <dsp:nvSpPr>
        <dsp:cNvPr id="0" name=""/>
        <dsp:cNvSpPr/>
      </dsp:nvSpPr>
      <dsp:spPr>
        <a:xfrm>
          <a:off x="3161129" y="173454"/>
          <a:ext cx="1975073" cy="1975073"/>
        </a:xfrm>
        <a:prstGeom prst="ellipse">
          <a:avLst/>
        </a:prstGeom>
        <a:solidFill>
          <a:schemeClr val="accent2">
            <a:alpha val="50000"/>
            <a:hueOff val="-723100"/>
            <a:satOff val="-4962"/>
            <a:lumOff val="2549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tx1"/>
        </a:fontRef>
      </dsp:style>
      <dsp:txBody>
        <a:bodyPr spcFirstLastPara="0" vert="horz" wrap="square" lIns="108695" tIns="22860" rIns="108695" bIns="2286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 dirty="0">
              <a:latin typeface="Syne" panose="020B0604020202020204" charset="0"/>
            </a:rPr>
            <a:t>Education</a:t>
          </a:r>
        </a:p>
      </dsp:txBody>
      <dsp:txXfrm>
        <a:off x="3450372" y="462697"/>
        <a:ext cx="1396587" cy="1396587"/>
      </dsp:txXfrm>
    </dsp:sp>
    <dsp:sp modelId="{BBFAF0BD-E9B8-4AAB-954E-1A44F58E24B3}">
      <dsp:nvSpPr>
        <dsp:cNvPr id="0" name=""/>
        <dsp:cNvSpPr/>
      </dsp:nvSpPr>
      <dsp:spPr>
        <a:xfrm>
          <a:off x="4741188" y="173454"/>
          <a:ext cx="1975073" cy="1975073"/>
        </a:xfrm>
        <a:prstGeom prst="ellipse">
          <a:avLst/>
        </a:prstGeom>
        <a:solidFill>
          <a:schemeClr val="accent2">
            <a:alpha val="50000"/>
            <a:hueOff val="-1084650"/>
            <a:satOff val="-7443"/>
            <a:lumOff val="3824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tx1"/>
        </a:fontRef>
      </dsp:style>
      <dsp:txBody>
        <a:bodyPr spcFirstLastPara="0" vert="horz" wrap="square" lIns="108695" tIns="22860" rIns="108695" bIns="2286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 dirty="0">
              <a:latin typeface="Syne" panose="020B0604020202020204" charset="0"/>
            </a:rPr>
            <a:t>Healthcare</a:t>
          </a:r>
        </a:p>
      </dsp:txBody>
      <dsp:txXfrm>
        <a:off x="5030431" y="462697"/>
        <a:ext cx="1396587" cy="1396587"/>
      </dsp:txXfrm>
    </dsp:sp>
    <dsp:sp modelId="{16FDEF76-543D-42C7-B833-9DF9C9DD03C0}">
      <dsp:nvSpPr>
        <dsp:cNvPr id="0" name=""/>
        <dsp:cNvSpPr/>
      </dsp:nvSpPr>
      <dsp:spPr>
        <a:xfrm>
          <a:off x="6321246" y="173454"/>
          <a:ext cx="1975073" cy="1975073"/>
        </a:xfrm>
        <a:prstGeom prst="ellipse">
          <a:avLst/>
        </a:prstGeom>
        <a:solidFill>
          <a:schemeClr val="accent2">
            <a:alpha val="50000"/>
            <a:hueOff val="-1446200"/>
            <a:satOff val="-9924"/>
            <a:lumOff val="5098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tx1"/>
        </a:fontRef>
      </dsp:style>
      <dsp:txBody>
        <a:bodyPr spcFirstLastPara="0" vert="horz" wrap="square" lIns="108695" tIns="22860" rIns="108695" bIns="2286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 dirty="0">
              <a:latin typeface="Syne" panose="020B0604020202020204" charset="0"/>
            </a:rPr>
            <a:t>Political Influence</a:t>
          </a:r>
        </a:p>
      </dsp:txBody>
      <dsp:txXfrm>
        <a:off x="6610489" y="462697"/>
        <a:ext cx="1396587" cy="1396587"/>
      </dsp:txXfrm>
    </dsp:sp>
  </dsp:spTree>
</dsp:drawing>
</file>

<file path=ppt/diagrams/drawing4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90453BE-2A28-46DC-AC26-7881FF00FDC0}">
      <dsp:nvSpPr>
        <dsp:cNvPr id="0" name=""/>
        <dsp:cNvSpPr/>
      </dsp:nvSpPr>
      <dsp:spPr>
        <a:xfrm>
          <a:off x="1020" y="397299"/>
          <a:ext cx="2564560" cy="989920"/>
        </a:xfrm>
        <a:prstGeom prst="chevron">
          <a:avLst>
            <a:gd name="adj" fmla="val 4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FD1ECFB-A5B9-486B-822A-106802FBE95D}">
      <dsp:nvSpPr>
        <dsp:cNvPr id="0" name=""/>
        <dsp:cNvSpPr/>
      </dsp:nvSpPr>
      <dsp:spPr>
        <a:xfrm>
          <a:off x="684903" y="644779"/>
          <a:ext cx="2165629" cy="989920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8016" tIns="128016" rIns="128016" bIns="128016" numCol="1" spcCol="1270" anchor="t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 dirty="0">
              <a:latin typeface="Syne" panose="020B0604020202020204" charset="0"/>
            </a:rPr>
            <a:t>Threat Perception</a:t>
          </a:r>
        </a:p>
        <a:p>
          <a:pPr marL="114300" lvl="1" indent="-114300" algn="l" defTabSz="5334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200" kern="1200" dirty="0">
              <a:latin typeface="Syne" panose="020B0604020202020204" charset="0"/>
            </a:rPr>
            <a:t>Threat</a:t>
          </a:r>
        </a:p>
      </dsp:txBody>
      <dsp:txXfrm>
        <a:off x="713897" y="673773"/>
        <a:ext cx="2107641" cy="931932"/>
      </dsp:txXfrm>
    </dsp:sp>
    <dsp:sp modelId="{9182A8E3-9FB2-4FC3-9626-B89599C651EA}">
      <dsp:nvSpPr>
        <dsp:cNvPr id="0" name=""/>
        <dsp:cNvSpPr/>
      </dsp:nvSpPr>
      <dsp:spPr>
        <a:xfrm>
          <a:off x="2930319" y="397299"/>
          <a:ext cx="2564560" cy="989920"/>
        </a:xfrm>
        <a:prstGeom prst="chevron">
          <a:avLst>
            <a:gd name="adj" fmla="val 40000"/>
          </a:avLst>
        </a:prstGeom>
        <a:solidFill>
          <a:schemeClr val="accent2">
            <a:hueOff val="-723100"/>
            <a:satOff val="-4962"/>
            <a:lumOff val="2549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C0B10D3-4C1D-42AD-A34C-8D8E5740524C}">
      <dsp:nvSpPr>
        <dsp:cNvPr id="0" name=""/>
        <dsp:cNvSpPr/>
      </dsp:nvSpPr>
      <dsp:spPr>
        <a:xfrm>
          <a:off x="3614201" y="644779"/>
          <a:ext cx="2165629" cy="989920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2">
              <a:hueOff val="-723100"/>
              <a:satOff val="-4962"/>
              <a:lumOff val="2549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8016" tIns="128016" rIns="128016" bIns="128016" numCol="1" spcCol="1270" anchor="t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 dirty="0">
              <a:latin typeface="Syne" panose="020B0604020202020204" charset="0"/>
            </a:rPr>
            <a:t>Emotion/Attitude</a:t>
          </a:r>
        </a:p>
        <a:p>
          <a:pPr marL="114300" lvl="1" indent="-114300" algn="l" defTabSz="5334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200" kern="1200" dirty="0">
              <a:latin typeface="Syne" panose="020B0604020202020204" charset="0"/>
            </a:rPr>
            <a:t>Anger</a:t>
          </a:r>
        </a:p>
        <a:p>
          <a:pPr marL="114300" lvl="1" indent="-114300" algn="l" defTabSz="5334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200" kern="1200" dirty="0">
              <a:latin typeface="Syne" panose="020B0604020202020204" charset="0"/>
            </a:rPr>
            <a:t>Resentment</a:t>
          </a:r>
        </a:p>
      </dsp:txBody>
      <dsp:txXfrm>
        <a:off x="3643195" y="673773"/>
        <a:ext cx="2107641" cy="931932"/>
      </dsp:txXfrm>
    </dsp:sp>
    <dsp:sp modelId="{25F8F312-6331-44BD-A29C-4F7463298D19}">
      <dsp:nvSpPr>
        <dsp:cNvPr id="0" name=""/>
        <dsp:cNvSpPr/>
      </dsp:nvSpPr>
      <dsp:spPr>
        <a:xfrm>
          <a:off x="5859617" y="397299"/>
          <a:ext cx="2564560" cy="989920"/>
        </a:xfrm>
        <a:prstGeom prst="chevron">
          <a:avLst>
            <a:gd name="adj" fmla="val 40000"/>
          </a:avLst>
        </a:prstGeom>
        <a:solidFill>
          <a:schemeClr val="accent2">
            <a:hueOff val="-1446200"/>
            <a:satOff val="-9924"/>
            <a:lumOff val="5098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46B4395-4591-4216-8405-514C13C467A1}">
      <dsp:nvSpPr>
        <dsp:cNvPr id="0" name=""/>
        <dsp:cNvSpPr/>
      </dsp:nvSpPr>
      <dsp:spPr>
        <a:xfrm>
          <a:off x="6543500" y="644779"/>
          <a:ext cx="2165629" cy="989920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2">
              <a:hueOff val="-1446200"/>
              <a:satOff val="-9924"/>
              <a:lumOff val="5098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8016" tIns="128016" rIns="128016" bIns="128016" numCol="1" spcCol="1270" anchor="t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 dirty="0">
              <a:latin typeface="Syne" panose="020B0604020202020204" charset="0"/>
            </a:rPr>
            <a:t>Behaviour</a:t>
          </a:r>
        </a:p>
        <a:p>
          <a:pPr marL="114300" lvl="1" indent="-114300" algn="l" defTabSz="5334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200" kern="1200" dirty="0">
              <a:latin typeface="Syne" panose="020B0604020202020204" charset="0"/>
            </a:rPr>
            <a:t>Avoidance</a:t>
          </a:r>
        </a:p>
        <a:p>
          <a:pPr marL="114300" lvl="1" indent="-114300" algn="l" defTabSz="5334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200" kern="1200" dirty="0">
              <a:latin typeface="Syne" panose="020B0604020202020204" charset="0"/>
            </a:rPr>
            <a:t>Hostility</a:t>
          </a:r>
        </a:p>
        <a:p>
          <a:pPr marL="114300" lvl="1" indent="-114300" algn="l" defTabSz="5334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200" kern="1200" dirty="0">
              <a:latin typeface="Syne" panose="020B0604020202020204" charset="0"/>
            </a:rPr>
            <a:t>Discrimination</a:t>
          </a:r>
        </a:p>
      </dsp:txBody>
      <dsp:txXfrm>
        <a:off x="6572494" y="673773"/>
        <a:ext cx="2107641" cy="931932"/>
      </dsp:txXfrm>
    </dsp:sp>
  </dsp:spTree>
</dsp:drawing>
</file>

<file path=ppt/diagrams/drawing4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59DA082-2FE7-4B50-B6E6-7267495F80CC}">
      <dsp:nvSpPr>
        <dsp:cNvPr id="0" name=""/>
        <dsp:cNvSpPr/>
      </dsp:nvSpPr>
      <dsp:spPr>
        <a:xfrm>
          <a:off x="1446346" y="719306"/>
          <a:ext cx="5192972" cy="2792603"/>
        </a:xfrm>
        <a:prstGeom prst="round2DiagRect">
          <a:avLst>
            <a:gd name="adj1" fmla="val 0"/>
            <a:gd name="adj2" fmla="val 16670"/>
          </a:avLst>
        </a:prstGeom>
        <a:solidFill>
          <a:schemeClr val="l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2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3193018-C4DE-4BD9-9543-BDC88307EB86}">
      <dsp:nvSpPr>
        <dsp:cNvPr id="0" name=""/>
        <dsp:cNvSpPr/>
      </dsp:nvSpPr>
      <dsp:spPr>
        <a:xfrm>
          <a:off x="4042833" y="1015492"/>
          <a:ext cx="692" cy="2200232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E71AAA9-0BA4-49A2-8FC3-6EE6F488DA6A}">
      <dsp:nvSpPr>
        <dsp:cNvPr id="0" name=""/>
        <dsp:cNvSpPr/>
      </dsp:nvSpPr>
      <dsp:spPr>
        <a:xfrm>
          <a:off x="1619445" y="930867"/>
          <a:ext cx="2250288" cy="2369481"/>
        </a:xfrm>
        <a:prstGeom prst="rect">
          <a:avLst/>
        </a:prstGeom>
        <a:noFill/>
        <a:ln>
          <a:noFill/>
        </a:ln>
        <a:effectLst/>
        <a:sp3d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t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Font typeface="Arial" panose="020B0604020202020204" pitchFamily="34" charset="0"/>
            <a:buNone/>
          </a:pPr>
          <a:r>
            <a:rPr lang="en-GB" sz="1600" kern="1200" dirty="0">
              <a:latin typeface="Syne" panose="020B0604020202020204" charset="0"/>
            </a:rPr>
            <a:t>Strong empirical support</a:t>
          </a:r>
        </a:p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Font typeface="Arial" panose="020B0604020202020204" pitchFamily="34" charset="0"/>
            <a:buNone/>
          </a:pPr>
          <a:r>
            <a:rPr lang="en-GB" sz="1600" kern="1200" dirty="0">
              <a:latin typeface="Syne" panose="020B0604020202020204" charset="0"/>
            </a:rPr>
            <a:t>Explains many real-world conflicts</a:t>
          </a:r>
        </a:p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Font typeface="Arial" panose="020B0604020202020204" pitchFamily="34" charset="0"/>
            <a:buNone/>
          </a:pPr>
          <a:r>
            <a:rPr lang="en-GB" sz="1600" kern="1200" dirty="0">
              <a:latin typeface="Syne" panose="020B0604020202020204" charset="0"/>
            </a:rPr>
            <a:t>Accounts for prejudice as a situational process</a:t>
          </a:r>
        </a:p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Font typeface="Arial" panose="020B0604020202020204" pitchFamily="34" charset="0"/>
            <a:buNone/>
          </a:pPr>
          <a:r>
            <a:rPr lang="en-GB" sz="1600" kern="1200" dirty="0">
              <a:latin typeface="Syne" panose="020B0604020202020204" charset="0"/>
            </a:rPr>
            <a:t>Useful for policy and intervention</a:t>
          </a:r>
        </a:p>
      </dsp:txBody>
      <dsp:txXfrm>
        <a:off x="1619445" y="930867"/>
        <a:ext cx="2250288" cy="2369481"/>
      </dsp:txXfrm>
    </dsp:sp>
    <dsp:sp modelId="{8964B1D1-6270-46FF-AC66-1023574E7131}">
      <dsp:nvSpPr>
        <dsp:cNvPr id="0" name=""/>
        <dsp:cNvSpPr/>
      </dsp:nvSpPr>
      <dsp:spPr>
        <a:xfrm>
          <a:off x="4215932" y="930867"/>
          <a:ext cx="2250288" cy="2369481"/>
        </a:xfrm>
        <a:prstGeom prst="rect">
          <a:avLst/>
        </a:prstGeom>
        <a:noFill/>
        <a:ln>
          <a:noFill/>
        </a:ln>
        <a:effectLst/>
        <a:sp3d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t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>
              <a:latin typeface="Syne" panose="020B0604020202020204" charset="0"/>
            </a:rPr>
            <a:t>Threats are often perceived rather than objective</a:t>
          </a:r>
        </a:p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>
              <a:latin typeface="Syne" panose="020B0604020202020204" charset="0"/>
            </a:rPr>
            <a:t>Cannot explain all prejudice</a:t>
          </a:r>
        </a:p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>
              <a:latin typeface="Syne" panose="020B0604020202020204" charset="0"/>
            </a:rPr>
            <a:t>May overlook structural inequalities</a:t>
          </a:r>
        </a:p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>
              <a:latin typeface="Syne" panose="020B0604020202020204" charset="0"/>
            </a:rPr>
            <a:t>Threat narratives can be socially constructed</a:t>
          </a:r>
        </a:p>
      </dsp:txBody>
      <dsp:txXfrm>
        <a:off x="4215932" y="930867"/>
        <a:ext cx="2250288" cy="2369481"/>
      </dsp:txXfrm>
    </dsp:sp>
    <dsp:sp modelId="{377C5D3F-9A20-4EE7-87CF-67D311C3D379}">
      <dsp:nvSpPr>
        <dsp:cNvPr id="0" name=""/>
        <dsp:cNvSpPr/>
      </dsp:nvSpPr>
      <dsp:spPr>
        <a:xfrm rot="16200000">
          <a:off x="-509639" y="1090490"/>
          <a:ext cx="3046476" cy="865495"/>
        </a:xfrm>
        <a:prstGeom prst="rightArrow">
          <a:avLst>
            <a:gd name="adj1" fmla="val 49830"/>
            <a:gd name="adj2" fmla="val 60660"/>
          </a:avLst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2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>
              <a:latin typeface="Syne" panose="020B0604020202020204" charset="0"/>
            </a:rPr>
            <a:t>Strengths</a:t>
          </a:r>
        </a:p>
      </dsp:txBody>
      <dsp:txXfrm>
        <a:off x="-378833" y="1438405"/>
        <a:ext cx="2784864" cy="431277"/>
      </dsp:txXfrm>
    </dsp:sp>
    <dsp:sp modelId="{6D8AB593-12E2-445D-AEAB-7B96343B59BA}">
      <dsp:nvSpPr>
        <dsp:cNvPr id="0" name=""/>
        <dsp:cNvSpPr/>
      </dsp:nvSpPr>
      <dsp:spPr>
        <a:xfrm rot="5400000">
          <a:off x="5548828" y="2275231"/>
          <a:ext cx="3046476" cy="865495"/>
        </a:xfrm>
        <a:prstGeom prst="rightArrow">
          <a:avLst>
            <a:gd name="adj1" fmla="val 49830"/>
            <a:gd name="adj2" fmla="val 60660"/>
          </a:avLst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2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>
              <a:latin typeface="Syne" panose="020B0604020202020204" charset="0"/>
            </a:rPr>
            <a:t>Limitations</a:t>
          </a:r>
        </a:p>
      </dsp:txBody>
      <dsp:txXfrm>
        <a:off x="5679634" y="2361534"/>
        <a:ext cx="2784864" cy="431277"/>
      </dsp:txXfrm>
    </dsp:sp>
  </dsp:spTree>
</dsp:drawing>
</file>

<file path=ppt/diagrams/drawing4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89AA9E4-AE28-46DC-B78C-B5203B58BAD0}">
      <dsp:nvSpPr>
        <dsp:cNvPr id="0" name=""/>
        <dsp:cNvSpPr/>
      </dsp:nvSpPr>
      <dsp:spPr>
        <a:xfrm>
          <a:off x="853" y="1204527"/>
          <a:ext cx="1664704" cy="1664704"/>
        </a:xfrm>
        <a:prstGeom prst="ellipse">
          <a:avLst/>
        </a:prstGeom>
        <a:solidFill>
          <a:schemeClr val="accent2">
            <a:alpha val="5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tx1"/>
        </a:fontRef>
      </dsp:style>
      <dsp:txBody>
        <a:bodyPr spcFirstLastPara="0" vert="horz" wrap="square" lIns="91614" tIns="17780" rIns="91614" bIns="1778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/>
            <a:t>Social Identity Theory</a:t>
          </a:r>
        </a:p>
      </dsp:txBody>
      <dsp:txXfrm>
        <a:off x="244643" y="1448317"/>
        <a:ext cx="1177124" cy="1177124"/>
      </dsp:txXfrm>
    </dsp:sp>
    <dsp:sp modelId="{2FE7BFEC-FD64-4CAE-A610-FB68027B3C1B}">
      <dsp:nvSpPr>
        <dsp:cNvPr id="0" name=""/>
        <dsp:cNvSpPr/>
      </dsp:nvSpPr>
      <dsp:spPr>
        <a:xfrm>
          <a:off x="1332617" y="1204527"/>
          <a:ext cx="1664704" cy="1664704"/>
        </a:xfrm>
        <a:prstGeom prst="ellipse">
          <a:avLst/>
        </a:prstGeom>
        <a:solidFill>
          <a:schemeClr val="accent2">
            <a:alpha val="50000"/>
            <a:hueOff val="-361550"/>
            <a:satOff val="-2481"/>
            <a:lumOff val="1275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tx1"/>
        </a:fontRef>
      </dsp:style>
      <dsp:txBody>
        <a:bodyPr spcFirstLastPara="0" vert="horz" wrap="square" lIns="91614" tIns="17780" rIns="91614" bIns="1778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/>
            <a:t>Existing Stereotypes</a:t>
          </a:r>
        </a:p>
      </dsp:txBody>
      <dsp:txXfrm>
        <a:off x="1576407" y="1448317"/>
        <a:ext cx="1177124" cy="1177124"/>
      </dsp:txXfrm>
    </dsp:sp>
    <dsp:sp modelId="{4ACE2AF6-D427-451E-8992-95A31344C7B3}">
      <dsp:nvSpPr>
        <dsp:cNvPr id="0" name=""/>
        <dsp:cNvSpPr/>
      </dsp:nvSpPr>
      <dsp:spPr>
        <a:xfrm>
          <a:off x="2664381" y="1204527"/>
          <a:ext cx="1664704" cy="1664704"/>
        </a:xfrm>
        <a:prstGeom prst="ellipse">
          <a:avLst/>
        </a:prstGeom>
        <a:solidFill>
          <a:schemeClr val="accent2">
            <a:alpha val="50000"/>
            <a:hueOff val="-723100"/>
            <a:satOff val="-4962"/>
            <a:lumOff val="2549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tx1"/>
        </a:fontRef>
      </dsp:style>
      <dsp:txBody>
        <a:bodyPr spcFirstLastPara="0" vert="horz" wrap="square" lIns="91614" tIns="17780" rIns="91614" bIns="1778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/>
            <a:t>Political Ideology</a:t>
          </a:r>
        </a:p>
      </dsp:txBody>
      <dsp:txXfrm>
        <a:off x="2908171" y="1448317"/>
        <a:ext cx="1177124" cy="1177124"/>
      </dsp:txXfrm>
    </dsp:sp>
    <dsp:sp modelId="{0996CAB4-DC44-429D-B6E9-3538C8B77F5D}">
      <dsp:nvSpPr>
        <dsp:cNvPr id="0" name=""/>
        <dsp:cNvSpPr/>
      </dsp:nvSpPr>
      <dsp:spPr>
        <a:xfrm>
          <a:off x="3996144" y="1204527"/>
          <a:ext cx="1664704" cy="1664704"/>
        </a:xfrm>
        <a:prstGeom prst="ellipse">
          <a:avLst/>
        </a:prstGeom>
        <a:solidFill>
          <a:schemeClr val="accent2">
            <a:alpha val="50000"/>
            <a:hueOff val="-1084650"/>
            <a:satOff val="-7443"/>
            <a:lumOff val="3824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tx1"/>
        </a:fontRef>
      </dsp:style>
      <dsp:txBody>
        <a:bodyPr spcFirstLastPara="0" vert="horz" wrap="square" lIns="91614" tIns="17780" rIns="91614" bIns="1778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/>
            <a:t>Media Framing</a:t>
          </a:r>
        </a:p>
      </dsp:txBody>
      <dsp:txXfrm>
        <a:off x="4239934" y="1448317"/>
        <a:ext cx="1177124" cy="1177124"/>
      </dsp:txXfrm>
    </dsp:sp>
    <dsp:sp modelId="{CC0C3DB2-3DB0-438A-BF67-EB75BBC4393B}">
      <dsp:nvSpPr>
        <dsp:cNvPr id="0" name=""/>
        <dsp:cNvSpPr/>
      </dsp:nvSpPr>
      <dsp:spPr>
        <a:xfrm>
          <a:off x="5328762" y="1204527"/>
          <a:ext cx="1664704" cy="1664704"/>
        </a:xfrm>
        <a:prstGeom prst="ellipse">
          <a:avLst/>
        </a:prstGeom>
        <a:solidFill>
          <a:schemeClr val="accent2">
            <a:alpha val="50000"/>
            <a:hueOff val="-1446200"/>
            <a:satOff val="-9924"/>
            <a:lumOff val="5098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tx1"/>
        </a:fontRef>
      </dsp:style>
      <dsp:txBody>
        <a:bodyPr spcFirstLastPara="0" vert="horz" wrap="square" lIns="91614" tIns="17780" rIns="91614" bIns="1778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/>
            <a:t>Elite Discourse</a:t>
          </a:r>
        </a:p>
      </dsp:txBody>
      <dsp:txXfrm>
        <a:off x="5572552" y="1448317"/>
        <a:ext cx="1177124" cy="1177124"/>
      </dsp:txXfrm>
    </dsp:sp>
  </dsp:spTree>
</dsp:drawing>
</file>

<file path=ppt/diagrams/drawing4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C0122FB-6EED-4CE0-95B6-A21C6262B1CB}">
      <dsp:nvSpPr>
        <dsp:cNvPr id="0" name=""/>
        <dsp:cNvSpPr/>
      </dsp:nvSpPr>
      <dsp:spPr>
        <a:xfrm>
          <a:off x="4373" y="424452"/>
          <a:ext cx="2237246" cy="3366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0904" tIns="43180" rIns="120904" bIns="43180" numCol="1" spcCol="1270" anchor="ctr" anchorCtr="0">
          <a:noAutofit/>
        </a:bodyPr>
        <a:lstStyle/>
        <a:p>
          <a:pPr marL="0" lvl="0" indent="0" algn="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b="0" kern="1200" dirty="0">
              <a:solidFill>
                <a:schemeClr val="tx1"/>
              </a:solidFill>
              <a:latin typeface="Syne" panose="020B0604020202020204" charset="0"/>
            </a:rPr>
            <a:t>Realistic Threat</a:t>
          </a:r>
        </a:p>
      </dsp:txBody>
      <dsp:txXfrm>
        <a:off x="4373" y="424452"/>
        <a:ext cx="2237246" cy="336600"/>
      </dsp:txXfrm>
    </dsp:sp>
    <dsp:sp modelId="{3FFE072B-E65B-4D3E-9E19-EF8534A6E8EC}">
      <dsp:nvSpPr>
        <dsp:cNvPr id="0" name=""/>
        <dsp:cNvSpPr/>
      </dsp:nvSpPr>
      <dsp:spPr>
        <a:xfrm>
          <a:off x="2241620" y="129927"/>
          <a:ext cx="447449" cy="925650"/>
        </a:xfrm>
        <a:prstGeom prst="leftBrace">
          <a:avLst>
            <a:gd name="adj1" fmla="val 35000"/>
            <a:gd name="adj2" fmla="val 50000"/>
          </a:avLst>
        </a:prstGeom>
        <a:noFill/>
        <a:ln w="254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9A68E97A-1CD2-44B3-B099-2D480979CB49}">
      <dsp:nvSpPr>
        <dsp:cNvPr id="0" name=""/>
        <dsp:cNvSpPr/>
      </dsp:nvSpPr>
      <dsp:spPr>
        <a:xfrm>
          <a:off x="2868049" y="129927"/>
          <a:ext cx="6085309" cy="925650"/>
        </a:xfrm>
        <a:prstGeom prst="rect">
          <a:avLst/>
        </a:prstGeom>
        <a:solidFill>
          <a:schemeClr val="accent2">
            <a:hueOff val="0"/>
            <a:satOff val="0"/>
            <a:lumOff val="0"/>
            <a:alpha val="5000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171450" lvl="1" indent="-171450" algn="l" defTabSz="755650">
            <a:lnSpc>
              <a:spcPct val="90000"/>
            </a:lnSpc>
            <a:spcBef>
              <a:spcPct val="0"/>
            </a:spcBef>
            <a:spcAft>
              <a:spcPct val="15000"/>
            </a:spcAft>
            <a:buFont typeface="Arial" panose="020B0604020202020204" pitchFamily="34" charset="0"/>
            <a:buChar char="•"/>
          </a:pPr>
          <a:r>
            <a:rPr lang="en-GB" sz="1700" b="0" kern="1200" dirty="0">
              <a:solidFill>
                <a:schemeClr val="tx1"/>
              </a:solidFill>
              <a:latin typeface="Syne" panose="020B0604020202020204" charset="0"/>
            </a:rPr>
            <a:t>Jobs</a:t>
          </a:r>
        </a:p>
        <a:p>
          <a:pPr marL="171450" lvl="1" indent="-171450" algn="l" defTabSz="7556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700" b="0" kern="1200">
              <a:solidFill>
                <a:schemeClr val="tx1"/>
              </a:solidFill>
              <a:latin typeface="Syne" panose="020B0604020202020204" charset="0"/>
            </a:rPr>
            <a:t>Housing</a:t>
          </a:r>
          <a:endParaRPr lang="en-GB" sz="1700" b="0" kern="1200" dirty="0">
            <a:solidFill>
              <a:schemeClr val="tx1"/>
            </a:solidFill>
            <a:latin typeface="Syne" panose="020B0604020202020204" charset="0"/>
          </a:endParaRPr>
        </a:p>
        <a:p>
          <a:pPr marL="171450" lvl="1" indent="-171450" algn="l" defTabSz="7556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700" b="0" kern="1200" dirty="0">
              <a:solidFill>
                <a:schemeClr val="tx1"/>
              </a:solidFill>
              <a:latin typeface="Syne" panose="020B0604020202020204" charset="0"/>
            </a:rPr>
            <a:t>Public services</a:t>
          </a:r>
        </a:p>
      </dsp:txBody>
      <dsp:txXfrm>
        <a:off x="2868049" y="129927"/>
        <a:ext cx="6085309" cy="925650"/>
      </dsp:txXfrm>
    </dsp:sp>
    <dsp:sp modelId="{F92172B9-DB2E-40CA-B095-95C13D0B5023}">
      <dsp:nvSpPr>
        <dsp:cNvPr id="0" name=""/>
        <dsp:cNvSpPr/>
      </dsp:nvSpPr>
      <dsp:spPr>
        <a:xfrm>
          <a:off x="4373" y="1411302"/>
          <a:ext cx="2237246" cy="3366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0904" tIns="43180" rIns="120904" bIns="43180" numCol="1" spcCol="1270" anchor="ctr" anchorCtr="0">
          <a:noAutofit/>
        </a:bodyPr>
        <a:lstStyle/>
        <a:p>
          <a:pPr marL="0" lvl="0" indent="0" algn="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b="0" kern="1200" dirty="0">
              <a:solidFill>
                <a:schemeClr val="tx1"/>
              </a:solidFill>
              <a:latin typeface="Syne" panose="020B0604020202020204" charset="0"/>
            </a:rPr>
            <a:t>Symbolic Threat</a:t>
          </a:r>
        </a:p>
      </dsp:txBody>
      <dsp:txXfrm>
        <a:off x="4373" y="1411302"/>
        <a:ext cx="2237246" cy="336600"/>
      </dsp:txXfrm>
    </dsp:sp>
    <dsp:sp modelId="{072A1FAF-519A-4482-8602-08E52E48CEF0}">
      <dsp:nvSpPr>
        <dsp:cNvPr id="0" name=""/>
        <dsp:cNvSpPr/>
      </dsp:nvSpPr>
      <dsp:spPr>
        <a:xfrm>
          <a:off x="2241620" y="1116777"/>
          <a:ext cx="447449" cy="925650"/>
        </a:xfrm>
        <a:prstGeom prst="leftBrace">
          <a:avLst>
            <a:gd name="adj1" fmla="val 35000"/>
            <a:gd name="adj2" fmla="val 50000"/>
          </a:avLst>
        </a:prstGeom>
        <a:noFill/>
        <a:ln w="254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983841DC-B187-4DB6-B8E4-3F531A8FC9B1}">
      <dsp:nvSpPr>
        <dsp:cNvPr id="0" name=""/>
        <dsp:cNvSpPr/>
      </dsp:nvSpPr>
      <dsp:spPr>
        <a:xfrm>
          <a:off x="2868049" y="1116777"/>
          <a:ext cx="6085309" cy="925650"/>
        </a:xfrm>
        <a:prstGeom prst="rect">
          <a:avLst/>
        </a:prstGeom>
        <a:solidFill>
          <a:schemeClr val="accent2">
            <a:hueOff val="-482067"/>
            <a:satOff val="-3308"/>
            <a:lumOff val="1699"/>
            <a:alpha val="5000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171450" lvl="1" indent="-171450" algn="l" defTabSz="755650">
            <a:lnSpc>
              <a:spcPct val="90000"/>
            </a:lnSpc>
            <a:spcBef>
              <a:spcPct val="0"/>
            </a:spcBef>
            <a:spcAft>
              <a:spcPct val="15000"/>
            </a:spcAft>
            <a:buFont typeface="Arial" panose="020B0604020202020204" pitchFamily="34" charset="0"/>
            <a:buChar char="•"/>
          </a:pPr>
          <a:r>
            <a:rPr lang="en-GB" sz="1700" b="0" kern="1200" dirty="0">
              <a:solidFill>
                <a:schemeClr val="tx1"/>
              </a:solidFill>
              <a:latin typeface="Syne" panose="020B0604020202020204" charset="0"/>
            </a:rPr>
            <a:t>Culture</a:t>
          </a:r>
        </a:p>
        <a:p>
          <a:pPr marL="171450" lvl="1" indent="-171450" algn="l" defTabSz="7556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700" b="0" kern="1200">
              <a:solidFill>
                <a:schemeClr val="tx1"/>
              </a:solidFill>
              <a:latin typeface="Syne" panose="020B0604020202020204" charset="0"/>
            </a:rPr>
            <a:t>Values</a:t>
          </a:r>
          <a:endParaRPr lang="en-GB" sz="1700" b="0" kern="1200" dirty="0">
            <a:solidFill>
              <a:schemeClr val="tx1"/>
            </a:solidFill>
            <a:latin typeface="Syne" panose="020B0604020202020204" charset="0"/>
          </a:endParaRPr>
        </a:p>
        <a:p>
          <a:pPr marL="171450" lvl="1" indent="-171450" algn="l" defTabSz="7556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700" b="0" kern="1200" dirty="0">
              <a:solidFill>
                <a:schemeClr val="tx1"/>
              </a:solidFill>
              <a:latin typeface="Syne" panose="020B0604020202020204" charset="0"/>
            </a:rPr>
            <a:t>National identity</a:t>
          </a:r>
        </a:p>
      </dsp:txBody>
      <dsp:txXfrm>
        <a:off x="2868049" y="1116777"/>
        <a:ext cx="6085309" cy="925650"/>
      </dsp:txXfrm>
    </dsp:sp>
    <dsp:sp modelId="{DF3A43B7-3703-4AE7-A8A0-86A32B5246BD}">
      <dsp:nvSpPr>
        <dsp:cNvPr id="0" name=""/>
        <dsp:cNvSpPr/>
      </dsp:nvSpPr>
      <dsp:spPr>
        <a:xfrm>
          <a:off x="4373" y="2119405"/>
          <a:ext cx="2237246" cy="3366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0904" tIns="43180" rIns="120904" bIns="43180" numCol="1" spcCol="1270" anchor="ctr" anchorCtr="0">
          <a:noAutofit/>
        </a:bodyPr>
        <a:lstStyle/>
        <a:p>
          <a:pPr marL="0" lvl="0" indent="0" algn="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b="0" kern="1200" dirty="0">
              <a:solidFill>
                <a:schemeClr val="tx1"/>
              </a:solidFill>
              <a:latin typeface="Syne" panose="020B0604020202020204" charset="0"/>
            </a:rPr>
            <a:t>Relative Deprivation</a:t>
          </a:r>
        </a:p>
      </dsp:txBody>
      <dsp:txXfrm>
        <a:off x="4373" y="2119405"/>
        <a:ext cx="2237246" cy="336600"/>
      </dsp:txXfrm>
    </dsp:sp>
    <dsp:sp modelId="{C360CAD1-56C7-4848-BDC0-2EFCAC6087C2}">
      <dsp:nvSpPr>
        <dsp:cNvPr id="0" name=""/>
        <dsp:cNvSpPr/>
      </dsp:nvSpPr>
      <dsp:spPr>
        <a:xfrm>
          <a:off x="2241620" y="2103627"/>
          <a:ext cx="447449" cy="368156"/>
        </a:xfrm>
        <a:prstGeom prst="leftBrace">
          <a:avLst>
            <a:gd name="adj1" fmla="val 35000"/>
            <a:gd name="adj2" fmla="val 50000"/>
          </a:avLst>
        </a:prstGeom>
        <a:noFill/>
        <a:ln w="254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7D8E9E7E-1EC8-45D4-BED3-D3EB43D546F0}">
      <dsp:nvSpPr>
        <dsp:cNvPr id="0" name=""/>
        <dsp:cNvSpPr/>
      </dsp:nvSpPr>
      <dsp:spPr>
        <a:xfrm>
          <a:off x="2868049" y="2103627"/>
          <a:ext cx="6085309" cy="368156"/>
        </a:xfrm>
        <a:prstGeom prst="rect">
          <a:avLst/>
        </a:prstGeom>
        <a:solidFill>
          <a:schemeClr val="accent2">
            <a:hueOff val="-964133"/>
            <a:satOff val="-6616"/>
            <a:lumOff val="3399"/>
            <a:alpha val="5000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171450" lvl="1" indent="-171450" algn="l" defTabSz="7556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700" b="0" kern="1200" dirty="0">
              <a:solidFill>
                <a:schemeClr val="tx1"/>
              </a:solidFill>
              <a:latin typeface="Syne" panose="020B0604020202020204" charset="0"/>
            </a:rPr>
            <a:t>Perceived unfairness</a:t>
          </a:r>
        </a:p>
      </dsp:txBody>
      <dsp:txXfrm>
        <a:off x="2868049" y="2103627"/>
        <a:ext cx="6085309" cy="368156"/>
      </dsp:txXfrm>
    </dsp:sp>
    <dsp:sp modelId="{4045CD6A-9257-4D81-9A90-09D4B9B28583}">
      <dsp:nvSpPr>
        <dsp:cNvPr id="0" name=""/>
        <dsp:cNvSpPr/>
      </dsp:nvSpPr>
      <dsp:spPr>
        <a:xfrm>
          <a:off x="4373" y="2548761"/>
          <a:ext cx="2237246" cy="3366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0904" tIns="43180" rIns="120904" bIns="43180" numCol="1" spcCol="1270" anchor="ctr" anchorCtr="0">
          <a:noAutofit/>
        </a:bodyPr>
        <a:lstStyle/>
        <a:p>
          <a:pPr marL="0" lvl="0" indent="0" algn="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b="0" kern="1200" dirty="0">
              <a:solidFill>
                <a:schemeClr val="tx1"/>
              </a:solidFill>
              <a:latin typeface="Syne" panose="020B0604020202020204" charset="0"/>
            </a:rPr>
            <a:t>Scapegoating</a:t>
          </a:r>
        </a:p>
      </dsp:txBody>
      <dsp:txXfrm>
        <a:off x="4373" y="2548761"/>
        <a:ext cx="2237246" cy="336600"/>
      </dsp:txXfrm>
    </dsp:sp>
    <dsp:sp modelId="{05D656A1-3AF2-427E-ABCD-45DF22BCC26C}">
      <dsp:nvSpPr>
        <dsp:cNvPr id="0" name=""/>
        <dsp:cNvSpPr/>
      </dsp:nvSpPr>
      <dsp:spPr>
        <a:xfrm>
          <a:off x="2241620" y="2532983"/>
          <a:ext cx="447449" cy="368156"/>
        </a:xfrm>
        <a:prstGeom prst="leftBrace">
          <a:avLst>
            <a:gd name="adj1" fmla="val 35000"/>
            <a:gd name="adj2" fmla="val 50000"/>
          </a:avLst>
        </a:prstGeom>
        <a:noFill/>
        <a:ln w="254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41B66EAD-44C6-4332-AF3F-2B6861CB506C}">
      <dsp:nvSpPr>
        <dsp:cNvPr id="0" name=""/>
        <dsp:cNvSpPr/>
      </dsp:nvSpPr>
      <dsp:spPr>
        <a:xfrm>
          <a:off x="2868049" y="2532983"/>
          <a:ext cx="6085309" cy="368156"/>
        </a:xfrm>
        <a:prstGeom prst="rect">
          <a:avLst/>
        </a:prstGeom>
        <a:solidFill>
          <a:schemeClr val="accent2">
            <a:hueOff val="-1446200"/>
            <a:satOff val="-9924"/>
            <a:lumOff val="5098"/>
            <a:alpha val="5000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171450" lvl="1" indent="-171450" algn="l" defTabSz="7556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700" b="0" kern="1200" dirty="0">
              <a:solidFill>
                <a:schemeClr val="tx1"/>
              </a:solidFill>
              <a:latin typeface="Syne" panose="020B0604020202020204" charset="0"/>
            </a:rPr>
            <a:t>Blame during times of uncertainty</a:t>
          </a:r>
        </a:p>
      </dsp:txBody>
      <dsp:txXfrm>
        <a:off x="2868049" y="2532983"/>
        <a:ext cx="6085309" cy="368156"/>
      </dsp:txXfrm>
    </dsp:sp>
  </dsp:spTree>
</dsp:drawing>
</file>

<file path=ppt/diagrams/drawing4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A439E68-F3FB-4CA5-8C66-FF3F273EED2A}">
      <dsp:nvSpPr>
        <dsp:cNvPr id="0" name=""/>
        <dsp:cNvSpPr/>
      </dsp:nvSpPr>
      <dsp:spPr>
        <a:xfrm>
          <a:off x="1944984" y="472332"/>
          <a:ext cx="366199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366199" y="45720"/>
              </a:lnTo>
            </a:path>
          </a:pathLst>
        </a:custGeom>
        <a:noFill/>
        <a:ln w="9525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500" kern="1200">
            <a:solidFill>
              <a:schemeClr val="tx1"/>
            </a:solidFill>
            <a:latin typeface="Syne" panose="020B0604020202020204" charset="0"/>
          </a:endParaRPr>
        </a:p>
      </dsp:txBody>
      <dsp:txXfrm>
        <a:off x="2118164" y="516068"/>
        <a:ext cx="19839" cy="3967"/>
      </dsp:txXfrm>
    </dsp:sp>
    <dsp:sp modelId="{34B0E1CC-AF23-4E2E-A06D-962E46F8FFCF}">
      <dsp:nvSpPr>
        <dsp:cNvPr id="0" name=""/>
        <dsp:cNvSpPr/>
      </dsp:nvSpPr>
      <dsp:spPr>
        <a:xfrm>
          <a:off x="221569" y="487"/>
          <a:ext cx="1725215" cy="1035129"/>
        </a:xfrm>
        <a:prstGeom prst="rect">
          <a:avLst/>
        </a:prstGeom>
        <a:solidFill>
          <a:schemeClr val="accent2">
            <a:hueOff val="0"/>
            <a:satOff val="0"/>
            <a:lumOff val="0"/>
            <a:alpha val="5000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0904" tIns="120904" rIns="120904" bIns="120904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 dirty="0">
              <a:solidFill>
                <a:schemeClr val="tx1"/>
              </a:solidFill>
              <a:latin typeface="Syne" panose="020B0604020202020204" charset="0"/>
            </a:rPr>
            <a:t>Categorisation </a:t>
          </a:r>
        </a:p>
      </dsp:txBody>
      <dsp:txXfrm>
        <a:off x="221569" y="487"/>
        <a:ext cx="1725215" cy="1035129"/>
      </dsp:txXfrm>
    </dsp:sp>
    <dsp:sp modelId="{A04798F8-7370-4B02-8140-3197C4D97EEC}">
      <dsp:nvSpPr>
        <dsp:cNvPr id="0" name=""/>
        <dsp:cNvSpPr/>
      </dsp:nvSpPr>
      <dsp:spPr>
        <a:xfrm>
          <a:off x="4067000" y="472332"/>
          <a:ext cx="366199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366199" y="45720"/>
              </a:lnTo>
            </a:path>
          </a:pathLst>
        </a:custGeom>
        <a:noFill/>
        <a:ln w="9525" cap="flat" cmpd="sng" algn="ctr">
          <a:solidFill>
            <a:schemeClr val="accent2">
              <a:hueOff val="-241033"/>
              <a:satOff val="-1654"/>
              <a:lumOff val="850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500" kern="1200">
            <a:solidFill>
              <a:schemeClr val="tx1"/>
            </a:solidFill>
            <a:latin typeface="Syne" panose="020B0604020202020204" charset="0"/>
          </a:endParaRPr>
        </a:p>
      </dsp:txBody>
      <dsp:txXfrm>
        <a:off x="4240180" y="516068"/>
        <a:ext cx="19839" cy="3967"/>
      </dsp:txXfrm>
    </dsp:sp>
    <dsp:sp modelId="{100A2DB0-37B5-488E-AB82-E6A880F534AE}">
      <dsp:nvSpPr>
        <dsp:cNvPr id="0" name=""/>
        <dsp:cNvSpPr/>
      </dsp:nvSpPr>
      <dsp:spPr>
        <a:xfrm>
          <a:off x="2343584" y="487"/>
          <a:ext cx="1725215" cy="1035129"/>
        </a:xfrm>
        <a:prstGeom prst="rect">
          <a:avLst/>
        </a:prstGeom>
        <a:solidFill>
          <a:schemeClr val="accent2">
            <a:hueOff val="-206600"/>
            <a:satOff val="-1418"/>
            <a:lumOff val="728"/>
            <a:alpha val="5000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0904" tIns="120904" rIns="120904" bIns="120904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 dirty="0">
              <a:solidFill>
                <a:schemeClr val="tx1"/>
              </a:solidFill>
              <a:latin typeface="Syne" panose="020B0604020202020204" charset="0"/>
            </a:rPr>
            <a:t>Social Identity</a:t>
          </a:r>
        </a:p>
      </dsp:txBody>
      <dsp:txXfrm>
        <a:off x="2343584" y="487"/>
        <a:ext cx="1725215" cy="1035129"/>
      </dsp:txXfrm>
    </dsp:sp>
    <dsp:sp modelId="{85B92162-F322-49CF-9E32-9DFE095E4048}">
      <dsp:nvSpPr>
        <dsp:cNvPr id="0" name=""/>
        <dsp:cNvSpPr/>
      </dsp:nvSpPr>
      <dsp:spPr>
        <a:xfrm>
          <a:off x="6189015" y="472332"/>
          <a:ext cx="366199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366199" y="45720"/>
              </a:lnTo>
            </a:path>
          </a:pathLst>
        </a:custGeom>
        <a:noFill/>
        <a:ln w="9525" cap="flat" cmpd="sng" algn="ctr">
          <a:solidFill>
            <a:schemeClr val="accent2">
              <a:hueOff val="-482067"/>
              <a:satOff val="-3308"/>
              <a:lumOff val="1699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500" kern="1200">
            <a:solidFill>
              <a:schemeClr val="tx1"/>
            </a:solidFill>
            <a:latin typeface="Syne" panose="020B0604020202020204" charset="0"/>
          </a:endParaRPr>
        </a:p>
      </dsp:txBody>
      <dsp:txXfrm>
        <a:off x="6362195" y="516068"/>
        <a:ext cx="19839" cy="3967"/>
      </dsp:txXfrm>
    </dsp:sp>
    <dsp:sp modelId="{AD9E026F-CBBB-4C58-B54F-9D64A5D07EAF}">
      <dsp:nvSpPr>
        <dsp:cNvPr id="0" name=""/>
        <dsp:cNvSpPr/>
      </dsp:nvSpPr>
      <dsp:spPr>
        <a:xfrm>
          <a:off x="4465599" y="487"/>
          <a:ext cx="1725215" cy="1035129"/>
        </a:xfrm>
        <a:prstGeom prst="rect">
          <a:avLst/>
        </a:prstGeom>
        <a:solidFill>
          <a:schemeClr val="accent2">
            <a:hueOff val="-413200"/>
            <a:satOff val="-2835"/>
            <a:lumOff val="1457"/>
            <a:alpha val="5000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0904" tIns="120904" rIns="120904" bIns="120904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 dirty="0">
              <a:solidFill>
                <a:schemeClr val="tx1"/>
              </a:solidFill>
              <a:latin typeface="Syne" panose="020B0604020202020204" charset="0"/>
            </a:rPr>
            <a:t>Stereotyping</a:t>
          </a:r>
        </a:p>
      </dsp:txBody>
      <dsp:txXfrm>
        <a:off x="4465599" y="487"/>
        <a:ext cx="1725215" cy="1035129"/>
      </dsp:txXfrm>
    </dsp:sp>
    <dsp:sp modelId="{E655D02D-256D-4852-A8D7-96373EE1C787}">
      <dsp:nvSpPr>
        <dsp:cNvPr id="0" name=""/>
        <dsp:cNvSpPr/>
      </dsp:nvSpPr>
      <dsp:spPr>
        <a:xfrm>
          <a:off x="1084177" y="1033816"/>
          <a:ext cx="6366045" cy="366199"/>
        </a:xfrm>
        <a:custGeom>
          <a:avLst/>
          <a:gdLst/>
          <a:ahLst/>
          <a:cxnLst/>
          <a:rect l="0" t="0" r="0" b="0"/>
          <a:pathLst>
            <a:path>
              <a:moveTo>
                <a:pt x="6366045" y="0"/>
              </a:moveTo>
              <a:lnTo>
                <a:pt x="6366045" y="200199"/>
              </a:lnTo>
              <a:lnTo>
                <a:pt x="0" y="200199"/>
              </a:lnTo>
              <a:lnTo>
                <a:pt x="0" y="366199"/>
              </a:lnTo>
            </a:path>
          </a:pathLst>
        </a:custGeom>
        <a:noFill/>
        <a:ln w="9525" cap="flat" cmpd="sng" algn="ctr">
          <a:solidFill>
            <a:schemeClr val="accent2">
              <a:hueOff val="-723100"/>
              <a:satOff val="-4962"/>
              <a:lumOff val="2549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500" kern="1200">
            <a:solidFill>
              <a:schemeClr val="tx1"/>
            </a:solidFill>
            <a:latin typeface="Syne" panose="020B0604020202020204" charset="0"/>
          </a:endParaRPr>
        </a:p>
      </dsp:txBody>
      <dsp:txXfrm>
        <a:off x="4107739" y="1214932"/>
        <a:ext cx="318920" cy="3967"/>
      </dsp:txXfrm>
    </dsp:sp>
    <dsp:sp modelId="{F575574A-243B-4042-BA5E-57888D1C73CD}">
      <dsp:nvSpPr>
        <dsp:cNvPr id="0" name=""/>
        <dsp:cNvSpPr/>
      </dsp:nvSpPr>
      <dsp:spPr>
        <a:xfrm>
          <a:off x="6587615" y="487"/>
          <a:ext cx="1725215" cy="1035129"/>
        </a:xfrm>
        <a:prstGeom prst="rect">
          <a:avLst/>
        </a:prstGeom>
        <a:solidFill>
          <a:schemeClr val="accent2">
            <a:hueOff val="-619800"/>
            <a:satOff val="-4253"/>
            <a:lumOff val="2185"/>
            <a:alpha val="5000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0904" tIns="120904" rIns="120904" bIns="120904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 dirty="0">
              <a:solidFill>
                <a:schemeClr val="tx1"/>
              </a:solidFill>
              <a:latin typeface="Syne" panose="020B0604020202020204" charset="0"/>
            </a:rPr>
            <a:t>Threat Perception</a:t>
          </a:r>
        </a:p>
      </dsp:txBody>
      <dsp:txXfrm>
        <a:off x="6587615" y="487"/>
        <a:ext cx="1725215" cy="1035129"/>
      </dsp:txXfrm>
    </dsp:sp>
    <dsp:sp modelId="{FF1AB371-8203-4EC5-BA33-44D1EDD4180A}">
      <dsp:nvSpPr>
        <dsp:cNvPr id="0" name=""/>
        <dsp:cNvSpPr/>
      </dsp:nvSpPr>
      <dsp:spPr>
        <a:xfrm>
          <a:off x="1944984" y="1904260"/>
          <a:ext cx="366199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366199" y="45720"/>
              </a:lnTo>
            </a:path>
          </a:pathLst>
        </a:custGeom>
        <a:noFill/>
        <a:ln w="9525" cap="flat" cmpd="sng" algn="ctr">
          <a:solidFill>
            <a:schemeClr val="accent2">
              <a:hueOff val="-964133"/>
              <a:satOff val="-6616"/>
              <a:lumOff val="3399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500" kern="1200">
            <a:solidFill>
              <a:schemeClr val="tx1"/>
            </a:solidFill>
            <a:latin typeface="Syne" panose="020B0604020202020204" charset="0"/>
          </a:endParaRPr>
        </a:p>
      </dsp:txBody>
      <dsp:txXfrm>
        <a:off x="2118164" y="1947996"/>
        <a:ext cx="19839" cy="3967"/>
      </dsp:txXfrm>
    </dsp:sp>
    <dsp:sp modelId="{687BB687-7373-4A0B-A7C3-BA848EE05F8E}">
      <dsp:nvSpPr>
        <dsp:cNvPr id="0" name=""/>
        <dsp:cNvSpPr/>
      </dsp:nvSpPr>
      <dsp:spPr>
        <a:xfrm>
          <a:off x="221569" y="1432416"/>
          <a:ext cx="1725215" cy="1035129"/>
        </a:xfrm>
        <a:prstGeom prst="rect">
          <a:avLst/>
        </a:prstGeom>
        <a:solidFill>
          <a:schemeClr val="accent2">
            <a:hueOff val="-826400"/>
            <a:satOff val="-5671"/>
            <a:lumOff val="2913"/>
            <a:alpha val="5000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0904" tIns="120904" rIns="120904" bIns="120904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 dirty="0">
              <a:solidFill>
                <a:schemeClr val="tx1"/>
              </a:solidFill>
              <a:latin typeface="Syne" panose="020B0604020202020204" charset="0"/>
            </a:rPr>
            <a:t>Intergroup Emotions</a:t>
          </a:r>
        </a:p>
      </dsp:txBody>
      <dsp:txXfrm>
        <a:off x="221569" y="1432416"/>
        <a:ext cx="1725215" cy="1035129"/>
      </dsp:txXfrm>
    </dsp:sp>
    <dsp:sp modelId="{32A64868-8874-45FF-BE4A-BFF6DBEAB282}">
      <dsp:nvSpPr>
        <dsp:cNvPr id="0" name=""/>
        <dsp:cNvSpPr/>
      </dsp:nvSpPr>
      <dsp:spPr>
        <a:xfrm>
          <a:off x="4067000" y="1904260"/>
          <a:ext cx="366199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366199" y="45720"/>
              </a:lnTo>
            </a:path>
          </a:pathLst>
        </a:custGeom>
        <a:noFill/>
        <a:ln w="9525" cap="flat" cmpd="sng" algn="ctr">
          <a:solidFill>
            <a:schemeClr val="accent2">
              <a:hueOff val="-1205167"/>
              <a:satOff val="-8270"/>
              <a:lumOff val="4248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500" kern="1200">
            <a:solidFill>
              <a:schemeClr val="tx1"/>
            </a:solidFill>
            <a:latin typeface="Syne" panose="020B0604020202020204" charset="0"/>
          </a:endParaRPr>
        </a:p>
      </dsp:txBody>
      <dsp:txXfrm>
        <a:off x="4240180" y="1947996"/>
        <a:ext cx="19839" cy="3967"/>
      </dsp:txXfrm>
    </dsp:sp>
    <dsp:sp modelId="{87598E43-E763-4E52-81D6-61B9C2860420}">
      <dsp:nvSpPr>
        <dsp:cNvPr id="0" name=""/>
        <dsp:cNvSpPr/>
      </dsp:nvSpPr>
      <dsp:spPr>
        <a:xfrm>
          <a:off x="2343584" y="1432416"/>
          <a:ext cx="1725215" cy="1035129"/>
        </a:xfrm>
        <a:prstGeom prst="rect">
          <a:avLst/>
        </a:prstGeom>
        <a:solidFill>
          <a:schemeClr val="accent2">
            <a:hueOff val="-1033000"/>
            <a:satOff val="-7089"/>
            <a:lumOff val="3641"/>
            <a:alpha val="5000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0904" tIns="120904" rIns="120904" bIns="120904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 dirty="0">
              <a:solidFill>
                <a:schemeClr val="tx1"/>
              </a:solidFill>
              <a:latin typeface="Syne" panose="020B0604020202020204" charset="0"/>
            </a:rPr>
            <a:t>Prejudice</a:t>
          </a:r>
        </a:p>
      </dsp:txBody>
      <dsp:txXfrm>
        <a:off x="2343584" y="1432416"/>
        <a:ext cx="1725215" cy="1035129"/>
      </dsp:txXfrm>
    </dsp:sp>
    <dsp:sp modelId="{11C54288-B00C-4D15-821E-AF6F3D13A678}">
      <dsp:nvSpPr>
        <dsp:cNvPr id="0" name=""/>
        <dsp:cNvSpPr/>
      </dsp:nvSpPr>
      <dsp:spPr>
        <a:xfrm>
          <a:off x="6189015" y="1904260"/>
          <a:ext cx="366199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366199" y="45720"/>
              </a:lnTo>
            </a:path>
          </a:pathLst>
        </a:custGeom>
        <a:noFill/>
        <a:ln w="9525" cap="flat" cmpd="sng" algn="ctr">
          <a:solidFill>
            <a:schemeClr val="accent2">
              <a:hueOff val="-1446200"/>
              <a:satOff val="-9924"/>
              <a:lumOff val="5098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500" kern="1200">
            <a:solidFill>
              <a:schemeClr val="tx1"/>
            </a:solidFill>
            <a:latin typeface="Syne" panose="020B0604020202020204" charset="0"/>
          </a:endParaRPr>
        </a:p>
      </dsp:txBody>
      <dsp:txXfrm>
        <a:off x="6362195" y="1947996"/>
        <a:ext cx="19839" cy="3967"/>
      </dsp:txXfrm>
    </dsp:sp>
    <dsp:sp modelId="{D385671B-DDB1-4650-98DC-4CDE79E6F150}">
      <dsp:nvSpPr>
        <dsp:cNvPr id="0" name=""/>
        <dsp:cNvSpPr/>
      </dsp:nvSpPr>
      <dsp:spPr>
        <a:xfrm>
          <a:off x="4465599" y="1432416"/>
          <a:ext cx="1725215" cy="1035129"/>
        </a:xfrm>
        <a:prstGeom prst="rect">
          <a:avLst/>
        </a:prstGeom>
        <a:solidFill>
          <a:schemeClr val="accent2">
            <a:hueOff val="-1239600"/>
            <a:satOff val="-8506"/>
            <a:lumOff val="4370"/>
            <a:alpha val="5000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0904" tIns="120904" rIns="120904" bIns="120904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 dirty="0">
              <a:solidFill>
                <a:schemeClr val="tx1"/>
              </a:solidFill>
              <a:latin typeface="Syne" panose="020B0604020202020204" charset="0"/>
            </a:rPr>
            <a:t>Discrimination</a:t>
          </a:r>
        </a:p>
      </dsp:txBody>
      <dsp:txXfrm>
        <a:off x="4465599" y="1432416"/>
        <a:ext cx="1725215" cy="1035129"/>
      </dsp:txXfrm>
    </dsp:sp>
    <dsp:sp modelId="{D630AF56-E776-480F-B1FD-6B189F248A12}">
      <dsp:nvSpPr>
        <dsp:cNvPr id="0" name=""/>
        <dsp:cNvSpPr/>
      </dsp:nvSpPr>
      <dsp:spPr>
        <a:xfrm>
          <a:off x="6587615" y="1432416"/>
          <a:ext cx="1725215" cy="1035129"/>
        </a:xfrm>
        <a:prstGeom prst="rect">
          <a:avLst/>
        </a:prstGeom>
        <a:solidFill>
          <a:schemeClr val="accent2">
            <a:hueOff val="-1446200"/>
            <a:satOff val="-9924"/>
            <a:lumOff val="5098"/>
            <a:alpha val="5000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0904" tIns="120904" rIns="120904" bIns="120904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 dirty="0">
              <a:solidFill>
                <a:schemeClr val="tx1"/>
              </a:solidFill>
              <a:latin typeface="Syne" panose="020B0604020202020204" charset="0"/>
            </a:rPr>
            <a:t>Conflict</a:t>
          </a:r>
        </a:p>
      </dsp:txBody>
      <dsp:txXfrm>
        <a:off x="6587615" y="1432416"/>
        <a:ext cx="1725215" cy="1035129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8/layout/VerticalCurvedList">
  <dgm:title val=""/>
  <dgm:desc val=""/>
  <dgm:catLst>
    <dgm:cat type="list" pri="20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2">
          <dgm:prSet phldr="1"/>
        </dgm:pt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chMax val="7"/>
      <dgm:chPref val="7"/>
      <dgm:dir/>
    </dgm:varLst>
    <dgm:alg type="composite"/>
    <dgm:shape xmlns:r="http://schemas.openxmlformats.org/officeDocument/2006/relationships" r:blip="">
      <dgm:adjLst/>
    </dgm:shape>
    <dgm:constrLst>
      <dgm:constr type="w" for="ch" refType="h" refFor="ch" op="gte" fact="0.8"/>
    </dgm:constrLst>
    <dgm:layoutNode name="Name1">
      <dgm:alg type="composite"/>
      <dgm:shape xmlns:r="http://schemas.openxmlformats.org/officeDocument/2006/relationships" r:blip="">
        <dgm:adjLst/>
      </dgm:shape>
      <dgm:choose name="Name2">
        <dgm:if name="Name3" func="var" arg="dir" op="equ" val="norm">
          <dgm:choose name="Name4">
            <dgm:if name="Name5" axis="ch" ptType="node" func="cnt" op="equ" val="1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625"/>
                <dgm:constr type="w" for="ch" forName="accent_1" refType="h" refFor="ch" refForName="accent_1" op="equ"/>
                <dgm:constr type="ctrY" for="ch" forName="accent_1" refType="h" fact="0.5"/>
                <dgm:constr type="ctrX" for="ch" forName="accent_1" refType="h" fact="0.2253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primFontSz" for="ch" ptType="node" op="equ" val="65"/>
              </dgm:constrLst>
            </dgm:if>
            <dgm:if name="Name6" axis="ch" ptType="node" func="cnt" op="equ" val="2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3571"/>
                <dgm:constr type="w" for="ch" forName="accent_1" refType="h" refFor="ch" refForName="accent_1" op="equ"/>
                <dgm:constr type="ctrY" for="ch" forName="accent_1" refType="h" fact="0.2857"/>
                <dgm:constr type="ctrX" for="ch" forName="accent_1" refType="h" fact="0.1891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3571"/>
                <dgm:constr type="w" for="ch" forName="accent_2" refType="h" refFor="ch" refForName="accent_2" op="equ"/>
                <dgm:constr type="ctrY" for="ch" forName="accent_2" refType="h" fact="0.7143"/>
                <dgm:constr type="ctrX" for="ch" forName="accent_2" refType="h" fact="0.1891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primFontSz" for="ch" ptType="node" op="equ" val="65"/>
              </dgm:constrLst>
            </dgm:if>
            <dgm:if name="Name7" axis="ch" ptType="node" func="cnt" op="equ" val="3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25"/>
                <dgm:constr type="w" for="ch" forName="accent_1" refType="h" refFor="ch" refForName="accent_1" op="equ"/>
                <dgm:constr type="ctrY" for="ch" forName="accent_1" refType="h" fact="0.2"/>
                <dgm:constr type="ctrX" for="ch" forName="accent_1" refType="h" fact="0.1526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25"/>
                <dgm:constr type="w" for="ch" forName="accent_2" refType="h" refFor="ch" refForName="accent_2" op="equ"/>
                <dgm:constr type="ctrY" for="ch" forName="accent_2" refType="h" fact="0.5"/>
                <dgm:constr type="ctrX" for="ch" forName="accent_2" refType="h" fact="0.2253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25"/>
                <dgm:constr type="w" for="ch" forName="accent_3" refType="h" refFor="ch" refForName="accent_3" op="equ"/>
                <dgm:constr type="ctrY" for="ch" forName="accent_3" refType="h" fact="0.8"/>
                <dgm:constr type="ctrX" for="ch" forName="accent_3" refType="h" fact="0.1526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primFontSz" for="ch" ptType="node" op="equ" val="65"/>
              </dgm:constrLst>
            </dgm:if>
            <dgm:if name="Name8" axis="ch" ptType="node" func="cnt" op="equ" val="4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923"/>
                <dgm:constr type="w" for="ch" forName="accent_1" refType="h" refFor="ch" refForName="accent_1" op="equ"/>
                <dgm:constr type="ctrY" for="ch" forName="accent_1" refType="h" fact="0.1538"/>
                <dgm:constr type="ctrX" for="ch" forName="accent_1" refType="h" fact="0.1268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923"/>
                <dgm:constr type="w" for="ch" forName="accent_2" refType="h" refFor="ch" refForName="accent_2" op="equ"/>
                <dgm:constr type="ctrY" for="ch" forName="accent_2" refType="h" fact="0.3846"/>
                <dgm:constr type="ctrX" for="ch" forName="accent_2" refType="h" fact="0.215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923"/>
                <dgm:constr type="w" for="ch" forName="accent_3" refType="h" refFor="ch" refForName="accent_3" op="equ"/>
                <dgm:constr type="ctrY" for="ch" forName="accent_3" refType="h" fact="0.6154"/>
                <dgm:constr type="ctrX" for="ch" forName="accent_3" refType="h" fact="0.215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923"/>
                <dgm:constr type="w" for="ch" forName="accent_4" refType="h" refFor="ch" refForName="accent_4" op="equ"/>
                <dgm:constr type="ctrY" for="ch" forName="accent_4" refType="h" fact="0.8462"/>
                <dgm:constr type="ctrX" for="ch" forName="accent_4" refType="h" fact="0.1268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primFontSz" for="ch" ptType="node" op="equ" val="65"/>
              </dgm:constrLst>
            </dgm:if>
            <dgm:if name="Name9" axis="ch" ptType="node" func="cnt" op="equ" val="5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563"/>
                <dgm:constr type="w" for="ch" forName="accent_1" refType="h" refFor="ch" refForName="accent_1" op="equ"/>
                <dgm:constr type="ctrY" for="ch" forName="accent_1" refType="h" fact="0.125"/>
                <dgm:constr type="ctrX" for="ch" forName="accent_1" refType="h" fact="0.1082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563"/>
                <dgm:constr type="w" for="ch" forName="accent_2" refType="h" refFor="ch" refForName="accent_2" op="equ"/>
                <dgm:constr type="ctrY" for="ch" forName="accent_2" refType="h" fact="0.3125"/>
                <dgm:constr type="ctrX" for="ch" forName="accent_2" refType="h" fact="0.1978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563"/>
                <dgm:constr type="w" for="ch" forName="accent_3" refType="h" refFor="ch" refForName="accent_3" op="equ"/>
                <dgm:constr type="ctrY" for="ch" forName="accent_3" refType="h" fact="0.5"/>
                <dgm:constr type="ctrX" for="ch" forName="accent_3" refType="h" fact="0.2253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563"/>
                <dgm:constr type="w" for="ch" forName="accent_4" refType="h" refFor="ch" refForName="accent_4" op="equ"/>
                <dgm:constr type="ctrY" for="ch" forName="accent_4" refType="h" fact="0.6875"/>
                <dgm:constr type="ctrX" for="ch" forName="accent_4" refType="h" fact="0.1978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563"/>
                <dgm:constr type="w" for="ch" forName="accent_5" refType="h" refFor="ch" refForName="accent_5" op="equ"/>
                <dgm:constr type="ctrY" for="ch" forName="accent_5" refType="h" fact="0.875"/>
                <dgm:constr type="ctrX" for="ch" forName="accent_5" refType="h" fact="0.1082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primFontSz" for="ch" ptType="node" op="equ" val="65"/>
              </dgm:constrLst>
            </dgm:if>
            <dgm:if name="Name10" axis="ch" ptType="node" func="cnt" op="equ" val="6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316"/>
                <dgm:constr type="w" for="ch" forName="accent_1" refType="h" refFor="ch" refForName="accent_1" op="equ"/>
                <dgm:constr type="ctrY" for="ch" forName="accent_1" refType="h" fact="0.1053"/>
                <dgm:constr type="ctrX" for="ch" forName="accent_1" refType="h" fact="0.0943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316"/>
                <dgm:constr type="w" for="ch" forName="accent_2" refType="h" refFor="ch" refForName="accent_2" op="equ"/>
                <dgm:constr type="ctrY" for="ch" forName="accent_2" refType="h" fact="0.2632"/>
                <dgm:constr type="ctrX" for="ch" forName="accent_2" refType="h" fact="0.1809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316"/>
                <dgm:constr type="w" for="ch" forName="accent_3" refType="h" refFor="ch" refForName="accent_3" op="equ"/>
                <dgm:constr type="ctrY" for="ch" forName="accent_3" refType="h" fact="0.4211"/>
                <dgm:constr type="ctrX" for="ch" forName="accent_3" refType="h" fact="0.2205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316"/>
                <dgm:constr type="w" for="ch" forName="accent_4" refType="h" refFor="ch" refForName="accent_4" op="equ"/>
                <dgm:constr type="ctrY" for="ch" forName="accent_4" refType="h" fact="0.5789"/>
                <dgm:constr type="ctrX" for="ch" forName="accent_4" refType="h" fact="0.2205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316"/>
                <dgm:constr type="w" for="ch" forName="accent_5" refType="h" refFor="ch" refForName="accent_5" op="equ"/>
                <dgm:constr type="ctrY" for="ch" forName="accent_5" refType="h" fact="0.7368"/>
                <dgm:constr type="ctrX" for="ch" forName="accent_5" refType="h" fact="0.1809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h" for="ch" forName="accent_6" refType="h" fact="0.1316"/>
                <dgm:constr type="w" for="ch" forName="accent_6" refType="h" refFor="ch" refForName="accent_6" op="equ"/>
                <dgm:constr type="ctrY" for="ch" forName="accent_6" refType="h" fact="0.8947"/>
                <dgm:constr type="ctrX" for="ch" forName="accent_6" refType="h" fact="0.0943"/>
                <dgm:constr type="l" for="ch" forName="text_6" refType="ctrX" refFor="ch" refForName="accent_6"/>
                <dgm:constr type="r" for="ch" forName="text_6" refType="w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lMarg" for="ch" forName="text_6" refType="w" refFor="ch" refForName="accent_6" fact="1.8"/>
                <dgm:constr type="primFontSz" for="ch" ptType="node" op="equ" val="65"/>
              </dgm:constrLst>
            </dgm:if>
            <dgm:else name="Name11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136"/>
                <dgm:constr type="w" for="ch" forName="accent_1" refType="h" refFor="ch" refForName="accent_1" op="equ"/>
                <dgm:constr type="ctrY" for="ch" forName="accent_1" refType="h" fact="0.0909"/>
                <dgm:constr type="ctrX" for="ch" forName="accent_1" refType="h" fact="0.0835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136"/>
                <dgm:constr type="w" for="ch" forName="accent_2" refType="h" refFor="ch" refForName="accent_2" op="equ"/>
                <dgm:constr type="ctrY" for="ch" forName="accent_2" refType="h" fact="0.2273"/>
                <dgm:constr type="ctrX" for="ch" forName="accent_2" refType="h" fact="0.1658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136"/>
                <dgm:constr type="w" for="ch" forName="accent_3" refType="h" refFor="ch" refForName="accent_3" op="equ"/>
                <dgm:constr type="ctrY" for="ch" forName="accent_3" refType="h" fact="0.3636"/>
                <dgm:constr type="ctrX" for="ch" forName="accent_3" refType="h" fact="0.2109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136"/>
                <dgm:constr type="w" for="ch" forName="accent_4" refType="h" refFor="ch" refForName="accent_4" op="equ"/>
                <dgm:constr type="ctrY" for="ch" forName="accent_4" refType="h" fact="0.5"/>
                <dgm:constr type="ctrX" for="ch" forName="accent_4" refType="h" fact="0.2253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136"/>
                <dgm:constr type="w" for="ch" forName="accent_5" refType="h" refFor="ch" refForName="accent_5" op="equ"/>
                <dgm:constr type="ctrY" for="ch" forName="accent_5" refType="h" fact="0.6364"/>
                <dgm:constr type="ctrX" for="ch" forName="accent_5" refType="h" fact="0.2109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h" for="ch" forName="accent_6" refType="h" fact="0.1136"/>
                <dgm:constr type="w" for="ch" forName="accent_6" refType="h" refFor="ch" refForName="accent_6" op="equ"/>
                <dgm:constr type="ctrY" for="ch" forName="accent_6" refType="h" fact="0.7727"/>
                <dgm:constr type="ctrX" for="ch" forName="accent_6" refType="h" fact="0.1658"/>
                <dgm:constr type="l" for="ch" forName="text_6" refType="ctrX" refFor="ch" refForName="accent_6"/>
                <dgm:constr type="r" for="ch" forName="text_6" refType="w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lMarg" for="ch" forName="text_6" refType="w" refFor="ch" refForName="accent_6" fact="1.8"/>
                <dgm:constr type="h" for="ch" forName="accent_7" refType="h" fact="0.1136"/>
                <dgm:constr type="w" for="ch" forName="accent_7" refType="h" refFor="ch" refForName="accent_7" op="equ"/>
                <dgm:constr type="ctrY" for="ch" forName="accent_7" refType="h" fact="0.9091"/>
                <dgm:constr type="ctrX" for="ch" forName="accent_7" refType="h" fact="0.0835"/>
                <dgm:constr type="l" for="ch" forName="text_7" refType="ctrX" refFor="ch" refForName="accent_7"/>
                <dgm:constr type="r" for="ch" forName="text_7" refType="w"/>
                <dgm:constr type="w" for="ch" forName="text_7" refType="h" refFor="ch" refForName="text_7" op="gte"/>
                <dgm:constr type="h" for="ch" forName="text_7" refType="h" refFor="ch" refForName="accent_7" fact="0.8"/>
                <dgm:constr type="ctrY" for="ch" forName="text_7" refType="ctrY" refFor="ch" refForName="accent_7"/>
                <dgm:constr type="lMarg" for="ch" forName="text_7" refType="w" refFor="ch" refForName="accent_7" fact="1.8"/>
                <dgm:constr type="primFontSz" for="ch" ptType="node" op="equ" val="65"/>
              </dgm:constrLst>
            </dgm:else>
          </dgm:choose>
        </dgm:if>
        <dgm:else name="Name12">
          <dgm:choose name="Name13">
            <dgm:if name="Name14" axis="ch" ptType="node" func="cnt" op="equ" val="1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625"/>
                <dgm:constr type="w" for="ch" forName="accent_1" refType="h" refFor="ch" refForName="accent_1" op="equ"/>
                <dgm:constr type="ctrY" for="ch" forName="accent_1" refType="h" fact="0.5"/>
                <dgm:constr type="ctrX" for="ch" forName="accent_1" refType="w"/>
                <dgm:constr type="ctrXOff" for="ch" forName="accent_1" refType="h" fact="-0.2253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primFontSz" for="ch" ptType="node" op="equ" val="65"/>
              </dgm:constrLst>
            </dgm:if>
            <dgm:if name="Name15" axis="ch" ptType="node" func="cnt" op="equ" val="2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3571"/>
                <dgm:constr type="w" for="ch" forName="accent_1" refType="h" refFor="ch" refForName="accent_1" op="equ"/>
                <dgm:constr type="ctrY" for="ch" forName="accent_1" refType="h" fact="0.2857"/>
                <dgm:constr type="ctrX" for="ch" forName="accent_1" refType="w"/>
                <dgm:constr type="ctrXOff" for="ch" forName="accent_1" refType="h" fact="-0.1891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3571"/>
                <dgm:constr type="w" for="ch" forName="accent_2" refType="h" refFor="ch" refForName="accent_2" op="equ"/>
                <dgm:constr type="ctrY" for="ch" forName="accent_2" refType="h" fact="0.7143"/>
                <dgm:constr type="ctrX" for="ch" forName="accent_2" refType="w"/>
                <dgm:constr type="ctrXOff" for="ch" forName="accent_2" refType="h" fact="-0.1891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primFontSz" for="ch" ptType="node" op="equ" val="65"/>
              </dgm:constrLst>
            </dgm:if>
            <dgm:if name="Name16" axis="ch" ptType="node" func="cnt" op="equ" val="3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25"/>
                <dgm:constr type="w" for="ch" forName="accent_1" refType="h" refFor="ch" refForName="accent_1" op="equ"/>
                <dgm:constr type="ctrY" for="ch" forName="accent_1" refType="h" fact="0.2"/>
                <dgm:constr type="ctrX" for="ch" forName="accent_1" refType="w"/>
                <dgm:constr type="ctrXOff" for="ch" forName="accent_1" refType="h" fact="-0.1526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25"/>
                <dgm:constr type="w" for="ch" forName="accent_2" refType="h" refFor="ch" refForName="accent_2" op="equ"/>
                <dgm:constr type="ctrY" for="ch" forName="accent_2" refType="h" fact="0.5"/>
                <dgm:constr type="ctrX" for="ch" forName="accent_2" refType="w"/>
                <dgm:constr type="ctrXOff" for="ch" forName="accent_2" refType="h" fact="-0.2253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25"/>
                <dgm:constr type="w" for="ch" forName="accent_3" refType="h" refFor="ch" refForName="accent_3" op="equ"/>
                <dgm:constr type="ctrY" for="ch" forName="accent_3" refType="h" fact="0.8"/>
                <dgm:constr type="ctrX" for="ch" forName="accent_3" refType="w"/>
                <dgm:constr type="ctrXOff" for="ch" forName="accent_3" refType="h" fact="-0.1526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primFontSz" for="ch" ptType="node" op="equ" val="65"/>
              </dgm:constrLst>
            </dgm:if>
            <dgm:if name="Name17" axis="ch" ptType="node" func="cnt" op="equ" val="4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923"/>
                <dgm:constr type="w" for="ch" forName="accent_1" refType="h" refFor="ch" refForName="accent_1" op="equ"/>
                <dgm:constr type="ctrY" for="ch" forName="accent_1" refType="h" fact="0.1538"/>
                <dgm:constr type="ctrX" for="ch" forName="accent_1" refType="w"/>
                <dgm:constr type="ctrXOff" for="ch" forName="accent_1" refType="h" fact="-0.1268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923"/>
                <dgm:constr type="w" for="ch" forName="accent_2" refType="h" refFor="ch" refForName="accent_2" op="equ"/>
                <dgm:constr type="ctrY" for="ch" forName="accent_2" refType="h" fact="0.3846"/>
                <dgm:constr type="ctrX" for="ch" forName="accent_2" refType="w"/>
                <dgm:constr type="ctrXOff" for="ch" forName="accent_2" refType="h" fact="-0.215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923"/>
                <dgm:constr type="w" for="ch" forName="accent_3" refType="h" refFor="ch" refForName="accent_3" op="equ"/>
                <dgm:constr type="ctrY" for="ch" forName="accent_3" refType="h" fact="0.6154"/>
                <dgm:constr type="ctrX" for="ch" forName="accent_3" refType="w"/>
                <dgm:constr type="ctrXOff" for="ch" forName="accent_3" refType="h" fact="-0.215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923"/>
                <dgm:constr type="w" for="ch" forName="accent_4" refType="h" refFor="ch" refForName="accent_4" op="equ"/>
                <dgm:constr type="ctrY" for="ch" forName="accent_4" refType="h" fact="0.8462"/>
                <dgm:constr type="ctrX" for="ch" forName="accent_4" refType="w"/>
                <dgm:constr type="ctrXOff" for="ch" forName="accent_4" refType="h" fact="-0.1268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primFontSz" for="ch" ptType="node" op="equ" val="65"/>
              </dgm:constrLst>
            </dgm:if>
            <dgm:if name="Name18" axis="ch" ptType="node" func="cnt" op="equ" val="5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563"/>
                <dgm:constr type="w" for="ch" forName="accent_1" refType="h" refFor="ch" refForName="accent_1" op="equ"/>
                <dgm:constr type="ctrY" for="ch" forName="accent_1" refType="h" fact="0.125"/>
                <dgm:constr type="ctrX" for="ch" forName="accent_1" refType="w"/>
                <dgm:constr type="ctrXOff" for="ch" forName="accent_1" refType="h" fact="-0.1082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563"/>
                <dgm:constr type="w" for="ch" forName="accent_2" refType="h" refFor="ch" refForName="accent_2" op="equ"/>
                <dgm:constr type="ctrY" for="ch" forName="accent_2" refType="h" fact="0.3125"/>
                <dgm:constr type="ctrX" for="ch" forName="accent_2" refType="w"/>
                <dgm:constr type="ctrXOff" for="ch" forName="accent_2" refType="h" fact="-0.1978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563"/>
                <dgm:constr type="w" for="ch" forName="accent_3" refType="h" refFor="ch" refForName="accent_3" op="equ"/>
                <dgm:constr type="ctrY" for="ch" forName="accent_3" refType="h" fact="0.5"/>
                <dgm:constr type="ctrX" for="ch" forName="accent_3" refType="w"/>
                <dgm:constr type="ctrXOff" for="ch" forName="accent_3" refType="h" fact="-0.2253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563"/>
                <dgm:constr type="w" for="ch" forName="accent_4" refType="h" refFor="ch" refForName="accent_4" op="equ"/>
                <dgm:constr type="ctrY" for="ch" forName="accent_4" refType="h" fact="0.6875"/>
                <dgm:constr type="ctrX" for="ch" forName="accent_4" refType="w"/>
                <dgm:constr type="ctrXOff" for="ch" forName="accent_4" refType="h" fact="-0.1978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563"/>
                <dgm:constr type="w" for="ch" forName="accent_5" refType="h" refFor="ch" refForName="accent_5" op="equ"/>
                <dgm:constr type="ctrY" for="ch" forName="accent_5" refType="h" fact="0.875"/>
                <dgm:constr type="ctrX" for="ch" forName="accent_5" refType="w"/>
                <dgm:constr type="ctrXOff" for="ch" forName="accent_5" refType="h" fact="-0.1082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primFontSz" for="ch" ptType="node" op="equ" val="65"/>
              </dgm:constrLst>
            </dgm:if>
            <dgm:if name="Name19" axis="ch" ptType="node" func="cnt" op="equ" val="6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316"/>
                <dgm:constr type="w" for="ch" forName="accent_1" refType="h" refFor="ch" refForName="accent_1" op="equ"/>
                <dgm:constr type="ctrY" for="ch" forName="accent_1" refType="h" fact="0.1053"/>
                <dgm:constr type="ctrX" for="ch" forName="accent_1" refType="w"/>
                <dgm:constr type="ctrXOff" for="ch" forName="accent_1" refType="h" fact="-0.0943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316"/>
                <dgm:constr type="w" for="ch" forName="accent_2" refType="h" refFor="ch" refForName="accent_2" op="equ"/>
                <dgm:constr type="ctrY" for="ch" forName="accent_2" refType="h" fact="0.2632"/>
                <dgm:constr type="ctrX" for="ch" forName="accent_2" refType="w"/>
                <dgm:constr type="ctrXOff" for="ch" forName="accent_2" refType="h" fact="-0.1809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316"/>
                <dgm:constr type="w" for="ch" forName="accent_3" refType="h" refFor="ch" refForName="accent_3" op="equ"/>
                <dgm:constr type="ctrY" for="ch" forName="accent_3" refType="h" fact="0.4211"/>
                <dgm:constr type="ctrX" for="ch" forName="accent_3" refType="w"/>
                <dgm:constr type="ctrXOff" for="ch" forName="accent_3" refType="h" fact="-0.2205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316"/>
                <dgm:constr type="w" for="ch" forName="accent_4" refType="h" refFor="ch" refForName="accent_4" op="equ"/>
                <dgm:constr type="ctrY" for="ch" forName="accent_4" refType="h" fact="0.5789"/>
                <dgm:constr type="ctrX" for="ch" forName="accent_4" refType="w"/>
                <dgm:constr type="ctrXOff" for="ch" forName="accent_4" refType="h" fact="-0.2205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316"/>
                <dgm:constr type="w" for="ch" forName="accent_5" refType="h" refFor="ch" refForName="accent_5" op="equ"/>
                <dgm:constr type="ctrY" for="ch" forName="accent_5" refType="h" fact="0.7368"/>
                <dgm:constr type="ctrX" for="ch" forName="accent_5" refType="w"/>
                <dgm:constr type="ctrXOff" for="ch" forName="accent_5" refType="h" fact="-0.1809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h" for="ch" forName="accent_6" refType="h" fact="0.1316"/>
                <dgm:constr type="w" for="ch" forName="accent_6" refType="h" refFor="ch" refForName="accent_6" op="equ"/>
                <dgm:constr type="ctrY" for="ch" forName="accent_6" refType="h" fact="0.8947"/>
                <dgm:constr type="ctrX" for="ch" forName="accent_6" refType="w"/>
                <dgm:constr type="ctrXOff" for="ch" forName="accent_6" refType="h" fact="-0.0943"/>
                <dgm:constr type="r" for="ch" forName="text_6" refType="ctrX" refFor="ch" refForName="accent_6"/>
                <dgm:constr type="rOff" for="ch" forName="text_6" refType="ctrXOff" refFor="ch" refForName="accent_6"/>
                <dgm:constr type="l" for="ch" forName="text_6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rMarg" for="ch" forName="text_6" refType="w" refFor="ch" refForName="accent_6" fact="1.8"/>
                <dgm:constr type="primFontSz" for="ch" ptType="node" op="equ" val="65"/>
              </dgm:constrLst>
            </dgm:if>
            <dgm:else name="Name20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136"/>
                <dgm:constr type="w" for="ch" forName="accent_1" refType="h" refFor="ch" refForName="accent_1" op="equ"/>
                <dgm:constr type="ctrY" for="ch" forName="accent_1" refType="h" fact="0.0909"/>
                <dgm:constr type="ctrX" for="ch" forName="accent_1" refType="w"/>
                <dgm:constr type="ctrXOff" for="ch" forName="accent_1" refType="h" fact="-0.0835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136"/>
                <dgm:constr type="w" for="ch" forName="accent_2" refType="h" refFor="ch" refForName="accent_2" op="equ"/>
                <dgm:constr type="ctrY" for="ch" forName="accent_2" refType="h" fact="0.2273"/>
                <dgm:constr type="ctrX" for="ch" forName="accent_2" refType="w"/>
                <dgm:constr type="ctrXOff" for="ch" forName="accent_2" refType="h" fact="-0.1658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136"/>
                <dgm:constr type="w" for="ch" forName="accent_3" refType="h" refFor="ch" refForName="accent_3" op="equ"/>
                <dgm:constr type="ctrY" for="ch" forName="accent_3" refType="h" fact="0.3636"/>
                <dgm:constr type="ctrX" for="ch" forName="accent_3" refType="w"/>
                <dgm:constr type="ctrXOff" for="ch" forName="accent_3" refType="h" fact="-0.2109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136"/>
                <dgm:constr type="w" for="ch" forName="accent_4" refType="h" refFor="ch" refForName="accent_4" op="equ"/>
                <dgm:constr type="ctrY" for="ch" forName="accent_4" refType="h" fact="0.5"/>
                <dgm:constr type="ctrX" for="ch" forName="accent_4" refType="w"/>
                <dgm:constr type="ctrXOff" for="ch" forName="accent_4" refType="h" fact="-0.2253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136"/>
                <dgm:constr type="w" for="ch" forName="accent_5" refType="h" refFor="ch" refForName="accent_5" op="equ"/>
                <dgm:constr type="ctrY" for="ch" forName="accent_5" refType="h" fact="0.6364"/>
                <dgm:constr type="ctrX" for="ch" forName="accent_5" refType="w"/>
                <dgm:constr type="ctrXOff" for="ch" forName="accent_5" refType="h" fact="-0.2109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h" for="ch" forName="accent_6" refType="h" fact="0.1136"/>
                <dgm:constr type="w" for="ch" forName="accent_6" refType="h" refFor="ch" refForName="accent_6" op="equ"/>
                <dgm:constr type="ctrY" for="ch" forName="accent_6" refType="h" fact="0.7727"/>
                <dgm:constr type="ctrX" for="ch" forName="accent_6" refType="w"/>
                <dgm:constr type="ctrXOff" for="ch" forName="accent_6" refType="h" fact="-0.1658"/>
                <dgm:constr type="r" for="ch" forName="text_6" refType="ctrX" refFor="ch" refForName="accent_6"/>
                <dgm:constr type="rOff" for="ch" forName="text_6" refType="ctrXOff" refFor="ch" refForName="accent_6"/>
                <dgm:constr type="l" for="ch" forName="text_6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rMarg" for="ch" forName="text_6" refType="w" refFor="ch" refForName="accent_6" fact="1.8"/>
                <dgm:constr type="h" for="ch" forName="accent_7" refType="h" fact="0.1136"/>
                <dgm:constr type="w" for="ch" forName="accent_7" refType="h" refFor="ch" refForName="accent_7" op="equ"/>
                <dgm:constr type="ctrY" for="ch" forName="accent_7" refType="h" fact="0.9091"/>
                <dgm:constr type="ctrX" for="ch" forName="accent_7" refType="w"/>
                <dgm:constr type="ctrXOff" for="ch" forName="accent_7" refType="h" fact="-0.0835"/>
                <dgm:constr type="r" for="ch" forName="text_7" refType="ctrX" refFor="ch" refForName="accent_7"/>
                <dgm:constr type="rOff" for="ch" forName="text_7" refType="ctrXOff" refFor="ch" refForName="accent_7"/>
                <dgm:constr type="l" for="ch" forName="text_7"/>
                <dgm:constr type="w" for="ch" forName="text_7" refType="h" refFor="ch" refForName="text_7" op="gte"/>
                <dgm:constr type="h" for="ch" forName="text_7" refType="h" refFor="ch" refForName="accent_7" fact="0.8"/>
                <dgm:constr type="ctrY" for="ch" forName="text_7" refType="ctrY" refFor="ch" refForName="accent_7"/>
                <dgm:constr type="rMarg" for="ch" forName="text_7" refType="w" refFor="ch" refForName="accent_7" fact="1.8"/>
                <dgm:constr type="primFontSz" for="ch" ptType="node" op="equ" val="65"/>
              </dgm:constrLst>
            </dgm:else>
          </dgm:choose>
        </dgm:else>
      </dgm:choose>
      <dgm:layoutNode name="cycle">
        <dgm:choose name="Name21">
          <dgm:if name="Name22" func="var" arg="dir" op="equ" val="norm">
            <dgm:alg type="cycle">
              <dgm:param type="stAng" val="45"/>
              <dgm:param type="spanAng" val="90"/>
            </dgm:alg>
          </dgm:if>
          <dgm:else name="Name23">
            <dgm:alg type="cycle">
              <dgm:param type="stAng" val="225"/>
              <dgm:param type="spanAng" val="90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val="1"/>
          <dgm:constr type="h" for="ch" val="1"/>
          <dgm:constr type="diam" for="ch" forName="conn" refType="diam"/>
        </dgm:constrLst>
        <dgm:layoutNode name="srcNode">
          <dgm:alg type="sp"/>
          <dgm:shape xmlns:r="http://schemas.openxmlformats.org/officeDocument/2006/relationships" type="rect" r:blip="" hideGeom="1">
            <dgm:adjLst/>
          </dgm:shape>
          <dgm:presOf/>
        </dgm:layoutNode>
        <dgm:layoutNode name="conn" styleLbl="parChTrans1D2">
          <dgm:alg type="conn">
            <dgm:param type="connRout" val="curve"/>
            <dgm:param type="srcNode" val="srcNode"/>
            <dgm:param type="dstNode" val="dstNode"/>
            <dgm:param type="begPts" val="ctr"/>
            <dgm:param type="endPts" val="ctr"/>
            <dgm:param type="endSty" val="noArr"/>
          </dgm:alg>
          <dgm:shape xmlns:r="http://schemas.openxmlformats.org/officeDocument/2006/relationships" type="conn" r:blip="">
            <dgm:adjLst/>
          </dgm:shape>
          <dgm:presOf axis="desOrSelf" ptType="sibTrans" hideLastTrans="0" st="0" cnt="1"/>
          <dgm:constrLst>
            <dgm:constr type="begPad"/>
            <dgm:constr type="endPad"/>
          </dgm:constrLst>
        </dgm:layoutNode>
        <dgm:layoutNode name="extraNode">
          <dgm:alg type="sp"/>
          <dgm:shape xmlns:r="http://schemas.openxmlformats.org/officeDocument/2006/relationships" type="rect" r:blip="" hideGeom="1">
            <dgm:adjLst/>
          </dgm:shape>
          <dgm:presOf/>
        </dgm:layoutNode>
        <dgm:layoutNode name="dstNode">
          <dgm:alg type="sp"/>
          <dgm:shape xmlns:r="http://schemas.openxmlformats.org/officeDocument/2006/relationships" type="rect" r:blip="" hideGeom="1">
            <dgm:adjLst/>
          </dgm:shape>
          <dgm:presOf/>
        </dgm:layoutNode>
      </dgm:layoutNode>
      <dgm:forEach name="wrapper" axis="self" ptType="parTrans">
        <dgm:forEach name="wrapper2" axis="self" ptType="sibTrans" st="2">
          <dgm:forEach name="accentRepeat" axis="self">
            <dgm:layoutNode name="accentRepeatNode" styleLbl="solidFgAcc1">
              <dgm:alg type="sp"/>
              <dgm:shape xmlns:r="http://schemas.openxmlformats.org/officeDocument/2006/relationships" type="ellipse" r:blip="">
                <dgm:adjLst/>
              </dgm:shape>
              <dgm:presOf/>
            </dgm:layoutNode>
          </dgm:forEach>
        </dgm:forEach>
      </dgm:forEach>
      <dgm:forEach name="Name24" axis="ch" ptType="node" cnt="1">
        <dgm:layoutNode name="text_1" styleLbl="node1">
          <dgm:varLst>
            <dgm:bulletEnabled val="1"/>
          </dgm:varLst>
          <dgm:choose name="Name25">
            <dgm:if name="Name2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2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1">
          <dgm:alg type="sp"/>
          <dgm:shape xmlns:r="http://schemas.openxmlformats.org/officeDocument/2006/relationships" r:blip="">
            <dgm:adjLst/>
          </dgm:shape>
          <dgm:presOf/>
          <dgm:constrLst/>
          <dgm:forEach name="Name28" ref="accentRepeat"/>
        </dgm:layoutNode>
      </dgm:forEach>
      <dgm:forEach name="Name29" axis="ch" ptType="node" st="2" cnt="1">
        <dgm:layoutNode name="text_2" styleLbl="node1">
          <dgm:varLst>
            <dgm:bulletEnabled val="1"/>
          </dgm:varLst>
          <dgm:choose name="Name30">
            <dgm:if name="Name3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3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2">
          <dgm:alg type="sp"/>
          <dgm:shape xmlns:r="http://schemas.openxmlformats.org/officeDocument/2006/relationships" r:blip="">
            <dgm:adjLst/>
          </dgm:shape>
          <dgm:presOf/>
          <dgm:constrLst/>
          <dgm:forEach name="Name33" ref="accentRepeat"/>
        </dgm:layoutNode>
      </dgm:forEach>
      <dgm:forEach name="Name34" axis="ch" ptType="node" st="3" cnt="1">
        <dgm:layoutNode name="text_3" styleLbl="node1">
          <dgm:varLst>
            <dgm:bulletEnabled val="1"/>
          </dgm:varLst>
          <dgm:choose name="Name35">
            <dgm:if name="Name3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3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3">
          <dgm:alg type="sp"/>
          <dgm:shape xmlns:r="http://schemas.openxmlformats.org/officeDocument/2006/relationships" r:blip="">
            <dgm:adjLst/>
          </dgm:shape>
          <dgm:presOf/>
          <dgm:constrLst/>
          <dgm:forEach name="Name38" ref="accentRepeat"/>
        </dgm:layoutNode>
      </dgm:forEach>
      <dgm:forEach name="Name39" axis="ch" ptType="node" st="4" cnt="1">
        <dgm:layoutNode name="text_4" styleLbl="node1">
          <dgm:varLst>
            <dgm:bulletEnabled val="1"/>
          </dgm:varLst>
          <dgm:choose name="Name40">
            <dgm:if name="Name4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4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4">
          <dgm:alg type="sp"/>
          <dgm:shape xmlns:r="http://schemas.openxmlformats.org/officeDocument/2006/relationships" r:blip="">
            <dgm:adjLst/>
          </dgm:shape>
          <dgm:presOf/>
          <dgm:constrLst/>
          <dgm:forEach name="Name43" ref="accentRepeat"/>
        </dgm:layoutNode>
      </dgm:forEach>
      <dgm:forEach name="Name44" axis="ch" ptType="node" st="5" cnt="1">
        <dgm:layoutNode name="text_5" styleLbl="node1">
          <dgm:varLst>
            <dgm:bulletEnabled val="1"/>
          </dgm:varLst>
          <dgm:choose name="Name45">
            <dgm:if name="Name4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4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5">
          <dgm:alg type="sp"/>
          <dgm:shape xmlns:r="http://schemas.openxmlformats.org/officeDocument/2006/relationships" r:blip="">
            <dgm:adjLst/>
          </dgm:shape>
          <dgm:presOf/>
          <dgm:constrLst/>
          <dgm:forEach name="Name48" ref="accentRepeat"/>
        </dgm:layoutNode>
      </dgm:forEach>
      <dgm:forEach name="Name49" axis="ch" ptType="node" st="6" cnt="1">
        <dgm:layoutNode name="text_6" styleLbl="node1">
          <dgm:varLst>
            <dgm:bulletEnabled val="1"/>
          </dgm:varLst>
          <dgm:choose name="Name50">
            <dgm:if name="Name5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5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6">
          <dgm:alg type="sp"/>
          <dgm:shape xmlns:r="http://schemas.openxmlformats.org/officeDocument/2006/relationships" r:blip="">
            <dgm:adjLst/>
          </dgm:shape>
          <dgm:presOf/>
          <dgm:constrLst/>
          <dgm:forEach name="Name53" ref="accentRepeat"/>
        </dgm:layoutNode>
      </dgm:forEach>
      <dgm:forEach name="Name54" axis="ch" ptType="node" st="7" cnt="1">
        <dgm:layoutNode name="text_7" styleLbl="node1">
          <dgm:varLst>
            <dgm:bulletEnabled val="1"/>
          </dgm:varLst>
          <dgm:choose name="Name55">
            <dgm:if name="Name5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5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7">
          <dgm:alg type="sp"/>
          <dgm:shape xmlns:r="http://schemas.openxmlformats.org/officeDocument/2006/relationships" r:blip="">
            <dgm:adjLst/>
          </dgm:shape>
          <dgm:presOf/>
          <dgm:constrLst/>
          <dgm:forEach name="Name58" ref="accentRepeat"/>
        </dgm:layoutNode>
      </dgm:forEach>
    </dgm:layoutNode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hProcess7">
  <dgm:title val=""/>
  <dgm:desc val=""/>
  <dgm:catLst>
    <dgm:cat type="process" pri="21000"/>
    <dgm:cat type="list" pri="9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23" srcId="2" destId="21" srcOrd="0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>
          <dgm:param type="linDir" val="fromL"/>
          <dgm:param type="nodeVertAlign" val="t"/>
        </dgm:alg>
      </dgm:if>
      <dgm:else name="Name3">
        <dgm:alg type="lin">
          <dgm:param type="linDir" val="fromR"/>
          <dgm:param type="nodeVertAlign" val="t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compositeNode" refType="h"/>
      <dgm:constr type="w" for="ch" forName="compositeNode" refType="w"/>
      <dgm:constr type="w" for="ch" forName="hSp" refType="w" refFor="ch" refForName="compositeNode" fact="-0.035"/>
      <dgm:constr type="w" for="des" forName="simulatedConn" refType="w" refFor="ch" refForName="compositeNode" fact="0.15"/>
      <dgm:constr type="h" for="des" forName="simulatedConn" refType="w" refFor="des" refForName="simulatedConn"/>
      <dgm:constr type="h" for="des" forName="vSp1" refType="w" refFor="ch" refForName="compositeNode" fact="0.8"/>
      <dgm:constr type="h" for="des" forName="vSp2" refType="w" refFor="ch" refForName="compositeNode" fact="0.07"/>
      <dgm:constr type="w" for="ch" forName="vProcSp" refType="w" refFor="des" refForName="simulatedConn" op="equ"/>
      <dgm:constr type="h" for="ch" forName="vProcSp" refType="h" refFor="ch" refForName="compositeNode" op="equ"/>
      <dgm:constr type="w" for="ch" forName="sibTrans" refType="w" refFor="ch" refForName="compositeNode" fact="-0.08"/>
      <dgm:constr type="primFontSz" for="des" forName="parentNode" op="equ"/>
      <dgm:constr type="primFontSz" for="des" forName="childNode" op="equ"/>
    </dgm:constrLst>
    <dgm:ruleLst/>
    <dgm:forEach name="Name4" axis="ch" ptType="node">
      <dgm:layoutNode name="compositeNode">
        <dgm:varLst>
          <dgm:bulletEnabled val="1"/>
        </dgm:varLst>
        <dgm:alg type="composite"/>
        <dgm:choose name="Name5">
          <dgm:if name="Name6" func="var" arg="dir" op="equ" val="norm">
            <dgm:constrLst>
              <dgm:constr type="h" refType="w" op="lte" fact="1.2"/>
              <dgm:constr type="w" for="ch" forName="bgRect" refType="w"/>
              <dgm:constr type="h" for="ch" forName="bgRect" refType="h"/>
              <dgm:constr type="t" for="ch" forName="bgRect"/>
              <dgm:constr type="l" for="ch" forName="bgRect"/>
              <dgm:constr type="w" for="ch" forName="parentNode" refType="w" refFor="ch" refForName="bgRect" fact="0.2"/>
              <dgm:constr type="h" for="ch" forName="parentNode" refType="h" fact="0.82"/>
              <dgm:constr type="t" for="ch" forName="parentNode"/>
              <dgm:constr type="l" for="ch" forName="parentNode"/>
              <dgm:constr type="r" for="ch" forName="childNode" refType="r" refFor="ch" refForName="bgRect" fact="0.945"/>
              <dgm:constr type="h" for="ch" forName="childNode" refType="h" refFor="ch" refForName="bgRect" op="equ"/>
              <dgm:constr type="t" for="ch" forName="childNode"/>
              <dgm:constr type="l" for="ch" forName="childNode" refType="r" refFor="ch" refForName="parentNode"/>
            </dgm:constrLst>
          </dgm:if>
          <dgm:else name="Name7">
            <dgm:constrLst>
              <dgm:constr type="h" refType="w" op="lte" fact="1.2"/>
              <dgm:constr type="w" for="ch" forName="bgRect" refType="w"/>
              <dgm:constr type="h" for="ch" forName="bgRect" refType="h"/>
              <dgm:constr type="t" for="ch" forName="bgRect"/>
              <dgm:constr type="r" for="ch" forName="bgRect" refType="w"/>
              <dgm:constr type="w" for="ch" forName="parentNode" refType="w" refFor="ch" refForName="bgRect" fact="0.2"/>
              <dgm:constr type="h" for="ch" forName="parentNode" refType="h" fact="0.82"/>
              <dgm:constr type="t" for="ch" forName="parentNode"/>
              <dgm:constr type="r" for="ch" forName="parentNode" refType="w"/>
              <dgm:constr type="h" for="ch" forName="childNode" refType="h" refFor="ch" refForName="bgRect"/>
              <dgm:constr type="t" for="ch" forName="childNode"/>
              <dgm:constr type="r" for="ch" forName="childNode" refType="l" refFor="ch" refForName="parentNode"/>
              <dgm:constr type="l" for="ch" forName="childNode" refType="w" refFor="ch" refForName="bgRect" fact="0.055"/>
            </dgm:constrLst>
          </dgm:else>
        </dgm:choose>
        <dgm:ruleLst>
          <dgm:rule type="w" for="ch" forName="childNode" val="NaN" fact="NaN" max="30"/>
        </dgm:ruleLst>
        <dgm:layoutNode name="bgRect" styleLbl="node1">
          <dgm:alg type="sp"/>
          <dgm:shape xmlns:r="http://schemas.openxmlformats.org/officeDocument/2006/relationships" type="roundRect" r:blip="" zOrderOff="-1">
            <dgm:adjLst>
              <dgm:adj idx="1" val="0.05"/>
            </dgm:adjLst>
          </dgm:shape>
          <dgm:presOf axis="self"/>
          <dgm:constrLst/>
          <dgm:ruleLst/>
        </dgm:layoutNode>
        <dgm:layoutNode name="parentNode" styleLbl="node1">
          <dgm:varLst>
            <dgm:chMax val="0"/>
            <dgm:bulletEnabled val="1"/>
          </dgm:varLst>
          <dgm:presOf axis="self"/>
          <dgm:choose name="Name8">
            <dgm:if name="Name9" func="var" arg="dir" op="equ" val="norm">
              <dgm:alg type="tx">
                <dgm:param type="autoTxRot" val="grav"/>
                <dgm:param type="txAnchorVert" val="t"/>
                <dgm:param type="parTxLTRAlign" val="r"/>
                <dgm:param type="parTxRTLAlign" val="r"/>
              </dgm:alg>
              <dgm:shape xmlns:r="http://schemas.openxmlformats.org/officeDocument/2006/relationships" rot="270" type="rect" r:blip="" hideGeom="1">
                <dgm:adjLst/>
              </dgm:shape>
              <dgm:constrLst>
                <dgm:constr type="primFontSz" val="65"/>
                <dgm:constr type="lMarg"/>
                <dgm:constr type="rMarg" refType="primFontSz" fact="0.35"/>
                <dgm:constr type="tMarg" refType="primFontSz" fact="0.27"/>
                <dgm:constr type="bMarg"/>
              </dgm:constrLst>
            </dgm:if>
            <dgm:else name="Name10">
              <dgm:alg type="tx">
                <dgm:param type="autoTxRot" val="grav"/>
                <dgm:param type="txAnchorVert" val="t"/>
                <dgm:param type="parTxLTRAlign" val="l"/>
                <dgm:param type="parTxRTLAlign" val="l"/>
              </dgm:alg>
              <dgm:shape xmlns:r="http://schemas.openxmlformats.org/officeDocument/2006/relationships" rot="90" type="rect" r:blip="" hideGeom="1">
                <dgm:adjLst/>
              </dgm:shape>
              <dgm:constrLst>
                <dgm:constr type="primFontSz" val="65"/>
                <dgm:constr type="lMarg" refType="primFontSz" fact="0.35"/>
                <dgm:constr type="rMarg"/>
                <dgm:constr type="tMarg" refType="primFontSz" fact="0.27"/>
                <dgm:constr type="bMarg"/>
              </dgm:constrLst>
            </dgm:else>
          </dgm:choose>
          <dgm:ruleLst>
            <dgm:rule type="primFontSz" val="5" fact="NaN" max="NaN"/>
          </dgm:ruleLst>
        </dgm:layoutNode>
        <dgm:choose name="Name11">
          <dgm:if name="Name12" axis="ch" ptType="node" func="cnt" op="gte" val="1">
            <dgm:layoutNode name="childNode" styleLbl="node1" moveWith="bgRect">
              <dgm:varLst>
                <dgm:bulletEnabled val="1"/>
              </dgm:varLst>
              <dgm:alg type="tx">
                <dgm:param type="parTxLTRAlign" val="l"/>
                <dgm:param type="parTxRTLAlign" val="r"/>
                <dgm:param type="txAnchorVert" val="t"/>
              </dgm:alg>
              <dgm:shape xmlns:r="http://schemas.openxmlformats.org/officeDocument/2006/relationships" type="rect" r:blip="" hideGeom="1">
                <dgm:adjLst/>
              </dgm:shape>
              <dgm:presOf axis="des" ptType="node"/>
              <dgm:constrLst>
                <dgm:constr type="primFontSz" val="65"/>
                <dgm:constr type="lMarg"/>
                <dgm:constr type="bMarg"/>
                <dgm:constr type="tMarg" refType="primFontSz" fact="0.27"/>
                <dgm:constr type="rMarg"/>
              </dgm:constrLst>
              <dgm:ruleLst>
                <dgm:rule type="primFontSz" val="5" fact="NaN" max="NaN"/>
              </dgm:ruleLst>
            </dgm:layoutNode>
          </dgm:if>
          <dgm:else name="Name13"/>
        </dgm:choose>
      </dgm:layoutNode>
      <dgm:forEach name="Name14" axis="followSib" ptType="sibTrans" cnt="1">
        <dgm:layoutNode name="hSp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vProcSp" moveWith="bgRect">
          <dgm:alg type="lin">
            <dgm:param type="linDir" val="fromT"/>
          </dgm:alg>
          <dgm:shape xmlns:r="http://schemas.openxmlformats.org/officeDocument/2006/relationships" r:blip="">
            <dgm:adjLst/>
          </dgm:shape>
          <dgm:presOf/>
          <dgm:constrLst>
            <dgm:constr type="w" for="ch" forName="vSp1" refType="w"/>
            <dgm:constr type="w" for="ch" forName="simulatedConn" refType="w"/>
            <dgm:constr type="w" for="ch" forName="vSp2" refType="w"/>
          </dgm:constrLst>
          <dgm:ruleLst/>
          <dgm:layoutNode name="vSp1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  <dgm:layoutNode name="simulatedConn" styleLbl="solidFgAcc1">
            <dgm:alg type="sp"/>
            <dgm:choose name="Name15">
              <dgm:if name="Name16" func="var" arg="dir" op="equ" val="norm">
                <dgm:shape xmlns:r="http://schemas.openxmlformats.org/officeDocument/2006/relationships" rot="90" type="flowChartExtract" r:blip="">
                  <dgm:adjLst/>
                </dgm:shape>
              </dgm:if>
              <dgm:else name="Name17">
                <dgm:shape xmlns:r="http://schemas.openxmlformats.org/officeDocument/2006/relationships" rot="-90" type="flowChartExtract" r:blip="">
                  <dgm:adjLst/>
                </dgm:shape>
              </dgm:else>
            </dgm:choose>
            <dgm:presOf/>
            <dgm:constrLst/>
            <dgm:ruleLst/>
          </dgm:layoutNode>
          <dgm:layoutNode name="vSp2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</dgm:layoutNode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hList1">
  <dgm:title val=""/>
  <dgm:desc val=""/>
  <dgm:catLst>
    <dgm:cat type="list" pri="5000"/>
    <dgm:cat type="convert" pri="5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2">
          <dgm:prSet phldr="1"/>
        </dgm:pt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/>
      </dgm:if>
      <dgm:else name="Name3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composite" refType="h"/>
      <dgm:constr type="w" for="ch" forName="composite" refType="w"/>
      <dgm:constr type="w" for="des" forName="parTx"/>
      <dgm:constr type="h" for="des" forName="parTx" op="equ"/>
      <dgm:constr type="w" for="des" forName="desTx"/>
      <dgm:constr type="h" for="des" forName="desTx" op="equ"/>
      <dgm:constr type="primFontSz" for="des" forName="parTx" val="65"/>
      <dgm:constr type="secFontSz" for="des" forName="desTx" refType="primFontSz" refFor="des" refForName="parTx" op="equ"/>
      <dgm:constr type="h" for="des" forName="parTx" refType="primFontSz" refFor="des" refForName="parTx" fact="0.8"/>
      <dgm:constr type="h" for="des" forName="desTx" refType="primFontSz" refFor="des" refForName="parTx" fact="1.22"/>
      <dgm:constr type="w" for="ch" forName="space" refType="w" refFor="ch" refForName="composite" op="equ" fact="0.14"/>
    </dgm:constrLst>
    <dgm:ruleLst>
      <dgm:rule type="w" for="ch" forName="composite" val="0" fact="NaN" max="NaN"/>
      <dgm:rule type="primFontSz" for="des" forName="parTx" val="5" fact="NaN" max="NaN"/>
    </dgm:ruleLst>
    <dgm:forEach name="Name4" axis="ch" ptType="node">
      <dgm:layoutNode name="composite">
        <dgm:alg type="composite"/>
        <dgm:shape xmlns:r="http://schemas.openxmlformats.org/officeDocument/2006/relationships" r:blip="">
          <dgm:adjLst/>
        </dgm:shape>
        <dgm:presOf/>
        <dgm:constrLst>
          <dgm:constr type="l" for="ch" forName="parTx"/>
          <dgm:constr type="w" for="ch" forName="parTx" refType="w"/>
          <dgm:constr type="t" for="ch" forName="parTx"/>
          <dgm:constr type="l" for="ch" forName="desTx"/>
          <dgm:constr type="w" for="ch" forName="desTx" refType="w" refFor="ch" refForName="parTx"/>
          <dgm:constr type="t" for="ch" forName="desTx" refType="h" refFor="ch" refForName="parTx"/>
        </dgm:constrLst>
        <dgm:ruleLst>
          <dgm:rule type="h" val="INF" fact="NaN" max="NaN"/>
        </dgm:ruleLst>
        <dgm:layoutNode name="parTx" styleLbl="alignNode1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>
            <dgm:adjLst/>
          </dgm:shape>
          <dgm:presOf axis="self" ptType="node"/>
          <dgm:constrLst>
            <dgm:constr type="h" refType="w" op="lte" fact="0.4"/>
            <dgm:constr type="h"/>
            <dgm:constr type="tMarg" refType="primFontSz" fact="0.32"/>
            <dgm:constr type="bMarg" refType="primFontSz" fact="0.32"/>
          </dgm:constrLst>
          <dgm:ruleLst>
            <dgm:rule type="h" val="INF" fact="NaN" max="NaN"/>
          </dgm:ruleLst>
        </dgm:layoutNode>
        <dgm:layoutNode name="desTx" styleLbl="alignAccFollowNode1">
          <dgm:varLst>
            <dgm:bulletEnabled val="1"/>
          </dgm:varLst>
          <dgm:alg type="tx">
            <dgm:param type="stBulletLvl" val="1"/>
          </dgm:alg>
          <dgm:shape xmlns:r="http://schemas.openxmlformats.org/officeDocument/2006/relationships" type="rect" r:blip="">
            <dgm:adjLst/>
          </dgm:shape>
          <dgm:presOf axis="des" ptType="node"/>
          <dgm:constrLst>
            <dgm:constr type="secFontSz" val="65"/>
            <dgm:constr type="primFontSz" refType="secFontSz"/>
            <dgm:constr type="h"/>
            <dgm:constr type="lMarg" refType="primFontSz" fact="0.42"/>
            <dgm:constr type="tMarg" refType="primFontSz" fact="0.42"/>
            <dgm:constr type="bMarg" refType="primFontSz" fact="0.63"/>
          </dgm:constrLst>
          <dgm:ruleLst>
            <dgm:rule type="h" val="INF" fact="NaN" max="NaN"/>
          </dgm:ruleLst>
        </dgm:layoutNode>
      </dgm:layoutNode>
      <dgm:forEach name="Name5" axis="followSib" ptType="sibTrans" cnt="1">
        <dgm:layoutNode name="space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hList1">
  <dgm:title val=""/>
  <dgm:desc val=""/>
  <dgm:catLst>
    <dgm:cat type="list" pri="5000"/>
    <dgm:cat type="convert" pri="5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2">
          <dgm:prSet phldr="1"/>
        </dgm:pt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/>
      </dgm:if>
      <dgm:else name="Name3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composite" refType="h"/>
      <dgm:constr type="w" for="ch" forName="composite" refType="w"/>
      <dgm:constr type="w" for="des" forName="parTx"/>
      <dgm:constr type="h" for="des" forName="parTx" op="equ"/>
      <dgm:constr type="w" for="des" forName="desTx"/>
      <dgm:constr type="h" for="des" forName="desTx" op="equ"/>
      <dgm:constr type="primFontSz" for="des" forName="parTx" val="65"/>
      <dgm:constr type="secFontSz" for="des" forName="desTx" refType="primFontSz" refFor="des" refForName="parTx" op="equ"/>
      <dgm:constr type="h" for="des" forName="parTx" refType="primFontSz" refFor="des" refForName="parTx" fact="0.8"/>
      <dgm:constr type="h" for="des" forName="desTx" refType="primFontSz" refFor="des" refForName="parTx" fact="1.22"/>
      <dgm:constr type="w" for="ch" forName="space" refType="w" refFor="ch" refForName="composite" op="equ" fact="0.14"/>
    </dgm:constrLst>
    <dgm:ruleLst>
      <dgm:rule type="w" for="ch" forName="composite" val="0" fact="NaN" max="NaN"/>
      <dgm:rule type="primFontSz" for="des" forName="parTx" val="5" fact="NaN" max="NaN"/>
    </dgm:ruleLst>
    <dgm:forEach name="Name4" axis="ch" ptType="node">
      <dgm:layoutNode name="composite">
        <dgm:alg type="composite"/>
        <dgm:shape xmlns:r="http://schemas.openxmlformats.org/officeDocument/2006/relationships" r:blip="">
          <dgm:adjLst/>
        </dgm:shape>
        <dgm:presOf/>
        <dgm:constrLst>
          <dgm:constr type="l" for="ch" forName="parTx"/>
          <dgm:constr type="w" for="ch" forName="parTx" refType="w"/>
          <dgm:constr type="t" for="ch" forName="parTx"/>
          <dgm:constr type="l" for="ch" forName="desTx"/>
          <dgm:constr type="w" for="ch" forName="desTx" refType="w" refFor="ch" refForName="parTx"/>
          <dgm:constr type="t" for="ch" forName="desTx" refType="h" refFor="ch" refForName="parTx"/>
        </dgm:constrLst>
        <dgm:ruleLst>
          <dgm:rule type="h" val="INF" fact="NaN" max="NaN"/>
        </dgm:ruleLst>
        <dgm:layoutNode name="parTx" styleLbl="alignNode1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>
            <dgm:adjLst/>
          </dgm:shape>
          <dgm:presOf axis="self" ptType="node"/>
          <dgm:constrLst>
            <dgm:constr type="h" refType="w" op="lte" fact="0.4"/>
            <dgm:constr type="h"/>
            <dgm:constr type="tMarg" refType="primFontSz" fact="0.32"/>
            <dgm:constr type="bMarg" refType="primFontSz" fact="0.32"/>
          </dgm:constrLst>
          <dgm:ruleLst>
            <dgm:rule type="h" val="INF" fact="NaN" max="NaN"/>
          </dgm:ruleLst>
        </dgm:layoutNode>
        <dgm:layoutNode name="desTx" styleLbl="alignAccFollowNode1">
          <dgm:varLst>
            <dgm:bulletEnabled val="1"/>
          </dgm:varLst>
          <dgm:alg type="tx">
            <dgm:param type="stBulletLvl" val="1"/>
          </dgm:alg>
          <dgm:shape xmlns:r="http://schemas.openxmlformats.org/officeDocument/2006/relationships" type="rect" r:blip="">
            <dgm:adjLst/>
          </dgm:shape>
          <dgm:presOf axis="des" ptType="node"/>
          <dgm:constrLst>
            <dgm:constr type="secFontSz" val="65"/>
            <dgm:constr type="primFontSz" refType="secFontSz"/>
            <dgm:constr type="h"/>
            <dgm:constr type="lMarg" refType="primFontSz" fact="0.42"/>
            <dgm:constr type="tMarg" refType="primFontSz" fact="0.42"/>
            <dgm:constr type="bMarg" refType="primFontSz" fact="0.63"/>
          </dgm:constrLst>
          <dgm:ruleLst>
            <dgm:rule type="h" val="INF" fact="NaN" max="NaN"/>
          </dgm:ruleLst>
        </dgm:layoutNode>
      </dgm:layoutNode>
      <dgm:forEach name="Name5" axis="followSib" ptType="sibTrans" cnt="1">
        <dgm:layoutNode name="space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5/8/layout/rings+Icon">
  <dgm:title val="Interconnected Rings"/>
  <dgm:desc val="Use to show overlapping or interconnected ideas or concepts. The first seven lines of Level 1 text correspond with a circle. Unused text does not appear, but remains available if you switch layouts.  "/>
  <dgm:catLst>
    <dgm:cat type="relationship" pri="32000"/>
    <dgm:cat type="officeonline" pri="6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0"/>
        <dgm:pt modelId="20"/>
      </dgm:ptLst>
      <dgm:cxnLst>
        <dgm:cxn modelId="30" srcId="0" destId="10" srcOrd="0" destOrd="0"/>
        <dgm:cxn modelId="40" srcId="0" destId="20" srcOrd="1" destOrd="0"/>
      </dgm:cxnLst>
      <dgm:bg/>
      <dgm:whole/>
    </dgm:dataModel>
  </dgm:styleData>
  <dgm:clrData>
    <dgm:dataModel>
      <dgm:ptLst>
        <dgm:pt modelId="0" type="doc"/>
        <dgm:pt modelId="10"/>
        <dgm:pt modelId="20"/>
        <dgm:pt modelId="30"/>
        <dgm:pt modelId="40"/>
      </dgm:ptLst>
      <dgm:cxnLst>
        <dgm:cxn modelId="50" srcId="0" destId="10" srcOrd="0" destOrd="0"/>
        <dgm:cxn modelId="60" srcId="0" destId="20" srcOrd="1" destOrd="0"/>
        <dgm:cxn modelId="70" srcId="0" destId="30" srcOrd="2" destOrd="0"/>
        <dgm:cxn modelId="80" srcId="0" destId="40" srcOrd="2" destOrd="0"/>
      </dgm:cxnLst>
      <dgm:bg/>
      <dgm:whole/>
    </dgm:dataModel>
  </dgm:clrData>
  <dgm:layoutNode name="Name0">
    <dgm:varLst>
      <dgm:chMax val="7"/>
      <dgm:dir/>
      <dgm:resizeHandles val="exact"/>
    </dgm:varLst>
    <dgm:choose name="Name1">
      <dgm:if name="Name2" axis="ch" ptType="node" func="cnt" op="lt" val="1">
        <dgm:alg type="composite"/>
        <dgm:shape xmlns:r="http://schemas.openxmlformats.org/officeDocument/2006/relationships" r:blip="">
          <dgm:adjLst/>
        </dgm:shape>
        <dgm:presOf/>
        <dgm:constrLst/>
        <dgm:ruleLst/>
      </dgm:if>
      <dgm:if name="Name3" axis="ch" ptType="node" func="cnt" op="equ" val="1">
        <dgm:alg type="composite">
          <dgm:param type="ar" val="1"/>
        </dgm:alg>
        <dgm:shape xmlns:r="http://schemas.openxmlformats.org/officeDocument/2006/relationships" r:blip="">
          <dgm:adjLst/>
        </dgm:shape>
        <dgm:presOf/>
        <dgm:constrLst>
          <dgm:constr type="primFontSz" for="des" ptType="node" op="equ" val="65"/>
          <dgm:constr type="l" for="ch" forName="ellipse1" refType="w" fact="0"/>
          <dgm:constr type="t" for="ch" forName="ellipse1" refType="h" fact="0"/>
          <dgm:constr type="w" for="ch" forName="ellipse1" refType="w"/>
          <dgm:constr type="h" for="ch" forName="ellipse1" refType="h"/>
        </dgm:constrLst>
      </dgm:if>
      <dgm:if name="Name4" axis="ch" ptType="node" func="cnt" op="equ" val="2">
        <dgm:alg type="composite">
          <dgm:param type="ar" val="0.9086"/>
        </dgm:alg>
        <dgm:shape xmlns:r="http://schemas.openxmlformats.org/officeDocument/2006/relationships" r:blip="">
          <dgm:adjLst/>
        </dgm:shape>
        <dgm:presOf/>
        <dgm:constrLst>
          <dgm:constr type="primFontSz" for="des" ptType="node" op="equ" val="65"/>
          <dgm:constr type="l" for="ch" forName="ellipse1" refType="w" fact="0"/>
          <dgm:constr type="t" for="ch" forName="ellipse1" refType="h" fact="0"/>
          <dgm:constr type="w" for="ch" forName="ellipse1" refType="w" fact="0.6602"/>
          <dgm:constr type="h" for="ch" forName="ellipse1" refType="h" fact="0.5999"/>
          <dgm:constr type="l" for="ch" forName="ellipse2" refType="w" fact="0.3398"/>
          <dgm:constr type="t" for="ch" forName="ellipse2" refType="h" fact="0.4001"/>
          <dgm:constr type="w" for="ch" forName="ellipse2" refType="w" fact="0.6602"/>
          <dgm:constr type="h" for="ch" forName="ellipse2" refType="h" fact="0.5999"/>
        </dgm:constrLst>
      </dgm:if>
      <dgm:if name="Name5" axis="ch" ptType="node" func="cnt" op="equ" val="3">
        <dgm:alg type="composite">
          <dgm:param type="ar" val="1.2171"/>
        </dgm:alg>
        <dgm:shape xmlns:r="http://schemas.openxmlformats.org/officeDocument/2006/relationships" r:blip="">
          <dgm:adjLst/>
        </dgm:shape>
        <dgm:presOf/>
        <dgm:constrLst>
          <dgm:constr type="primFontSz" for="des" ptType="node" op="equ" val="65"/>
          <dgm:constr type="l" for="ch" forName="ellipse1" refType="w" fact="0"/>
          <dgm:constr type="t" for="ch" forName="ellipse1" refType="h" fact="0"/>
          <dgm:constr type="w" for="ch" forName="ellipse1" refType="w" fact="0.4929"/>
          <dgm:constr type="h" for="ch" forName="ellipse1" refType="h" fact="0.5999"/>
          <dgm:constr type="l" for="ch" forName="ellipse2" refType="w" fact="0.2537"/>
          <dgm:constr type="t" for="ch" forName="ellipse2" refType="h" fact="0.4001"/>
          <dgm:constr type="w" for="ch" forName="ellipse2" refType="w" fact="0.4929"/>
          <dgm:constr type="h" for="ch" forName="ellipse2" refType="h" fact="0.5999"/>
          <dgm:constr type="l" for="ch" forName="ellipse3" refType="w" fact="0.5071"/>
          <dgm:constr type="t" for="ch" forName="ellipse3" refType="h" fact="0"/>
          <dgm:constr type="w" for="ch" forName="ellipse3" refType="w" fact="0.4929"/>
          <dgm:constr type="h" for="ch" forName="ellipse3" refType="h" fact="0.5999"/>
        </dgm:constrLst>
      </dgm:if>
      <dgm:if name="Name6" axis="ch" ptType="node" func="cnt" op="equ" val="4">
        <dgm:alg type="composite">
          <dgm:param type="ar" val="1.5255"/>
        </dgm:alg>
        <dgm:shape xmlns:r="http://schemas.openxmlformats.org/officeDocument/2006/relationships" r:blip="">
          <dgm:adjLst/>
        </dgm:shape>
        <dgm:presOf/>
        <dgm:constrLst>
          <dgm:constr type="primFontSz" for="des" ptType="node" op="equ" val="65"/>
          <dgm:constr type="l" for="ch" forName="ellipse1" refType="w" fact="0"/>
          <dgm:constr type="t" for="ch" forName="ellipse1" refType="h" fact="0"/>
          <dgm:constr type="w" for="ch" forName="ellipse1" refType="w" fact="0.3932"/>
          <dgm:constr type="h" for="ch" forName="ellipse1" refType="h" fact="0.5999"/>
          <dgm:constr type="l" for="ch" forName="ellipse2" refType="w" fact="0.2023"/>
          <dgm:constr type="t" for="ch" forName="ellipse2" refType="h" fact="0.4001"/>
          <dgm:constr type="w" for="ch" forName="ellipse2" refType="w" fact="0.3932"/>
          <dgm:constr type="h" for="ch" forName="ellipse2" refType="h" fact="0.5999"/>
          <dgm:constr type="l" for="ch" forName="ellipse3" refType="w" fact="0.4045"/>
          <dgm:constr type="t" for="ch" forName="ellipse3" refType="h" fact="0"/>
          <dgm:constr type="w" for="ch" forName="ellipse3" refType="w" fact="0.3932"/>
          <dgm:constr type="h" for="ch" forName="ellipse3" refType="h" fact="0.5999"/>
          <dgm:constr type="l" for="ch" forName="ellipse4" refType="w" fact="0.6068"/>
          <dgm:constr type="t" for="ch" forName="ellipse4" refType="h" fact="0.4001"/>
          <dgm:constr type="w" for="ch" forName="ellipse4" refType="w" fact="0.3932"/>
          <dgm:constr type="h" for="ch" forName="ellipse4" refType="h" fact="0.5999"/>
        </dgm:constrLst>
      </dgm:if>
      <dgm:if name="Name7" axis="ch" ptType="node" func="cnt" op="equ" val="5">
        <dgm:alg type="composite">
          <dgm:param type="ar" val="1.834"/>
        </dgm:alg>
        <dgm:shape xmlns:r="http://schemas.openxmlformats.org/officeDocument/2006/relationships" r:blip="">
          <dgm:adjLst/>
        </dgm:shape>
        <dgm:presOf/>
        <dgm:constrLst>
          <dgm:constr type="primFontSz" for="des" ptType="node" op="equ" val="65"/>
          <dgm:constr type="l" for="ch" forName="ellipse1" refType="w" fact="0"/>
          <dgm:constr type="t" for="ch" forName="ellipse1" refType="h" fact="0"/>
          <dgm:constr type="w" for="ch" forName="ellipse1" refType="w" fact="0.3271"/>
          <dgm:constr type="h" for="ch" forName="ellipse1" refType="h" fact="0.5999"/>
          <dgm:constr type="l" for="ch" forName="ellipse2" refType="w" fact="0.1682"/>
          <dgm:constr type="t" for="ch" forName="ellipse2" refType="h" fact="0.4001"/>
          <dgm:constr type="w" for="ch" forName="ellipse2" refType="w" fact="0.3271"/>
          <dgm:constr type="h" for="ch" forName="ellipse2" refType="h" fact="0.5999"/>
          <dgm:constr type="l" for="ch" forName="ellipse3" refType="w" fact="0.3365"/>
          <dgm:constr type="t" for="ch" forName="ellipse3" refType="h" fact="0"/>
          <dgm:constr type="w" for="ch" forName="ellipse3" refType="w" fact="0.3271"/>
          <dgm:constr type="h" for="ch" forName="ellipse3" refType="h" fact="0.5999"/>
          <dgm:constr type="l" for="ch" forName="ellipse4" refType="w" fact="0.5047"/>
          <dgm:constr type="t" for="ch" forName="ellipse4" refType="h" fact="0.4001"/>
          <dgm:constr type="w" for="ch" forName="ellipse4" refType="w" fact="0.3271"/>
          <dgm:constr type="h" for="ch" forName="ellipse4" refType="h" fact="0.5999"/>
          <dgm:constr type="l" for="ch" forName="ellipse5" refType="w" fact="0.6729"/>
          <dgm:constr type="t" for="ch" forName="ellipse5" refType="h" fact="0"/>
          <dgm:constr type="w" for="ch" forName="ellipse5" refType="w" fact="0.3271"/>
          <dgm:constr type="h" for="ch" forName="ellipse5" refType="h" fact="0.5999"/>
        </dgm:constrLst>
      </dgm:if>
      <dgm:if name="Name8" axis="ch" ptType="node" func="cnt" op="equ" val="6">
        <dgm:alg type="composite">
          <dgm:param type="ar" val="2.1873"/>
        </dgm:alg>
        <dgm:shape xmlns:r="http://schemas.openxmlformats.org/officeDocument/2006/relationships" r:blip="">
          <dgm:adjLst/>
        </dgm:shape>
        <dgm:presOf/>
        <dgm:constrLst>
          <dgm:constr type="primFontSz" for="des" ptType="node" op="equ" val="65"/>
          <dgm:constr type="l" for="ch" forName="ellipse1" refType="w" fact="0"/>
          <dgm:constr type="t" for="ch" forName="ellipse1" refType="h" fact="0"/>
          <dgm:constr type="w" for="ch" forName="ellipse1" refType="w" fact="0.278"/>
          <dgm:constr type="h" for="ch" forName="ellipse1" refType="h" fact="0.6081"/>
          <dgm:constr type="l" for="ch" forName="ellipse2" refType="w" fact="0.1444"/>
          <dgm:constr type="t" for="ch" forName="ellipse2" refType="h" fact="0.3919"/>
          <dgm:constr type="w" for="ch" forName="ellipse2" refType="w" fact="0.278"/>
          <dgm:constr type="h" for="ch" forName="ellipse2" refType="h" fact="0.6081"/>
          <dgm:constr type="l" for="ch" forName="ellipse3" refType="w" fact="0.2888"/>
          <dgm:constr type="t" for="ch" forName="ellipse3" refType="h" fact="0"/>
          <dgm:constr type="w" for="ch" forName="ellipse3" refType="w" fact="0.278"/>
          <dgm:constr type="h" for="ch" forName="ellipse3" refType="h" fact="0.6081"/>
          <dgm:constr type="l" for="ch" forName="ellipse4" refType="w" fact="0.4332"/>
          <dgm:constr type="t" for="ch" forName="ellipse4" refType="h" fact="0.3919"/>
          <dgm:constr type="w" for="ch" forName="ellipse4" refType="w" fact="0.278"/>
          <dgm:constr type="h" for="ch" forName="ellipse4" refType="h" fact="0.6081"/>
          <dgm:constr type="l" for="ch" forName="ellipse5" refType="w" fact="0.5776"/>
          <dgm:constr type="t" for="ch" forName="ellipse5" refType="h" fact="0"/>
          <dgm:constr type="w" for="ch" forName="ellipse5" refType="w" fact="0.278"/>
          <dgm:constr type="h" for="ch" forName="ellipse5" refType="h" fact="0.6081"/>
          <dgm:constr type="l" for="ch" forName="ellipse6" refType="w" fact="0.722"/>
          <dgm:constr type="t" for="ch" forName="ellipse6" refType="h" fact="0.3919"/>
          <dgm:constr type="w" for="ch" forName="ellipse6" refType="w" fact="0.278"/>
          <dgm:constr type="h" for="ch" forName="ellipse6" refType="h" fact="0.6081"/>
        </dgm:constrLst>
      </dgm:if>
      <dgm:else name="Name9">
        <dgm:alg type="composite">
          <dgm:param type="ar" val="2.3466"/>
        </dgm:alg>
        <dgm:shape xmlns:r="http://schemas.openxmlformats.org/officeDocument/2006/relationships" r:blip="">
          <dgm:adjLst/>
        </dgm:shape>
        <dgm:presOf/>
        <dgm:constrLst>
          <dgm:constr type="primFontSz" for="des" ptType="node" op="equ" val="65"/>
          <dgm:constr type="l" for="ch" forName="ellipse1" refType="w" fact="0"/>
          <dgm:constr type="t" for="ch" forName="ellipse1" refType="h" fact="0"/>
          <dgm:constr type="w" for="ch" forName="ellipse1" refType="w" fact="0.2455"/>
          <dgm:constr type="h" for="ch" forName="ellipse1" refType="h" fact="0.5761"/>
          <dgm:constr type="l" for="ch" forName="ellipse2" refType="w" fact="0.1257"/>
          <dgm:constr type="t" for="ch" forName="ellipse2" refType="h" fact="0.4239"/>
          <dgm:constr type="w" for="ch" forName="ellipse2" refType="w" fact="0.2455"/>
          <dgm:constr type="h" for="ch" forName="ellipse2" refType="h" fact="0.5761"/>
          <dgm:constr type="l" for="ch" forName="ellipse3" refType="w" fact="0.2515"/>
          <dgm:constr type="t" for="ch" forName="ellipse3" refType="h" fact="0"/>
          <dgm:constr type="w" for="ch" forName="ellipse3" refType="w" fact="0.2455"/>
          <dgm:constr type="h" for="ch" forName="ellipse3" refType="h" fact="0.5761"/>
          <dgm:constr type="l" for="ch" forName="ellipse4" refType="w" fact="0.3772"/>
          <dgm:constr type="t" for="ch" forName="ellipse4" refType="h" fact="0.4239"/>
          <dgm:constr type="w" for="ch" forName="ellipse4" refType="w" fact="0.2455"/>
          <dgm:constr type="h" for="ch" forName="ellipse4" refType="h" fact="0.5761"/>
          <dgm:constr type="l" for="ch" forName="ellipse5" refType="w" fact="0.503"/>
          <dgm:constr type="t" for="ch" forName="ellipse5" refType="h" fact="0"/>
          <dgm:constr type="w" for="ch" forName="ellipse5" refType="w" fact="0.2455"/>
          <dgm:constr type="h" for="ch" forName="ellipse5" refType="h" fact="0.5761"/>
          <dgm:constr type="l" for="ch" forName="ellipse6" refType="w" fact="0.6287"/>
          <dgm:constr type="t" for="ch" forName="ellipse6" refType="h" fact="0.4239"/>
          <dgm:constr type="w" for="ch" forName="ellipse6" refType="w" fact="0.2455"/>
          <dgm:constr type="h" for="ch" forName="ellipse6" refType="h" fact="0.5761"/>
          <dgm:constr type="l" for="ch" forName="ellipse7" refType="w" fact="0.7545"/>
          <dgm:constr type="t" for="ch" forName="ellipse7" refType="h" fact="0"/>
          <dgm:constr type="w" for="ch" forName="ellipse7" refType="w" fact="0.2455"/>
          <dgm:constr type="h" for="ch" forName="ellipse7" refType="h" fact="0.5761"/>
        </dgm:constrLst>
      </dgm:else>
    </dgm:choose>
    <dgm:choose name="Name10">
      <dgm:if name="Name11" axis="ch" ptType="node" func="cnt" op="gte" val="1">
        <dgm:layoutNode name="ellipse1" styleLbl="vennNode1">
          <dgm:varLst>
            <dgm:bulletEnabled val="1"/>
          </dgm:varLst>
          <dgm:alg type="tx"/>
          <dgm:shape xmlns:r="http://schemas.openxmlformats.org/officeDocument/2006/relationships" type="ellipse" r:blip="">
            <dgm:adjLst/>
          </dgm:shape>
          <dgm:choose name="Name12">
            <dgm:if name="Name13" func="var" arg="dir" op="equ" val="norm">
              <dgm:presOf axis="ch desOrSelf" ptType="node node" st="1 1" cnt="1 0"/>
            </dgm:if>
            <dgm:else name="Name14">
              <dgm:choose name="Name15">
                <dgm:if name="Name16" axis="ch" ptType="node" func="cnt" op="equ" val="1">
                  <dgm:presOf axis="ch desOrSelf" ptType="node node" st="1 1" cnt="1 0"/>
                </dgm:if>
                <dgm:if name="Name17" axis="ch" ptType="node" func="cnt" op="equ" val="2">
                  <dgm:presOf axis="ch desOrSelf" ptType="node node" st="2 1" cnt="1 0"/>
                </dgm:if>
                <dgm:if name="Name18" axis="ch" ptType="node" func="cnt" op="equ" val="3">
                  <dgm:presOf axis="ch desOrSelf" ptType="node node" st="3 1" cnt="1 0"/>
                </dgm:if>
                <dgm:if name="Name19" axis="ch" ptType="node" func="cnt" op="equ" val="4">
                  <dgm:presOf axis="ch desOrSelf" ptType="node node" st="4 1" cnt="1 0"/>
                </dgm:if>
                <dgm:if name="Name20" axis="ch" ptType="node" func="cnt" op="equ" val="5">
                  <dgm:presOf axis="ch desOrSelf" ptType="node node" st="5 1" cnt="1 0"/>
                </dgm:if>
                <dgm:if name="Name21" axis="ch" ptType="node" func="cnt" op="equ" val="6">
                  <dgm:presOf axis="ch desOrSelf" ptType="node node" st="6 1" cnt="1 0"/>
                </dgm:if>
                <dgm:if name="Name22" axis="ch" ptType="node" func="cnt" op="gte" val="7">
                  <dgm:presOf axis="ch desOrSelf" ptType="node node" st="7 1" cnt="1 0"/>
                </dgm:if>
                <dgm:else name="Name23"/>
              </dgm:choose>
            </dgm:else>
          </dgm:choose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24"/>
    </dgm:choose>
    <dgm:choose name="Name25">
      <dgm:if name="Name26" axis="ch" ptType="node" func="cnt" op="gte" val="2">
        <dgm:layoutNode name="ellipse2" styleLbl="vennNode1">
          <dgm:varLst>
            <dgm:bulletEnabled val="1"/>
          </dgm:varLst>
          <dgm:alg type="tx"/>
          <dgm:choose name="Name27">
            <dgm:if name="Name28" func="var" arg="dir" op="equ" val="norm">
              <dgm:shape xmlns:r="http://schemas.openxmlformats.org/officeDocument/2006/relationships" type="ellipse" r:blip="">
                <dgm:adjLst/>
              </dgm:shape>
              <dgm:presOf axis="ch desOrSelf" ptType="node node" st="2 1" cnt="1 0"/>
            </dgm:if>
            <dgm:else name="Name29">
              <dgm:shape xmlns:r="http://schemas.openxmlformats.org/officeDocument/2006/relationships" type="ellipse" r:blip="" zOrderOff="-2">
                <dgm:adjLst/>
              </dgm:shape>
              <dgm:choose name="Name30">
                <dgm:if name="Name31" axis="ch" ptType="node" func="cnt" op="equ" val="2">
                  <dgm:presOf axis="ch desOrSelf" ptType="node node" st="1 1" cnt="1 0"/>
                </dgm:if>
                <dgm:if name="Name32" axis="ch" ptType="node" func="cnt" op="equ" val="3">
                  <dgm:presOf axis="ch desOrSelf" ptType="node node" st="2 1" cnt="1 0"/>
                </dgm:if>
                <dgm:if name="Name33" axis="ch" ptType="node" func="cnt" op="equ" val="4">
                  <dgm:presOf axis="ch desOrSelf" ptType="node node" st="3 1" cnt="1 0"/>
                </dgm:if>
                <dgm:if name="Name34" axis="ch" ptType="node" func="cnt" op="equ" val="5">
                  <dgm:presOf axis="ch desOrSelf" ptType="node node" st="4 1" cnt="1 0"/>
                </dgm:if>
                <dgm:if name="Name35" axis="ch" ptType="node" func="cnt" op="equ" val="6">
                  <dgm:presOf axis="ch desOrSelf" ptType="node node" st="5 1" cnt="1 0"/>
                </dgm:if>
                <dgm:if name="Name36" axis="ch" ptType="node" func="cnt" op="gte" val="7">
                  <dgm:presOf axis="ch desOrSelf" ptType="node node" st="6 1" cnt="1 0"/>
                </dgm:if>
                <dgm:else name="Name37"/>
              </dgm:choose>
            </dgm:else>
          </dgm:choose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38"/>
    </dgm:choose>
    <dgm:choose name="Name39">
      <dgm:if name="Name40" axis="ch" ptType="node" func="cnt" op="gte" val="3">
        <dgm:layoutNode name="ellipse3" styleLbl="vennNode1">
          <dgm:varLst>
            <dgm:bulletEnabled val="1"/>
          </dgm:varLst>
          <dgm:alg type="tx"/>
          <dgm:shape xmlns:r="http://schemas.openxmlformats.org/officeDocument/2006/relationships" type="ellipse" r:blip="">
            <dgm:adjLst/>
          </dgm:shape>
          <dgm:choose name="Name41">
            <dgm:if name="Name42" func="var" arg="dir" op="equ" val="norm">
              <dgm:shape xmlns:r="http://schemas.openxmlformats.org/officeDocument/2006/relationships" type="ellipse" r:blip="">
                <dgm:adjLst/>
              </dgm:shape>
              <dgm:presOf axis="ch desOrSelf" ptType="node node" st="3 1" cnt="1 0"/>
            </dgm:if>
            <dgm:else name="Name43">
              <dgm:shape xmlns:r="http://schemas.openxmlformats.org/officeDocument/2006/relationships" type="ellipse" r:blip="" zOrderOff="-4">
                <dgm:adjLst/>
              </dgm:shape>
              <dgm:choose name="Name44">
                <dgm:if name="Name45" axis="ch" ptType="node" func="cnt" op="equ" val="3">
                  <dgm:presOf axis="ch desOrSelf" ptType="node node" st="1 1" cnt="1 0"/>
                </dgm:if>
                <dgm:if name="Name46" axis="ch" ptType="node" func="cnt" op="equ" val="4">
                  <dgm:presOf axis="ch desOrSelf" ptType="node node" st="2 1" cnt="1 0"/>
                </dgm:if>
                <dgm:if name="Name47" axis="ch" ptType="node" func="cnt" op="equ" val="5">
                  <dgm:presOf axis="ch desOrSelf" ptType="node node" st="3 1" cnt="1 0"/>
                </dgm:if>
                <dgm:if name="Name48" axis="ch" ptType="node" func="cnt" op="equ" val="6">
                  <dgm:presOf axis="ch desOrSelf" ptType="node node" st="4 1" cnt="1 0"/>
                </dgm:if>
                <dgm:if name="Name49" axis="ch" ptType="node" func="cnt" op="gte" val="7">
                  <dgm:presOf axis="ch desOrSelf" ptType="node node" st="5 1" cnt="1 0"/>
                </dgm:if>
                <dgm:else name="Name50"/>
              </dgm:choose>
            </dgm:else>
          </dgm:choose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51"/>
    </dgm:choose>
    <dgm:choose name="Name52">
      <dgm:if name="Name53" axis="ch" ptType="node" func="cnt" op="gte" val="4">
        <dgm:layoutNode name="ellipse4" styleLbl="vennNode1">
          <dgm:varLst>
            <dgm:bulletEnabled val="1"/>
          </dgm:varLst>
          <dgm:alg type="tx"/>
          <dgm:choose name="Name54">
            <dgm:if name="Name55" func="var" arg="dir" op="equ" val="norm">
              <dgm:shape xmlns:r="http://schemas.openxmlformats.org/officeDocument/2006/relationships" type="ellipse" r:blip="">
                <dgm:adjLst/>
              </dgm:shape>
              <dgm:presOf axis="ch desOrSelf" ptType="node node" st="4 1" cnt="1 0"/>
            </dgm:if>
            <dgm:else name="Name56">
              <dgm:shape xmlns:r="http://schemas.openxmlformats.org/officeDocument/2006/relationships" type="ellipse" r:blip="" zOrderOff="-6">
                <dgm:adjLst/>
              </dgm:shape>
              <dgm:choose name="Name57">
                <dgm:if name="Name58" axis="ch" ptType="node" func="cnt" op="equ" val="4">
                  <dgm:presOf axis="ch desOrSelf" ptType="node node" st="1 1" cnt="1 0"/>
                </dgm:if>
                <dgm:if name="Name59" axis="ch" ptType="node" func="cnt" op="equ" val="5">
                  <dgm:presOf axis="ch desOrSelf" ptType="node node" st="2 1" cnt="1 0"/>
                </dgm:if>
                <dgm:if name="Name60" axis="ch" ptType="node" func="cnt" op="equ" val="6">
                  <dgm:presOf axis="ch desOrSelf" ptType="node node" st="3 1" cnt="1 0"/>
                </dgm:if>
                <dgm:if name="Name61" axis="ch" ptType="node" func="cnt" op="gte" val="7">
                  <dgm:presOf axis="ch desOrSelf" ptType="node node" st="4 1" cnt="1 0"/>
                </dgm:if>
                <dgm:else name="Name62"/>
              </dgm:choose>
            </dgm:else>
          </dgm:choose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63"/>
    </dgm:choose>
    <dgm:choose name="Name64">
      <dgm:if name="Name65" axis="ch" ptType="node" func="cnt" op="gte" val="5">
        <dgm:layoutNode name="ellipse5" styleLbl="vennNode1">
          <dgm:varLst>
            <dgm:bulletEnabled val="1"/>
          </dgm:varLst>
          <dgm:alg type="tx"/>
          <dgm:choose name="Name66">
            <dgm:if name="Name67" func="var" arg="dir" op="equ" val="norm">
              <dgm:shape xmlns:r="http://schemas.openxmlformats.org/officeDocument/2006/relationships" type="ellipse" r:blip="">
                <dgm:adjLst/>
              </dgm:shape>
              <dgm:presOf axis="ch desOrSelf" ptType="node node" st="5 1" cnt="1 0"/>
            </dgm:if>
            <dgm:else name="Name68">
              <dgm:shape xmlns:r="http://schemas.openxmlformats.org/officeDocument/2006/relationships" type="ellipse" r:blip="" zOrderOff="-8">
                <dgm:adjLst/>
              </dgm:shape>
              <dgm:choose name="Name69">
                <dgm:if name="Name70" axis="ch" ptType="node" func="cnt" op="equ" val="5">
                  <dgm:presOf axis="ch desOrSelf" ptType="node node" st="1 1" cnt="1 0"/>
                </dgm:if>
                <dgm:if name="Name71" axis="ch" ptType="node" func="cnt" op="equ" val="6">
                  <dgm:presOf axis="ch desOrSelf" ptType="node node" st="2 1" cnt="1 0"/>
                </dgm:if>
                <dgm:if name="Name72" axis="ch" ptType="node" func="cnt" op="gte" val="7">
                  <dgm:presOf axis="ch desOrSelf" ptType="node node" st="3 1" cnt="1 0"/>
                </dgm:if>
                <dgm:else name="Name73"/>
              </dgm:choose>
            </dgm:else>
          </dgm:choose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74"/>
    </dgm:choose>
    <dgm:choose name="Name75">
      <dgm:if name="Name76" axis="ch" ptType="node" func="cnt" op="gte" val="6">
        <dgm:layoutNode name="ellipse6" styleLbl="vennNode1">
          <dgm:varLst>
            <dgm:bulletEnabled val="1"/>
          </dgm:varLst>
          <dgm:alg type="tx"/>
          <dgm:choose name="Name77">
            <dgm:if name="Name78" func="var" arg="dir" op="equ" val="norm">
              <dgm:shape xmlns:r="http://schemas.openxmlformats.org/officeDocument/2006/relationships" type="ellipse" r:blip="">
                <dgm:adjLst/>
              </dgm:shape>
              <dgm:presOf axis="ch desOrSelf" ptType="node node" st="6 1" cnt="1 0"/>
            </dgm:if>
            <dgm:else name="Name79">
              <dgm:shape xmlns:r="http://schemas.openxmlformats.org/officeDocument/2006/relationships" type="ellipse" r:blip="" zOrderOff="-10">
                <dgm:adjLst/>
              </dgm:shape>
              <dgm:choose name="Name80">
                <dgm:if name="Name81" axis="ch" ptType="node" func="cnt" op="equ" val="6">
                  <dgm:presOf axis="ch desOrSelf" ptType="node node" st="1 1" cnt="1 0"/>
                </dgm:if>
                <dgm:if name="Name82" axis="ch" ptType="node" func="cnt" op="gte" val="7">
                  <dgm:presOf axis="ch desOrSelf" ptType="node node" st="2 1" cnt="1 0"/>
                </dgm:if>
                <dgm:else name="Name83"/>
              </dgm:choose>
            </dgm:else>
          </dgm:choose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84"/>
    </dgm:choose>
    <dgm:choose name="Name85">
      <dgm:if name="Name86" axis="ch" ptType="node" func="cnt" op="gte" val="7">
        <dgm:layoutNode name="ellipse7" styleLbl="vennNode1">
          <dgm:varLst>
            <dgm:bulletEnabled val="1"/>
          </dgm:varLst>
          <dgm:alg type="tx"/>
          <dgm:choose name="Name87">
            <dgm:if name="Name88" func="var" arg="dir" op="equ" val="norm">
              <dgm:shape xmlns:r="http://schemas.openxmlformats.org/officeDocument/2006/relationships" type="ellipse" r:blip="">
                <dgm:adjLst/>
              </dgm:shape>
              <dgm:presOf axis="ch desOrSelf" ptType="node node" st="7 1" cnt="1 0"/>
            </dgm:if>
            <dgm:else name="Name89">
              <dgm:shape xmlns:r="http://schemas.openxmlformats.org/officeDocument/2006/relationships" type="ellipse" r:blip="" zOrderOff="-12">
                <dgm:adjLst/>
              </dgm:shape>
              <dgm:presOf axis="ch desOrSelf" ptType="node node" st="1 1" cnt="1 0"/>
            </dgm:else>
          </dgm:choose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90"/>
    </dgm:choose>
  </dgm:layoutNode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05/8/layout/hList1">
  <dgm:title val=""/>
  <dgm:desc val=""/>
  <dgm:catLst>
    <dgm:cat type="list" pri="5000"/>
    <dgm:cat type="convert" pri="5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2">
          <dgm:prSet phldr="1"/>
        </dgm:pt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/>
      </dgm:if>
      <dgm:else name="Name3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composite" refType="h"/>
      <dgm:constr type="w" for="ch" forName="composite" refType="w"/>
      <dgm:constr type="w" for="des" forName="parTx"/>
      <dgm:constr type="h" for="des" forName="parTx" op="equ"/>
      <dgm:constr type="w" for="des" forName="desTx"/>
      <dgm:constr type="h" for="des" forName="desTx" op="equ"/>
      <dgm:constr type="primFontSz" for="des" forName="parTx" val="65"/>
      <dgm:constr type="secFontSz" for="des" forName="desTx" refType="primFontSz" refFor="des" refForName="parTx" op="equ"/>
      <dgm:constr type="h" for="des" forName="parTx" refType="primFontSz" refFor="des" refForName="parTx" fact="0.8"/>
      <dgm:constr type="h" for="des" forName="desTx" refType="primFontSz" refFor="des" refForName="parTx" fact="1.22"/>
      <dgm:constr type="w" for="ch" forName="space" refType="w" refFor="ch" refForName="composite" op="equ" fact="0.14"/>
    </dgm:constrLst>
    <dgm:ruleLst>
      <dgm:rule type="w" for="ch" forName="composite" val="0" fact="NaN" max="NaN"/>
      <dgm:rule type="primFontSz" for="des" forName="parTx" val="5" fact="NaN" max="NaN"/>
    </dgm:ruleLst>
    <dgm:forEach name="Name4" axis="ch" ptType="node">
      <dgm:layoutNode name="composite">
        <dgm:alg type="composite"/>
        <dgm:shape xmlns:r="http://schemas.openxmlformats.org/officeDocument/2006/relationships" r:blip="">
          <dgm:adjLst/>
        </dgm:shape>
        <dgm:presOf/>
        <dgm:constrLst>
          <dgm:constr type="l" for="ch" forName="parTx"/>
          <dgm:constr type="w" for="ch" forName="parTx" refType="w"/>
          <dgm:constr type="t" for="ch" forName="parTx"/>
          <dgm:constr type="l" for="ch" forName="desTx"/>
          <dgm:constr type="w" for="ch" forName="desTx" refType="w" refFor="ch" refForName="parTx"/>
          <dgm:constr type="t" for="ch" forName="desTx" refType="h" refFor="ch" refForName="parTx"/>
        </dgm:constrLst>
        <dgm:ruleLst>
          <dgm:rule type="h" val="INF" fact="NaN" max="NaN"/>
        </dgm:ruleLst>
        <dgm:layoutNode name="parTx" styleLbl="alignNode1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>
            <dgm:adjLst/>
          </dgm:shape>
          <dgm:presOf axis="self" ptType="node"/>
          <dgm:constrLst>
            <dgm:constr type="h" refType="w" op="lte" fact="0.4"/>
            <dgm:constr type="h"/>
            <dgm:constr type="tMarg" refType="primFontSz" fact="0.32"/>
            <dgm:constr type="bMarg" refType="primFontSz" fact="0.32"/>
          </dgm:constrLst>
          <dgm:ruleLst>
            <dgm:rule type="h" val="INF" fact="NaN" max="NaN"/>
          </dgm:ruleLst>
        </dgm:layoutNode>
        <dgm:layoutNode name="desTx" styleLbl="alignAccFollowNode1">
          <dgm:varLst>
            <dgm:bulletEnabled val="1"/>
          </dgm:varLst>
          <dgm:alg type="tx">
            <dgm:param type="stBulletLvl" val="1"/>
          </dgm:alg>
          <dgm:shape xmlns:r="http://schemas.openxmlformats.org/officeDocument/2006/relationships" type="rect" r:blip="">
            <dgm:adjLst/>
          </dgm:shape>
          <dgm:presOf axis="des" ptType="node"/>
          <dgm:constrLst>
            <dgm:constr type="secFontSz" val="65"/>
            <dgm:constr type="primFontSz" refType="secFontSz"/>
            <dgm:constr type="h"/>
            <dgm:constr type="lMarg" refType="primFontSz" fact="0.42"/>
            <dgm:constr type="tMarg" refType="primFontSz" fact="0.42"/>
            <dgm:constr type="bMarg" refType="primFontSz" fact="0.63"/>
          </dgm:constrLst>
          <dgm:ruleLst>
            <dgm:rule type="h" val="INF" fact="NaN" max="NaN"/>
          </dgm:ruleLst>
        </dgm:layoutNode>
      </dgm:layoutNode>
      <dgm:forEach name="Name5" axis="followSib" ptType="sibTrans" cnt="1">
        <dgm:layoutNode name="space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7.xml><?xml version="1.0" encoding="utf-8"?>
<dgm:layoutDef xmlns:dgm="http://schemas.openxmlformats.org/drawingml/2006/diagram" xmlns:a="http://schemas.openxmlformats.org/drawingml/2006/main" uniqueId="urn:microsoft.com/office/officeart/2005/8/layout/list1">
  <dgm:title val=""/>
  <dgm:desc val=""/>
  <dgm:catLst>
    <dgm:cat type="list" pri="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4" srcId="0" destId="1" srcOrd="0" destOrd="0"/>
        <dgm:cxn modelId="5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dir/>
      <dgm:animLvl val="lvl"/>
      <dgm:resizeHandles val="exact"/>
    </dgm:varLst>
    <dgm:choose name="Name0">
      <dgm:if name="Name1" func="var" arg="dir" op="equ" val="norm">
        <dgm:alg type="lin">
          <dgm:param type="linDir" val="fromT"/>
          <dgm:param type="vertAlign" val="mid"/>
          <dgm:param type="horzAlign" val="l"/>
          <dgm:param type="nodeHorzAlign" val="l"/>
        </dgm:alg>
      </dgm:if>
      <dgm:else name="Name2">
        <dgm:alg type="lin">
          <dgm:param type="linDir" val="fromT"/>
          <dgm:param type="vertAlign" val="mid"/>
          <dgm:param type="horzAlign" val="r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parentLin" refType="w"/>
      <dgm:constr type="h" for="ch" forName="parentLin" val="INF"/>
      <dgm:constr type="w" for="des" forName="parentLeftMargin" refType="w" fact="0.05"/>
      <dgm:constr type="w" for="des" forName="parentText" refType="w" fact="0.7"/>
      <dgm:constr type="h" for="des" forName="parentText" refType="primFontSz" refFor="des" refForName="parentText" fact="0.82"/>
      <dgm:constr type="h" for="ch" forName="negativeSpace" refType="primFontSz" refFor="des" refForName="parentText" fact="-0.41"/>
      <dgm:constr type="h" for="ch" forName="negativeSpace" refType="h" refFor="des" refForName="parentText" op="lte" fact="-0.82"/>
      <dgm:constr type="h" for="ch" forName="negativeSpace" refType="h" refFor="des" refForName="parentText" op="gte" fact="-0.82"/>
      <dgm:constr type="w" for="ch" forName="childText" refType="w"/>
      <dgm:constr type="h" for="ch" forName="childText" refType="primFontSz" refFor="des" refForName="parentText" fact="0.7"/>
      <dgm:constr type="primFontSz" for="des" forName="parentText" val="65"/>
      <dgm:constr type="primFontSz" for="ch" forName="childText" refType="primFontSz" refFor="des" refForName="parentText"/>
      <dgm:constr type="tMarg" for="ch" forName="childText" refType="primFontSz" refFor="des" refForName="parentText" fact="1.64"/>
      <dgm:constr type="tMarg" for="ch" forName="childText" refType="h" refFor="des" refForName="parentText" op="lte" fact="3.28"/>
      <dgm:constr type="tMarg" for="ch" forName="childText" refType="h" refFor="des" refForName="parentText" op="gte" fact="3.28"/>
      <dgm:constr type="lMarg" for="ch" forName="childText" refType="w" fact="0.22"/>
      <dgm:constr type="rMarg" for="ch" forName="childText" refType="lMarg" refFor="ch" refForName="childText"/>
      <dgm:constr type="lMarg" for="des" forName="parentText" refType="w" fact="0.075"/>
      <dgm:constr type="rMarg" for="des" forName="parentText" refType="lMarg" refFor="des" refForName="parentText"/>
      <dgm:constr type="h" for="ch" forName="spaceBetweenRectangles" refType="primFontSz" refFor="des" refForName="parentText" fact="0.15"/>
    </dgm:constrLst>
    <dgm:ruleLst>
      <dgm:rule type="primFontSz" for="des" forName="parentText" val="5" fact="NaN" max="NaN"/>
    </dgm:ruleLst>
    <dgm:forEach name="Name3" axis="ch" ptType="node">
      <dgm:layoutNode name="parentLin">
        <dgm:choose name="Name4">
          <dgm:if name="Name5" func="var" arg="dir" op="equ" val="norm">
            <dgm:alg type="lin">
              <dgm:param type="linDir" val="fromL"/>
              <dgm:param type="horzAlign" val="l"/>
              <dgm:param type="nodeHorzAlign" val="l"/>
            </dgm:alg>
          </dgm:if>
          <dgm:else name="Name6">
            <dgm:alg type="lin">
              <dgm:param type="linDir" val="fromR"/>
              <dgm:param type="horzAlign" val="r"/>
              <dgm:param type="nodeHorzAlign" val="r"/>
            </dgm:alg>
          </dgm:else>
        </dgm:choose>
        <dgm:shape xmlns:r="http://schemas.openxmlformats.org/officeDocument/2006/relationships" r:blip="">
          <dgm:adjLst/>
        </dgm:shape>
        <dgm:presOf/>
        <dgm:constrLst/>
        <dgm:ruleLst/>
        <dgm:layoutNode name="parentLeftMargin">
          <dgm:alg type="sp"/>
          <dgm:shape xmlns:r="http://schemas.openxmlformats.org/officeDocument/2006/relationships" type="rect" r:blip="" hideGeom="1">
            <dgm:adjLst/>
          </dgm:shape>
          <dgm:presOf axis="self"/>
          <dgm:constrLst>
            <dgm:constr type="h"/>
          </dgm:constrLst>
          <dgm:ruleLst/>
        </dgm:layoutNode>
        <dgm:layoutNode name="parentText" styleLbl="node1">
          <dgm:varLst>
            <dgm:chMax val="0"/>
            <dgm:bulletEnabled val="1"/>
          </dgm:varLst>
          <dgm:choose name="Name7">
            <dgm:if name="Name8" func="var" arg="dir" op="equ" val="norm">
              <dgm:alg type="tx">
                <dgm:param type="parTxLTRAlign" val="l"/>
                <dgm:param type="parTxRTLAlign" val="l"/>
              </dgm:alg>
            </dgm:if>
            <dgm:else name="Name9">
              <dgm:alg type="tx">
                <dgm:param type="parTxLTRAlign" val="r"/>
                <dgm:param type="parTxRTLAlign" val="r"/>
              </dgm:alg>
            </dgm:else>
          </dgm:choose>
          <dgm:shape xmlns:r="http://schemas.openxmlformats.org/officeDocument/2006/relationships" type="roundRect" r:blip="">
            <dgm:adjLst/>
          </dgm:shape>
          <dgm:presOf axis="self" ptType="node"/>
          <dgm:constrLst>
            <dgm:constr type="tMarg"/>
            <dgm:constr type="bMarg"/>
          </dgm:constrLst>
          <dgm:ruleLst/>
        </dgm:layoutNode>
      </dgm:layoutNode>
      <dgm:layoutNode name="negative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childText" styleLbl="conFgAcc1">
        <dgm:varLst>
          <dgm:bulletEnabled val="1"/>
        </dgm:varLst>
        <dgm:alg type="tx">
          <dgm:param type="stBulletLvl" val="1"/>
        </dgm:alg>
        <dgm:shape xmlns:r="http://schemas.openxmlformats.org/officeDocument/2006/relationships" type="rect" r:blip="" zOrderOff="-2">
          <dgm:adjLst/>
        </dgm:shape>
        <dgm:presOf axis="des" ptType="node"/>
        <dgm:constrLst>
          <dgm:constr type="secFontSz" refType="primFontSz"/>
        </dgm:constrLst>
        <dgm:ruleLst>
          <dgm:rule type="h" val="INF" fact="NaN" max="NaN"/>
        </dgm:ruleLst>
      </dgm:layoutNode>
      <dgm:forEach name="Name10" axis="followSib" ptType="sibTrans" cnt="1">
        <dgm:layoutNode name="spaceBetweenRectangle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8.xml><?xml version="1.0" encoding="utf-8"?>
<dgm:layoutDef xmlns:dgm="http://schemas.openxmlformats.org/drawingml/2006/diagram" xmlns:a="http://schemas.openxmlformats.org/drawingml/2006/main" uniqueId="urn:microsoft.com/office/officeart/2005/8/layout/rings+Icon">
  <dgm:title val="Interconnected Rings"/>
  <dgm:desc val="Use to show overlapping or interconnected ideas or concepts. The first seven lines of Level 1 text correspond with a circle. Unused text does not appear, but remains available if you switch layouts.  "/>
  <dgm:catLst>
    <dgm:cat type="relationship" pri="32000"/>
    <dgm:cat type="officeonline" pri="6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0"/>
        <dgm:pt modelId="20"/>
      </dgm:ptLst>
      <dgm:cxnLst>
        <dgm:cxn modelId="30" srcId="0" destId="10" srcOrd="0" destOrd="0"/>
        <dgm:cxn modelId="40" srcId="0" destId="20" srcOrd="1" destOrd="0"/>
      </dgm:cxnLst>
      <dgm:bg/>
      <dgm:whole/>
    </dgm:dataModel>
  </dgm:styleData>
  <dgm:clrData>
    <dgm:dataModel>
      <dgm:ptLst>
        <dgm:pt modelId="0" type="doc"/>
        <dgm:pt modelId="10"/>
        <dgm:pt modelId="20"/>
        <dgm:pt modelId="30"/>
        <dgm:pt modelId="40"/>
      </dgm:ptLst>
      <dgm:cxnLst>
        <dgm:cxn modelId="50" srcId="0" destId="10" srcOrd="0" destOrd="0"/>
        <dgm:cxn modelId="60" srcId="0" destId="20" srcOrd="1" destOrd="0"/>
        <dgm:cxn modelId="70" srcId="0" destId="30" srcOrd="2" destOrd="0"/>
        <dgm:cxn modelId="80" srcId="0" destId="40" srcOrd="2" destOrd="0"/>
      </dgm:cxnLst>
      <dgm:bg/>
      <dgm:whole/>
    </dgm:dataModel>
  </dgm:clrData>
  <dgm:layoutNode name="Name0">
    <dgm:varLst>
      <dgm:chMax val="7"/>
      <dgm:dir/>
      <dgm:resizeHandles val="exact"/>
    </dgm:varLst>
    <dgm:choose name="Name1">
      <dgm:if name="Name2" axis="ch" ptType="node" func="cnt" op="lt" val="1">
        <dgm:alg type="composite"/>
        <dgm:shape xmlns:r="http://schemas.openxmlformats.org/officeDocument/2006/relationships" r:blip="">
          <dgm:adjLst/>
        </dgm:shape>
        <dgm:presOf/>
        <dgm:constrLst/>
        <dgm:ruleLst/>
      </dgm:if>
      <dgm:if name="Name3" axis="ch" ptType="node" func="cnt" op="equ" val="1">
        <dgm:alg type="composite">
          <dgm:param type="ar" val="1"/>
        </dgm:alg>
        <dgm:shape xmlns:r="http://schemas.openxmlformats.org/officeDocument/2006/relationships" r:blip="">
          <dgm:adjLst/>
        </dgm:shape>
        <dgm:presOf/>
        <dgm:constrLst>
          <dgm:constr type="primFontSz" for="des" ptType="node" op="equ" val="65"/>
          <dgm:constr type="l" for="ch" forName="ellipse1" refType="w" fact="0"/>
          <dgm:constr type="t" for="ch" forName="ellipse1" refType="h" fact="0"/>
          <dgm:constr type="w" for="ch" forName="ellipse1" refType="w"/>
          <dgm:constr type="h" for="ch" forName="ellipse1" refType="h"/>
        </dgm:constrLst>
      </dgm:if>
      <dgm:if name="Name4" axis="ch" ptType="node" func="cnt" op="equ" val="2">
        <dgm:alg type="composite">
          <dgm:param type="ar" val="0.9086"/>
        </dgm:alg>
        <dgm:shape xmlns:r="http://schemas.openxmlformats.org/officeDocument/2006/relationships" r:blip="">
          <dgm:adjLst/>
        </dgm:shape>
        <dgm:presOf/>
        <dgm:constrLst>
          <dgm:constr type="primFontSz" for="des" ptType="node" op="equ" val="65"/>
          <dgm:constr type="l" for="ch" forName="ellipse1" refType="w" fact="0"/>
          <dgm:constr type="t" for="ch" forName="ellipse1" refType="h" fact="0"/>
          <dgm:constr type="w" for="ch" forName="ellipse1" refType="w" fact="0.6602"/>
          <dgm:constr type="h" for="ch" forName="ellipse1" refType="h" fact="0.5999"/>
          <dgm:constr type="l" for="ch" forName="ellipse2" refType="w" fact="0.3398"/>
          <dgm:constr type="t" for="ch" forName="ellipse2" refType="h" fact="0.4001"/>
          <dgm:constr type="w" for="ch" forName="ellipse2" refType="w" fact="0.6602"/>
          <dgm:constr type="h" for="ch" forName="ellipse2" refType="h" fact="0.5999"/>
        </dgm:constrLst>
      </dgm:if>
      <dgm:if name="Name5" axis="ch" ptType="node" func="cnt" op="equ" val="3">
        <dgm:alg type="composite">
          <dgm:param type="ar" val="1.2171"/>
        </dgm:alg>
        <dgm:shape xmlns:r="http://schemas.openxmlformats.org/officeDocument/2006/relationships" r:blip="">
          <dgm:adjLst/>
        </dgm:shape>
        <dgm:presOf/>
        <dgm:constrLst>
          <dgm:constr type="primFontSz" for="des" ptType="node" op="equ" val="65"/>
          <dgm:constr type="l" for="ch" forName="ellipse1" refType="w" fact="0"/>
          <dgm:constr type="t" for="ch" forName="ellipse1" refType="h" fact="0"/>
          <dgm:constr type="w" for="ch" forName="ellipse1" refType="w" fact="0.4929"/>
          <dgm:constr type="h" for="ch" forName="ellipse1" refType="h" fact="0.5999"/>
          <dgm:constr type="l" for="ch" forName="ellipse2" refType="w" fact="0.2537"/>
          <dgm:constr type="t" for="ch" forName="ellipse2" refType="h" fact="0.4001"/>
          <dgm:constr type="w" for="ch" forName="ellipse2" refType="w" fact="0.4929"/>
          <dgm:constr type="h" for="ch" forName="ellipse2" refType="h" fact="0.5999"/>
          <dgm:constr type="l" for="ch" forName="ellipse3" refType="w" fact="0.5071"/>
          <dgm:constr type="t" for="ch" forName="ellipse3" refType="h" fact="0"/>
          <dgm:constr type="w" for="ch" forName="ellipse3" refType="w" fact="0.4929"/>
          <dgm:constr type="h" for="ch" forName="ellipse3" refType="h" fact="0.5999"/>
        </dgm:constrLst>
      </dgm:if>
      <dgm:if name="Name6" axis="ch" ptType="node" func="cnt" op="equ" val="4">
        <dgm:alg type="composite">
          <dgm:param type="ar" val="1.5255"/>
        </dgm:alg>
        <dgm:shape xmlns:r="http://schemas.openxmlformats.org/officeDocument/2006/relationships" r:blip="">
          <dgm:adjLst/>
        </dgm:shape>
        <dgm:presOf/>
        <dgm:constrLst>
          <dgm:constr type="primFontSz" for="des" ptType="node" op="equ" val="65"/>
          <dgm:constr type="l" for="ch" forName="ellipse1" refType="w" fact="0"/>
          <dgm:constr type="t" for="ch" forName="ellipse1" refType="h" fact="0"/>
          <dgm:constr type="w" for="ch" forName="ellipse1" refType="w" fact="0.3932"/>
          <dgm:constr type="h" for="ch" forName="ellipse1" refType="h" fact="0.5999"/>
          <dgm:constr type="l" for="ch" forName="ellipse2" refType="w" fact="0.2023"/>
          <dgm:constr type="t" for="ch" forName="ellipse2" refType="h" fact="0.4001"/>
          <dgm:constr type="w" for="ch" forName="ellipse2" refType="w" fact="0.3932"/>
          <dgm:constr type="h" for="ch" forName="ellipse2" refType="h" fact="0.5999"/>
          <dgm:constr type="l" for="ch" forName="ellipse3" refType="w" fact="0.4045"/>
          <dgm:constr type="t" for="ch" forName="ellipse3" refType="h" fact="0"/>
          <dgm:constr type="w" for="ch" forName="ellipse3" refType="w" fact="0.3932"/>
          <dgm:constr type="h" for="ch" forName="ellipse3" refType="h" fact="0.5999"/>
          <dgm:constr type="l" for="ch" forName="ellipse4" refType="w" fact="0.6068"/>
          <dgm:constr type="t" for="ch" forName="ellipse4" refType="h" fact="0.4001"/>
          <dgm:constr type="w" for="ch" forName="ellipse4" refType="w" fact="0.3932"/>
          <dgm:constr type="h" for="ch" forName="ellipse4" refType="h" fact="0.5999"/>
        </dgm:constrLst>
      </dgm:if>
      <dgm:if name="Name7" axis="ch" ptType="node" func="cnt" op="equ" val="5">
        <dgm:alg type="composite">
          <dgm:param type="ar" val="1.834"/>
        </dgm:alg>
        <dgm:shape xmlns:r="http://schemas.openxmlformats.org/officeDocument/2006/relationships" r:blip="">
          <dgm:adjLst/>
        </dgm:shape>
        <dgm:presOf/>
        <dgm:constrLst>
          <dgm:constr type="primFontSz" for="des" ptType="node" op="equ" val="65"/>
          <dgm:constr type="l" for="ch" forName="ellipse1" refType="w" fact="0"/>
          <dgm:constr type="t" for="ch" forName="ellipse1" refType="h" fact="0"/>
          <dgm:constr type="w" for="ch" forName="ellipse1" refType="w" fact="0.3271"/>
          <dgm:constr type="h" for="ch" forName="ellipse1" refType="h" fact="0.5999"/>
          <dgm:constr type="l" for="ch" forName="ellipse2" refType="w" fact="0.1682"/>
          <dgm:constr type="t" for="ch" forName="ellipse2" refType="h" fact="0.4001"/>
          <dgm:constr type="w" for="ch" forName="ellipse2" refType="w" fact="0.3271"/>
          <dgm:constr type="h" for="ch" forName="ellipse2" refType="h" fact="0.5999"/>
          <dgm:constr type="l" for="ch" forName="ellipse3" refType="w" fact="0.3365"/>
          <dgm:constr type="t" for="ch" forName="ellipse3" refType="h" fact="0"/>
          <dgm:constr type="w" for="ch" forName="ellipse3" refType="w" fact="0.3271"/>
          <dgm:constr type="h" for="ch" forName="ellipse3" refType="h" fact="0.5999"/>
          <dgm:constr type="l" for="ch" forName="ellipse4" refType="w" fact="0.5047"/>
          <dgm:constr type="t" for="ch" forName="ellipse4" refType="h" fact="0.4001"/>
          <dgm:constr type="w" for="ch" forName="ellipse4" refType="w" fact="0.3271"/>
          <dgm:constr type="h" for="ch" forName="ellipse4" refType="h" fact="0.5999"/>
          <dgm:constr type="l" for="ch" forName="ellipse5" refType="w" fact="0.6729"/>
          <dgm:constr type="t" for="ch" forName="ellipse5" refType="h" fact="0"/>
          <dgm:constr type="w" for="ch" forName="ellipse5" refType="w" fact="0.3271"/>
          <dgm:constr type="h" for="ch" forName="ellipse5" refType="h" fact="0.5999"/>
        </dgm:constrLst>
      </dgm:if>
      <dgm:if name="Name8" axis="ch" ptType="node" func="cnt" op="equ" val="6">
        <dgm:alg type="composite">
          <dgm:param type="ar" val="2.1873"/>
        </dgm:alg>
        <dgm:shape xmlns:r="http://schemas.openxmlformats.org/officeDocument/2006/relationships" r:blip="">
          <dgm:adjLst/>
        </dgm:shape>
        <dgm:presOf/>
        <dgm:constrLst>
          <dgm:constr type="primFontSz" for="des" ptType="node" op="equ" val="65"/>
          <dgm:constr type="l" for="ch" forName="ellipse1" refType="w" fact="0"/>
          <dgm:constr type="t" for="ch" forName="ellipse1" refType="h" fact="0"/>
          <dgm:constr type="w" for="ch" forName="ellipse1" refType="w" fact="0.278"/>
          <dgm:constr type="h" for="ch" forName="ellipse1" refType="h" fact="0.6081"/>
          <dgm:constr type="l" for="ch" forName="ellipse2" refType="w" fact="0.1444"/>
          <dgm:constr type="t" for="ch" forName="ellipse2" refType="h" fact="0.3919"/>
          <dgm:constr type="w" for="ch" forName="ellipse2" refType="w" fact="0.278"/>
          <dgm:constr type="h" for="ch" forName="ellipse2" refType="h" fact="0.6081"/>
          <dgm:constr type="l" for="ch" forName="ellipse3" refType="w" fact="0.2888"/>
          <dgm:constr type="t" for="ch" forName="ellipse3" refType="h" fact="0"/>
          <dgm:constr type="w" for="ch" forName="ellipse3" refType="w" fact="0.278"/>
          <dgm:constr type="h" for="ch" forName="ellipse3" refType="h" fact="0.6081"/>
          <dgm:constr type="l" for="ch" forName="ellipse4" refType="w" fact="0.4332"/>
          <dgm:constr type="t" for="ch" forName="ellipse4" refType="h" fact="0.3919"/>
          <dgm:constr type="w" for="ch" forName="ellipse4" refType="w" fact="0.278"/>
          <dgm:constr type="h" for="ch" forName="ellipse4" refType="h" fact="0.6081"/>
          <dgm:constr type="l" for="ch" forName="ellipse5" refType="w" fact="0.5776"/>
          <dgm:constr type="t" for="ch" forName="ellipse5" refType="h" fact="0"/>
          <dgm:constr type="w" for="ch" forName="ellipse5" refType="w" fact="0.278"/>
          <dgm:constr type="h" for="ch" forName="ellipse5" refType="h" fact="0.6081"/>
          <dgm:constr type="l" for="ch" forName="ellipse6" refType="w" fact="0.722"/>
          <dgm:constr type="t" for="ch" forName="ellipse6" refType="h" fact="0.3919"/>
          <dgm:constr type="w" for="ch" forName="ellipse6" refType="w" fact="0.278"/>
          <dgm:constr type="h" for="ch" forName="ellipse6" refType="h" fact="0.6081"/>
        </dgm:constrLst>
      </dgm:if>
      <dgm:else name="Name9">
        <dgm:alg type="composite">
          <dgm:param type="ar" val="2.3466"/>
        </dgm:alg>
        <dgm:shape xmlns:r="http://schemas.openxmlformats.org/officeDocument/2006/relationships" r:blip="">
          <dgm:adjLst/>
        </dgm:shape>
        <dgm:presOf/>
        <dgm:constrLst>
          <dgm:constr type="primFontSz" for="des" ptType="node" op="equ" val="65"/>
          <dgm:constr type="l" for="ch" forName="ellipse1" refType="w" fact="0"/>
          <dgm:constr type="t" for="ch" forName="ellipse1" refType="h" fact="0"/>
          <dgm:constr type="w" for="ch" forName="ellipse1" refType="w" fact="0.2455"/>
          <dgm:constr type="h" for="ch" forName="ellipse1" refType="h" fact="0.5761"/>
          <dgm:constr type="l" for="ch" forName="ellipse2" refType="w" fact="0.1257"/>
          <dgm:constr type="t" for="ch" forName="ellipse2" refType="h" fact="0.4239"/>
          <dgm:constr type="w" for="ch" forName="ellipse2" refType="w" fact="0.2455"/>
          <dgm:constr type="h" for="ch" forName="ellipse2" refType="h" fact="0.5761"/>
          <dgm:constr type="l" for="ch" forName="ellipse3" refType="w" fact="0.2515"/>
          <dgm:constr type="t" for="ch" forName="ellipse3" refType="h" fact="0"/>
          <dgm:constr type="w" for="ch" forName="ellipse3" refType="w" fact="0.2455"/>
          <dgm:constr type="h" for="ch" forName="ellipse3" refType="h" fact="0.5761"/>
          <dgm:constr type="l" for="ch" forName="ellipse4" refType="w" fact="0.3772"/>
          <dgm:constr type="t" for="ch" forName="ellipse4" refType="h" fact="0.4239"/>
          <dgm:constr type="w" for="ch" forName="ellipse4" refType="w" fact="0.2455"/>
          <dgm:constr type="h" for="ch" forName="ellipse4" refType="h" fact="0.5761"/>
          <dgm:constr type="l" for="ch" forName="ellipse5" refType="w" fact="0.503"/>
          <dgm:constr type="t" for="ch" forName="ellipse5" refType="h" fact="0"/>
          <dgm:constr type="w" for="ch" forName="ellipse5" refType="w" fact="0.2455"/>
          <dgm:constr type="h" for="ch" forName="ellipse5" refType="h" fact="0.5761"/>
          <dgm:constr type="l" for="ch" forName="ellipse6" refType="w" fact="0.6287"/>
          <dgm:constr type="t" for="ch" forName="ellipse6" refType="h" fact="0.4239"/>
          <dgm:constr type="w" for="ch" forName="ellipse6" refType="w" fact="0.2455"/>
          <dgm:constr type="h" for="ch" forName="ellipse6" refType="h" fact="0.5761"/>
          <dgm:constr type="l" for="ch" forName="ellipse7" refType="w" fact="0.7545"/>
          <dgm:constr type="t" for="ch" forName="ellipse7" refType="h" fact="0"/>
          <dgm:constr type="w" for="ch" forName="ellipse7" refType="w" fact="0.2455"/>
          <dgm:constr type="h" for="ch" forName="ellipse7" refType="h" fact="0.5761"/>
        </dgm:constrLst>
      </dgm:else>
    </dgm:choose>
    <dgm:choose name="Name10">
      <dgm:if name="Name11" axis="ch" ptType="node" func="cnt" op="gte" val="1">
        <dgm:layoutNode name="ellipse1" styleLbl="vennNode1">
          <dgm:varLst>
            <dgm:bulletEnabled val="1"/>
          </dgm:varLst>
          <dgm:alg type="tx"/>
          <dgm:shape xmlns:r="http://schemas.openxmlformats.org/officeDocument/2006/relationships" type="ellipse" r:blip="">
            <dgm:adjLst/>
          </dgm:shape>
          <dgm:choose name="Name12">
            <dgm:if name="Name13" func="var" arg="dir" op="equ" val="norm">
              <dgm:presOf axis="ch desOrSelf" ptType="node node" st="1 1" cnt="1 0"/>
            </dgm:if>
            <dgm:else name="Name14">
              <dgm:choose name="Name15">
                <dgm:if name="Name16" axis="ch" ptType="node" func="cnt" op="equ" val="1">
                  <dgm:presOf axis="ch desOrSelf" ptType="node node" st="1 1" cnt="1 0"/>
                </dgm:if>
                <dgm:if name="Name17" axis="ch" ptType="node" func="cnt" op="equ" val="2">
                  <dgm:presOf axis="ch desOrSelf" ptType="node node" st="2 1" cnt="1 0"/>
                </dgm:if>
                <dgm:if name="Name18" axis="ch" ptType="node" func="cnt" op="equ" val="3">
                  <dgm:presOf axis="ch desOrSelf" ptType="node node" st="3 1" cnt="1 0"/>
                </dgm:if>
                <dgm:if name="Name19" axis="ch" ptType="node" func="cnt" op="equ" val="4">
                  <dgm:presOf axis="ch desOrSelf" ptType="node node" st="4 1" cnt="1 0"/>
                </dgm:if>
                <dgm:if name="Name20" axis="ch" ptType="node" func="cnt" op="equ" val="5">
                  <dgm:presOf axis="ch desOrSelf" ptType="node node" st="5 1" cnt="1 0"/>
                </dgm:if>
                <dgm:if name="Name21" axis="ch" ptType="node" func="cnt" op="equ" val="6">
                  <dgm:presOf axis="ch desOrSelf" ptType="node node" st="6 1" cnt="1 0"/>
                </dgm:if>
                <dgm:if name="Name22" axis="ch" ptType="node" func="cnt" op="gte" val="7">
                  <dgm:presOf axis="ch desOrSelf" ptType="node node" st="7 1" cnt="1 0"/>
                </dgm:if>
                <dgm:else name="Name23"/>
              </dgm:choose>
            </dgm:else>
          </dgm:choose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24"/>
    </dgm:choose>
    <dgm:choose name="Name25">
      <dgm:if name="Name26" axis="ch" ptType="node" func="cnt" op="gte" val="2">
        <dgm:layoutNode name="ellipse2" styleLbl="vennNode1">
          <dgm:varLst>
            <dgm:bulletEnabled val="1"/>
          </dgm:varLst>
          <dgm:alg type="tx"/>
          <dgm:choose name="Name27">
            <dgm:if name="Name28" func="var" arg="dir" op="equ" val="norm">
              <dgm:shape xmlns:r="http://schemas.openxmlformats.org/officeDocument/2006/relationships" type="ellipse" r:blip="">
                <dgm:adjLst/>
              </dgm:shape>
              <dgm:presOf axis="ch desOrSelf" ptType="node node" st="2 1" cnt="1 0"/>
            </dgm:if>
            <dgm:else name="Name29">
              <dgm:shape xmlns:r="http://schemas.openxmlformats.org/officeDocument/2006/relationships" type="ellipse" r:blip="" zOrderOff="-2">
                <dgm:adjLst/>
              </dgm:shape>
              <dgm:choose name="Name30">
                <dgm:if name="Name31" axis="ch" ptType="node" func="cnt" op="equ" val="2">
                  <dgm:presOf axis="ch desOrSelf" ptType="node node" st="1 1" cnt="1 0"/>
                </dgm:if>
                <dgm:if name="Name32" axis="ch" ptType="node" func="cnt" op="equ" val="3">
                  <dgm:presOf axis="ch desOrSelf" ptType="node node" st="2 1" cnt="1 0"/>
                </dgm:if>
                <dgm:if name="Name33" axis="ch" ptType="node" func="cnt" op="equ" val="4">
                  <dgm:presOf axis="ch desOrSelf" ptType="node node" st="3 1" cnt="1 0"/>
                </dgm:if>
                <dgm:if name="Name34" axis="ch" ptType="node" func="cnt" op="equ" val="5">
                  <dgm:presOf axis="ch desOrSelf" ptType="node node" st="4 1" cnt="1 0"/>
                </dgm:if>
                <dgm:if name="Name35" axis="ch" ptType="node" func="cnt" op="equ" val="6">
                  <dgm:presOf axis="ch desOrSelf" ptType="node node" st="5 1" cnt="1 0"/>
                </dgm:if>
                <dgm:if name="Name36" axis="ch" ptType="node" func="cnt" op="gte" val="7">
                  <dgm:presOf axis="ch desOrSelf" ptType="node node" st="6 1" cnt="1 0"/>
                </dgm:if>
                <dgm:else name="Name37"/>
              </dgm:choose>
            </dgm:else>
          </dgm:choose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38"/>
    </dgm:choose>
    <dgm:choose name="Name39">
      <dgm:if name="Name40" axis="ch" ptType="node" func="cnt" op="gte" val="3">
        <dgm:layoutNode name="ellipse3" styleLbl="vennNode1">
          <dgm:varLst>
            <dgm:bulletEnabled val="1"/>
          </dgm:varLst>
          <dgm:alg type="tx"/>
          <dgm:shape xmlns:r="http://schemas.openxmlformats.org/officeDocument/2006/relationships" type="ellipse" r:blip="">
            <dgm:adjLst/>
          </dgm:shape>
          <dgm:choose name="Name41">
            <dgm:if name="Name42" func="var" arg="dir" op="equ" val="norm">
              <dgm:shape xmlns:r="http://schemas.openxmlformats.org/officeDocument/2006/relationships" type="ellipse" r:blip="">
                <dgm:adjLst/>
              </dgm:shape>
              <dgm:presOf axis="ch desOrSelf" ptType="node node" st="3 1" cnt="1 0"/>
            </dgm:if>
            <dgm:else name="Name43">
              <dgm:shape xmlns:r="http://schemas.openxmlformats.org/officeDocument/2006/relationships" type="ellipse" r:blip="" zOrderOff="-4">
                <dgm:adjLst/>
              </dgm:shape>
              <dgm:choose name="Name44">
                <dgm:if name="Name45" axis="ch" ptType="node" func="cnt" op="equ" val="3">
                  <dgm:presOf axis="ch desOrSelf" ptType="node node" st="1 1" cnt="1 0"/>
                </dgm:if>
                <dgm:if name="Name46" axis="ch" ptType="node" func="cnt" op="equ" val="4">
                  <dgm:presOf axis="ch desOrSelf" ptType="node node" st="2 1" cnt="1 0"/>
                </dgm:if>
                <dgm:if name="Name47" axis="ch" ptType="node" func="cnt" op="equ" val="5">
                  <dgm:presOf axis="ch desOrSelf" ptType="node node" st="3 1" cnt="1 0"/>
                </dgm:if>
                <dgm:if name="Name48" axis="ch" ptType="node" func="cnt" op="equ" val="6">
                  <dgm:presOf axis="ch desOrSelf" ptType="node node" st="4 1" cnt="1 0"/>
                </dgm:if>
                <dgm:if name="Name49" axis="ch" ptType="node" func="cnt" op="gte" val="7">
                  <dgm:presOf axis="ch desOrSelf" ptType="node node" st="5 1" cnt="1 0"/>
                </dgm:if>
                <dgm:else name="Name50"/>
              </dgm:choose>
            </dgm:else>
          </dgm:choose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51"/>
    </dgm:choose>
    <dgm:choose name="Name52">
      <dgm:if name="Name53" axis="ch" ptType="node" func="cnt" op="gte" val="4">
        <dgm:layoutNode name="ellipse4" styleLbl="vennNode1">
          <dgm:varLst>
            <dgm:bulletEnabled val="1"/>
          </dgm:varLst>
          <dgm:alg type="tx"/>
          <dgm:choose name="Name54">
            <dgm:if name="Name55" func="var" arg="dir" op="equ" val="norm">
              <dgm:shape xmlns:r="http://schemas.openxmlformats.org/officeDocument/2006/relationships" type="ellipse" r:blip="">
                <dgm:adjLst/>
              </dgm:shape>
              <dgm:presOf axis="ch desOrSelf" ptType="node node" st="4 1" cnt="1 0"/>
            </dgm:if>
            <dgm:else name="Name56">
              <dgm:shape xmlns:r="http://schemas.openxmlformats.org/officeDocument/2006/relationships" type="ellipse" r:blip="" zOrderOff="-6">
                <dgm:adjLst/>
              </dgm:shape>
              <dgm:choose name="Name57">
                <dgm:if name="Name58" axis="ch" ptType="node" func="cnt" op="equ" val="4">
                  <dgm:presOf axis="ch desOrSelf" ptType="node node" st="1 1" cnt="1 0"/>
                </dgm:if>
                <dgm:if name="Name59" axis="ch" ptType="node" func="cnt" op="equ" val="5">
                  <dgm:presOf axis="ch desOrSelf" ptType="node node" st="2 1" cnt="1 0"/>
                </dgm:if>
                <dgm:if name="Name60" axis="ch" ptType="node" func="cnt" op="equ" val="6">
                  <dgm:presOf axis="ch desOrSelf" ptType="node node" st="3 1" cnt="1 0"/>
                </dgm:if>
                <dgm:if name="Name61" axis="ch" ptType="node" func="cnt" op="gte" val="7">
                  <dgm:presOf axis="ch desOrSelf" ptType="node node" st="4 1" cnt="1 0"/>
                </dgm:if>
                <dgm:else name="Name62"/>
              </dgm:choose>
            </dgm:else>
          </dgm:choose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63"/>
    </dgm:choose>
    <dgm:choose name="Name64">
      <dgm:if name="Name65" axis="ch" ptType="node" func="cnt" op="gte" val="5">
        <dgm:layoutNode name="ellipse5" styleLbl="vennNode1">
          <dgm:varLst>
            <dgm:bulletEnabled val="1"/>
          </dgm:varLst>
          <dgm:alg type="tx"/>
          <dgm:choose name="Name66">
            <dgm:if name="Name67" func="var" arg="dir" op="equ" val="norm">
              <dgm:shape xmlns:r="http://schemas.openxmlformats.org/officeDocument/2006/relationships" type="ellipse" r:blip="">
                <dgm:adjLst/>
              </dgm:shape>
              <dgm:presOf axis="ch desOrSelf" ptType="node node" st="5 1" cnt="1 0"/>
            </dgm:if>
            <dgm:else name="Name68">
              <dgm:shape xmlns:r="http://schemas.openxmlformats.org/officeDocument/2006/relationships" type="ellipse" r:blip="" zOrderOff="-8">
                <dgm:adjLst/>
              </dgm:shape>
              <dgm:choose name="Name69">
                <dgm:if name="Name70" axis="ch" ptType="node" func="cnt" op="equ" val="5">
                  <dgm:presOf axis="ch desOrSelf" ptType="node node" st="1 1" cnt="1 0"/>
                </dgm:if>
                <dgm:if name="Name71" axis="ch" ptType="node" func="cnt" op="equ" val="6">
                  <dgm:presOf axis="ch desOrSelf" ptType="node node" st="2 1" cnt="1 0"/>
                </dgm:if>
                <dgm:if name="Name72" axis="ch" ptType="node" func="cnt" op="gte" val="7">
                  <dgm:presOf axis="ch desOrSelf" ptType="node node" st="3 1" cnt="1 0"/>
                </dgm:if>
                <dgm:else name="Name73"/>
              </dgm:choose>
            </dgm:else>
          </dgm:choose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74"/>
    </dgm:choose>
    <dgm:choose name="Name75">
      <dgm:if name="Name76" axis="ch" ptType="node" func="cnt" op="gte" val="6">
        <dgm:layoutNode name="ellipse6" styleLbl="vennNode1">
          <dgm:varLst>
            <dgm:bulletEnabled val="1"/>
          </dgm:varLst>
          <dgm:alg type="tx"/>
          <dgm:choose name="Name77">
            <dgm:if name="Name78" func="var" arg="dir" op="equ" val="norm">
              <dgm:shape xmlns:r="http://schemas.openxmlformats.org/officeDocument/2006/relationships" type="ellipse" r:blip="">
                <dgm:adjLst/>
              </dgm:shape>
              <dgm:presOf axis="ch desOrSelf" ptType="node node" st="6 1" cnt="1 0"/>
            </dgm:if>
            <dgm:else name="Name79">
              <dgm:shape xmlns:r="http://schemas.openxmlformats.org/officeDocument/2006/relationships" type="ellipse" r:blip="" zOrderOff="-10">
                <dgm:adjLst/>
              </dgm:shape>
              <dgm:choose name="Name80">
                <dgm:if name="Name81" axis="ch" ptType="node" func="cnt" op="equ" val="6">
                  <dgm:presOf axis="ch desOrSelf" ptType="node node" st="1 1" cnt="1 0"/>
                </dgm:if>
                <dgm:if name="Name82" axis="ch" ptType="node" func="cnt" op="gte" val="7">
                  <dgm:presOf axis="ch desOrSelf" ptType="node node" st="2 1" cnt="1 0"/>
                </dgm:if>
                <dgm:else name="Name83"/>
              </dgm:choose>
            </dgm:else>
          </dgm:choose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84"/>
    </dgm:choose>
    <dgm:choose name="Name85">
      <dgm:if name="Name86" axis="ch" ptType="node" func="cnt" op="gte" val="7">
        <dgm:layoutNode name="ellipse7" styleLbl="vennNode1">
          <dgm:varLst>
            <dgm:bulletEnabled val="1"/>
          </dgm:varLst>
          <dgm:alg type="tx"/>
          <dgm:choose name="Name87">
            <dgm:if name="Name88" func="var" arg="dir" op="equ" val="norm">
              <dgm:shape xmlns:r="http://schemas.openxmlformats.org/officeDocument/2006/relationships" type="ellipse" r:blip="">
                <dgm:adjLst/>
              </dgm:shape>
              <dgm:presOf axis="ch desOrSelf" ptType="node node" st="7 1" cnt="1 0"/>
            </dgm:if>
            <dgm:else name="Name89">
              <dgm:shape xmlns:r="http://schemas.openxmlformats.org/officeDocument/2006/relationships" type="ellipse" r:blip="" zOrderOff="-12">
                <dgm:adjLst/>
              </dgm:shape>
              <dgm:presOf axis="ch desOrSelf" ptType="node node" st="1 1" cnt="1 0"/>
            </dgm:else>
          </dgm:choose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90"/>
    </dgm:choose>
  </dgm:layoutNode>
</dgm:layoutDef>
</file>

<file path=ppt/diagrams/layout9.xml><?xml version="1.0" encoding="utf-8"?>
<dgm:layoutDef xmlns:dgm="http://schemas.openxmlformats.org/drawingml/2006/diagram" xmlns:a="http://schemas.openxmlformats.org/drawingml/2006/main" uniqueId="urn:microsoft.com/office/officeart/2008/layout/HexagonCluster">
  <dgm:title val=""/>
  <dgm:desc val=""/>
  <dgm:catLst>
    <dgm:cat type="picture" pri="21000"/>
    <dgm:cat type="relationship" pri="3200"/>
    <dgm:cat type="pictureconvert" pri="21000"/>
  </dgm:catLst>
  <dgm:sampData>
    <dgm:dataModel>
      <dgm:ptLst>
        <dgm:pt modelId="0" type="doc"/>
        <dgm:pt modelId="10">
          <dgm:prSet phldr="1"/>
        </dgm:pt>
        <dgm:pt modelId="20">
          <dgm:prSet phldr="1"/>
        </dgm:pt>
        <dgm:pt modelId="30">
          <dgm:prSet phldr="1"/>
        </dgm:pt>
      </dgm:ptLst>
      <dgm:cxnLst>
        <dgm:cxn modelId="40" srcId="0" destId="10" srcOrd="0" destOrd="0"/>
        <dgm:cxn modelId="50" srcId="0" destId="20" srcOrd="1" destOrd="0"/>
        <dgm:cxn modelId="60" srcId="0" destId="30" srcOrd="2" destOrd="0"/>
      </dgm:cxnLst>
      <dgm:bg/>
      <dgm:whole/>
    </dgm:dataModel>
  </dgm:sampData>
  <dgm:styleData>
    <dgm:dataModel>
      <dgm:ptLst>
        <dgm:pt modelId="0" type="doc"/>
        <dgm:pt modelId="10">
          <dgm:prSet phldr="1"/>
        </dgm:pt>
        <dgm:pt modelId="20">
          <dgm:prSet phldr="1"/>
        </dgm:pt>
        <dgm:pt modelId="30">
          <dgm:prSet phldr="1"/>
        </dgm:pt>
      </dgm:ptLst>
      <dgm:cxnLst>
        <dgm:cxn modelId="40" srcId="0" destId="10" srcOrd="0" destOrd="0"/>
        <dgm:cxn modelId="50" srcId="0" destId="20" srcOrd="1" destOrd="0"/>
        <dgm:cxn modelId="60" srcId="0" destId="30" srcOrd="2" destOrd="0"/>
      </dgm:cxnLst>
      <dgm:bg/>
      <dgm:whole/>
    </dgm:dataModel>
  </dgm:styleData>
  <dgm:clrData>
    <dgm:dataModel>
      <dgm:ptLst>
        <dgm:pt modelId="0" type="doc"/>
        <dgm:pt modelId="10">
          <dgm:prSet phldr="1"/>
        </dgm:pt>
        <dgm:pt modelId="20">
          <dgm:prSet phldr="1"/>
        </dgm:pt>
        <dgm:pt modelId="30">
          <dgm:prSet phldr="1"/>
        </dgm:pt>
      </dgm:ptLst>
      <dgm:cxnLst>
        <dgm:cxn modelId="40" srcId="0" destId="10" srcOrd="0" destOrd="0"/>
        <dgm:cxn modelId="50" srcId="0" destId="20" srcOrd="1" destOrd="0"/>
        <dgm:cxn modelId="60" srcId="0" destId="30" srcOrd="2" destOrd="0"/>
      </dgm:cxnLst>
      <dgm:bg/>
      <dgm:whole/>
    </dgm:dataModel>
  </dgm:clrData>
  <dgm:layoutNode name="Name0">
    <dgm:varLst>
      <dgm:chMax val="21"/>
      <dgm:chPref val="21"/>
    </dgm:varLst>
    <dgm:shape xmlns:r="http://schemas.openxmlformats.org/officeDocument/2006/relationships" r:blip="">
      <dgm:adjLst/>
    </dgm:shape>
    <dgm:choose name="Name1">
      <dgm:if name="Name2" axis="ch" ptType="node" func="cnt" op="equ" val="1">
        <dgm:alg type="composite">
          <dgm:param type="ar" val="1.3871"/>
        </dgm:alg>
        <dgm:constrLst>
          <dgm:constr type="primFontSz" for="des" ptType="node" op="equ" val="65"/>
          <dgm:constr type="l" for="ch" forName="text1" refType="w" fact="0.4525"/>
          <dgm:constr type="t" for="ch" forName="text1" refType="h" fact="0.346"/>
          <dgm:constr type="w" for="ch" forName="text1" refType="w" fact="0.5475"/>
          <dgm:constr type="h" for="ch" forName="text1" refType="h" fact="0.654"/>
          <dgm:constr type="l" for="ch" forName="textaccent1" refType="w" fact="0.4652"/>
          <dgm:constr type="t" for="ch" forName="textaccent1" refType="h" fact="0.6348"/>
          <dgm:constr type="w" for="ch" forName="textaccent1" refType="w" fact="0.0639"/>
          <dgm:constr type="h" for="ch" forName="textaccent1" refType="h" fact="0.0765"/>
          <dgm:constr type="l" for="ch" forName="image1" refType="w" fact="0"/>
          <dgm:constr type="t" for="ch" forName="image1" refType="h" fact="0"/>
          <dgm:constr type="w" for="ch" forName="image1" refType="w" fact="0.5468"/>
          <dgm:constr type="h" for="ch" forName="image1" refType="h" fact="0.6538"/>
          <dgm:constr type="l" for="ch" forName="imageaccent1" refType="w" fact="0.3702"/>
          <dgm:constr type="t" for="ch" forName="imageaccent1" refType="h" fact="0.5633"/>
          <dgm:constr type="w" for="ch" forName="imageaccent1" refType="w" fact="0.0639"/>
          <dgm:constr type="h" for="ch" forName="imageaccent1" refType="h" fact="0.0765"/>
        </dgm:constrLst>
      </dgm:if>
      <dgm:if name="Name3" axis="ch" ptType="node" func="cnt" op="equ" val="2">
        <dgm:alg type="composite">
          <dgm:param type="ar" val="2.6443"/>
        </dgm:alg>
        <dgm:constrLst>
          <dgm:constr type="primFontSz" for="des" ptType="node" op="equ" val="65"/>
          <dgm:constr type="l" for="ch" forName="text1" refType="w" fact="0.2383"/>
          <dgm:constr type="t" for="ch" forName="text1" refType="h" fact="0.3501"/>
          <dgm:constr type="w" for="ch" forName="text1" refType="w" fact="0.285"/>
          <dgm:constr type="h" for="ch" forName="text1" refType="h" fact="0.6499"/>
          <dgm:constr type="l" for="ch" forName="textaccent1" refType="w" fact="0.2472"/>
          <dgm:constr type="t" for="ch" forName="textaccent1" refType="h" fact="0.6371"/>
          <dgm:constr type="w" for="ch" forName="textaccent1" refType="w" fact="0.0333"/>
          <dgm:constr type="h" for="ch" forName="textaccent1" refType="h" fact="0.076"/>
          <dgm:constr type="l" for="ch" forName="image1" refType="w" fact="0"/>
          <dgm:constr type="t" for="ch" forName="image1" refType="h" fact="0"/>
          <dgm:constr type="w" for="ch" forName="image1" refType="w" fact="0.285"/>
          <dgm:constr type="h" for="ch" forName="image1" refType="h" fact="0.6499"/>
          <dgm:constr type="l" for="ch" forName="imageaccent1" refType="w" fact="0.1942"/>
          <dgm:constr type="t" for="ch" forName="imageaccent1" refType="h" fact="0.5602"/>
          <dgm:constr type="w" for="ch" forName="imageaccent1" refType="w" fact="0.0333"/>
          <dgm:constr type="h" for="ch" forName="imageaccent1" refType="h" fact="0.076"/>
          <dgm:constr type="l" for="ch" forName="text2" refType="w" fact="0.4767"/>
          <dgm:constr type="t" for="ch" forName="text2" refType="h" fact="0"/>
          <dgm:constr type="w" for="ch" forName="text2" refType="w" fact="0.285"/>
          <dgm:constr type="h" for="ch" forName="text2" refType="h" fact="0.6499"/>
          <dgm:constr type="l" for="ch" forName="textaccent2" refType="w" fact="0.6709"/>
          <dgm:constr type="t" for="ch" forName="textaccent2" refType="h" fact="0.5602"/>
          <dgm:constr type="w" for="ch" forName="textaccent2" refType="w" fact="0.0333"/>
          <dgm:constr type="h" for="ch" forName="textaccent2" refType="h" fact="0.076"/>
          <dgm:constr type="l" for="ch" forName="image2" refType="w" fact="0.715"/>
          <dgm:constr type="t" for="ch" forName="image2" refType="h" fact="0.3501"/>
          <dgm:constr type="w" for="ch" forName="image2" refType="w" fact="0.285"/>
          <dgm:constr type="h" for="ch" forName="image2" refType="h" fact="0.6499"/>
          <dgm:constr type="l" for="ch" forName="imageaccent2" refType="w" fact="0.7239"/>
          <dgm:constr type="t" for="ch" forName="imageaccent2" refType="h" fact="0.6371"/>
          <dgm:constr type="w" for="ch" forName="imageaccent2" refType="w" fact="0.0333"/>
          <dgm:constr type="h" for="ch" forName="imageaccent2" refType="h" fact="0.076"/>
        </dgm:constrLst>
      </dgm:if>
      <dgm:if name="Name4" axis="ch" ptType="node" func="cnt" op="equ" val="3">
        <dgm:alg type="composite">
          <dgm:param type="ar" val="1.5623"/>
        </dgm:alg>
        <dgm:constrLst>
          <dgm:constr type="primFontSz" for="des" ptType="node" op="equ" val="65"/>
          <dgm:constr type="l" for="ch" forName="text1" refType="w" fact="0.2402"/>
          <dgm:constr type="t" for="ch" forName="text1" refType="h" fact="0.6215"/>
          <dgm:constr type="w" for="ch" forName="text1" refType="w" fact="0.281"/>
          <dgm:constr type="h" for="ch" forName="text1" refType="h" fact="0.3785"/>
          <dgm:constr type="l" for="ch" forName="textaccent1" refType="w" fact="0.2475"/>
          <dgm:constr type="t" for="ch" forName="textaccent1" refType="h" fact="0.7886"/>
          <dgm:constr type="w" for="ch" forName="textaccent1" refType="w" fact="0.0329"/>
          <dgm:constr type="h" for="ch" forName="textaccent1" refType="h" fact="0.0443"/>
          <dgm:constr type="l" for="ch" forName="image1" refType="w" fact="0"/>
          <dgm:constr type="t" for="ch" forName="image1" refType="h" fact="0.4182"/>
          <dgm:constr type="w" for="ch" forName="image1" refType="w" fact="0.281"/>
          <dgm:constr type="h" for="ch" forName="image1" refType="h" fact="0.3785"/>
          <dgm:constr type="l" for="ch" forName="imageaccent1" refType="w" fact="0.1913"/>
          <dgm:constr type="t" for="ch" forName="imageaccent1" refType="h" fact="0.7467"/>
          <dgm:constr type="w" for="ch" forName="imageaccent1" refType="w" fact="0.0329"/>
          <dgm:constr type="h" for="ch" forName="imageaccent1" refType="h" fact="0.0443"/>
          <dgm:constr type="l" for="ch" forName="text2" refType="w" fact="0.4796"/>
          <dgm:constr type="t" for="ch" forName="text2" refType="h" fact="0.4137"/>
          <dgm:constr type="w" for="ch" forName="text2" refType="w" fact="0.281"/>
          <dgm:constr type="h" for="ch" forName="text2" refType="h" fact="0.3785"/>
          <dgm:constr type="l" for="ch" forName="textaccent2" refType="w" fact="0.6717"/>
          <dgm:constr type="t" for="ch" forName="textaccent2" refType="h" fact="0.7418"/>
          <dgm:constr type="w" for="ch" forName="textaccent2" refType="w" fact="0.0329"/>
          <dgm:constr type="h" for="ch" forName="textaccent2" refType="h" fact="0.0443"/>
          <dgm:constr type="l" for="ch" forName="image2" refType="w" fact="0.719"/>
          <dgm:constr type="t" for="ch" forName="image2" refType="h" fact="0.6215"/>
          <dgm:constr type="w" for="ch" forName="image2" refType="w" fact="0.281"/>
          <dgm:constr type="h" for="ch" forName="image2" refType="h" fact="0.3785"/>
          <dgm:constr type="l" for="ch" forName="imageaccent2" refType="w" fact="0.7263"/>
          <dgm:constr type="t" for="ch" forName="imageaccent2" refType="h" fact="0.7886"/>
          <dgm:constr type="w" for="ch" forName="imageaccent2" refType="w" fact="0.0329"/>
          <dgm:constr type="h" for="ch" forName="imageaccent2" refType="h" fact="0.0443"/>
          <dgm:constr type="l" for="ch" forName="text3" refType="w" fact="0.2402"/>
          <dgm:constr type="t" for="ch" forName="text3" refType="h" fact="0.2068"/>
          <dgm:constr type="w" for="ch" forName="text3" refType="w" fact="0.281"/>
          <dgm:constr type="h" for="ch" forName="text3" refType="h" fact="0.3785"/>
          <dgm:constr type="l" for="ch" forName="textaccent3" refType="w" fact="0.4307"/>
          <dgm:constr type="t" for="ch" forName="textaccent3" refType="h" fact="0.215"/>
          <dgm:constr type="w" for="ch" forName="textaccent3" refType="w" fact="0.0329"/>
          <dgm:constr type="h" for="ch" forName="textaccent3" refType="h" fact="0.0443"/>
          <dgm:constr type="l" for="ch" forName="image3" refType="w" fact="0.4796"/>
          <dgm:constr type="t" for="ch" forName="image3" refType="h" fact="0"/>
          <dgm:constr type="w" for="ch" forName="image3" refType="w" fact="0.281"/>
          <dgm:constr type="h" for="ch" forName="image3" refType="h" fact="0.3785"/>
          <dgm:constr type="l" for="ch" forName="imageaccent3" refType="w" fact="0.4879"/>
          <dgm:constr type="t" for="ch" forName="imageaccent3" refType="h" fact="0.1662"/>
          <dgm:constr type="w" for="ch" forName="imageaccent3" refType="w" fact="0.0329"/>
          <dgm:constr type="h" for="ch" forName="imageaccent3" refType="h" fact="0.0443"/>
        </dgm:constrLst>
      </dgm:if>
      <dgm:if name="Name5" axis="ch" ptType="node" func="cnt" op="equ" val="4">
        <dgm:alg type="composite">
          <dgm:param type="ar" val="1.943"/>
        </dgm:alg>
        <dgm:constrLst>
          <dgm:constr type="primFontSz" for="des" ptType="node" op="equ" val="65"/>
          <dgm:constr type="l" for="ch" forName="image2" refType="w" fact="0.5787"/>
          <dgm:constr type="t" for="ch" forName="image2" refType="h" fact="0.6208"/>
          <dgm:constr type="w" for="ch" forName="image2" refType="w" fact="0.227"/>
          <dgm:constr type="h" for="ch" forName="image2" refType="h" fact="0.3786"/>
          <dgm:constr type="l" for="ch" forName="text4" refType="w" fact="0.5787"/>
          <dgm:constr type="t" for="ch" forName="text4" refType="h" fact="0.2081"/>
          <dgm:constr type="w" for="ch" forName="text4" refType="w" fact="0.227"/>
          <dgm:constr type="h" for="ch" forName="text4" refType="h" fact="0.3786"/>
          <dgm:constr type="l" for="ch" forName="text2" refType="w" fact="0.3852"/>
          <dgm:constr type="t" for="ch" forName="text2" refType="h" fact="0.4127"/>
          <dgm:constr type="w" for="ch" forName="text2" refType="w" fact="0.227"/>
          <dgm:constr type="h" for="ch" forName="text2" refType="h" fact="0.3786"/>
          <dgm:constr type="l" for="ch" forName="image3" refType="w" fact="0.3852"/>
          <dgm:constr type="t" for="ch" forName="image3" refType="h" fact="0"/>
          <dgm:constr type="w" for="ch" forName="image3" refType="w" fact="0.227"/>
          <dgm:constr type="h" for="ch" forName="image3" refType="h" fact="0.3786"/>
          <dgm:constr type="l" for="ch" forName="text1" refType="w" fact="0.1927"/>
          <dgm:constr type="t" for="ch" forName="text1" refType="h" fact="0.6214"/>
          <dgm:constr type="w" for="ch" forName="text1" refType="w" fact="0.227"/>
          <dgm:constr type="h" for="ch" forName="text1" refType="h" fact="0.3786"/>
          <dgm:constr type="l" for="ch" forName="textaccent1" refType="w" fact="0.1998"/>
          <dgm:constr type="t" for="ch" forName="textaccent1" refType="h" fact="0.7887"/>
          <dgm:constr type="w" for="ch" forName="textaccent1" refType="w" fact="0.0265"/>
          <dgm:constr type="h" for="ch" forName="textaccent1" refType="h" fact="0.0444"/>
          <dgm:constr type="l" for="ch" forName="image1" refType="w" fact="0"/>
          <dgm:constr type="t" for="ch" forName="image1" refType="h" fact="0.4156"/>
          <dgm:constr type="w" for="ch" forName="image1" refType="w" fact="0.227"/>
          <dgm:constr type="h" for="ch" forName="image1" refType="h" fact="0.3786"/>
          <dgm:constr type="l" for="ch" forName="imageaccent1" refType="w" fact="0.1537"/>
          <dgm:constr type="t" for="ch" forName="imageaccent1" refType="h" fact="0.7417"/>
          <dgm:constr type="w" for="ch" forName="imageaccent1" refType="w" fact="0.0265"/>
          <dgm:constr type="h" for="ch" forName="imageaccent1" refType="h" fact="0.0444"/>
          <dgm:constr type="l" for="ch" forName="textaccent2" refType="w" fact="0.5407"/>
          <dgm:constr type="t" for="ch" forName="textaccent2" refType="h" fact="0.7384"/>
          <dgm:constr type="w" for="ch" forName="textaccent2" refType="w" fact="0.0265"/>
          <dgm:constr type="h" for="ch" forName="textaccent2" refType="h" fact="0.0444"/>
          <dgm:constr type="l" for="ch" forName="imageaccent2" refType="w" fact="0.5839"/>
          <dgm:constr type="t" for="ch" forName="imageaccent2" refType="h" fact="0.7904"/>
          <dgm:constr type="w" for="ch" forName="imageaccent2" refType="w" fact="0.0265"/>
          <dgm:constr type="h" for="ch" forName="imageaccent2" refType="h" fact="0.0444"/>
          <dgm:constr type="l" for="ch" forName="text3" refType="w" fact="0.1927"/>
          <dgm:constr type="t" for="ch" forName="text3" refType="h" fact="0.2087"/>
          <dgm:constr type="w" for="ch" forName="text3" refType="w" fact="0.227"/>
          <dgm:constr type="h" for="ch" forName="text3" refType="h" fact="0.3786"/>
          <dgm:constr type="l" for="ch" forName="textaccent3" refType="w" fact="0.3472"/>
          <dgm:constr type="t" for="ch" forName="textaccent3" refType="h" fact="0.2165"/>
          <dgm:constr type="w" for="ch" forName="textaccent3" refType="w" fact="0.0265"/>
          <dgm:constr type="h" for="ch" forName="textaccent3" refType="h" fact="0.0444"/>
          <dgm:constr type="l" for="ch" forName="imageaccent3" refType="w" fact="0.3904"/>
          <dgm:constr type="t" for="ch" forName="imageaccent3" refType="h" fact="0.1678"/>
          <dgm:constr type="w" for="ch" forName="imageaccent3" refType="w" fact="0.0265"/>
          <dgm:constr type="h" for="ch" forName="imageaccent3" refType="h" fact="0.0444"/>
          <dgm:constr type="l" for="ch" forName="textaccent4" refType="w" fact="0.7739"/>
          <dgm:constr type="t" for="ch" forName="textaccent4" refType="h" fact="0.3752"/>
          <dgm:constr type="w" for="ch" forName="textaccent4" refType="w" fact="0.0265"/>
          <dgm:constr type="h" for="ch" forName="textaccent4" refType="h" fact="0.0444"/>
          <dgm:constr type="l" for="ch" forName="image4" refType="w" fact="0.773"/>
          <dgm:constr type="t" for="ch" forName="image4" refType="h" fact="0.4162"/>
          <dgm:constr type="w" for="ch" forName="image4" refType="w" fact="0.227"/>
          <dgm:constr type="h" for="ch" forName="image4" refType="h" fact="0.3786"/>
          <dgm:constr type="l" for="ch" forName="imageaccent4" refType="w" fact="0.8188"/>
          <dgm:constr type="t" for="ch" forName="imageaccent4" refType="h" fact="0.4229"/>
          <dgm:constr type="w" for="ch" forName="imageaccent4" refType="w" fact="0.0265"/>
          <dgm:constr type="h" for="ch" forName="imageaccent4" refType="h" fact="0.0444"/>
        </dgm:constrLst>
      </dgm:if>
      <dgm:if name="Name6" axis="ch" ptType="node" func="cnt" op="equ" val="5">
        <dgm:alg type="composite">
          <dgm:param type="ar" val="2.3203"/>
        </dgm:alg>
        <dgm:constrLst>
          <dgm:constr type="primFontSz" for="des" ptType="node" op="equ" val="65"/>
          <dgm:constr type="l" for="ch" forName="image4" refType="w" fact="0.6491"/>
          <dgm:constr type="t" for="ch" forName="image4" refType="h" fact="0.4193"/>
          <dgm:constr type="w" for="ch" forName="image4" refType="w" fact="0.1886"/>
          <dgm:constr type="h" for="ch" forName="image4" refType="h" fact="0.3757"/>
          <dgm:constr type="l" for="ch" forName="text5" refType="w" fact="0.6491"/>
          <dgm:constr type="t" for="ch" forName="text5" refType="h" fact="0.004"/>
          <dgm:constr type="w" for="ch" forName="text5" refType="w" fact="0.1886"/>
          <dgm:constr type="h" for="ch" forName="text5" refType="h" fact="0.3757"/>
          <dgm:constr type="l" for="ch" forName="image5" refType="w" fact="0.8114"/>
          <dgm:constr type="t" for="ch" forName="image5" refType="h" fact="0.2136"/>
          <dgm:constr type="w" for="ch" forName="image5" refType="w" fact="0.1886"/>
          <dgm:constr type="h" for="ch" forName="image5" refType="h" fact="0.3757"/>
          <dgm:constr type="l" for="ch" forName="image2" refType="w" fact="0.4868"/>
          <dgm:constr type="t" for="ch" forName="image2" refType="h" fact="0.6235"/>
          <dgm:constr type="w" for="ch" forName="image2" refType="w" fact="0.1886"/>
          <dgm:constr type="h" for="ch" forName="image2" refType="h" fact="0.3757"/>
          <dgm:constr type="l" for="ch" forName="text4" refType="w" fact="0.4868"/>
          <dgm:constr type="t" for="ch" forName="text4" refType="h" fact="0.2081"/>
          <dgm:constr type="w" for="ch" forName="text4" refType="w" fact="0.1886"/>
          <dgm:constr type="h" for="ch" forName="text4" refType="h" fact="0.3757"/>
          <dgm:constr type="l" for="ch" forName="text2" refType="w" fact="0.3246"/>
          <dgm:constr type="t" for="ch" forName="text2" refType="h" fact="0.4154"/>
          <dgm:constr type="w" for="ch" forName="text2" refType="w" fact="0.1886"/>
          <dgm:constr type="h" for="ch" forName="text2" refType="h" fact="0.3757"/>
          <dgm:constr type="l" for="ch" forName="image3" refType="w" fact="0.3246"/>
          <dgm:constr type="t" for="ch" forName="image3" refType="h" fact="0"/>
          <dgm:constr type="w" for="ch" forName="image3" refType="w" fact="0.1886"/>
          <dgm:constr type="h" for="ch" forName="image3" refType="h" fact="0.3757"/>
          <dgm:constr type="l" for="ch" forName="text1" refType="w" fact="0.1623"/>
          <dgm:constr type="t" for="ch" forName="text1" refType="h" fact="0.6243"/>
          <dgm:constr type="w" for="ch" forName="text1" refType="w" fact="0.1886"/>
          <dgm:constr type="h" for="ch" forName="text1" refType="h" fact="0.3757"/>
          <dgm:constr type="l" for="ch" forName="text3" refType="w" fact="0.1623"/>
          <dgm:constr type="t" for="ch" forName="text3" refType="h" fact="0.2089"/>
          <dgm:constr type="w" for="ch" forName="text3" refType="w" fact="0.1886"/>
          <dgm:constr type="h" for="ch" forName="text3" refType="h" fact="0.3757"/>
          <dgm:constr type="l" for="ch" forName="textaccent1" refType="w" fact="0.1668"/>
          <dgm:constr type="t" for="ch" forName="textaccent1" refType="h" fact="0.7923"/>
          <dgm:constr type="w" for="ch" forName="textaccent1" refType="w" fact="0.022"/>
          <dgm:constr type="h" for="ch" forName="textaccent1" refType="h" fact="0.044"/>
          <dgm:constr type="l" for="ch" forName="image1" refType="w" fact="0"/>
          <dgm:constr type="t" for="ch" forName="image1" refType="h" fact="0.4166"/>
          <dgm:constr type="w" for="ch" forName="image1" refType="w" fact="0.1886"/>
          <dgm:constr type="h" for="ch" forName="image1" refType="h" fact="0.3757"/>
          <dgm:constr type="l" for="ch" forName="imageaccent1" refType="w" fact="0.1292"/>
          <dgm:constr type="t" for="ch" forName="imageaccent1" refType="h" fact="0.7424"/>
          <dgm:constr type="w" for="ch" forName="imageaccent1" refType="w" fact="0.022"/>
          <dgm:constr type="h" for="ch" forName="imageaccent1" refType="h" fact="0.044"/>
          <dgm:constr type="l" for="ch" forName="textaccent2" refType="w" fact="0.4544"/>
          <dgm:constr type="t" for="ch" forName="textaccent2" refType="h" fact="0.7404"/>
          <dgm:constr type="w" for="ch" forName="textaccent2" refType="w" fact="0.022"/>
          <dgm:constr type="h" for="ch" forName="textaccent2" refType="h" fact="0.044"/>
          <dgm:constr type="l" for="ch" forName="imageaccent2" refType="w" fact="0.4914"/>
          <dgm:constr type="t" for="ch" forName="imageaccent2" refType="h" fact="0.7907"/>
          <dgm:constr type="w" for="ch" forName="imageaccent2" refType="w" fact="0.022"/>
          <dgm:constr type="h" for="ch" forName="imageaccent2" refType="h" fact="0.044"/>
          <dgm:constr type="l" for="ch" forName="textaccent3" refType="w" fact="0.2915"/>
          <dgm:constr type="t" for="ch" forName="textaccent3" refType="h" fact="0.216"/>
          <dgm:constr type="w" for="ch" forName="textaccent3" refType="w" fact="0.022"/>
          <dgm:constr type="h" for="ch" forName="textaccent3" refType="h" fact="0.044"/>
          <dgm:constr type="l" for="ch" forName="imageaccent3" refType="w" fact="0.3299"/>
          <dgm:constr type="t" for="ch" forName="imageaccent3" refType="h" fact="0.1665"/>
          <dgm:constr type="w" for="ch" forName="imageaccent3" refType="w" fact="0.022"/>
          <dgm:constr type="h" for="ch" forName="imageaccent3" refType="h" fact="0.044"/>
          <dgm:constr type="l" for="ch" forName="textaccent4" refType="w" fact="0.65"/>
          <dgm:constr type="t" for="ch" forName="textaccent4" refType="h" fact="0.3746"/>
          <dgm:constr type="w" for="ch" forName="textaccent4" refType="w" fact="0.022"/>
          <dgm:constr type="h" for="ch" forName="textaccent4" refType="h" fact="0.044"/>
          <dgm:constr type="l" for="ch" forName="imageaccent4" refType="w" fact="0.6859"/>
          <dgm:constr type="t" for="ch" forName="imageaccent4" refType="h" fact="0.4261"/>
          <dgm:constr type="w" for="ch" forName="imageaccent4" refType="w" fact="0.022"/>
          <dgm:constr type="h" for="ch" forName="imageaccent4" refType="h" fact="0.044"/>
          <dgm:constr type="l" for="ch" forName="textaccent5" refType="w" fact="0.8123"/>
          <dgm:constr type="t" for="ch" forName="textaccent5" refType="h" fact="0.1724"/>
          <dgm:constr type="w" for="ch" forName="textaccent5" refType="w" fact="0.022"/>
          <dgm:constr type="h" for="ch" forName="textaccent5" refType="h" fact="0.044"/>
          <dgm:constr type="l" for="ch" forName="imageaccent5" refType="w" fact="0.849"/>
          <dgm:constr type="t" for="ch" forName="imageaccent5" refType="h" fact="0.222"/>
          <dgm:constr type="w" for="ch" forName="imageaccent5" refType="w" fact="0.022"/>
          <dgm:constr type="h" for="ch" forName="imageaccent5" refType="h" fact="0.044"/>
        </dgm:constrLst>
      </dgm:if>
      <dgm:if name="Name7" axis="ch" ptType="node" func="cnt" op="equ" val="6">
        <dgm:alg type="composite">
          <dgm:param type="ar" val="1.9179"/>
        </dgm:alg>
        <dgm:constrLst>
          <dgm:constr type="primFontSz" for="des" ptType="node" op="equ" val="65"/>
          <dgm:constr type="l" for="ch" forName="image4" refType="w" fact="0.6491"/>
          <dgm:constr type="t" for="ch" forName="image4" refType="h" fact="0.3466"/>
          <dgm:constr type="w" for="ch" forName="image4" refType="w" fact="0.1886"/>
          <dgm:constr type="h" for="ch" forName="image4" refType="h" fact="0.3106"/>
          <dgm:constr type="l" for="ch" forName="text5" refType="w" fact="0.6491"/>
          <dgm:constr type="t" for="ch" forName="text5" refType="h" fact="0.0033"/>
          <dgm:constr type="w" for="ch" forName="text5" refType="w" fact="0.1886"/>
          <dgm:constr type="h" for="ch" forName="text5" refType="h" fact="0.3106"/>
          <dgm:constr type="l" for="ch" forName="image5" refType="w" fact="0.8114"/>
          <dgm:constr type="t" for="ch" forName="image5" refType="h" fact="0.1766"/>
          <dgm:constr type="w" for="ch" forName="image5" refType="w" fact="0.1886"/>
          <dgm:constr type="h" for="ch" forName="image5" refType="h" fact="0.3106"/>
          <dgm:constr type="l" for="ch" forName="image2" refType="w" fact="0.4868"/>
          <dgm:constr type="t" for="ch" forName="image2" refType="h" fact="0.5154"/>
          <dgm:constr type="w" for="ch" forName="image2" refType="w" fact="0.1886"/>
          <dgm:constr type="h" for="ch" forName="image2" refType="h" fact="0.3106"/>
          <dgm:constr type="l" for="ch" forName="text4" refType="w" fact="0.4868"/>
          <dgm:constr type="t" for="ch" forName="text4" refType="h" fact="0.172"/>
          <dgm:constr type="w" for="ch" forName="text4" refType="w" fact="0.1886"/>
          <dgm:constr type="h" for="ch" forName="text4" refType="h" fact="0.3106"/>
          <dgm:constr type="l" for="ch" forName="text2" refType="w" fact="0.3246"/>
          <dgm:constr type="t" for="ch" forName="text2" refType="h" fact="0.3434"/>
          <dgm:constr type="w" for="ch" forName="text2" refType="w" fact="0.1886"/>
          <dgm:constr type="h" for="ch" forName="text2" refType="h" fact="0.3106"/>
          <dgm:constr type="l" for="ch" forName="image3" refType="w" fact="0.3246"/>
          <dgm:constr type="t" for="ch" forName="image3" refType="h" fact="0"/>
          <dgm:constr type="w" for="ch" forName="image3" refType="w" fact="0.1886"/>
          <dgm:constr type="h" for="ch" forName="image3" refType="h" fact="0.3106"/>
          <dgm:constr type="l" for="ch" forName="text1" refType="w" fact="0.1623"/>
          <dgm:constr type="t" for="ch" forName="text1" refType="h" fact="0.516"/>
          <dgm:constr type="w" for="ch" forName="text1" refType="w" fact="0.1886"/>
          <dgm:constr type="h" for="ch" forName="text1" refType="h" fact="0.3106"/>
          <dgm:constr type="l" for="ch" forName="text3" refType="w" fact="0.1623"/>
          <dgm:constr type="t" for="ch" forName="text3" refType="h" fact="0.1727"/>
          <dgm:constr type="w" for="ch" forName="text3" refType="w" fact="0.1886"/>
          <dgm:constr type="h" for="ch" forName="text3" refType="h" fact="0.3106"/>
          <dgm:constr type="l" for="ch" forName="textaccent1" refType="w" fact="0.1668"/>
          <dgm:constr type="t" for="ch" forName="textaccent1" refType="h" fact="0.6549"/>
          <dgm:constr type="w" for="ch" forName="textaccent1" refType="w" fact="0.022"/>
          <dgm:constr type="h" for="ch" forName="textaccent1" refType="h" fact="0.0364"/>
          <dgm:constr type="l" for="ch" forName="image1" refType="w" fact="0"/>
          <dgm:constr type="t" for="ch" forName="image1" refType="h" fact="0.3443"/>
          <dgm:constr type="w" for="ch" forName="image1" refType="w" fact="0.1886"/>
          <dgm:constr type="h" for="ch" forName="image1" refType="h" fact="0.3106"/>
          <dgm:constr type="l" for="ch" forName="imageaccent1" refType="w" fact="0.1292"/>
          <dgm:constr type="t" for="ch" forName="imageaccent1" refType="h" fact="0.6137"/>
          <dgm:constr type="w" for="ch" forName="imageaccent1" refType="w" fact="0.022"/>
          <dgm:constr type="h" for="ch" forName="imageaccent1" refType="h" fact="0.0364"/>
          <dgm:constr type="l" for="ch" forName="textaccent2" refType="w" fact="0.4544"/>
          <dgm:constr type="t" for="ch" forName="textaccent2" refType="h" fact="0.612"/>
          <dgm:constr type="w" for="ch" forName="textaccent2" refType="w" fact="0.022"/>
          <dgm:constr type="h" for="ch" forName="textaccent2" refType="h" fact="0.0364"/>
          <dgm:constr type="l" for="ch" forName="imageaccent2" refType="w" fact="0.4914"/>
          <dgm:constr type="t" for="ch" forName="imageaccent2" refType="h" fact="0.6536"/>
          <dgm:constr type="w" for="ch" forName="imageaccent2" refType="w" fact="0.022"/>
          <dgm:constr type="h" for="ch" forName="imageaccent2" refType="h" fact="0.0364"/>
          <dgm:constr type="l" for="ch" forName="textaccent3" refType="w" fact="0.2915"/>
          <dgm:constr type="t" for="ch" forName="textaccent3" refType="h" fact="0.1786"/>
          <dgm:constr type="w" for="ch" forName="textaccent3" refType="w" fact="0.022"/>
          <dgm:constr type="h" for="ch" forName="textaccent3" refType="h" fact="0.0364"/>
          <dgm:constr type="l" for="ch" forName="imageaccent3" refType="w" fact="0.3299"/>
          <dgm:constr type="t" for="ch" forName="imageaccent3" refType="h" fact="0.1376"/>
          <dgm:constr type="w" for="ch" forName="imageaccent3" refType="w" fact="0.022"/>
          <dgm:constr type="h" for="ch" forName="imageaccent3" refType="h" fact="0.0364"/>
          <dgm:constr type="l" for="ch" forName="textaccent4" refType="w" fact="0.65"/>
          <dgm:constr type="t" for="ch" forName="textaccent4" refType="h" fact="0.3096"/>
          <dgm:constr type="w" for="ch" forName="textaccent4" refType="w" fact="0.022"/>
          <dgm:constr type="h" for="ch" forName="textaccent4" refType="h" fact="0.0364"/>
          <dgm:constr type="l" for="ch" forName="imageaccent4" refType="w" fact="0.6859"/>
          <dgm:constr type="t" for="ch" forName="imageaccent4" refType="h" fact="0.3522"/>
          <dgm:constr type="w" for="ch" forName="imageaccent4" refType="w" fact="0.022"/>
          <dgm:constr type="h" for="ch" forName="imageaccent4" refType="h" fact="0.0364"/>
          <dgm:constr type="l" for="ch" forName="textaccent5" refType="w" fact="0.8123"/>
          <dgm:constr type="t" for="ch" forName="textaccent5" refType="h" fact="0.1425"/>
          <dgm:constr type="w" for="ch" forName="textaccent5" refType="w" fact="0.022"/>
          <dgm:constr type="h" for="ch" forName="textaccent5" refType="h" fact="0.0364"/>
          <dgm:constr type="l" for="ch" forName="imageaccent5" refType="w" fact="0.849"/>
          <dgm:constr type="t" for="ch" forName="imageaccent5" refType="h" fact="0.1835"/>
          <dgm:constr type="w" for="ch" forName="imageaccent5" refType="w" fact="0.022"/>
          <dgm:constr type="h" for="ch" forName="imageaccent5" refType="h" fact="0.0364"/>
          <dgm:constr type="l" for="ch" forName="image6" refType="w" fact="0.6491"/>
          <dgm:constr type="t" for="ch" forName="image6" refType="h" fact="0.6894"/>
          <dgm:constr type="w" for="ch" forName="image6" refType="w" fact="0.1886"/>
          <dgm:constr type="h" for="ch" forName="image6" refType="h" fact="0.3106"/>
          <dgm:constr type="l" for="ch" forName="text6" refType="w" fact="0.8114"/>
          <dgm:constr type="t" for="ch" forName="text6" refType="h" fact="0.5194"/>
          <dgm:constr type="w" for="ch" forName="text6" refType="w" fact="0.1886"/>
          <dgm:constr type="h" for="ch" forName="text6" refType="h" fact="0.3106"/>
          <dgm:constr type="l" for="ch" forName="imageaccent6" refType="w" fact="0.8138"/>
          <dgm:constr type="t" for="ch" forName="imageaccent6" refType="h" fact="0.8257"/>
          <dgm:constr type="w" for="ch" forName="imageaccent6" refType="w" fact="0.022"/>
          <dgm:constr type="h" for="ch" forName="imageaccent6" refType="h" fact="0.0364"/>
          <dgm:constr type="l" for="ch" forName="textaccent6" refType="w" fact="0.8488"/>
          <dgm:constr type="t" for="ch" forName="textaccent6" refType="h" fact="0.7914"/>
          <dgm:constr type="w" for="ch" forName="textaccent6" refType="w" fact="0.022"/>
          <dgm:constr type="h" for="ch" forName="textaccent6" refType="h" fact="0.0364"/>
        </dgm:constrLst>
      </dgm:if>
      <dgm:if name="Name8" axis="ch" ptType="node" func="cnt" op="equ" val="7">
        <dgm:alg type="composite">
          <dgm:param type="ar" val="1.6382"/>
        </dgm:alg>
        <dgm:constrLst>
          <dgm:constr type="primFontSz" for="des" ptType="node" op="equ" val="65"/>
          <dgm:constr type="l" for="ch" forName="image4" refType="w" fact="0.6491"/>
          <dgm:constr type="t" for="ch" forName="image4" refType="h" fact="0.2961"/>
          <dgm:constr type="w" for="ch" forName="image4" refType="w" fact="0.1886"/>
          <dgm:constr type="h" for="ch" forName="image4" refType="h" fact="0.2653"/>
          <dgm:constr type="l" for="ch" forName="text5" refType="w" fact="0.6491"/>
          <dgm:constr type="t" for="ch" forName="text5" refType="h" fact="0.0028"/>
          <dgm:constr type="w" for="ch" forName="text5" refType="w" fact="0.1886"/>
          <dgm:constr type="h" for="ch" forName="text5" refType="h" fact="0.2653"/>
          <dgm:constr type="l" for="ch" forName="image5" refType="w" fact="0.8114"/>
          <dgm:constr type="t" for="ch" forName="image5" refType="h" fact="0.1508"/>
          <dgm:constr type="w" for="ch" forName="image5" refType="w" fact="0.1886"/>
          <dgm:constr type="h" for="ch" forName="image5" refType="h" fact="0.2653"/>
          <dgm:constr type="l" for="ch" forName="image2" refType="w" fact="0.4868"/>
          <dgm:constr type="t" for="ch" forName="image2" refType="h" fact="0.4402"/>
          <dgm:constr type="w" for="ch" forName="image2" refType="w" fact="0.1886"/>
          <dgm:constr type="h" for="ch" forName="image2" refType="h" fact="0.2653"/>
          <dgm:constr type="l" for="ch" forName="text4" refType="w" fact="0.4868"/>
          <dgm:constr type="t" for="ch" forName="text4" refType="h" fact="0.1469"/>
          <dgm:constr type="w" for="ch" forName="text4" refType="w" fact="0.1886"/>
          <dgm:constr type="h" for="ch" forName="text4" refType="h" fact="0.2653"/>
          <dgm:constr type="l" for="ch" forName="text2" refType="w" fact="0.3246"/>
          <dgm:constr type="t" for="ch" forName="text2" refType="h" fact="0.2933"/>
          <dgm:constr type="w" for="ch" forName="text2" refType="w" fact="0.1886"/>
          <dgm:constr type="h" for="ch" forName="text2" refType="h" fact="0.2653"/>
          <dgm:constr type="l" for="ch" forName="image3" refType="w" fact="0.3246"/>
          <dgm:constr type="t" for="ch" forName="image3" refType="h" fact="0"/>
          <dgm:constr type="w" for="ch" forName="image3" refType="w" fact="0.1886"/>
          <dgm:constr type="h" for="ch" forName="image3" refType="h" fact="0.2653"/>
          <dgm:constr type="l" for="ch" forName="text1" refType="w" fact="0.1623"/>
          <dgm:constr type="t" for="ch" forName="text1" refType="h" fact="0.4408"/>
          <dgm:constr type="w" for="ch" forName="text1" refType="w" fact="0.1886"/>
          <dgm:constr type="h" for="ch" forName="text1" refType="h" fact="0.2653"/>
          <dgm:constr type="l" for="ch" forName="text3" refType="w" fact="0.1623"/>
          <dgm:constr type="t" for="ch" forName="text3" refType="h" fact="0.1475"/>
          <dgm:constr type="w" for="ch" forName="text3" refType="w" fact="0.1886"/>
          <dgm:constr type="h" for="ch" forName="text3" refType="h" fact="0.2653"/>
          <dgm:constr type="l" for="ch" forName="textaccent1" refType="w" fact="0.1668"/>
          <dgm:constr type="t" for="ch" forName="textaccent1" refType="h" fact="0.5594"/>
          <dgm:constr type="w" for="ch" forName="textaccent1" refType="w" fact="0.022"/>
          <dgm:constr type="h" for="ch" forName="textaccent1" refType="h" fact="0.0311"/>
          <dgm:constr type="l" for="ch" forName="image1" refType="w" fact="0"/>
          <dgm:constr type="t" for="ch" forName="image1" refType="h" fact="0.2941"/>
          <dgm:constr type="w" for="ch" forName="image1" refType="w" fact="0.1886"/>
          <dgm:constr type="h" for="ch" forName="image1" refType="h" fact="0.2653"/>
          <dgm:constr type="l" for="ch" forName="imageaccent1" refType="w" fact="0.1292"/>
          <dgm:constr type="t" for="ch" forName="imageaccent1" refType="h" fact="0.5242"/>
          <dgm:constr type="w" for="ch" forName="imageaccent1" refType="w" fact="0.022"/>
          <dgm:constr type="h" for="ch" forName="imageaccent1" refType="h" fact="0.0311"/>
          <dgm:constr type="l" for="ch" forName="textaccent2" refType="w" fact="0.4544"/>
          <dgm:constr type="t" for="ch" forName="textaccent2" refType="h" fact="0.5228"/>
          <dgm:constr type="w" for="ch" forName="textaccent2" refType="w" fact="0.022"/>
          <dgm:constr type="h" for="ch" forName="textaccent2" refType="h" fact="0.0311"/>
          <dgm:constr type="l" for="ch" forName="imageaccent2" refType="w" fact="0.4914"/>
          <dgm:constr type="t" for="ch" forName="imageaccent2" refType="h" fact="0.5583"/>
          <dgm:constr type="w" for="ch" forName="imageaccent2" refType="w" fact="0.022"/>
          <dgm:constr type="h" for="ch" forName="imageaccent2" refType="h" fact="0.0311"/>
          <dgm:constr type="l" for="ch" forName="textaccent3" refType="w" fact="0.2907"/>
          <dgm:constr type="t" for="ch" forName="textaccent3" refType="h" fact="0.1511"/>
          <dgm:constr type="w" for="ch" forName="textaccent3" refType="w" fact="0.022"/>
          <dgm:constr type="h" for="ch" forName="textaccent3" refType="h" fact="0.0311"/>
          <dgm:constr type="l" for="ch" forName="imageaccent3" refType="w" fact="0.3299"/>
          <dgm:constr type="t" for="ch" forName="imageaccent3" refType="h" fact="0.1175"/>
          <dgm:constr type="w" for="ch" forName="imageaccent3" refType="w" fact="0.022"/>
          <dgm:constr type="h" for="ch" forName="imageaccent3" refType="h" fact="0.0311"/>
          <dgm:constr type="l" for="ch" forName="textaccent4" refType="w" fact="0.65"/>
          <dgm:constr type="t" for="ch" forName="textaccent4" refType="h" fact="0.2645"/>
          <dgm:constr type="w" for="ch" forName="textaccent4" refType="w" fact="0.022"/>
          <dgm:constr type="h" for="ch" forName="textaccent4" refType="h" fact="0.0311"/>
          <dgm:constr type="l" for="ch" forName="imageaccent4" refType="w" fact="0.6859"/>
          <dgm:constr type="t" for="ch" forName="imageaccent4" refType="h" fact="0.3008"/>
          <dgm:constr type="w" for="ch" forName="imageaccent4" refType="w" fact="0.022"/>
          <dgm:constr type="h" for="ch" forName="imageaccent4" refType="h" fact="0.0311"/>
          <dgm:constr type="l" for="ch" forName="textaccent5" refType="w" fact="0.8123"/>
          <dgm:constr type="t" for="ch" forName="textaccent5" refType="h" fact="0.1217"/>
          <dgm:constr type="w" for="ch" forName="textaccent5" refType="w" fact="0.022"/>
          <dgm:constr type="h" for="ch" forName="textaccent5" refType="h" fact="0.0311"/>
          <dgm:constr type="l" for="ch" forName="imageaccent5" refType="w" fact="0.849"/>
          <dgm:constr type="t" for="ch" forName="imageaccent5" refType="h" fact="0.1567"/>
          <dgm:constr type="w" for="ch" forName="imageaccent5" refType="w" fact="0.022"/>
          <dgm:constr type="h" for="ch" forName="imageaccent5" refType="h" fact="0.0311"/>
          <dgm:constr type="l" for="ch" forName="image6" refType="w" fact="0.6491"/>
          <dgm:constr type="t" for="ch" forName="image6" refType="h" fact="0.5889"/>
          <dgm:constr type="w" for="ch" forName="image6" refType="w" fact="0.1886"/>
          <dgm:constr type="h" for="ch" forName="image6" refType="h" fact="0.2653"/>
          <dgm:constr type="l" for="ch" forName="text6" refType="w" fact="0.8114"/>
          <dgm:constr type="t" for="ch" forName="text6" refType="h" fact="0.4436"/>
          <dgm:constr type="w" for="ch" forName="text6" refType="w" fact="0.1886"/>
          <dgm:constr type="h" for="ch" forName="text6" refType="h" fact="0.2653"/>
          <dgm:constr type="l" for="ch" forName="imageaccent6" refType="w" fact="0.8138"/>
          <dgm:constr type="t" for="ch" forName="imageaccent6" refType="h" fact="0.7053"/>
          <dgm:constr type="w" for="ch" forName="imageaccent6" refType="w" fact="0.022"/>
          <dgm:constr type="h" for="ch" forName="imageaccent6" refType="h" fact="0.0311"/>
          <dgm:constr type="l" for="ch" forName="textaccent6" refType="w" fact="0.8488"/>
          <dgm:constr type="t" for="ch" forName="textaccent6" refType="h" fact="0.676"/>
          <dgm:constr type="w" for="ch" forName="textaccent6" refType="w" fact="0.022"/>
          <dgm:constr type="h" for="ch" forName="textaccent6" refType="h" fact="0.0311"/>
          <dgm:constr type="l" for="ch" forName="text7" refType="w" fact="0.3244"/>
          <dgm:constr type="t" for="ch" forName="text7" refType="h" fact="0.5872"/>
          <dgm:constr type="w" for="ch" forName="text7" refType="w" fact="0.1886"/>
          <dgm:constr type="h" for="ch" forName="text7" refType="h" fact="0.2653"/>
          <dgm:constr type="l" for="ch" forName="image7" refType="w" fact="0.1622"/>
          <dgm:constr type="t" for="ch" forName="image7" refType="h" fact="0.7347"/>
          <dgm:constr type="w" for="ch" forName="image7" refType="w" fact="0.1886"/>
          <dgm:constr type="h" for="ch" forName="image7" refType="h" fact="0.2653"/>
          <dgm:constr type="l" for="ch" forName="imageaccent7" refType="w" fact="0.2905"/>
          <dgm:constr type="t" for="ch" forName="imageaccent7" refType="h" fact="0.7384"/>
          <dgm:constr type="w" for="ch" forName="imageaccent7" refType="w" fact="0.022"/>
          <dgm:constr type="h" for="ch" forName="imageaccent7" refType="h" fact="0.0311"/>
          <dgm:constr type="l" for="ch" forName="textaccent7" refType="w" fact="0.3298"/>
          <dgm:constr type="t" for="ch" forName="textaccent7" refType="h" fact="0.7048"/>
          <dgm:constr type="w" for="ch" forName="textaccent7" refType="w" fact="0.022"/>
          <dgm:constr type="h" for="ch" forName="textaccent7" refType="h" fact="0.0311"/>
        </dgm:constrLst>
      </dgm:if>
      <dgm:if name="Name9" axis="ch" ptType="node" func="cnt" op="equ" val="8">
        <dgm:alg type="composite">
          <dgm:param type="ar" val="1.8974"/>
        </dgm:alg>
        <dgm:constrLst>
          <dgm:constr type="primFontSz" for="des" ptType="node" op="equ" val="65"/>
          <dgm:constr type="l" for="ch" forName="image4" refType="w" fact="0.5589"/>
          <dgm:constr type="t" for="ch" forName="image4" refType="h" fact="0.2952"/>
          <dgm:constr type="w" for="ch" forName="image4" refType="w" fact="0.1624"/>
          <dgm:constr type="h" for="ch" forName="image4" refType="h" fact="0.2645"/>
          <dgm:constr type="l" for="ch" forName="text5" refType="w" fact="0.5589"/>
          <dgm:constr type="t" for="ch" forName="text5" refType="h" fact="0.0028"/>
          <dgm:constr type="w" for="ch" forName="text5" refType="w" fact="0.1624"/>
          <dgm:constr type="h" for="ch" forName="text5" refType="h" fact="0.2645"/>
          <dgm:constr type="l" for="ch" forName="image5" refType="w" fact="0.6986"/>
          <dgm:constr type="t" for="ch" forName="image5" refType="h" fact="0.1504"/>
          <dgm:constr type="w" for="ch" forName="image5" refType="w" fact="0.1624"/>
          <dgm:constr type="h" for="ch" forName="image5" refType="h" fact="0.2645"/>
          <dgm:constr type="l" for="ch" forName="image2" refType="w" fact="0.4192"/>
          <dgm:constr type="t" for="ch" forName="image2" refType="h" fact="0.439"/>
          <dgm:constr type="w" for="ch" forName="image2" refType="w" fact="0.1624"/>
          <dgm:constr type="h" for="ch" forName="image2" refType="h" fact="0.2645"/>
          <dgm:constr type="l" for="ch" forName="text4" refType="w" fact="0.4192"/>
          <dgm:constr type="t" for="ch" forName="text4" refType="h" fact="0.1465"/>
          <dgm:constr type="w" for="ch" forName="text4" refType="w" fact="0.1624"/>
          <dgm:constr type="h" for="ch" forName="text4" refType="h" fact="0.2645"/>
          <dgm:constr type="l" for="ch" forName="text2" refType="w" fact="0.2794"/>
          <dgm:constr type="t" for="ch" forName="text2" refType="h" fact="0.2925"/>
          <dgm:constr type="w" for="ch" forName="text2" refType="w" fact="0.1624"/>
          <dgm:constr type="h" for="ch" forName="text2" refType="h" fact="0.2645"/>
          <dgm:constr type="l" for="ch" forName="image3" refType="w" fact="0.2794"/>
          <dgm:constr type="t" for="ch" forName="image3" refType="h" fact="0"/>
          <dgm:constr type="w" for="ch" forName="image3" refType="w" fact="0.1624"/>
          <dgm:constr type="h" for="ch" forName="image3" refType="h" fact="0.2645"/>
          <dgm:constr type="l" for="ch" forName="text1" refType="w" fact="0.1397"/>
          <dgm:constr type="t" for="ch" forName="text1" refType="h" fact="0.4395"/>
          <dgm:constr type="w" for="ch" forName="text1" refType="w" fact="0.1624"/>
          <dgm:constr type="h" for="ch" forName="text1" refType="h" fact="0.2645"/>
          <dgm:constr type="l" for="ch" forName="text3" refType="w" fact="0.1397"/>
          <dgm:constr type="t" for="ch" forName="text3" refType="h" fact="0.1471"/>
          <dgm:constr type="w" for="ch" forName="text3" refType="w" fact="0.1624"/>
          <dgm:constr type="h" for="ch" forName="text3" refType="h" fact="0.2645"/>
          <dgm:constr type="l" for="ch" forName="textaccent1" refType="w" fact="0.1436"/>
          <dgm:constr type="t" for="ch" forName="textaccent1" refType="h" fact="0.5578"/>
          <dgm:constr type="w" for="ch" forName="textaccent1" refType="w" fact="0.0189"/>
          <dgm:constr type="h" for="ch" forName="textaccent1" refType="h" fact="0.031"/>
          <dgm:constr type="l" for="ch" forName="image1" refType="w" fact="0"/>
          <dgm:constr type="t" for="ch" forName="image1" refType="h" fact="0.2933"/>
          <dgm:constr type="w" for="ch" forName="image1" refType="w" fact="0.1624"/>
          <dgm:constr type="h" for="ch" forName="image1" refType="h" fact="0.2645"/>
          <dgm:constr type="l" for="ch" forName="imageaccent1" refType="w" fact="0.1112"/>
          <dgm:constr type="t" for="ch" forName="imageaccent1" refType="h" fact="0.5227"/>
          <dgm:constr type="w" for="ch" forName="imageaccent1" refType="w" fact="0.0189"/>
          <dgm:constr type="h" for="ch" forName="imageaccent1" refType="h" fact="0.031"/>
          <dgm:constr type="l" for="ch" forName="textaccent2" refType="w" fact="0.3912"/>
          <dgm:constr type="t" for="ch" forName="textaccent2" refType="h" fact="0.5213"/>
          <dgm:constr type="w" for="ch" forName="textaccent2" refType="w" fact="0.0189"/>
          <dgm:constr type="h" for="ch" forName="textaccent2" refType="h" fact="0.031"/>
          <dgm:constr type="l" for="ch" forName="imageaccent2" refType="w" fact="0.4231"/>
          <dgm:constr type="t" for="ch" forName="imageaccent2" refType="h" fact="0.5567"/>
          <dgm:constr type="w" for="ch" forName="imageaccent2" refType="w" fact="0.0189"/>
          <dgm:constr type="h" for="ch" forName="imageaccent2" refType="h" fact="0.031"/>
          <dgm:constr type="l" for="ch" forName="textaccent3" refType="w" fact="0.2502"/>
          <dgm:constr type="t" for="ch" forName="textaccent3" refType="h" fact="0.1507"/>
          <dgm:constr type="w" for="ch" forName="textaccent3" refType="w" fact="0.0189"/>
          <dgm:constr type="h" for="ch" forName="textaccent3" refType="h" fact="0.031"/>
          <dgm:constr type="l" for="ch" forName="imageaccent3" refType="w" fact="0.2841"/>
          <dgm:constr type="t" for="ch" forName="imageaccent3" refType="h" fact="0.1172"/>
          <dgm:constr type="w" for="ch" forName="imageaccent3" refType="w" fact="0.0189"/>
          <dgm:constr type="h" for="ch" forName="imageaccent3" refType="h" fact="0.031"/>
          <dgm:constr type="l" for="ch" forName="textaccent4" refType="w" fact="0.5596"/>
          <dgm:constr type="t" for="ch" forName="textaccent4" refType="h" fact="0.2637"/>
          <dgm:constr type="w" for="ch" forName="textaccent4" refType="w" fact="0.0189"/>
          <dgm:constr type="h" for="ch" forName="textaccent4" refType="h" fact="0.031"/>
          <dgm:constr type="l" for="ch" forName="imageaccent4" refType="w" fact="0.5905"/>
          <dgm:constr type="t" for="ch" forName="imageaccent4" refType="h" fact="0.3"/>
          <dgm:constr type="w" for="ch" forName="imageaccent4" refType="w" fact="0.0189"/>
          <dgm:constr type="h" for="ch" forName="imageaccent4" refType="h" fact="0.031"/>
          <dgm:constr type="l" for="ch" forName="textaccent5" refType="w" fact="0.6993"/>
          <dgm:constr type="t" for="ch" forName="textaccent5" refType="h" fact="0.1214"/>
          <dgm:constr type="w" for="ch" forName="textaccent5" refType="w" fact="0.0189"/>
          <dgm:constr type="h" for="ch" forName="textaccent5" refType="h" fact="0.031"/>
          <dgm:constr type="l" for="ch" forName="imageaccent5" refType="w" fact="0.731"/>
          <dgm:constr type="t" for="ch" forName="imageaccent5" refType="h" fact="0.1563"/>
          <dgm:constr type="w" for="ch" forName="imageaccent5" refType="w" fact="0.0189"/>
          <dgm:constr type="h" for="ch" forName="imageaccent5" refType="h" fact="0.031"/>
          <dgm:constr type="l" for="ch" forName="image6" refType="w" fact="0.5589"/>
          <dgm:constr type="t" for="ch" forName="image6" refType="h" fact="0.5872"/>
          <dgm:constr type="w" for="ch" forName="image6" refType="w" fact="0.1624"/>
          <dgm:constr type="h" for="ch" forName="image6" refType="h" fact="0.2645"/>
          <dgm:constr type="l" for="ch" forName="text6" refType="w" fact="0.6986"/>
          <dgm:constr type="t" for="ch" forName="text6" refType="h" fact="0.4424"/>
          <dgm:constr type="w" for="ch" forName="text6" refType="w" fact="0.1624"/>
          <dgm:constr type="h" for="ch" forName="text6" refType="h" fact="0.2645"/>
          <dgm:constr type="l" for="ch" forName="imageaccent6" refType="w" fact="0.7007"/>
          <dgm:constr type="t" for="ch" forName="imageaccent6" refType="h" fact="0.7033"/>
          <dgm:constr type="w" for="ch" forName="imageaccent6" refType="w" fact="0.0189"/>
          <dgm:constr type="h" for="ch" forName="imageaccent6" refType="h" fact="0.031"/>
          <dgm:constr type="l" for="ch" forName="textaccent6" refType="w" fact="0.7308"/>
          <dgm:constr type="t" for="ch" forName="textaccent6" refType="h" fact="0.6741"/>
          <dgm:constr type="w" for="ch" forName="textaccent6" refType="w" fact="0.0189"/>
          <dgm:constr type="h" for="ch" forName="textaccent6" refType="h" fact="0.031"/>
          <dgm:constr type="l" for="ch" forName="text7" refType="w" fact="0.2793"/>
          <dgm:constr type="t" for="ch" forName="text7" refType="h" fact="0.5856"/>
          <dgm:constr type="w" for="ch" forName="text7" refType="w" fact="0.1624"/>
          <dgm:constr type="h" for="ch" forName="text7" refType="h" fact="0.2645"/>
          <dgm:constr type="l" for="ch" forName="image7" refType="w" fact="0.1396"/>
          <dgm:constr type="t" for="ch" forName="image7" refType="h" fact="0.7326"/>
          <dgm:constr type="w" for="ch" forName="image7" refType="w" fact="0.1624"/>
          <dgm:constr type="h" for="ch" forName="image7" refType="h" fact="0.2645"/>
          <dgm:constr type="l" for="ch" forName="imageaccent7" refType="w" fact="0.2501"/>
          <dgm:constr type="t" for="ch" forName="imageaccent7" refType="h" fact="0.7363"/>
          <dgm:constr type="w" for="ch" forName="imageaccent7" refType="w" fact="0.0189"/>
          <dgm:constr type="h" for="ch" forName="imageaccent7" refType="h" fact="0.031"/>
          <dgm:constr type="l" for="ch" forName="textaccent7" refType="w" fact="0.284"/>
          <dgm:constr type="t" for="ch" forName="textaccent7" refType="h" fact="0.7028"/>
          <dgm:constr type="w" for="ch" forName="textaccent7" refType="w" fact="0.0189"/>
          <dgm:constr type="h" for="ch" forName="textaccent7" refType="h" fact="0.031"/>
          <dgm:constr type="l" for="ch" forName="image8" refType="w" fact="0.6979"/>
          <dgm:constr type="t" for="ch" forName="image8" refType="h" fact="0.7355"/>
          <dgm:constr type="w" for="ch" forName="image8" refType="w" fact="0.1624"/>
          <dgm:constr type="h" for="ch" forName="image8" refType="h" fact="0.2645"/>
          <dgm:constr type="l" for="ch" forName="text8" refType="w" fact="0.8376"/>
          <dgm:constr type="t" for="ch" forName="text8" refType="h" fact="0.5906"/>
          <dgm:constr type="w" for="ch" forName="text8" refType="w" fact="0.1624"/>
          <dgm:constr type="h" for="ch" forName="text8" refType="h" fact="0.2645"/>
          <dgm:constr type="l" for="ch" forName="imageaccent8" refType="w" fact="0.8397"/>
          <dgm:constr type="t" for="ch" forName="imageaccent8" refType="h" fact="0.8516"/>
          <dgm:constr type="w" for="ch" forName="imageaccent8" refType="w" fact="0.0189"/>
          <dgm:constr type="h" for="ch" forName="imageaccent8" refType="h" fact="0.031"/>
          <dgm:constr type="l" for="ch" forName="textaccent8" refType="w" fact="0.8698"/>
          <dgm:constr type="t" for="ch" forName="textaccent8" refType="h" fact="0.8223"/>
          <dgm:constr type="w" for="ch" forName="textaccent8" refType="w" fact="0.0189"/>
          <dgm:constr type="h" for="ch" forName="textaccent8" refType="h" fact="0.031"/>
        </dgm:constrLst>
      </dgm:if>
      <dgm:if name="Name10" axis="ch" ptType="node" func="cnt" op="equ" val="9">
        <dgm:alg type="composite">
          <dgm:param type="ar" val="1.8986"/>
        </dgm:alg>
        <dgm:constrLst>
          <dgm:constr type="primFontSz" for="des" ptType="node" op="equ" val="65"/>
          <dgm:constr type="l" for="ch" forName="image4" refType="w" fact="0.5585"/>
          <dgm:constr type="t" for="ch" forName="image4" refType="h" fact="0.2952"/>
          <dgm:constr type="w" for="ch" forName="image4" refType="w" fact="0.1623"/>
          <dgm:constr type="h" for="ch" forName="image4" refType="h" fact="0.2645"/>
          <dgm:constr type="l" for="ch" forName="text5" refType="w" fact="0.5585"/>
          <dgm:constr type="t" for="ch" forName="text5" refType="h" fact="0.0028"/>
          <dgm:constr type="w" for="ch" forName="text5" refType="w" fact="0.1623"/>
          <dgm:constr type="h" for="ch" forName="text5" refType="h" fact="0.2645"/>
          <dgm:constr type="l" for="ch" forName="image5" refType="w" fact="0.6982"/>
          <dgm:constr type="t" for="ch" forName="image5" refType="h" fact="0.1504"/>
          <dgm:constr type="w" for="ch" forName="image5" refType="w" fact="0.1623"/>
          <dgm:constr type="h" for="ch" forName="image5" refType="h" fact="0.2645"/>
          <dgm:constr type="l" for="ch" forName="image2" refType="w" fact="0.4189"/>
          <dgm:constr type="t" for="ch" forName="image2" refType="h" fact="0.439"/>
          <dgm:constr type="w" for="ch" forName="image2" refType="w" fact="0.1623"/>
          <dgm:constr type="h" for="ch" forName="image2" refType="h" fact="0.2645"/>
          <dgm:constr type="l" for="ch" forName="text4" refType="w" fact="0.4189"/>
          <dgm:constr type="t" for="ch" forName="text4" refType="h" fact="0.1465"/>
          <dgm:constr type="w" for="ch" forName="text4" refType="w" fact="0.1623"/>
          <dgm:constr type="h" for="ch" forName="text4" refType="h" fact="0.2645"/>
          <dgm:constr type="l" for="ch" forName="text2" refType="w" fact="0.2793"/>
          <dgm:constr type="t" for="ch" forName="text2" refType="h" fact="0.2925"/>
          <dgm:constr type="w" for="ch" forName="text2" refType="w" fact="0.1623"/>
          <dgm:constr type="h" for="ch" forName="text2" refType="h" fact="0.2645"/>
          <dgm:constr type="l" for="ch" forName="image3" refType="w" fact="0.2793"/>
          <dgm:constr type="t" for="ch" forName="image3" refType="h" fact="0"/>
          <dgm:constr type="w" for="ch" forName="image3" refType="w" fact="0.1623"/>
          <dgm:constr type="h" for="ch" forName="image3" refType="h" fact="0.2645"/>
          <dgm:constr type="l" for="ch" forName="text1" refType="w" fact="0.1396"/>
          <dgm:constr type="t" for="ch" forName="text1" refType="h" fact="0.4395"/>
          <dgm:constr type="w" for="ch" forName="text1" refType="w" fact="0.1623"/>
          <dgm:constr type="h" for="ch" forName="text1" refType="h" fact="0.2645"/>
          <dgm:constr type="l" for="ch" forName="text3" refType="w" fact="0.1396"/>
          <dgm:constr type="t" for="ch" forName="text3" refType="h" fact="0.1471"/>
          <dgm:constr type="w" for="ch" forName="text3" refType="w" fact="0.1623"/>
          <dgm:constr type="h" for="ch" forName="text3" refType="h" fact="0.2645"/>
          <dgm:constr type="l" for="ch" forName="textaccent1" refType="w" fact="0.1435"/>
          <dgm:constr type="t" for="ch" forName="textaccent1" refType="h" fact="0.5578"/>
          <dgm:constr type="w" for="ch" forName="textaccent1" refType="w" fact="0.0189"/>
          <dgm:constr type="h" for="ch" forName="textaccent1" refType="h" fact="0.031"/>
          <dgm:constr type="l" for="ch" forName="image1" refType="w" fact="0"/>
          <dgm:constr type="t" for="ch" forName="image1" refType="h" fact="0.2933"/>
          <dgm:constr type="w" for="ch" forName="image1" refType="w" fact="0.1623"/>
          <dgm:constr type="h" for="ch" forName="image1" refType="h" fact="0.2645"/>
          <dgm:constr type="l" for="ch" forName="imageaccent1" refType="w" fact="0.1111"/>
          <dgm:constr type="t" for="ch" forName="imageaccent1" refType="h" fact="0.5227"/>
          <dgm:constr type="w" for="ch" forName="imageaccent1" refType="w" fact="0.0189"/>
          <dgm:constr type="h" for="ch" forName="imageaccent1" refType="h" fact="0.031"/>
          <dgm:constr type="l" for="ch" forName="textaccent2" refType="w" fact="0.391"/>
          <dgm:constr type="t" for="ch" forName="textaccent2" refType="h" fact="0.5213"/>
          <dgm:constr type="w" for="ch" forName="textaccent2" refType="w" fact="0.0189"/>
          <dgm:constr type="h" for="ch" forName="textaccent2" refType="h" fact="0.031"/>
          <dgm:constr type="l" for="ch" forName="imageaccent2" refType="w" fact="0.4228"/>
          <dgm:constr type="t" for="ch" forName="imageaccent2" refType="h" fact="0.5567"/>
          <dgm:constr type="w" for="ch" forName="imageaccent2" refType="w" fact="0.0189"/>
          <dgm:constr type="h" for="ch" forName="imageaccent2" refType="h" fact="0.031"/>
          <dgm:constr type="l" for="ch" forName="textaccent3" refType="w" fact="0.2501"/>
          <dgm:constr type="t" for="ch" forName="textaccent3" refType="h" fact="0.1507"/>
          <dgm:constr type="w" for="ch" forName="textaccent3" refType="w" fact="0.0189"/>
          <dgm:constr type="h" for="ch" forName="textaccent3" refType="h" fact="0.031"/>
          <dgm:constr type="l" for="ch" forName="imageaccent3" refType="w" fact="0.2839"/>
          <dgm:constr type="t" for="ch" forName="imageaccent3" refType="h" fact="0.1172"/>
          <dgm:constr type="w" for="ch" forName="imageaccent3" refType="w" fact="0.0189"/>
          <dgm:constr type="h" for="ch" forName="imageaccent3" refType="h" fact="0.031"/>
          <dgm:constr type="l" for="ch" forName="textaccent4" refType="w" fact="0.5593"/>
          <dgm:constr type="t" for="ch" forName="textaccent4" refType="h" fact="0.2637"/>
          <dgm:constr type="w" for="ch" forName="textaccent4" refType="w" fact="0.0189"/>
          <dgm:constr type="h" for="ch" forName="textaccent4" refType="h" fact="0.031"/>
          <dgm:constr type="l" for="ch" forName="imageaccent4" refType="w" fact="0.5901"/>
          <dgm:constr type="t" for="ch" forName="imageaccent4" refType="h" fact="0.3"/>
          <dgm:constr type="w" for="ch" forName="imageaccent4" refType="w" fact="0.0189"/>
          <dgm:constr type="h" for="ch" forName="imageaccent4" refType="h" fact="0.031"/>
          <dgm:constr type="l" for="ch" forName="textaccent5" refType="w" fact="0.6989"/>
          <dgm:constr type="t" for="ch" forName="textaccent5" refType="h" fact="0.1214"/>
          <dgm:constr type="w" for="ch" forName="textaccent5" refType="w" fact="0.0189"/>
          <dgm:constr type="h" for="ch" forName="textaccent5" refType="h" fact="0.031"/>
          <dgm:constr type="l" for="ch" forName="imageaccent5" refType="w" fact="0.7305"/>
          <dgm:constr type="t" for="ch" forName="imageaccent5" refType="h" fact="0.1563"/>
          <dgm:constr type="w" for="ch" forName="imageaccent5" refType="w" fact="0.0189"/>
          <dgm:constr type="h" for="ch" forName="imageaccent5" refType="h" fact="0.031"/>
          <dgm:constr type="l" for="ch" forName="image6" refType="w" fact="0.5585"/>
          <dgm:constr type="t" for="ch" forName="image6" refType="h" fact="0.5872"/>
          <dgm:constr type="w" for="ch" forName="image6" refType="w" fact="0.1623"/>
          <dgm:constr type="h" for="ch" forName="image6" refType="h" fact="0.2645"/>
          <dgm:constr type="l" for="ch" forName="text6" refType="w" fact="0.6982"/>
          <dgm:constr type="t" for="ch" forName="text6" refType="h" fact="0.4424"/>
          <dgm:constr type="w" for="ch" forName="text6" refType="w" fact="0.1623"/>
          <dgm:constr type="h" for="ch" forName="text6" refType="h" fact="0.2645"/>
          <dgm:constr type="l" for="ch" forName="imageaccent6" refType="w" fact="0.7002"/>
          <dgm:constr type="t" for="ch" forName="imageaccent6" refType="h" fact="0.7033"/>
          <dgm:constr type="w" for="ch" forName="imageaccent6" refType="w" fact="0.0189"/>
          <dgm:constr type="h" for="ch" forName="imageaccent6" refType="h" fact="0.031"/>
          <dgm:constr type="l" for="ch" forName="textaccent6" refType="w" fact="0.7303"/>
          <dgm:constr type="t" for="ch" forName="textaccent6" refType="h" fact="0.6741"/>
          <dgm:constr type="w" for="ch" forName="textaccent6" refType="w" fact="0.0189"/>
          <dgm:constr type="h" for="ch" forName="textaccent6" refType="h" fact="0.031"/>
          <dgm:constr type="l" for="ch" forName="text7" refType="w" fact="0.2792"/>
          <dgm:constr type="t" for="ch" forName="text7" refType="h" fact="0.5856"/>
          <dgm:constr type="w" for="ch" forName="text7" refType="w" fact="0.1623"/>
          <dgm:constr type="h" for="ch" forName="text7" refType="h" fact="0.2645"/>
          <dgm:constr type="l" for="ch" forName="image7" refType="w" fact="0.1395"/>
          <dgm:constr type="t" for="ch" forName="image7" refType="h" fact="0.7326"/>
          <dgm:constr type="w" for="ch" forName="image7" refType="w" fact="0.1623"/>
          <dgm:constr type="h" for="ch" forName="image7" refType="h" fact="0.2645"/>
          <dgm:constr type="l" for="ch" forName="imageaccent7" refType="w" fact="0.25"/>
          <dgm:constr type="t" for="ch" forName="imageaccent7" refType="h" fact="0.7363"/>
          <dgm:constr type="w" for="ch" forName="imageaccent7" refType="w" fact="0.0189"/>
          <dgm:constr type="h" for="ch" forName="imageaccent7" refType="h" fact="0.031"/>
          <dgm:constr type="l" for="ch" forName="textaccent7" refType="w" fact="0.2838"/>
          <dgm:constr type="t" for="ch" forName="textaccent7" refType="h" fact="0.7028"/>
          <dgm:constr type="w" for="ch" forName="textaccent7" refType="w" fact="0.0189"/>
          <dgm:constr type="h" for="ch" forName="textaccent7" refType="h" fact="0.031"/>
          <dgm:constr type="l" for="ch" forName="image8" refType="w" fact="0.6975"/>
          <dgm:constr type="t" for="ch" forName="image8" refType="h" fact="0.7355"/>
          <dgm:constr type="w" for="ch" forName="image8" refType="w" fact="0.1623"/>
          <dgm:constr type="h" for="ch" forName="image8" refType="h" fact="0.2645"/>
          <dgm:constr type="l" for="ch" forName="text8" refType="w" fact="0.8371"/>
          <dgm:constr type="t" for="ch" forName="text8" refType="h" fact="0.5906"/>
          <dgm:constr type="w" for="ch" forName="text8" refType="w" fact="0.1623"/>
          <dgm:constr type="h" for="ch" forName="text8" refType="h" fact="0.2645"/>
          <dgm:constr type="l" for="ch" forName="imageaccent8" refType="w" fact="0.8392"/>
          <dgm:constr type="t" for="ch" forName="imageaccent8" refType="h" fact="0.8516"/>
          <dgm:constr type="w" for="ch" forName="imageaccent8" refType="w" fact="0.0189"/>
          <dgm:constr type="h" for="ch" forName="imageaccent8" refType="h" fact="0.031"/>
          <dgm:constr type="l" for="ch" forName="textaccent8" refType="w" fact="0.8693"/>
          <dgm:constr type="t" for="ch" forName="textaccent8" refType="h" fact="0.8223"/>
          <dgm:constr type="w" for="ch" forName="textaccent8" refType="w" fact="0.0189"/>
          <dgm:constr type="h" for="ch" forName="textaccent8" refType="h" fact="0.031"/>
          <dgm:constr type="l" for="ch" forName="text9" refType="w" fact="0.8377"/>
          <dgm:constr type="t" for="ch" forName="text9" refType="h" fact="0.0057"/>
          <dgm:constr type="w" for="ch" forName="text9" refType="w" fact="0.1623"/>
          <dgm:constr type="h" for="ch" forName="text9" refType="h" fact="0.2645"/>
          <dgm:constr type="l" for="ch" forName="textaccent9" refType="w" fact="0.95"/>
          <dgm:constr type="t" for="ch" forName="textaccent9" refType="h" fact="0.2383"/>
          <dgm:constr type="w" for="ch" forName="textaccent9" refType="w" fact="0.0189"/>
          <dgm:constr type="h" for="ch" forName="textaccent9" refType="h" fact="0.031"/>
          <dgm:constr type="l" for="ch" forName="image9" refType="w" fact="0.8377"/>
          <dgm:constr type="t" for="ch" forName="image9" refType="h" fact="0.2977"/>
          <dgm:constr type="w" for="ch" forName="image9" refType="w" fact="0.1623"/>
          <dgm:constr type="h" for="ch" forName="image9" refType="h" fact="0.2645"/>
          <dgm:constr type="l" for="ch" forName="imageaccent9" refType="w" fact="0.95"/>
          <dgm:constr type="t" for="ch" forName="imageaccent9" refType="h" fact="0.2993"/>
          <dgm:constr type="w" for="ch" forName="imageaccent9" refType="w" fact="0.0189"/>
          <dgm:constr type="h" for="ch" forName="imageaccent9" refType="h" fact="0.031"/>
        </dgm:constrLst>
      </dgm:if>
      <dgm:if name="Name11" axis="ch" ptType="node" func="cnt" op="equ" val="10">
        <dgm:alg type="composite">
          <dgm:param type="ar" val="1.6608"/>
        </dgm:alg>
        <dgm:constrLst>
          <dgm:constr type="primFontSz" for="des" ptType="node" op="equ" val="65"/>
          <dgm:constr type="l" for="ch" forName="image4" refType="w" fact="0.5585"/>
          <dgm:constr type="t" for="ch" forName="image4" refType="h" fact="0.2583"/>
          <dgm:constr type="w" for="ch" forName="image4" refType="w" fact="0.1623"/>
          <dgm:constr type="h" for="ch" forName="image4" refType="h" fact="0.2314"/>
          <dgm:constr type="l" for="ch" forName="text5" refType="w" fact="0.5585"/>
          <dgm:constr type="t" for="ch" forName="text5" refType="h" fact="0.0024"/>
          <dgm:constr type="w" for="ch" forName="text5" refType="w" fact="0.1623"/>
          <dgm:constr type="h" for="ch" forName="text5" refType="h" fact="0.2314"/>
          <dgm:constr type="l" for="ch" forName="image5" refType="w" fact="0.6982"/>
          <dgm:constr type="t" for="ch" forName="image5" refType="h" fact="0.1316"/>
          <dgm:constr type="w" for="ch" forName="image5" refType="w" fact="0.1623"/>
          <dgm:constr type="h" for="ch" forName="image5" refType="h" fact="0.2314"/>
          <dgm:constr type="l" for="ch" forName="image2" refType="w" fact="0.4189"/>
          <dgm:constr type="t" for="ch" forName="image2" refType="h" fact="0.384"/>
          <dgm:constr type="w" for="ch" forName="image2" refType="w" fact="0.1623"/>
          <dgm:constr type="h" for="ch" forName="image2" refType="h" fact="0.2314"/>
          <dgm:constr type="l" for="ch" forName="text4" refType="w" fact="0.4189"/>
          <dgm:constr type="t" for="ch" forName="text4" refType="h" fact="0.1282"/>
          <dgm:constr type="w" for="ch" forName="text4" refType="w" fact="0.1623"/>
          <dgm:constr type="h" for="ch" forName="text4" refType="h" fact="0.2314"/>
          <dgm:constr type="l" for="ch" forName="text2" refType="w" fact="0.2793"/>
          <dgm:constr type="t" for="ch" forName="text2" refType="h" fact="0.2558"/>
          <dgm:constr type="w" for="ch" forName="text2" refType="w" fact="0.1623"/>
          <dgm:constr type="h" for="ch" forName="text2" refType="h" fact="0.2314"/>
          <dgm:constr type="l" for="ch" forName="image3" refType="w" fact="0.2793"/>
          <dgm:constr type="t" for="ch" forName="image3" refType="h" fact="0"/>
          <dgm:constr type="w" for="ch" forName="image3" refType="w" fact="0.1623"/>
          <dgm:constr type="h" for="ch" forName="image3" refType="h" fact="0.2314"/>
          <dgm:constr type="l" for="ch" forName="text1" refType="w" fact="0.1396"/>
          <dgm:constr type="t" for="ch" forName="text1" refType="h" fact="0.3845"/>
          <dgm:constr type="w" for="ch" forName="text1" refType="w" fact="0.1623"/>
          <dgm:constr type="h" for="ch" forName="text1" refType="h" fact="0.2314"/>
          <dgm:constr type="l" for="ch" forName="text3" refType="w" fact="0.1396"/>
          <dgm:constr type="t" for="ch" forName="text3" refType="h" fact="0.1286"/>
          <dgm:constr type="w" for="ch" forName="text3" refType="w" fact="0.1623"/>
          <dgm:constr type="h" for="ch" forName="text3" refType="h" fact="0.2314"/>
          <dgm:constr type="l" for="ch" forName="textaccent1" refType="w" fact="0.1435"/>
          <dgm:constr type="t" for="ch" forName="textaccent1" refType="h" fact="0.488"/>
          <dgm:constr type="w" for="ch" forName="textaccent1" refType="w" fact="0.0189"/>
          <dgm:constr type="h" for="ch" forName="textaccent1" refType="h" fact="0.0271"/>
          <dgm:constr type="l" for="ch" forName="image1" refType="w" fact="0"/>
          <dgm:constr type="t" for="ch" forName="image1" refType="h" fact="0.2566"/>
          <dgm:constr type="w" for="ch" forName="image1" refType="w" fact="0.1623"/>
          <dgm:constr type="h" for="ch" forName="image1" refType="h" fact="0.2314"/>
          <dgm:constr type="l" for="ch" forName="imageaccent1" refType="w" fact="0.1111"/>
          <dgm:constr type="t" for="ch" forName="imageaccent1" refType="h" fact="0.4572"/>
          <dgm:constr type="w" for="ch" forName="imageaccent1" refType="w" fact="0.0189"/>
          <dgm:constr type="h" for="ch" forName="imageaccent1" refType="h" fact="0.0271"/>
          <dgm:constr type="l" for="ch" forName="textaccent2" refType="w" fact="0.391"/>
          <dgm:constr type="t" for="ch" forName="textaccent2" refType="h" fact="0.456"/>
          <dgm:constr type="w" for="ch" forName="textaccent2" refType="w" fact="0.0189"/>
          <dgm:constr type="h" for="ch" forName="textaccent2" refType="h" fact="0.0271"/>
          <dgm:constr type="l" for="ch" forName="imageaccent2" refType="w" fact="0.4228"/>
          <dgm:constr type="t" for="ch" forName="imageaccent2" refType="h" fact="0.487"/>
          <dgm:constr type="w" for="ch" forName="imageaccent2" refType="w" fact="0.0189"/>
          <dgm:constr type="h" for="ch" forName="imageaccent2" refType="h" fact="0.0271"/>
          <dgm:constr type="l" for="ch" forName="textaccent3" refType="w" fact="0.2501"/>
          <dgm:constr type="t" for="ch" forName="textaccent3" refType="h" fact="0.1318"/>
          <dgm:constr type="w" for="ch" forName="textaccent3" refType="w" fact="0.0189"/>
          <dgm:constr type="h" for="ch" forName="textaccent3" refType="h" fact="0.0271"/>
          <dgm:constr type="l" for="ch" forName="imageaccent3" refType="w" fact="0.2839"/>
          <dgm:constr type="t" for="ch" forName="imageaccent3" refType="h" fact="0.1025"/>
          <dgm:constr type="w" for="ch" forName="imageaccent3" refType="w" fact="0.0189"/>
          <dgm:constr type="h" for="ch" forName="imageaccent3" refType="h" fact="0.0271"/>
          <dgm:constr type="l" for="ch" forName="textaccent4" refType="w" fact="0.5593"/>
          <dgm:constr type="t" for="ch" forName="textaccent4" refType="h" fact="0.2307"/>
          <dgm:constr type="w" for="ch" forName="textaccent4" refType="w" fact="0.0189"/>
          <dgm:constr type="h" for="ch" forName="textaccent4" refType="h" fact="0.0271"/>
          <dgm:constr type="l" for="ch" forName="imageaccent4" refType="w" fact="0.5901"/>
          <dgm:constr type="t" for="ch" forName="imageaccent4" refType="h" fact="0.2624"/>
          <dgm:constr type="w" for="ch" forName="imageaccent4" refType="w" fact="0.0189"/>
          <dgm:constr type="h" for="ch" forName="imageaccent4" refType="h" fact="0.0271"/>
          <dgm:constr type="l" for="ch" forName="textaccent5" refType="w" fact="0.6989"/>
          <dgm:constr type="t" for="ch" forName="textaccent5" refType="h" fact="0.1062"/>
          <dgm:constr type="w" for="ch" forName="textaccent5" refType="w" fact="0.0189"/>
          <dgm:constr type="h" for="ch" forName="textaccent5" refType="h" fact="0.0271"/>
          <dgm:constr type="l" for="ch" forName="imageaccent5" refType="w" fact="0.7305"/>
          <dgm:constr type="t" for="ch" forName="imageaccent5" refType="h" fact="0.1367"/>
          <dgm:constr type="w" for="ch" forName="imageaccent5" refType="w" fact="0.0189"/>
          <dgm:constr type="h" for="ch" forName="imageaccent5" refType="h" fact="0.0271"/>
          <dgm:constr type="l" for="ch" forName="image6" refType="w" fact="0.5585"/>
          <dgm:constr type="t" for="ch" forName="image6" refType="h" fact="0.5137"/>
          <dgm:constr type="w" for="ch" forName="image6" refType="w" fact="0.1623"/>
          <dgm:constr type="h" for="ch" forName="image6" refType="h" fact="0.2314"/>
          <dgm:constr type="l" for="ch" forName="text6" refType="w" fact="0.6982"/>
          <dgm:constr type="t" for="ch" forName="text6" refType="h" fact="0.387"/>
          <dgm:constr type="w" for="ch" forName="text6" refType="w" fact="0.1623"/>
          <dgm:constr type="h" for="ch" forName="text6" refType="h" fact="0.2314"/>
          <dgm:constr type="l" for="ch" forName="imageaccent6" refType="w" fact="0.7002"/>
          <dgm:constr type="t" for="ch" forName="imageaccent6" refType="h" fact="0.6152"/>
          <dgm:constr type="w" for="ch" forName="imageaccent6" refType="w" fact="0.0189"/>
          <dgm:constr type="h" for="ch" forName="imageaccent6" refType="h" fact="0.0271"/>
          <dgm:constr type="l" for="ch" forName="textaccent6" refType="w" fact="0.7303"/>
          <dgm:constr type="t" for="ch" forName="textaccent6" refType="h" fact="0.5897"/>
          <dgm:constr type="w" for="ch" forName="textaccent6" refType="w" fact="0.0189"/>
          <dgm:constr type="h" for="ch" forName="textaccent6" refType="h" fact="0.0271"/>
          <dgm:constr type="l" for="ch" forName="text7" refType="w" fact="0.2792"/>
          <dgm:constr type="t" for="ch" forName="text7" refType="h" fact="0.5122"/>
          <dgm:constr type="w" for="ch" forName="text7" refType="w" fact="0.1623"/>
          <dgm:constr type="h" for="ch" forName="text7" refType="h" fact="0.2314"/>
          <dgm:constr type="l" for="ch" forName="image7" refType="w" fact="0.1395"/>
          <dgm:constr type="t" for="ch" forName="image7" refType="h" fact="0.6409"/>
          <dgm:constr type="w" for="ch" forName="image7" refType="w" fact="0.1623"/>
          <dgm:constr type="h" for="ch" forName="image7" refType="h" fact="0.2314"/>
          <dgm:constr type="l" for="ch" forName="imageaccent7" refType="w" fact="0.25"/>
          <dgm:constr type="t" for="ch" forName="imageaccent7" refType="h" fact="0.6441"/>
          <dgm:constr type="w" for="ch" forName="imageaccent7" refType="w" fact="0.0189"/>
          <dgm:constr type="h" for="ch" forName="imageaccent7" refType="h" fact="0.0271"/>
          <dgm:constr type="l" for="ch" forName="textaccent7" refType="w" fact="0.2838"/>
          <dgm:constr type="t" for="ch" forName="textaccent7" refType="h" fact="0.6148"/>
          <dgm:constr type="w" for="ch" forName="textaccent7" refType="w" fact="0.0189"/>
          <dgm:constr type="h" for="ch" forName="textaccent7" refType="h" fact="0.0271"/>
          <dgm:constr type="l" for="ch" forName="image8" refType="w" fact="0.6975"/>
          <dgm:constr type="t" for="ch" forName="image8" refType="h" fact="0.6433"/>
          <dgm:constr type="w" for="ch" forName="image8" refType="w" fact="0.1623"/>
          <dgm:constr type="h" for="ch" forName="image8" refType="h" fact="0.2314"/>
          <dgm:constr type="l" for="ch" forName="text8" refType="w" fact="0.8371"/>
          <dgm:constr type="t" for="ch" forName="text8" refType="h" fact="0.5167"/>
          <dgm:constr type="w" for="ch" forName="text8" refType="w" fact="0.1623"/>
          <dgm:constr type="h" for="ch" forName="text8" refType="h" fact="0.2314"/>
          <dgm:constr type="l" for="ch" forName="imageaccent8" refType="w" fact="0.8392"/>
          <dgm:constr type="t" for="ch" forName="imageaccent8" refType="h" fact="0.7449"/>
          <dgm:constr type="w" for="ch" forName="imageaccent8" refType="w" fact="0.0189"/>
          <dgm:constr type="h" for="ch" forName="imageaccent8" refType="h" fact="0.0271"/>
          <dgm:constr type="l" for="ch" forName="textaccent8" refType="w" fact="0.8693"/>
          <dgm:constr type="t" for="ch" forName="textaccent8" refType="h" fact="0.7194"/>
          <dgm:constr type="w" for="ch" forName="textaccent8" refType="w" fact="0.0189"/>
          <dgm:constr type="h" for="ch" forName="textaccent8" refType="h" fact="0.0271"/>
          <dgm:constr type="l" for="ch" forName="text9" refType="w" fact="0.8377"/>
          <dgm:constr type="t" for="ch" forName="text9" refType="h" fact="0.005"/>
          <dgm:constr type="w" for="ch" forName="text9" refType="w" fact="0.1623"/>
          <dgm:constr type="h" for="ch" forName="text9" refType="h" fact="0.2314"/>
          <dgm:constr type="l" for="ch" forName="textaccent9" refType="w" fact="0.95"/>
          <dgm:constr type="t" for="ch" forName="textaccent9" refType="h" fact="0.2084"/>
          <dgm:constr type="w" for="ch" forName="textaccent9" refType="w" fact="0.0189"/>
          <dgm:constr type="h" for="ch" forName="textaccent9" refType="h" fact="0.0271"/>
          <dgm:constr type="l" for="ch" forName="image9" refType="w" fact="0.8377"/>
          <dgm:constr type="t" for="ch" forName="image9" refType="h" fact="0.2604"/>
          <dgm:constr type="w" for="ch" forName="image9" refType="w" fact="0.1623"/>
          <dgm:constr type="h" for="ch" forName="image9" refType="h" fact="0.2314"/>
          <dgm:constr type="l" for="ch" forName="imageaccent9" refType="w" fact="0.95"/>
          <dgm:constr type="t" for="ch" forName="imageaccent9" refType="h" fact="0.2618"/>
          <dgm:constr type="w" for="ch" forName="imageaccent9" refType="w" fact="0.0189"/>
          <dgm:constr type="h" for="ch" forName="imageaccent9" refType="h" fact="0.0271"/>
          <dgm:constr type="l" for="ch" forName="image10" refType="w" fact="0.2786"/>
          <dgm:constr type="t" for="ch" forName="image10" refType="h" fact="0.7686"/>
          <dgm:constr type="w" for="ch" forName="image10" refType="w" fact="0.1623"/>
          <dgm:constr type="h" for="ch" forName="image10" refType="h" fact="0.2314"/>
          <dgm:constr type="l" for="ch" forName="text10" refType="w" fact="0.4183"/>
          <dgm:constr type="t" for="ch" forName="text10" refType="h" fact="0.6419"/>
          <dgm:constr type="w" for="ch" forName="text10" refType="w" fact="0.1623"/>
          <dgm:constr type="h" for="ch" forName="text10" refType="h" fact="0.2314"/>
          <dgm:constr type="l" for="ch" forName="imageaccent10" refType="w" fact="0.4203"/>
          <dgm:constr type="t" for="ch" forName="imageaccent10" refType="h" fact="0.8701"/>
          <dgm:constr type="w" for="ch" forName="imageaccent10" refType="w" fact="0.0189"/>
          <dgm:constr type="h" for="ch" forName="imageaccent10" refType="h" fact="0.0271"/>
          <dgm:constr type="l" for="ch" forName="textaccent10" refType="w" fact="0.4504"/>
          <dgm:constr type="t" for="ch" forName="textaccent10" refType="h" fact="0.8446"/>
          <dgm:constr type="w" for="ch" forName="textaccent10" refType="w" fact="0.0189"/>
          <dgm:constr type="h" for="ch" forName="textaccent10" refType="h" fact="0.0271"/>
        </dgm:constrLst>
      </dgm:if>
      <dgm:if name="Name12" axis="ch" ptType="node" func="cnt" op="equ" val="11">
        <dgm:alg type="composite">
          <dgm:param type="ar" val="1.4704"/>
        </dgm:alg>
        <dgm:constrLst>
          <dgm:constr type="primFontSz" for="des" ptType="node" op="equ" val="65"/>
          <dgm:constr type="l" for="ch" forName="image4" refType="w" fact="0.5585"/>
          <dgm:constr type="t" for="ch" forName="image4" refType="h" fact="0.2287"/>
          <dgm:constr type="w" for="ch" forName="image4" refType="w" fact="0.1623"/>
          <dgm:constr type="h" for="ch" forName="image4" refType="h" fact="0.2049"/>
          <dgm:constr type="l" for="ch" forName="text5" refType="w" fact="0.5585"/>
          <dgm:constr type="t" for="ch" forName="text5" refType="h" fact="0.0022"/>
          <dgm:constr type="w" for="ch" forName="text5" refType="w" fact="0.1623"/>
          <dgm:constr type="h" for="ch" forName="text5" refType="h" fact="0.2049"/>
          <dgm:constr type="l" for="ch" forName="image5" refType="w" fact="0.6982"/>
          <dgm:constr type="t" for="ch" forName="image5" refType="h" fact="0.1165"/>
          <dgm:constr type="w" for="ch" forName="image5" refType="w" fact="0.1623"/>
          <dgm:constr type="h" for="ch" forName="image5" refType="h" fact="0.2049"/>
          <dgm:constr type="l" for="ch" forName="image2" refType="w" fact="0.4189"/>
          <dgm:constr type="t" for="ch" forName="image2" refType="h" fact="0.34"/>
          <dgm:constr type="w" for="ch" forName="image2" refType="w" fact="0.1623"/>
          <dgm:constr type="h" for="ch" forName="image2" refType="h" fact="0.2049"/>
          <dgm:constr type="l" for="ch" forName="text4" refType="w" fact="0.4189"/>
          <dgm:constr type="t" for="ch" forName="text4" refType="h" fact="0.1135"/>
          <dgm:constr type="w" for="ch" forName="text4" refType="w" fact="0.1623"/>
          <dgm:constr type="h" for="ch" forName="text4" refType="h" fact="0.2049"/>
          <dgm:constr type="l" for="ch" forName="text2" refType="w" fact="0.2793"/>
          <dgm:constr type="t" for="ch" forName="text2" refType="h" fact="0.2265"/>
          <dgm:constr type="w" for="ch" forName="text2" refType="w" fact="0.1623"/>
          <dgm:constr type="h" for="ch" forName="text2" refType="h" fact="0.2049"/>
          <dgm:constr type="l" for="ch" forName="image3" refType="w" fact="0.2793"/>
          <dgm:constr type="t" for="ch" forName="image3" refType="h" fact="0"/>
          <dgm:constr type="w" for="ch" forName="image3" refType="w" fact="0.1623"/>
          <dgm:constr type="h" for="ch" forName="image3" refType="h" fact="0.2049"/>
          <dgm:constr type="l" for="ch" forName="text1" refType="w" fact="0.1396"/>
          <dgm:constr type="t" for="ch" forName="text1" refType="h" fact="0.3404"/>
          <dgm:constr type="w" for="ch" forName="text1" refType="w" fact="0.1623"/>
          <dgm:constr type="h" for="ch" forName="text1" refType="h" fact="0.2049"/>
          <dgm:constr type="l" for="ch" forName="text3" refType="w" fact="0.1396"/>
          <dgm:constr type="t" for="ch" forName="text3" refType="h" fact="0.1139"/>
          <dgm:constr type="w" for="ch" forName="text3" refType="w" fact="0.1623"/>
          <dgm:constr type="h" for="ch" forName="text3" refType="h" fact="0.2049"/>
          <dgm:constr type="l" for="ch" forName="textaccent1" refType="w" fact="0.1435"/>
          <dgm:constr type="t" for="ch" forName="textaccent1" refType="h" fact="0.432"/>
          <dgm:constr type="w" for="ch" forName="textaccent1" refType="w" fact="0.0189"/>
          <dgm:constr type="h" for="ch" forName="textaccent1" refType="h" fact="0.024"/>
          <dgm:constr type="l" for="ch" forName="image1" refType="w" fact="0"/>
          <dgm:constr type="t" for="ch" forName="image1" refType="h" fact="0.2272"/>
          <dgm:constr type="w" for="ch" forName="image1" refType="w" fact="0.1623"/>
          <dgm:constr type="h" for="ch" forName="image1" refType="h" fact="0.2049"/>
          <dgm:constr type="l" for="ch" forName="imageaccent1" refType="w" fact="0.1111"/>
          <dgm:constr type="t" for="ch" forName="imageaccent1" refType="h" fact="0.4048"/>
          <dgm:constr type="w" for="ch" forName="imageaccent1" refType="w" fact="0.0189"/>
          <dgm:constr type="h" for="ch" forName="imageaccent1" refType="h" fact="0.024"/>
          <dgm:constr type="l" for="ch" forName="textaccent2" refType="w" fact="0.391"/>
          <dgm:constr type="t" for="ch" forName="textaccent2" refType="h" fact="0.4038"/>
          <dgm:constr type="w" for="ch" forName="textaccent2" refType="w" fact="0.0189"/>
          <dgm:constr type="h" for="ch" forName="textaccent2" refType="h" fact="0.024"/>
          <dgm:constr type="l" for="ch" forName="imageaccent2" refType="w" fact="0.4228"/>
          <dgm:constr type="t" for="ch" forName="imageaccent2" refType="h" fact="0.4312"/>
          <dgm:constr type="w" for="ch" forName="imageaccent2" refType="w" fact="0.0189"/>
          <dgm:constr type="h" for="ch" forName="imageaccent2" refType="h" fact="0.024"/>
          <dgm:constr type="l" for="ch" forName="textaccent3" refType="w" fact="0.2501"/>
          <dgm:constr type="t" for="ch" forName="textaccent3" refType="h" fact="0.1167"/>
          <dgm:constr type="w" for="ch" forName="textaccent3" refType="w" fact="0.0189"/>
          <dgm:constr type="h" for="ch" forName="textaccent3" refType="h" fact="0.024"/>
          <dgm:constr type="l" for="ch" forName="imageaccent3" refType="w" fact="0.2839"/>
          <dgm:constr type="t" for="ch" forName="imageaccent3" refType="h" fact="0.0908"/>
          <dgm:constr type="w" for="ch" forName="imageaccent3" refType="w" fact="0.0189"/>
          <dgm:constr type="h" for="ch" forName="imageaccent3" refType="h" fact="0.024"/>
          <dgm:constr type="l" for="ch" forName="textaccent4" refType="w" fact="0.5593"/>
          <dgm:constr type="t" for="ch" forName="textaccent4" refType="h" fact="0.2042"/>
          <dgm:constr type="w" for="ch" forName="textaccent4" refType="w" fact="0.0189"/>
          <dgm:constr type="h" for="ch" forName="textaccent4" refType="h" fact="0.024"/>
          <dgm:constr type="l" for="ch" forName="imageaccent4" refType="w" fact="0.5901"/>
          <dgm:constr type="t" for="ch" forName="imageaccent4" refType="h" fact="0.2323"/>
          <dgm:constr type="w" for="ch" forName="imageaccent4" refType="w" fact="0.0189"/>
          <dgm:constr type="h" for="ch" forName="imageaccent4" refType="h" fact="0.024"/>
          <dgm:constr type="l" for="ch" forName="textaccent5" refType="w" fact="0.6989"/>
          <dgm:constr type="t" for="ch" forName="textaccent5" refType="h" fact="0.094"/>
          <dgm:constr type="w" for="ch" forName="textaccent5" refType="w" fact="0.0189"/>
          <dgm:constr type="h" for="ch" forName="textaccent5" refType="h" fact="0.024"/>
          <dgm:constr type="l" for="ch" forName="imageaccent5" refType="w" fact="0.7305"/>
          <dgm:constr type="t" for="ch" forName="imageaccent5" refType="h" fact="0.121"/>
          <dgm:constr type="w" for="ch" forName="imageaccent5" refType="w" fact="0.0189"/>
          <dgm:constr type="h" for="ch" forName="imageaccent5" refType="h" fact="0.024"/>
          <dgm:constr type="l" for="ch" forName="image6" refType="w" fact="0.5585"/>
          <dgm:constr type="t" for="ch" forName="image6" refType="h" fact="0.4548"/>
          <dgm:constr type="w" for="ch" forName="image6" refType="w" fact="0.1623"/>
          <dgm:constr type="h" for="ch" forName="image6" refType="h" fact="0.2049"/>
          <dgm:constr type="l" for="ch" forName="text6" refType="w" fact="0.6982"/>
          <dgm:constr type="t" for="ch" forName="text6" refType="h" fact="0.3426"/>
          <dgm:constr type="w" for="ch" forName="text6" refType="w" fact="0.1623"/>
          <dgm:constr type="h" for="ch" forName="text6" refType="h" fact="0.2049"/>
          <dgm:constr type="l" for="ch" forName="imageaccent6" refType="w" fact="0.7002"/>
          <dgm:constr type="t" for="ch" forName="imageaccent6" refType="h" fact="0.5447"/>
          <dgm:constr type="w" for="ch" forName="imageaccent6" refType="w" fact="0.0189"/>
          <dgm:constr type="h" for="ch" forName="imageaccent6" refType="h" fact="0.024"/>
          <dgm:constr type="l" for="ch" forName="textaccent6" refType="w" fact="0.7303"/>
          <dgm:constr type="t" for="ch" forName="textaccent6" refType="h" fact="0.5221"/>
          <dgm:constr type="w" for="ch" forName="textaccent6" refType="w" fact="0.0189"/>
          <dgm:constr type="h" for="ch" forName="textaccent6" refType="h" fact="0.024"/>
          <dgm:constr type="l" for="ch" forName="text7" refType="w" fact="0.2792"/>
          <dgm:constr type="t" for="ch" forName="text7" refType="h" fact="0.4535"/>
          <dgm:constr type="w" for="ch" forName="text7" refType="w" fact="0.1623"/>
          <dgm:constr type="h" for="ch" forName="text7" refType="h" fact="0.2049"/>
          <dgm:constr type="l" for="ch" forName="image7" refType="w" fact="0.1395"/>
          <dgm:constr type="t" for="ch" forName="image7" refType="h" fact="0.5674"/>
          <dgm:constr type="w" for="ch" forName="image7" refType="w" fact="0.1623"/>
          <dgm:constr type="h" for="ch" forName="image7" refType="h" fact="0.2049"/>
          <dgm:constr type="l" for="ch" forName="imageaccent7" refType="w" fact="0.25"/>
          <dgm:constr type="t" for="ch" forName="imageaccent7" refType="h" fact="0.5703"/>
          <dgm:constr type="w" for="ch" forName="imageaccent7" refType="w" fact="0.0189"/>
          <dgm:constr type="h" for="ch" forName="imageaccent7" refType="h" fact="0.024"/>
          <dgm:constr type="l" for="ch" forName="textaccent7" refType="w" fact="0.2838"/>
          <dgm:constr type="t" for="ch" forName="textaccent7" refType="h" fact="0.5443"/>
          <dgm:constr type="w" for="ch" forName="textaccent7" refType="w" fact="0.0189"/>
          <dgm:constr type="h" for="ch" forName="textaccent7" refType="h" fact="0.024"/>
          <dgm:constr type="l" for="ch" forName="image8" refType="w" fact="0.6975"/>
          <dgm:constr type="t" for="ch" forName="image8" refType="h" fact="0.5696"/>
          <dgm:constr type="w" for="ch" forName="image8" refType="w" fact="0.1623"/>
          <dgm:constr type="h" for="ch" forName="image8" refType="h" fact="0.2049"/>
          <dgm:constr type="l" for="ch" forName="text8" refType="w" fact="0.8371"/>
          <dgm:constr type="t" for="ch" forName="text8" refType="h" fact="0.4574"/>
          <dgm:constr type="w" for="ch" forName="text8" refType="w" fact="0.1623"/>
          <dgm:constr type="h" for="ch" forName="text8" refType="h" fact="0.2049"/>
          <dgm:constr type="l" for="ch" forName="imageaccent8" refType="w" fact="0.8392"/>
          <dgm:constr type="t" for="ch" forName="imageaccent8" refType="h" fact="0.6595"/>
          <dgm:constr type="w" for="ch" forName="imageaccent8" refType="w" fact="0.0189"/>
          <dgm:constr type="h" for="ch" forName="imageaccent8" refType="h" fact="0.024"/>
          <dgm:constr type="l" for="ch" forName="textaccent8" refType="w" fact="0.8693"/>
          <dgm:constr type="t" for="ch" forName="textaccent8" refType="h" fact="0.6369"/>
          <dgm:constr type="w" for="ch" forName="textaccent8" refType="w" fact="0.0189"/>
          <dgm:constr type="h" for="ch" forName="textaccent8" refType="h" fact="0.024"/>
          <dgm:constr type="l" for="ch" forName="text9" refType="w" fact="0.8377"/>
          <dgm:constr type="t" for="ch" forName="text9" refType="h" fact="0.0044"/>
          <dgm:constr type="w" for="ch" forName="text9" refType="w" fact="0.1623"/>
          <dgm:constr type="h" for="ch" forName="text9" refType="h" fact="0.2049"/>
          <dgm:constr type="l" for="ch" forName="textaccent9" refType="w" fact="0.95"/>
          <dgm:constr type="t" for="ch" forName="textaccent9" refType="h" fact="0.1846"/>
          <dgm:constr type="w" for="ch" forName="textaccent9" refType="w" fact="0.0189"/>
          <dgm:constr type="h" for="ch" forName="textaccent9" refType="h" fact="0.024"/>
          <dgm:constr type="l" for="ch" forName="image9" refType="w" fact="0.8377"/>
          <dgm:constr type="t" for="ch" forName="image9" refType="h" fact="0.2306"/>
          <dgm:constr type="w" for="ch" forName="image9" refType="w" fact="0.1623"/>
          <dgm:constr type="h" for="ch" forName="image9" refType="h" fact="0.2049"/>
          <dgm:constr type="l" for="ch" forName="imageaccent9" refType="w" fact="0.95"/>
          <dgm:constr type="t" for="ch" forName="imageaccent9" refType="h" fact="0.2318"/>
          <dgm:constr type="w" for="ch" forName="imageaccent9" refType="w" fact="0.0189"/>
          <dgm:constr type="h" for="ch" forName="imageaccent9" refType="h" fact="0.024"/>
          <dgm:constr type="l" for="ch" forName="image10" refType="w" fact="0.2786"/>
          <dgm:constr type="t" for="ch" forName="image10" refType="h" fact="0.6805"/>
          <dgm:constr type="w" for="ch" forName="image10" refType="w" fact="0.1623"/>
          <dgm:constr type="h" for="ch" forName="image10" refType="h" fact="0.2049"/>
          <dgm:constr type="l" for="ch" forName="text10" refType="w" fact="0.4183"/>
          <dgm:constr type="t" for="ch" forName="text10" refType="h" fact="0.5683"/>
          <dgm:constr type="w" for="ch" forName="text10" refType="w" fact="0.1623"/>
          <dgm:constr type="h" for="ch" forName="text10" refType="h" fact="0.2049"/>
          <dgm:constr type="l" for="ch" forName="imageaccent10" refType="w" fact="0.4203"/>
          <dgm:constr type="t" for="ch" forName="imageaccent10" refType="h" fact="0.7704"/>
          <dgm:constr type="w" for="ch" forName="imageaccent10" refType="w" fact="0.0189"/>
          <dgm:constr type="h" for="ch" forName="imageaccent10" refType="h" fact="0.024"/>
          <dgm:constr type="l" for="ch" forName="textaccent10" refType="w" fact="0.4504"/>
          <dgm:constr type="t" for="ch" forName="textaccent10" refType="h" fact="0.7478"/>
          <dgm:constr type="w" for="ch" forName="textaccent10" refType="w" fact="0.0189"/>
          <dgm:constr type="h" for="ch" forName="textaccent10" refType="h" fact="0.024"/>
          <dgm:constr type="l" for="ch" forName="text11" refType="w" fact="0.6971"/>
          <dgm:constr type="t" for="ch" forName="text11" refType="h" fact="0.7951"/>
          <dgm:constr type="w" for="ch" forName="text11" refType="w" fact="0.1623"/>
          <dgm:constr type="h" for="ch" forName="text11" refType="h" fact="0.2049"/>
          <dgm:constr type="l" for="ch" forName="image11" refType="w" fact="0.5575"/>
          <dgm:constr type="t" for="ch" forName="image11" refType="h" fact="0.6816"/>
          <dgm:constr type="w" for="ch" forName="image11" refType="w" fact="0.1623"/>
          <dgm:constr type="h" for="ch" forName="image11" refType="h" fact="0.2049"/>
          <dgm:constr type="l" for="ch" forName="imageaccent11" refType="w" fact="0.6692"/>
          <dgm:constr type="t" for="ch" forName="imageaccent11" refType="h" fact="0.8589"/>
          <dgm:constr type="w" for="ch" forName="imageaccent11" refType="w" fact="0.0189"/>
          <dgm:constr type="h" for="ch" forName="imageaccent11" refType="h" fact="0.024"/>
          <dgm:constr type="l" for="ch" forName="textaccent11" refType="w" fact="0.701"/>
          <dgm:constr type="t" for="ch" forName="textaccent11" refType="h" fact="0.8863"/>
          <dgm:constr type="w" for="ch" forName="textaccent11" refType="w" fact="0.0189"/>
          <dgm:constr type="h" for="ch" forName="textaccent11" refType="h" fact="0.024"/>
        </dgm:constrLst>
      </dgm:if>
      <dgm:else name="Name13">
        <dgm:alg type="composite">
          <dgm:param type="ar" val="1.675"/>
        </dgm:alg>
        <dgm:constrLst>
          <dgm:constr type="primFontSz" for="des" ptType="node" op="equ" val="65"/>
          <dgm:constr type="l" for="ch" forName="image4" refType="w" fact="0.4903"/>
          <dgm:constr type="t" for="ch" forName="image4" refType="h" fact="0.2287"/>
          <dgm:constr type="w" for="ch" forName="image4" refType="w" fact="0.1425"/>
          <dgm:constr type="h" for="ch" forName="image4" refType="h" fact="0.2049"/>
          <dgm:constr type="l" for="ch" forName="text5" refType="w" fact="0.4903"/>
          <dgm:constr type="t" for="ch" forName="text5" refType="h" fact="0.0022"/>
          <dgm:constr type="w" for="ch" forName="text5" refType="w" fact="0.1425"/>
          <dgm:constr type="h" for="ch" forName="text5" refType="h" fact="0.2049"/>
          <dgm:constr type="l" for="ch" forName="image5" refType="w" fact="0.6129"/>
          <dgm:constr type="t" for="ch" forName="image5" refType="h" fact="0.1165"/>
          <dgm:constr type="w" for="ch" forName="image5" refType="w" fact="0.1425"/>
          <dgm:constr type="h" for="ch" forName="image5" refType="h" fact="0.2049"/>
          <dgm:constr type="l" for="ch" forName="image2" refType="w" fact="0.3677"/>
          <dgm:constr type="t" for="ch" forName="image2" refType="h" fact="0.34"/>
          <dgm:constr type="w" for="ch" forName="image2" refType="w" fact="0.1425"/>
          <dgm:constr type="h" for="ch" forName="image2" refType="h" fact="0.2049"/>
          <dgm:constr type="l" for="ch" forName="text4" refType="w" fact="0.3677"/>
          <dgm:constr type="t" for="ch" forName="text4" refType="h" fact="0.1135"/>
          <dgm:constr type="w" for="ch" forName="text4" refType="w" fact="0.1425"/>
          <dgm:constr type="h" for="ch" forName="text4" refType="h" fact="0.2049"/>
          <dgm:constr type="l" for="ch" forName="text2" refType="w" fact="0.2452"/>
          <dgm:constr type="t" for="ch" forName="text2" refType="h" fact="0.2265"/>
          <dgm:constr type="w" for="ch" forName="text2" refType="w" fact="0.1425"/>
          <dgm:constr type="h" for="ch" forName="text2" refType="h" fact="0.2049"/>
          <dgm:constr type="l" for="ch" forName="image3" refType="w" fact="0.2452"/>
          <dgm:constr type="t" for="ch" forName="image3" refType="h" fact="0"/>
          <dgm:constr type="w" for="ch" forName="image3" refType="w" fact="0.1425"/>
          <dgm:constr type="h" for="ch" forName="image3" refType="h" fact="0.2049"/>
          <dgm:constr type="l" for="ch" forName="text1" refType="w" fact="0.1226"/>
          <dgm:constr type="t" for="ch" forName="text1" refType="h" fact="0.3404"/>
          <dgm:constr type="w" for="ch" forName="text1" refType="w" fact="0.1425"/>
          <dgm:constr type="h" for="ch" forName="text1" refType="h" fact="0.2049"/>
          <dgm:constr type="l" for="ch" forName="text3" refType="w" fact="0.1226"/>
          <dgm:constr type="t" for="ch" forName="text3" refType="h" fact="0.1139"/>
          <dgm:constr type="w" for="ch" forName="text3" refType="w" fact="0.1425"/>
          <dgm:constr type="h" for="ch" forName="text3" refType="h" fact="0.2049"/>
          <dgm:constr type="l" for="ch" forName="textaccent1" refType="w" fact="0.126"/>
          <dgm:constr type="t" for="ch" forName="textaccent1" refType="h" fact="0.432"/>
          <dgm:constr type="w" for="ch" forName="textaccent1" refType="w" fact="0.0166"/>
          <dgm:constr type="h" for="ch" forName="textaccent1" refType="h" fact="0.024"/>
          <dgm:constr type="l" for="ch" forName="image1" refType="w" fact="0"/>
          <dgm:constr type="t" for="ch" forName="image1" refType="h" fact="0.2272"/>
          <dgm:constr type="w" for="ch" forName="image1" refType="w" fact="0.1425"/>
          <dgm:constr type="h" for="ch" forName="image1" refType="h" fact="0.2049"/>
          <dgm:constr type="l" for="ch" forName="imageaccent1" refType="w" fact="0.0976"/>
          <dgm:constr type="t" for="ch" forName="imageaccent1" refType="h" fact="0.4048"/>
          <dgm:constr type="w" for="ch" forName="imageaccent1" refType="w" fact="0.0166"/>
          <dgm:constr type="h" for="ch" forName="imageaccent1" refType="h" fact="0.024"/>
          <dgm:constr type="l" for="ch" forName="textaccent2" refType="w" fact="0.3432"/>
          <dgm:constr type="t" for="ch" forName="textaccent2" refType="h" fact="0.4038"/>
          <dgm:constr type="w" for="ch" forName="textaccent2" refType="w" fact="0.0166"/>
          <dgm:constr type="h" for="ch" forName="textaccent2" refType="h" fact="0.024"/>
          <dgm:constr type="l" for="ch" forName="imageaccent2" refType="w" fact="0.3712"/>
          <dgm:constr type="t" for="ch" forName="imageaccent2" refType="h" fact="0.4312"/>
          <dgm:constr type="w" for="ch" forName="imageaccent2" refType="w" fact="0.0166"/>
          <dgm:constr type="h" for="ch" forName="imageaccent2" refType="h" fact="0.024"/>
          <dgm:constr type="l" for="ch" forName="textaccent3" refType="w" fact="0.2196"/>
          <dgm:constr type="t" for="ch" forName="textaccent3" refType="h" fact="0.1167"/>
          <dgm:constr type="w" for="ch" forName="textaccent3" refType="w" fact="0.0166"/>
          <dgm:constr type="h" for="ch" forName="textaccent3" refType="h" fact="0.024"/>
          <dgm:constr type="l" for="ch" forName="imageaccent3" refType="w" fact="0.2492"/>
          <dgm:constr type="t" for="ch" forName="imageaccent3" refType="h" fact="0.0908"/>
          <dgm:constr type="w" for="ch" forName="imageaccent3" refType="w" fact="0.0166"/>
          <dgm:constr type="h" for="ch" forName="imageaccent3" refType="h" fact="0.024"/>
          <dgm:constr type="l" for="ch" forName="textaccent4" refType="w" fact="0.491"/>
          <dgm:constr type="t" for="ch" forName="textaccent4" refType="h" fact="0.2042"/>
          <dgm:constr type="w" for="ch" forName="textaccent4" refType="w" fact="0.0166"/>
          <dgm:constr type="h" for="ch" forName="textaccent4" refType="h" fact="0.024"/>
          <dgm:constr type="l" for="ch" forName="imageaccent4" refType="w" fact="0.5181"/>
          <dgm:constr type="t" for="ch" forName="imageaccent4" refType="h" fact="0.2323"/>
          <dgm:constr type="w" for="ch" forName="imageaccent4" refType="w" fact="0.0166"/>
          <dgm:constr type="h" for="ch" forName="imageaccent4" refType="h" fact="0.024"/>
          <dgm:constr type="l" for="ch" forName="textaccent5" refType="w" fact="0.6136"/>
          <dgm:constr type="t" for="ch" forName="textaccent5" refType="h" fact="0.094"/>
          <dgm:constr type="w" for="ch" forName="textaccent5" refType="w" fact="0.0166"/>
          <dgm:constr type="h" for="ch" forName="textaccent5" refType="h" fact="0.024"/>
          <dgm:constr type="l" for="ch" forName="imageaccent5" refType="w" fact="0.6413"/>
          <dgm:constr type="t" for="ch" forName="imageaccent5" refType="h" fact="0.121"/>
          <dgm:constr type="w" for="ch" forName="imageaccent5" refType="w" fact="0.0166"/>
          <dgm:constr type="h" for="ch" forName="imageaccent5" refType="h" fact="0.024"/>
          <dgm:constr type="l" for="ch" forName="image6" refType="w" fact="0.4903"/>
          <dgm:constr type="t" for="ch" forName="image6" refType="h" fact="0.4548"/>
          <dgm:constr type="w" for="ch" forName="image6" refType="w" fact="0.1425"/>
          <dgm:constr type="h" for="ch" forName="image6" refType="h" fact="0.2049"/>
          <dgm:constr type="l" for="ch" forName="text6" refType="w" fact="0.6129"/>
          <dgm:constr type="t" for="ch" forName="text6" refType="h" fact="0.3426"/>
          <dgm:constr type="w" for="ch" forName="text6" refType="w" fact="0.1425"/>
          <dgm:constr type="h" for="ch" forName="text6" refType="h" fact="0.2049"/>
          <dgm:constr type="l" for="ch" forName="imageaccent6" refType="w" fact="0.6147"/>
          <dgm:constr type="t" for="ch" forName="imageaccent6" refType="h" fact="0.5447"/>
          <dgm:constr type="w" for="ch" forName="imageaccent6" refType="w" fact="0.0166"/>
          <dgm:constr type="h" for="ch" forName="imageaccent6" refType="h" fact="0.024"/>
          <dgm:constr type="l" for="ch" forName="textaccent6" refType="w" fact="0.6411"/>
          <dgm:constr type="t" for="ch" forName="textaccent6" refType="h" fact="0.5221"/>
          <dgm:constr type="w" for="ch" forName="textaccent6" refType="w" fact="0.0166"/>
          <dgm:constr type="h" for="ch" forName="textaccent6" refType="h" fact="0.024"/>
          <dgm:constr type="l" for="ch" forName="text7" refType="w" fact="0.2451"/>
          <dgm:constr type="t" for="ch" forName="text7" refType="h" fact="0.4535"/>
          <dgm:constr type="w" for="ch" forName="text7" refType="w" fact="0.1425"/>
          <dgm:constr type="h" for="ch" forName="text7" refType="h" fact="0.2049"/>
          <dgm:constr type="l" for="ch" forName="image7" refType="w" fact="0.1225"/>
          <dgm:constr type="t" for="ch" forName="image7" refType="h" fact="0.5674"/>
          <dgm:constr type="w" for="ch" forName="image7" refType="w" fact="0.1425"/>
          <dgm:constr type="h" for="ch" forName="image7" refType="h" fact="0.2049"/>
          <dgm:constr type="l" for="ch" forName="imageaccent7" refType="w" fact="0.2195"/>
          <dgm:constr type="t" for="ch" forName="imageaccent7" refType="h" fact="0.5703"/>
          <dgm:constr type="w" for="ch" forName="imageaccent7" refType="w" fact="0.0166"/>
          <dgm:constr type="h" for="ch" forName="imageaccent7" refType="h" fact="0.024"/>
          <dgm:constr type="l" for="ch" forName="textaccent7" refType="w" fact="0.2491"/>
          <dgm:constr type="t" for="ch" forName="textaccent7" refType="h" fact="0.5443"/>
          <dgm:constr type="w" for="ch" forName="textaccent7" refType="w" fact="0.0166"/>
          <dgm:constr type="h" for="ch" forName="textaccent7" refType="h" fact="0.024"/>
          <dgm:constr type="l" for="ch" forName="image8" refType="w" fact="0.6123"/>
          <dgm:constr type="t" for="ch" forName="image8" refType="h" fact="0.5696"/>
          <dgm:constr type="w" for="ch" forName="image8" refType="w" fact="0.1425"/>
          <dgm:constr type="h" for="ch" forName="image8" refType="h" fact="0.2049"/>
          <dgm:constr type="l" for="ch" forName="text8" refType="w" fact="0.7349"/>
          <dgm:constr type="t" for="ch" forName="text8" refType="h" fact="0.4574"/>
          <dgm:constr type="w" for="ch" forName="text8" refType="w" fact="0.1425"/>
          <dgm:constr type="h" for="ch" forName="text8" refType="h" fact="0.2049"/>
          <dgm:constr type="l" for="ch" forName="imageaccent8" refType="w" fact="0.7367"/>
          <dgm:constr type="t" for="ch" forName="imageaccent8" refType="h" fact="0.6595"/>
          <dgm:constr type="w" for="ch" forName="imageaccent8" refType="w" fact="0.0166"/>
          <dgm:constr type="h" for="ch" forName="imageaccent8" refType="h" fact="0.024"/>
          <dgm:constr type="l" for="ch" forName="textaccent8" refType="w" fact="0.7631"/>
          <dgm:constr type="t" for="ch" forName="textaccent8" refType="h" fact="0.6369"/>
          <dgm:constr type="w" for="ch" forName="textaccent8" refType="w" fact="0.0166"/>
          <dgm:constr type="h" for="ch" forName="textaccent8" refType="h" fact="0.024"/>
          <dgm:constr type="l" for="ch" forName="text9" refType="w" fact="0.7354"/>
          <dgm:constr type="t" for="ch" forName="text9" refType="h" fact="0.0044"/>
          <dgm:constr type="w" for="ch" forName="text9" refType="w" fact="0.1425"/>
          <dgm:constr type="h" for="ch" forName="text9" refType="h" fact="0.2049"/>
          <dgm:constr type="l" for="ch" forName="textaccent9" refType="w" fact="0.8339"/>
          <dgm:constr type="t" for="ch" forName="textaccent9" refType="h" fact="0.1846"/>
          <dgm:constr type="w" for="ch" forName="textaccent9" refType="w" fact="0.0166"/>
          <dgm:constr type="h" for="ch" forName="textaccent9" refType="h" fact="0.024"/>
          <dgm:constr type="l" for="ch" forName="image9" refType="w" fact="0.7354"/>
          <dgm:constr type="t" for="ch" forName="image9" refType="h" fact="0.2306"/>
          <dgm:constr type="w" for="ch" forName="image9" refType="w" fact="0.1425"/>
          <dgm:constr type="h" for="ch" forName="image9" refType="h" fact="0.2049"/>
          <dgm:constr type="l" for="ch" forName="imageaccent9" refType="w" fact="0.8339"/>
          <dgm:constr type="t" for="ch" forName="imageaccent9" refType="h" fact="0.2318"/>
          <dgm:constr type="w" for="ch" forName="imageaccent9" refType="w" fact="0.0166"/>
          <dgm:constr type="h" for="ch" forName="imageaccent9" refType="h" fact="0.024"/>
          <dgm:constr type="l" for="ch" forName="image10" refType="w" fact="0.2446"/>
          <dgm:constr type="t" for="ch" forName="image10" refType="h" fact="0.6805"/>
          <dgm:constr type="w" for="ch" forName="image10" refType="w" fact="0.1425"/>
          <dgm:constr type="h" for="ch" forName="image10" refType="h" fact="0.2049"/>
          <dgm:constr type="l" for="ch" forName="text10" refType="w" fact="0.3672"/>
          <dgm:constr type="t" for="ch" forName="text10" refType="h" fact="0.5683"/>
          <dgm:constr type="w" for="ch" forName="text10" refType="w" fact="0.1425"/>
          <dgm:constr type="h" for="ch" forName="text10" refType="h" fact="0.2049"/>
          <dgm:constr type="l" for="ch" forName="imageaccent10" refType="w" fact="0.369"/>
          <dgm:constr type="t" for="ch" forName="imageaccent10" refType="h" fact="0.7704"/>
          <dgm:constr type="w" for="ch" forName="imageaccent10" refType="w" fact="0.0166"/>
          <dgm:constr type="h" for="ch" forName="imageaccent10" refType="h" fact="0.024"/>
          <dgm:constr type="l" for="ch" forName="textaccent10" refType="w" fact="0.3954"/>
          <dgm:constr type="t" for="ch" forName="textaccent10" refType="h" fact="0.7478"/>
          <dgm:constr type="w" for="ch" forName="textaccent10" refType="w" fact="0.0166"/>
          <dgm:constr type="h" for="ch" forName="textaccent10" refType="h" fact="0.024"/>
          <dgm:constr type="l" for="ch" forName="text11" refType="w" fact="0.612"/>
          <dgm:constr type="t" for="ch" forName="text11" refType="h" fact="0.7951"/>
          <dgm:constr type="w" for="ch" forName="text11" refType="w" fact="0.1425"/>
          <dgm:constr type="h" for="ch" forName="text11" refType="h" fact="0.2049"/>
          <dgm:constr type="l" for="ch" forName="image11" refType="w" fact="0.4894"/>
          <dgm:constr type="t" for="ch" forName="image11" refType="h" fact="0.6816"/>
          <dgm:constr type="w" for="ch" forName="image11" refType="w" fact="0.1425"/>
          <dgm:constr type="h" for="ch" forName="image11" refType="h" fact="0.2049"/>
          <dgm:constr type="l" for="ch" forName="imageaccent11" refType="w" fact="0.5874"/>
          <dgm:constr type="t" for="ch" forName="imageaccent11" refType="h" fact="0.8589"/>
          <dgm:constr type="w" for="ch" forName="imageaccent11" refType="w" fact="0.0166"/>
          <dgm:constr type="h" for="ch" forName="imageaccent11" refType="h" fact="0.024"/>
          <dgm:constr type="l" for="ch" forName="textaccent11" refType="w" fact="0.6154"/>
          <dgm:constr type="t" for="ch" forName="textaccent11" refType="h" fact="0.8863"/>
          <dgm:constr type="w" for="ch" forName="textaccent11" refType="w" fact="0.0166"/>
          <dgm:constr type="h" for="ch" forName="textaccent11" refType="h" fact="0.024"/>
          <dgm:constr type="l" for="ch" forName="text12" refType="w" fact="0.735"/>
          <dgm:constr type="t" for="ch" forName="text12" refType="h" fact="0.684"/>
          <dgm:constr type="w" for="ch" forName="text12" refType="w" fact="0.1425"/>
          <dgm:constr type="h" for="ch" forName="text12" refType="h" fact="0.2049"/>
          <dgm:constr type="l" for="ch" forName="image12" refType="w" fact="0.8575"/>
          <dgm:constr type="t" for="ch" forName="image12" refType="h" fact="0.5718"/>
          <dgm:constr type="w" for="ch" forName="image12" refType="w" fact="0.1425"/>
          <dgm:constr type="h" for="ch" forName="image12" refType="h" fact="0.2049"/>
          <dgm:constr type="l" for="ch" forName="textaccent12" refType="w" fact="0.8594"/>
          <dgm:constr type="t" for="ch" forName="textaccent12" refType="h" fact="0.7739"/>
          <dgm:constr type="w" for="ch" forName="textaccent12" refType="w" fact="0.0166"/>
          <dgm:constr type="h" for="ch" forName="textaccent12" refType="h" fact="0.024"/>
          <dgm:constr type="l" for="ch" forName="imageaccent12" refType="w" fact="0.8858"/>
          <dgm:constr type="t" for="ch" forName="imageaccent12" refType="h" fact="0.7513"/>
          <dgm:constr type="w" for="ch" forName="imageaccent12" refType="w" fact="0.0166"/>
          <dgm:constr type="h" for="ch" forName="imageaccent12" refType="h" fact="0.024"/>
        </dgm:constrLst>
      </dgm:else>
    </dgm:choose>
    <dgm:forEach name="wrapper" axis="self" ptType="parTrans">
      <dgm:forEach name="wrapper2" axis="self" ptType="sibTrans" st="2">
        <dgm:forEach name="textRepeat" axis="self">
          <dgm:layoutNode name="textRepeatNode" styleLbl="alignNode1">
            <dgm:varLst>
              <dgm:chMax val="0"/>
              <dgm:chPref val="0"/>
              <dgm:bulletEnabled val="1"/>
            </dgm:varLst>
            <dgm:alg type="tx"/>
            <dgm:shape xmlns:r="http://schemas.openxmlformats.org/officeDocument/2006/relationships" type="hexagon" r:blip="">
              <dgm:adjLst>
                <dgm:adj idx="1" val="0.25"/>
                <dgm:adj idx="2" val="1.1547"/>
              </dgm:adjLst>
            </dgm:shape>
            <dgm:presOf axis="desOrSelf" ptType="node"/>
            <dgm:constrLst>
              <dgm:constr type="lMarg" refType="primFontSz" fact="0"/>
              <dgm:constr type="rMarg" refType="primFontSz" fact="0"/>
              <dgm:constr type="tMarg" refType="primFontSz" fact="0.1"/>
              <dgm:constr type="bMarg" refType="primFontSz" fact="0.1"/>
            </dgm:constrLst>
            <dgm:ruleLst>
              <dgm:rule type="primFontSz" val="5" fact="NaN" max="NaN"/>
            </dgm:ruleLst>
          </dgm:layoutNode>
        </dgm:forEach>
        <dgm:forEach name="accentRepeat" axis="self">
          <dgm:layoutNode name="accentRepeatNode" styleLbl="solidAlignAcc1">
            <dgm:alg type="sp"/>
            <dgm:shape xmlns:r="http://schemas.openxmlformats.org/officeDocument/2006/relationships" type="hexagon" r:blip="">
              <dgm:adjLst>
                <dgm:adj idx="1" val="0.25"/>
                <dgm:adj idx="2" val="1.1547"/>
              </dgm:adjLst>
            </dgm:shape>
            <dgm:presOf/>
          </dgm:layoutNode>
        </dgm:forEach>
        <dgm:forEach name="imageRepeat" axis="self">
          <dgm:layoutNode name="imageRepeatNode" styleLbl="alignAcc1">
            <dgm:alg type="sp"/>
            <dgm:shape xmlns:r="http://schemas.openxmlformats.org/officeDocument/2006/relationships" type="hexagon" r:blip="" blipPhldr="1">
              <dgm:adjLst>
                <dgm:adj idx="1" val="0.25"/>
                <dgm:adj idx="2" val="1.1547"/>
              </dgm:adjLst>
            </dgm:shape>
            <dgm:presOf axis="self"/>
          </dgm:layoutNode>
        </dgm:forEach>
      </dgm:forEach>
    </dgm:forEach>
    <dgm:forEach name="Name14" axis="ch" ptType="node" cnt="1">
      <dgm:layoutNode name="text1">
        <dgm:alg type="sp"/>
        <dgm:shape xmlns:r="http://schemas.openxmlformats.org/officeDocument/2006/relationships" r:blip="">
          <dgm:adjLst/>
        </dgm:shape>
        <dgm:presOf/>
        <dgm:constrLst/>
        <dgm:forEach name="Name15" ref="textRepeat"/>
      </dgm:layoutNode>
      <dgm:layoutNode name="textaccent1">
        <dgm:alg type="sp"/>
        <dgm:shape xmlns:r="http://schemas.openxmlformats.org/officeDocument/2006/relationships" r:blip="">
          <dgm:adjLst/>
        </dgm:shape>
        <dgm:presOf/>
        <dgm:constrLst/>
        <dgm:forEach name="Name16" ref="accentRepeat"/>
      </dgm:layoutNode>
    </dgm:forEach>
    <dgm:forEach name="Name17" axis="ch" ptType="sibTrans" hideLastTrans="0" cnt="1">
      <dgm:layoutNode name="image1">
        <dgm:alg type="sp"/>
        <dgm:shape xmlns:r="http://schemas.openxmlformats.org/officeDocument/2006/relationships" r:blip="">
          <dgm:adjLst/>
        </dgm:shape>
        <dgm:presOf/>
        <dgm:constrLst/>
        <dgm:forEach name="Name18" ref="imageRepeat"/>
      </dgm:layoutNode>
      <dgm:layoutNode name="imageaccent1">
        <dgm:alg type="sp"/>
        <dgm:shape xmlns:r="http://schemas.openxmlformats.org/officeDocument/2006/relationships" r:blip="">
          <dgm:adjLst/>
        </dgm:shape>
        <dgm:presOf/>
        <dgm:constrLst/>
        <dgm:forEach name="Name19" ref="accentRepeat"/>
      </dgm:layoutNode>
    </dgm:forEach>
    <dgm:forEach name="Name20" axis="ch" ptType="node" st="2" cnt="1">
      <dgm:layoutNode name="text2">
        <dgm:alg type="sp"/>
        <dgm:shape xmlns:r="http://schemas.openxmlformats.org/officeDocument/2006/relationships" r:blip="">
          <dgm:adjLst/>
        </dgm:shape>
        <dgm:presOf/>
        <dgm:constrLst/>
        <dgm:forEach name="Name21" ref="textRepeat"/>
      </dgm:layoutNode>
      <dgm:layoutNode name="textaccent2">
        <dgm:alg type="sp"/>
        <dgm:shape xmlns:r="http://schemas.openxmlformats.org/officeDocument/2006/relationships" r:blip="">
          <dgm:adjLst/>
        </dgm:shape>
        <dgm:presOf/>
        <dgm:constrLst/>
        <dgm:forEach name="Name22" ref="accentRepeat"/>
      </dgm:layoutNode>
    </dgm:forEach>
    <dgm:forEach name="Name23" axis="ch" ptType="sibTrans" hideLastTrans="0" st="2" cnt="1">
      <dgm:layoutNode name="image2">
        <dgm:alg type="sp"/>
        <dgm:shape xmlns:r="http://schemas.openxmlformats.org/officeDocument/2006/relationships" r:blip="">
          <dgm:adjLst/>
        </dgm:shape>
        <dgm:presOf/>
        <dgm:constrLst/>
        <dgm:forEach name="Name24" ref="imageRepeat"/>
      </dgm:layoutNode>
      <dgm:layoutNode name="imageaccent2">
        <dgm:alg type="sp"/>
        <dgm:shape xmlns:r="http://schemas.openxmlformats.org/officeDocument/2006/relationships" r:blip="">
          <dgm:adjLst/>
        </dgm:shape>
        <dgm:presOf/>
        <dgm:constrLst/>
        <dgm:forEach name="Name25" ref="accentRepeat"/>
      </dgm:layoutNode>
    </dgm:forEach>
    <dgm:forEach name="Name26" axis="ch" ptType="node" st="3" cnt="1">
      <dgm:layoutNode name="text3">
        <dgm:alg type="sp"/>
        <dgm:shape xmlns:r="http://schemas.openxmlformats.org/officeDocument/2006/relationships" r:blip="">
          <dgm:adjLst/>
        </dgm:shape>
        <dgm:presOf/>
        <dgm:constrLst/>
        <dgm:forEach name="Name27" ref="textRepeat"/>
      </dgm:layoutNode>
      <dgm:layoutNode name="textaccent3">
        <dgm:alg type="sp"/>
        <dgm:shape xmlns:r="http://schemas.openxmlformats.org/officeDocument/2006/relationships" r:blip="">
          <dgm:adjLst/>
        </dgm:shape>
        <dgm:presOf/>
        <dgm:constrLst/>
        <dgm:forEach name="Name28" ref="accentRepeat"/>
      </dgm:layoutNode>
    </dgm:forEach>
    <dgm:forEach name="Name29" axis="ch" ptType="sibTrans" hideLastTrans="0" st="3" cnt="1">
      <dgm:layoutNode name="image3">
        <dgm:alg type="sp"/>
        <dgm:shape xmlns:r="http://schemas.openxmlformats.org/officeDocument/2006/relationships" r:blip="">
          <dgm:adjLst/>
        </dgm:shape>
        <dgm:presOf/>
        <dgm:constrLst/>
        <dgm:forEach name="Name30" ref="imageRepeat"/>
      </dgm:layoutNode>
      <dgm:layoutNode name="imageaccent3">
        <dgm:alg type="sp"/>
        <dgm:shape xmlns:r="http://schemas.openxmlformats.org/officeDocument/2006/relationships" r:blip="">
          <dgm:adjLst/>
        </dgm:shape>
        <dgm:presOf/>
        <dgm:constrLst/>
        <dgm:forEach name="Name31" ref="accentRepeat"/>
      </dgm:layoutNode>
    </dgm:forEach>
    <dgm:forEach name="Name32" axis="ch" ptType="node" st="4" cnt="1">
      <dgm:layoutNode name="text4">
        <dgm:alg type="sp"/>
        <dgm:shape xmlns:r="http://schemas.openxmlformats.org/officeDocument/2006/relationships" r:blip="">
          <dgm:adjLst/>
        </dgm:shape>
        <dgm:presOf/>
        <dgm:constrLst/>
        <dgm:forEach name="Name33" ref="textRepeat"/>
      </dgm:layoutNode>
      <dgm:layoutNode name="textaccent4">
        <dgm:alg type="sp"/>
        <dgm:shape xmlns:r="http://schemas.openxmlformats.org/officeDocument/2006/relationships" r:blip="">
          <dgm:adjLst/>
        </dgm:shape>
        <dgm:presOf/>
        <dgm:constrLst/>
        <dgm:forEach name="Name34" ref="accentRepeat"/>
      </dgm:layoutNode>
    </dgm:forEach>
    <dgm:forEach name="Name35" axis="ch" ptType="sibTrans" hideLastTrans="0" st="4" cnt="1">
      <dgm:layoutNode name="image4">
        <dgm:alg type="sp"/>
        <dgm:shape xmlns:r="http://schemas.openxmlformats.org/officeDocument/2006/relationships" r:blip="">
          <dgm:adjLst/>
        </dgm:shape>
        <dgm:presOf/>
        <dgm:constrLst/>
        <dgm:forEach name="Name36" ref="imageRepeat"/>
      </dgm:layoutNode>
      <dgm:layoutNode name="imageaccent4">
        <dgm:alg type="sp"/>
        <dgm:shape xmlns:r="http://schemas.openxmlformats.org/officeDocument/2006/relationships" r:blip="">
          <dgm:adjLst/>
        </dgm:shape>
        <dgm:presOf/>
        <dgm:constrLst/>
        <dgm:forEach name="Name37" ref="accentRepeat"/>
      </dgm:layoutNode>
    </dgm:forEach>
    <dgm:forEach name="Name38" axis="ch" ptType="node" st="5" cnt="1">
      <dgm:layoutNode name="text5">
        <dgm:alg type="sp"/>
        <dgm:shape xmlns:r="http://schemas.openxmlformats.org/officeDocument/2006/relationships" r:blip="">
          <dgm:adjLst/>
        </dgm:shape>
        <dgm:presOf/>
        <dgm:constrLst/>
        <dgm:forEach name="Name39" ref="textRepeat"/>
      </dgm:layoutNode>
      <dgm:layoutNode name="textaccent5">
        <dgm:alg type="sp"/>
        <dgm:shape xmlns:r="http://schemas.openxmlformats.org/officeDocument/2006/relationships" r:blip="">
          <dgm:adjLst/>
        </dgm:shape>
        <dgm:presOf/>
        <dgm:constrLst/>
        <dgm:forEach name="Name40" ref="accentRepeat"/>
      </dgm:layoutNode>
    </dgm:forEach>
    <dgm:forEach name="Name41" axis="ch" ptType="sibTrans" hideLastTrans="0" st="5" cnt="1">
      <dgm:layoutNode name="image5">
        <dgm:alg type="sp"/>
        <dgm:shape xmlns:r="http://schemas.openxmlformats.org/officeDocument/2006/relationships" r:blip="">
          <dgm:adjLst/>
        </dgm:shape>
        <dgm:presOf/>
        <dgm:constrLst/>
        <dgm:forEach name="Name42" ref="imageRepeat"/>
      </dgm:layoutNode>
      <dgm:layoutNode name="imageaccent5">
        <dgm:alg type="sp"/>
        <dgm:shape xmlns:r="http://schemas.openxmlformats.org/officeDocument/2006/relationships" r:blip="">
          <dgm:adjLst/>
        </dgm:shape>
        <dgm:presOf/>
        <dgm:constrLst/>
        <dgm:forEach name="Name43" ref="accentRepeat"/>
      </dgm:layoutNode>
    </dgm:forEach>
    <dgm:forEach name="Name44" axis="ch" ptType="node" st="6" cnt="1">
      <dgm:layoutNode name="text6">
        <dgm:alg type="sp"/>
        <dgm:shape xmlns:r="http://schemas.openxmlformats.org/officeDocument/2006/relationships" r:blip="">
          <dgm:adjLst/>
        </dgm:shape>
        <dgm:presOf/>
        <dgm:constrLst/>
        <dgm:forEach name="Name45" ref="textRepeat"/>
      </dgm:layoutNode>
      <dgm:layoutNode name="textaccent6">
        <dgm:alg type="sp"/>
        <dgm:shape xmlns:r="http://schemas.openxmlformats.org/officeDocument/2006/relationships" r:blip="">
          <dgm:adjLst/>
        </dgm:shape>
        <dgm:presOf/>
        <dgm:constrLst/>
        <dgm:forEach name="Name46" ref="accentRepeat"/>
      </dgm:layoutNode>
    </dgm:forEach>
    <dgm:forEach name="Name47" axis="ch" ptType="sibTrans" hideLastTrans="0" st="6" cnt="1">
      <dgm:layoutNode name="image6">
        <dgm:alg type="sp"/>
        <dgm:shape xmlns:r="http://schemas.openxmlformats.org/officeDocument/2006/relationships" r:blip="">
          <dgm:adjLst/>
        </dgm:shape>
        <dgm:presOf/>
        <dgm:constrLst/>
        <dgm:forEach name="Name48" ref="imageRepeat"/>
      </dgm:layoutNode>
      <dgm:layoutNode name="imageaccent6">
        <dgm:alg type="sp"/>
        <dgm:shape xmlns:r="http://schemas.openxmlformats.org/officeDocument/2006/relationships" r:blip="">
          <dgm:adjLst/>
        </dgm:shape>
        <dgm:presOf/>
        <dgm:constrLst/>
        <dgm:forEach name="Name49" ref="accentRepeat"/>
      </dgm:layoutNode>
    </dgm:forEach>
    <dgm:forEach name="Name50" axis="ch" ptType="node" st="7" cnt="1">
      <dgm:layoutNode name="text7">
        <dgm:alg type="sp"/>
        <dgm:shape xmlns:r="http://schemas.openxmlformats.org/officeDocument/2006/relationships" r:blip="">
          <dgm:adjLst/>
        </dgm:shape>
        <dgm:presOf/>
        <dgm:constrLst/>
        <dgm:forEach name="Name51" ref="textRepeat"/>
      </dgm:layoutNode>
      <dgm:layoutNode name="textaccent7">
        <dgm:alg type="sp"/>
        <dgm:shape xmlns:r="http://schemas.openxmlformats.org/officeDocument/2006/relationships" r:blip="">
          <dgm:adjLst/>
        </dgm:shape>
        <dgm:presOf/>
        <dgm:constrLst/>
        <dgm:forEach name="Name52" ref="accentRepeat"/>
      </dgm:layoutNode>
    </dgm:forEach>
    <dgm:forEach name="Name53" axis="ch" ptType="sibTrans" hideLastTrans="0" st="7" cnt="1">
      <dgm:layoutNode name="image7">
        <dgm:alg type="sp"/>
        <dgm:shape xmlns:r="http://schemas.openxmlformats.org/officeDocument/2006/relationships" r:blip="">
          <dgm:adjLst/>
        </dgm:shape>
        <dgm:presOf/>
        <dgm:constrLst/>
        <dgm:forEach name="Name54" ref="imageRepeat"/>
      </dgm:layoutNode>
      <dgm:layoutNode name="imageaccent7">
        <dgm:alg type="sp"/>
        <dgm:shape xmlns:r="http://schemas.openxmlformats.org/officeDocument/2006/relationships" r:blip="">
          <dgm:adjLst/>
        </dgm:shape>
        <dgm:presOf/>
        <dgm:constrLst/>
        <dgm:forEach name="Name55" ref="accentRepeat"/>
      </dgm:layoutNode>
    </dgm:forEach>
    <dgm:forEach name="Name56" axis="ch" ptType="node" st="8" cnt="1">
      <dgm:layoutNode name="text8">
        <dgm:alg type="sp"/>
        <dgm:shape xmlns:r="http://schemas.openxmlformats.org/officeDocument/2006/relationships" r:blip="">
          <dgm:adjLst/>
        </dgm:shape>
        <dgm:presOf/>
        <dgm:constrLst/>
        <dgm:forEach name="Name57" ref="textRepeat"/>
      </dgm:layoutNode>
      <dgm:layoutNode name="textaccent8">
        <dgm:alg type="sp"/>
        <dgm:shape xmlns:r="http://schemas.openxmlformats.org/officeDocument/2006/relationships" r:blip="">
          <dgm:adjLst/>
        </dgm:shape>
        <dgm:presOf/>
        <dgm:constrLst/>
        <dgm:forEach name="Name58" ref="accentRepeat"/>
      </dgm:layoutNode>
    </dgm:forEach>
    <dgm:forEach name="Name59" axis="ch" ptType="sibTrans" hideLastTrans="0" st="8" cnt="1">
      <dgm:layoutNode name="image8">
        <dgm:alg type="sp"/>
        <dgm:shape xmlns:r="http://schemas.openxmlformats.org/officeDocument/2006/relationships" r:blip="">
          <dgm:adjLst/>
        </dgm:shape>
        <dgm:presOf/>
        <dgm:constrLst/>
        <dgm:forEach name="Name60" ref="imageRepeat"/>
      </dgm:layoutNode>
      <dgm:layoutNode name="imageaccent8">
        <dgm:alg type="sp"/>
        <dgm:shape xmlns:r="http://schemas.openxmlformats.org/officeDocument/2006/relationships" r:blip="">
          <dgm:adjLst/>
        </dgm:shape>
        <dgm:presOf/>
        <dgm:constrLst/>
        <dgm:forEach name="Name61" ref="accentRepeat"/>
      </dgm:layoutNode>
    </dgm:forEach>
    <dgm:forEach name="Name62" axis="ch" ptType="node" st="9" cnt="1">
      <dgm:layoutNode name="text9">
        <dgm:alg type="sp"/>
        <dgm:shape xmlns:r="http://schemas.openxmlformats.org/officeDocument/2006/relationships" r:blip="">
          <dgm:adjLst/>
        </dgm:shape>
        <dgm:presOf/>
        <dgm:constrLst/>
        <dgm:forEach name="Name63" ref="textRepeat"/>
      </dgm:layoutNode>
      <dgm:layoutNode name="textaccent9">
        <dgm:alg type="sp"/>
        <dgm:shape xmlns:r="http://schemas.openxmlformats.org/officeDocument/2006/relationships" r:blip="">
          <dgm:adjLst/>
        </dgm:shape>
        <dgm:presOf/>
        <dgm:constrLst/>
        <dgm:forEach name="Name64" ref="accentRepeat"/>
      </dgm:layoutNode>
    </dgm:forEach>
    <dgm:forEach name="Name65" axis="ch" ptType="sibTrans" hideLastTrans="0" st="9" cnt="1">
      <dgm:layoutNode name="image9">
        <dgm:alg type="sp"/>
        <dgm:shape xmlns:r="http://schemas.openxmlformats.org/officeDocument/2006/relationships" r:blip="">
          <dgm:adjLst/>
        </dgm:shape>
        <dgm:presOf/>
        <dgm:constrLst/>
        <dgm:forEach name="Name66" ref="imageRepeat"/>
      </dgm:layoutNode>
      <dgm:layoutNode name="imageaccent9">
        <dgm:alg type="sp"/>
        <dgm:shape xmlns:r="http://schemas.openxmlformats.org/officeDocument/2006/relationships" r:blip="">
          <dgm:adjLst/>
        </dgm:shape>
        <dgm:presOf/>
        <dgm:constrLst/>
        <dgm:forEach name="Name67" ref="accentRepeat"/>
      </dgm:layoutNode>
    </dgm:forEach>
    <dgm:forEach name="Name68" axis="ch" ptType="node" st="10" cnt="1">
      <dgm:layoutNode name="text10">
        <dgm:alg type="sp"/>
        <dgm:shape xmlns:r="http://schemas.openxmlformats.org/officeDocument/2006/relationships" r:blip="">
          <dgm:adjLst/>
        </dgm:shape>
        <dgm:presOf/>
        <dgm:constrLst/>
        <dgm:forEach name="Name69" ref="textRepeat"/>
      </dgm:layoutNode>
      <dgm:layoutNode name="textaccent10">
        <dgm:alg type="sp"/>
        <dgm:shape xmlns:r="http://schemas.openxmlformats.org/officeDocument/2006/relationships" r:blip="">
          <dgm:adjLst/>
        </dgm:shape>
        <dgm:presOf/>
        <dgm:constrLst/>
        <dgm:forEach name="Name70" ref="accentRepeat"/>
      </dgm:layoutNode>
    </dgm:forEach>
    <dgm:forEach name="Name71" axis="ch" ptType="sibTrans" hideLastTrans="0" st="10" cnt="1">
      <dgm:layoutNode name="image10">
        <dgm:alg type="sp"/>
        <dgm:shape xmlns:r="http://schemas.openxmlformats.org/officeDocument/2006/relationships" r:blip="">
          <dgm:adjLst/>
        </dgm:shape>
        <dgm:presOf/>
        <dgm:constrLst/>
        <dgm:forEach name="Name72" ref="imageRepeat"/>
      </dgm:layoutNode>
      <dgm:layoutNode name="imageaccent10">
        <dgm:alg type="sp"/>
        <dgm:shape xmlns:r="http://schemas.openxmlformats.org/officeDocument/2006/relationships" r:blip="">
          <dgm:adjLst/>
        </dgm:shape>
        <dgm:presOf/>
        <dgm:constrLst/>
        <dgm:forEach name="Name73" ref="accentRepeat"/>
      </dgm:layoutNode>
    </dgm:forEach>
    <dgm:forEach name="Name74" axis="ch" ptType="node" st="11" cnt="1">
      <dgm:layoutNode name="text11">
        <dgm:alg type="sp"/>
        <dgm:shape xmlns:r="http://schemas.openxmlformats.org/officeDocument/2006/relationships" r:blip="">
          <dgm:adjLst/>
        </dgm:shape>
        <dgm:presOf/>
        <dgm:constrLst/>
        <dgm:forEach name="Name75" ref="textRepeat"/>
      </dgm:layoutNode>
      <dgm:layoutNode name="textaccent11">
        <dgm:alg type="sp"/>
        <dgm:shape xmlns:r="http://schemas.openxmlformats.org/officeDocument/2006/relationships" r:blip="">
          <dgm:adjLst/>
        </dgm:shape>
        <dgm:presOf/>
        <dgm:constrLst/>
        <dgm:forEach name="Name76" ref="accentRepeat"/>
      </dgm:layoutNode>
    </dgm:forEach>
    <dgm:forEach name="Name77" axis="ch" ptType="sibTrans" hideLastTrans="0" st="11" cnt="1">
      <dgm:layoutNode name="image11">
        <dgm:alg type="sp"/>
        <dgm:shape xmlns:r="http://schemas.openxmlformats.org/officeDocument/2006/relationships" r:blip="">
          <dgm:adjLst/>
        </dgm:shape>
        <dgm:presOf/>
        <dgm:constrLst/>
        <dgm:forEach name="Name78" ref="imageRepeat"/>
      </dgm:layoutNode>
      <dgm:layoutNode name="imageaccent11">
        <dgm:alg type="sp"/>
        <dgm:shape xmlns:r="http://schemas.openxmlformats.org/officeDocument/2006/relationships" r:blip="">
          <dgm:adjLst/>
        </dgm:shape>
        <dgm:presOf/>
        <dgm:constrLst/>
        <dgm:forEach name="Name79" ref="accentRepeat"/>
      </dgm:layoutNode>
    </dgm:forEach>
    <dgm:forEach name="Name80" axis="ch" ptType="node" st="12" cnt="1">
      <dgm:layoutNode name="text12">
        <dgm:alg type="sp"/>
        <dgm:shape xmlns:r="http://schemas.openxmlformats.org/officeDocument/2006/relationships" r:blip="">
          <dgm:adjLst/>
        </dgm:shape>
        <dgm:presOf/>
        <dgm:constrLst/>
        <dgm:forEach name="Name81" ref="textRepeat"/>
      </dgm:layoutNode>
      <dgm:layoutNode name="textaccent12">
        <dgm:alg type="sp"/>
        <dgm:shape xmlns:r="http://schemas.openxmlformats.org/officeDocument/2006/relationships" r:blip="">
          <dgm:adjLst/>
        </dgm:shape>
        <dgm:presOf/>
        <dgm:constrLst/>
        <dgm:forEach name="Name82" ref="accentRepeat"/>
      </dgm:layoutNode>
    </dgm:forEach>
    <dgm:forEach name="Name83" axis="ch" ptType="sibTrans" hideLastTrans="0" st="12" cnt="1">
      <dgm:layoutNode name="image12">
        <dgm:alg type="sp"/>
        <dgm:shape xmlns:r="http://schemas.openxmlformats.org/officeDocument/2006/relationships" r:blip="">
          <dgm:adjLst/>
        </dgm:shape>
        <dgm:presOf/>
        <dgm:constrLst/>
        <dgm:forEach name="Name84" ref="imageRepeat"/>
      </dgm:layoutNode>
      <dgm:layoutNode name="imageaccent12">
        <dgm:alg type="sp"/>
        <dgm:shape xmlns:r="http://schemas.openxmlformats.org/officeDocument/2006/relationships" r:blip="">
          <dgm:adjLst/>
        </dgm:shape>
        <dgm:presOf/>
        <dgm:constrLst/>
        <dgm:forEach name="Name85" ref="accentRepeat"/>
      </dgm:layoutNode>
    </dgm:forEach>
  </dgm:layoutNode>
</dgm:layoutDef>
</file>

<file path=ppt/diagrams/layout10.xml><?xml version="1.0" encoding="utf-8"?>
<dgm:layoutDef xmlns:dgm="http://schemas.openxmlformats.org/drawingml/2006/diagram" xmlns:a="http://schemas.openxmlformats.org/drawingml/2006/main" uniqueId="urn:microsoft.com/office/officeart/2005/8/layout/process2">
  <dgm:title val=""/>
  <dgm:desc val=""/>
  <dgm:catLst>
    <dgm:cat type="process" pri="13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Flow">
    <dgm:varLst>
      <dgm:resizeHandles val="exact"/>
    </dgm:varLst>
    <dgm:alg type="lin">
      <dgm:param type="linDir" val="fromT"/>
    </dgm:alg>
    <dgm:shape xmlns:r="http://schemas.openxmlformats.org/officeDocument/2006/relationships" r:blip="">
      <dgm:adjLst/>
    </dgm:shape>
    <dgm:presOf/>
    <dgm:constrLst>
      <dgm:constr type="h" for="ch" ptType="node" refType="h"/>
      <dgm:constr type="h" for="ch" ptType="sibTrans" refType="h" refFor="ch" refPtType="node" fact="0.5"/>
      <dgm:constr type="w" for="ch" ptType="node" op="equ"/>
      <dgm:constr type="primFontSz" for="ch" ptType="node" op="equ" val="65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choose name="Name0">
          <dgm:if name="Name1" axis="root des" ptType="all node" func="maxDepth" op="gt" val="1">
            <dgm:alg type="tx">
              <dgm:param type="parTxLTRAlign" val="l"/>
              <dgm:param type="parTxRTLAlign" val="r"/>
              <dgm:param type="txAnchorVertCh" val="mid"/>
            </dgm:alg>
          </dgm:if>
          <dgm:else name="Name2">
            <dgm:alg type="tx"/>
          </dgm:else>
        </dgm:choose>
        <dgm:shape xmlns:r="http://schemas.openxmlformats.org/officeDocument/2006/relationships" type="roundRect" r:blip="">
          <dgm:adjLst>
            <dgm:adj idx="1" val="0.1"/>
          </dgm:adjLst>
        </dgm:shape>
        <dgm:presOf axis="desOrSelf" ptType="node"/>
        <dgm:constrLst>
          <dgm:constr type="w" refType="h" fact="1.8"/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primFontSz" val="18" fact="NaN" max="NaN"/>
          <dgm:rule type="w" val="NaN" fact="4" max="NaN"/>
          <dgm:rule type="primFontSz" val="5" fact="NaN" max="NaN"/>
        </dgm:ruleLst>
      </dgm:layoutNode>
      <dgm:forEach name="sibTransForEach" axis="followSib" ptType="sibTrans" cnt="1">
        <dgm:layoutNode name="sibTrans">
          <dgm:alg type="conn">
            <dgm:param type="begPts" val="auto"/>
            <dgm:param type="endPts" val="auto"/>
          </dgm:alg>
          <dgm:shape xmlns:r="http://schemas.openxmlformats.org/officeDocument/2006/relationships" type="conn" r:blip="">
            <dgm:adjLst/>
          </dgm:shape>
          <dgm:presOf axis="self"/>
          <dgm:constrLst>
            <dgm:constr type="w" refType="h" fact="0.9"/>
            <dgm:constr type="connDist"/>
            <dgm:constr type="wArH" refType="w" fact="0.5"/>
            <dgm:constr type="hArH" refType="w"/>
            <dgm:constr type="stemThick" refType="w" fact="0.6"/>
            <dgm:constr type="begPad" refType="connDist" fact="0.125"/>
            <dgm:constr type="endPad" refType="connDist" fact="0.125"/>
          </dgm:constrLst>
          <dgm:ruleLst/>
          <dgm:layoutNode name="connectorText">
            <dgm:alg type="tx">
              <dgm:param type="autoTxRot" val="upr"/>
            </dgm:alg>
            <dgm:shape xmlns:r="http://schemas.openxmlformats.org/officeDocument/2006/relationships" type="conn" r:blip="" hideGeom="1">
              <dgm:adjLst/>
            </dgm:shape>
            <dgm:presOf axis="self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5" fact="NaN" max="NaN"/>
            </dgm:ruleLst>
          </dgm:layoutNode>
        </dgm:layoutNode>
      </dgm:forEach>
    </dgm:forEach>
  </dgm:layoutNode>
</dgm:layoutDef>
</file>

<file path=ppt/diagrams/layout11.xml><?xml version="1.0" encoding="utf-8"?>
<dgm:layoutDef xmlns:dgm="http://schemas.openxmlformats.org/drawingml/2006/diagram" xmlns:a="http://schemas.openxmlformats.org/drawingml/2006/main" uniqueId="urn:microsoft.com/office/officeart/2005/8/layout/venn3">
  <dgm:title val=""/>
  <dgm:desc val=""/>
  <dgm:catLst>
    <dgm:cat type="relationship" pri="29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func="var" arg="dir" op="equ" val="norm">
        <dgm:alg type="lin">
          <dgm:param type="fallback" val="2D"/>
        </dgm:alg>
      </dgm:if>
      <dgm:else name="Name3">
        <dgm:alg type="lin">
          <dgm:param type="fallback" val="2D"/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h" for="ch" ptType="node" refType="w" refFor="ch" refPtType="node"/>
      <dgm:constr type="w" for="ch" forName="space" refType="w" refFor="ch" refPtType="node" fact="-0.2"/>
      <dgm:constr type="primFontSz" for="ch" ptType="node" op="equ" val="65"/>
    </dgm:constrLst>
    <dgm:ruleLst/>
    <dgm:forEach name="Name4" axis="ch" ptType="node">
      <dgm:layoutNode name="Name5" styleLbl="vennNode1">
        <dgm:varLst>
          <dgm:bulletEnabled val="1"/>
        </dgm:varLst>
        <dgm:alg type="tx">
          <dgm:param type="txAnchorVertCh" val="mid"/>
          <dgm:param type="txAnchorHorzCh" val="ctr"/>
        </dgm:alg>
        <dgm:shape xmlns:r="http://schemas.openxmlformats.org/officeDocument/2006/relationships" type="ellipse" r:blip="">
          <dgm:adjLst/>
        </dgm:shape>
        <dgm:presOf axis="desOrSelf" ptType="node"/>
        <dgm:constrLst>
          <dgm:constr type="tMarg" refType="primFontSz" fact="0.1"/>
          <dgm:constr type="bMarg" refType="primFontSz" fact="0.1"/>
          <dgm:constr type="lMarg" refType="w" fact="0.156"/>
          <dgm:constr type="rMarg" refType="w" fact="0.156"/>
        </dgm:constrLst>
        <dgm:ruleLst>
          <dgm:rule type="primFontSz" val="5" fact="NaN" max="NaN"/>
        </dgm:ruleLst>
      </dgm:layoutNode>
      <dgm:forEach name="Name6" axis="followSib" ptType="sibTrans" cnt="1">
        <dgm:layoutNode name="space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12.xml><?xml version="1.0" encoding="utf-8"?>
<dgm:layoutDef xmlns:dgm="http://schemas.openxmlformats.org/drawingml/2006/diagram" xmlns:a="http://schemas.openxmlformats.org/drawingml/2006/main" uniqueId="urn:microsoft.com/office/officeart/2005/8/layout/venn3">
  <dgm:title val=""/>
  <dgm:desc val=""/>
  <dgm:catLst>
    <dgm:cat type="relationship" pri="29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func="var" arg="dir" op="equ" val="norm">
        <dgm:alg type="lin">
          <dgm:param type="fallback" val="2D"/>
        </dgm:alg>
      </dgm:if>
      <dgm:else name="Name3">
        <dgm:alg type="lin">
          <dgm:param type="fallback" val="2D"/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h" for="ch" ptType="node" refType="w" refFor="ch" refPtType="node"/>
      <dgm:constr type="w" for="ch" forName="space" refType="w" refFor="ch" refPtType="node" fact="-0.2"/>
      <dgm:constr type="primFontSz" for="ch" ptType="node" op="equ" val="65"/>
    </dgm:constrLst>
    <dgm:ruleLst/>
    <dgm:forEach name="Name4" axis="ch" ptType="node">
      <dgm:layoutNode name="Name5" styleLbl="vennNode1">
        <dgm:varLst>
          <dgm:bulletEnabled val="1"/>
        </dgm:varLst>
        <dgm:alg type="tx">
          <dgm:param type="txAnchorVertCh" val="mid"/>
          <dgm:param type="txAnchorHorzCh" val="ctr"/>
        </dgm:alg>
        <dgm:shape xmlns:r="http://schemas.openxmlformats.org/officeDocument/2006/relationships" type="ellipse" r:blip="">
          <dgm:adjLst/>
        </dgm:shape>
        <dgm:presOf axis="desOrSelf" ptType="node"/>
        <dgm:constrLst>
          <dgm:constr type="tMarg" refType="primFontSz" fact="0.1"/>
          <dgm:constr type="bMarg" refType="primFontSz" fact="0.1"/>
          <dgm:constr type="lMarg" refType="w" fact="0.156"/>
          <dgm:constr type="rMarg" refType="w" fact="0.156"/>
        </dgm:constrLst>
        <dgm:ruleLst>
          <dgm:rule type="primFontSz" val="5" fact="NaN" max="NaN"/>
        </dgm:ruleLst>
      </dgm:layoutNode>
      <dgm:forEach name="Name6" axis="followSib" ptType="sibTrans" cnt="1">
        <dgm:layoutNode name="space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13.xml><?xml version="1.0" encoding="utf-8"?>
<dgm:layoutDef xmlns:dgm="http://schemas.openxmlformats.org/drawingml/2006/diagram" xmlns:a="http://schemas.openxmlformats.org/drawingml/2006/main" uniqueId="urn:microsoft.com/office/officeart/2005/8/layout/venn3">
  <dgm:title val=""/>
  <dgm:desc val=""/>
  <dgm:catLst>
    <dgm:cat type="relationship" pri="29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func="var" arg="dir" op="equ" val="norm">
        <dgm:alg type="lin">
          <dgm:param type="fallback" val="2D"/>
        </dgm:alg>
      </dgm:if>
      <dgm:else name="Name3">
        <dgm:alg type="lin">
          <dgm:param type="fallback" val="2D"/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h" for="ch" ptType="node" refType="w" refFor="ch" refPtType="node"/>
      <dgm:constr type="w" for="ch" forName="space" refType="w" refFor="ch" refPtType="node" fact="-0.2"/>
      <dgm:constr type="primFontSz" for="ch" ptType="node" op="equ" val="65"/>
    </dgm:constrLst>
    <dgm:ruleLst/>
    <dgm:forEach name="Name4" axis="ch" ptType="node">
      <dgm:layoutNode name="Name5" styleLbl="vennNode1">
        <dgm:varLst>
          <dgm:bulletEnabled val="1"/>
        </dgm:varLst>
        <dgm:alg type="tx">
          <dgm:param type="txAnchorVertCh" val="mid"/>
          <dgm:param type="txAnchorHorzCh" val="ctr"/>
        </dgm:alg>
        <dgm:shape xmlns:r="http://schemas.openxmlformats.org/officeDocument/2006/relationships" type="ellipse" r:blip="">
          <dgm:adjLst/>
        </dgm:shape>
        <dgm:presOf axis="desOrSelf" ptType="node"/>
        <dgm:constrLst>
          <dgm:constr type="tMarg" refType="primFontSz" fact="0.1"/>
          <dgm:constr type="bMarg" refType="primFontSz" fact="0.1"/>
          <dgm:constr type="lMarg" refType="w" fact="0.156"/>
          <dgm:constr type="rMarg" refType="w" fact="0.156"/>
        </dgm:constrLst>
        <dgm:ruleLst>
          <dgm:rule type="primFontSz" val="5" fact="NaN" max="NaN"/>
        </dgm:ruleLst>
      </dgm:layoutNode>
      <dgm:forEach name="Name6" axis="followSib" ptType="sibTrans" cnt="1">
        <dgm:layoutNode name="space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14.xml><?xml version="1.0" encoding="utf-8"?>
<dgm:layoutDef xmlns:dgm="http://schemas.openxmlformats.org/drawingml/2006/diagram" xmlns:a="http://schemas.openxmlformats.org/drawingml/2006/main" uniqueId="urn:microsoft.com/office/officeart/2005/8/layout/vList5">
  <dgm:title val=""/>
  <dgm:desc val=""/>
  <dgm:catLst>
    <dgm:cat type="list" pri="15000"/>
    <dgm:cat type="convert" pri="2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>
          <dgm:param type="linDir" val="fromT"/>
          <dgm:param type="nodeHorzAlign" val="l"/>
        </dgm:alg>
      </dgm:if>
      <dgm:else name="Name3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linNode" refType="h"/>
      <dgm:constr type="w" for="ch" forName="linNode" refType="w"/>
      <dgm:constr type="h" for="ch" forName="sp" refType="h" fact="0.05"/>
      <dgm:constr type="primFontSz" for="des" forName="parentText" op="equ" val="65"/>
      <dgm:constr type="secFontSz" for="des" forName="descendantText" op="equ"/>
    </dgm:constrLst>
    <dgm:ruleLst/>
    <dgm:forEach name="Name4" axis="ch" ptType="node">
      <dgm:layoutNode name="linNode">
        <dgm:choose name="Name5">
          <dgm:if name="Name6" func="var" arg="dir" op="equ" val="norm">
            <dgm:alg type="lin">
              <dgm:param type="linDir" val="fromL"/>
            </dgm:alg>
          </dgm:if>
          <dgm:else name="Name7">
            <dgm:alg type="lin">
              <dgm:param type="linDir" val="fromR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forName="parentText" refType="w" fact="0.36"/>
          <dgm:constr type="w" for="ch" forName="descendantText" refType="w" fact="0.64"/>
          <dgm:constr type="h" for="ch" forName="parentText" refType="h"/>
          <dgm:constr type="h" for="ch" forName="descendantText" refType="h" refFor="ch" refForName="parentText" fact="0.8"/>
        </dgm:constrLst>
        <dgm:ruleLst/>
        <dgm:layoutNode name="parentText">
          <dgm:varLst>
            <dgm:chMax val="1"/>
            <dgm:bulletEnabled val="1"/>
          </dgm:varLst>
          <dgm:alg type="tx"/>
          <dgm:shape xmlns:r="http://schemas.openxmlformats.org/officeDocument/2006/relationships" type="roundRect" r:blip="" zOrderOff="3">
            <dgm:adjLst/>
          </dgm:shape>
          <dgm:presOf axis="self" ptType="node"/>
          <dgm:constrLst>
            <dgm:constr type="tMarg" refType="primFontSz" fact="0.15"/>
            <dgm:constr type="bMarg" refType="primFontSz" fact="0.15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choose name="Name8">
          <dgm:if name="Name9" axis="ch" ptType="node" func="cnt" op="gte" val="1">
            <dgm:layoutNode name="descendantText" styleLbl="alignAccFollowNode1">
              <dgm:varLst>
                <dgm:bulletEnabled val="1"/>
              </dgm:varLst>
              <dgm:alg type="tx">
                <dgm:param type="stBulletLvl" val="1"/>
                <dgm:param type="txAnchorVertCh" val="mid"/>
              </dgm:alg>
              <dgm:choose name="Name10">
                <dgm:if name="Name11" func="var" arg="dir" op="equ" val="norm">
                  <dgm:shape xmlns:r="http://schemas.openxmlformats.org/officeDocument/2006/relationships" rot="90" type="round2SameRect" r:blip="">
                    <dgm:adjLst/>
                  </dgm:shape>
                </dgm:if>
                <dgm:else name="Name12">
                  <dgm:shape xmlns:r="http://schemas.openxmlformats.org/officeDocument/2006/relationships" rot="-90" type="round2SameRect" r:blip="">
                    <dgm:adjLst/>
                  </dgm:shape>
                </dgm:else>
              </dgm:choose>
              <dgm:presOf axis="des" ptType="node"/>
              <dgm:constrLst>
                <dgm:constr type="secFontSz" val="65"/>
                <dgm:constr type="primFontSz" refType="secFontSz"/>
                <dgm:constr type="lMarg" refType="secFontSz" fact="0.3"/>
                <dgm:constr type="rMarg" refType="secFontSz" fact="0.3"/>
                <dgm:constr type="tMarg" refType="secFontSz" fact="0.15"/>
                <dgm:constr type="bMarg" refType="secFontSz" fact="0.15"/>
              </dgm:constrLst>
              <dgm:ruleLst>
                <dgm:rule type="secFontSz" val="5" fact="NaN" max="NaN"/>
              </dgm:ruleLst>
            </dgm:layoutNode>
          </dgm:if>
          <dgm:else name="Name13"/>
        </dgm:choose>
      </dgm:layoutNode>
      <dgm:forEach name="Name14" axis="followSib" ptType="sibTrans" cnt="1">
        <dgm:layoutNode name="sp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15.xml><?xml version="1.0" encoding="utf-8"?>
<dgm:layoutDef xmlns:dgm="http://schemas.openxmlformats.org/drawingml/2006/diagram" xmlns:a="http://schemas.openxmlformats.org/drawingml/2006/main" uniqueId="urn:microsoft.com/office/officeart/2009/3/layout/OpposingIdeas">
  <dgm:title val=""/>
  <dgm:desc val=""/>
  <dgm:catLst>
    <dgm:cat type="relationship" pri="3400"/>
  </dgm:catLst>
  <dgm:sampData>
    <dgm:dataModel>
      <dgm:ptLst>
        <dgm:pt modelId="0" type="doc"/>
        <dgm:pt modelId="10">
          <dgm:prSet phldr="1"/>
        </dgm:pt>
        <dgm:pt modelId="11">
          <dgm:prSet phldr="1"/>
        </dgm:pt>
        <dgm:pt modelId="20">
          <dgm:prSet phldr="1"/>
        </dgm:pt>
        <dgm:pt modelId="21">
          <dgm:prSet phldr="1"/>
        </dgm:pt>
      </dgm:ptLst>
      <dgm:cxnLst>
        <dgm:cxn modelId="30" srcId="0" destId="10" srcOrd="0" destOrd="0"/>
        <dgm:cxn modelId="12" srcId="10" destId="11" srcOrd="0" destOrd="0"/>
        <dgm:cxn modelId="40" srcId="0" destId="20" srcOrd="1" destOrd="0"/>
        <dgm:cxn modelId="22" srcId="20" destId="21" srcOrd="0" destOrd="0"/>
      </dgm:cxnLst>
      <dgm:bg/>
      <dgm:whole/>
    </dgm:dataModel>
  </dgm:sampData>
  <dgm:styleData>
    <dgm:dataModel>
      <dgm:ptLst>
        <dgm:pt modelId="0" type="doc"/>
        <dgm:pt modelId="10">
          <dgm:prSet phldr="1"/>
        </dgm:pt>
        <dgm:pt modelId="11">
          <dgm:prSet phldr="1"/>
        </dgm:pt>
        <dgm:pt modelId="20">
          <dgm:prSet phldr="1"/>
        </dgm:pt>
        <dgm:pt modelId="21">
          <dgm:prSet phldr="1"/>
        </dgm:pt>
      </dgm:ptLst>
      <dgm:cxnLst>
        <dgm:cxn modelId="30" srcId="0" destId="10" srcOrd="0" destOrd="0"/>
        <dgm:cxn modelId="12" srcId="10" destId="11" srcOrd="0" destOrd="0"/>
        <dgm:cxn modelId="40" srcId="0" destId="20" srcOrd="1" destOrd="0"/>
        <dgm:cxn modelId="22" srcId="20" destId="21" srcOrd="0" destOrd="0"/>
      </dgm:cxnLst>
      <dgm:bg/>
      <dgm:whole/>
    </dgm:dataModel>
  </dgm:styleData>
  <dgm:clrData>
    <dgm:dataModel>
      <dgm:ptLst>
        <dgm:pt modelId="0" type="doc"/>
        <dgm:pt modelId="10">
          <dgm:prSet phldr="1"/>
        </dgm:pt>
        <dgm:pt modelId="11">
          <dgm:prSet phldr="1"/>
        </dgm:pt>
        <dgm:pt modelId="20">
          <dgm:prSet phldr="1"/>
        </dgm:pt>
        <dgm:pt modelId="21">
          <dgm:prSet phldr="1"/>
        </dgm:pt>
      </dgm:ptLst>
      <dgm:cxnLst>
        <dgm:cxn modelId="30" srcId="0" destId="10" srcOrd="0" destOrd="0"/>
        <dgm:cxn modelId="12" srcId="10" destId="11" srcOrd="0" destOrd="0"/>
        <dgm:cxn modelId="40" srcId="0" destId="20" srcOrd="1" destOrd="0"/>
        <dgm:cxn modelId="22" srcId="20" destId="21" srcOrd="0" destOrd="0"/>
      </dgm:cxnLst>
      <dgm:bg/>
      <dgm:whole/>
    </dgm:dataModel>
  </dgm:clrData>
  <dgm:layoutNode name="Name0">
    <dgm:varLst>
      <dgm:chMax val="2"/>
      <dgm:dir/>
      <dgm:animOne val="branch"/>
      <dgm:animLvl val="lvl"/>
      <dgm:resizeHandles val="exact"/>
    </dgm:varLst>
    <dgm:choose name="Name1">
      <dgm:if name="Name2" axis="ch" ptType="node" func="cnt" op="lte" val="1">
        <dgm:alg type="composite">
          <dgm:param type="ar" val="0.9928"/>
        </dgm:alg>
      </dgm:if>
      <dgm:else name="Name3">
        <dgm:alg type="composite">
          <dgm:param type="ar" val="1.6364"/>
        </dgm:alg>
      </dgm:else>
    </dgm:choose>
    <dgm:shape xmlns:r="http://schemas.openxmlformats.org/officeDocument/2006/relationships" r:blip="">
      <dgm:adjLst/>
    </dgm:shape>
    <dgm:choose name="Name4">
      <dgm:if name="Name5" func="var" arg="dir" op="equ" val="norm">
        <dgm:choose name="Name6">
          <dgm:if name="Name7" axis="ch" ptType="node" func="cnt" op="lte" val="1">
            <dgm:constrLst>
              <dgm:constr type="primFontSz" for="des" forName="ParentText1" op="equ" val="65"/>
              <dgm:constr type="primFontSz" for="des" forName="ParentText2" refType="primFontSz" refFor="des" refForName="ParentText1" op="equ"/>
              <dgm:constr type="primFontSz" for="des" forName="ChildText1" op="equ" val="65"/>
              <dgm:constr type="primFontSz" for="des" forName="ChildText2" refType="primFontSz" refFor="des" refForName="ChildText1" op="equ"/>
              <dgm:constr type="l" for="ch" forName="ChildText1" refType="w" fact="0.2963"/>
              <dgm:constr type="t" for="ch" forName="ChildText1" refType="h" fact="0.2722"/>
              <dgm:constr type="w" for="ch" forName="ChildText1" refType="w" fact="0.6534"/>
              <dgm:constr type="h" for="ch" forName="ChildText1" refType="h" fact="0.6682"/>
              <dgm:constr type="l" for="ch" forName="Background" refType="w" fact="0.246"/>
              <dgm:constr type="t" for="ch" forName="Background" refType="h" fact="0.2125"/>
              <dgm:constr type="w" for="ch" forName="Background" refType="w" fact="0.754"/>
              <dgm:constr type="h" for="ch" forName="Background" refType="h" fact="0.7875"/>
              <dgm:constr type="l" for="ch" forName="ParentText1" refType="w" fact="0"/>
              <dgm:constr type="t" for="ch" forName="ParentText1" refType="h" fact="0"/>
              <dgm:constr type="w" for="ch" forName="ParentText1" refType="w" fact="0.234"/>
              <dgm:constr type="h" for="ch" forName="ParentText1" refType="h" fact="0.8713"/>
              <dgm:constr type="l" for="ch" forName="ParentShape1" refType="w" fact="0"/>
              <dgm:constr type="t" for="ch" forName="ParentShape1" refType="h" fact="0"/>
              <dgm:constr type="w" for="ch" forName="ParentShape1" refType="w" fact="0.234"/>
              <dgm:constr type="h" for="ch" forName="ParentShape1" refType="h" fact="0.8713"/>
            </dgm:constrLst>
          </dgm:if>
          <dgm:else name="Name8">
            <dgm:constrLst>
              <dgm:constr type="primFontSz" for="des" forName="ParentText1" op="equ" val="65"/>
              <dgm:constr type="primFontSz" for="des" forName="ParentText2" refType="primFontSz" refFor="des" refForName="ParentText1" op="equ"/>
              <dgm:constr type="primFontSz" for="des" forName="ChildText1" op="equ" val="65"/>
              <dgm:constr type="primFontSz" for="des" forName="ChildText2" refType="primFontSz" refFor="des" refForName="ChildText1" op="equ"/>
              <dgm:constr type="l" for="ch" forName="ChildText1" refType="w" fact="0.15"/>
              <dgm:constr type="t" for="ch" forName="ChildText1" refType="h" fact="0.22"/>
              <dgm:constr type="w" for="ch" forName="ChildText1" refType="w" fact="0.325"/>
              <dgm:constr type="h" for="ch" forName="ChildText1" refType="h" fact="0.56"/>
              <dgm:constr type="l" for="ch" forName="ChildText2" refType="w" fact="0.525"/>
              <dgm:constr type="t" for="ch" forName="ChildText2" refType="h" fact="0.22"/>
              <dgm:constr type="w" for="ch" forName="ChildText2" refType="w" fact="0.325"/>
              <dgm:constr type="h" for="ch" forName="ChildText2" refType="h" fact="0.56"/>
              <dgm:constr type="l" for="ch" forName="Background" refType="w" fact="0.125"/>
              <dgm:constr type="t" for="ch" forName="Background" refType="h" fact="0.17"/>
              <dgm:constr type="w" for="ch" forName="Background" refType="w" fact="0.75"/>
              <dgm:constr type="h" for="ch" forName="Background" refType="h" fact="0.66"/>
              <dgm:constr type="l" for="ch" forName="ParentText1" refType="w" fact="0"/>
              <dgm:constr type="t" for="ch" forName="ParentText1" refType="h" fact="0"/>
              <dgm:constr type="w" for="ch" forName="ParentText1" refType="w" fact="0.125"/>
              <dgm:constr type="h" for="ch" forName="ParentText1" refType="h" fact="0.72"/>
              <dgm:constr type="l" for="ch" forName="ParentShape1" refType="w" fact="0"/>
              <dgm:constr type="t" for="ch" forName="ParentShape1" refType="h" fact="0"/>
              <dgm:constr type="w" for="ch" forName="ParentShape1" refType="w" fact="0.125"/>
              <dgm:constr type="h" for="ch" forName="ParentShape1" refType="h" fact="0.72"/>
              <dgm:constr type="l" for="ch" forName="ParentText2" refType="w" fact="0.875"/>
              <dgm:constr type="t" for="ch" forName="ParentText2" refType="h" fact="0.28"/>
              <dgm:constr type="w" for="ch" forName="ParentText2" refType="w" fact="0.125"/>
              <dgm:constr type="h" for="ch" forName="ParentText2" refType="h" fact="0.72"/>
              <dgm:constr type="l" for="ch" forName="ParentShape2" refType="w" fact="0.875"/>
              <dgm:constr type="t" for="ch" forName="ParentShape2" refType="h" fact="0.28"/>
              <dgm:constr type="w" for="ch" forName="ParentShape2" refType="w" fact="0.125"/>
              <dgm:constr type="h" for="ch" forName="ParentShape2" refType="h" fact="0.72"/>
              <dgm:constr type="l" for="ch" forName="Divider" refType="w" fact="0.5"/>
              <dgm:constr type="t" for="ch" forName="Divider" refType="h" fact="0.24"/>
              <dgm:constr type="w" for="ch" forName="Divider" refType="w" fact="0.0001"/>
              <dgm:constr type="h" for="ch" forName="Divider" refType="h" fact="0.52"/>
            </dgm:constrLst>
          </dgm:else>
        </dgm:choose>
      </dgm:if>
      <dgm:else name="Name9">
        <dgm:choose name="Name10">
          <dgm:if name="Name11" axis="ch" ptType="node" func="cnt" op="lte" val="1">
            <dgm:constrLst>
              <dgm:constr type="primFontSz" for="des" forName="ParentText1" op="equ" val="65"/>
              <dgm:constr type="primFontSz" for="des" forName="ParentText2" refType="primFontSz" refFor="des" refForName="ParentText1" op="equ"/>
              <dgm:constr type="primFontSz" for="des" forName="ChildText1" op="equ" val="65"/>
              <dgm:constr type="primFontSz" for="des" forName="ChildText2" refType="primFontSz" refFor="des" refForName="ChildText1" op="equ"/>
              <dgm:constr type="r" for="ch" forName="ChildText1" refType="w" fact="-0.2455"/>
              <dgm:constr type="t" for="ch" forName="ChildText1" refType="h" fact="0.2651"/>
              <dgm:constr type="w" for="ch" forName="ChildText1" refType="w" fact="0.5351"/>
              <dgm:constr type="h" for="ch" forName="ChildText1" refType="h" fact="0.56"/>
              <dgm:constr type="r" for="ch" forName="Background" refType="w" fact="-0.246"/>
              <dgm:constr type="t" for="ch" forName="Background" refType="h" fact="0.2125"/>
              <dgm:constr type="w" for="ch" forName="Background" refType="w" fact="0.754"/>
              <dgm:constr type="h" for="ch" forName="Background" refType="h" fact="0.7875"/>
              <dgm:constr type="r" for="ch" forName="ParentText1" refType="w" fact="0"/>
              <dgm:constr type="t" for="ch" forName="ParentText1" refType="h" fact="0"/>
              <dgm:constr type="w" for="ch" forName="ParentText1" refType="w" fact="0.234"/>
              <dgm:constr type="h" for="ch" forName="ParentText1" refType="h" fact="0.8713"/>
              <dgm:constr type="r" for="ch" forName="ParentShape1" refType="w" fact="0"/>
              <dgm:constr type="t" for="ch" forName="ParentShape1" refType="h" fact="0"/>
              <dgm:constr type="w" for="ch" forName="ParentShape1" refType="w" fact="0.234"/>
              <dgm:constr type="h" for="ch" forName="ParentShape1" refType="h" fact="0.8713"/>
            </dgm:constrLst>
          </dgm:if>
          <dgm:else name="Name12">
            <dgm:constrLst>
              <dgm:constr type="primFontSz" for="des" forName="ParentText1" op="equ" val="65"/>
              <dgm:constr type="primFontSz" for="des" forName="ParentText2" refType="primFontSz" refFor="des" refForName="ParentText1" op="equ"/>
              <dgm:constr type="primFontSz" for="des" forName="ChildText1" op="equ" val="65"/>
              <dgm:constr type="primFontSz" for="des" forName="ChildText2" refType="primFontSz" refFor="des" refForName="ChildText1" op="equ"/>
              <dgm:constr type="r" for="ch" forName="ChildText1" refType="w" fact="-0.15"/>
              <dgm:constr type="t" for="ch" forName="ChildText1" refType="h" fact="0.22"/>
              <dgm:constr type="w" for="ch" forName="ChildText1" refType="w" fact="0.325"/>
              <dgm:constr type="h" for="ch" forName="ChildText1" refType="h" fact="0.56"/>
              <dgm:constr type="r" for="ch" forName="ChildText2" refType="w" fact="-0.525"/>
              <dgm:constr type="t" for="ch" forName="ChildText2" refType="h" fact="0.22"/>
              <dgm:constr type="w" for="ch" forName="ChildText2" refType="w" fact="0.325"/>
              <dgm:constr type="h" for="ch" forName="ChildText2" refType="h" fact="0.56"/>
              <dgm:constr type="r" for="ch" forName="Background" refType="w" fact="-0.125"/>
              <dgm:constr type="t" for="ch" forName="Background" refType="h" fact="0.17"/>
              <dgm:constr type="w" for="ch" forName="Background" refType="w" fact="0.75"/>
              <dgm:constr type="h" for="ch" forName="Background" refType="h" fact="0.66"/>
              <dgm:constr type="r" for="ch" forName="ParentText1" refType="w" fact="0"/>
              <dgm:constr type="t" for="ch" forName="ParentText1" refType="h" fact="0"/>
              <dgm:constr type="w" for="ch" forName="ParentText1" refType="w" fact="0.125"/>
              <dgm:constr type="h" for="ch" forName="ParentText1" refType="h" fact="0.72"/>
              <dgm:constr type="r" for="ch" forName="ParentShape1" refType="w" fact="0"/>
              <dgm:constr type="t" for="ch" forName="ParentShape1" refType="h" fact="0"/>
              <dgm:constr type="w" for="ch" forName="ParentShape1" refType="w" fact="0.125"/>
              <dgm:constr type="h" for="ch" forName="ParentShape1" refType="h" fact="0.72"/>
              <dgm:constr type="r" for="ch" forName="ParentText2" refType="w" fact="-0.875"/>
              <dgm:constr type="t" for="ch" forName="ParentText2" refType="h" fact="0.28"/>
              <dgm:constr type="w" for="ch" forName="ParentText2" refType="w" fact="0.125"/>
              <dgm:constr type="h" for="ch" forName="ParentText2" refType="h" fact="0.72"/>
              <dgm:constr type="r" for="ch" forName="ParentShape2" refType="w" fact="-0.875"/>
              <dgm:constr type="t" for="ch" forName="ParentShape2" refType="h" fact="0.28"/>
              <dgm:constr type="w" for="ch" forName="ParentShape2" refType="w" fact="0.125"/>
              <dgm:constr type="h" for="ch" forName="ParentShape2" refType="h" fact="0.72"/>
              <dgm:constr type="r" for="ch" forName="Divider" refType="w" fact="-0.5"/>
              <dgm:constr type="t" for="ch" forName="Divider" refType="h" fact="0.24"/>
              <dgm:constr type="w" for="ch" forName="Divider" refType="w" fact="0.0001"/>
              <dgm:constr type="h" for="ch" forName="Divider" refType="h" fact="0.52"/>
            </dgm:constrLst>
          </dgm:else>
        </dgm:choose>
      </dgm:else>
    </dgm:choose>
    <dgm:choose name="Name13">
      <dgm:if name="Name14" axis="ch" ptType="node" func="cnt" op="gte" val="1">
        <dgm:layoutNode name="Background" styleLbl="node1">
          <dgm:alg type="sp"/>
          <dgm:choose name="Name15">
            <dgm:if name="Name16" func="var" arg="dir" op="equ" val="norm">
              <dgm:shape xmlns:r="http://schemas.openxmlformats.org/officeDocument/2006/relationships" type="round2DiagRect" r:blip="">
                <dgm:adjLst>
                  <dgm:adj idx="1" val="0"/>
                  <dgm:adj idx="2" val="0.1667"/>
                </dgm:adjLst>
              </dgm:shape>
            </dgm:if>
            <dgm:else name="Name17">
              <dgm:shape xmlns:r="http://schemas.openxmlformats.org/officeDocument/2006/relationships" type="round2DiagRect" r:blip="">
                <dgm:adjLst>
                  <dgm:adj idx="1" val="0.1667"/>
                  <dgm:adj idx="2" val="0"/>
                </dgm:adjLst>
              </dgm:shape>
            </dgm:else>
          </dgm:choose>
          <dgm:presOf/>
        </dgm:layoutNode>
        <dgm:choose name="Name18">
          <dgm:if name="Name19" axis="ch" ptType="node" func="cnt" op="gte" val="2">
            <dgm:layoutNode name="Divider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</dgm:if>
          <dgm:else name="Name20"/>
        </dgm:choose>
        <dgm:layoutNode name="ChildText1" styleLbl="revTx">
          <dgm:varLst>
            <dgm:chMax val="0"/>
            <dgm:chPref val="0"/>
            <dgm:bulletEnabled val="1"/>
          </dgm:varLst>
          <dgm:alg type="tx">
            <dgm:param type="parTxLTRAlign" val="l"/>
            <dgm:param type="txAnchorVert" val="t"/>
          </dgm:alg>
          <dgm:shape xmlns:r="http://schemas.openxmlformats.org/officeDocument/2006/relationships" type="rect" r:blip="" hideGeom="1">
            <dgm:adjLst/>
          </dgm:shape>
          <dgm:presOf axis="ch des" ptType="node node" st="1 1" cnt="1 0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  <dgm:choose name="Name21">
          <dgm:if name="Name22" axis="ch" ptType="node" func="cnt" op="gte" val="2">
            <dgm:layoutNode name="ChildText2" styleLbl="revTx">
              <dgm:varLst>
                <dgm:chMax val="0"/>
                <dgm:chPref val="0"/>
                <dgm:bulletEnabled val="1"/>
              </dgm:varLst>
              <dgm:alg type="tx">
                <dgm:param type="parTxLTRAlign" val="l"/>
                <dgm:param type="txAnchorVert" val="t"/>
              </dgm:alg>
              <dgm:shape xmlns:r="http://schemas.openxmlformats.org/officeDocument/2006/relationships" type="rect" r:blip="" hideGeom="1">
                <dgm:adjLst/>
              </dgm:shape>
              <dgm:presOf axis="ch des" ptType="node node" st="2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</dgm:if>
          <dgm:else name="Name23"/>
        </dgm:choose>
        <dgm:layoutNode name="ParentText1" styleLbl="revTx">
          <dgm:varLst>
            <dgm:chMax val="1"/>
            <dgm:chPref val="1"/>
          </dgm:varLst>
          <dgm:choose name="Name24">
            <dgm:if name="Name25" func="var" arg="dir" op="equ" val="norm">
              <dgm:alg type="tx">
                <dgm:param type="parTxLTRAlign" val="r"/>
                <dgm:param type="shpTxLTRAlignCh" val="r"/>
                <dgm:param type="txAnchorVertCh" val="mid"/>
                <dgm:param type="autoTxRot" val="grav"/>
              </dgm:alg>
            </dgm:if>
            <dgm:else name="Name26">
              <dgm:alg type="tx">
                <dgm:param type="parTxLTRAlign" val="l"/>
                <dgm:param type="shpTxLTRAlignCh" val="r"/>
                <dgm:param type="txAnchorVertCh" val="mid"/>
                <dgm:param type="autoTxRot" val="grav"/>
              </dgm:alg>
            </dgm:else>
          </dgm:choose>
          <dgm:choose name="Name27">
            <dgm:if name="Name28" func="var" arg="dir" op="equ" val="norm">
              <dgm:shape xmlns:r="http://schemas.openxmlformats.org/officeDocument/2006/relationships" rot="-90" type="rightArrow" r:blip="" hideGeom="1">
                <dgm:adjLst>
                  <dgm:adj idx="1" val="0.4983"/>
                  <dgm:adj idx="2" val="0.6066"/>
                </dgm:adjLst>
              </dgm:shape>
            </dgm:if>
            <dgm:else name="Name29">
              <dgm:shape xmlns:r="http://schemas.openxmlformats.org/officeDocument/2006/relationships" rot="90" type="leftArrow" r:blip="" hideGeom="1">
                <dgm:adjLst>
                  <dgm:adj idx="1" val="0.4983"/>
                  <dgm:adj idx="2" val="0.6066"/>
                </dgm:adjLst>
              </dgm:shape>
            </dgm:else>
          </dgm:choose>
          <dgm:presOf axis="ch self" ptType="node node" st="1 1" cnt="1 0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  <dgm:layoutNode name="ParentShape1" styleLbl="alignImgPlace1">
          <dgm:varLst/>
          <dgm:alg type="sp"/>
          <dgm:presOf axis="ch self" ptType="node node" st="1 1" cnt="1 0"/>
          <dgm:choose name="Name30">
            <dgm:if name="Name31" func="var" arg="dir" op="equ" val="norm">
              <dgm:shape xmlns:r="http://schemas.openxmlformats.org/officeDocument/2006/relationships" rot="-90" type="rightArrow" r:blip="">
                <dgm:adjLst>
                  <dgm:adj idx="1" val="0.4983"/>
                  <dgm:adj idx="2" val="0.6066"/>
                </dgm:adjLst>
              </dgm:shape>
            </dgm:if>
            <dgm:else name="Name32">
              <dgm:shape xmlns:r="http://schemas.openxmlformats.org/officeDocument/2006/relationships" rot="90" type="leftArrow" r:blip="">
                <dgm:adjLst>
                  <dgm:adj idx="1" val="0.4983"/>
                  <dgm:adj idx="2" val="0.6066"/>
                </dgm:adjLst>
              </dgm:shape>
            </dgm:else>
          </dgm:choose>
        </dgm:layoutNode>
        <dgm:choose name="Name33">
          <dgm:if name="Name34" axis="ch" ptType="node" func="cnt" op="gte" val="2">
            <dgm:layoutNode name="ParentText2" styleLbl="revTx">
              <dgm:varLst>
                <dgm:chMax val="1"/>
                <dgm:chPref val="1"/>
              </dgm:varLst>
              <dgm:choose name="Name35">
                <dgm:if name="Name36" func="var" arg="dir" op="equ" val="norm">
                  <dgm:alg type="tx">
                    <dgm:param type="parTxLTRAlign" val="r"/>
                    <dgm:param type="shpTxLTRAlignCh" val="r"/>
                    <dgm:param type="txAnchorVertCh" val="mid"/>
                    <dgm:param type="autoTxRot" val="grav"/>
                  </dgm:alg>
                </dgm:if>
                <dgm:else name="Name37">
                  <dgm:alg type="tx">
                    <dgm:param type="parTxLTRAlign" val="l"/>
                    <dgm:param type="shpTxLTRAlignCh" val="r"/>
                    <dgm:param type="txAnchorVertCh" val="mid"/>
                    <dgm:param type="autoTxRot" val="grav"/>
                  </dgm:alg>
                </dgm:else>
              </dgm:choose>
              <dgm:choose name="Name38">
                <dgm:if name="Name39" func="var" arg="dir" op="equ" val="norm">
                  <dgm:shape xmlns:r="http://schemas.openxmlformats.org/officeDocument/2006/relationships" rot="90" type="rightArrow" r:blip="" hideGeom="1">
                    <dgm:adjLst>
                      <dgm:adj idx="1" val="0.4983"/>
                      <dgm:adj idx="2" val="0.6066"/>
                    </dgm:adjLst>
                  </dgm:shape>
                </dgm:if>
                <dgm:else name="Name40">
                  <dgm:shape xmlns:r="http://schemas.openxmlformats.org/officeDocument/2006/relationships" rot="-90" type="leftArrow" r:blip="" hideGeom="1">
                    <dgm:adjLst>
                      <dgm:adj idx="1" val="0.4983"/>
                      <dgm:adj idx="2" val="0.6066"/>
                    </dgm:adjLst>
                  </dgm:shape>
                </dgm:else>
              </dgm:choose>
              <dgm:presOf axis="ch self" ptType="node node" st="2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  <dgm:layoutNode name="ParentShape2" styleLbl="alignImgPlace1">
              <dgm:varLst/>
              <dgm:alg type="sp"/>
              <dgm:choose name="Name41">
                <dgm:if name="Name42" func="var" arg="dir" op="equ" val="norm">
                  <dgm:shape xmlns:r="http://schemas.openxmlformats.org/officeDocument/2006/relationships" rot="90" type="rightArrow" r:blip="">
                    <dgm:adjLst>
                      <dgm:adj idx="1" val="0.4983"/>
                      <dgm:adj idx="2" val="0.6066"/>
                    </dgm:adjLst>
                  </dgm:shape>
                </dgm:if>
                <dgm:else name="Name43">
                  <dgm:shape xmlns:r="http://schemas.openxmlformats.org/officeDocument/2006/relationships" rot="-90" type="leftArrow" r:blip="">
                    <dgm:adjLst>
                      <dgm:adj idx="1" val="0.4983"/>
                      <dgm:adj idx="2" val="0.6066"/>
                    </dgm:adjLst>
                  </dgm:shape>
                </dgm:else>
              </dgm:choose>
              <dgm:presOf axis="ch self" ptType="node node" st="2 1" cnt="1 0"/>
            </dgm:layoutNode>
          </dgm:if>
          <dgm:else name="Name44"/>
        </dgm:choose>
      </dgm:if>
      <dgm:else name="Name45"/>
    </dgm:choose>
  </dgm:layoutNode>
</dgm:layoutDef>
</file>

<file path=ppt/diagrams/layout16.xml><?xml version="1.0" encoding="utf-8"?>
<dgm:layoutDef xmlns:dgm="http://schemas.openxmlformats.org/drawingml/2006/diagram" xmlns:a="http://schemas.openxmlformats.org/drawingml/2006/main" uniqueId="urn:microsoft.com/office/officeart/2005/8/layout/hList1">
  <dgm:title val=""/>
  <dgm:desc val=""/>
  <dgm:catLst>
    <dgm:cat type="list" pri="5000"/>
    <dgm:cat type="convert" pri="5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2">
          <dgm:prSet phldr="1"/>
        </dgm:pt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/>
      </dgm:if>
      <dgm:else name="Name3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composite" refType="h"/>
      <dgm:constr type="w" for="ch" forName="composite" refType="w"/>
      <dgm:constr type="w" for="des" forName="parTx"/>
      <dgm:constr type="h" for="des" forName="parTx" op="equ"/>
      <dgm:constr type="w" for="des" forName="desTx"/>
      <dgm:constr type="h" for="des" forName="desTx" op="equ"/>
      <dgm:constr type="primFontSz" for="des" forName="parTx" val="65"/>
      <dgm:constr type="secFontSz" for="des" forName="desTx" refType="primFontSz" refFor="des" refForName="parTx" op="equ"/>
      <dgm:constr type="h" for="des" forName="parTx" refType="primFontSz" refFor="des" refForName="parTx" fact="0.8"/>
      <dgm:constr type="h" for="des" forName="desTx" refType="primFontSz" refFor="des" refForName="parTx" fact="1.22"/>
      <dgm:constr type="w" for="ch" forName="space" refType="w" refFor="ch" refForName="composite" op="equ" fact="0.14"/>
    </dgm:constrLst>
    <dgm:ruleLst>
      <dgm:rule type="w" for="ch" forName="composite" val="0" fact="NaN" max="NaN"/>
      <dgm:rule type="primFontSz" for="des" forName="parTx" val="5" fact="NaN" max="NaN"/>
    </dgm:ruleLst>
    <dgm:forEach name="Name4" axis="ch" ptType="node">
      <dgm:layoutNode name="composite">
        <dgm:alg type="composite"/>
        <dgm:shape xmlns:r="http://schemas.openxmlformats.org/officeDocument/2006/relationships" r:blip="">
          <dgm:adjLst/>
        </dgm:shape>
        <dgm:presOf/>
        <dgm:constrLst>
          <dgm:constr type="l" for="ch" forName="parTx"/>
          <dgm:constr type="w" for="ch" forName="parTx" refType="w"/>
          <dgm:constr type="t" for="ch" forName="parTx"/>
          <dgm:constr type="l" for="ch" forName="desTx"/>
          <dgm:constr type="w" for="ch" forName="desTx" refType="w" refFor="ch" refForName="parTx"/>
          <dgm:constr type="t" for="ch" forName="desTx" refType="h" refFor="ch" refForName="parTx"/>
        </dgm:constrLst>
        <dgm:ruleLst>
          <dgm:rule type="h" val="INF" fact="NaN" max="NaN"/>
        </dgm:ruleLst>
        <dgm:layoutNode name="parTx" styleLbl="alignNode1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>
            <dgm:adjLst/>
          </dgm:shape>
          <dgm:presOf axis="self" ptType="node"/>
          <dgm:constrLst>
            <dgm:constr type="h" refType="w" op="lte" fact="0.4"/>
            <dgm:constr type="h"/>
            <dgm:constr type="tMarg" refType="primFontSz" fact="0.32"/>
            <dgm:constr type="bMarg" refType="primFontSz" fact="0.32"/>
          </dgm:constrLst>
          <dgm:ruleLst>
            <dgm:rule type="h" val="INF" fact="NaN" max="NaN"/>
          </dgm:ruleLst>
        </dgm:layoutNode>
        <dgm:layoutNode name="desTx" styleLbl="alignAccFollowNode1">
          <dgm:varLst>
            <dgm:bulletEnabled val="1"/>
          </dgm:varLst>
          <dgm:alg type="tx">
            <dgm:param type="stBulletLvl" val="1"/>
          </dgm:alg>
          <dgm:shape xmlns:r="http://schemas.openxmlformats.org/officeDocument/2006/relationships" type="rect" r:blip="">
            <dgm:adjLst/>
          </dgm:shape>
          <dgm:presOf axis="des" ptType="node"/>
          <dgm:constrLst>
            <dgm:constr type="secFontSz" val="65"/>
            <dgm:constr type="primFontSz" refType="secFontSz"/>
            <dgm:constr type="h"/>
            <dgm:constr type="lMarg" refType="primFontSz" fact="0.42"/>
            <dgm:constr type="tMarg" refType="primFontSz" fact="0.42"/>
            <dgm:constr type="bMarg" refType="primFontSz" fact="0.63"/>
          </dgm:constrLst>
          <dgm:ruleLst>
            <dgm:rule type="h" val="INF" fact="NaN" max="NaN"/>
          </dgm:ruleLst>
        </dgm:layoutNode>
      </dgm:layoutNode>
      <dgm:forEach name="Name5" axis="followSib" ptType="sibTrans" cnt="1">
        <dgm:layoutNode name="space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17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18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19.xml><?xml version="1.0" encoding="utf-8"?>
<dgm:layoutDef xmlns:dgm="http://schemas.openxmlformats.org/drawingml/2006/diagram" xmlns:a="http://schemas.openxmlformats.org/drawingml/2006/main" uniqueId="urn:diagrams.loki3.com/BracketList">
  <dgm:title val="Vertical Bracket List"/>
  <dgm:desc val="Use to show grouped blocks of information.  Works well with large amounts of Level 2 text."/>
  <dgm:catLst>
    <dgm:cat type="list" pri="4110"/>
    <dgm:cat type="officeonline" pri="3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3" srcId="0" destId="1" srcOrd="0" destOrd="0"/>
        <dgm:cxn modelId="4" srcId="1" destId="11" srcOrd="0" destOrd="0"/>
        <dgm:cxn modelId="5" srcId="0" destId="2" srcOrd="0" destOrd="0"/>
        <dgm:cxn modelId="6" srcId="2" destId="21" srcOrd="0" destOrd="0"/>
      </dgm:cxnLst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>
          <dgm:param type="linDir" val="fromT"/>
          <dgm:param type="nodeHorzAlign" val="l"/>
        </dgm:alg>
      </dgm:if>
      <dgm:else name="Name3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linNode" refType="h"/>
      <dgm:constr type="w" for="ch" forName="linNode" refType="w"/>
      <dgm:constr type="h" for="ch" forName="spV" refType="primFontSz" refFor="des" refForName="parTx" fact="0.1"/>
      <dgm:constr type="primFontSz" for="des" forName="parTx" val="65"/>
      <dgm:constr type="primFontSz" for="des" forName="desTx" refType="primFontSz" refFor="des" refForName="parTx"/>
      <dgm:constr type="h" for="des" forName="parTx" refType="primFontSz" refFor="des" refForName="parTx" fact="0.55"/>
      <dgm:constr type="h" for="des" forName="bracket" refType="primFontSz" refFor="des" refForName="parTx" fact="0.55"/>
      <dgm:constr type="h" for="des" forName="desTx" refType="primFontSz" refFor="des" refForName="parTx" fact="0.55"/>
    </dgm:constrLst>
    <dgm:ruleLst>
      <dgm:rule type="primFontSz" for="des" forName="parTx" val="5" fact="NaN" max="NaN"/>
    </dgm:ruleLst>
    <dgm:forEach name="Name4" axis="ch" ptType="node">
      <dgm:layoutNode name="linNode">
        <dgm:choose name="Name5">
          <dgm:if name="Name6" func="var" arg="dir" op="equ" val="norm">
            <dgm:alg type="lin">
              <dgm:param type="linDir" val="fromL"/>
            </dgm:alg>
          </dgm:if>
          <dgm:else name="Name7">
            <dgm:alg type="lin">
              <dgm:param type="linDir" val="fromR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forName="parTx" refType="w" fact="0.25"/>
          <dgm:constr type="w" for="ch" forName="bracket" refType="w" fact="0.05"/>
          <dgm:constr type="w" for="ch" forName="spH" refType="w" fact="0.02"/>
          <dgm:constr type="w" for="ch" forName="desTx" refType="w" fact="0.68"/>
          <dgm:constr type="h" for="ch" forName="bracket" refType="h" refFor="ch" refForName="desTx" op="gte"/>
          <dgm:constr type="h" for="ch" forName="bracket" refType="h" refFor="ch" refForName="parTx" op="gte"/>
          <dgm:constr type="h" for="ch" forName="desTx" refType="h" refFor="ch" refForName="parTx" op="gte"/>
        </dgm:constrLst>
        <dgm:ruleLst/>
        <dgm:layoutNode name="parTx" styleLbl="revTx">
          <dgm:varLst>
            <dgm:chMax val="1"/>
            <dgm:bulletEnabled val="1"/>
          </dgm:varLst>
          <dgm:choose name="Name8">
            <dgm:if name="Name9" func="var" arg="dir" op="equ" val="norm">
              <dgm:alg type="tx">
                <dgm:param type="parTxLTRAlign" val="r"/>
              </dgm:alg>
            </dgm:if>
            <dgm:else name="Name10">
              <dgm:alg type="tx">
                <dgm:param type="parTxLTRAlign" val="l"/>
              </dgm:alg>
            </dgm:else>
          </dgm:choose>
          <dgm:shape xmlns:r="http://schemas.openxmlformats.org/officeDocument/2006/relationships" type="rect" r:blip="">
            <dgm:adjLst/>
          </dgm:shape>
          <dgm:presOf axis="self" ptType="node"/>
          <dgm:constrLst>
            <dgm:constr type="tMarg" refType="primFontSz" fact="0.2"/>
            <dgm:constr type="bMarg" refType="primFontSz" fact="0.2"/>
          </dgm:constrLst>
          <dgm:ruleLst>
            <dgm:rule type="h" val="INF" fact="NaN" max="NaN"/>
          </dgm:ruleLst>
        </dgm:layoutNode>
        <dgm:layoutNode name="bracket" styleLbl="parChTrans1D1">
          <dgm:alg type="sp"/>
          <dgm:choose name="Name11">
            <dgm:if name="Name12" func="var" arg="dir" op="equ" val="norm">
              <dgm:shape xmlns:r="http://schemas.openxmlformats.org/officeDocument/2006/relationships" type="leftBrace" r:blip="">
                <dgm:adjLst>
                  <dgm:adj idx="1" val="0.35"/>
                </dgm:adjLst>
              </dgm:shape>
            </dgm:if>
            <dgm:else name="Name13">
              <dgm:shape xmlns:r="http://schemas.openxmlformats.org/officeDocument/2006/relationships" rot="180" type="leftBrace" r:blip="">
                <dgm:adjLst>
                  <dgm:adj idx="1" val="0.35"/>
                </dgm:adjLst>
              </dgm:shape>
            </dgm:else>
          </dgm:choose>
          <dgm:presOf/>
        </dgm:layoutNode>
        <dgm:layoutNode name="spH">
          <dgm:alg type="sp"/>
        </dgm:layoutNode>
        <dgm:choose name="Name14">
          <dgm:if name="Name15" axis="ch" ptType="node" func="cnt" op="gte" val="1">
            <dgm:layoutNode name="desTx" styleLbl="node1">
              <dgm:varLst>
                <dgm:bulletEnabled val="1"/>
              </dgm:varLst>
              <dgm:alg type="tx">
                <dgm:param type="stBulletLvl" val="1"/>
                <dgm:param type="txAnchorVertCh" val="mid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secFontSz" refType="primFontSz"/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h" val="INF" fact="NaN" max="NaN"/>
              </dgm:ruleLst>
            </dgm:layoutNode>
          </dgm:if>
          <dgm:else name="Name16"/>
        </dgm:choose>
      </dgm:layoutNode>
      <dgm:forEach name="Name17" axis="followSib" ptType="sibTrans" cnt="1">
        <dgm:layoutNode name="spV">
          <dgm:alg type="sp"/>
        </dgm:layoutNode>
      </dgm:forEach>
    </dgm:forEach>
  </dgm:layoutNode>
</dgm:layoutDef>
</file>

<file path=ppt/diagrams/layout20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21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22.xml><?xml version="1.0" encoding="utf-8"?>
<dgm:layoutDef xmlns:dgm="http://schemas.openxmlformats.org/drawingml/2006/diagram" xmlns:a="http://schemas.openxmlformats.org/drawingml/2006/main" uniqueId="urn:diagrams.loki3.com/BracketList">
  <dgm:title val="Vertical Bracket List"/>
  <dgm:desc val="Use to show grouped blocks of information.  Works well with large amounts of Level 2 text."/>
  <dgm:catLst>
    <dgm:cat type="list" pri="4110"/>
    <dgm:cat type="officeonline" pri="3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3" srcId="0" destId="1" srcOrd="0" destOrd="0"/>
        <dgm:cxn modelId="4" srcId="1" destId="11" srcOrd="0" destOrd="0"/>
        <dgm:cxn modelId="5" srcId="0" destId="2" srcOrd="0" destOrd="0"/>
        <dgm:cxn modelId="6" srcId="2" destId="21" srcOrd="0" destOrd="0"/>
      </dgm:cxnLst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>
          <dgm:param type="linDir" val="fromT"/>
          <dgm:param type="nodeHorzAlign" val="l"/>
        </dgm:alg>
      </dgm:if>
      <dgm:else name="Name3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linNode" refType="h"/>
      <dgm:constr type="w" for="ch" forName="linNode" refType="w"/>
      <dgm:constr type="h" for="ch" forName="spV" refType="primFontSz" refFor="des" refForName="parTx" fact="0.1"/>
      <dgm:constr type="primFontSz" for="des" forName="parTx" val="65"/>
      <dgm:constr type="primFontSz" for="des" forName="desTx" refType="primFontSz" refFor="des" refForName="parTx"/>
      <dgm:constr type="h" for="des" forName="parTx" refType="primFontSz" refFor="des" refForName="parTx" fact="0.55"/>
      <dgm:constr type="h" for="des" forName="bracket" refType="primFontSz" refFor="des" refForName="parTx" fact="0.55"/>
      <dgm:constr type="h" for="des" forName="desTx" refType="primFontSz" refFor="des" refForName="parTx" fact="0.55"/>
    </dgm:constrLst>
    <dgm:ruleLst>
      <dgm:rule type="primFontSz" for="des" forName="parTx" val="5" fact="NaN" max="NaN"/>
    </dgm:ruleLst>
    <dgm:forEach name="Name4" axis="ch" ptType="node">
      <dgm:layoutNode name="linNode">
        <dgm:choose name="Name5">
          <dgm:if name="Name6" func="var" arg="dir" op="equ" val="norm">
            <dgm:alg type="lin">
              <dgm:param type="linDir" val="fromL"/>
            </dgm:alg>
          </dgm:if>
          <dgm:else name="Name7">
            <dgm:alg type="lin">
              <dgm:param type="linDir" val="fromR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forName="parTx" refType="w" fact="0.25"/>
          <dgm:constr type="w" for="ch" forName="bracket" refType="w" fact="0.05"/>
          <dgm:constr type="w" for="ch" forName="spH" refType="w" fact="0.02"/>
          <dgm:constr type="w" for="ch" forName="desTx" refType="w" fact="0.68"/>
          <dgm:constr type="h" for="ch" forName="bracket" refType="h" refFor="ch" refForName="desTx" op="gte"/>
          <dgm:constr type="h" for="ch" forName="bracket" refType="h" refFor="ch" refForName="parTx" op="gte"/>
          <dgm:constr type="h" for="ch" forName="desTx" refType="h" refFor="ch" refForName="parTx" op="gte"/>
        </dgm:constrLst>
        <dgm:ruleLst/>
        <dgm:layoutNode name="parTx" styleLbl="revTx">
          <dgm:varLst>
            <dgm:chMax val="1"/>
            <dgm:bulletEnabled val="1"/>
          </dgm:varLst>
          <dgm:choose name="Name8">
            <dgm:if name="Name9" func="var" arg="dir" op="equ" val="norm">
              <dgm:alg type="tx">
                <dgm:param type="parTxLTRAlign" val="r"/>
              </dgm:alg>
            </dgm:if>
            <dgm:else name="Name10">
              <dgm:alg type="tx">
                <dgm:param type="parTxLTRAlign" val="l"/>
              </dgm:alg>
            </dgm:else>
          </dgm:choose>
          <dgm:shape xmlns:r="http://schemas.openxmlformats.org/officeDocument/2006/relationships" type="rect" r:blip="">
            <dgm:adjLst/>
          </dgm:shape>
          <dgm:presOf axis="self" ptType="node"/>
          <dgm:constrLst>
            <dgm:constr type="tMarg" refType="primFontSz" fact="0.2"/>
            <dgm:constr type="bMarg" refType="primFontSz" fact="0.2"/>
          </dgm:constrLst>
          <dgm:ruleLst>
            <dgm:rule type="h" val="INF" fact="NaN" max="NaN"/>
          </dgm:ruleLst>
        </dgm:layoutNode>
        <dgm:layoutNode name="bracket" styleLbl="parChTrans1D1">
          <dgm:alg type="sp"/>
          <dgm:choose name="Name11">
            <dgm:if name="Name12" func="var" arg="dir" op="equ" val="norm">
              <dgm:shape xmlns:r="http://schemas.openxmlformats.org/officeDocument/2006/relationships" type="leftBrace" r:blip="">
                <dgm:adjLst>
                  <dgm:adj idx="1" val="0.35"/>
                </dgm:adjLst>
              </dgm:shape>
            </dgm:if>
            <dgm:else name="Name13">
              <dgm:shape xmlns:r="http://schemas.openxmlformats.org/officeDocument/2006/relationships" rot="180" type="leftBrace" r:blip="">
                <dgm:adjLst>
                  <dgm:adj idx="1" val="0.35"/>
                </dgm:adjLst>
              </dgm:shape>
            </dgm:else>
          </dgm:choose>
          <dgm:presOf/>
        </dgm:layoutNode>
        <dgm:layoutNode name="spH">
          <dgm:alg type="sp"/>
        </dgm:layoutNode>
        <dgm:choose name="Name14">
          <dgm:if name="Name15" axis="ch" ptType="node" func="cnt" op="gte" val="1">
            <dgm:layoutNode name="desTx" styleLbl="node1">
              <dgm:varLst>
                <dgm:bulletEnabled val="1"/>
              </dgm:varLst>
              <dgm:alg type="tx">
                <dgm:param type="stBulletLvl" val="1"/>
                <dgm:param type="txAnchorVertCh" val="mid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secFontSz" refType="primFontSz"/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h" val="INF" fact="NaN" max="NaN"/>
              </dgm:ruleLst>
            </dgm:layoutNode>
          </dgm:if>
          <dgm:else name="Name16"/>
        </dgm:choose>
      </dgm:layoutNode>
      <dgm:forEach name="Name17" axis="followSib" ptType="sibTrans" cnt="1">
        <dgm:layoutNode name="spV">
          <dgm:alg type="sp"/>
        </dgm:layoutNode>
      </dgm:forEach>
    </dgm:forEach>
  </dgm:layoutNode>
</dgm:layoutDef>
</file>

<file path=ppt/diagrams/layout23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24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25.xml><?xml version="1.0" encoding="utf-8"?>
<dgm:layoutDef xmlns:dgm="http://schemas.openxmlformats.org/drawingml/2006/diagram" xmlns:a="http://schemas.openxmlformats.org/drawingml/2006/main" uniqueId="urn:diagrams.loki3.com/BracketList">
  <dgm:title val="Vertical Bracket List"/>
  <dgm:desc val="Use to show grouped blocks of information.  Works well with large amounts of Level 2 text."/>
  <dgm:catLst>
    <dgm:cat type="list" pri="4110"/>
    <dgm:cat type="officeonline" pri="3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3" srcId="0" destId="1" srcOrd="0" destOrd="0"/>
        <dgm:cxn modelId="4" srcId="1" destId="11" srcOrd="0" destOrd="0"/>
        <dgm:cxn modelId="5" srcId="0" destId="2" srcOrd="0" destOrd="0"/>
        <dgm:cxn modelId="6" srcId="2" destId="21" srcOrd="0" destOrd="0"/>
      </dgm:cxnLst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>
          <dgm:param type="linDir" val="fromT"/>
          <dgm:param type="nodeHorzAlign" val="l"/>
        </dgm:alg>
      </dgm:if>
      <dgm:else name="Name3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linNode" refType="h"/>
      <dgm:constr type="w" for="ch" forName="linNode" refType="w"/>
      <dgm:constr type="h" for="ch" forName="spV" refType="primFontSz" refFor="des" refForName="parTx" fact="0.1"/>
      <dgm:constr type="primFontSz" for="des" forName="parTx" val="65"/>
      <dgm:constr type="primFontSz" for="des" forName="desTx" refType="primFontSz" refFor="des" refForName="parTx"/>
      <dgm:constr type="h" for="des" forName="parTx" refType="primFontSz" refFor="des" refForName="parTx" fact="0.55"/>
      <dgm:constr type="h" for="des" forName="bracket" refType="primFontSz" refFor="des" refForName="parTx" fact="0.55"/>
      <dgm:constr type="h" for="des" forName="desTx" refType="primFontSz" refFor="des" refForName="parTx" fact="0.55"/>
    </dgm:constrLst>
    <dgm:ruleLst>
      <dgm:rule type="primFontSz" for="des" forName="parTx" val="5" fact="NaN" max="NaN"/>
    </dgm:ruleLst>
    <dgm:forEach name="Name4" axis="ch" ptType="node">
      <dgm:layoutNode name="linNode">
        <dgm:choose name="Name5">
          <dgm:if name="Name6" func="var" arg="dir" op="equ" val="norm">
            <dgm:alg type="lin">
              <dgm:param type="linDir" val="fromL"/>
            </dgm:alg>
          </dgm:if>
          <dgm:else name="Name7">
            <dgm:alg type="lin">
              <dgm:param type="linDir" val="fromR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forName="parTx" refType="w" fact="0.25"/>
          <dgm:constr type="w" for="ch" forName="bracket" refType="w" fact="0.05"/>
          <dgm:constr type="w" for="ch" forName="spH" refType="w" fact="0.02"/>
          <dgm:constr type="w" for="ch" forName="desTx" refType="w" fact="0.68"/>
          <dgm:constr type="h" for="ch" forName="bracket" refType="h" refFor="ch" refForName="desTx" op="gte"/>
          <dgm:constr type="h" for="ch" forName="bracket" refType="h" refFor="ch" refForName="parTx" op="gte"/>
          <dgm:constr type="h" for="ch" forName="desTx" refType="h" refFor="ch" refForName="parTx" op="gte"/>
        </dgm:constrLst>
        <dgm:ruleLst/>
        <dgm:layoutNode name="parTx" styleLbl="revTx">
          <dgm:varLst>
            <dgm:chMax val="1"/>
            <dgm:bulletEnabled val="1"/>
          </dgm:varLst>
          <dgm:choose name="Name8">
            <dgm:if name="Name9" func="var" arg="dir" op="equ" val="norm">
              <dgm:alg type="tx">
                <dgm:param type="parTxLTRAlign" val="r"/>
              </dgm:alg>
            </dgm:if>
            <dgm:else name="Name10">
              <dgm:alg type="tx">
                <dgm:param type="parTxLTRAlign" val="l"/>
              </dgm:alg>
            </dgm:else>
          </dgm:choose>
          <dgm:shape xmlns:r="http://schemas.openxmlformats.org/officeDocument/2006/relationships" type="rect" r:blip="">
            <dgm:adjLst/>
          </dgm:shape>
          <dgm:presOf axis="self" ptType="node"/>
          <dgm:constrLst>
            <dgm:constr type="tMarg" refType="primFontSz" fact="0.2"/>
            <dgm:constr type="bMarg" refType="primFontSz" fact="0.2"/>
          </dgm:constrLst>
          <dgm:ruleLst>
            <dgm:rule type="h" val="INF" fact="NaN" max="NaN"/>
          </dgm:ruleLst>
        </dgm:layoutNode>
        <dgm:layoutNode name="bracket" styleLbl="parChTrans1D1">
          <dgm:alg type="sp"/>
          <dgm:choose name="Name11">
            <dgm:if name="Name12" func="var" arg="dir" op="equ" val="norm">
              <dgm:shape xmlns:r="http://schemas.openxmlformats.org/officeDocument/2006/relationships" type="leftBrace" r:blip="">
                <dgm:adjLst>
                  <dgm:adj idx="1" val="0.35"/>
                </dgm:adjLst>
              </dgm:shape>
            </dgm:if>
            <dgm:else name="Name13">
              <dgm:shape xmlns:r="http://schemas.openxmlformats.org/officeDocument/2006/relationships" rot="180" type="leftBrace" r:blip="">
                <dgm:adjLst>
                  <dgm:adj idx="1" val="0.35"/>
                </dgm:adjLst>
              </dgm:shape>
            </dgm:else>
          </dgm:choose>
          <dgm:presOf/>
        </dgm:layoutNode>
        <dgm:layoutNode name="spH">
          <dgm:alg type="sp"/>
        </dgm:layoutNode>
        <dgm:choose name="Name14">
          <dgm:if name="Name15" axis="ch" ptType="node" func="cnt" op="gte" val="1">
            <dgm:layoutNode name="desTx" styleLbl="node1">
              <dgm:varLst>
                <dgm:bulletEnabled val="1"/>
              </dgm:varLst>
              <dgm:alg type="tx">
                <dgm:param type="stBulletLvl" val="1"/>
                <dgm:param type="txAnchorVertCh" val="mid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secFontSz" refType="primFontSz"/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h" val="INF" fact="NaN" max="NaN"/>
              </dgm:ruleLst>
            </dgm:layoutNode>
          </dgm:if>
          <dgm:else name="Name16"/>
        </dgm:choose>
      </dgm:layoutNode>
      <dgm:forEach name="Name17" axis="followSib" ptType="sibTrans" cnt="1">
        <dgm:layoutNode name="spV">
          <dgm:alg type="sp"/>
        </dgm:layoutNode>
      </dgm:forEach>
    </dgm:forEach>
  </dgm:layoutNode>
</dgm:layoutDef>
</file>

<file path=ppt/diagrams/layout26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27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28.xml><?xml version="1.0" encoding="utf-8"?>
<dgm:layoutDef xmlns:dgm="http://schemas.openxmlformats.org/drawingml/2006/diagram" xmlns:a="http://schemas.openxmlformats.org/drawingml/2006/main" uniqueId="urn:diagrams.loki3.com/BracketList">
  <dgm:title val="Vertical Bracket List"/>
  <dgm:desc val="Use to show grouped blocks of information.  Works well with large amounts of Level 2 text."/>
  <dgm:catLst>
    <dgm:cat type="list" pri="4110"/>
    <dgm:cat type="officeonline" pri="3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3" srcId="0" destId="1" srcOrd="0" destOrd="0"/>
        <dgm:cxn modelId="4" srcId="1" destId="11" srcOrd="0" destOrd="0"/>
        <dgm:cxn modelId="5" srcId="0" destId="2" srcOrd="0" destOrd="0"/>
        <dgm:cxn modelId="6" srcId="2" destId="21" srcOrd="0" destOrd="0"/>
      </dgm:cxnLst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>
          <dgm:param type="linDir" val="fromT"/>
          <dgm:param type="nodeHorzAlign" val="l"/>
        </dgm:alg>
      </dgm:if>
      <dgm:else name="Name3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linNode" refType="h"/>
      <dgm:constr type="w" for="ch" forName="linNode" refType="w"/>
      <dgm:constr type="h" for="ch" forName="spV" refType="primFontSz" refFor="des" refForName="parTx" fact="0.1"/>
      <dgm:constr type="primFontSz" for="des" forName="parTx" val="65"/>
      <dgm:constr type="primFontSz" for="des" forName="desTx" refType="primFontSz" refFor="des" refForName="parTx"/>
      <dgm:constr type="h" for="des" forName="parTx" refType="primFontSz" refFor="des" refForName="parTx" fact="0.55"/>
      <dgm:constr type="h" for="des" forName="bracket" refType="primFontSz" refFor="des" refForName="parTx" fact="0.55"/>
      <dgm:constr type="h" for="des" forName="desTx" refType="primFontSz" refFor="des" refForName="parTx" fact="0.55"/>
    </dgm:constrLst>
    <dgm:ruleLst>
      <dgm:rule type="primFontSz" for="des" forName="parTx" val="5" fact="NaN" max="NaN"/>
    </dgm:ruleLst>
    <dgm:forEach name="Name4" axis="ch" ptType="node">
      <dgm:layoutNode name="linNode">
        <dgm:choose name="Name5">
          <dgm:if name="Name6" func="var" arg="dir" op="equ" val="norm">
            <dgm:alg type="lin">
              <dgm:param type="linDir" val="fromL"/>
            </dgm:alg>
          </dgm:if>
          <dgm:else name="Name7">
            <dgm:alg type="lin">
              <dgm:param type="linDir" val="fromR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forName="parTx" refType="w" fact="0.25"/>
          <dgm:constr type="w" for="ch" forName="bracket" refType="w" fact="0.05"/>
          <dgm:constr type="w" for="ch" forName="spH" refType="w" fact="0.02"/>
          <dgm:constr type="w" for="ch" forName="desTx" refType="w" fact="0.68"/>
          <dgm:constr type="h" for="ch" forName="bracket" refType="h" refFor="ch" refForName="desTx" op="gte"/>
          <dgm:constr type="h" for="ch" forName="bracket" refType="h" refFor="ch" refForName="parTx" op="gte"/>
          <dgm:constr type="h" for="ch" forName="desTx" refType="h" refFor="ch" refForName="parTx" op="gte"/>
        </dgm:constrLst>
        <dgm:ruleLst/>
        <dgm:layoutNode name="parTx" styleLbl="revTx">
          <dgm:varLst>
            <dgm:chMax val="1"/>
            <dgm:bulletEnabled val="1"/>
          </dgm:varLst>
          <dgm:choose name="Name8">
            <dgm:if name="Name9" func="var" arg="dir" op="equ" val="norm">
              <dgm:alg type="tx">
                <dgm:param type="parTxLTRAlign" val="r"/>
              </dgm:alg>
            </dgm:if>
            <dgm:else name="Name10">
              <dgm:alg type="tx">
                <dgm:param type="parTxLTRAlign" val="l"/>
              </dgm:alg>
            </dgm:else>
          </dgm:choose>
          <dgm:shape xmlns:r="http://schemas.openxmlformats.org/officeDocument/2006/relationships" type="rect" r:blip="">
            <dgm:adjLst/>
          </dgm:shape>
          <dgm:presOf axis="self" ptType="node"/>
          <dgm:constrLst>
            <dgm:constr type="tMarg" refType="primFontSz" fact="0.2"/>
            <dgm:constr type="bMarg" refType="primFontSz" fact="0.2"/>
          </dgm:constrLst>
          <dgm:ruleLst>
            <dgm:rule type="h" val="INF" fact="NaN" max="NaN"/>
          </dgm:ruleLst>
        </dgm:layoutNode>
        <dgm:layoutNode name="bracket" styleLbl="parChTrans1D1">
          <dgm:alg type="sp"/>
          <dgm:choose name="Name11">
            <dgm:if name="Name12" func="var" arg="dir" op="equ" val="norm">
              <dgm:shape xmlns:r="http://schemas.openxmlformats.org/officeDocument/2006/relationships" type="leftBrace" r:blip="">
                <dgm:adjLst>
                  <dgm:adj idx="1" val="0.35"/>
                </dgm:adjLst>
              </dgm:shape>
            </dgm:if>
            <dgm:else name="Name13">
              <dgm:shape xmlns:r="http://schemas.openxmlformats.org/officeDocument/2006/relationships" rot="180" type="leftBrace" r:blip="">
                <dgm:adjLst>
                  <dgm:adj idx="1" val="0.35"/>
                </dgm:adjLst>
              </dgm:shape>
            </dgm:else>
          </dgm:choose>
          <dgm:presOf/>
        </dgm:layoutNode>
        <dgm:layoutNode name="spH">
          <dgm:alg type="sp"/>
        </dgm:layoutNode>
        <dgm:choose name="Name14">
          <dgm:if name="Name15" axis="ch" ptType="node" func="cnt" op="gte" val="1">
            <dgm:layoutNode name="desTx" styleLbl="node1">
              <dgm:varLst>
                <dgm:bulletEnabled val="1"/>
              </dgm:varLst>
              <dgm:alg type="tx">
                <dgm:param type="stBulletLvl" val="1"/>
                <dgm:param type="txAnchorVertCh" val="mid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secFontSz" refType="primFontSz"/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h" val="INF" fact="NaN" max="NaN"/>
              </dgm:ruleLst>
            </dgm:layoutNode>
          </dgm:if>
          <dgm:else name="Name16"/>
        </dgm:choose>
      </dgm:layoutNode>
      <dgm:forEach name="Name17" axis="followSib" ptType="sibTrans" cnt="1">
        <dgm:layoutNode name="spV">
          <dgm:alg type="sp"/>
        </dgm:layoutNode>
      </dgm:forEach>
    </dgm:forEach>
  </dgm:layoutNode>
</dgm:layoutDef>
</file>

<file path=ppt/diagrams/layout29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30.xml><?xml version="1.0" encoding="utf-8"?>
<dgm:layoutDef xmlns:dgm="http://schemas.openxmlformats.org/drawingml/2006/diagram" xmlns:a="http://schemas.openxmlformats.org/drawingml/2006/main" uniqueId="urn:microsoft.com/office/officeart/2009/3/layout/OpposingIdeas">
  <dgm:title val=""/>
  <dgm:desc val=""/>
  <dgm:catLst>
    <dgm:cat type="relationship" pri="3400"/>
  </dgm:catLst>
  <dgm:sampData>
    <dgm:dataModel>
      <dgm:ptLst>
        <dgm:pt modelId="0" type="doc"/>
        <dgm:pt modelId="10">
          <dgm:prSet phldr="1"/>
        </dgm:pt>
        <dgm:pt modelId="11">
          <dgm:prSet phldr="1"/>
        </dgm:pt>
        <dgm:pt modelId="20">
          <dgm:prSet phldr="1"/>
        </dgm:pt>
        <dgm:pt modelId="21">
          <dgm:prSet phldr="1"/>
        </dgm:pt>
      </dgm:ptLst>
      <dgm:cxnLst>
        <dgm:cxn modelId="30" srcId="0" destId="10" srcOrd="0" destOrd="0"/>
        <dgm:cxn modelId="12" srcId="10" destId="11" srcOrd="0" destOrd="0"/>
        <dgm:cxn modelId="40" srcId="0" destId="20" srcOrd="1" destOrd="0"/>
        <dgm:cxn modelId="22" srcId="20" destId="21" srcOrd="0" destOrd="0"/>
      </dgm:cxnLst>
      <dgm:bg/>
      <dgm:whole/>
    </dgm:dataModel>
  </dgm:sampData>
  <dgm:styleData>
    <dgm:dataModel>
      <dgm:ptLst>
        <dgm:pt modelId="0" type="doc"/>
        <dgm:pt modelId="10">
          <dgm:prSet phldr="1"/>
        </dgm:pt>
        <dgm:pt modelId="11">
          <dgm:prSet phldr="1"/>
        </dgm:pt>
        <dgm:pt modelId="20">
          <dgm:prSet phldr="1"/>
        </dgm:pt>
        <dgm:pt modelId="21">
          <dgm:prSet phldr="1"/>
        </dgm:pt>
      </dgm:ptLst>
      <dgm:cxnLst>
        <dgm:cxn modelId="30" srcId="0" destId="10" srcOrd="0" destOrd="0"/>
        <dgm:cxn modelId="12" srcId="10" destId="11" srcOrd="0" destOrd="0"/>
        <dgm:cxn modelId="40" srcId="0" destId="20" srcOrd="1" destOrd="0"/>
        <dgm:cxn modelId="22" srcId="20" destId="21" srcOrd="0" destOrd="0"/>
      </dgm:cxnLst>
      <dgm:bg/>
      <dgm:whole/>
    </dgm:dataModel>
  </dgm:styleData>
  <dgm:clrData>
    <dgm:dataModel>
      <dgm:ptLst>
        <dgm:pt modelId="0" type="doc"/>
        <dgm:pt modelId="10">
          <dgm:prSet phldr="1"/>
        </dgm:pt>
        <dgm:pt modelId="11">
          <dgm:prSet phldr="1"/>
        </dgm:pt>
        <dgm:pt modelId="20">
          <dgm:prSet phldr="1"/>
        </dgm:pt>
        <dgm:pt modelId="21">
          <dgm:prSet phldr="1"/>
        </dgm:pt>
      </dgm:ptLst>
      <dgm:cxnLst>
        <dgm:cxn modelId="30" srcId="0" destId="10" srcOrd="0" destOrd="0"/>
        <dgm:cxn modelId="12" srcId="10" destId="11" srcOrd="0" destOrd="0"/>
        <dgm:cxn modelId="40" srcId="0" destId="20" srcOrd="1" destOrd="0"/>
        <dgm:cxn modelId="22" srcId="20" destId="21" srcOrd="0" destOrd="0"/>
      </dgm:cxnLst>
      <dgm:bg/>
      <dgm:whole/>
    </dgm:dataModel>
  </dgm:clrData>
  <dgm:layoutNode name="Name0">
    <dgm:varLst>
      <dgm:chMax val="2"/>
      <dgm:dir/>
      <dgm:animOne val="branch"/>
      <dgm:animLvl val="lvl"/>
      <dgm:resizeHandles val="exact"/>
    </dgm:varLst>
    <dgm:choose name="Name1">
      <dgm:if name="Name2" axis="ch" ptType="node" func="cnt" op="lte" val="1">
        <dgm:alg type="composite">
          <dgm:param type="ar" val="0.9928"/>
        </dgm:alg>
      </dgm:if>
      <dgm:else name="Name3">
        <dgm:alg type="composite">
          <dgm:param type="ar" val="1.6364"/>
        </dgm:alg>
      </dgm:else>
    </dgm:choose>
    <dgm:shape xmlns:r="http://schemas.openxmlformats.org/officeDocument/2006/relationships" r:blip="">
      <dgm:adjLst/>
    </dgm:shape>
    <dgm:choose name="Name4">
      <dgm:if name="Name5" func="var" arg="dir" op="equ" val="norm">
        <dgm:choose name="Name6">
          <dgm:if name="Name7" axis="ch" ptType="node" func="cnt" op="lte" val="1">
            <dgm:constrLst>
              <dgm:constr type="primFontSz" for="des" forName="ParentText1" op="equ" val="65"/>
              <dgm:constr type="primFontSz" for="des" forName="ParentText2" refType="primFontSz" refFor="des" refForName="ParentText1" op="equ"/>
              <dgm:constr type="primFontSz" for="des" forName="ChildText1" op="equ" val="65"/>
              <dgm:constr type="primFontSz" for="des" forName="ChildText2" refType="primFontSz" refFor="des" refForName="ChildText1" op="equ"/>
              <dgm:constr type="l" for="ch" forName="ChildText1" refType="w" fact="0.2963"/>
              <dgm:constr type="t" for="ch" forName="ChildText1" refType="h" fact="0.2722"/>
              <dgm:constr type="w" for="ch" forName="ChildText1" refType="w" fact="0.6534"/>
              <dgm:constr type="h" for="ch" forName="ChildText1" refType="h" fact="0.6682"/>
              <dgm:constr type="l" for="ch" forName="Background" refType="w" fact="0.246"/>
              <dgm:constr type="t" for="ch" forName="Background" refType="h" fact="0.2125"/>
              <dgm:constr type="w" for="ch" forName="Background" refType="w" fact="0.754"/>
              <dgm:constr type="h" for="ch" forName="Background" refType="h" fact="0.7875"/>
              <dgm:constr type="l" for="ch" forName="ParentText1" refType="w" fact="0"/>
              <dgm:constr type="t" for="ch" forName="ParentText1" refType="h" fact="0"/>
              <dgm:constr type="w" for="ch" forName="ParentText1" refType="w" fact="0.234"/>
              <dgm:constr type="h" for="ch" forName="ParentText1" refType="h" fact="0.8713"/>
              <dgm:constr type="l" for="ch" forName="ParentShape1" refType="w" fact="0"/>
              <dgm:constr type="t" for="ch" forName="ParentShape1" refType="h" fact="0"/>
              <dgm:constr type="w" for="ch" forName="ParentShape1" refType="w" fact="0.234"/>
              <dgm:constr type="h" for="ch" forName="ParentShape1" refType="h" fact="0.8713"/>
            </dgm:constrLst>
          </dgm:if>
          <dgm:else name="Name8">
            <dgm:constrLst>
              <dgm:constr type="primFontSz" for="des" forName="ParentText1" op="equ" val="65"/>
              <dgm:constr type="primFontSz" for="des" forName="ParentText2" refType="primFontSz" refFor="des" refForName="ParentText1" op="equ"/>
              <dgm:constr type="primFontSz" for="des" forName="ChildText1" op="equ" val="65"/>
              <dgm:constr type="primFontSz" for="des" forName="ChildText2" refType="primFontSz" refFor="des" refForName="ChildText1" op="equ"/>
              <dgm:constr type="l" for="ch" forName="ChildText1" refType="w" fact="0.15"/>
              <dgm:constr type="t" for="ch" forName="ChildText1" refType="h" fact="0.22"/>
              <dgm:constr type="w" for="ch" forName="ChildText1" refType="w" fact="0.325"/>
              <dgm:constr type="h" for="ch" forName="ChildText1" refType="h" fact="0.56"/>
              <dgm:constr type="l" for="ch" forName="ChildText2" refType="w" fact="0.525"/>
              <dgm:constr type="t" for="ch" forName="ChildText2" refType="h" fact="0.22"/>
              <dgm:constr type="w" for="ch" forName="ChildText2" refType="w" fact="0.325"/>
              <dgm:constr type="h" for="ch" forName="ChildText2" refType="h" fact="0.56"/>
              <dgm:constr type="l" for="ch" forName="Background" refType="w" fact="0.125"/>
              <dgm:constr type="t" for="ch" forName="Background" refType="h" fact="0.17"/>
              <dgm:constr type="w" for="ch" forName="Background" refType="w" fact="0.75"/>
              <dgm:constr type="h" for="ch" forName="Background" refType="h" fact="0.66"/>
              <dgm:constr type="l" for="ch" forName="ParentText1" refType="w" fact="0"/>
              <dgm:constr type="t" for="ch" forName="ParentText1" refType="h" fact="0"/>
              <dgm:constr type="w" for="ch" forName="ParentText1" refType="w" fact="0.125"/>
              <dgm:constr type="h" for="ch" forName="ParentText1" refType="h" fact="0.72"/>
              <dgm:constr type="l" for="ch" forName="ParentShape1" refType="w" fact="0"/>
              <dgm:constr type="t" for="ch" forName="ParentShape1" refType="h" fact="0"/>
              <dgm:constr type="w" for="ch" forName="ParentShape1" refType="w" fact="0.125"/>
              <dgm:constr type="h" for="ch" forName="ParentShape1" refType="h" fact="0.72"/>
              <dgm:constr type="l" for="ch" forName="ParentText2" refType="w" fact="0.875"/>
              <dgm:constr type="t" for="ch" forName="ParentText2" refType="h" fact="0.28"/>
              <dgm:constr type="w" for="ch" forName="ParentText2" refType="w" fact="0.125"/>
              <dgm:constr type="h" for="ch" forName="ParentText2" refType="h" fact="0.72"/>
              <dgm:constr type="l" for="ch" forName="ParentShape2" refType="w" fact="0.875"/>
              <dgm:constr type="t" for="ch" forName="ParentShape2" refType="h" fact="0.28"/>
              <dgm:constr type="w" for="ch" forName="ParentShape2" refType="w" fact="0.125"/>
              <dgm:constr type="h" for="ch" forName="ParentShape2" refType="h" fact="0.72"/>
              <dgm:constr type="l" for="ch" forName="Divider" refType="w" fact="0.5"/>
              <dgm:constr type="t" for="ch" forName="Divider" refType="h" fact="0.24"/>
              <dgm:constr type="w" for="ch" forName="Divider" refType="w" fact="0.0001"/>
              <dgm:constr type="h" for="ch" forName="Divider" refType="h" fact="0.52"/>
            </dgm:constrLst>
          </dgm:else>
        </dgm:choose>
      </dgm:if>
      <dgm:else name="Name9">
        <dgm:choose name="Name10">
          <dgm:if name="Name11" axis="ch" ptType="node" func="cnt" op="lte" val="1">
            <dgm:constrLst>
              <dgm:constr type="primFontSz" for="des" forName="ParentText1" op="equ" val="65"/>
              <dgm:constr type="primFontSz" for="des" forName="ParentText2" refType="primFontSz" refFor="des" refForName="ParentText1" op="equ"/>
              <dgm:constr type="primFontSz" for="des" forName="ChildText1" op="equ" val="65"/>
              <dgm:constr type="primFontSz" for="des" forName="ChildText2" refType="primFontSz" refFor="des" refForName="ChildText1" op="equ"/>
              <dgm:constr type="r" for="ch" forName="ChildText1" refType="w" fact="-0.2455"/>
              <dgm:constr type="t" for="ch" forName="ChildText1" refType="h" fact="0.2651"/>
              <dgm:constr type="w" for="ch" forName="ChildText1" refType="w" fact="0.5351"/>
              <dgm:constr type="h" for="ch" forName="ChildText1" refType="h" fact="0.56"/>
              <dgm:constr type="r" for="ch" forName="Background" refType="w" fact="-0.246"/>
              <dgm:constr type="t" for="ch" forName="Background" refType="h" fact="0.2125"/>
              <dgm:constr type="w" for="ch" forName="Background" refType="w" fact="0.754"/>
              <dgm:constr type="h" for="ch" forName="Background" refType="h" fact="0.7875"/>
              <dgm:constr type="r" for="ch" forName="ParentText1" refType="w" fact="0"/>
              <dgm:constr type="t" for="ch" forName="ParentText1" refType="h" fact="0"/>
              <dgm:constr type="w" for="ch" forName="ParentText1" refType="w" fact="0.234"/>
              <dgm:constr type="h" for="ch" forName="ParentText1" refType="h" fact="0.8713"/>
              <dgm:constr type="r" for="ch" forName="ParentShape1" refType="w" fact="0"/>
              <dgm:constr type="t" for="ch" forName="ParentShape1" refType="h" fact="0"/>
              <dgm:constr type="w" for="ch" forName="ParentShape1" refType="w" fact="0.234"/>
              <dgm:constr type="h" for="ch" forName="ParentShape1" refType="h" fact="0.8713"/>
            </dgm:constrLst>
          </dgm:if>
          <dgm:else name="Name12">
            <dgm:constrLst>
              <dgm:constr type="primFontSz" for="des" forName="ParentText1" op="equ" val="65"/>
              <dgm:constr type="primFontSz" for="des" forName="ParentText2" refType="primFontSz" refFor="des" refForName="ParentText1" op="equ"/>
              <dgm:constr type="primFontSz" for="des" forName="ChildText1" op="equ" val="65"/>
              <dgm:constr type="primFontSz" for="des" forName="ChildText2" refType="primFontSz" refFor="des" refForName="ChildText1" op="equ"/>
              <dgm:constr type="r" for="ch" forName="ChildText1" refType="w" fact="-0.15"/>
              <dgm:constr type="t" for="ch" forName="ChildText1" refType="h" fact="0.22"/>
              <dgm:constr type="w" for="ch" forName="ChildText1" refType="w" fact="0.325"/>
              <dgm:constr type="h" for="ch" forName="ChildText1" refType="h" fact="0.56"/>
              <dgm:constr type="r" for="ch" forName="ChildText2" refType="w" fact="-0.525"/>
              <dgm:constr type="t" for="ch" forName="ChildText2" refType="h" fact="0.22"/>
              <dgm:constr type="w" for="ch" forName="ChildText2" refType="w" fact="0.325"/>
              <dgm:constr type="h" for="ch" forName="ChildText2" refType="h" fact="0.56"/>
              <dgm:constr type="r" for="ch" forName="Background" refType="w" fact="-0.125"/>
              <dgm:constr type="t" for="ch" forName="Background" refType="h" fact="0.17"/>
              <dgm:constr type="w" for="ch" forName="Background" refType="w" fact="0.75"/>
              <dgm:constr type="h" for="ch" forName="Background" refType="h" fact="0.66"/>
              <dgm:constr type="r" for="ch" forName="ParentText1" refType="w" fact="0"/>
              <dgm:constr type="t" for="ch" forName="ParentText1" refType="h" fact="0"/>
              <dgm:constr type="w" for="ch" forName="ParentText1" refType="w" fact="0.125"/>
              <dgm:constr type="h" for="ch" forName="ParentText1" refType="h" fact="0.72"/>
              <dgm:constr type="r" for="ch" forName="ParentShape1" refType="w" fact="0"/>
              <dgm:constr type="t" for="ch" forName="ParentShape1" refType="h" fact="0"/>
              <dgm:constr type="w" for="ch" forName="ParentShape1" refType="w" fact="0.125"/>
              <dgm:constr type="h" for="ch" forName="ParentShape1" refType="h" fact="0.72"/>
              <dgm:constr type="r" for="ch" forName="ParentText2" refType="w" fact="-0.875"/>
              <dgm:constr type="t" for="ch" forName="ParentText2" refType="h" fact="0.28"/>
              <dgm:constr type="w" for="ch" forName="ParentText2" refType="w" fact="0.125"/>
              <dgm:constr type="h" for="ch" forName="ParentText2" refType="h" fact="0.72"/>
              <dgm:constr type="r" for="ch" forName="ParentShape2" refType="w" fact="-0.875"/>
              <dgm:constr type="t" for="ch" forName="ParentShape2" refType="h" fact="0.28"/>
              <dgm:constr type="w" for="ch" forName="ParentShape2" refType="w" fact="0.125"/>
              <dgm:constr type="h" for="ch" forName="ParentShape2" refType="h" fact="0.72"/>
              <dgm:constr type="r" for="ch" forName="Divider" refType="w" fact="-0.5"/>
              <dgm:constr type="t" for="ch" forName="Divider" refType="h" fact="0.24"/>
              <dgm:constr type="w" for="ch" forName="Divider" refType="w" fact="0.0001"/>
              <dgm:constr type="h" for="ch" forName="Divider" refType="h" fact="0.52"/>
            </dgm:constrLst>
          </dgm:else>
        </dgm:choose>
      </dgm:else>
    </dgm:choose>
    <dgm:choose name="Name13">
      <dgm:if name="Name14" axis="ch" ptType="node" func="cnt" op="gte" val="1">
        <dgm:layoutNode name="Background" styleLbl="node1">
          <dgm:alg type="sp"/>
          <dgm:choose name="Name15">
            <dgm:if name="Name16" func="var" arg="dir" op="equ" val="norm">
              <dgm:shape xmlns:r="http://schemas.openxmlformats.org/officeDocument/2006/relationships" type="round2DiagRect" r:blip="">
                <dgm:adjLst>
                  <dgm:adj idx="1" val="0"/>
                  <dgm:adj idx="2" val="0.1667"/>
                </dgm:adjLst>
              </dgm:shape>
            </dgm:if>
            <dgm:else name="Name17">
              <dgm:shape xmlns:r="http://schemas.openxmlformats.org/officeDocument/2006/relationships" type="round2DiagRect" r:blip="">
                <dgm:adjLst>
                  <dgm:adj idx="1" val="0.1667"/>
                  <dgm:adj idx="2" val="0"/>
                </dgm:adjLst>
              </dgm:shape>
            </dgm:else>
          </dgm:choose>
          <dgm:presOf/>
        </dgm:layoutNode>
        <dgm:choose name="Name18">
          <dgm:if name="Name19" axis="ch" ptType="node" func="cnt" op="gte" val="2">
            <dgm:layoutNode name="Divider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</dgm:if>
          <dgm:else name="Name20"/>
        </dgm:choose>
        <dgm:layoutNode name="ChildText1" styleLbl="revTx">
          <dgm:varLst>
            <dgm:chMax val="0"/>
            <dgm:chPref val="0"/>
            <dgm:bulletEnabled val="1"/>
          </dgm:varLst>
          <dgm:alg type="tx">
            <dgm:param type="parTxLTRAlign" val="l"/>
            <dgm:param type="txAnchorVert" val="t"/>
          </dgm:alg>
          <dgm:shape xmlns:r="http://schemas.openxmlformats.org/officeDocument/2006/relationships" type="rect" r:blip="" hideGeom="1">
            <dgm:adjLst/>
          </dgm:shape>
          <dgm:presOf axis="ch des" ptType="node node" st="1 1" cnt="1 0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  <dgm:choose name="Name21">
          <dgm:if name="Name22" axis="ch" ptType="node" func="cnt" op="gte" val="2">
            <dgm:layoutNode name="ChildText2" styleLbl="revTx">
              <dgm:varLst>
                <dgm:chMax val="0"/>
                <dgm:chPref val="0"/>
                <dgm:bulletEnabled val="1"/>
              </dgm:varLst>
              <dgm:alg type="tx">
                <dgm:param type="parTxLTRAlign" val="l"/>
                <dgm:param type="txAnchorVert" val="t"/>
              </dgm:alg>
              <dgm:shape xmlns:r="http://schemas.openxmlformats.org/officeDocument/2006/relationships" type="rect" r:blip="" hideGeom="1">
                <dgm:adjLst/>
              </dgm:shape>
              <dgm:presOf axis="ch des" ptType="node node" st="2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</dgm:if>
          <dgm:else name="Name23"/>
        </dgm:choose>
        <dgm:layoutNode name="ParentText1" styleLbl="revTx">
          <dgm:varLst>
            <dgm:chMax val="1"/>
            <dgm:chPref val="1"/>
          </dgm:varLst>
          <dgm:choose name="Name24">
            <dgm:if name="Name25" func="var" arg="dir" op="equ" val="norm">
              <dgm:alg type="tx">
                <dgm:param type="parTxLTRAlign" val="r"/>
                <dgm:param type="shpTxLTRAlignCh" val="r"/>
                <dgm:param type="txAnchorVertCh" val="mid"/>
                <dgm:param type="autoTxRot" val="grav"/>
              </dgm:alg>
            </dgm:if>
            <dgm:else name="Name26">
              <dgm:alg type="tx">
                <dgm:param type="parTxLTRAlign" val="l"/>
                <dgm:param type="shpTxLTRAlignCh" val="r"/>
                <dgm:param type="txAnchorVertCh" val="mid"/>
                <dgm:param type="autoTxRot" val="grav"/>
              </dgm:alg>
            </dgm:else>
          </dgm:choose>
          <dgm:choose name="Name27">
            <dgm:if name="Name28" func="var" arg="dir" op="equ" val="norm">
              <dgm:shape xmlns:r="http://schemas.openxmlformats.org/officeDocument/2006/relationships" rot="-90" type="rightArrow" r:blip="" hideGeom="1">
                <dgm:adjLst>
                  <dgm:adj idx="1" val="0.4983"/>
                  <dgm:adj idx="2" val="0.6066"/>
                </dgm:adjLst>
              </dgm:shape>
            </dgm:if>
            <dgm:else name="Name29">
              <dgm:shape xmlns:r="http://schemas.openxmlformats.org/officeDocument/2006/relationships" rot="90" type="leftArrow" r:blip="" hideGeom="1">
                <dgm:adjLst>
                  <dgm:adj idx="1" val="0.4983"/>
                  <dgm:adj idx="2" val="0.6066"/>
                </dgm:adjLst>
              </dgm:shape>
            </dgm:else>
          </dgm:choose>
          <dgm:presOf axis="ch self" ptType="node node" st="1 1" cnt="1 0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  <dgm:layoutNode name="ParentShape1" styleLbl="alignImgPlace1">
          <dgm:varLst/>
          <dgm:alg type="sp"/>
          <dgm:presOf axis="ch self" ptType="node node" st="1 1" cnt="1 0"/>
          <dgm:choose name="Name30">
            <dgm:if name="Name31" func="var" arg="dir" op="equ" val="norm">
              <dgm:shape xmlns:r="http://schemas.openxmlformats.org/officeDocument/2006/relationships" rot="-90" type="rightArrow" r:blip="">
                <dgm:adjLst>
                  <dgm:adj idx="1" val="0.4983"/>
                  <dgm:adj idx="2" val="0.6066"/>
                </dgm:adjLst>
              </dgm:shape>
            </dgm:if>
            <dgm:else name="Name32">
              <dgm:shape xmlns:r="http://schemas.openxmlformats.org/officeDocument/2006/relationships" rot="90" type="leftArrow" r:blip="">
                <dgm:adjLst>
                  <dgm:adj idx="1" val="0.4983"/>
                  <dgm:adj idx="2" val="0.6066"/>
                </dgm:adjLst>
              </dgm:shape>
            </dgm:else>
          </dgm:choose>
        </dgm:layoutNode>
        <dgm:choose name="Name33">
          <dgm:if name="Name34" axis="ch" ptType="node" func="cnt" op="gte" val="2">
            <dgm:layoutNode name="ParentText2" styleLbl="revTx">
              <dgm:varLst>
                <dgm:chMax val="1"/>
                <dgm:chPref val="1"/>
              </dgm:varLst>
              <dgm:choose name="Name35">
                <dgm:if name="Name36" func="var" arg="dir" op="equ" val="norm">
                  <dgm:alg type="tx">
                    <dgm:param type="parTxLTRAlign" val="r"/>
                    <dgm:param type="shpTxLTRAlignCh" val="r"/>
                    <dgm:param type="txAnchorVertCh" val="mid"/>
                    <dgm:param type="autoTxRot" val="grav"/>
                  </dgm:alg>
                </dgm:if>
                <dgm:else name="Name37">
                  <dgm:alg type="tx">
                    <dgm:param type="parTxLTRAlign" val="l"/>
                    <dgm:param type="shpTxLTRAlignCh" val="r"/>
                    <dgm:param type="txAnchorVertCh" val="mid"/>
                    <dgm:param type="autoTxRot" val="grav"/>
                  </dgm:alg>
                </dgm:else>
              </dgm:choose>
              <dgm:choose name="Name38">
                <dgm:if name="Name39" func="var" arg="dir" op="equ" val="norm">
                  <dgm:shape xmlns:r="http://schemas.openxmlformats.org/officeDocument/2006/relationships" rot="90" type="rightArrow" r:blip="" hideGeom="1">
                    <dgm:adjLst>
                      <dgm:adj idx="1" val="0.4983"/>
                      <dgm:adj idx="2" val="0.6066"/>
                    </dgm:adjLst>
                  </dgm:shape>
                </dgm:if>
                <dgm:else name="Name40">
                  <dgm:shape xmlns:r="http://schemas.openxmlformats.org/officeDocument/2006/relationships" rot="-90" type="leftArrow" r:blip="" hideGeom="1">
                    <dgm:adjLst>
                      <dgm:adj idx="1" val="0.4983"/>
                      <dgm:adj idx="2" val="0.6066"/>
                    </dgm:adjLst>
                  </dgm:shape>
                </dgm:else>
              </dgm:choose>
              <dgm:presOf axis="ch self" ptType="node node" st="2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  <dgm:layoutNode name="ParentShape2" styleLbl="alignImgPlace1">
              <dgm:varLst/>
              <dgm:alg type="sp"/>
              <dgm:choose name="Name41">
                <dgm:if name="Name42" func="var" arg="dir" op="equ" val="norm">
                  <dgm:shape xmlns:r="http://schemas.openxmlformats.org/officeDocument/2006/relationships" rot="90" type="rightArrow" r:blip="">
                    <dgm:adjLst>
                      <dgm:adj idx="1" val="0.4983"/>
                      <dgm:adj idx="2" val="0.6066"/>
                    </dgm:adjLst>
                  </dgm:shape>
                </dgm:if>
                <dgm:else name="Name43">
                  <dgm:shape xmlns:r="http://schemas.openxmlformats.org/officeDocument/2006/relationships" rot="-90" type="leftArrow" r:blip="">
                    <dgm:adjLst>
                      <dgm:adj idx="1" val="0.4983"/>
                      <dgm:adj idx="2" val="0.6066"/>
                    </dgm:adjLst>
                  </dgm:shape>
                </dgm:else>
              </dgm:choose>
              <dgm:presOf axis="ch self" ptType="node node" st="2 1" cnt="1 0"/>
            </dgm:layoutNode>
          </dgm:if>
          <dgm:else name="Name44"/>
        </dgm:choose>
      </dgm:if>
      <dgm:else name="Name45"/>
    </dgm:choose>
  </dgm:layoutNode>
</dgm:layoutDef>
</file>

<file path=ppt/diagrams/layout31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32.xml><?xml version="1.0" encoding="utf-8"?>
<dgm:layoutDef xmlns:dgm="http://schemas.openxmlformats.org/drawingml/2006/diagram" xmlns:a="http://schemas.openxmlformats.org/drawingml/2006/main" uniqueId="urn:microsoft.com/office/officeart/2008/layout/HexagonCluster">
  <dgm:title val=""/>
  <dgm:desc val=""/>
  <dgm:catLst>
    <dgm:cat type="picture" pri="21000"/>
    <dgm:cat type="relationship" pri="3200"/>
    <dgm:cat type="pictureconvert" pri="21000"/>
  </dgm:catLst>
  <dgm:sampData>
    <dgm:dataModel>
      <dgm:ptLst>
        <dgm:pt modelId="0" type="doc"/>
        <dgm:pt modelId="10">
          <dgm:prSet phldr="1"/>
        </dgm:pt>
        <dgm:pt modelId="20">
          <dgm:prSet phldr="1"/>
        </dgm:pt>
        <dgm:pt modelId="30">
          <dgm:prSet phldr="1"/>
        </dgm:pt>
      </dgm:ptLst>
      <dgm:cxnLst>
        <dgm:cxn modelId="40" srcId="0" destId="10" srcOrd="0" destOrd="0"/>
        <dgm:cxn modelId="50" srcId="0" destId="20" srcOrd="1" destOrd="0"/>
        <dgm:cxn modelId="60" srcId="0" destId="30" srcOrd="2" destOrd="0"/>
      </dgm:cxnLst>
      <dgm:bg/>
      <dgm:whole/>
    </dgm:dataModel>
  </dgm:sampData>
  <dgm:styleData>
    <dgm:dataModel>
      <dgm:ptLst>
        <dgm:pt modelId="0" type="doc"/>
        <dgm:pt modelId="10">
          <dgm:prSet phldr="1"/>
        </dgm:pt>
        <dgm:pt modelId="20">
          <dgm:prSet phldr="1"/>
        </dgm:pt>
        <dgm:pt modelId="30">
          <dgm:prSet phldr="1"/>
        </dgm:pt>
      </dgm:ptLst>
      <dgm:cxnLst>
        <dgm:cxn modelId="40" srcId="0" destId="10" srcOrd="0" destOrd="0"/>
        <dgm:cxn modelId="50" srcId="0" destId="20" srcOrd="1" destOrd="0"/>
        <dgm:cxn modelId="60" srcId="0" destId="30" srcOrd="2" destOrd="0"/>
      </dgm:cxnLst>
      <dgm:bg/>
      <dgm:whole/>
    </dgm:dataModel>
  </dgm:styleData>
  <dgm:clrData>
    <dgm:dataModel>
      <dgm:ptLst>
        <dgm:pt modelId="0" type="doc"/>
        <dgm:pt modelId="10">
          <dgm:prSet phldr="1"/>
        </dgm:pt>
        <dgm:pt modelId="20">
          <dgm:prSet phldr="1"/>
        </dgm:pt>
        <dgm:pt modelId="30">
          <dgm:prSet phldr="1"/>
        </dgm:pt>
      </dgm:ptLst>
      <dgm:cxnLst>
        <dgm:cxn modelId="40" srcId="0" destId="10" srcOrd="0" destOrd="0"/>
        <dgm:cxn modelId="50" srcId="0" destId="20" srcOrd="1" destOrd="0"/>
        <dgm:cxn modelId="60" srcId="0" destId="30" srcOrd="2" destOrd="0"/>
      </dgm:cxnLst>
      <dgm:bg/>
      <dgm:whole/>
    </dgm:dataModel>
  </dgm:clrData>
  <dgm:layoutNode name="Name0">
    <dgm:varLst>
      <dgm:chMax val="21"/>
      <dgm:chPref val="21"/>
    </dgm:varLst>
    <dgm:shape xmlns:r="http://schemas.openxmlformats.org/officeDocument/2006/relationships" r:blip="">
      <dgm:adjLst/>
    </dgm:shape>
    <dgm:choose name="Name1">
      <dgm:if name="Name2" axis="ch" ptType="node" func="cnt" op="equ" val="1">
        <dgm:alg type="composite">
          <dgm:param type="ar" val="1.3871"/>
        </dgm:alg>
        <dgm:constrLst>
          <dgm:constr type="primFontSz" for="des" ptType="node" op="equ" val="65"/>
          <dgm:constr type="l" for="ch" forName="text1" refType="w" fact="0.4525"/>
          <dgm:constr type="t" for="ch" forName="text1" refType="h" fact="0.346"/>
          <dgm:constr type="w" for="ch" forName="text1" refType="w" fact="0.5475"/>
          <dgm:constr type="h" for="ch" forName="text1" refType="h" fact="0.654"/>
          <dgm:constr type="l" for="ch" forName="textaccent1" refType="w" fact="0.4652"/>
          <dgm:constr type="t" for="ch" forName="textaccent1" refType="h" fact="0.6348"/>
          <dgm:constr type="w" for="ch" forName="textaccent1" refType="w" fact="0.0639"/>
          <dgm:constr type="h" for="ch" forName="textaccent1" refType="h" fact="0.0765"/>
          <dgm:constr type="l" for="ch" forName="image1" refType="w" fact="0"/>
          <dgm:constr type="t" for="ch" forName="image1" refType="h" fact="0"/>
          <dgm:constr type="w" for="ch" forName="image1" refType="w" fact="0.5468"/>
          <dgm:constr type="h" for="ch" forName="image1" refType="h" fact="0.6538"/>
          <dgm:constr type="l" for="ch" forName="imageaccent1" refType="w" fact="0.3702"/>
          <dgm:constr type="t" for="ch" forName="imageaccent1" refType="h" fact="0.5633"/>
          <dgm:constr type="w" for="ch" forName="imageaccent1" refType="w" fact="0.0639"/>
          <dgm:constr type="h" for="ch" forName="imageaccent1" refType="h" fact="0.0765"/>
        </dgm:constrLst>
      </dgm:if>
      <dgm:if name="Name3" axis="ch" ptType="node" func="cnt" op="equ" val="2">
        <dgm:alg type="composite">
          <dgm:param type="ar" val="2.6443"/>
        </dgm:alg>
        <dgm:constrLst>
          <dgm:constr type="primFontSz" for="des" ptType="node" op="equ" val="65"/>
          <dgm:constr type="l" for="ch" forName="text1" refType="w" fact="0.2383"/>
          <dgm:constr type="t" for="ch" forName="text1" refType="h" fact="0.3501"/>
          <dgm:constr type="w" for="ch" forName="text1" refType="w" fact="0.285"/>
          <dgm:constr type="h" for="ch" forName="text1" refType="h" fact="0.6499"/>
          <dgm:constr type="l" for="ch" forName="textaccent1" refType="w" fact="0.2472"/>
          <dgm:constr type="t" for="ch" forName="textaccent1" refType="h" fact="0.6371"/>
          <dgm:constr type="w" for="ch" forName="textaccent1" refType="w" fact="0.0333"/>
          <dgm:constr type="h" for="ch" forName="textaccent1" refType="h" fact="0.076"/>
          <dgm:constr type="l" for="ch" forName="image1" refType="w" fact="0"/>
          <dgm:constr type="t" for="ch" forName="image1" refType="h" fact="0"/>
          <dgm:constr type="w" for="ch" forName="image1" refType="w" fact="0.285"/>
          <dgm:constr type="h" for="ch" forName="image1" refType="h" fact="0.6499"/>
          <dgm:constr type="l" for="ch" forName="imageaccent1" refType="w" fact="0.1942"/>
          <dgm:constr type="t" for="ch" forName="imageaccent1" refType="h" fact="0.5602"/>
          <dgm:constr type="w" for="ch" forName="imageaccent1" refType="w" fact="0.0333"/>
          <dgm:constr type="h" for="ch" forName="imageaccent1" refType="h" fact="0.076"/>
          <dgm:constr type="l" for="ch" forName="text2" refType="w" fact="0.4767"/>
          <dgm:constr type="t" for="ch" forName="text2" refType="h" fact="0"/>
          <dgm:constr type="w" for="ch" forName="text2" refType="w" fact="0.285"/>
          <dgm:constr type="h" for="ch" forName="text2" refType="h" fact="0.6499"/>
          <dgm:constr type="l" for="ch" forName="textaccent2" refType="w" fact="0.6709"/>
          <dgm:constr type="t" for="ch" forName="textaccent2" refType="h" fact="0.5602"/>
          <dgm:constr type="w" for="ch" forName="textaccent2" refType="w" fact="0.0333"/>
          <dgm:constr type="h" for="ch" forName="textaccent2" refType="h" fact="0.076"/>
          <dgm:constr type="l" for="ch" forName="image2" refType="w" fact="0.715"/>
          <dgm:constr type="t" for="ch" forName="image2" refType="h" fact="0.3501"/>
          <dgm:constr type="w" for="ch" forName="image2" refType="w" fact="0.285"/>
          <dgm:constr type="h" for="ch" forName="image2" refType="h" fact="0.6499"/>
          <dgm:constr type="l" for="ch" forName="imageaccent2" refType="w" fact="0.7239"/>
          <dgm:constr type="t" for="ch" forName="imageaccent2" refType="h" fact="0.6371"/>
          <dgm:constr type="w" for="ch" forName="imageaccent2" refType="w" fact="0.0333"/>
          <dgm:constr type="h" for="ch" forName="imageaccent2" refType="h" fact="0.076"/>
        </dgm:constrLst>
      </dgm:if>
      <dgm:if name="Name4" axis="ch" ptType="node" func="cnt" op="equ" val="3">
        <dgm:alg type="composite">
          <dgm:param type="ar" val="1.5623"/>
        </dgm:alg>
        <dgm:constrLst>
          <dgm:constr type="primFontSz" for="des" ptType="node" op="equ" val="65"/>
          <dgm:constr type="l" for="ch" forName="text1" refType="w" fact="0.2402"/>
          <dgm:constr type="t" for="ch" forName="text1" refType="h" fact="0.6215"/>
          <dgm:constr type="w" for="ch" forName="text1" refType="w" fact="0.281"/>
          <dgm:constr type="h" for="ch" forName="text1" refType="h" fact="0.3785"/>
          <dgm:constr type="l" for="ch" forName="textaccent1" refType="w" fact="0.2475"/>
          <dgm:constr type="t" for="ch" forName="textaccent1" refType="h" fact="0.7886"/>
          <dgm:constr type="w" for="ch" forName="textaccent1" refType="w" fact="0.0329"/>
          <dgm:constr type="h" for="ch" forName="textaccent1" refType="h" fact="0.0443"/>
          <dgm:constr type="l" for="ch" forName="image1" refType="w" fact="0"/>
          <dgm:constr type="t" for="ch" forName="image1" refType="h" fact="0.4182"/>
          <dgm:constr type="w" for="ch" forName="image1" refType="w" fact="0.281"/>
          <dgm:constr type="h" for="ch" forName="image1" refType="h" fact="0.3785"/>
          <dgm:constr type="l" for="ch" forName="imageaccent1" refType="w" fact="0.1913"/>
          <dgm:constr type="t" for="ch" forName="imageaccent1" refType="h" fact="0.7467"/>
          <dgm:constr type="w" for="ch" forName="imageaccent1" refType="w" fact="0.0329"/>
          <dgm:constr type="h" for="ch" forName="imageaccent1" refType="h" fact="0.0443"/>
          <dgm:constr type="l" for="ch" forName="text2" refType="w" fact="0.4796"/>
          <dgm:constr type="t" for="ch" forName="text2" refType="h" fact="0.4137"/>
          <dgm:constr type="w" for="ch" forName="text2" refType="w" fact="0.281"/>
          <dgm:constr type="h" for="ch" forName="text2" refType="h" fact="0.3785"/>
          <dgm:constr type="l" for="ch" forName="textaccent2" refType="w" fact="0.6717"/>
          <dgm:constr type="t" for="ch" forName="textaccent2" refType="h" fact="0.7418"/>
          <dgm:constr type="w" for="ch" forName="textaccent2" refType="w" fact="0.0329"/>
          <dgm:constr type="h" for="ch" forName="textaccent2" refType="h" fact="0.0443"/>
          <dgm:constr type="l" for="ch" forName="image2" refType="w" fact="0.719"/>
          <dgm:constr type="t" for="ch" forName="image2" refType="h" fact="0.6215"/>
          <dgm:constr type="w" for="ch" forName="image2" refType="w" fact="0.281"/>
          <dgm:constr type="h" for="ch" forName="image2" refType="h" fact="0.3785"/>
          <dgm:constr type="l" for="ch" forName="imageaccent2" refType="w" fact="0.7263"/>
          <dgm:constr type="t" for="ch" forName="imageaccent2" refType="h" fact="0.7886"/>
          <dgm:constr type="w" for="ch" forName="imageaccent2" refType="w" fact="0.0329"/>
          <dgm:constr type="h" for="ch" forName="imageaccent2" refType="h" fact="0.0443"/>
          <dgm:constr type="l" for="ch" forName="text3" refType="w" fact="0.2402"/>
          <dgm:constr type="t" for="ch" forName="text3" refType="h" fact="0.2068"/>
          <dgm:constr type="w" for="ch" forName="text3" refType="w" fact="0.281"/>
          <dgm:constr type="h" for="ch" forName="text3" refType="h" fact="0.3785"/>
          <dgm:constr type="l" for="ch" forName="textaccent3" refType="w" fact="0.4307"/>
          <dgm:constr type="t" for="ch" forName="textaccent3" refType="h" fact="0.215"/>
          <dgm:constr type="w" for="ch" forName="textaccent3" refType="w" fact="0.0329"/>
          <dgm:constr type="h" for="ch" forName="textaccent3" refType="h" fact="0.0443"/>
          <dgm:constr type="l" for="ch" forName="image3" refType="w" fact="0.4796"/>
          <dgm:constr type="t" for="ch" forName="image3" refType="h" fact="0"/>
          <dgm:constr type="w" for="ch" forName="image3" refType="w" fact="0.281"/>
          <dgm:constr type="h" for="ch" forName="image3" refType="h" fact="0.3785"/>
          <dgm:constr type="l" for="ch" forName="imageaccent3" refType="w" fact="0.4879"/>
          <dgm:constr type="t" for="ch" forName="imageaccent3" refType="h" fact="0.1662"/>
          <dgm:constr type="w" for="ch" forName="imageaccent3" refType="w" fact="0.0329"/>
          <dgm:constr type="h" for="ch" forName="imageaccent3" refType="h" fact="0.0443"/>
        </dgm:constrLst>
      </dgm:if>
      <dgm:if name="Name5" axis="ch" ptType="node" func="cnt" op="equ" val="4">
        <dgm:alg type="composite">
          <dgm:param type="ar" val="1.943"/>
        </dgm:alg>
        <dgm:constrLst>
          <dgm:constr type="primFontSz" for="des" ptType="node" op="equ" val="65"/>
          <dgm:constr type="l" for="ch" forName="image2" refType="w" fact="0.5787"/>
          <dgm:constr type="t" for="ch" forName="image2" refType="h" fact="0.6208"/>
          <dgm:constr type="w" for="ch" forName="image2" refType="w" fact="0.227"/>
          <dgm:constr type="h" for="ch" forName="image2" refType="h" fact="0.3786"/>
          <dgm:constr type="l" for="ch" forName="text4" refType="w" fact="0.5787"/>
          <dgm:constr type="t" for="ch" forName="text4" refType="h" fact="0.2081"/>
          <dgm:constr type="w" for="ch" forName="text4" refType="w" fact="0.227"/>
          <dgm:constr type="h" for="ch" forName="text4" refType="h" fact="0.3786"/>
          <dgm:constr type="l" for="ch" forName="text2" refType="w" fact="0.3852"/>
          <dgm:constr type="t" for="ch" forName="text2" refType="h" fact="0.4127"/>
          <dgm:constr type="w" for="ch" forName="text2" refType="w" fact="0.227"/>
          <dgm:constr type="h" for="ch" forName="text2" refType="h" fact="0.3786"/>
          <dgm:constr type="l" for="ch" forName="image3" refType="w" fact="0.3852"/>
          <dgm:constr type="t" for="ch" forName="image3" refType="h" fact="0"/>
          <dgm:constr type="w" for="ch" forName="image3" refType="w" fact="0.227"/>
          <dgm:constr type="h" for="ch" forName="image3" refType="h" fact="0.3786"/>
          <dgm:constr type="l" for="ch" forName="text1" refType="w" fact="0.1927"/>
          <dgm:constr type="t" for="ch" forName="text1" refType="h" fact="0.6214"/>
          <dgm:constr type="w" for="ch" forName="text1" refType="w" fact="0.227"/>
          <dgm:constr type="h" for="ch" forName="text1" refType="h" fact="0.3786"/>
          <dgm:constr type="l" for="ch" forName="textaccent1" refType="w" fact="0.1998"/>
          <dgm:constr type="t" for="ch" forName="textaccent1" refType="h" fact="0.7887"/>
          <dgm:constr type="w" for="ch" forName="textaccent1" refType="w" fact="0.0265"/>
          <dgm:constr type="h" for="ch" forName="textaccent1" refType="h" fact="0.0444"/>
          <dgm:constr type="l" for="ch" forName="image1" refType="w" fact="0"/>
          <dgm:constr type="t" for="ch" forName="image1" refType="h" fact="0.4156"/>
          <dgm:constr type="w" for="ch" forName="image1" refType="w" fact="0.227"/>
          <dgm:constr type="h" for="ch" forName="image1" refType="h" fact="0.3786"/>
          <dgm:constr type="l" for="ch" forName="imageaccent1" refType="w" fact="0.1537"/>
          <dgm:constr type="t" for="ch" forName="imageaccent1" refType="h" fact="0.7417"/>
          <dgm:constr type="w" for="ch" forName="imageaccent1" refType="w" fact="0.0265"/>
          <dgm:constr type="h" for="ch" forName="imageaccent1" refType="h" fact="0.0444"/>
          <dgm:constr type="l" for="ch" forName="textaccent2" refType="w" fact="0.5407"/>
          <dgm:constr type="t" for="ch" forName="textaccent2" refType="h" fact="0.7384"/>
          <dgm:constr type="w" for="ch" forName="textaccent2" refType="w" fact="0.0265"/>
          <dgm:constr type="h" for="ch" forName="textaccent2" refType="h" fact="0.0444"/>
          <dgm:constr type="l" for="ch" forName="imageaccent2" refType="w" fact="0.5839"/>
          <dgm:constr type="t" for="ch" forName="imageaccent2" refType="h" fact="0.7904"/>
          <dgm:constr type="w" for="ch" forName="imageaccent2" refType="w" fact="0.0265"/>
          <dgm:constr type="h" for="ch" forName="imageaccent2" refType="h" fact="0.0444"/>
          <dgm:constr type="l" for="ch" forName="text3" refType="w" fact="0.1927"/>
          <dgm:constr type="t" for="ch" forName="text3" refType="h" fact="0.2087"/>
          <dgm:constr type="w" for="ch" forName="text3" refType="w" fact="0.227"/>
          <dgm:constr type="h" for="ch" forName="text3" refType="h" fact="0.3786"/>
          <dgm:constr type="l" for="ch" forName="textaccent3" refType="w" fact="0.3472"/>
          <dgm:constr type="t" for="ch" forName="textaccent3" refType="h" fact="0.2165"/>
          <dgm:constr type="w" for="ch" forName="textaccent3" refType="w" fact="0.0265"/>
          <dgm:constr type="h" for="ch" forName="textaccent3" refType="h" fact="0.0444"/>
          <dgm:constr type="l" for="ch" forName="imageaccent3" refType="w" fact="0.3904"/>
          <dgm:constr type="t" for="ch" forName="imageaccent3" refType="h" fact="0.1678"/>
          <dgm:constr type="w" for="ch" forName="imageaccent3" refType="w" fact="0.0265"/>
          <dgm:constr type="h" for="ch" forName="imageaccent3" refType="h" fact="0.0444"/>
          <dgm:constr type="l" for="ch" forName="textaccent4" refType="w" fact="0.7739"/>
          <dgm:constr type="t" for="ch" forName="textaccent4" refType="h" fact="0.3752"/>
          <dgm:constr type="w" for="ch" forName="textaccent4" refType="w" fact="0.0265"/>
          <dgm:constr type="h" for="ch" forName="textaccent4" refType="h" fact="0.0444"/>
          <dgm:constr type="l" for="ch" forName="image4" refType="w" fact="0.773"/>
          <dgm:constr type="t" for="ch" forName="image4" refType="h" fact="0.4162"/>
          <dgm:constr type="w" for="ch" forName="image4" refType="w" fact="0.227"/>
          <dgm:constr type="h" for="ch" forName="image4" refType="h" fact="0.3786"/>
          <dgm:constr type="l" for="ch" forName="imageaccent4" refType="w" fact="0.8188"/>
          <dgm:constr type="t" for="ch" forName="imageaccent4" refType="h" fact="0.4229"/>
          <dgm:constr type="w" for="ch" forName="imageaccent4" refType="w" fact="0.0265"/>
          <dgm:constr type="h" for="ch" forName="imageaccent4" refType="h" fact="0.0444"/>
        </dgm:constrLst>
      </dgm:if>
      <dgm:if name="Name6" axis="ch" ptType="node" func="cnt" op="equ" val="5">
        <dgm:alg type="composite">
          <dgm:param type="ar" val="2.3203"/>
        </dgm:alg>
        <dgm:constrLst>
          <dgm:constr type="primFontSz" for="des" ptType="node" op="equ" val="65"/>
          <dgm:constr type="l" for="ch" forName="image4" refType="w" fact="0.6491"/>
          <dgm:constr type="t" for="ch" forName="image4" refType="h" fact="0.4193"/>
          <dgm:constr type="w" for="ch" forName="image4" refType="w" fact="0.1886"/>
          <dgm:constr type="h" for="ch" forName="image4" refType="h" fact="0.3757"/>
          <dgm:constr type="l" for="ch" forName="text5" refType="w" fact="0.6491"/>
          <dgm:constr type="t" for="ch" forName="text5" refType="h" fact="0.004"/>
          <dgm:constr type="w" for="ch" forName="text5" refType="w" fact="0.1886"/>
          <dgm:constr type="h" for="ch" forName="text5" refType="h" fact="0.3757"/>
          <dgm:constr type="l" for="ch" forName="image5" refType="w" fact="0.8114"/>
          <dgm:constr type="t" for="ch" forName="image5" refType="h" fact="0.2136"/>
          <dgm:constr type="w" for="ch" forName="image5" refType="w" fact="0.1886"/>
          <dgm:constr type="h" for="ch" forName="image5" refType="h" fact="0.3757"/>
          <dgm:constr type="l" for="ch" forName="image2" refType="w" fact="0.4868"/>
          <dgm:constr type="t" for="ch" forName="image2" refType="h" fact="0.6235"/>
          <dgm:constr type="w" for="ch" forName="image2" refType="w" fact="0.1886"/>
          <dgm:constr type="h" for="ch" forName="image2" refType="h" fact="0.3757"/>
          <dgm:constr type="l" for="ch" forName="text4" refType="w" fact="0.4868"/>
          <dgm:constr type="t" for="ch" forName="text4" refType="h" fact="0.2081"/>
          <dgm:constr type="w" for="ch" forName="text4" refType="w" fact="0.1886"/>
          <dgm:constr type="h" for="ch" forName="text4" refType="h" fact="0.3757"/>
          <dgm:constr type="l" for="ch" forName="text2" refType="w" fact="0.3246"/>
          <dgm:constr type="t" for="ch" forName="text2" refType="h" fact="0.4154"/>
          <dgm:constr type="w" for="ch" forName="text2" refType="w" fact="0.1886"/>
          <dgm:constr type="h" for="ch" forName="text2" refType="h" fact="0.3757"/>
          <dgm:constr type="l" for="ch" forName="image3" refType="w" fact="0.3246"/>
          <dgm:constr type="t" for="ch" forName="image3" refType="h" fact="0"/>
          <dgm:constr type="w" for="ch" forName="image3" refType="w" fact="0.1886"/>
          <dgm:constr type="h" for="ch" forName="image3" refType="h" fact="0.3757"/>
          <dgm:constr type="l" for="ch" forName="text1" refType="w" fact="0.1623"/>
          <dgm:constr type="t" for="ch" forName="text1" refType="h" fact="0.6243"/>
          <dgm:constr type="w" for="ch" forName="text1" refType="w" fact="0.1886"/>
          <dgm:constr type="h" for="ch" forName="text1" refType="h" fact="0.3757"/>
          <dgm:constr type="l" for="ch" forName="text3" refType="w" fact="0.1623"/>
          <dgm:constr type="t" for="ch" forName="text3" refType="h" fact="0.2089"/>
          <dgm:constr type="w" for="ch" forName="text3" refType="w" fact="0.1886"/>
          <dgm:constr type="h" for="ch" forName="text3" refType="h" fact="0.3757"/>
          <dgm:constr type="l" for="ch" forName="textaccent1" refType="w" fact="0.1668"/>
          <dgm:constr type="t" for="ch" forName="textaccent1" refType="h" fact="0.7923"/>
          <dgm:constr type="w" for="ch" forName="textaccent1" refType="w" fact="0.022"/>
          <dgm:constr type="h" for="ch" forName="textaccent1" refType="h" fact="0.044"/>
          <dgm:constr type="l" for="ch" forName="image1" refType="w" fact="0"/>
          <dgm:constr type="t" for="ch" forName="image1" refType="h" fact="0.4166"/>
          <dgm:constr type="w" for="ch" forName="image1" refType="w" fact="0.1886"/>
          <dgm:constr type="h" for="ch" forName="image1" refType="h" fact="0.3757"/>
          <dgm:constr type="l" for="ch" forName="imageaccent1" refType="w" fact="0.1292"/>
          <dgm:constr type="t" for="ch" forName="imageaccent1" refType="h" fact="0.7424"/>
          <dgm:constr type="w" for="ch" forName="imageaccent1" refType="w" fact="0.022"/>
          <dgm:constr type="h" for="ch" forName="imageaccent1" refType="h" fact="0.044"/>
          <dgm:constr type="l" for="ch" forName="textaccent2" refType="w" fact="0.4544"/>
          <dgm:constr type="t" for="ch" forName="textaccent2" refType="h" fact="0.7404"/>
          <dgm:constr type="w" for="ch" forName="textaccent2" refType="w" fact="0.022"/>
          <dgm:constr type="h" for="ch" forName="textaccent2" refType="h" fact="0.044"/>
          <dgm:constr type="l" for="ch" forName="imageaccent2" refType="w" fact="0.4914"/>
          <dgm:constr type="t" for="ch" forName="imageaccent2" refType="h" fact="0.7907"/>
          <dgm:constr type="w" for="ch" forName="imageaccent2" refType="w" fact="0.022"/>
          <dgm:constr type="h" for="ch" forName="imageaccent2" refType="h" fact="0.044"/>
          <dgm:constr type="l" for="ch" forName="textaccent3" refType="w" fact="0.2915"/>
          <dgm:constr type="t" for="ch" forName="textaccent3" refType="h" fact="0.216"/>
          <dgm:constr type="w" for="ch" forName="textaccent3" refType="w" fact="0.022"/>
          <dgm:constr type="h" for="ch" forName="textaccent3" refType="h" fact="0.044"/>
          <dgm:constr type="l" for="ch" forName="imageaccent3" refType="w" fact="0.3299"/>
          <dgm:constr type="t" for="ch" forName="imageaccent3" refType="h" fact="0.1665"/>
          <dgm:constr type="w" for="ch" forName="imageaccent3" refType="w" fact="0.022"/>
          <dgm:constr type="h" for="ch" forName="imageaccent3" refType="h" fact="0.044"/>
          <dgm:constr type="l" for="ch" forName="textaccent4" refType="w" fact="0.65"/>
          <dgm:constr type="t" for="ch" forName="textaccent4" refType="h" fact="0.3746"/>
          <dgm:constr type="w" for="ch" forName="textaccent4" refType="w" fact="0.022"/>
          <dgm:constr type="h" for="ch" forName="textaccent4" refType="h" fact="0.044"/>
          <dgm:constr type="l" for="ch" forName="imageaccent4" refType="w" fact="0.6859"/>
          <dgm:constr type="t" for="ch" forName="imageaccent4" refType="h" fact="0.4261"/>
          <dgm:constr type="w" for="ch" forName="imageaccent4" refType="w" fact="0.022"/>
          <dgm:constr type="h" for="ch" forName="imageaccent4" refType="h" fact="0.044"/>
          <dgm:constr type="l" for="ch" forName="textaccent5" refType="w" fact="0.8123"/>
          <dgm:constr type="t" for="ch" forName="textaccent5" refType="h" fact="0.1724"/>
          <dgm:constr type="w" for="ch" forName="textaccent5" refType="w" fact="0.022"/>
          <dgm:constr type="h" for="ch" forName="textaccent5" refType="h" fact="0.044"/>
          <dgm:constr type="l" for="ch" forName="imageaccent5" refType="w" fact="0.849"/>
          <dgm:constr type="t" for="ch" forName="imageaccent5" refType="h" fact="0.222"/>
          <dgm:constr type="w" for="ch" forName="imageaccent5" refType="w" fact="0.022"/>
          <dgm:constr type="h" for="ch" forName="imageaccent5" refType="h" fact="0.044"/>
        </dgm:constrLst>
      </dgm:if>
      <dgm:if name="Name7" axis="ch" ptType="node" func="cnt" op="equ" val="6">
        <dgm:alg type="composite">
          <dgm:param type="ar" val="1.9179"/>
        </dgm:alg>
        <dgm:constrLst>
          <dgm:constr type="primFontSz" for="des" ptType="node" op="equ" val="65"/>
          <dgm:constr type="l" for="ch" forName="image4" refType="w" fact="0.6491"/>
          <dgm:constr type="t" for="ch" forName="image4" refType="h" fact="0.3466"/>
          <dgm:constr type="w" for="ch" forName="image4" refType="w" fact="0.1886"/>
          <dgm:constr type="h" for="ch" forName="image4" refType="h" fact="0.3106"/>
          <dgm:constr type="l" for="ch" forName="text5" refType="w" fact="0.6491"/>
          <dgm:constr type="t" for="ch" forName="text5" refType="h" fact="0.0033"/>
          <dgm:constr type="w" for="ch" forName="text5" refType="w" fact="0.1886"/>
          <dgm:constr type="h" for="ch" forName="text5" refType="h" fact="0.3106"/>
          <dgm:constr type="l" for="ch" forName="image5" refType="w" fact="0.8114"/>
          <dgm:constr type="t" for="ch" forName="image5" refType="h" fact="0.1766"/>
          <dgm:constr type="w" for="ch" forName="image5" refType="w" fact="0.1886"/>
          <dgm:constr type="h" for="ch" forName="image5" refType="h" fact="0.3106"/>
          <dgm:constr type="l" for="ch" forName="image2" refType="w" fact="0.4868"/>
          <dgm:constr type="t" for="ch" forName="image2" refType="h" fact="0.5154"/>
          <dgm:constr type="w" for="ch" forName="image2" refType="w" fact="0.1886"/>
          <dgm:constr type="h" for="ch" forName="image2" refType="h" fact="0.3106"/>
          <dgm:constr type="l" for="ch" forName="text4" refType="w" fact="0.4868"/>
          <dgm:constr type="t" for="ch" forName="text4" refType="h" fact="0.172"/>
          <dgm:constr type="w" for="ch" forName="text4" refType="w" fact="0.1886"/>
          <dgm:constr type="h" for="ch" forName="text4" refType="h" fact="0.3106"/>
          <dgm:constr type="l" for="ch" forName="text2" refType="w" fact="0.3246"/>
          <dgm:constr type="t" for="ch" forName="text2" refType="h" fact="0.3434"/>
          <dgm:constr type="w" for="ch" forName="text2" refType="w" fact="0.1886"/>
          <dgm:constr type="h" for="ch" forName="text2" refType="h" fact="0.3106"/>
          <dgm:constr type="l" for="ch" forName="image3" refType="w" fact="0.3246"/>
          <dgm:constr type="t" for="ch" forName="image3" refType="h" fact="0"/>
          <dgm:constr type="w" for="ch" forName="image3" refType="w" fact="0.1886"/>
          <dgm:constr type="h" for="ch" forName="image3" refType="h" fact="0.3106"/>
          <dgm:constr type="l" for="ch" forName="text1" refType="w" fact="0.1623"/>
          <dgm:constr type="t" for="ch" forName="text1" refType="h" fact="0.516"/>
          <dgm:constr type="w" for="ch" forName="text1" refType="w" fact="0.1886"/>
          <dgm:constr type="h" for="ch" forName="text1" refType="h" fact="0.3106"/>
          <dgm:constr type="l" for="ch" forName="text3" refType="w" fact="0.1623"/>
          <dgm:constr type="t" for="ch" forName="text3" refType="h" fact="0.1727"/>
          <dgm:constr type="w" for="ch" forName="text3" refType="w" fact="0.1886"/>
          <dgm:constr type="h" for="ch" forName="text3" refType="h" fact="0.3106"/>
          <dgm:constr type="l" for="ch" forName="textaccent1" refType="w" fact="0.1668"/>
          <dgm:constr type="t" for="ch" forName="textaccent1" refType="h" fact="0.6549"/>
          <dgm:constr type="w" for="ch" forName="textaccent1" refType="w" fact="0.022"/>
          <dgm:constr type="h" for="ch" forName="textaccent1" refType="h" fact="0.0364"/>
          <dgm:constr type="l" for="ch" forName="image1" refType="w" fact="0"/>
          <dgm:constr type="t" for="ch" forName="image1" refType="h" fact="0.3443"/>
          <dgm:constr type="w" for="ch" forName="image1" refType="w" fact="0.1886"/>
          <dgm:constr type="h" for="ch" forName="image1" refType="h" fact="0.3106"/>
          <dgm:constr type="l" for="ch" forName="imageaccent1" refType="w" fact="0.1292"/>
          <dgm:constr type="t" for="ch" forName="imageaccent1" refType="h" fact="0.6137"/>
          <dgm:constr type="w" for="ch" forName="imageaccent1" refType="w" fact="0.022"/>
          <dgm:constr type="h" for="ch" forName="imageaccent1" refType="h" fact="0.0364"/>
          <dgm:constr type="l" for="ch" forName="textaccent2" refType="w" fact="0.4544"/>
          <dgm:constr type="t" for="ch" forName="textaccent2" refType="h" fact="0.612"/>
          <dgm:constr type="w" for="ch" forName="textaccent2" refType="w" fact="0.022"/>
          <dgm:constr type="h" for="ch" forName="textaccent2" refType="h" fact="0.0364"/>
          <dgm:constr type="l" for="ch" forName="imageaccent2" refType="w" fact="0.4914"/>
          <dgm:constr type="t" for="ch" forName="imageaccent2" refType="h" fact="0.6536"/>
          <dgm:constr type="w" for="ch" forName="imageaccent2" refType="w" fact="0.022"/>
          <dgm:constr type="h" for="ch" forName="imageaccent2" refType="h" fact="0.0364"/>
          <dgm:constr type="l" for="ch" forName="textaccent3" refType="w" fact="0.2915"/>
          <dgm:constr type="t" for="ch" forName="textaccent3" refType="h" fact="0.1786"/>
          <dgm:constr type="w" for="ch" forName="textaccent3" refType="w" fact="0.022"/>
          <dgm:constr type="h" for="ch" forName="textaccent3" refType="h" fact="0.0364"/>
          <dgm:constr type="l" for="ch" forName="imageaccent3" refType="w" fact="0.3299"/>
          <dgm:constr type="t" for="ch" forName="imageaccent3" refType="h" fact="0.1376"/>
          <dgm:constr type="w" for="ch" forName="imageaccent3" refType="w" fact="0.022"/>
          <dgm:constr type="h" for="ch" forName="imageaccent3" refType="h" fact="0.0364"/>
          <dgm:constr type="l" for="ch" forName="textaccent4" refType="w" fact="0.65"/>
          <dgm:constr type="t" for="ch" forName="textaccent4" refType="h" fact="0.3096"/>
          <dgm:constr type="w" for="ch" forName="textaccent4" refType="w" fact="0.022"/>
          <dgm:constr type="h" for="ch" forName="textaccent4" refType="h" fact="0.0364"/>
          <dgm:constr type="l" for="ch" forName="imageaccent4" refType="w" fact="0.6859"/>
          <dgm:constr type="t" for="ch" forName="imageaccent4" refType="h" fact="0.3522"/>
          <dgm:constr type="w" for="ch" forName="imageaccent4" refType="w" fact="0.022"/>
          <dgm:constr type="h" for="ch" forName="imageaccent4" refType="h" fact="0.0364"/>
          <dgm:constr type="l" for="ch" forName="textaccent5" refType="w" fact="0.8123"/>
          <dgm:constr type="t" for="ch" forName="textaccent5" refType="h" fact="0.1425"/>
          <dgm:constr type="w" for="ch" forName="textaccent5" refType="w" fact="0.022"/>
          <dgm:constr type="h" for="ch" forName="textaccent5" refType="h" fact="0.0364"/>
          <dgm:constr type="l" for="ch" forName="imageaccent5" refType="w" fact="0.849"/>
          <dgm:constr type="t" for="ch" forName="imageaccent5" refType="h" fact="0.1835"/>
          <dgm:constr type="w" for="ch" forName="imageaccent5" refType="w" fact="0.022"/>
          <dgm:constr type="h" for="ch" forName="imageaccent5" refType="h" fact="0.0364"/>
          <dgm:constr type="l" for="ch" forName="image6" refType="w" fact="0.6491"/>
          <dgm:constr type="t" for="ch" forName="image6" refType="h" fact="0.6894"/>
          <dgm:constr type="w" for="ch" forName="image6" refType="w" fact="0.1886"/>
          <dgm:constr type="h" for="ch" forName="image6" refType="h" fact="0.3106"/>
          <dgm:constr type="l" for="ch" forName="text6" refType="w" fact="0.8114"/>
          <dgm:constr type="t" for="ch" forName="text6" refType="h" fact="0.5194"/>
          <dgm:constr type="w" for="ch" forName="text6" refType="w" fact="0.1886"/>
          <dgm:constr type="h" for="ch" forName="text6" refType="h" fact="0.3106"/>
          <dgm:constr type="l" for="ch" forName="imageaccent6" refType="w" fact="0.8138"/>
          <dgm:constr type="t" for="ch" forName="imageaccent6" refType="h" fact="0.8257"/>
          <dgm:constr type="w" for="ch" forName="imageaccent6" refType="w" fact="0.022"/>
          <dgm:constr type="h" for="ch" forName="imageaccent6" refType="h" fact="0.0364"/>
          <dgm:constr type="l" for="ch" forName="textaccent6" refType="w" fact="0.8488"/>
          <dgm:constr type="t" for="ch" forName="textaccent6" refType="h" fact="0.7914"/>
          <dgm:constr type="w" for="ch" forName="textaccent6" refType="w" fact="0.022"/>
          <dgm:constr type="h" for="ch" forName="textaccent6" refType="h" fact="0.0364"/>
        </dgm:constrLst>
      </dgm:if>
      <dgm:if name="Name8" axis="ch" ptType="node" func="cnt" op="equ" val="7">
        <dgm:alg type="composite">
          <dgm:param type="ar" val="1.6382"/>
        </dgm:alg>
        <dgm:constrLst>
          <dgm:constr type="primFontSz" for="des" ptType="node" op="equ" val="65"/>
          <dgm:constr type="l" for="ch" forName="image4" refType="w" fact="0.6491"/>
          <dgm:constr type="t" for="ch" forName="image4" refType="h" fact="0.2961"/>
          <dgm:constr type="w" for="ch" forName="image4" refType="w" fact="0.1886"/>
          <dgm:constr type="h" for="ch" forName="image4" refType="h" fact="0.2653"/>
          <dgm:constr type="l" for="ch" forName="text5" refType="w" fact="0.6491"/>
          <dgm:constr type="t" for="ch" forName="text5" refType="h" fact="0.0028"/>
          <dgm:constr type="w" for="ch" forName="text5" refType="w" fact="0.1886"/>
          <dgm:constr type="h" for="ch" forName="text5" refType="h" fact="0.2653"/>
          <dgm:constr type="l" for="ch" forName="image5" refType="w" fact="0.8114"/>
          <dgm:constr type="t" for="ch" forName="image5" refType="h" fact="0.1508"/>
          <dgm:constr type="w" for="ch" forName="image5" refType="w" fact="0.1886"/>
          <dgm:constr type="h" for="ch" forName="image5" refType="h" fact="0.2653"/>
          <dgm:constr type="l" for="ch" forName="image2" refType="w" fact="0.4868"/>
          <dgm:constr type="t" for="ch" forName="image2" refType="h" fact="0.4402"/>
          <dgm:constr type="w" for="ch" forName="image2" refType="w" fact="0.1886"/>
          <dgm:constr type="h" for="ch" forName="image2" refType="h" fact="0.2653"/>
          <dgm:constr type="l" for="ch" forName="text4" refType="w" fact="0.4868"/>
          <dgm:constr type="t" for="ch" forName="text4" refType="h" fact="0.1469"/>
          <dgm:constr type="w" for="ch" forName="text4" refType="w" fact="0.1886"/>
          <dgm:constr type="h" for="ch" forName="text4" refType="h" fact="0.2653"/>
          <dgm:constr type="l" for="ch" forName="text2" refType="w" fact="0.3246"/>
          <dgm:constr type="t" for="ch" forName="text2" refType="h" fact="0.2933"/>
          <dgm:constr type="w" for="ch" forName="text2" refType="w" fact="0.1886"/>
          <dgm:constr type="h" for="ch" forName="text2" refType="h" fact="0.2653"/>
          <dgm:constr type="l" for="ch" forName="image3" refType="w" fact="0.3246"/>
          <dgm:constr type="t" for="ch" forName="image3" refType="h" fact="0"/>
          <dgm:constr type="w" for="ch" forName="image3" refType="w" fact="0.1886"/>
          <dgm:constr type="h" for="ch" forName="image3" refType="h" fact="0.2653"/>
          <dgm:constr type="l" for="ch" forName="text1" refType="w" fact="0.1623"/>
          <dgm:constr type="t" for="ch" forName="text1" refType="h" fact="0.4408"/>
          <dgm:constr type="w" for="ch" forName="text1" refType="w" fact="0.1886"/>
          <dgm:constr type="h" for="ch" forName="text1" refType="h" fact="0.2653"/>
          <dgm:constr type="l" for="ch" forName="text3" refType="w" fact="0.1623"/>
          <dgm:constr type="t" for="ch" forName="text3" refType="h" fact="0.1475"/>
          <dgm:constr type="w" for="ch" forName="text3" refType="w" fact="0.1886"/>
          <dgm:constr type="h" for="ch" forName="text3" refType="h" fact="0.2653"/>
          <dgm:constr type="l" for="ch" forName="textaccent1" refType="w" fact="0.1668"/>
          <dgm:constr type="t" for="ch" forName="textaccent1" refType="h" fact="0.5594"/>
          <dgm:constr type="w" for="ch" forName="textaccent1" refType="w" fact="0.022"/>
          <dgm:constr type="h" for="ch" forName="textaccent1" refType="h" fact="0.0311"/>
          <dgm:constr type="l" for="ch" forName="image1" refType="w" fact="0"/>
          <dgm:constr type="t" for="ch" forName="image1" refType="h" fact="0.2941"/>
          <dgm:constr type="w" for="ch" forName="image1" refType="w" fact="0.1886"/>
          <dgm:constr type="h" for="ch" forName="image1" refType="h" fact="0.2653"/>
          <dgm:constr type="l" for="ch" forName="imageaccent1" refType="w" fact="0.1292"/>
          <dgm:constr type="t" for="ch" forName="imageaccent1" refType="h" fact="0.5242"/>
          <dgm:constr type="w" for="ch" forName="imageaccent1" refType="w" fact="0.022"/>
          <dgm:constr type="h" for="ch" forName="imageaccent1" refType="h" fact="0.0311"/>
          <dgm:constr type="l" for="ch" forName="textaccent2" refType="w" fact="0.4544"/>
          <dgm:constr type="t" for="ch" forName="textaccent2" refType="h" fact="0.5228"/>
          <dgm:constr type="w" for="ch" forName="textaccent2" refType="w" fact="0.022"/>
          <dgm:constr type="h" for="ch" forName="textaccent2" refType="h" fact="0.0311"/>
          <dgm:constr type="l" for="ch" forName="imageaccent2" refType="w" fact="0.4914"/>
          <dgm:constr type="t" for="ch" forName="imageaccent2" refType="h" fact="0.5583"/>
          <dgm:constr type="w" for="ch" forName="imageaccent2" refType="w" fact="0.022"/>
          <dgm:constr type="h" for="ch" forName="imageaccent2" refType="h" fact="0.0311"/>
          <dgm:constr type="l" for="ch" forName="textaccent3" refType="w" fact="0.2907"/>
          <dgm:constr type="t" for="ch" forName="textaccent3" refType="h" fact="0.1511"/>
          <dgm:constr type="w" for="ch" forName="textaccent3" refType="w" fact="0.022"/>
          <dgm:constr type="h" for="ch" forName="textaccent3" refType="h" fact="0.0311"/>
          <dgm:constr type="l" for="ch" forName="imageaccent3" refType="w" fact="0.3299"/>
          <dgm:constr type="t" for="ch" forName="imageaccent3" refType="h" fact="0.1175"/>
          <dgm:constr type="w" for="ch" forName="imageaccent3" refType="w" fact="0.022"/>
          <dgm:constr type="h" for="ch" forName="imageaccent3" refType="h" fact="0.0311"/>
          <dgm:constr type="l" for="ch" forName="textaccent4" refType="w" fact="0.65"/>
          <dgm:constr type="t" for="ch" forName="textaccent4" refType="h" fact="0.2645"/>
          <dgm:constr type="w" for="ch" forName="textaccent4" refType="w" fact="0.022"/>
          <dgm:constr type="h" for="ch" forName="textaccent4" refType="h" fact="0.0311"/>
          <dgm:constr type="l" for="ch" forName="imageaccent4" refType="w" fact="0.6859"/>
          <dgm:constr type="t" for="ch" forName="imageaccent4" refType="h" fact="0.3008"/>
          <dgm:constr type="w" for="ch" forName="imageaccent4" refType="w" fact="0.022"/>
          <dgm:constr type="h" for="ch" forName="imageaccent4" refType="h" fact="0.0311"/>
          <dgm:constr type="l" for="ch" forName="textaccent5" refType="w" fact="0.8123"/>
          <dgm:constr type="t" for="ch" forName="textaccent5" refType="h" fact="0.1217"/>
          <dgm:constr type="w" for="ch" forName="textaccent5" refType="w" fact="0.022"/>
          <dgm:constr type="h" for="ch" forName="textaccent5" refType="h" fact="0.0311"/>
          <dgm:constr type="l" for="ch" forName="imageaccent5" refType="w" fact="0.849"/>
          <dgm:constr type="t" for="ch" forName="imageaccent5" refType="h" fact="0.1567"/>
          <dgm:constr type="w" for="ch" forName="imageaccent5" refType="w" fact="0.022"/>
          <dgm:constr type="h" for="ch" forName="imageaccent5" refType="h" fact="0.0311"/>
          <dgm:constr type="l" for="ch" forName="image6" refType="w" fact="0.6491"/>
          <dgm:constr type="t" for="ch" forName="image6" refType="h" fact="0.5889"/>
          <dgm:constr type="w" for="ch" forName="image6" refType="w" fact="0.1886"/>
          <dgm:constr type="h" for="ch" forName="image6" refType="h" fact="0.2653"/>
          <dgm:constr type="l" for="ch" forName="text6" refType="w" fact="0.8114"/>
          <dgm:constr type="t" for="ch" forName="text6" refType="h" fact="0.4436"/>
          <dgm:constr type="w" for="ch" forName="text6" refType="w" fact="0.1886"/>
          <dgm:constr type="h" for="ch" forName="text6" refType="h" fact="0.2653"/>
          <dgm:constr type="l" for="ch" forName="imageaccent6" refType="w" fact="0.8138"/>
          <dgm:constr type="t" for="ch" forName="imageaccent6" refType="h" fact="0.7053"/>
          <dgm:constr type="w" for="ch" forName="imageaccent6" refType="w" fact="0.022"/>
          <dgm:constr type="h" for="ch" forName="imageaccent6" refType="h" fact="0.0311"/>
          <dgm:constr type="l" for="ch" forName="textaccent6" refType="w" fact="0.8488"/>
          <dgm:constr type="t" for="ch" forName="textaccent6" refType="h" fact="0.676"/>
          <dgm:constr type="w" for="ch" forName="textaccent6" refType="w" fact="0.022"/>
          <dgm:constr type="h" for="ch" forName="textaccent6" refType="h" fact="0.0311"/>
          <dgm:constr type="l" for="ch" forName="text7" refType="w" fact="0.3244"/>
          <dgm:constr type="t" for="ch" forName="text7" refType="h" fact="0.5872"/>
          <dgm:constr type="w" for="ch" forName="text7" refType="w" fact="0.1886"/>
          <dgm:constr type="h" for="ch" forName="text7" refType="h" fact="0.2653"/>
          <dgm:constr type="l" for="ch" forName="image7" refType="w" fact="0.1622"/>
          <dgm:constr type="t" for="ch" forName="image7" refType="h" fact="0.7347"/>
          <dgm:constr type="w" for="ch" forName="image7" refType="w" fact="0.1886"/>
          <dgm:constr type="h" for="ch" forName="image7" refType="h" fact="0.2653"/>
          <dgm:constr type="l" for="ch" forName="imageaccent7" refType="w" fact="0.2905"/>
          <dgm:constr type="t" for="ch" forName="imageaccent7" refType="h" fact="0.7384"/>
          <dgm:constr type="w" for="ch" forName="imageaccent7" refType="w" fact="0.022"/>
          <dgm:constr type="h" for="ch" forName="imageaccent7" refType="h" fact="0.0311"/>
          <dgm:constr type="l" for="ch" forName="textaccent7" refType="w" fact="0.3298"/>
          <dgm:constr type="t" for="ch" forName="textaccent7" refType="h" fact="0.7048"/>
          <dgm:constr type="w" for="ch" forName="textaccent7" refType="w" fact="0.022"/>
          <dgm:constr type="h" for="ch" forName="textaccent7" refType="h" fact="0.0311"/>
        </dgm:constrLst>
      </dgm:if>
      <dgm:if name="Name9" axis="ch" ptType="node" func="cnt" op="equ" val="8">
        <dgm:alg type="composite">
          <dgm:param type="ar" val="1.8974"/>
        </dgm:alg>
        <dgm:constrLst>
          <dgm:constr type="primFontSz" for="des" ptType="node" op="equ" val="65"/>
          <dgm:constr type="l" for="ch" forName="image4" refType="w" fact="0.5589"/>
          <dgm:constr type="t" for="ch" forName="image4" refType="h" fact="0.2952"/>
          <dgm:constr type="w" for="ch" forName="image4" refType="w" fact="0.1624"/>
          <dgm:constr type="h" for="ch" forName="image4" refType="h" fact="0.2645"/>
          <dgm:constr type="l" for="ch" forName="text5" refType="w" fact="0.5589"/>
          <dgm:constr type="t" for="ch" forName="text5" refType="h" fact="0.0028"/>
          <dgm:constr type="w" for="ch" forName="text5" refType="w" fact="0.1624"/>
          <dgm:constr type="h" for="ch" forName="text5" refType="h" fact="0.2645"/>
          <dgm:constr type="l" for="ch" forName="image5" refType="w" fact="0.6986"/>
          <dgm:constr type="t" for="ch" forName="image5" refType="h" fact="0.1504"/>
          <dgm:constr type="w" for="ch" forName="image5" refType="w" fact="0.1624"/>
          <dgm:constr type="h" for="ch" forName="image5" refType="h" fact="0.2645"/>
          <dgm:constr type="l" for="ch" forName="image2" refType="w" fact="0.4192"/>
          <dgm:constr type="t" for="ch" forName="image2" refType="h" fact="0.439"/>
          <dgm:constr type="w" for="ch" forName="image2" refType="w" fact="0.1624"/>
          <dgm:constr type="h" for="ch" forName="image2" refType="h" fact="0.2645"/>
          <dgm:constr type="l" for="ch" forName="text4" refType="w" fact="0.4192"/>
          <dgm:constr type="t" for="ch" forName="text4" refType="h" fact="0.1465"/>
          <dgm:constr type="w" for="ch" forName="text4" refType="w" fact="0.1624"/>
          <dgm:constr type="h" for="ch" forName="text4" refType="h" fact="0.2645"/>
          <dgm:constr type="l" for="ch" forName="text2" refType="w" fact="0.2794"/>
          <dgm:constr type="t" for="ch" forName="text2" refType="h" fact="0.2925"/>
          <dgm:constr type="w" for="ch" forName="text2" refType="w" fact="0.1624"/>
          <dgm:constr type="h" for="ch" forName="text2" refType="h" fact="0.2645"/>
          <dgm:constr type="l" for="ch" forName="image3" refType="w" fact="0.2794"/>
          <dgm:constr type="t" for="ch" forName="image3" refType="h" fact="0"/>
          <dgm:constr type="w" for="ch" forName="image3" refType="w" fact="0.1624"/>
          <dgm:constr type="h" for="ch" forName="image3" refType="h" fact="0.2645"/>
          <dgm:constr type="l" for="ch" forName="text1" refType="w" fact="0.1397"/>
          <dgm:constr type="t" for="ch" forName="text1" refType="h" fact="0.4395"/>
          <dgm:constr type="w" for="ch" forName="text1" refType="w" fact="0.1624"/>
          <dgm:constr type="h" for="ch" forName="text1" refType="h" fact="0.2645"/>
          <dgm:constr type="l" for="ch" forName="text3" refType="w" fact="0.1397"/>
          <dgm:constr type="t" for="ch" forName="text3" refType="h" fact="0.1471"/>
          <dgm:constr type="w" for="ch" forName="text3" refType="w" fact="0.1624"/>
          <dgm:constr type="h" for="ch" forName="text3" refType="h" fact="0.2645"/>
          <dgm:constr type="l" for="ch" forName="textaccent1" refType="w" fact="0.1436"/>
          <dgm:constr type="t" for="ch" forName="textaccent1" refType="h" fact="0.5578"/>
          <dgm:constr type="w" for="ch" forName="textaccent1" refType="w" fact="0.0189"/>
          <dgm:constr type="h" for="ch" forName="textaccent1" refType="h" fact="0.031"/>
          <dgm:constr type="l" for="ch" forName="image1" refType="w" fact="0"/>
          <dgm:constr type="t" for="ch" forName="image1" refType="h" fact="0.2933"/>
          <dgm:constr type="w" for="ch" forName="image1" refType="w" fact="0.1624"/>
          <dgm:constr type="h" for="ch" forName="image1" refType="h" fact="0.2645"/>
          <dgm:constr type="l" for="ch" forName="imageaccent1" refType="w" fact="0.1112"/>
          <dgm:constr type="t" for="ch" forName="imageaccent1" refType="h" fact="0.5227"/>
          <dgm:constr type="w" for="ch" forName="imageaccent1" refType="w" fact="0.0189"/>
          <dgm:constr type="h" for="ch" forName="imageaccent1" refType="h" fact="0.031"/>
          <dgm:constr type="l" for="ch" forName="textaccent2" refType="w" fact="0.3912"/>
          <dgm:constr type="t" for="ch" forName="textaccent2" refType="h" fact="0.5213"/>
          <dgm:constr type="w" for="ch" forName="textaccent2" refType="w" fact="0.0189"/>
          <dgm:constr type="h" for="ch" forName="textaccent2" refType="h" fact="0.031"/>
          <dgm:constr type="l" for="ch" forName="imageaccent2" refType="w" fact="0.4231"/>
          <dgm:constr type="t" for="ch" forName="imageaccent2" refType="h" fact="0.5567"/>
          <dgm:constr type="w" for="ch" forName="imageaccent2" refType="w" fact="0.0189"/>
          <dgm:constr type="h" for="ch" forName="imageaccent2" refType="h" fact="0.031"/>
          <dgm:constr type="l" for="ch" forName="textaccent3" refType="w" fact="0.2502"/>
          <dgm:constr type="t" for="ch" forName="textaccent3" refType="h" fact="0.1507"/>
          <dgm:constr type="w" for="ch" forName="textaccent3" refType="w" fact="0.0189"/>
          <dgm:constr type="h" for="ch" forName="textaccent3" refType="h" fact="0.031"/>
          <dgm:constr type="l" for="ch" forName="imageaccent3" refType="w" fact="0.2841"/>
          <dgm:constr type="t" for="ch" forName="imageaccent3" refType="h" fact="0.1172"/>
          <dgm:constr type="w" for="ch" forName="imageaccent3" refType="w" fact="0.0189"/>
          <dgm:constr type="h" for="ch" forName="imageaccent3" refType="h" fact="0.031"/>
          <dgm:constr type="l" for="ch" forName="textaccent4" refType="w" fact="0.5596"/>
          <dgm:constr type="t" for="ch" forName="textaccent4" refType="h" fact="0.2637"/>
          <dgm:constr type="w" for="ch" forName="textaccent4" refType="w" fact="0.0189"/>
          <dgm:constr type="h" for="ch" forName="textaccent4" refType="h" fact="0.031"/>
          <dgm:constr type="l" for="ch" forName="imageaccent4" refType="w" fact="0.5905"/>
          <dgm:constr type="t" for="ch" forName="imageaccent4" refType="h" fact="0.3"/>
          <dgm:constr type="w" for="ch" forName="imageaccent4" refType="w" fact="0.0189"/>
          <dgm:constr type="h" for="ch" forName="imageaccent4" refType="h" fact="0.031"/>
          <dgm:constr type="l" for="ch" forName="textaccent5" refType="w" fact="0.6993"/>
          <dgm:constr type="t" for="ch" forName="textaccent5" refType="h" fact="0.1214"/>
          <dgm:constr type="w" for="ch" forName="textaccent5" refType="w" fact="0.0189"/>
          <dgm:constr type="h" for="ch" forName="textaccent5" refType="h" fact="0.031"/>
          <dgm:constr type="l" for="ch" forName="imageaccent5" refType="w" fact="0.731"/>
          <dgm:constr type="t" for="ch" forName="imageaccent5" refType="h" fact="0.1563"/>
          <dgm:constr type="w" for="ch" forName="imageaccent5" refType="w" fact="0.0189"/>
          <dgm:constr type="h" for="ch" forName="imageaccent5" refType="h" fact="0.031"/>
          <dgm:constr type="l" for="ch" forName="image6" refType="w" fact="0.5589"/>
          <dgm:constr type="t" for="ch" forName="image6" refType="h" fact="0.5872"/>
          <dgm:constr type="w" for="ch" forName="image6" refType="w" fact="0.1624"/>
          <dgm:constr type="h" for="ch" forName="image6" refType="h" fact="0.2645"/>
          <dgm:constr type="l" for="ch" forName="text6" refType="w" fact="0.6986"/>
          <dgm:constr type="t" for="ch" forName="text6" refType="h" fact="0.4424"/>
          <dgm:constr type="w" for="ch" forName="text6" refType="w" fact="0.1624"/>
          <dgm:constr type="h" for="ch" forName="text6" refType="h" fact="0.2645"/>
          <dgm:constr type="l" for="ch" forName="imageaccent6" refType="w" fact="0.7007"/>
          <dgm:constr type="t" for="ch" forName="imageaccent6" refType="h" fact="0.7033"/>
          <dgm:constr type="w" for="ch" forName="imageaccent6" refType="w" fact="0.0189"/>
          <dgm:constr type="h" for="ch" forName="imageaccent6" refType="h" fact="0.031"/>
          <dgm:constr type="l" for="ch" forName="textaccent6" refType="w" fact="0.7308"/>
          <dgm:constr type="t" for="ch" forName="textaccent6" refType="h" fact="0.6741"/>
          <dgm:constr type="w" for="ch" forName="textaccent6" refType="w" fact="0.0189"/>
          <dgm:constr type="h" for="ch" forName="textaccent6" refType="h" fact="0.031"/>
          <dgm:constr type="l" for="ch" forName="text7" refType="w" fact="0.2793"/>
          <dgm:constr type="t" for="ch" forName="text7" refType="h" fact="0.5856"/>
          <dgm:constr type="w" for="ch" forName="text7" refType="w" fact="0.1624"/>
          <dgm:constr type="h" for="ch" forName="text7" refType="h" fact="0.2645"/>
          <dgm:constr type="l" for="ch" forName="image7" refType="w" fact="0.1396"/>
          <dgm:constr type="t" for="ch" forName="image7" refType="h" fact="0.7326"/>
          <dgm:constr type="w" for="ch" forName="image7" refType="w" fact="0.1624"/>
          <dgm:constr type="h" for="ch" forName="image7" refType="h" fact="0.2645"/>
          <dgm:constr type="l" for="ch" forName="imageaccent7" refType="w" fact="0.2501"/>
          <dgm:constr type="t" for="ch" forName="imageaccent7" refType="h" fact="0.7363"/>
          <dgm:constr type="w" for="ch" forName="imageaccent7" refType="w" fact="0.0189"/>
          <dgm:constr type="h" for="ch" forName="imageaccent7" refType="h" fact="0.031"/>
          <dgm:constr type="l" for="ch" forName="textaccent7" refType="w" fact="0.284"/>
          <dgm:constr type="t" for="ch" forName="textaccent7" refType="h" fact="0.7028"/>
          <dgm:constr type="w" for="ch" forName="textaccent7" refType="w" fact="0.0189"/>
          <dgm:constr type="h" for="ch" forName="textaccent7" refType="h" fact="0.031"/>
          <dgm:constr type="l" for="ch" forName="image8" refType="w" fact="0.6979"/>
          <dgm:constr type="t" for="ch" forName="image8" refType="h" fact="0.7355"/>
          <dgm:constr type="w" for="ch" forName="image8" refType="w" fact="0.1624"/>
          <dgm:constr type="h" for="ch" forName="image8" refType="h" fact="0.2645"/>
          <dgm:constr type="l" for="ch" forName="text8" refType="w" fact="0.8376"/>
          <dgm:constr type="t" for="ch" forName="text8" refType="h" fact="0.5906"/>
          <dgm:constr type="w" for="ch" forName="text8" refType="w" fact="0.1624"/>
          <dgm:constr type="h" for="ch" forName="text8" refType="h" fact="0.2645"/>
          <dgm:constr type="l" for="ch" forName="imageaccent8" refType="w" fact="0.8397"/>
          <dgm:constr type="t" for="ch" forName="imageaccent8" refType="h" fact="0.8516"/>
          <dgm:constr type="w" for="ch" forName="imageaccent8" refType="w" fact="0.0189"/>
          <dgm:constr type="h" for="ch" forName="imageaccent8" refType="h" fact="0.031"/>
          <dgm:constr type="l" for="ch" forName="textaccent8" refType="w" fact="0.8698"/>
          <dgm:constr type="t" for="ch" forName="textaccent8" refType="h" fact="0.8223"/>
          <dgm:constr type="w" for="ch" forName="textaccent8" refType="w" fact="0.0189"/>
          <dgm:constr type="h" for="ch" forName="textaccent8" refType="h" fact="0.031"/>
        </dgm:constrLst>
      </dgm:if>
      <dgm:if name="Name10" axis="ch" ptType="node" func="cnt" op="equ" val="9">
        <dgm:alg type="composite">
          <dgm:param type="ar" val="1.8986"/>
        </dgm:alg>
        <dgm:constrLst>
          <dgm:constr type="primFontSz" for="des" ptType="node" op="equ" val="65"/>
          <dgm:constr type="l" for="ch" forName="image4" refType="w" fact="0.5585"/>
          <dgm:constr type="t" for="ch" forName="image4" refType="h" fact="0.2952"/>
          <dgm:constr type="w" for="ch" forName="image4" refType="w" fact="0.1623"/>
          <dgm:constr type="h" for="ch" forName="image4" refType="h" fact="0.2645"/>
          <dgm:constr type="l" for="ch" forName="text5" refType="w" fact="0.5585"/>
          <dgm:constr type="t" for="ch" forName="text5" refType="h" fact="0.0028"/>
          <dgm:constr type="w" for="ch" forName="text5" refType="w" fact="0.1623"/>
          <dgm:constr type="h" for="ch" forName="text5" refType="h" fact="0.2645"/>
          <dgm:constr type="l" for="ch" forName="image5" refType="w" fact="0.6982"/>
          <dgm:constr type="t" for="ch" forName="image5" refType="h" fact="0.1504"/>
          <dgm:constr type="w" for="ch" forName="image5" refType="w" fact="0.1623"/>
          <dgm:constr type="h" for="ch" forName="image5" refType="h" fact="0.2645"/>
          <dgm:constr type="l" for="ch" forName="image2" refType="w" fact="0.4189"/>
          <dgm:constr type="t" for="ch" forName="image2" refType="h" fact="0.439"/>
          <dgm:constr type="w" for="ch" forName="image2" refType="w" fact="0.1623"/>
          <dgm:constr type="h" for="ch" forName="image2" refType="h" fact="0.2645"/>
          <dgm:constr type="l" for="ch" forName="text4" refType="w" fact="0.4189"/>
          <dgm:constr type="t" for="ch" forName="text4" refType="h" fact="0.1465"/>
          <dgm:constr type="w" for="ch" forName="text4" refType="w" fact="0.1623"/>
          <dgm:constr type="h" for="ch" forName="text4" refType="h" fact="0.2645"/>
          <dgm:constr type="l" for="ch" forName="text2" refType="w" fact="0.2793"/>
          <dgm:constr type="t" for="ch" forName="text2" refType="h" fact="0.2925"/>
          <dgm:constr type="w" for="ch" forName="text2" refType="w" fact="0.1623"/>
          <dgm:constr type="h" for="ch" forName="text2" refType="h" fact="0.2645"/>
          <dgm:constr type="l" for="ch" forName="image3" refType="w" fact="0.2793"/>
          <dgm:constr type="t" for="ch" forName="image3" refType="h" fact="0"/>
          <dgm:constr type="w" for="ch" forName="image3" refType="w" fact="0.1623"/>
          <dgm:constr type="h" for="ch" forName="image3" refType="h" fact="0.2645"/>
          <dgm:constr type="l" for="ch" forName="text1" refType="w" fact="0.1396"/>
          <dgm:constr type="t" for="ch" forName="text1" refType="h" fact="0.4395"/>
          <dgm:constr type="w" for="ch" forName="text1" refType="w" fact="0.1623"/>
          <dgm:constr type="h" for="ch" forName="text1" refType="h" fact="0.2645"/>
          <dgm:constr type="l" for="ch" forName="text3" refType="w" fact="0.1396"/>
          <dgm:constr type="t" for="ch" forName="text3" refType="h" fact="0.1471"/>
          <dgm:constr type="w" for="ch" forName="text3" refType="w" fact="0.1623"/>
          <dgm:constr type="h" for="ch" forName="text3" refType="h" fact="0.2645"/>
          <dgm:constr type="l" for="ch" forName="textaccent1" refType="w" fact="0.1435"/>
          <dgm:constr type="t" for="ch" forName="textaccent1" refType="h" fact="0.5578"/>
          <dgm:constr type="w" for="ch" forName="textaccent1" refType="w" fact="0.0189"/>
          <dgm:constr type="h" for="ch" forName="textaccent1" refType="h" fact="0.031"/>
          <dgm:constr type="l" for="ch" forName="image1" refType="w" fact="0"/>
          <dgm:constr type="t" for="ch" forName="image1" refType="h" fact="0.2933"/>
          <dgm:constr type="w" for="ch" forName="image1" refType="w" fact="0.1623"/>
          <dgm:constr type="h" for="ch" forName="image1" refType="h" fact="0.2645"/>
          <dgm:constr type="l" for="ch" forName="imageaccent1" refType="w" fact="0.1111"/>
          <dgm:constr type="t" for="ch" forName="imageaccent1" refType="h" fact="0.5227"/>
          <dgm:constr type="w" for="ch" forName="imageaccent1" refType="w" fact="0.0189"/>
          <dgm:constr type="h" for="ch" forName="imageaccent1" refType="h" fact="0.031"/>
          <dgm:constr type="l" for="ch" forName="textaccent2" refType="w" fact="0.391"/>
          <dgm:constr type="t" for="ch" forName="textaccent2" refType="h" fact="0.5213"/>
          <dgm:constr type="w" for="ch" forName="textaccent2" refType="w" fact="0.0189"/>
          <dgm:constr type="h" for="ch" forName="textaccent2" refType="h" fact="0.031"/>
          <dgm:constr type="l" for="ch" forName="imageaccent2" refType="w" fact="0.4228"/>
          <dgm:constr type="t" for="ch" forName="imageaccent2" refType="h" fact="0.5567"/>
          <dgm:constr type="w" for="ch" forName="imageaccent2" refType="w" fact="0.0189"/>
          <dgm:constr type="h" for="ch" forName="imageaccent2" refType="h" fact="0.031"/>
          <dgm:constr type="l" for="ch" forName="textaccent3" refType="w" fact="0.2501"/>
          <dgm:constr type="t" for="ch" forName="textaccent3" refType="h" fact="0.1507"/>
          <dgm:constr type="w" for="ch" forName="textaccent3" refType="w" fact="0.0189"/>
          <dgm:constr type="h" for="ch" forName="textaccent3" refType="h" fact="0.031"/>
          <dgm:constr type="l" for="ch" forName="imageaccent3" refType="w" fact="0.2839"/>
          <dgm:constr type="t" for="ch" forName="imageaccent3" refType="h" fact="0.1172"/>
          <dgm:constr type="w" for="ch" forName="imageaccent3" refType="w" fact="0.0189"/>
          <dgm:constr type="h" for="ch" forName="imageaccent3" refType="h" fact="0.031"/>
          <dgm:constr type="l" for="ch" forName="textaccent4" refType="w" fact="0.5593"/>
          <dgm:constr type="t" for="ch" forName="textaccent4" refType="h" fact="0.2637"/>
          <dgm:constr type="w" for="ch" forName="textaccent4" refType="w" fact="0.0189"/>
          <dgm:constr type="h" for="ch" forName="textaccent4" refType="h" fact="0.031"/>
          <dgm:constr type="l" for="ch" forName="imageaccent4" refType="w" fact="0.5901"/>
          <dgm:constr type="t" for="ch" forName="imageaccent4" refType="h" fact="0.3"/>
          <dgm:constr type="w" for="ch" forName="imageaccent4" refType="w" fact="0.0189"/>
          <dgm:constr type="h" for="ch" forName="imageaccent4" refType="h" fact="0.031"/>
          <dgm:constr type="l" for="ch" forName="textaccent5" refType="w" fact="0.6989"/>
          <dgm:constr type="t" for="ch" forName="textaccent5" refType="h" fact="0.1214"/>
          <dgm:constr type="w" for="ch" forName="textaccent5" refType="w" fact="0.0189"/>
          <dgm:constr type="h" for="ch" forName="textaccent5" refType="h" fact="0.031"/>
          <dgm:constr type="l" for="ch" forName="imageaccent5" refType="w" fact="0.7305"/>
          <dgm:constr type="t" for="ch" forName="imageaccent5" refType="h" fact="0.1563"/>
          <dgm:constr type="w" for="ch" forName="imageaccent5" refType="w" fact="0.0189"/>
          <dgm:constr type="h" for="ch" forName="imageaccent5" refType="h" fact="0.031"/>
          <dgm:constr type="l" for="ch" forName="image6" refType="w" fact="0.5585"/>
          <dgm:constr type="t" for="ch" forName="image6" refType="h" fact="0.5872"/>
          <dgm:constr type="w" for="ch" forName="image6" refType="w" fact="0.1623"/>
          <dgm:constr type="h" for="ch" forName="image6" refType="h" fact="0.2645"/>
          <dgm:constr type="l" for="ch" forName="text6" refType="w" fact="0.6982"/>
          <dgm:constr type="t" for="ch" forName="text6" refType="h" fact="0.4424"/>
          <dgm:constr type="w" for="ch" forName="text6" refType="w" fact="0.1623"/>
          <dgm:constr type="h" for="ch" forName="text6" refType="h" fact="0.2645"/>
          <dgm:constr type="l" for="ch" forName="imageaccent6" refType="w" fact="0.7002"/>
          <dgm:constr type="t" for="ch" forName="imageaccent6" refType="h" fact="0.7033"/>
          <dgm:constr type="w" for="ch" forName="imageaccent6" refType="w" fact="0.0189"/>
          <dgm:constr type="h" for="ch" forName="imageaccent6" refType="h" fact="0.031"/>
          <dgm:constr type="l" for="ch" forName="textaccent6" refType="w" fact="0.7303"/>
          <dgm:constr type="t" for="ch" forName="textaccent6" refType="h" fact="0.6741"/>
          <dgm:constr type="w" for="ch" forName="textaccent6" refType="w" fact="0.0189"/>
          <dgm:constr type="h" for="ch" forName="textaccent6" refType="h" fact="0.031"/>
          <dgm:constr type="l" for="ch" forName="text7" refType="w" fact="0.2792"/>
          <dgm:constr type="t" for="ch" forName="text7" refType="h" fact="0.5856"/>
          <dgm:constr type="w" for="ch" forName="text7" refType="w" fact="0.1623"/>
          <dgm:constr type="h" for="ch" forName="text7" refType="h" fact="0.2645"/>
          <dgm:constr type="l" for="ch" forName="image7" refType="w" fact="0.1395"/>
          <dgm:constr type="t" for="ch" forName="image7" refType="h" fact="0.7326"/>
          <dgm:constr type="w" for="ch" forName="image7" refType="w" fact="0.1623"/>
          <dgm:constr type="h" for="ch" forName="image7" refType="h" fact="0.2645"/>
          <dgm:constr type="l" for="ch" forName="imageaccent7" refType="w" fact="0.25"/>
          <dgm:constr type="t" for="ch" forName="imageaccent7" refType="h" fact="0.7363"/>
          <dgm:constr type="w" for="ch" forName="imageaccent7" refType="w" fact="0.0189"/>
          <dgm:constr type="h" for="ch" forName="imageaccent7" refType="h" fact="0.031"/>
          <dgm:constr type="l" for="ch" forName="textaccent7" refType="w" fact="0.2838"/>
          <dgm:constr type="t" for="ch" forName="textaccent7" refType="h" fact="0.7028"/>
          <dgm:constr type="w" for="ch" forName="textaccent7" refType="w" fact="0.0189"/>
          <dgm:constr type="h" for="ch" forName="textaccent7" refType="h" fact="0.031"/>
          <dgm:constr type="l" for="ch" forName="image8" refType="w" fact="0.6975"/>
          <dgm:constr type="t" for="ch" forName="image8" refType="h" fact="0.7355"/>
          <dgm:constr type="w" for="ch" forName="image8" refType="w" fact="0.1623"/>
          <dgm:constr type="h" for="ch" forName="image8" refType="h" fact="0.2645"/>
          <dgm:constr type="l" for="ch" forName="text8" refType="w" fact="0.8371"/>
          <dgm:constr type="t" for="ch" forName="text8" refType="h" fact="0.5906"/>
          <dgm:constr type="w" for="ch" forName="text8" refType="w" fact="0.1623"/>
          <dgm:constr type="h" for="ch" forName="text8" refType="h" fact="0.2645"/>
          <dgm:constr type="l" for="ch" forName="imageaccent8" refType="w" fact="0.8392"/>
          <dgm:constr type="t" for="ch" forName="imageaccent8" refType="h" fact="0.8516"/>
          <dgm:constr type="w" for="ch" forName="imageaccent8" refType="w" fact="0.0189"/>
          <dgm:constr type="h" for="ch" forName="imageaccent8" refType="h" fact="0.031"/>
          <dgm:constr type="l" for="ch" forName="textaccent8" refType="w" fact="0.8693"/>
          <dgm:constr type="t" for="ch" forName="textaccent8" refType="h" fact="0.8223"/>
          <dgm:constr type="w" for="ch" forName="textaccent8" refType="w" fact="0.0189"/>
          <dgm:constr type="h" for="ch" forName="textaccent8" refType="h" fact="0.031"/>
          <dgm:constr type="l" for="ch" forName="text9" refType="w" fact="0.8377"/>
          <dgm:constr type="t" for="ch" forName="text9" refType="h" fact="0.0057"/>
          <dgm:constr type="w" for="ch" forName="text9" refType="w" fact="0.1623"/>
          <dgm:constr type="h" for="ch" forName="text9" refType="h" fact="0.2645"/>
          <dgm:constr type="l" for="ch" forName="textaccent9" refType="w" fact="0.95"/>
          <dgm:constr type="t" for="ch" forName="textaccent9" refType="h" fact="0.2383"/>
          <dgm:constr type="w" for="ch" forName="textaccent9" refType="w" fact="0.0189"/>
          <dgm:constr type="h" for="ch" forName="textaccent9" refType="h" fact="0.031"/>
          <dgm:constr type="l" for="ch" forName="image9" refType="w" fact="0.8377"/>
          <dgm:constr type="t" for="ch" forName="image9" refType="h" fact="0.2977"/>
          <dgm:constr type="w" for="ch" forName="image9" refType="w" fact="0.1623"/>
          <dgm:constr type="h" for="ch" forName="image9" refType="h" fact="0.2645"/>
          <dgm:constr type="l" for="ch" forName="imageaccent9" refType="w" fact="0.95"/>
          <dgm:constr type="t" for="ch" forName="imageaccent9" refType="h" fact="0.2993"/>
          <dgm:constr type="w" for="ch" forName="imageaccent9" refType="w" fact="0.0189"/>
          <dgm:constr type="h" for="ch" forName="imageaccent9" refType="h" fact="0.031"/>
        </dgm:constrLst>
      </dgm:if>
      <dgm:if name="Name11" axis="ch" ptType="node" func="cnt" op="equ" val="10">
        <dgm:alg type="composite">
          <dgm:param type="ar" val="1.6608"/>
        </dgm:alg>
        <dgm:constrLst>
          <dgm:constr type="primFontSz" for="des" ptType="node" op="equ" val="65"/>
          <dgm:constr type="l" for="ch" forName="image4" refType="w" fact="0.5585"/>
          <dgm:constr type="t" for="ch" forName="image4" refType="h" fact="0.2583"/>
          <dgm:constr type="w" for="ch" forName="image4" refType="w" fact="0.1623"/>
          <dgm:constr type="h" for="ch" forName="image4" refType="h" fact="0.2314"/>
          <dgm:constr type="l" for="ch" forName="text5" refType="w" fact="0.5585"/>
          <dgm:constr type="t" for="ch" forName="text5" refType="h" fact="0.0024"/>
          <dgm:constr type="w" for="ch" forName="text5" refType="w" fact="0.1623"/>
          <dgm:constr type="h" for="ch" forName="text5" refType="h" fact="0.2314"/>
          <dgm:constr type="l" for="ch" forName="image5" refType="w" fact="0.6982"/>
          <dgm:constr type="t" for="ch" forName="image5" refType="h" fact="0.1316"/>
          <dgm:constr type="w" for="ch" forName="image5" refType="w" fact="0.1623"/>
          <dgm:constr type="h" for="ch" forName="image5" refType="h" fact="0.2314"/>
          <dgm:constr type="l" for="ch" forName="image2" refType="w" fact="0.4189"/>
          <dgm:constr type="t" for="ch" forName="image2" refType="h" fact="0.384"/>
          <dgm:constr type="w" for="ch" forName="image2" refType="w" fact="0.1623"/>
          <dgm:constr type="h" for="ch" forName="image2" refType="h" fact="0.2314"/>
          <dgm:constr type="l" for="ch" forName="text4" refType="w" fact="0.4189"/>
          <dgm:constr type="t" for="ch" forName="text4" refType="h" fact="0.1282"/>
          <dgm:constr type="w" for="ch" forName="text4" refType="w" fact="0.1623"/>
          <dgm:constr type="h" for="ch" forName="text4" refType="h" fact="0.2314"/>
          <dgm:constr type="l" for="ch" forName="text2" refType="w" fact="0.2793"/>
          <dgm:constr type="t" for="ch" forName="text2" refType="h" fact="0.2558"/>
          <dgm:constr type="w" for="ch" forName="text2" refType="w" fact="0.1623"/>
          <dgm:constr type="h" for="ch" forName="text2" refType="h" fact="0.2314"/>
          <dgm:constr type="l" for="ch" forName="image3" refType="w" fact="0.2793"/>
          <dgm:constr type="t" for="ch" forName="image3" refType="h" fact="0"/>
          <dgm:constr type="w" for="ch" forName="image3" refType="w" fact="0.1623"/>
          <dgm:constr type="h" for="ch" forName="image3" refType="h" fact="0.2314"/>
          <dgm:constr type="l" for="ch" forName="text1" refType="w" fact="0.1396"/>
          <dgm:constr type="t" for="ch" forName="text1" refType="h" fact="0.3845"/>
          <dgm:constr type="w" for="ch" forName="text1" refType="w" fact="0.1623"/>
          <dgm:constr type="h" for="ch" forName="text1" refType="h" fact="0.2314"/>
          <dgm:constr type="l" for="ch" forName="text3" refType="w" fact="0.1396"/>
          <dgm:constr type="t" for="ch" forName="text3" refType="h" fact="0.1286"/>
          <dgm:constr type="w" for="ch" forName="text3" refType="w" fact="0.1623"/>
          <dgm:constr type="h" for="ch" forName="text3" refType="h" fact="0.2314"/>
          <dgm:constr type="l" for="ch" forName="textaccent1" refType="w" fact="0.1435"/>
          <dgm:constr type="t" for="ch" forName="textaccent1" refType="h" fact="0.488"/>
          <dgm:constr type="w" for="ch" forName="textaccent1" refType="w" fact="0.0189"/>
          <dgm:constr type="h" for="ch" forName="textaccent1" refType="h" fact="0.0271"/>
          <dgm:constr type="l" for="ch" forName="image1" refType="w" fact="0"/>
          <dgm:constr type="t" for="ch" forName="image1" refType="h" fact="0.2566"/>
          <dgm:constr type="w" for="ch" forName="image1" refType="w" fact="0.1623"/>
          <dgm:constr type="h" for="ch" forName="image1" refType="h" fact="0.2314"/>
          <dgm:constr type="l" for="ch" forName="imageaccent1" refType="w" fact="0.1111"/>
          <dgm:constr type="t" for="ch" forName="imageaccent1" refType="h" fact="0.4572"/>
          <dgm:constr type="w" for="ch" forName="imageaccent1" refType="w" fact="0.0189"/>
          <dgm:constr type="h" for="ch" forName="imageaccent1" refType="h" fact="0.0271"/>
          <dgm:constr type="l" for="ch" forName="textaccent2" refType="w" fact="0.391"/>
          <dgm:constr type="t" for="ch" forName="textaccent2" refType="h" fact="0.456"/>
          <dgm:constr type="w" for="ch" forName="textaccent2" refType="w" fact="0.0189"/>
          <dgm:constr type="h" for="ch" forName="textaccent2" refType="h" fact="0.0271"/>
          <dgm:constr type="l" for="ch" forName="imageaccent2" refType="w" fact="0.4228"/>
          <dgm:constr type="t" for="ch" forName="imageaccent2" refType="h" fact="0.487"/>
          <dgm:constr type="w" for="ch" forName="imageaccent2" refType="w" fact="0.0189"/>
          <dgm:constr type="h" for="ch" forName="imageaccent2" refType="h" fact="0.0271"/>
          <dgm:constr type="l" for="ch" forName="textaccent3" refType="w" fact="0.2501"/>
          <dgm:constr type="t" for="ch" forName="textaccent3" refType="h" fact="0.1318"/>
          <dgm:constr type="w" for="ch" forName="textaccent3" refType="w" fact="0.0189"/>
          <dgm:constr type="h" for="ch" forName="textaccent3" refType="h" fact="0.0271"/>
          <dgm:constr type="l" for="ch" forName="imageaccent3" refType="w" fact="0.2839"/>
          <dgm:constr type="t" for="ch" forName="imageaccent3" refType="h" fact="0.1025"/>
          <dgm:constr type="w" for="ch" forName="imageaccent3" refType="w" fact="0.0189"/>
          <dgm:constr type="h" for="ch" forName="imageaccent3" refType="h" fact="0.0271"/>
          <dgm:constr type="l" for="ch" forName="textaccent4" refType="w" fact="0.5593"/>
          <dgm:constr type="t" for="ch" forName="textaccent4" refType="h" fact="0.2307"/>
          <dgm:constr type="w" for="ch" forName="textaccent4" refType="w" fact="0.0189"/>
          <dgm:constr type="h" for="ch" forName="textaccent4" refType="h" fact="0.0271"/>
          <dgm:constr type="l" for="ch" forName="imageaccent4" refType="w" fact="0.5901"/>
          <dgm:constr type="t" for="ch" forName="imageaccent4" refType="h" fact="0.2624"/>
          <dgm:constr type="w" for="ch" forName="imageaccent4" refType="w" fact="0.0189"/>
          <dgm:constr type="h" for="ch" forName="imageaccent4" refType="h" fact="0.0271"/>
          <dgm:constr type="l" for="ch" forName="textaccent5" refType="w" fact="0.6989"/>
          <dgm:constr type="t" for="ch" forName="textaccent5" refType="h" fact="0.1062"/>
          <dgm:constr type="w" for="ch" forName="textaccent5" refType="w" fact="0.0189"/>
          <dgm:constr type="h" for="ch" forName="textaccent5" refType="h" fact="0.0271"/>
          <dgm:constr type="l" for="ch" forName="imageaccent5" refType="w" fact="0.7305"/>
          <dgm:constr type="t" for="ch" forName="imageaccent5" refType="h" fact="0.1367"/>
          <dgm:constr type="w" for="ch" forName="imageaccent5" refType="w" fact="0.0189"/>
          <dgm:constr type="h" for="ch" forName="imageaccent5" refType="h" fact="0.0271"/>
          <dgm:constr type="l" for="ch" forName="image6" refType="w" fact="0.5585"/>
          <dgm:constr type="t" for="ch" forName="image6" refType="h" fact="0.5137"/>
          <dgm:constr type="w" for="ch" forName="image6" refType="w" fact="0.1623"/>
          <dgm:constr type="h" for="ch" forName="image6" refType="h" fact="0.2314"/>
          <dgm:constr type="l" for="ch" forName="text6" refType="w" fact="0.6982"/>
          <dgm:constr type="t" for="ch" forName="text6" refType="h" fact="0.387"/>
          <dgm:constr type="w" for="ch" forName="text6" refType="w" fact="0.1623"/>
          <dgm:constr type="h" for="ch" forName="text6" refType="h" fact="0.2314"/>
          <dgm:constr type="l" for="ch" forName="imageaccent6" refType="w" fact="0.7002"/>
          <dgm:constr type="t" for="ch" forName="imageaccent6" refType="h" fact="0.6152"/>
          <dgm:constr type="w" for="ch" forName="imageaccent6" refType="w" fact="0.0189"/>
          <dgm:constr type="h" for="ch" forName="imageaccent6" refType="h" fact="0.0271"/>
          <dgm:constr type="l" for="ch" forName="textaccent6" refType="w" fact="0.7303"/>
          <dgm:constr type="t" for="ch" forName="textaccent6" refType="h" fact="0.5897"/>
          <dgm:constr type="w" for="ch" forName="textaccent6" refType="w" fact="0.0189"/>
          <dgm:constr type="h" for="ch" forName="textaccent6" refType="h" fact="0.0271"/>
          <dgm:constr type="l" for="ch" forName="text7" refType="w" fact="0.2792"/>
          <dgm:constr type="t" for="ch" forName="text7" refType="h" fact="0.5122"/>
          <dgm:constr type="w" for="ch" forName="text7" refType="w" fact="0.1623"/>
          <dgm:constr type="h" for="ch" forName="text7" refType="h" fact="0.2314"/>
          <dgm:constr type="l" for="ch" forName="image7" refType="w" fact="0.1395"/>
          <dgm:constr type="t" for="ch" forName="image7" refType="h" fact="0.6409"/>
          <dgm:constr type="w" for="ch" forName="image7" refType="w" fact="0.1623"/>
          <dgm:constr type="h" for="ch" forName="image7" refType="h" fact="0.2314"/>
          <dgm:constr type="l" for="ch" forName="imageaccent7" refType="w" fact="0.25"/>
          <dgm:constr type="t" for="ch" forName="imageaccent7" refType="h" fact="0.6441"/>
          <dgm:constr type="w" for="ch" forName="imageaccent7" refType="w" fact="0.0189"/>
          <dgm:constr type="h" for="ch" forName="imageaccent7" refType="h" fact="0.0271"/>
          <dgm:constr type="l" for="ch" forName="textaccent7" refType="w" fact="0.2838"/>
          <dgm:constr type="t" for="ch" forName="textaccent7" refType="h" fact="0.6148"/>
          <dgm:constr type="w" for="ch" forName="textaccent7" refType="w" fact="0.0189"/>
          <dgm:constr type="h" for="ch" forName="textaccent7" refType="h" fact="0.0271"/>
          <dgm:constr type="l" for="ch" forName="image8" refType="w" fact="0.6975"/>
          <dgm:constr type="t" for="ch" forName="image8" refType="h" fact="0.6433"/>
          <dgm:constr type="w" for="ch" forName="image8" refType="w" fact="0.1623"/>
          <dgm:constr type="h" for="ch" forName="image8" refType="h" fact="0.2314"/>
          <dgm:constr type="l" for="ch" forName="text8" refType="w" fact="0.8371"/>
          <dgm:constr type="t" for="ch" forName="text8" refType="h" fact="0.5167"/>
          <dgm:constr type="w" for="ch" forName="text8" refType="w" fact="0.1623"/>
          <dgm:constr type="h" for="ch" forName="text8" refType="h" fact="0.2314"/>
          <dgm:constr type="l" for="ch" forName="imageaccent8" refType="w" fact="0.8392"/>
          <dgm:constr type="t" for="ch" forName="imageaccent8" refType="h" fact="0.7449"/>
          <dgm:constr type="w" for="ch" forName="imageaccent8" refType="w" fact="0.0189"/>
          <dgm:constr type="h" for="ch" forName="imageaccent8" refType="h" fact="0.0271"/>
          <dgm:constr type="l" for="ch" forName="textaccent8" refType="w" fact="0.8693"/>
          <dgm:constr type="t" for="ch" forName="textaccent8" refType="h" fact="0.7194"/>
          <dgm:constr type="w" for="ch" forName="textaccent8" refType="w" fact="0.0189"/>
          <dgm:constr type="h" for="ch" forName="textaccent8" refType="h" fact="0.0271"/>
          <dgm:constr type="l" for="ch" forName="text9" refType="w" fact="0.8377"/>
          <dgm:constr type="t" for="ch" forName="text9" refType="h" fact="0.005"/>
          <dgm:constr type="w" for="ch" forName="text9" refType="w" fact="0.1623"/>
          <dgm:constr type="h" for="ch" forName="text9" refType="h" fact="0.2314"/>
          <dgm:constr type="l" for="ch" forName="textaccent9" refType="w" fact="0.95"/>
          <dgm:constr type="t" for="ch" forName="textaccent9" refType="h" fact="0.2084"/>
          <dgm:constr type="w" for="ch" forName="textaccent9" refType="w" fact="0.0189"/>
          <dgm:constr type="h" for="ch" forName="textaccent9" refType="h" fact="0.0271"/>
          <dgm:constr type="l" for="ch" forName="image9" refType="w" fact="0.8377"/>
          <dgm:constr type="t" for="ch" forName="image9" refType="h" fact="0.2604"/>
          <dgm:constr type="w" for="ch" forName="image9" refType="w" fact="0.1623"/>
          <dgm:constr type="h" for="ch" forName="image9" refType="h" fact="0.2314"/>
          <dgm:constr type="l" for="ch" forName="imageaccent9" refType="w" fact="0.95"/>
          <dgm:constr type="t" for="ch" forName="imageaccent9" refType="h" fact="0.2618"/>
          <dgm:constr type="w" for="ch" forName="imageaccent9" refType="w" fact="0.0189"/>
          <dgm:constr type="h" for="ch" forName="imageaccent9" refType="h" fact="0.0271"/>
          <dgm:constr type="l" for="ch" forName="image10" refType="w" fact="0.2786"/>
          <dgm:constr type="t" for="ch" forName="image10" refType="h" fact="0.7686"/>
          <dgm:constr type="w" for="ch" forName="image10" refType="w" fact="0.1623"/>
          <dgm:constr type="h" for="ch" forName="image10" refType="h" fact="0.2314"/>
          <dgm:constr type="l" for="ch" forName="text10" refType="w" fact="0.4183"/>
          <dgm:constr type="t" for="ch" forName="text10" refType="h" fact="0.6419"/>
          <dgm:constr type="w" for="ch" forName="text10" refType="w" fact="0.1623"/>
          <dgm:constr type="h" for="ch" forName="text10" refType="h" fact="0.2314"/>
          <dgm:constr type="l" for="ch" forName="imageaccent10" refType="w" fact="0.4203"/>
          <dgm:constr type="t" for="ch" forName="imageaccent10" refType="h" fact="0.8701"/>
          <dgm:constr type="w" for="ch" forName="imageaccent10" refType="w" fact="0.0189"/>
          <dgm:constr type="h" for="ch" forName="imageaccent10" refType="h" fact="0.0271"/>
          <dgm:constr type="l" for="ch" forName="textaccent10" refType="w" fact="0.4504"/>
          <dgm:constr type="t" for="ch" forName="textaccent10" refType="h" fact="0.8446"/>
          <dgm:constr type="w" for="ch" forName="textaccent10" refType="w" fact="0.0189"/>
          <dgm:constr type="h" for="ch" forName="textaccent10" refType="h" fact="0.0271"/>
        </dgm:constrLst>
      </dgm:if>
      <dgm:if name="Name12" axis="ch" ptType="node" func="cnt" op="equ" val="11">
        <dgm:alg type="composite">
          <dgm:param type="ar" val="1.4704"/>
        </dgm:alg>
        <dgm:constrLst>
          <dgm:constr type="primFontSz" for="des" ptType="node" op="equ" val="65"/>
          <dgm:constr type="l" for="ch" forName="image4" refType="w" fact="0.5585"/>
          <dgm:constr type="t" for="ch" forName="image4" refType="h" fact="0.2287"/>
          <dgm:constr type="w" for="ch" forName="image4" refType="w" fact="0.1623"/>
          <dgm:constr type="h" for="ch" forName="image4" refType="h" fact="0.2049"/>
          <dgm:constr type="l" for="ch" forName="text5" refType="w" fact="0.5585"/>
          <dgm:constr type="t" for="ch" forName="text5" refType="h" fact="0.0022"/>
          <dgm:constr type="w" for="ch" forName="text5" refType="w" fact="0.1623"/>
          <dgm:constr type="h" for="ch" forName="text5" refType="h" fact="0.2049"/>
          <dgm:constr type="l" for="ch" forName="image5" refType="w" fact="0.6982"/>
          <dgm:constr type="t" for="ch" forName="image5" refType="h" fact="0.1165"/>
          <dgm:constr type="w" for="ch" forName="image5" refType="w" fact="0.1623"/>
          <dgm:constr type="h" for="ch" forName="image5" refType="h" fact="0.2049"/>
          <dgm:constr type="l" for="ch" forName="image2" refType="w" fact="0.4189"/>
          <dgm:constr type="t" for="ch" forName="image2" refType="h" fact="0.34"/>
          <dgm:constr type="w" for="ch" forName="image2" refType="w" fact="0.1623"/>
          <dgm:constr type="h" for="ch" forName="image2" refType="h" fact="0.2049"/>
          <dgm:constr type="l" for="ch" forName="text4" refType="w" fact="0.4189"/>
          <dgm:constr type="t" for="ch" forName="text4" refType="h" fact="0.1135"/>
          <dgm:constr type="w" for="ch" forName="text4" refType="w" fact="0.1623"/>
          <dgm:constr type="h" for="ch" forName="text4" refType="h" fact="0.2049"/>
          <dgm:constr type="l" for="ch" forName="text2" refType="w" fact="0.2793"/>
          <dgm:constr type="t" for="ch" forName="text2" refType="h" fact="0.2265"/>
          <dgm:constr type="w" for="ch" forName="text2" refType="w" fact="0.1623"/>
          <dgm:constr type="h" for="ch" forName="text2" refType="h" fact="0.2049"/>
          <dgm:constr type="l" for="ch" forName="image3" refType="w" fact="0.2793"/>
          <dgm:constr type="t" for="ch" forName="image3" refType="h" fact="0"/>
          <dgm:constr type="w" for="ch" forName="image3" refType="w" fact="0.1623"/>
          <dgm:constr type="h" for="ch" forName="image3" refType="h" fact="0.2049"/>
          <dgm:constr type="l" for="ch" forName="text1" refType="w" fact="0.1396"/>
          <dgm:constr type="t" for="ch" forName="text1" refType="h" fact="0.3404"/>
          <dgm:constr type="w" for="ch" forName="text1" refType="w" fact="0.1623"/>
          <dgm:constr type="h" for="ch" forName="text1" refType="h" fact="0.2049"/>
          <dgm:constr type="l" for="ch" forName="text3" refType="w" fact="0.1396"/>
          <dgm:constr type="t" for="ch" forName="text3" refType="h" fact="0.1139"/>
          <dgm:constr type="w" for="ch" forName="text3" refType="w" fact="0.1623"/>
          <dgm:constr type="h" for="ch" forName="text3" refType="h" fact="0.2049"/>
          <dgm:constr type="l" for="ch" forName="textaccent1" refType="w" fact="0.1435"/>
          <dgm:constr type="t" for="ch" forName="textaccent1" refType="h" fact="0.432"/>
          <dgm:constr type="w" for="ch" forName="textaccent1" refType="w" fact="0.0189"/>
          <dgm:constr type="h" for="ch" forName="textaccent1" refType="h" fact="0.024"/>
          <dgm:constr type="l" for="ch" forName="image1" refType="w" fact="0"/>
          <dgm:constr type="t" for="ch" forName="image1" refType="h" fact="0.2272"/>
          <dgm:constr type="w" for="ch" forName="image1" refType="w" fact="0.1623"/>
          <dgm:constr type="h" for="ch" forName="image1" refType="h" fact="0.2049"/>
          <dgm:constr type="l" for="ch" forName="imageaccent1" refType="w" fact="0.1111"/>
          <dgm:constr type="t" for="ch" forName="imageaccent1" refType="h" fact="0.4048"/>
          <dgm:constr type="w" for="ch" forName="imageaccent1" refType="w" fact="0.0189"/>
          <dgm:constr type="h" for="ch" forName="imageaccent1" refType="h" fact="0.024"/>
          <dgm:constr type="l" for="ch" forName="textaccent2" refType="w" fact="0.391"/>
          <dgm:constr type="t" for="ch" forName="textaccent2" refType="h" fact="0.4038"/>
          <dgm:constr type="w" for="ch" forName="textaccent2" refType="w" fact="0.0189"/>
          <dgm:constr type="h" for="ch" forName="textaccent2" refType="h" fact="0.024"/>
          <dgm:constr type="l" for="ch" forName="imageaccent2" refType="w" fact="0.4228"/>
          <dgm:constr type="t" for="ch" forName="imageaccent2" refType="h" fact="0.4312"/>
          <dgm:constr type="w" for="ch" forName="imageaccent2" refType="w" fact="0.0189"/>
          <dgm:constr type="h" for="ch" forName="imageaccent2" refType="h" fact="0.024"/>
          <dgm:constr type="l" for="ch" forName="textaccent3" refType="w" fact="0.2501"/>
          <dgm:constr type="t" for="ch" forName="textaccent3" refType="h" fact="0.1167"/>
          <dgm:constr type="w" for="ch" forName="textaccent3" refType="w" fact="0.0189"/>
          <dgm:constr type="h" for="ch" forName="textaccent3" refType="h" fact="0.024"/>
          <dgm:constr type="l" for="ch" forName="imageaccent3" refType="w" fact="0.2839"/>
          <dgm:constr type="t" for="ch" forName="imageaccent3" refType="h" fact="0.0908"/>
          <dgm:constr type="w" for="ch" forName="imageaccent3" refType="w" fact="0.0189"/>
          <dgm:constr type="h" for="ch" forName="imageaccent3" refType="h" fact="0.024"/>
          <dgm:constr type="l" for="ch" forName="textaccent4" refType="w" fact="0.5593"/>
          <dgm:constr type="t" for="ch" forName="textaccent4" refType="h" fact="0.2042"/>
          <dgm:constr type="w" for="ch" forName="textaccent4" refType="w" fact="0.0189"/>
          <dgm:constr type="h" for="ch" forName="textaccent4" refType="h" fact="0.024"/>
          <dgm:constr type="l" for="ch" forName="imageaccent4" refType="w" fact="0.5901"/>
          <dgm:constr type="t" for="ch" forName="imageaccent4" refType="h" fact="0.2323"/>
          <dgm:constr type="w" for="ch" forName="imageaccent4" refType="w" fact="0.0189"/>
          <dgm:constr type="h" for="ch" forName="imageaccent4" refType="h" fact="0.024"/>
          <dgm:constr type="l" for="ch" forName="textaccent5" refType="w" fact="0.6989"/>
          <dgm:constr type="t" for="ch" forName="textaccent5" refType="h" fact="0.094"/>
          <dgm:constr type="w" for="ch" forName="textaccent5" refType="w" fact="0.0189"/>
          <dgm:constr type="h" for="ch" forName="textaccent5" refType="h" fact="0.024"/>
          <dgm:constr type="l" for="ch" forName="imageaccent5" refType="w" fact="0.7305"/>
          <dgm:constr type="t" for="ch" forName="imageaccent5" refType="h" fact="0.121"/>
          <dgm:constr type="w" for="ch" forName="imageaccent5" refType="w" fact="0.0189"/>
          <dgm:constr type="h" for="ch" forName="imageaccent5" refType="h" fact="0.024"/>
          <dgm:constr type="l" for="ch" forName="image6" refType="w" fact="0.5585"/>
          <dgm:constr type="t" for="ch" forName="image6" refType="h" fact="0.4548"/>
          <dgm:constr type="w" for="ch" forName="image6" refType="w" fact="0.1623"/>
          <dgm:constr type="h" for="ch" forName="image6" refType="h" fact="0.2049"/>
          <dgm:constr type="l" for="ch" forName="text6" refType="w" fact="0.6982"/>
          <dgm:constr type="t" for="ch" forName="text6" refType="h" fact="0.3426"/>
          <dgm:constr type="w" for="ch" forName="text6" refType="w" fact="0.1623"/>
          <dgm:constr type="h" for="ch" forName="text6" refType="h" fact="0.2049"/>
          <dgm:constr type="l" for="ch" forName="imageaccent6" refType="w" fact="0.7002"/>
          <dgm:constr type="t" for="ch" forName="imageaccent6" refType="h" fact="0.5447"/>
          <dgm:constr type="w" for="ch" forName="imageaccent6" refType="w" fact="0.0189"/>
          <dgm:constr type="h" for="ch" forName="imageaccent6" refType="h" fact="0.024"/>
          <dgm:constr type="l" for="ch" forName="textaccent6" refType="w" fact="0.7303"/>
          <dgm:constr type="t" for="ch" forName="textaccent6" refType="h" fact="0.5221"/>
          <dgm:constr type="w" for="ch" forName="textaccent6" refType="w" fact="0.0189"/>
          <dgm:constr type="h" for="ch" forName="textaccent6" refType="h" fact="0.024"/>
          <dgm:constr type="l" for="ch" forName="text7" refType="w" fact="0.2792"/>
          <dgm:constr type="t" for="ch" forName="text7" refType="h" fact="0.4535"/>
          <dgm:constr type="w" for="ch" forName="text7" refType="w" fact="0.1623"/>
          <dgm:constr type="h" for="ch" forName="text7" refType="h" fact="0.2049"/>
          <dgm:constr type="l" for="ch" forName="image7" refType="w" fact="0.1395"/>
          <dgm:constr type="t" for="ch" forName="image7" refType="h" fact="0.5674"/>
          <dgm:constr type="w" for="ch" forName="image7" refType="w" fact="0.1623"/>
          <dgm:constr type="h" for="ch" forName="image7" refType="h" fact="0.2049"/>
          <dgm:constr type="l" for="ch" forName="imageaccent7" refType="w" fact="0.25"/>
          <dgm:constr type="t" for="ch" forName="imageaccent7" refType="h" fact="0.5703"/>
          <dgm:constr type="w" for="ch" forName="imageaccent7" refType="w" fact="0.0189"/>
          <dgm:constr type="h" for="ch" forName="imageaccent7" refType="h" fact="0.024"/>
          <dgm:constr type="l" for="ch" forName="textaccent7" refType="w" fact="0.2838"/>
          <dgm:constr type="t" for="ch" forName="textaccent7" refType="h" fact="0.5443"/>
          <dgm:constr type="w" for="ch" forName="textaccent7" refType="w" fact="0.0189"/>
          <dgm:constr type="h" for="ch" forName="textaccent7" refType="h" fact="0.024"/>
          <dgm:constr type="l" for="ch" forName="image8" refType="w" fact="0.6975"/>
          <dgm:constr type="t" for="ch" forName="image8" refType="h" fact="0.5696"/>
          <dgm:constr type="w" for="ch" forName="image8" refType="w" fact="0.1623"/>
          <dgm:constr type="h" for="ch" forName="image8" refType="h" fact="0.2049"/>
          <dgm:constr type="l" for="ch" forName="text8" refType="w" fact="0.8371"/>
          <dgm:constr type="t" for="ch" forName="text8" refType="h" fact="0.4574"/>
          <dgm:constr type="w" for="ch" forName="text8" refType="w" fact="0.1623"/>
          <dgm:constr type="h" for="ch" forName="text8" refType="h" fact="0.2049"/>
          <dgm:constr type="l" for="ch" forName="imageaccent8" refType="w" fact="0.8392"/>
          <dgm:constr type="t" for="ch" forName="imageaccent8" refType="h" fact="0.6595"/>
          <dgm:constr type="w" for="ch" forName="imageaccent8" refType="w" fact="0.0189"/>
          <dgm:constr type="h" for="ch" forName="imageaccent8" refType="h" fact="0.024"/>
          <dgm:constr type="l" for="ch" forName="textaccent8" refType="w" fact="0.8693"/>
          <dgm:constr type="t" for="ch" forName="textaccent8" refType="h" fact="0.6369"/>
          <dgm:constr type="w" for="ch" forName="textaccent8" refType="w" fact="0.0189"/>
          <dgm:constr type="h" for="ch" forName="textaccent8" refType="h" fact="0.024"/>
          <dgm:constr type="l" for="ch" forName="text9" refType="w" fact="0.8377"/>
          <dgm:constr type="t" for="ch" forName="text9" refType="h" fact="0.0044"/>
          <dgm:constr type="w" for="ch" forName="text9" refType="w" fact="0.1623"/>
          <dgm:constr type="h" for="ch" forName="text9" refType="h" fact="0.2049"/>
          <dgm:constr type="l" for="ch" forName="textaccent9" refType="w" fact="0.95"/>
          <dgm:constr type="t" for="ch" forName="textaccent9" refType="h" fact="0.1846"/>
          <dgm:constr type="w" for="ch" forName="textaccent9" refType="w" fact="0.0189"/>
          <dgm:constr type="h" for="ch" forName="textaccent9" refType="h" fact="0.024"/>
          <dgm:constr type="l" for="ch" forName="image9" refType="w" fact="0.8377"/>
          <dgm:constr type="t" for="ch" forName="image9" refType="h" fact="0.2306"/>
          <dgm:constr type="w" for="ch" forName="image9" refType="w" fact="0.1623"/>
          <dgm:constr type="h" for="ch" forName="image9" refType="h" fact="0.2049"/>
          <dgm:constr type="l" for="ch" forName="imageaccent9" refType="w" fact="0.95"/>
          <dgm:constr type="t" for="ch" forName="imageaccent9" refType="h" fact="0.2318"/>
          <dgm:constr type="w" for="ch" forName="imageaccent9" refType="w" fact="0.0189"/>
          <dgm:constr type="h" for="ch" forName="imageaccent9" refType="h" fact="0.024"/>
          <dgm:constr type="l" for="ch" forName="image10" refType="w" fact="0.2786"/>
          <dgm:constr type="t" for="ch" forName="image10" refType="h" fact="0.6805"/>
          <dgm:constr type="w" for="ch" forName="image10" refType="w" fact="0.1623"/>
          <dgm:constr type="h" for="ch" forName="image10" refType="h" fact="0.2049"/>
          <dgm:constr type="l" for="ch" forName="text10" refType="w" fact="0.4183"/>
          <dgm:constr type="t" for="ch" forName="text10" refType="h" fact="0.5683"/>
          <dgm:constr type="w" for="ch" forName="text10" refType="w" fact="0.1623"/>
          <dgm:constr type="h" for="ch" forName="text10" refType="h" fact="0.2049"/>
          <dgm:constr type="l" for="ch" forName="imageaccent10" refType="w" fact="0.4203"/>
          <dgm:constr type="t" for="ch" forName="imageaccent10" refType="h" fact="0.7704"/>
          <dgm:constr type="w" for="ch" forName="imageaccent10" refType="w" fact="0.0189"/>
          <dgm:constr type="h" for="ch" forName="imageaccent10" refType="h" fact="0.024"/>
          <dgm:constr type="l" for="ch" forName="textaccent10" refType="w" fact="0.4504"/>
          <dgm:constr type="t" for="ch" forName="textaccent10" refType="h" fact="0.7478"/>
          <dgm:constr type="w" for="ch" forName="textaccent10" refType="w" fact="0.0189"/>
          <dgm:constr type="h" for="ch" forName="textaccent10" refType="h" fact="0.024"/>
          <dgm:constr type="l" for="ch" forName="text11" refType="w" fact="0.6971"/>
          <dgm:constr type="t" for="ch" forName="text11" refType="h" fact="0.7951"/>
          <dgm:constr type="w" for="ch" forName="text11" refType="w" fact="0.1623"/>
          <dgm:constr type="h" for="ch" forName="text11" refType="h" fact="0.2049"/>
          <dgm:constr type="l" for="ch" forName="image11" refType="w" fact="0.5575"/>
          <dgm:constr type="t" for="ch" forName="image11" refType="h" fact="0.6816"/>
          <dgm:constr type="w" for="ch" forName="image11" refType="w" fact="0.1623"/>
          <dgm:constr type="h" for="ch" forName="image11" refType="h" fact="0.2049"/>
          <dgm:constr type="l" for="ch" forName="imageaccent11" refType="w" fact="0.6692"/>
          <dgm:constr type="t" for="ch" forName="imageaccent11" refType="h" fact="0.8589"/>
          <dgm:constr type="w" for="ch" forName="imageaccent11" refType="w" fact="0.0189"/>
          <dgm:constr type="h" for="ch" forName="imageaccent11" refType="h" fact="0.024"/>
          <dgm:constr type="l" for="ch" forName="textaccent11" refType="w" fact="0.701"/>
          <dgm:constr type="t" for="ch" forName="textaccent11" refType="h" fact="0.8863"/>
          <dgm:constr type="w" for="ch" forName="textaccent11" refType="w" fact="0.0189"/>
          <dgm:constr type="h" for="ch" forName="textaccent11" refType="h" fact="0.024"/>
        </dgm:constrLst>
      </dgm:if>
      <dgm:else name="Name13">
        <dgm:alg type="composite">
          <dgm:param type="ar" val="1.675"/>
        </dgm:alg>
        <dgm:constrLst>
          <dgm:constr type="primFontSz" for="des" ptType="node" op="equ" val="65"/>
          <dgm:constr type="l" for="ch" forName="image4" refType="w" fact="0.4903"/>
          <dgm:constr type="t" for="ch" forName="image4" refType="h" fact="0.2287"/>
          <dgm:constr type="w" for="ch" forName="image4" refType="w" fact="0.1425"/>
          <dgm:constr type="h" for="ch" forName="image4" refType="h" fact="0.2049"/>
          <dgm:constr type="l" for="ch" forName="text5" refType="w" fact="0.4903"/>
          <dgm:constr type="t" for="ch" forName="text5" refType="h" fact="0.0022"/>
          <dgm:constr type="w" for="ch" forName="text5" refType="w" fact="0.1425"/>
          <dgm:constr type="h" for="ch" forName="text5" refType="h" fact="0.2049"/>
          <dgm:constr type="l" for="ch" forName="image5" refType="w" fact="0.6129"/>
          <dgm:constr type="t" for="ch" forName="image5" refType="h" fact="0.1165"/>
          <dgm:constr type="w" for="ch" forName="image5" refType="w" fact="0.1425"/>
          <dgm:constr type="h" for="ch" forName="image5" refType="h" fact="0.2049"/>
          <dgm:constr type="l" for="ch" forName="image2" refType="w" fact="0.3677"/>
          <dgm:constr type="t" for="ch" forName="image2" refType="h" fact="0.34"/>
          <dgm:constr type="w" for="ch" forName="image2" refType="w" fact="0.1425"/>
          <dgm:constr type="h" for="ch" forName="image2" refType="h" fact="0.2049"/>
          <dgm:constr type="l" for="ch" forName="text4" refType="w" fact="0.3677"/>
          <dgm:constr type="t" for="ch" forName="text4" refType="h" fact="0.1135"/>
          <dgm:constr type="w" for="ch" forName="text4" refType="w" fact="0.1425"/>
          <dgm:constr type="h" for="ch" forName="text4" refType="h" fact="0.2049"/>
          <dgm:constr type="l" for="ch" forName="text2" refType="w" fact="0.2452"/>
          <dgm:constr type="t" for="ch" forName="text2" refType="h" fact="0.2265"/>
          <dgm:constr type="w" for="ch" forName="text2" refType="w" fact="0.1425"/>
          <dgm:constr type="h" for="ch" forName="text2" refType="h" fact="0.2049"/>
          <dgm:constr type="l" for="ch" forName="image3" refType="w" fact="0.2452"/>
          <dgm:constr type="t" for="ch" forName="image3" refType="h" fact="0"/>
          <dgm:constr type="w" for="ch" forName="image3" refType="w" fact="0.1425"/>
          <dgm:constr type="h" for="ch" forName="image3" refType="h" fact="0.2049"/>
          <dgm:constr type="l" for="ch" forName="text1" refType="w" fact="0.1226"/>
          <dgm:constr type="t" for="ch" forName="text1" refType="h" fact="0.3404"/>
          <dgm:constr type="w" for="ch" forName="text1" refType="w" fact="0.1425"/>
          <dgm:constr type="h" for="ch" forName="text1" refType="h" fact="0.2049"/>
          <dgm:constr type="l" for="ch" forName="text3" refType="w" fact="0.1226"/>
          <dgm:constr type="t" for="ch" forName="text3" refType="h" fact="0.1139"/>
          <dgm:constr type="w" for="ch" forName="text3" refType="w" fact="0.1425"/>
          <dgm:constr type="h" for="ch" forName="text3" refType="h" fact="0.2049"/>
          <dgm:constr type="l" for="ch" forName="textaccent1" refType="w" fact="0.126"/>
          <dgm:constr type="t" for="ch" forName="textaccent1" refType="h" fact="0.432"/>
          <dgm:constr type="w" for="ch" forName="textaccent1" refType="w" fact="0.0166"/>
          <dgm:constr type="h" for="ch" forName="textaccent1" refType="h" fact="0.024"/>
          <dgm:constr type="l" for="ch" forName="image1" refType="w" fact="0"/>
          <dgm:constr type="t" for="ch" forName="image1" refType="h" fact="0.2272"/>
          <dgm:constr type="w" for="ch" forName="image1" refType="w" fact="0.1425"/>
          <dgm:constr type="h" for="ch" forName="image1" refType="h" fact="0.2049"/>
          <dgm:constr type="l" for="ch" forName="imageaccent1" refType="w" fact="0.0976"/>
          <dgm:constr type="t" for="ch" forName="imageaccent1" refType="h" fact="0.4048"/>
          <dgm:constr type="w" for="ch" forName="imageaccent1" refType="w" fact="0.0166"/>
          <dgm:constr type="h" for="ch" forName="imageaccent1" refType="h" fact="0.024"/>
          <dgm:constr type="l" for="ch" forName="textaccent2" refType="w" fact="0.3432"/>
          <dgm:constr type="t" for="ch" forName="textaccent2" refType="h" fact="0.4038"/>
          <dgm:constr type="w" for="ch" forName="textaccent2" refType="w" fact="0.0166"/>
          <dgm:constr type="h" for="ch" forName="textaccent2" refType="h" fact="0.024"/>
          <dgm:constr type="l" for="ch" forName="imageaccent2" refType="w" fact="0.3712"/>
          <dgm:constr type="t" for="ch" forName="imageaccent2" refType="h" fact="0.4312"/>
          <dgm:constr type="w" for="ch" forName="imageaccent2" refType="w" fact="0.0166"/>
          <dgm:constr type="h" for="ch" forName="imageaccent2" refType="h" fact="0.024"/>
          <dgm:constr type="l" for="ch" forName="textaccent3" refType="w" fact="0.2196"/>
          <dgm:constr type="t" for="ch" forName="textaccent3" refType="h" fact="0.1167"/>
          <dgm:constr type="w" for="ch" forName="textaccent3" refType="w" fact="0.0166"/>
          <dgm:constr type="h" for="ch" forName="textaccent3" refType="h" fact="0.024"/>
          <dgm:constr type="l" for="ch" forName="imageaccent3" refType="w" fact="0.2492"/>
          <dgm:constr type="t" for="ch" forName="imageaccent3" refType="h" fact="0.0908"/>
          <dgm:constr type="w" for="ch" forName="imageaccent3" refType="w" fact="0.0166"/>
          <dgm:constr type="h" for="ch" forName="imageaccent3" refType="h" fact="0.024"/>
          <dgm:constr type="l" for="ch" forName="textaccent4" refType="w" fact="0.491"/>
          <dgm:constr type="t" for="ch" forName="textaccent4" refType="h" fact="0.2042"/>
          <dgm:constr type="w" for="ch" forName="textaccent4" refType="w" fact="0.0166"/>
          <dgm:constr type="h" for="ch" forName="textaccent4" refType="h" fact="0.024"/>
          <dgm:constr type="l" for="ch" forName="imageaccent4" refType="w" fact="0.5181"/>
          <dgm:constr type="t" for="ch" forName="imageaccent4" refType="h" fact="0.2323"/>
          <dgm:constr type="w" for="ch" forName="imageaccent4" refType="w" fact="0.0166"/>
          <dgm:constr type="h" for="ch" forName="imageaccent4" refType="h" fact="0.024"/>
          <dgm:constr type="l" for="ch" forName="textaccent5" refType="w" fact="0.6136"/>
          <dgm:constr type="t" for="ch" forName="textaccent5" refType="h" fact="0.094"/>
          <dgm:constr type="w" for="ch" forName="textaccent5" refType="w" fact="0.0166"/>
          <dgm:constr type="h" for="ch" forName="textaccent5" refType="h" fact="0.024"/>
          <dgm:constr type="l" for="ch" forName="imageaccent5" refType="w" fact="0.6413"/>
          <dgm:constr type="t" for="ch" forName="imageaccent5" refType="h" fact="0.121"/>
          <dgm:constr type="w" for="ch" forName="imageaccent5" refType="w" fact="0.0166"/>
          <dgm:constr type="h" for="ch" forName="imageaccent5" refType="h" fact="0.024"/>
          <dgm:constr type="l" for="ch" forName="image6" refType="w" fact="0.4903"/>
          <dgm:constr type="t" for="ch" forName="image6" refType="h" fact="0.4548"/>
          <dgm:constr type="w" for="ch" forName="image6" refType="w" fact="0.1425"/>
          <dgm:constr type="h" for="ch" forName="image6" refType="h" fact="0.2049"/>
          <dgm:constr type="l" for="ch" forName="text6" refType="w" fact="0.6129"/>
          <dgm:constr type="t" for="ch" forName="text6" refType="h" fact="0.3426"/>
          <dgm:constr type="w" for="ch" forName="text6" refType="w" fact="0.1425"/>
          <dgm:constr type="h" for="ch" forName="text6" refType="h" fact="0.2049"/>
          <dgm:constr type="l" for="ch" forName="imageaccent6" refType="w" fact="0.6147"/>
          <dgm:constr type="t" for="ch" forName="imageaccent6" refType="h" fact="0.5447"/>
          <dgm:constr type="w" for="ch" forName="imageaccent6" refType="w" fact="0.0166"/>
          <dgm:constr type="h" for="ch" forName="imageaccent6" refType="h" fact="0.024"/>
          <dgm:constr type="l" for="ch" forName="textaccent6" refType="w" fact="0.6411"/>
          <dgm:constr type="t" for="ch" forName="textaccent6" refType="h" fact="0.5221"/>
          <dgm:constr type="w" for="ch" forName="textaccent6" refType="w" fact="0.0166"/>
          <dgm:constr type="h" for="ch" forName="textaccent6" refType="h" fact="0.024"/>
          <dgm:constr type="l" for="ch" forName="text7" refType="w" fact="0.2451"/>
          <dgm:constr type="t" for="ch" forName="text7" refType="h" fact="0.4535"/>
          <dgm:constr type="w" for="ch" forName="text7" refType="w" fact="0.1425"/>
          <dgm:constr type="h" for="ch" forName="text7" refType="h" fact="0.2049"/>
          <dgm:constr type="l" for="ch" forName="image7" refType="w" fact="0.1225"/>
          <dgm:constr type="t" for="ch" forName="image7" refType="h" fact="0.5674"/>
          <dgm:constr type="w" for="ch" forName="image7" refType="w" fact="0.1425"/>
          <dgm:constr type="h" for="ch" forName="image7" refType="h" fact="0.2049"/>
          <dgm:constr type="l" for="ch" forName="imageaccent7" refType="w" fact="0.2195"/>
          <dgm:constr type="t" for="ch" forName="imageaccent7" refType="h" fact="0.5703"/>
          <dgm:constr type="w" for="ch" forName="imageaccent7" refType="w" fact="0.0166"/>
          <dgm:constr type="h" for="ch" forName="imageaccent7" refType="h" fact="0.024"/>
          <dgm:constr type="l" for="ch" forName="textaccent7" refType="w" fact="0.2491"/>
          <dgm:constr type="t" for="ch" forName="textaccent7" refType="h" fact="0.5443"/>
          <dgm:constr type="w" for="ch" forName="textaccent7" refType="w" fact="0.0166"/>
          <dgm:constr type="h" for="ch" forName="textaccent7" refType="h" fact="0.024"/>
          <dgm:constr type="l" for="ch" forName="image8" refType="w" fact="0.6123"/>
          <dgm:constr type="t" for="ch" forName="image8" refType="h" fact="0.5696"/>
          <dgm:constr type="w" for="ch" forName="image8" refType="w" fact="0.1425"/>
          <dgm:constr type="h" for="ch" forName="image8" refType="h" fact="0.2049"/>
          <dgm:constr type="l" for="ch" forName="text8" refType="w" fact="0.7349"/>
          <dgm:constr type="t" for="ch" forName="text8" refType="h" fact="0.4574"/>
          <dgm:constr type="w" for="ch" forName="text8" refType="w" fact="0.1425"/>
          <dgm:constr type="h" for="ch" forName="text8" refType="h" fact="0.2049"/>
          <dgm:constr type="l" for="ch" forName="imageaccent8" refType="w" fact="0.7367"/>
          <dgm:constr type="t" for="ch" forName="imageaccent8" refType="h" fact="0.6595"/>
          <dgm:constr type="w" for="ch" forName="imageaccent8" refType="w" fact="0.0166"/>
          <dgm:constr type="h" for="ch" forName="imageaccent8" refType="h" fact="0.024"/>
          <dgm:constr type="l" for="ch" forName="textaccent8" refType="w" fact="0.7631"/>
          <dgm:constr type="t" for="ch" forName="textaccent8" refType="h" fact="0.6369"/>
          <dgm:constr type="w" for="ch" forName="textaccent8" refType="w" fact="0.0166"/>
          <dgm:constr type="h" for="ch" forName="textaccent8" refType="h" fact="0.024"/>
          <dgm:constr type="l" for="ch" forName="text9" refType="w" fact="0.7354"/>
          <dgm:constr type="t" for="ch" forName="text9" refType="h" fact="0.0044"/>
          <dgm:constr type="w" for="ch" forName="text9" refType="w" fact="0.1425"/>
          <dgm:constr type="h" for="ch" forName="text9" refType="h" fact="0.2049"/>
          <dgm:constr type="l" for="ch" forName="textaccent9" refType="w" fact="0.8339"/>
          <dgm:constr type="t" for="ch" forName="textaccent9" refType="h" fact="0.1846"/>
          <dgm:constr type="w" for="ch" forName="textaccent9" refType="w" fact="0.0166"/>
          <dgm:constr type="h" for="ch" forName="textaccent9" refType="h" fact="0.024"/>
          <dgm:constr type="l" for="ch" forName="image9" refType="w" fact="0.7354"/>
          <dgm:constr type="t" for="ch" forName="image9" refType="h" fact="0.2306"/>
          <dgm:constr type="w" for="ch" forName="image9" refType="w" fact="0.1425"/>
          <dgm:constr type="h" for="ch" forName="image9" refType="h" fact="0.2049"/>
          <dgm:constr type="l" for="ch" forName="imageaccent9" refType="w" fact="0.8339"/>
          <dgm:constr type="t" for="ch" forName="imageaccent9" refType="h" fact="0.2318"/>
          <dgm:constr type="w" for="ch" forName="imageaccent9" refType="w" fact="0.0166"/>
          <dgm:constr type="h" for="ch" forName="imageaccent9" refType="h" fact="0.024"/>
          <dgm:constr type="l" for="ch" forName="image10" refType="w" fact="0.2446"/>
          <dgm:constr type="t" for="ch" forName="image10" refType="h" fact="0.6805"/>
          <dgm:constr type="w" for="ch" forName="image10" refType="w" fact="0.1425"/>
          <dgm:constr type="h" for="ch" forName="image10" refType="h" fact="0.2049"/>
          <dgm:constr type="l" for="ch" forName="text10" refType="w" fact="0.3672"/>
          <dgm:constr type="t" for="ch" forName="text10" refType="h" fact="0.5683"/>
          <dgm:constr type="w" for="ch" forName="text10" refType="w" fact="0.1425"/>
          <dgm:constr type="h" for="ch" forName="text10" refType="h" fact="0.2049"/>
          <dgm:constr type="l" for="ch" forName="imageaccent10" refType="w" fact="0.369"/>
          <dgm:constr type="t" for="ch" forName="imageaccent10" refType="h" fact="0.7704"/>
          <dgm:constr type="w" for="ch" forName="imageaccent10" refType="w" fact="0.0166"/>
          <dgm:constr type="h" for="ch" forName="imageaccent10" refType="h" fact="0.024"/>
          <dgm:constr type="l" for="ch" forName="textaccent10" refType="w" fact="0.3954"/>
          <dgm:constr type="t" for="ch" forName="textaccent10" refType="h" fact="0.7478"/>
          <dgm:constr type="w" for="ch" forName="textaccent10" refType="w" fact="0.0166"/>
          <dgm:constr type="h" for="ch" forName="textaccent10" refType="h" fact="0.024"/>
          <dgm:constr type="l" for="ch" forName="text11" refType="w" fact="0.612"/>
          <dgm:constr type="t" for="ch" forName="text11" refType="h" fact="0.7951"/>
          <dgm:constr type="w" for="ch" forName="text11" refType="w" fact="0.1425"/>
          <dgm:constr type="h" for="ch" forName="text11" refType="h" fact="0.2049"/>
          <dgm:constr type="l" for="ch" forName="image11" refType="w" fact="0.4894"/>
          <dgm:constr type="t" for="ch" forName="image11" refType="h" fact="0.6816"/>
          <dgm:constr type="w" for="ch" forName="image11" refType="w" fact="0.1425"/>
          <dgm:constr type="h" for="ch" forName="image11" refType="h" fact="0.2049"/>
          <dgm:constr type="l" for="ch" forName="imageaccent11" refType="w" fact="0.5874"/>
          <dgm:constr type="t" for="ch" forName="imageaccent11" refType="h" fact="0.8589"/>
          <dgm:constr type="w" for="ch" forName="imageaccent11" refType="w" fact="0.0166"/>
          <dgm:constr type="h" for="ch" forName="imageaccent11" refType="h" fact="0.024"/>
          <dgm:constr type="l" for="ch" forName="textaccent11" refType="w" fact="0.6154"/>
          <dgm:constr type="t" for="ch" forName="textaccent11" refType="h" fact="0.8863"/>
          <dgm:constr type="w" for="ch" forName="textaccent11" refType="w" fact="0.0166"/>
          <dgm:constr type="h" for="ch" forName="textaccent11" refType="h" fact="0.024"/>
          <dgm:constr type="l" for="ch" forName="text12" refType="w" fact="0.735"/>
          <dgm:constr type="t" for="ch" forName="text12" refType="h" fact="0.684"/>
          <dgm:constr type="w" for="ch" forName="text12" refType="w" fact="0.1425"/>
          <dgm:constr type="h" for="ch" forName="text12" refType="h" fact="0.2049"/>
          <dgm:constr type="l" for="ch" forName="image12" refType="w" fact="0.8575"/>
          <dgm:constr type="t" for="ch" forName="image12" refType="h" fact="0.5718"/>
          <dgm:constr type="w" for="ch" forName="image12" refType="w" fact="0.1425"/>
          <dgm:constr type="h" for="ch" forName="image12" refType="h" fact="0.2049"/>
          <dgm:constr type="l" for="ch" forName="textaccent12" refType="w" fact="0.8594"/>
          <dgm:constr type="t" for="ch" forName="textaccent12" refType="h" fact="0.7739"/>
          <dgm:constr type="w" for="ch" forName="textaccent12" refType="w" fact="0.0166"/>
          <dgm:constr type="h" for="ch" forName="textaccent12" refType="h" fact="0.024"/>
          <dgm:constr type="l" for="ch" forName="imageaccent12" refType="w" fact="0.8858"/>
          <dgm:constr type="t" for="ch" forName="imageaccent12" refType="h" fact="0.7513"/>
          <dgm:constr type="w" for="ch" forName="imageaccent12" refType="w" fact="0.0166"/>
          <dgm:constr type="h" for="ch" forName="imageaccent12" refType="h" fact="0.024"/>
        </dgm:constrLst>
      </dgm:else>
    </dgm:choose>
    <dgm:forEach name="wrapper" axis="self" ptType="parTrans">
      <dgm:forEach name="wrapper2" axis="self" ptType="sibTrans" st="2">
        <dgm:forEach name="textRepeat" axis="self">
          <dgm:layoutNode name="textRepeatNode" styleLbl="alignNode1">
            <dgm:varLst>
              <dgm:chMax val="0"/>
              <dgm:chPref val="0"/>
              <dgm:bulletEnabled val="1"/>
            </dgm:varLst>
            <dgm:alg type="tx"/>
            <dgm:shape xmlns:r="http://schemas.openxmlformats.org/officeDocument/2006/relationships" type="hexagon" r:blip="">
              <dgm:adjLst>
                <dgm:adj idx="1" val="0.25"/>
                <dgm:adj idx="2" val="1.1547"/>
              </dgm:adjLst>
            </dgm:shape>
            <dgm:presOf axis="desOrSelf" ptType="node"/>
            <dgm:constrLst>
              <dgm:constr type="lMarg" refType="primFontSz" fact="0"/>
              <dgm:constr type="rMarg" refType="primFontSz" fact="0"/>
              <dgm:constr type="tMarg" refType="primFontSz" fact="0.1"/>
              <dgm:constr type="bMarg" refType="primFontSz" fact="0.1"/>
            </dgm:constrLst>
            <dgm:ruleLst>
              <dgm:rule type="primFontSz" val="5" fact="NaN" max="NaN"/>
            </dgm:ruleLst>
          </dgm:layoutNode>
        </dgm:forEach>
        <dgm:forEach name="accentRepeat" axis="self">
          <dgm:layoutNode name="accentRepeatNode" styleLbl="solidAlignAcc1">
            <dgm:alg type="sp"/>
            <dgm:shape xmlns:r="http://schemas.openxmlformats.org/officeDocument/2006/relationships" type="hexagon" r:blip="">
              <dgm:adjLst>
                <dgm:adj idx="1" val="0.25"/>
                <dgm:adj idx="2" val="1.1547"/>
              </dgm:adjLst>
            </dgm:shape>
            <dgm:presOf/>
          </dgm:layoutNode>
        </dgm:forEach>
        <dgm:forEach name="imageRepeat" axis="self">
          <dgm:layoutNode name="imageRepeatNode" styleLbl="alignAcc1">
            <dgm:alg type="sp"/>
            <dgm:shape xmlns:r="http://schemas.openxmlformats.org/officeDocument/2006/relationships" type="hexagon" r:blip="" blipPhldr="1">
              <dgm:adjLst>
                <dgm:adj idx="1" val="0.25"/>
                <dgm:adj idx="2" val="1.1547"/>
              </dgm:adjLst>
            </dgm:shape>
            <dgm:presOf axis="self"/>
          </dgm:layoutNode>
        </dgm:forEach>
      </dgm:forEach>
    </dgm:forEach>
    <dgm:forEach name="Name14" axis="ch" ptType="node" cnt="1">
      <dgm:layoutNode name="text1">
        <dgm:alg type="sp"/>
        <dgm:shape xmlns:r="http://schemas.openxmlformats.org/officeDocument/2006/relationships" r:blip="">
          <dgm:adjLst/>
        </dgm:shape>
        <dgm:presOf/>
        <dgm:constrLst/>
        <dgm:forEach name="Name15" ref="textRepeat"/>
      </dgm:layoutNode>
      <dgm:layoutNode name="textaccent1">
        <dgm:alg type="sp"/>
        <dgm:shape xmlns:r="http://schemas.openxmlformats.org/officeDocument/2006/relationships" r:blip="">
          <dgm:adjLst/>
        </dgm:shape>
        <dgm:presOf/>
        <dgm:constrLst/>
        <dgm:forEach name="Name16" ref="accentRepeat"/>
      </dgm:layoutNode>
    </dgm:forEach>
    <dgm:forEach name="Name17" axis="ch" ptType="sibTrans" hideLastTrans="0" cnt="1">
      <dgm:layoutNode name="image1">
        <dgm:alg type="sp"/>
        <dgm:shape xmlns:r="http://schemas.openxmlformats.org/officeDocument/2006/relationships" r:blip="">
          <dgm:adjLst/>
        </dgm:shape>
        <dgm:presOf/>
        <dgm:constrLst/>
        <dgm:forEach name="Name18" ref="imageRepeat"/>
      </dgm:layoutNode>
      <dgm:layoutNode name="imageaccent1">
        <dgm:alg type="sp"/>
        <dgm:shape xmlns:r="http://schemas.openxmlformats.org/officeDocument/2006/relationships" r:blip="">
          <dgm:adjLst/>
        </dgm:shape>
        <dgm:presOf/>
        <dgm:constrLst/>
        <dgm:forEach name="Name19" ref="accentRepeat"/>
      </dgm:layoutNode>
    </dgm:forEach>
    <dgm:forEach name="Name20" axis="ch" ptType="node" st="2" cnt="1">
      <dgm:layoutNode name="text2">
        <dgm:alg type="sp"/>
        <dgm:shape xmlns:r="http://schemas.openxmlformats.org/officeDocument/2006/relationships" r:blip="">
          <dgm:adjLst/>
        </dgm:shape>
        <dgm:presOf/>
        <dgm:constrLst/>
        <dgm:forEach name="Name21" ref="textRepeat"/>
      </dgm:layoutNode>
      <dgm:layoutNode name="textaccent2">
        <dgm:alg type="sp"/>
        <dgm:shape xmlns:r="http://schemas.openxmlformats.org/officeDocument/2006/relationships" r:blip="">
          <dgm:adjLst/>
        </dgm:shape>
        <dgm:presOf/>
        <dgm:constrLst/>
        <dgm:forEach name="Name22" ref="accentRepeat"/>
      </dgm:layoutNode>
    </dgm:forEach>
    <dgm:forEach name="Name23" axis="ch" ptType="sibTrans" hideLastTrans="0" st="2" cnt="1">
      <dgm:layoutNode name="image2">
        <dgm:alg type="sp"/>
        <dgm:shape xmlns:r="http://schemas.openxmlformats.org/officeDocument/2006/relationships" r:blip="">
          <dgm:adjLst/>
        </dgm:shape>
        <dgm:presOf/>
        <dgm:constrLst/>
        <dgm:forEach name="Name24" ref="imageRepeat"/>
      </dgm:layoutNode>
      <dgm:layoutNode name="imageaccent2">
        <dgm:alg type="sp"/>
        <dgm:shape xmlns:r="http://schemas.openxmlformats.org/officeDocument/2006/relationships" r:blip="">
          <dgm:adjLst/>
        </dgm:shape>
        <dgm:presOf/>
        <dgm:constrLst/>
        <dgm:forEach name="Name25" ref="accentRepeat"/>
      </dgm:layoutNode>
    </dgm:forEach>
    <dgm:forEach name="Name26" axis="ch" ptType="node" st="3" cnt="1">
      <dgm:layoutNode name="text3">
        <dgm:alg type="sp"/>
        <dgm:shape xmlns:r="http://schemas.openxmlformats.org/officeDocument/2006/relationships" r:blip="">
          <dgm:adjLst/>
        </dgm:shape>
        <dgm:presOf/>
        <dgm:constrLst/>
        <dgm:forEach name="Name27" ref="textRepeat"/>
      </dgm:layoutNode>
      <dgm:layoutNode name="textaccent3">
        <dgm:alg type="sp"/>
        <dgm:shape xmlns:r="http://schemas.openxmlformats.org/officeDocument/2006/relationships" r:blip="">
          <dgm:adjLst/>
        </dgm:shape>
        <dgm:presOf/>
        <dgm:constrLst/>
        <dgm:forEach name="Name28" ref="accentRepeat"/>
      </dgm:layoutNode>
    </dgm:forEach>
    <dgm:forEach name="Name29" axis="ch" ptType="sibTrans" hideLastTrans="0" st="3" cnt="1">
      <dgm:layoutNode name="image3">
        <dgm:alg type="sp"/>
        <dgm:shape xmlns:r="http://schemas.openxmlformats.org/officeDocument/2006/relationships" r:blip="">
          <dgm:adjLst/>
        </dgm:shape>
        <dgm:presOf/>
        <dgm:constrLst/>
        <dgm:forEach name="Name30" ref="imageRepeat"/>
      </dgm:layoutNode>
      <dgm:layoutNode name="imageaccent3">
        <dgm:alg type="sp"/>
        <dgm:shape xmlns:r="http://schemas.openxmlformats.org/officeDocument/2006/relationships" r:blip="">
          <dgm:adjLst/>
        </dgm:shape>
        <dgm:presOf/>
        <dgm:constrLst/>
        <dgm:forEach name="Name31" ref="accentRepeat"/>
      </dgm:layoutNode>
    </dgm:forEach>
    <dgm:forEach name="Name32" axis="ch" ptType="node" st="4" cnt="1">
      <dgm:layoutNode name="text4">
        <dgm:alg type="sp"/>
        <dgm:shape xmlns:r="http://schemas.openxmlformats.org/officeDocument/2006/relationships" r:blip="">
          <dgm:adjLst/>
        </dgm:shape>
        <dgm:presOf/>
        <dgm:constrLst/>
        <dgm:forEach name="Name33" ref="textRepeat"/>
      </dgm:layoutNode>
      <dgm:layoutNode name="textaccent4">
        <dgm:alg type="sp"/>
        <dgm:shape xmlns:r="http://schemas.openxmlformats.org/officeDocument/2006/relationships" r:blip="">
          <dgm:adjLst/>
        </dgm:shape>
        <dgm:presOf/>
        <dgm:constrLst/>
        <dgm:forEach name="Name34" ref="accentRepeat"/>
      </dgm:layoutNode>
    </dgm:forEach>
    <dgm:forEach name="Name35" axis="ch" ptType="sibTrans" hideLastTrans="0" st="4" cnt="1">
      <dgm:layoutNode name="image4">
        <dgm:alg type="sp"/>
        <dgm:shape xmlns:r="http://schemas.openxmlformats.org/officeDocument/2006/relationships" r:blip="">
          <dgm:adjLst/>
        </dgm:shape>
        <dgm:presOf/>
        <dgm:constrLst/>
        <dgm:forEach name="Name36" ref="imageRepeat"/>
      </dgm:layoutNode>
      <dgm:layoutNode name="imageaccent4">
        <dgm:alg type="sp"/>
        <dgm:shape xmlns:r="http://schemas.openxmlformats.org/officeDocument/2006/relationships" r:blip="">
          <dgm:adjLst/>
        </dgm:shape>
        <dgm:presOf/>
        <dgm:constrLst/>
        <dgm:forEach name="Name37" ref="accentRepeat"/>
      </dgm:layoutNode>
    </dgm:forEach>
    <dgm:forEach name="Name38" axis="ch" ptType="node" st="5" cnt="1">
      <dgm:layoutNode name="text5">
        <dgm:alg type="sp"/>
        <dgm:shape xmlns:r="http://schemas.openxmlformats.org/officeDocument/2006/relationships" r:blip="">
          <dgm:adjLst/>
        </dgm:shape>
        <dgm:presOf/>
        <dgm:constrLst/>
        <dgm:forEach name="Name39" ref="textRepeat"/>
      </dgm:layoutNode>
      <dgm:layoutNode name="textaccent5">
        <dgm:alg type="sp"/>
        <dgm:shape xmlns:r="http://schemas.openxmlformats.org/officeDocument/2006/relationships" r:blip="">
          <dgm:adjLst/>
        </dgm:shape>
        <dgm:presOf/>
        <dgm:constrLst/>
        <dgm:forEach name="Name40" ref="accentRepeat"/>
      </dgm:layoutNode>
    </dgm:forEach>
    <dgm:forEach name="Name41" axis="ch" ptType="sibTrans" hideLastTrans="0" st="5" cnt="1">
      <dgm:layoutNode name="image5">
        <dgm:alg type="sp"/>
        <dgm:shape xmlns:r="http://schemas.openxmlformats.org/officeDocument/2006/relationships" r:blip="">
          <dgm:adjLst/>
        </dgm:shape>
        <dgm:presOf/>
        <dgm:constrLst/>
        <dgm:forEach name="Name42" ref="imageRepeat"/>
      </dgm:layoutNode>
      <dgm:layoutNode name="imageaccent5">
        <dgm:alg type="sp"/>
        <dgm:shape xmlns:r="http://schemas.openxmlformats.org/officeDocument/2006/relationships" r:blip="">
          <dgm:adjLst/>
        </dgm:shape>
        <dgm:presOf/>
        <dgm:constrLst/>
        <dgm:forEach name="Name43" ref="accentRepeat"/>
      </dgm:layoutNode>
    </dgm:forEach>
    <dgm:forEach name="Name44" axis="ch" ptType="node" st="6" cnt="1">
      <dgm:layoutNode name="text6">
        <dgm:alg type="sp"/>
        <dgm:shape xmlns:r="http://schemas.openxmlformats.org/officeDocument/2006/relationships" r:blip="">
          <dgm:adjLst/>
        </dgm:shape>
        <dgm:presOf/>
        <dgm:constrLst/>
        <dgm:forEach name="Name45" ref="textRepeat"/>
      </dgm:layoutNode>
      <dgm:layoutNode name="textaccent6">
        <dgm:alg type="sp"/>
        <dgm:shape xmlns:r="http://schemas.openxmlformats.org/officeDocument/2006/relationships" r:blip="">
          <dgm:adjLst/>
        </dgm:shape>
        <dgm:presOf/>
        <dgm:constrLst/>
        <dgm:forEach name="Name46" ref="accentRepeat"/>
      </dgm:layoutNode>
    </dgm:forEach>
    <dgm:forEach name="Name47" axis="ch" ptType="sibTrans" hideLastTrans="0" st="6" cnt="1">
      <dgm:layoutNode name="image6">
        <dgm:alg type="sp"/>
        <dgm:shape xmlns:r="http://schemas.openxmlformats.org/officeDocument/2006/relationships" r:blip="">
          <dgm:adjLst/>
        </dgm:shape>
        <dgm:presOf/>
        <dgm:constrLst/>
        <dgm:forEach name="Name48" ref="imageRepeat"/>
      </dgm:layoutNode>
      <dgm:layoutNode name="imageaccent6">
        <dgm:alg type="sp"/>
        <dgm:shape xmlns:r="http://schemas.openxmlformats.org/officeDocument/2006/relationships" r:blip="">
          <dgm:adjLst/>
        </dgm:shape>
        <dgm:presOf/>
        <dgm:constrLst/>
        <dgm:forEach name="Name49" ref="accentRepeat"/>
      </dgm:layoutNode>
    </dgm:forEach>
    <dgm:forEach name="Name50" axis="ch" ptType="node" st="7" cnt="1">
      <dgm:layoutNode name="text7">
        <dgm:alg type="sp"/>
        <dgm:shape xmlns:r="http://schemas.openxmlformats.org/officeDocument/2006/relationships" r:blip="">
          <dgm:adjLst/>
        </dgm:shape>
        <dgm:presOf/>
        <dgm:constrLst/>
        <dgm:forEach name="Name51" ref="textRepeat"/>
      </dgm:layoutNode>
      <dgm:layoutNode name="textaccent7">
        <dgm:alg type="sp"/>
        <dgm:shape xmlns:r="http://schemas.openxmlformats.org/officeDocument/2006/relationships" r:blip="">
          <dgm:adjLst/>
        </dgm:shape>
        <dgm:presOf/>
        <dgm:constrLst/>
        <dgm:forEach name="Name52" ref="accentRepeat"/>
      </dgm:layoutNode>
    </dgm:forEach>
    <dgm:forEach name="Name53" axis="ch" ptType="sibTrans" hideLastTrans="0" st="7" cnt="1">
      <dgm:layoutNode name="image7">
        <dgm:alg type="sp"/>
        <dgm:shape xmlns:r="http://schemas.openxmlformats.org/officeDocument/2006/relationships" r:blip="">
          <dgm:adjLst/>
        </dgm:shape>
        <dgm:presOf/>
        <dgm:constrLst/>
        <dgm:forEach name="Name54" ref="imageRepeat"/>
      </dgm:layoutNode>
      <dgm:layoutNode name="imageaccent7">
        <dgm:alg type="sp"/>
        <dgm:shape xmlns:r="http://schemas.openxmlformats.org/officeDocument/2006/relationships" r:blip="">
          <dgm:adjLst/>
        </dgm:shape>
        <dgm:presOf/>
        <dgm:constrLst/>
        <dgm:forEach name="Name55" ref="accentRepeat"/>
      </dgm:layoutNode>
    </dgm:forEach>
    <dgm:forEach name="Name56" axis="ch" ptType="node" st="8" cnt="1">
      <dgm:layoutNode name="text8">
        <dgm:alg type="sp"/>
        <dgm:shape xmlns:r="http://schemas.openxmlformats.org/officeDocument/2006/relationships" r:blip="">
          <dgm:adjLst/>
        </dgm:shape>
        <dgm:presOf/>
        <dgm:constrLst/>
        <dgm:forEach name="Name57" ref="textRepeat"/>
      </dgm:layoutNode>
      <dgm:layoutNode name="textaccent8">
        <dgm:alg type="sp"/>
        <dgm:shape xmlns:r="http://schemas.openxmlformats.org/officeDocument/2006/relationships" r:blip="">
          <dgm:adjLst/>
        </dgm:shape>
        <dgm:presOf/>
        <dgm:constrLst/>
        <dgm:forEach name="Name58" ref="accentRepeat"/>
      </dgm:layoutNode>
    </dgm:forEach>
    <dgm:forEach name="Name59" axis="ch" ptType="sibTrans" hideLastTrans="0" st="8" cnt="1">
      <dgm:layoutNode name="image8">
        <dgm:alg type="sp"/>
        <dgm:shape xmlns:r="http://schemas.openxmlformats.org/officeDocument/2006/relationships" r:blip="">
          <dgm:adjLst/>
        </dgm:shape>
        <dgm:presOf/>
        <dgm:constrLst/>
        <dgm:forEach name="Name60" ref="imageRepeat"/>
      </dgm:layoutNode>
      <dgm:layoutNode name="imageaccent8">
        <dgm:alg type="sp"/>
        <dgm:shape xmlns:r="http://schemas.openxmlformats.org/officeDocument/2006/relationships" r:blip="">
          <dgm:adjLst/>
        </dgm:shape>
        <dgm:presOf/>
        <dgm:constrLst/>
        <dgm:forEach name="Name61" ref="accentRepeat"/>
      </dgm:layoutNode>
    </dgm:forEach>
    <dgm:forEach name="Name62" axis="ch" ptType="node" st="9" cnt="1">
      <dgm:layoutNode name="text9">
        <dgm:alg type="sp"/>
        <dgm:shape xmlns:r="http://schemas.openxmlformats.org/officeDocument/2006/relationships" r:blip="">
          <dgm:adjLst/>
        </dgm:shape>
        <dgm:presOf/>
        <dgm:constrLst/>
        <dgm:forEach name="Name63" ref="textRepeat"/>
      </dgm:layoutNode>
      <dgm:layoutNode name="textaccent9">
        <dgm:alg type="sp"/>
        <dgm:shape xmlns:r="http://schemas.openxmlformats.org/officeDocument/2006/relationships" r:blip="">
          <dgm:adjLst/>
        </dgm:shape>
        <dgm:presOf/>
        <dgm:constrLst/>
        <dgm:forEach name="Name64" ref="accentRepeat"/>
      </dgm:layoutNode>
    </dgm:forEach>
    <dgm:forEach name="Name65" axis="ch" ptType="sibTrans" hideLastTrans="0" st="9" cnt="1">
      <dgm:layoutNode name="image9">
        <dgm:alg type="sp"/>
        <dgm:shape xmlns:r="http://schemas.openxmlformats.org/officeDocument/2006/relationships" r:blip="">
          <dgm:adjLst/>
        </dgm:shape>
        <dgm:presOf/>
        <dgm:constrLst/>
        <dgm:forEach name="Name66" ref="imageRepeat"/>
      </dgm:layoutNode>
      <dgm:layoutNode name="imageaccent9">
        <dgm:alg type="sp"/>
        <dgm:shape xmlns:r="http://schemas.openxmlformats.org/officeDocument/2006/relationships" r:blip="">
          <dgm:adjLst/>
        </dgm:shape>
        <dgm:presOf/>
        <dgm:constrLst/>
        <dgm:forEach name="Name67" ref="accentRepeat"/>
      </dgm:layoutNode>
    </dgm:forEach>
    <dgm:forEach name="Name68" axis="ch" ptType="node" st="10" cnt="1">
      <dgm:layoutNode name="text10">
        <dgm:alg type="sp"/>
        <dgm:shape xmlns:r="http://schemas.openxmlformats.org/officeDocument/2006/relationships" r:blip="">
          <dgm:adjLst/>
        </dgm:shape>
        <dgm:presOf/>
        <dgm:constrLst/>
        <dgm:forEach name="Name69" ref="textRepeat"/>
      </dgm:layoutNode>
      <dgm:layoutNode name="textaccent10">
        <dgm:alg type="sp"/>
        <dgm:shape xmlns:r="http://schemas.openxmlformats.org/officeDocument/2006/relationships" r:blip="">
          <dgm:adjLst/>
        </dgm:shape>
        <dgm:presOf/>
        <dgm:constrLst/>
        <dgm:forEach name="Name70" ref="accentRepeat"/>
      </dgm:layoutNode>
    </dgm:forEach>
    <dgm:forEach name="Name71" axis="ch" ptType="sibTrans" hideLastTrans="0" st="10" cnt="1">
      <dgm:layoutNode name="image10">
        <dgm:alg type="sp"/>
        <dgm:shape xmlns:r="http://schemas.openxmlformats.org/officeDocument/2006/relationships" r:blip="">
          <dgm:adjLst/>
        </dgm:shape>
        <dgm:presOf/>
        <dgm:constrLst/>
        <dgm:forEach name="Name72" ref="imageRepeat"/>
      </dgm:layoutNode>
      <dgm:layoutNode name="imageaccent10">
        <dgm:alg type="sp"/>
        <dgm:shape xmlns:r="http://schemas.openxmlformats.org/officeDocument/2006/relationships" r:blip="">
          <dgm:adjLst/>
        </dgm:shape>
        <dgm:presOf/>
        <dgm:constrLst/>
        <dgm:forEach name="Name73" ref="accentRepeat"/>
      </dgm:layoutNode>
    </dgm:forEach>
    <dgm:forEach name="Name74" axis="ch" ptType="node" st="11" cnt="1">
      <dgm:layoutNode name="text11">
        <dgm:alg type="sp"/>
        <dgm:shape xmlns:r="http://schemas.openxmlformats.org/officeDocument/2006/relationships" r:blip="">
          <dgm:adjLst/>
        </dgm:shape>
        <dgm:presOf/>
        <dgm:constrLst/>
        <dgm:forEach name="Name75" ref="textRepeat"/>
      </dgm:layoutNode>
      <dgm:layoutNode name="textaccent11">
        <dgm:alg type="sp"/>
        <dgm:shape xmlns:r="http://schemas.openxmlformats.org/officeDocument/2006/relationships" r:blip="">
          <dgm:adjLst/>
        </dgm:shape>
        <dgm:presOf/>
        <dgm:constrLst/>
        <dgm:forEach name="Name76" ref="accentRepeat"/>
      </dgm:layoutNode>
    </dgm:forEach>
    <dgm:forEach name="Name77" axis="ch" ptType="sibTrans" hideLastTrans="0" st="11" cnt="1">
      <dgm:layoutNode name="image11">
        <dgm:alg type="sp"/>
        <dgm:shape xmlns:r="http://schemas.openxmlformats.org/officeDocument/2006/relationships" r:blip="">
          <dgm:adjLst/>
        </dgm:shape>
        <dgm:presOf/>
        <dgm:constrLst/>
        <dgm:forEach name="Name78" ref="imageRepeat"/>
      </dgm:layoutNode>
      <dgm:layoutNode name="imageaccent11">
        <dgm:alg type="sp"/>
        <dgm:shape xmlns:r="http://schemas.openxmlformats.org/officeDocument/2006/relationships" r:blip="">
          <dgm:adjLst/>
        </dgm:shape>
        <dgm:presOf/>
        <dgm:constrLst/>
        <dgm:forEach name="Name79" ref="accentRepeat"/>
      </dgm:layoutNode>
    </dgm:forEach>
    <dgm:forEach name="Name80" axis="ch" ptType="node" st="12" cnt="1">
      <dgm:layoutNode name="text12">
        <dgm:alg type="sp"/>
        <dgm:shape xmlns:r="http://schemas.openxmlformats.org/officeDocument/2006/relationships" r:blip="">
          <dgm:adjLst/>
        </dgm:shape>
        <dgm:presOf/>
        <dgm:constrLst/>
        <dgm:forEach name="Name81" ref="textRepeat"/>
      </dgm:layoutNode>
      <dgm:layoutNode name="textaccent12">
        <dgm:alg type="sp"/>
        <dgm:shape xmlns:r="http://schemas.openxmlformats.org/officeDocument/2006/relationships" r:blip="">
          <dgm:adjLst/>
        </dgm:shape>
        <dgm:presOf/>
        <dgm:constrLst/>
        <dgm:forEach name="Name82" ref="accentRepeat"/>
      </dgm:layoutNode>
    </dgm:forEach>
    <dgm:forEach name="Name83" axis="ch" ptType="sibTrans" hideLastTrans="0" st="12" cnt="1">
      <dgm:layoutNode name="image12">
        <dgm:alg type="sp"/>
        <dgm:shape xmlns:r="http://schemas.openxmlformats.org/officeDocument/2006/relationships" r:blip="">
          <dgm:adjLst/>
        </dgm:shape>
        <dgm:presOf/>
        <dgm:constrLst/>
        <dgm:forEach name="Name84" ref="imageRepeat"/>
      </dgm:layoutNode>
      <dgm:layoutNode name="imageaccent12">
        <dgm:alg type="sp"/>
        <dgm:shape xmlns:r="http://schemas.openxmlformats.org/officeDocument/2006/relationships" r:blip="">
          <dgm:adjLst/>
        </dgm:shape>
        <dgm:presOf/>
        <dgm:constrLst/>
        <dgm:forEach name="Name85" ref="accentRepeat"/>
      </dgm:layoutNode>
    </dgm:forEach>
  </dgm:layoutNode>
</dgm:layoutDef>
</file>

<file path=ppt/diagrams/layout33.xml><?xml version="1.0" encoding="utf-8"?>
<dgm:layoutDef xmlns:dgm="http://schemas.openxmlformats.org/drawingml/2006/diagram" xmlns:a="http://schemas.openxmlformats.org/drawingml/2006/main" uniqueId="urn:microsoft.com/office/officeart/2005/8/layout/list1">
  <dgm:title val=""/>
  <dgm:desc val=""/>
  <dgm:catLst>
    <dgm:cat type="list" pri="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4" srcId="0" destId="1" srcOrd="0" destOrd="0"/>
        <dgm:cxn modelId="5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dir/>
      <dgm:animLvl val="lvl"/>
      <dgm:resizeHandles val="exact"/>
    </dgm:varLst>
    <dgm:choose name="Name0">
      <dgm:if name="Name1" func="var" arg="dir" op="equ" val="norm">
        <dgm:alg type="lin">
          <dgm:param type="linDir" val="fromT"/>
          <dgm:param type="vertAlign" val="mid"/>
          <dgm:param type="horzAlign" val="l"/>
          <dgm:param type="nodeHorzAlign" val="l"/>
        </dgm:alg>
      </dgm:if>
      <dgm:else name="Name2">
        <dgm:alg type="lin">
          <dgm:param type="linDir" val="fromT"/>
          <dgm:param type="vertAlign" val="mid"/>
          <dgm:param type="horzAlign" val="r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parentLin" refType="w"/>
      <dgm:constr type="h" for="ch" forName="parentLin" val="INF"/>
      <dgm:constr type="w" for="des" forName="parentLeftMargin" refType="w" fact="0.05"/>
      <dgm:constr type="w" for="des" forName="parentText" refType="w" fact="0.7"/>
      <dgm:constr type="h" for="des" forName="parentText" refType="primFontSz" refFor="des" refForName="parentText" fact="0.82"/>
      <dgm:constr type="h" for="ch" forName="negativeSpace" refType="primFontSz" refFor="des" refForName="parentText" fact="-0.41"/>
      <dgm:constr type="h" for="ch" forName="negativeSpace" refType="h" refFor="des" refForName="parentText" op="lte" fact="-0.82"/>
      <dgm:constr type="h" for="ch" forName="negativeSpace" refType="h" refFor="des" refForName="parentText" op="gte" fact="-0.82"/>
      <dgm:constr type="w" for="ch" forName="childText" refType="w"/>
      <dgm:constr type="h" for="ch" forName="childText" refType="primFontSz" refFor="des" refForName="parentText" fact="0.7"/>
      <dgm:constr type="primFontSz" for="des" forName="parentText" val="65"/>
      <dgm:constr type="primFontSz" for="ch" forName="childText" refType="primFontSz" refFor="des" refForName="parentText"/>
      <dgm:constr type="tMarg" for="ch" forName="childText" refType="primFontSz" refFor="des" refForName="parentText" fact="1.64"/>
      <dgm:constr type="tMarg" for="ch" forName="childText" refType="h" refFor="des" refForName="parentText" op="lte" fact="3.28"/>
      <dgm:constr type="tMarg" for="ch" forName="childText" refType="h" refFor="des" refForName="parentText" op="gte" fact="3.28"/>
      <dgm:constr type="lMarg" for="ch" forName="childText" refType="w" fact="0.22"/>
      <dgm:constr type="rMarg" for="ch" forName="childText" refType="lMarg" refFor="ch" refForName="childText"/>
      <dgm:constr type="lMarg" for="des" forName="parentText" refType="w" fact="0.075"/>
      <dgm:constr type="rMarg" for="des" forName="parentText" refType="lMarg" refFor="des" refForName="parentText"/>
      <dgm:constr type="h" for="ch" forName="spaceBetweenRectangles" refType="primFontSz" refFor="des" refForName="parentText" fact="0.15"/>
    </dgm:constrLst>
    <dgm:ruleLst>
      <dgm:rule type="primFontSz" for="des" forName="parentText" val="5" fact="NaN" max="NaN"/>
    </dgm:ruleLst>
    <dgm:forEach name="Name3" axis="ch" ptType="node">
      <dgm:layoutNode name="parentLin">
        <dgm:choose name="Name4">
          <dgm:if name="Name5" func="var" arg="dir" op="equ" val="norm">
            <dgm:alg type="lin">
              <dgm:param type="linDir" val="fromL"/>
              <dgm:param type="horzAlign" val="l"/>
              <dgm:param type="nodeHorzAlign" val="l"/>
            </dgm:alg>
          </dgm:if>
          <dgm:else name="Name6">
            <dgm:alg type="lin">
              <dgm:param type="linDir" val="fromR"/>
              <dgm:param type="horzAlign" val="r"/>
              <dgm:param type="nodeHorzAlign" val="r"/>
            </dgm:alg>
          </dgm:else>
        </dgm:choose>
        <dgm:shape xmlns:r="http://schemas.openxmlformats.org/officeDocument/2006/relationships" r:blip="">
          <dgm:adjLst/>
        </dgm:shape>
        <dgm:presOf/>
        <dgm:constrLst/>
        <dgm:ruleLst/>
        <dgm:layoutNode name="parentLeftMargin">
          <dgm:alg type="sp"/>
          <dgm:shape xmlns:r="http://schemas.openxmlformats.org/officeDocument/2006/relationships" type="rect" r:blip="" hideGeom="1">
            <dgm:adjLst/>
          </dgm:shape>
          <dgm:presOf axis="self"/>
          <dgm:constrLst>
            <dgm:constr type="h"/>
          </dgm:constrLst>
          <dgm:ruleLst/>
        </dgm:layoutNode>
        <dgm:layoutNode name="parentText" styleLbl="node1">
          <dgm:varLst>
            <dgm:chMax val="0"/>
            <dgm:bulletEnabled val="1"/>
          </dgm:varLst>
          <dgm:choose name="Name7">
            <dgm:if name="Name8" func="var" arg="dir" op="equ" val="norm">
              <dgm:alg type="tx">
                <dgm:param type="parTxLTRAlign" val="l"/>
                <dgm:param type="parTxRTLAlign" val="l"/>
              </dgm:alg>
            </dgm:if>
            <dgm:else name="Name9">
              <dgm:alg type="tx">
                <dgm:param type="parTxLTRAlign" val="r"/>
                <dgm:param type="parTxRTLAlign" val="r"/>
              </dgm:alg>
            </dgm:else>
          </dgm:choose>
          <dgm:shape xmlns:r="http://schemas.openxmlformats.org/officeDocument/2006/relationships" type="roundRect" r:blip="">
            <dgm:adjLst/>
          </dgm:shape>
          <dgm:presOf axis="self" ptType="node"/>
          <dgm:constrLst>
            <dgm:constr type="tMarg"/>
            <dgm:constr type="bMarg"/>
          </dgm:constrLst>
          <dgm:ruleLst/>
        </dgm:layoutNode>
      </dgm:layoutNode>
      <dgm:layoutNode name="negative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childText" styleLbl="conFgAcc1">
        <dgm:varLst>
          <dgm:bulletEnabled val="1"/>
        </dgm:varLst>
        <dgm:alg type="tx">
          <dgm:param type="stBulletLvl" val="1"/>
        </dgm:alg>
        <dgm:shape xmlns:r="http://schemas.openxmlformats.org/officeDocument/2006/relationships" type="rect" r:blip="" zOrderOff="-2">
          <dgm:adjLst/>
        </dgm:shape>
        <dgm:presOf axis="des" ptType="node"/>
        <dgm:constrLst>
          <dgm:constr type="secFontSz" refType="primFontSz"/>
        </dgm:constrLst>
        <dgm:ruleLst>
          <dgm:rule type="h" val="INF" fact="NaN" max="NaN"/>
        </dgm:ruleLst>
      </dgm:layoutNode>
      <dgm:forEach name="Name10" axis="followSib" ptType="sibTrans" cnt="1">
        <dgm:layoutNode name="spaceBetweenRectangle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34.xml><?xml version="1.0" encoding="utf-8"?>
<dgm:layoutDef xmlns:dgm="http://schemas.openxmlformats.org/drawingml/2006/diagram" xmlns:a="http://schemas.openxmlformats.org/drawingml/2006/main" uniqueId="urn:diagrams.loki3.com/BracketList">
  <dgm:title val="Vertical Bracket List"/>
  <dgm:desc val="Use to show grouped blocks of information.  Works well with large amounts of Level 2 text."/>
  <dgm:catLst>
    <dgm:cat type="list" pri="4110"/>
    <dgm:cat type="officeonline" pri="3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3" srcId="0" destId="1" srcOrd="0" destOrd="0"/>
        <dgm:cxn modelId="4" srcId="1" destId="11" srcOrd="0" destOrd="0"/>
        <dgm:cxn modelId="5" srcId="0" destId="2" srcOrd="0" destOrd="0"/>
        <dgm:cxn modelId="6" srcId="2" destId="21" srcOrd="0" destOrd="0"/>
      </dgm:cxnLst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>
          <dgm:param type="linDir" val="fromT"/>
          <dgm:param type="nodeHorzAlign" val="l"/>
        </dgm:alg>
      </dgm:if>
      <dgm:else name="Name3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linNode" refType="h"/>
      <dgm:constr type="w" for="ch" forName="linNode" refType="w"/>
      <dgm:constr type="h" for="ch" forName="spV" refType="primFontSz" refFor="des" refForName="parTx" fact="0.1"/>
      <dgm:constr type="primFontSz" for="des" forName="parTx" val="65"/>
      <dgm:constr type="primFontSz" for="des" forName="desTx" refType="primFontSz" refFor="des" refForName="parTx"/>
      <dgm:constr type="h" for="des" forName="parTx" refType="primFontSz" refFor="des" refForName="parTx" fact="0.55"/>
      <dgm:constr type="h" for="des" forName="bracket" refType="primFontSz" refFor="des" refForName="parTx" fact="0.55"/>
      <dgm:constr type="h" for="des" forName="desTx" refType="primFontSz" refFor="des" refForName="parTx" fact="0.55"/>
    </dgm:constrLst>
    <dgm:ruleLst>
      <dgm:rule type="primFontSz" for="des" forName="parTx" val="5" fact="NaN" max="NaN"/>
    </dgm:ruleLst>
    <dgm:forEach name="Name4" axis="ch" ptType="node">
      <dgm:layoutNode name="linNode">
        <dgm:choose name="Name5">
          <dgm:if name="Name6" func="var" arg="dir" op="equ" val="norm">
            <dgm:alg type="lin">
              <dgm:param type="linDir" val="fromL"/>
            </dgm:alg>
          </dgm:if>
          <dgm:else name="Name7">
            <dgm:alg type="lin">
              <dgm:param type="linDir" val="fromR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forName="parTx" refType="w" fact="0.25"/>
          <dgm:constr type="w" for="ch" forName="bracket" refType="w" fact="0.05"/>
          <dgm:constr type="w" for="ch" forName="spH" refType="w" fact="0.02"/>
          <dgm:constr type="w" for="ch" forName="desTx" refType="w" fact="0.68"/>
          <dgm:constr type="h" for="ch" forName="bracket" refType="h" refFor="ch" refForName="desTx" op="gte"/>
          <dgm:constr type="h" for="ch" forName="bracket" refType="h" refFor="ch" refForName="parTx" op="gte"/>
          <dgm:constr type="h" for="ch" forName="desTx" refType="h" refFor="ch" refForName="parTx" op="gte"/>
        </dgm:constrLst>
        <dgm:ruleLst/>
        <dgm:layoutNode name="parTx" styleLbl="revTx">
          <dgm:varLst>
            <dgm:chMax val="1"/>
            <dgm:bulletEnabled val="1"/>
          </dgm:varLst>
          <dgm:choose name="Name8">
            <dgm:if name="Name9" func="var" arg="dir" op="equ" val="norm">
              <dgm:alg type="tx">
                <dgm:param type="parTxLTRAlign" val="r"/>
              </dgm:alg>
            </dgm:if>
            <dgm:else name="Name10">
              <dgm:alg type="tx">
                <dgm:param type="parTxLTRAlign" val="l"/>
              </dgm:alg>
            </dgm:else>
          </dgm:choose>
          <dgm:shape xmlns:r="http://schemas.openxmlformats.org/officeDocument/2006/relationships" type="rect" r:blip="">
            <dgm:adjLst/>
          </dgm:shape>
          <dgm:presOf axis="self" ptType="node"/>
          <dgm:constrLst>
            <dgm:constr type="tMarg" refType="primFontSz" fact="0.2"/>
            <dgm:constr type="bMarg" refType="primFontSz" fact="0.2"/>
          </dgm:constrLst>
          <dgm:ruleLst>
            <dgm:rule type="h" val="INF" fact="NaN" max="NaN"/>
          </dgm:ruleLst>
        </dgm:layoutNode>
        <dgm:layoutNode name="bracket" styleLbl="parChTrans1D1">
          <dgm:alg type="sp"/>
          <dgm:choose name="Name11">
            <dgm:if name="Name12" func="var" arg="dir" op="equ" val="norm">
              <dgm:shape xmlns:r="http://schemas.openxmlformats.org/officeDocument/2006/relationships" type="leftBrace" r:blip="">
                <dgm:adjLst>
                  <dgm:adj idx="1" val="0.35"/>
                </dgm:adjLst>
              </dgm:shape>
            </dgm:if>
            <dgm:else name="Name13">
              <dgm:shape xmlns:r="http://schemas.openxmlformats.org/officeDocument/2006/relationships" rot="180" type="leftBrace" r:blip="">
                <dgm:adjLst>
                  <dgm:adj idx="1" val="0.35"/>
                </dgm:adjLst>
              </dgm:shape>
            </dgm:else>
          </dgm:choose>
          <dgm:presOf/>
        </dgm:layoutNode>
        <dgm:layoutNode name="spH">
          <dgm:alg type="sp"/>
        </dgm:layoutNode>
        <dgm:choose name="Name14">
          <dgm:if name="Name15" axis="ch" ptType="node" func="cnt" op="gte" val="1">
            <dgm:layoutNode name="desTx" styleLbl="node1">
              <dgm:varLst>
                <dgm:bulletEnabled val="1"/>
              </dgm:varLst>
              <dgm:alg type="tx">
                <dgm:param type="stBulletLvl" val="1"/>
                <dgm:param type="txAnchorVertCh" val="mid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secFontSz" refType="primFontSz"/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h" val="INF" fact="NaN" max="NaN"/>
              </dgm:ruleLst>
            </dgm:layoutNode>
          </dgm:if>
          <dgm:else name="Name16"/>
        </dgm:choose>
      </dgm:layoutNode>
      <dgm:forEach name="Name17" axis="followSib" ptType="sibTrans" cnt="1">
        <dgm:layoutNode name="spV">
          <dgm:alg type="sp"/>
        </dgm:layoutNode>
      </dgm:forEach>
    </dgm:forEach>
  </dgm:layoutNode>
</dgm:layoutDef>
</file>

<file path=ppt/diagrams/layout35.xml><?xml version="1.0" encoding="utf-8"?>
<dgm:layoutDef xmlns:dgm="http://schemas.openxmlformats.org/drawingml/2006/diagram" xmlns:a="http://schemas.openxmlformats.org/drawingml/2006/main" uniqueId="urn:diagrams.loki3.com/BracketList">
  <dgm:title val="Vertical Bracket List"/>
  <dgm:desc val="Use to show grouped blocks of information.  Works well with large amounts of Level 2 text."/>
  <dgm:catLst>
    <dgm:cat type="list" pri="4110"/>
    <dgm:cat type="officeonline" pri="3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3" srcId="0" destId="1" srcOrd="0" destOrd="0"/>
        <dgm:cxn modelId="4" srcId="1" destId="11" srcOrd="0" destOrd="0"/>
        <dgm:cxn modelId="5" srcId="0" destId="2" srcOrd="0" destOrd="0"/>
        <dgm:cxn modelId="6" srcId="2" destId="21" srcOrd="0" destOrd="0"/>
      </dgm:cxnLst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>
          <dgm:param type="linDir" val="fromT"/>
          <dgm:param type="nodeHorzAlign" val="l"/>
        </dgm:alg>
      </dgm:if>
      <dgm:else name="Name3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linNode" refType="h"/>
      <dgm:constr type="w" for="ch" forName="linNode" refType="w"/>
      <dgm:constr type="h" for="ch" forName="spV" refType="primFontSz" refFor="des" refForName="parTx" fact="0.1"/>
      <dgm:constr type="primFontSz" for="des" forName="parTx" val="65"/>
      <dgm:constr type="primFontSz" for="des" forName="desTx" refType="primFontSz" refFor="des" refForName="parTx"/>
      <dgm:constr type="h" for="des" forName="parTx" refType="primFontSz" refFor="des" refForName="parTx" fact="0.55"/>
      <dgm:constr type="h" for="des" forName="bracket" refType="primFontSz" refFor="des" refForName="parTx" fact="0.55"/>
      <dgm:constr type="h" for="des" forName="desTx" refType="primFontSz" refFor="des" refForName="parTx" fact="0.55"/>
    </dgm:constrLst>
    <dgm:ruleLst>
      <dgm:rule type="primFontSz" for="des" forName="parTx" val="5" fact="NaN" max="NaN"/>
    </dgm:ruleLst>
    <dgm:forEach name="Name4" axis="ch" ptType="node">
      <dgm:layoutNode name="linNode">
        <dgm:choose name="Name5">
          <dgm:if name="Name6" func="var" arg="dir" op="equ" val="norm">
            <dgm:alg type="lin">
              <dgm:param type="linDir" val="fromL"/>
            </dgm:alg>
          </dgm:if>
          <dgm:else name="Name7">
            <dgm:alg type="lin">
              <dgm:param type="linDir" val="fromR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forName="parTx" refType="w" fact="0.25"/>
          <dgm:constr type="w" for="ch" forName="bracket" refType="w" fact="0.05"/>
          <dgm:constr type="w" for="ch" forName="spH" refType="w" fact="0.02"/>
          <dgm:constr type="w" for="ch" forName="desTx" refType="w" fact="0.68"/>
          <dgm:constr type="h" for="ch" forName="bracket" refType="h" refFor="ch" refForName="desTx" op="gte"/>
          <dgm:constr type="h" for="ch" forName="bracket" refType="h" refFor="ch" refForName="parTx" op="gte"/>
          <dgm:constr type="h" for="ch" forName="desTx" refType="h" refFor="ch" refForName="parTx" op="gte"/>
        </dgm:constrLst>
        <dgm:ruleLst/>
        <dgm:layoutNode name="parTx" styleLbl="revTx">
          <dgm:varLst>
            <dgm:chMax val="1"/>
            <dgm:bulletEnabled val="1"/>
          </dgm:varLst>
          <dgm:choose name="Name8">
            <dgm:if name="Name9" func="var" arg="dir" op="equ" val="norm">
              <dgm:alg type="tx">
                <dgm:param type="parTxLTRAlign" val="r"/>
              </dgm:alg>
            </dgm:if>
            <dgm:else name="Name10">
              <dgm:alg type="tx">
                <dgm:param type="parTxLTRAlign" val="l"/>
              </dgm:alg>
            </dgm:else>
          </dgm:choose>
          <dgm:shape xmlns:r="http://schemas.openxmlformats.org/officeDocument/2006/relationships" type="rect" r:blip="">
            <dgm:adjLst/>
          </dgm:shape>
          <dgm:presOf axis="self" ptType="node"/>
          <dgm:constrLst>
            <dgm:constr type="tMarg" refType="primFontSz" fact="0.2"/>
            <dgm:constr type="bMarg" refType="primFontSz" fact="0.2"/>
          </dgm:constrLst>
          <dgm:ruleLst>
            <dgm:rule type="h" val="INF" fact="NaN" max="NaN"/>
          </dgm:ruleLst>
        </dgm:layoutNode>
        <dgm:layoutNode name="bracket" styleLbl="parChTrans1D1">
          <dgm:alg type="sp"/>
          <dgm:choose name="Name11">
            <dgm:if name="Name12" func="var" arg="dir" op="equ" val="norm">
              <dgm:shape xmlns:r="http://schemas.openxmlformats.org/officeDocument/2006/relationships" type="leftBrace" r:blip="">
                <dgm:adjLst>
                  <dgm:adj idx="1" val="0.35"/>
                </dgm:adjLst>
              </dgm:shape>
            </dgm:if>
            <dgm:else name="Name13">
              <dgm:shape xmlns:r="http://schemas.openxmlformats.org/officeDocument/2006/relationships" rot="180" type="leftBrace" r:blip="">
                <dgm:adjLst>
                  <dgm:adj idx="1" val="0.35"/>
                </dgm:adjLst>
              </dgm:shape>
            </dgm:else>
          </dgm:choose>
          <dgm:presOf/>
        </dgm:layoutNode>
        <dgm:layoutNode name="spH">
          <dgm:alg type="sp"/>
        </dgm:layoutNode>
        <dgm:choose name="Name14">
          <dgm:if name="Name15" axis="ch" ptType="node" func="cnt" op="gte" val="1">
            <dgm:layoutNode name="desTx" styleLbl="node1">
              <dgm:varLst>
                <dgm:bulletEnabled val="1"/>
              </dgm:varLst>
              <dgm:alg type="tx">
                <dgm:param type="stBulletLvl" val="1"/>
                <dgm:param type="txAnchorVertCh" val="mid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secFontSz" refType="primFontSz"/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h" val="INF" fact="NaN" max="NaN"/>
              </dgm:ruleLst>
            </dgm:layoutNode>
          </dgm:if>
          <dgm:else name="Name16"/>
        </dgm:choose>
      </dgm:layoutNode>
      <dgm:forEach name="Name17" axis="followSib" ptType="sibTrans" cnt="1">
        <dgm:layoutNode name="spV">
          <dgm:alg type="sp"/>
        </dgm:layoutNode>
      </dgm:forEach>
    </dgm:forEach>
  </dgm:layoutNode>
</dgm:layoutDef>
</file>

<file path=ppt/diagrams/layout36.xml><?xml version="1.0" encoding="utf-8"?>
<dgm:layoutDef xmlns:dgm="http://schemas.openxmlformats.org/drawingml/2006/diagram" xmlns:a="http://schemas.openxmlformats.org/drawingml/2006/main" uniqueId="urn:diagrams.loki3.com/BracketList">
  <dgm:title val="Vertical Bracket List"/>
  <dgm:desc val="Use to show grouped blocks of information.  Works well with large amounts of Level 2 text."/>
  <dgm:catLst>
    <dgm:cat type="list" pri="4110"/>
    <dgm:cat type="officeonline" pri="3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3" srcId="0" destId="1" srcOrd="0" destOrd="0"/>
        <dgm:cxn modelId="4" srcId="1" destId="11" srcOrd="0" destOrd="0"/>
        <dgm:cxn modelId="5" srcId="0" destId="2" srcOrd="0" destOrd="0"/>
        <dgm:cxn modelId="6" srcId="2" destId="21" srcOrd="0" destOrd="0"/>
      </dgm:cxnLst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>
          <dgm:param type="linDir" val="fromT"/>
          <dgm:param type="nodeHorzAlign" val="l"/>
        </dgm:alg>
      </dgm:if>
      <dgm:else name="Name3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linNode" refType="h"/>
      <dgm:constr type="w" for="ch" forName="linNode" refType="w"/>
      <dgm:constr type="h" for="ch" forName="spV" refType="primFontSz" refFor="des" refForName="parTx" fact="0.1"/>
      <dgm:constr type="primFontSz" for="des" forName="parTx" val="65"/>
      <dgm:constr type="primFontSz" for="des" forName="desTx" refType="primFontSz" refFor="des" refForName="parTx"/>
      <dgm:constr type="h" for="des" forName="parTx" refType="primFontSz" refFor="des" refForName="parTx" fact="0.55"/>
      <dgm:constr type="h" for="des" forName="bracket" refType="primFontSz" refFor="des" refForName="parTx" fact="0.55"/>
      <dgm:constr type="h" for="des" forName="desTx" refType="primFontSz" refFor="des" refForName="parTx" fact="0.55"/>
    </dgm:constrLst>
    <dgm:ruleLst>
      <dgm:rule type="primFontSz" for="des" forName="parTx" val="5" fact="NaN" max="NaN"/>
    </dgm:ruleLst>
    <dgm:forEach name="Name4" axis="ch" ptType="node">
      <dgm:layoutNode name="linNode">
        <dgm:choose name="Name5">
          <dgm:if name="Name6" func="var" arg="dir" op="equ" val="norm">
            <dgm:alg type="lin">
              <dgm:param type="linDir" val="fromL"/>
            </dgm:alg>
          </dgm:if>
          <dgm:else name="Name7">
            <dgm:alg type="lin">
              <dgm:param type="linDir" val="fromR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forName="parTx" refType="w" fact="0.25"/>
          <dgm:constr type="w" for="ch" forName="bracket" refType="w" fact="0.05"/>
          <dgm:constr type="w" for="ch" forName="spH" refType="w" fact="0.02"/>
          <dgm:constr type="w" for="ch" forName="desTx" refType="w" fact="0.68"/>
          <dgm:constr type="h" for="ch" forName="bracket" refType="h" refFor="ch" refForName="desTx" op="gte"/>
          <dgm:constr type="h" for="ch" forName="bracket" refType="h" refFor="ch" refForName="parTx" op="gte"/>
          <dgm:constr type="h" for="ch" forName="desTx" refType="h" refFor="ch" refForName="parTx" op="gte"/>
        </dgm:constrLst>
        <dgm:ruleLst/>
        <dgm:layoutNode name="parTx" styleLbl="revTx">
          <dgm:varLst>
            <dgm:chMax val="1"/>
            <dgm:bulletEnabled val="1"/>
          </dgm:varLst>
          <dgm:choose name="Name8">
            <dgm:if name="Name9" func="var" arg="dir" op="equ" val="norm">
              <dgm:alg type="tx">
                <dgm:param type="parTxLTRAlign" val="r"/>
              </dgm:alg>
            </dgm:if>
            <dgm:else name="Name10">
              <dgm:alg type="tx">
                <dgm:param type="parTxLTRAlign" val="l"/>
              </dgm:alg>
            </dgm:else>
          </dgm:choose>
          <dgm:shape xmlns:r="http://schemas.openxmlformats.org/officeDocument/2006/relationships" type="rect" r:blip="">
            <dgm:adjLst/>
          </dgm:shape>
          <dgm:presOf axis="self" ptType="node"/>
          <dgm:constrLst>
            <dgm:constr type="tMarg" refType="primFontSz" fact="0.2"/>
            <dgm:constr type="bMarg" refType="primFontSz" fact="0.2"/>
          </dgm:constrLst>
          <dgm:ruleLst>
            <dgm:rule type="h" val="INF" fact="NaN" max="NaN"/>
          </dgm:ruleLst>
        </dgm:layoutNode>
        <dgm:layoutNode name="bracket" styleLbl="parChTrans1D1">
          <dgm:alg type="sp"/>
          <dgm:choose name="Name11">
            <dgm:if name="Name12" func="var" arg="dir" op="equ" val="norm">
              <dgm:shape xmlns:r="http://schemas.openxmlformats.org/officeDocument/2006/relationships" type="leftBrace" r:blip="">
                <dgm:adjLst>
                  <dgm:adj idx="1" val="0.35"/>
                </dgm:adjLst>
              </dgm:shape>
            </dgm:if>
            <dgm:else name="Name13">
              <dgm:shape xmlns:r="http://schemas.openxmlformats.org/officeDocument/2006/relationships" rot="180" type="leftBrace" r:blip="">
                <dgm:adjLst>
                  <dgm:adj idx="1" val="0.35"/>
                </dgm:adjLst>
              </dgm:shape>
            </dgm:else>
          </dgm:choose>
          <dgm:presOf/>
        </dgm:layoutNode>
        <dgm:layoutNode name="spH">
          <dgm:alg type="sp"/>
        </dgm:layoutNode>
        <dgm:choose name="Name14">
          <dgm:if name="Name15" axis="ch" ptType="node" func="cnt" op="gte" val="1">
            <dgm:layoutNode name="desTx" styleLbl="node1">
              <dgm:varLst>
                <dgm:bulletEnabled val="1"/>
              </dgm:varLst>
              <dgm:alg type="tx">
                <dgm:param type="stBulletLvl" val="1"/>
                <dgm:param type="txAnchorVertCh" val="mid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secFontSz" refType="primFontSz"/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h" val="INF" fact="NaN" max="NaN"/>
              </dgm:ruleLst>
            </dgm:layoutNode>
          </dgm:if>
          <dgm:else name="Name16"/>
        </dgm:choose>
      </dgm:layoutNode>
      <dgm:forEach name="Name17" axis="followSib" ptType="sibTrans" cnt="1">
        <dgm:layoutNode name="spV">
          <dgm:alg type="sp"/>
        </dgm:layoutNode>
      </dgm:forEach>
    </dgm:forEach>
  </dgm:layoutNode>
</dgm:layoutDef>
</file>

<file path=ppt/diagrams/layout37.xml><?xml version="1.0" encoding="utf-8"?>
<dgm:layoutDef xmlns:dgm="http://schemas.openxmlformats.org/drawingml/2006/diagram" xmlns:a="http://schemas.openxmlformats.org/drawingml/2006/main" uniqueId="urn:microsoft.com/office/officeart/2005/8/layout/vProcess5">
  <dgm:title val=""/>
  <dgm:desc val=""/>
  <dgm:catLst>
    <dgm:cat type="process" pri="1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</dgm:cxnLst>
      <dgm:bg/>
      <dgm:whole/>
    </dgm:dataModel>
  </dgm:clrData>
  <dgm:layoutNode name="outerComposite">
    <dgm:varLst>
      <dgm:chMax val="5"/>
      <dgm:dir/>
      <dgm:resizeHandles val="exact"/>
    </dgm:varLst>
    <dgm:alg type="composite"/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l" for="ch" forName="TwoNodes_1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r" for="ch" forName="TwoNodes_2" refType="w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r" for="ch" forName="TwoConn_1-2" refType="r" refFor="ch" refForName="TwoNodes_1"/>
          <dgm:constr type="r" for="ch" forName="TwoNodes_1_text" refType="l" refFor="ch" refForName="TwoConn_1-2"/>
          <dgm:constr type="rOff" for="ch" forName="TwoNodes_1_text" refType="w" refFor="ch" refForName="TwoConn_1-2" fact="-0.5"/>
          <dgm:constr type="t" for="ch" forName="TwoNodes_1_text" refType="t" refFor="ch" refForName="TwoNodes_1"/>
          <dgm:constr type="b" for="ch" forName="TwoNodes_1_text" refType="b" refFor="ch" refForName="TwoNodes_1"/>
          <dgm:constr type="l" for="ch" forName="TwoNodes_1_text" refType="l" refFor="ch" refForName="TwoNodes_1"/>
          <dgm:constr type="r" for="ch" forName="TwoNodes_2_text" refType="l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l" for="ch" forName="TwoNodes_2_text" refType="l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l" for="ch" forName="ThreeNodes_1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r" for="ch" forName="ThreeNodes_3" refType="w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r" for="ch" forName="ThreeConn_1-2" refType="r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r" for="ch" forName="ThreeConn_2-3" refType="r" refFor="ch" refForName="ThreeNodes_2"/>
          <dgm:constr type="r" for="ch" forName="ThreeNodes_1_text" refType="l" refFor="ch" refForName="ThreeConn_1-2"/>
          <dgm:constr type="rOff" for="ch" forName="ThreeNodes_1_text" refType="w" refFor="ch" refForName="ThreeConn_1-2" fact="-0.57"/>
          <dgm:constr type="t" for="ch" forName="ThreeNodes_1_text" refType="t" refFor="ch" refForName="ThreeNodes_1"/>
          <dgm:constr type="b" for="ch" forName="ThreeNodes_1_text" refType="b" refFor="ch" refForName="ThreeNodes_1"/>
          <dgm:constr type="l" for="ch" forName="ThreeNodes_1_text" refType="l" refFor="ch" refForName="ThreeNodes_1"/>
          <dgm:constr type="r" for="ch" forName="ThreeNodes_2_text" refType="l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l" for="ch" forName="ThreeNodes_2_text" refType="l" refFor="ch" refForName="ThreeNodes_2"/>
          <dgm:constr type="r" for="ch" forName="ThreeNodes_3_text" refType="l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l" for="ch" forName="ThreeNodes_3_text" refType="l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l" for="ch" forName="FourNodes_1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467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533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r" for="ch" forName="FourNodes_4" refType="w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r" for="ch" forName="FourConn_1-2" refType="r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r" for="ch" forName="FourConn_2-3" refType="r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r" for="ch" forName="FourConn_3-4" refType="r" refFor="ch" refForName="FourNodes_3"/>
          <dgm:constr type="r" for="ch" forName="FourNodes_1_text" refType="l" refFor="ch" refForName="FourConn_1-2"/>
          <dgm:constr type="rOff" for="ch" forName="FourNodes_1_text" refType="w" refFor="ch" refForName="FourConn_1-2" fact="-0.7"/>
          <dgm:constr type="t" for="ch" forName="FourNodes_1_text" refType="t" refFor="ch" refForName="FourNodes_1"/>
          <dgm:constr type="b" for="ch" forName="FourNodes_1_text" refType="b" refFor="ch" refForName="FourNodes_1"/>
          <dgm:constr type="l" for="ch" forName="FourNodes_1_text" refType="l" refFor="ch" refForName="FourNodes_1"/>
          <dgm:constr type="r" for="ch" forName="FourNodes_2_text" refType="l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l" for="ch" forName="FourNodes_2_text" refType="l" refFor="ch" refForName="FourNodes_2"/>
          <dgm:constr type="r" for="ch" forName="FourNodes_3_text" refType="l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l" for="ch" forName="FourNodes_3_text" refType="l" refFor="ch" refForName="FourNodes_3"/>
          <dgm:constr type="r" for="ch" forName="FourNodes_4_text" refType="l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l" for="ch" forName="FourNodes_4_text" refType="l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l" for="ch" forName="FiveNodes_1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442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557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r" for="ch" forName="FiveNodes_5" refType="w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r" for="ch" forName="FiveConn_1-2" refType="r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r" for="ch" forName="FiveConn_2-3" refType="r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r" for="ch" forName="FiveConn_3-4" refType="r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r" for="ch" forName="FiveConn_4-5" refType="r" refFor="ch" refForName="FiveNodes_4"/>
          <dgm:constr type="r" for="ch" forName="FiveNodes_1_text" refType="l" refFor="ch" refForName="FiveConn_1-2"/>
          <dgm:constr type="rOff" for="ch" forName="FiveNodes_1_text" refType="w" refFor="ch" refForName="FiveConn_1-2" fact="-0.75"/>
          <dgm:constr type="t" for="ch" forName="FiveNodes_1_text" refType="t" refFor="ch" refForName="FiveNodes_1"/>
          <dgm:constr type="b" for="ch" forName="FiveNodes_1_text" refType="b" refFor="ch" refForName="FiveNodes_1"/>
          <dgm:constr type="l" for="ch" forName="FiveNodes_1_text" refType="l" refFor="ch" refForName="FiveNodes_1"/>
          <dgm:constr type="r" for="ch" forName="FiveNodes_2_text" refType="l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l" for="ch" forName="FiveNodes_2_text" refType="l" refFor="ch" refForName="FiveNodes_2"/>
          <dgm:constr type="r" for="ch" forName="FiveNodes_3_text" refType="l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l" for="ch" forName="FiveNodes_3_text" refType="l" refFor="ch" refForName="FiveNodes_3"/>
          <dgm:constr type="r" for="ch" forName="FiveNodes_4_text" refType="l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l" for="ch" forName="FiveNodes_4_text" refType="l" refFor="ch" refForName="FiveNodes_4"/>
          <dgm:constr type="r" for="ch" forName="FiveNodes_5_text" refType="l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l" for="ch" forName="FiveNodes_5_text" refType="l" refFor="ch" refForName="FiveNodes_5"/>
        </dgm:constrLst>
      </dgm:if>
      <dgm:else name="Name2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r" for="ch" forName="TwoNodes_1" refType="w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l" for="ch" forName="TwoNodes_2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l" for="ch" forName="TwoConn_1-2" refType="l" refFor="ch" refForName="TwoNodes_1"/>
          <dgm:constr type="l" for="ch" forName="TwoNodes_1_text" refType="r" refFor="ch" refForName="TwoConn_1-2"/>
          <dgm:constr type="lOff" for="ch" forName="TwoNodes_1_text" refType="w" refFor="ch" refForName="TwoConn_1-2" fact="0.5"/>
          <dgm:constr type="t" for="ch" forName="TwoNodes_1_text" refType="t" refFor="ch" refForName="TwoNodes_1"/>
          <dgm:constr type="b" for="ch" forName="TwoNodes_1_text" refType="b" refFor="ch" refForName="TwoNodes_1"/>
          <dgm:constr type="r" for="ch" forName="TwoNodes_1_text" refType="r" refFor="ch" refForName="TwoNodes_1"/>
          <dgm:constr type="l" for="ch" forName="TwoNodes_2_text" refType="r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r" for="ch" forName="TwoNodes_2_text" refType="r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r" for="ch" forName="ThreeNodes_1" refType="w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l" for="ch" forName="ThreeNodes_3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l" for="ch" forName="ThreeConn_1-2" refType="l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l" for="ch" forName="ThreeConn_2-3" refType="l" refFor="ch" refForName="ThreeNodes_2"/>
          <dgm:constr type="l" for="ch" forName="ThreeNodes_1_text" refType="r" refFor="ch" refForName="ThreeConn_1-2"/>
          <dgm:constr type="lOff" for="ch" forName="ThreeNodes_1_text" refType="w" refFor="ch" refForName="ThreeConn_1-2" fact="0.55"/>
          <dgm:constr type="t" for="ch" forName="ThreeNodes_1_text" refType="t" refFor="ch" refForName="ThreeNodes_1"/>
          <dgm:constr type="b" for="ch" forName="ThreeNodes_1_text" refType="b" refFor="ch" refForName="ThreeNodes_1"/>
          <dgm:constr type="r" for="ch" forName="ThreeNodes_1_text" refType="r" refFor="ch" refForName="ThreeNodes_1"/>
          <dgm:constr type="l" for="ch" forName="ThreeNodes_2_text" refType="r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r" for="ch" forName="ThreeNodes_2_text" refType="r" refFor="ch" refForName="ThreeNodes_2"/>
          <dgm:constr type="l" for="ch" forName="ThreeNodes_3_text" refType="r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r" for="ch" forName="ThreeNodes_3_text" refType="r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r" for="ch" forName="FourNodes_1" refType="w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533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467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l" for="ch" forName="FourNodes_4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l" for="ch" forName="FourConn_1-2" refType="l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l" for="ch" forName="FourConn_2-3" refType="l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l" for="ch" forName="FourConn_3-4" refType="l" refFor="ch" refForName="FourNodes_3"/>
          <dgm:constr type="l" for="ch" forName="FourNodes_1_text" refType="r" refFor="ch" refForName="FourConn_1-2"/>
          <dgm:constr type="lOff" for="ch" forName="FourNodes_1_text" refType="w" refFor="ch" refForName="FourConn_1-2" fact="0.69"/>
          <dgm:constr type="t" for="ch" forName="FourNodes_1_text" refType="t" refFor="ch" refForName="FourNodes_1"/>
          <dgm:constr type="b" for="ch" forName="FourNodes_1_text" refType="b" refFor="ch" refForName="FourNodes_1"/>
          <dgm:constr type="r" for="ch" forName="FourNodes_1_text" refType="r" refFor="ch" refForName="FourNodes_1"/>
          <dgm:constr type="l" for="ch" forName="FourNodes_2_text" refType="r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r" for="ch" forName="FourNodes_2_text" refType="r" refFor="ch" refForName="FourNodes_2"/>
          <dgm:constr type="l" for="ch" forName="FourNodes_3_text" refType="r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r" for="ch" forName="FourNodes_3_text" refType="r" refFor="ch" refForName="FourNodes_3"/>
          <dgm:constr type="l" for="ch" forName="FourNodes_4_text" refType="r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r" for="ch" forName="FourNodes_4_text" refType="r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r" for="ch" forName="FiveNodes_1" refType="w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557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442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l" for="ch" forName="FiveNodes_5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l" for="ch" forName="FiveConn_1-2" refType="l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l" for="ch" forName="FiveConn_2-3" refType="l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l" for="ch" forName="FiveConn_3-4" refType="l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l" for="ch" forName="FiveConn_4-5" refType="l" refFor="ch" refForName="FiveNodes_4"/>
          <dgm:constr type="l" for="ch" forName="FiveNodes_1_text" refType="r" refFor="ch" refForName="FiveConn_1-2"/>
          <dgm:constr type="lOff" for="ch" forName="FiveNodes_1_text" refType="w" refFor="ch" refForName="FiveConn_1-2" fact="0.73"/>
          <dgm:constr type="t" for="ch" forName="FiveNodes_1_text" refType="t" refFor="ch" refForName="FiveNodes_1"/>
          <dgm:constr type="b" for="ch" forName="FiveNodes_1_text" refType="b" refFor="ch" refForName="FiveNodes_1"/>
          <dgm:constr type="r" for="ch" forName="FiveNodes_1_text" refType="r" refFor="ch" refForName="FiveNodes_1"/>
          <dgm:constr type="l" for="ch" forName="FiveNodes_2_text" refType="r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r" for="ch" forName="FiveNodes_2_text" refType="r" refFor="ch" refForName="FiveNodes_2"/>
          <dgm:constr type="l" for="ch" forName="FiveNodes_3_text" refType="r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r" for="ch" forName="FiveNodes_3_text" refType="r" refFor="ch" refForName="FiveNodes_3"/>
          <dgm:constr type="l" for="ch" forName="FiveNodes_4_text" refType="r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r" for="ch" forName="FiveNodes_4_text" refType="r" refFor="ch" refForName="FiveNodes_4"/>
          <dgm:constr type="l" for="ch" forName="FiveNodes_5_text" refType="r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r" for="ch" forName="FiveNodes_5_text" refType="r" refFor="ch" refForName="FiveNodes_5"/>
        </dgm:constrLst>
      </dgm:else>
    </dgm:choose>
    <dgm:ruleLst/>
    <dgm:layoutNode name="dummyMaxCanvas">
      <dgm:varLst/>
      <dgm:alg type="sp"/>
      <dgm:shape xmlns:r="http://schemas.openxmlformats.org/officeDocument/2006/relationships" r:blip="">
        <dgm:adjLst/>
      </dgm:shape>
      <dgm:presOf/>
      <dgm:constrLst/>
      <dgm:ruleLst/>
    </dgm:layoutNode>
    <dgm:choose name="Name3">
      <dgm:if name="Name4" axis="ch" ptType="node" func="cnt" op="equ" val="1">
        <dgm:layoutNode name="OneNode_1">
          <dgm:varLst>
            <dgm:bulletEnabled val="1"/>
          </dgm:varLst>
          <dgm:alg type="tx"/>
          <dgm:shape xmlns:r="http://schemas.openxmlformats.org/officeDocument/2006/relationships" type="roundRect" r:blip="">
            <dgm:adjLst>
              <dgm:adj idx="1" val="0.1"/>
            </dgm:adjLst>
          </dgm:shape>
          <dgm:presOf axis="ch desOrSelf" ptType="node node" st="1 1" cnt="1 0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5">
        <dgm:choose name="Name6">
          <dgm:if name="Name7" axis="ch" ptType="node" func="cnt" op="equ" val="2">
            <dgm:layoutNode name="TwoNodes_1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1 1" cnt="1 0"/>
              <dgm:constrLst/>
              <dgm:ruleLst/>
            </dgm:layoutNode>
            <dgm:layoutNode name="TwoNodes_2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2 1" cnt="1 0"/>
              <dgm:constrLst/>
              <dgm:ruleLst/>
            </dgm:layoutNode>
            <dgm:layoutNode name="TwoConn_1-2" styleLbl="fgAccFollowNode1">
              <dgm:varLst>
                <dgm:bulletEnabled val="1"/>
              </dgm:varLst>
              <dgm:alg type="tx"/>
              <dgm:shape xmlns:r="http://schemas.openxmlformats.org/officeDocument/2006/relationships" type="downArrow" r:blip="">
                <dgm:adjLst>
                  <dgm:adj idx="1" val="0.55"/>
                  <dgm:adj idx="2" val="0.45"/>
                </dgm:adjLst>
              </dgm:shape>
              <dgm:presOf axis="ch" ptType="sibTrans" cnt="1"/>
              <dgm:constrLst>
                <dgm:constr type="lMarg" refType="primFontSz" fact="0.1"/>
                <dgm:constr type="rMarg" refType="primFontSz" fact="0.1"/>
                <dgm:constr type="tMarg" refType="primFontSz" fact="0.1"/>
                <dgm:constr type="bMarg" refType="primFontSz" fact="0.1"/>
              </dgm:constrLst>
              <dgm:ruleLst>
                <dgm:rule type="primFontSz" val="5" fact="NaN" max="NaN"/>
              </dgm:ruleLst>
            </dgm:layoutNode>
            <dgm:layoutNode name="TwoNodes_1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1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  <dgm:layoutNode name="TwoNodes_2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2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</dgm:if>
          <dgm:else name="Name8">
            <dgm:choose name="Name9">
              <dgm:if name="Name10" axis="ch" ptType="node" func="cnt" op="equ" val="3">
                <dgm:layoutNode name="ThreeNodes_1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1 1" cnt="1 0"/>
                  <dgm:constrLst/>
                  <dgm:ruleLst/>
                </dgm:layoutNode>
                <dgm:layoutNode name="ThreeNodes_2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2 1" cnt="1 0"/>
                  <dgm:constrLst/>
                  <dgm:ruleLst/>
                </dgm:layoutNode>
                <dgm:layoutNode name="ThreeNodes_3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3 1" cnt="1 0"/>
                  <dgm:constrLst/>
                  <dgm:ruleLst/>
                </dgm:layoutNode>
                <dgm:layoutNode name="ThreeConn_1-2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Conn_2-3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st="2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Nodes_1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1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2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2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3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3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</dgm:if>
              <dgm:else name="Name11">
                <dgm:choose name="Name12">
                  <dgm:if name="Name13" axis="ch" ptType="node" func="cnt" op="equ" val="4">
                    <dgm:layoutNode name="FourNodes_1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/>
                      <dgm:ruleLst/>
                    </dgm:layoutNode>
                    <dgm:layoutNode name="FourNodes_2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/>
                      <dgm:ruleLst/>
                    </dgm:layoutNode>
                    <dgm:layoutNode name="FourNodes_3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/>
                      <dgm:ruleLst/>
                    </dgm:layoutNode>
                    <dgm:layoutNode name="FourNodes_4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/>
                      <dgm:ruleLst/>
                    </dgm:layoutNode>
                    <dgm:layoutNode name="FourConn_1-2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2-3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2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3-4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3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1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2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3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4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if>
                  <dgm:else name="Name14">
                    <dgm:choose name="Name15">
                      <dgm:if name="Name16" axis="ch" ptType="node" func="cnt" op="gte" val="5">
                        <dgm:layoutNode name="FiveNodes_1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/>
                          <dgm:ruleLst/>
                        </dgm:layoutNode>
                        <dgm:layoutNode name="FiveNodes_2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/>
                          <dgm:ruleLst/>
                        </dgm:layoutNode>
                        <dgm:layoutNode name="FiveNodes_3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/>
                          <dgm:ruleLst/>
                        </dgm:layoutNode>
                        <dgm:layoutNode name="FiveNodes_4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/>
                          <dgm:ruleLst/>
                        </dgm:layoutNode>
                        <dgm:layoutNode name="FiveNodes_5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/>
                          <dgm:ruleLst/>
                        </dgm:layoutNode>
                        <dgm:layoutNode name="FiveConn_1-2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2-3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2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3-4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3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4-5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4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1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2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3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4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5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</dgm:if>
                      <dgm:else name="Name17"/>
                    </dgm:choose>
                  </dgm:else>
                </dgm:choose>
              </dgm:else>
            </dgm:choose>
          </dgm:else>
        </dgm:choose>
      </dgm:else>
    </dgm:choose>
  </dgm:layoutNode>
</dgm:layoutDef>
</file>

<file path=ppt/diagrams/layout38.xml><?xml version="1.0" encoding="utf-8"?>
<dgm:layoutDef xmlns:dgm="http://schemas.openxmlformats.org/drawingml/2006/diagram" xmlns:a="http://schemas.openxmlformats.org/drawingml/2006/main" uniqueId="urn:microsoft.com/office/officeart/2008/layout/HexagonCluster">
  <dgm:title val=""/>
  <dgm:desc val=""/>
  <dgm:catLst>
    <dgm:cat type="picture" pri="21000"/>
    <dgm:cat type="relationship" pri="3200"/>
    <dgm:cat type="pictureconvert" pri="21000"/>
  </dgm:catLst>
  <dgm:sampData>
    <dgm:dataModel>
      <dgm:ptLst>
        <dgm:pt modelId="0" type="doc"/>
        <dgm:pt modelId="10">
          <dgm:prSet phldr="1"/>
        </dgm:pt>
        <dgm:pt modelId="20">
          <dgm:prSet phldr="1"/>
        </dgm:pt>
        <dgm:pt modelId="30">
          <dgm:prSet phldr="1"/>
        </dgm:pt>
      </dgm:ptLst>
      <dgm:cxnLst>
        <dgm:cxn modelId="40" srcId="0" destId="10" srcOrd="0" destOrd="0"/>
        <dgm:cxn modelId="50" srcId="0" destId="20" srcOrd="1" destOrd="0"/>
        <dgm:cxn modelId="60" srcId="0" destId="30" srcOrd="2" destOrd="0"/>
      </dgm:cxnLst>
      <dgm:bg/>
      <dgm:whole/>
    </dgm:dataModel>
  </dgm:sampData>
  <dgm:styleData>
    <dgm:dataModel>
      <dgm:ptLst>
        <dgm:pt modelId="0" type="doc"/>
        <dgm:pt modelId="10">
          <dgm:prSet phldr="1"/>
        </dgm:pt>
        <dgm:pt modelId="20">
          <dgm:prSet phldr="1"/>
        </dgm:pt>
        <dgm:pt modelId="30">
          <dgm:prSet phldr="1"/>
        </dgm:pt>
      </dgm:ptLst>
      <dgm:cxnLst>
        <dgm:cxn modelId="40" srcId="0" destId="10" srcOrd="0" destOrd="0"/>
        <dgm:cxn modelId="50" srcId="0" destId="20" srcOrd="1" destOrd="0"/>
        <dgm:cxn modelId="60" srcId="0" destId="30" srcOrd="2" destOrd="0"/>
      </dgm:cxnLst>
      <dgm:bg/>
      <dgm:whole/>
    </dgm:dataModel>
  </dgm:styleData>
  <dgm:clrData>
    <dgm:dataModel>
      <dgm:ptLst>
        <dgm:pt modelId="0" type="doc"/>
        <dgm:pt modelId="10">
          <dgm:prSet phldr="1"/>
        </dgm:pt>
        <dgm:pt modelId="20">
          <dgm:prSet phldr="1"/>
        </dgm:pt>
        <dgm:pt modelId="30">
          <dgm:prSet phldr="1"/>
        </dgm:pt>
      </dgm:ptLst>
      <dgm:cxnLst>
        <dgm:cxn modelId="40" srcId="0" destId="10" srcOrd="0" destOrd="0"/>
        <dgm:cxn modelId="50" srcId="0" destId="20" srcOrd="1" destOrd="0"/>
        <dgm:cxn modelId="60" srcId="0" destId="30" srcOrd="2" destOrd="0"/>
      </dgm:cxnLst>
      <dgm:bg/>
      <dgm:whole/>
    </dgm:dataModel>
  </dgm:clrData>
  <dgm:layoutNode name="Name0">
    <dgm:varLst>
      <dgm:chMax val="21"/>
      <dgm:chPref val="21"/>
    </dgm:varLst>
    <dgm:shape xmlns:r="http://schemas.openxmlformats.org/officeDocument/2006/relationships" r:blip="">
      <dgm:adjLst/>
    </dgm:shape>
    <dgm:choose name="Name1">
      <dgm:if name="Name2" axis="ch" ptType="node" func="cnt" op="equ" val="1">
        <dgm:alg type="composite">
          <dgm:param type="ar" val="1.3871"/>
        </dgm:alg>
        <dgm:constrLst>
          <dgm:constr type="primFontSz" for="des" ptType="node" op="equ" val="65"/>
          <dgm:constr type="l" for="ch" forName="text1" refType="w" fact="0.4525"/>
          <dgm:constr type="t" for="ch" forName="text1" refType="h" fact="0.346"/>
          <dgm:constr type="w" for="ch" forName="text1" refType="w" fact="0.5475"/>
          <dgm:constr type="h" for="ch" forName="text1" refType="h" fact="0.654"/>
          <dgm:constr type="l" for="ch" forName="textaccent1" refType="w" fact="0.4652"/>
          <dgm:constr type="t" for="ch" forName="textaccent1" refType="h" fact="0.6348"/>
          <dgm:constr type="w" for="ch" forName="textaccent1" refType="w" fact="0.0639"/>
          <dgm:constr type="h" for="ch" forName="textaccent1" refType="h" fact="0.0765"/>
          <dgm:constr type="l" for="ch" forName="image1" refType="w" fact="0"/>
          <dgm:constr type="t" for="ch" forName="image1" refType="h" fact="0"/>
          <dgm:constr type="w" for="ch" forName="image1" refType="w" fact="0.5468"/>
          <dgm:constr type="h" for="ch" forName="image1" refType="h" fact="0.6538"/>
          <dgm:constr type="l" for="ch" forName="imageaccent1" refType="w" fact="0.3702"/>
          <dgm:constr type="t" for="ch" forName="imageaccent1" refType="h" fact="0.5633"/>
          <dgm:constr type="w" for="ch" forName="imageaccent1" refType="w" fact="0.0639"/>
          <dgm:constr type="h" for="ch" forName="imageaccent1" refType="h" fact="0.0765"/>
        </dgm:constrLst>
      </dgm:if>
      <dgm:if name="Name3" axis="ch" ptType="node" func="cnt" op="equ" val="2">
        <dgm:alg type="composite">
          <dgm:param type="ar" val="2.6443"/>
        </dgm:alg>
        <dgm:constrLst>
          <dgm:constr type="primFontSz" for="des" ptType="node" op="equ" val="65"/>
          <dgm:constr type="l" for="ch" forName="text1" refType="w" fact="0.2383"/>
          <dgm:constr type="t" for="ch" forName="text1" refType="h" fact="0.3501"/>
          <dgm:constr type="w" for="ch" forName="text1" refType="w" fact="0.285"/>
          <dgm:constr type="h" for="ch" forName="text1" refType="h" fact="0.6499"/>
          <dgm:constr type="l" for="ch" forName="textaccent1" refType="w" fact="0.2472"/>
          <dgm:constr type="t" for="ch" forName="textaccent1" refType="h" fact="0.6371"/>
          <dgm:constr type="w" for="ch" forName="textaccent1" refType="w" fact="0.0333"/>
          <dgm:constr type="h" for="ch" forName="textaccent1" refType="h" fact="0.076"/>
          <dgm:constr type="l" for="ch" forName="image1" refType="w" fact="0"/>
          <dgm:constr type="t" for="ch" forName="image1" refType="h" fact="0"/>
          <dgm:constr type="w" for="ch" forName="image1" refType="w" fact="0.285"/>
          <dgm:constr type="h" for="ch" forName="image1" refType="h" fact="0.6499"/>
          <dgm:constr type="l" for="ch" forName="imageaccent1" refType="w" fact="0.1942"/>
          <dgm:constr type="t" for="ch" forName="imageaccent1" refType="h" fact="0.5602"/>
          <dgm:constr type="w" for="ch" forName="imageaccent1" refType="w" fact="0.0333"/>
          <dgm:constr type="h" for="ch" forName="imageaccent1" refType="h" fact="0.076"/>
          <dgm:constr type="l" for="ch" forName="text2" refType="w" fact="0.4767"/>
          <dgm:constr type="t" for="ch" forName="text2" refType="h" fact="0"/>
          <dgm:constr type="w" for="ch" forName="text2" refType="w" fact="0.285"/>
          <dgm:constr type="h" for="ch" forName="text2" refType="h" fact="0.6499"/>
          <dgm:constr type="l" for="ch" forName="textaccent2" refType="w" fact="0.6709"/>
          <dgm:constr type="t" for="ch" forName="textaccent2" refType="h" fact="0.5602"/>
          <dgm:constr type="w" for="ch" forName="textaccent2" refType="w" fact="0.0333"/>
          <dgm:constr type="h" for="ch" forName="textaccent2" refType="h" fact="0.076"/>
          <dgm:constr type="l" for="ch" forName="image2" refType="w" fact="0.715"/>
          <dgm:constr type="t" for="ch" forName="image2" refType="h" fact="0.3501"/>
          <dgm:constr type="w" for="ch" forName="image2" refType="w" fact="0.285"/>
          <dgm:constr type="h" for="ch" forName="image2" refType="h" fact="0.6499"/>
          <dgm:constr type="l" for="ch" forName="imageaccent2" refType="w" fact="0.7239"/>
          <dgm:constr type="t" for="ch" forName="imageaccent2" refType="h" fact="0.6371"/>
          <dgm:constr type="w" for="ch" forName="imageaccent2" refType="w" fact="0.0333"/>
          <dgm:constr type="h" for="ch" forName="imageaccent2" refType="h" fact="0.076"/>
        </dgm:constrLst>
      </dgm:if>
      <dgm:if name="Name4" axis="ch" ptType="node" func="cnt" op="equ" val="3">
        <dgm:alg type="composite">
          <dgm:param type="ar" val="1.5623"/>
        </dgm:alg>
        <dgm:constrLst>
          <dgm:constr type="primFontSz" for="des" ptType="node" op="equ" val="65"/>
          <dgm:constr type="l" for="ch" forName="text1" refType="w" fact="0.2402"/>
          <dgm:constr type="t" for="ch" forName="text1" refType="h" fact="0.6215"/>
          <dgm:constr type="w" for="ch" forName="text1" refType="w" fact="0.281"/>
          <dgm:constr type="h" for="ch" forName="text1" refType="h" fact="0.3785"/>
          <dgm:constr type="l" for="ch" forName="textaccent1" refType="w" fact="0.2475"/>
          <dgm:constr type="t" for="ch" forName="textaccent1" refType="h" fact="0.7886"/>
          <dgm:constr type="w" for="ch" forName="textaccent1" refType="w" fact="0.0329"/>
          <dgm:constr type="h" for="ch" forName="textaccent1" refType="h" fact="0.0443"/>
          <dgm:constr type="l" for="ch" forName="image1" refType="w" fact="0"/>
          <dgm:constr type="t" for="ch" forName="image1" refType="h" fact="0.4182"/>
          <dgm:constr type="w" for="ch" forName="image1" refType="w" fact="0.281"/>
          <dgm:constr type="h" for="ch" forName="image1" refType="h" fact="0.3785"/>
          <dgm:constr type="l" for="ch" forName="imageaccent1" refType="w" fact="0.1913"/>
          <dgm:constr type="t" for="ch" forName="imageaccent1" refType="h" fact="0.7467"/>
          <dgm:constr type="w" for="ch" forName="imageaccent1" refType="w" fact="0.0329"/>
          <dgm:constr type="h" for="ch" forName="imageaccent1" refType="h" fact="0.0443"/>
          <dgm:constr type="l" for="ch" forName="text2" refType="w" fact="0.4796"/>
          <dgm:constr type="t" for="ch" forName="text2" refType="h" fact="0.4137"/>
          <dgm:constr type="w" for="ch" forName="text2" refType="w" fact="0.281"/>
          <dgm:constr type="h" for="ch" forName="text2" refType="h" fact="0.3785"/>
          <dgm:constr type="l" for="ch" forName="textaccent2" refType="w" fact="0.6717"/>
          <dgm:constr type="t" for="ch" forName="textaccent2" refType="h" fact="0.7418"/>
          <dgm:constr type="w" for="ch" forName="textaccent2" refType="w" fact="0.0329"/>
          <dgm:constr type="h" for="ch" forName="textaccent2" refType="h" fact="0.0443"/>
          <dgm:constr type="l" for="ch" forName="image2" refType="w" fact="0.719"/>
          <dgm:constr type="t" for="ch" forName="image2" refType="h" fact="0.6215"/>
          <dgm:constr type="w" for="ch" forName="image2" refType="w" fact="0.281"/>
          <dgm:constr type="h" for="ch" forName="image2" refType="h" fact="0.3785"/>
          <dgm:constr type="l" for="ch" forName="imageaccent2" refType="w" fact="0.7263"/>
          <dgm:constr type="t" for="ch" forName="imageaccent2" refType="h" fact="0.7886"/>
          <dgm:constr type="w" for="ch" forName="imageaccent2" refType="w" fact="0.0329"/>
          <dgm:constr type="h" for="ch" forName="imageaccent2" refType="h" fact="0.0443"/>
          <dgm:constr type="l" for="ch" forName="text3" refType="w" fact="0.2402"/>
          <dgm:constr type="t" for="ch" forName="text3" refType="h" fact="0.2068"/>
          <dgm:constr type="w" for="ch" forName="text3" refType="w" fact="0.281"/>
          <dgm:constr type="h" for="ch" forName="text3" refType="h" fact="0.3785"/>
          <dgm:constr type="l" for="ch" forName="textaccent3" refType="w" fact="0.4307"/>
          <dgm:constr type="t" for="ch" forName="textaccent3" refType="h" fact="0.215"/>
          <dgm:constr type="w" for="ch" forName="textaccent3" refType="w" fact="0.0329"/>
          <dgm:constr type="h" for="ch" forName="textaccent3" refType="h" fact="0.0443"/>
          <dgm:constr type="l" for="ch" forName="image3" refType="w" fact="0.4796"/>
          <dgm:constr type="t" for="ch" forName="image3" refType="h" fact="0"/>
          <dgm:constr type="w" for="ch" forName="image3" refType="w" fact="0.281"/>
          <dgm:constr type="h" for="ch" forName="image3" refType="h" fact="0.3785"/>
          <dgm:constr type="l" for="ch" forName="imageaccent3" refType="w" fact="0.4879"/>
          <dgm:constr type="t" for="ch" forName="imageaccent3" refType="h" fact="0.1662"/>
          <dgm:constr type="w" for="ch" forName="imageaccent3" refType="w" fact="0.0329"/>
          <dgm:constr type="h" for="ch" forName="imageaccent3" refType="h" fact="0.0443"/>
        </dgm:constrLst>
      </dgm:if>
      <dgm:if name="Name5" axis="ch" ptType="node" func="cnt" op="equ" val="4">
        <dgm:alg type="composite">
          <dgm:param type="ar" val="1.943"/>
        </dgm:alg>
        <dgm:constrLst>
          <dgm:constr type="primFontSz" for="des" ptType="node" op="equ" val="65"/>
          <dgm:constr type="l" for="ch" forName="image2" refType="w" fact="0.5787"/>
          <dgm:constr type="t" for="ch" forName="image2" refType="h" fact="0.6208"/>
          <dgm:constr type="w" for="ch" forName="image2" refType="w" fact="0.227"/>
          <dgm:constr type="h" for="ch" forName="image2" refType="h" fact="0.3786"/>
          <dgm:constr type="l" for="ch" forName="text4" refType="w" fact="0.5787"/>
          <dgm:constr type="t" for="ch" forName="text4" refType="h" fact="0.2081"/>
          <dgm:constr type="w" for="ch" forName="text4" refType="w" fact="0.227"/>
          <dgm:constr type="h" for="ch" forName="text4" refType="h" fact="0.3786"/>
          <dgm:constr type="l" for="ch" forName="text2" refType="w" fact="0.3852"/>
          <dgm:constr type="t" for="ch" forName="text2" refType="h" fact="0.4127"/>
          <dgm:constr type="w" for="ch" forName="text2" refType="w" fact="0.227"/>
          <dgm:constr type="h" for="ch" forName="text2" refType="h" fact="0.3786"/>
          <dgm:constr type="l" for="ch" forName="image3" refType="w" fact="0.3852"/>
          <dgm:constr type="t" for="ch" forName="image3" refType="h" fact="0"/>
          <dgm:constr type="w" for="ch" forName="image3" refType="w" fact="0.227"/>
          <dgm:constr type="h" for="ch" forName="image3" refType="h" fact="0.3786"/>
          <dgm:constr type="l" for="ch" forName="text1" refType="w" fact="0.1927"/>
          <dgm:constr type="t" for="ch" forName="text1" refType="h" fact="0.6214"/>
          <dgm:constr type="w" for="ch" forName="text1" refType="w" fact="0.227"/>
          <dgm:constr type="h" for="ch" forName="text1" refType="h" fact="0.3786"/>
          <dgm:constr type="l" for="ch" forName="textaccent1" refType="w" fact="0.1998"/>
          <dgm:constr type="t" for="ch" forName="textaccent1" refType="h" fact="0.7887"/>
          <dgm:constr type="w" for="ch" forName="textaccent1" refType="w" fact="0.0265"/>
          <dgm:constr type="h" for="ch" forName="textaccent1" refType="h" fact="0.0444"/>
          <dgm:constr type="l" for="ch" forName="image1" refType="w" fact="0"/>
          <dgm:constr type="t" for="ch" forName="image1" refType="h" fact="0.4156"/>
          <dgm:constr type="w" for="ch" forName="image1" refType="w" fact="0.227"/>
          <dgm:constr type="h" for="ch" forName="image1" refType="h" fact="0.3786"/>
          <dgm:constr type="l" for="ch" forName="imageaccent1" refType="w" fact="0.1537"/>
          <dgm:constr type="t" for="ch" forName="imageaccent1" refType="h" fact="0.7417"/>
          <dgm:constr type="w" for="ch" forName="imageaccent1" refType="w" fact="0.0265"/>
          <dgm:constr type="h" for="ch" forName="imageaccent1" refType="h" fact="0.0444"/>
          <dgm:constr type="l" for="ch" forName="textaccent2" refType="w" fact="0.5407"/>
          <dgm:constr type="t" for="ch" forName="textaccent2" refType="h" fact="0.7384"/>
          <dgm:constr type="w" for="ch" forName="textaccent2" refType="w" fact="0.0265"/>
          <dgm:constr type="h" for="ch" forName="textaccent2" refType="h" fact="0.0444"/>
          <dgm:constr type="l" for="ch" forName="imageaccent2" refType="w" fact="0.5839"/>
          <dgm:constr type="t" for="ch" forName="imageaccent2" refType="h" fact="0.7904"/>
          <dgm:constr type="w" for="ch" forName="imageaccent2" refType="w" fact="0.0265"/>
          <dgm:constr type="h" for="ch" forName="imageaccent2" refType="h" fact="0.0444"/>
          <dgm:constr type="l" for="ch" forName="text3" refType="w" fact="0.1927"/>
          <dgm:constr type="t" for="ch" forName="text3" refType="h" fact="0.2087"/>
          <dgm:constr type="w" for="ch" forName="text3" refType="w" fact="0.227"/>
          <dgm:constr type="h" for="ch" forName="text3" refType="h" fact="0.3786"/>
          <dgm:constr type="l" for="ch" forName="textaccent3" refType="w" fact="0.3472"/>
          <dgm:constr type="t" for="ch" forName="textaccent3" refType="h" fact="0.2165"/>
          <dgm:constr type="w" for="ch" forName="textaccent3" refType="w" fact="0.0265"/>
          <dgm:constr type="h" for="ch" forName="textaccent3" refType="h" fact="0.0444"/>
          <dgm:constr type="l" for="ch" forName="imageaccent3" refType="w" fact="0.3904"/>
          <dgm:constr type="t" for="ch" forName="imageaccent3" refType="h" fact="0.1678"/>
          <dgm:constr type="w" for="ch" forName="imageaccent3" refType="w" fact="0.0265"/>
          <dgm:constr type="h" for="ch" forName="imageaccent3" refType="h" fact="0.0444"/>
          <dgm:constr type="l" for="ch" forName="textaccent4" refType="w" fact="0.7739"/>
          <dgm:constr type="t" for="ch" forName="textaccent4" refType="h" fact="0.3752"/>
          <dgm:constr type="w" for="ch" forName="textaccent4" refType="w" fact="0.0265"/>
          <dgm:constr type="h" for="ch" forName="textaccent4" refType="h" fact="0.0444"/>
          <dgm:constr type="l" for="ch" forName="image4" refType="w" fact="0.773"/>
          <dgm:constr type="t" for="ch" forName="image4" refType="h" fact="0.4162"/>
          <dgm:constr type="w" for="ch" forName="image4" refType="w" fact="0.227"/>
          <dgm:constr type="h" for="ch" forName="image4" refType="h" fact="0.3786"/>
          <dgm:constr type="l" for="ch" forName="imageaccent4" refType="w" fact="0.8188"/>
          <dgm:constr type="t" for="ch" forName="imageaccent4" refType="h" fact="0.4229"/>
          <dgm:constr type="w" for="ch" forName="imageaccent4" refType="w" fact="0.0265"/>
          <dgm:constr type="h" for="ch" forName="imageaccent4" refType="h" fact="0.0444"/>
        </dgm:constrLst>
      </dgm:if>
      <dgm:if name="Name6" axis="ch" ptType="node" func="cnt" op="equ" val="5">
        <dgm:alg type="composite">
          <dgm:param type="ar" val="2.3203"/>
        </dgm:alg>
        <dgm:constrLst>
          <dgm:constr type="primFontSz" for="des" ptType="node" op="equ" val="65"/>
          <dgm:constr type="l" for="ch" forName="image4" refType="w" fact="0.6491"/>
          <dgm:constr type="t" for="ch" forName="image4" refType="h" fact="0.4193"/>
          <dgm:constr type="w" for="ch" forName="image4" refType="w" fact="0.1886"/>
          <dgm:constr type="h" for="ch" forName="image4" refType="h" fact="0.3757"/>
          <dgm:constr type="l" for="ch" forName="text5" refType="w" fact="0.6491"/>
          <dgm:constr type="t" for="ch" forName="text5" refType="h" fact="0.004"/>
          <dgm:constr type="w" for="ch" forName="text5" refType="w" fact="0.1886"/>
          <dgm:constr type="h" for="ch" forName="text5" refType="h" fact="0.3757"/>
          <dgm:constr type="l" for="ch" forName="image5" refType="w" fact="0.8114"/>
          <dgm:constr type="t" for="ch" forName="image5" refType="h" fact="0.2136"/>
          <dgm:constr type="w" for="ch" forName="image5" refType="w" fact="0.1886"/>
          <dgm:constr type="h" for="ch" forName="image5" refType="h" fact="0.3757"/>
          <dgm:constr type="l" for="ch" forName="image2" refType="w" fact="0.4868"/>
          <dgm:constr type="t" for="ch" forName="image2" refType="h" fact="0.6235"/>
          <dgm:constr type="w" for="ch" forName="image2" refType="w" fact="0.1886"/>
          <dgm:constr type="h" for="ch" forName="image2" refType="h" fact="0.3757"/>
          <dgm:constr type="l" for="ch" forName="text4" refType="w" fact="0.4868"/>
          <dgm:constr type="t" for="ch" forName="text4" refType="h" fact="0.2081"/>
          <dgm:constr type="w" for="ch" forName="text4" refType="w" fact="0.1886"/>
          <dgm:constr type="h" for="ch" forName="text4" refType="h" fact="0.3757"/>
          <dgm:constr type="l" for="ch" forName="text2" refType="w" fact="0.3246"/>
          <dgm:constr type="t" for="ch" forName="text2" refType="h" fact="0.4154"/>
          <dgm:constr type="w" for="ch" forName="text2" refType="w" fact="0.1886"/>
          <dgm:constr type="h" for="ch" forName="text2" refType="h" fact="0.3757"/>
          <dgm:constr type="l" for="ch" forName="image3" refType="w" fact="0.3246"/>
          <dgm:constr type="t" for="ch" forName="image3" refType="h" fact="0"/>
          <dgm:constr type="w" for="ch" forName="image3" refType="w" fact="0.1886"/>
          <dgm:constr type="h" for="ch" forName="image3" refType="h" fact="0.3757"/>
          <dgm:constr type="l" for="ch" forName="text1" refType="w" fact="0.1623"/>
          <dgm:constr type="t" for="ch" forName="text1" refType="h" fact="0.6243"/>
          <dgm:constr type="w" for="ch" forName="text1" refType="w" fact="0.1886"/>
          <dgm:constr type="h" for="ch" forName="text1" refType="h" fact="0.3757"/>
          <dgm:constr type="l" for="ch" forName="text3" refType="w" fact="0.1623"/>
          <dgm:constr type="t" for="ch" forName="text3" refType="h" fact="0.2089"/>
          <dgm:constr type="w" for="ch" forName="text3" refType="w" fact="0.1886"/>
          <dgm:constr type="h" for="ch" forName="text3" refType="h" fact="0.3757"/>
          <dgm:constr type="l" for="ch" forName="textaccent1" refType="w" fact="0.1668"/>
          <dgm:constr type="t" for="ch" forName="textaccent1" refType="h" fact="0.7923"/>
          <dgm:constr type="w" for="ch" forName="textaccent1" refType="w" fact="0.022"/>
          <dgm:constr type="h" for="ch" forName="textaccent1" refType="h" fact="0.044"/>
          <dgm:constr type="l" for="ch" forName="image1" refType="w" fact="0"/>
          <dgm:constr type="t" for="ch" forName="image1" refType="h" fact="0.4166"/>
          <dgm:constr type="w" for="ch" forName="image1" refType="w" fact="0.1886"/>
          <dgm:constr type="h" for="ch" forName="image1" refType="h" fact="0.3757"/>
          <dgm:constr type="l" for="ch" forName="imageaccent1" refType="w" fact="0.1292"/>
          <dgm:constr type="t" for="ch" forName="imageaccent1" refType="h" fact="0.7424"/>
          <dgm:constr type="w" for="ch" forName="imageaccent1" refType="w" fact="0.022"/>
          <dgm:constr type="h" for="ch" forName="imageaccent1" refType="h" fact="0.044"/>
          <dgm:constr type="l" for="ch" forName="textaccent2" refType="w" fact="0.4544"/>
          <dgm:constr type="t" for="ch" forName="textaccent2" refType="h" fact="0.7404"/>
          <dgm:constr type="w" for="ch" forName="textaccent2" refType="w" fact="0.022"/>
          <dgm:constr type="h" for="ch" forName="textaccent2" refType="h" fact="0.044"/>
          <dgm:constr type="l" for="ch" forName="imageaccent2" refType="w" fact="0.4914"/>
          <dgm:constr type="t" for="ch" forName="imageaccent2" refType="h" fact="0.7907"/>
          <dgm:constr type="w" for="ch" forName="imageaccent2" refType="w" fact="0.022"/>
          <dgm:constr type="h" for="ch" forName="imageaccent2" refType="h" fact="0.044"/>
          <dgm:constr type="l" for="ch" forName="textaccent3" refType="w" fact="0.2915"/>
          <dgm:constr type="t" for="ch" forName="textaccent3" refType="h" fact="0.216"/>
          <dgm:constr type="w" for="ch" forName="textaccent3" refType="w" fact="0.022"/>
          <dgm:constr type="h" for="ch" forName="textaccent3" refType="h" fact="0.044"/>
          <dgm:constr type="l" for="ch" forName="imageaccent3" refType="w" fact="0.3299"/>
          <dgm:constr type="t" for="ch" forName="imageaccent3" refType="h" fact="0.1665"/>
          <dgm:constr type="w" for="ch" forName="imageaccent3" refType="w" fact="0.022"/>
          <dgm:constr type="h" for="ch" forName="imageaccent3" refType="h" fact="0.044"/>
          <dgm:constr type="l" for="ch" forName="textaccent4" refType="w" fact="0.65"/>
          <dgm:constr type="t" for="ch" forName="textaccent4" refType="h" fact="0.3746"/>
          <dgm:constr type="w" for="ch" forName="textaccent4" refType="w" fact="0.022"/>
          <dgm:constr type="h" for="ch" forName="textaccent4" refType="h" fact="0.044"/>
          <dgm:constr type="l" for="ch" forName="imageaccent4" refType="w" fact="0.6859"/>
          <dgm:constr type="t" for="ch" forName="imageaccent4" refType="h" fact="0.4261"/>
          <dgm:constr type="w" for="ch" forName="imageaccent4" refType="w" fact="0.022"/>
          <dgm:constr type="h" for="ch" forName="imageaccent4" refType="h" fact="0.044"/>
          <dgm:constr type="l" for="ch" forName="textaccent5" refType="w" fact="0.8123"/>
          <dgm:constr type="t" for="ch" forName="textaccent5" refType="h" fact="0.1724"/>
          <dgm:constr type="w" for="ch" forName="textaccent5" refType="w" fact="0.022"/>
          <dgm:constr type="h" for="ch" forName="textaccent5" refType="h" fact="0.044"/>
          <dgm:constr type="l" for="ch" forName="imageaccent5" refType="w" fact="0.849"/>
          <dgm:constr type="t" for="ch" forName="imageaccent5" refType="h" fact="0.222"/>
          <dgm:constr type="w" for="ch" forName="imageaccent5" refType="w" fact="0.022"/>
          <dgm:constr type="h" for="ch" forName="imageaccent5" refType="h" fact="0.044"/>
        </dgm:constrLst>
      </dgm:if>
      <dgm:if name="Name7" axis="ch" ptType="node" func="cnt" op="equ" val="6">
        <dgm:alg type="composite">
          <dgm:param type="ar" val="1.9179"/>
        </dgm:alg>
        <dgm:constrLst>
          <dgm:constr type="primFontSz" for="des" ptType="node" op="equ" val="65"/>
          <dgm:constr type="l" for="ch" forName="image4" refType="w" fact="0.6491"/>
          <dgm:constr type="t" for="ch" forName="image4" refType="h" fact="0.3466"/>
          <dgm:constr type="w" for="ch" forName="image4" refType="w" fact="0.1886"/>
          <dgm:constr type="h" for="ch" forName="image4" refType="h" fact="0.3106"/>
          <dgm:constr type="l" for="ch" forName="text5" refType="w" fact="0.6491"/>
          <dgm:constr type="t" for="ch" forName="text5" refType="h" fact="0.0033"/>
          <dgm:constr type="w" for="ch" forName="text5" refType="w" fact="0.1886"/>
          <dgm:constr type="h" for="ch" forName="text5" refType="h" fact="0.3106"/>
          <dgm:constr type="l" for="ch" forName="image5" refType="w" fact="0.8114"/>
          <dgm:constr type="t" for="ch" forName="image5" refType="h" fact="0.1766"/>
          <dgm:constr type="w" for="ch" forName="image5" refType="w" fact="0.1886"/>
          <dgm:constr type="h" for="ch" forName="image5" refType="h" fact="0.3106"/>
          <dgm:constr type="l" for="ch" forName="image2" refType="w" fact="0.4868"/>
          <dgm:constr type="t" for="ch" forName="image2" refType="h" fact="0.5154"/>
          <dgm:constr type="w" for="ch" forName="image2" refType="w" fact="0.1886"/>
          <dgm:constr type="h" for="ch" forName="image2" refType="h" fact="0.3106"/>
          <dgm:constr type="l" for="ch" forName="text4" refType="w" fact="0.4868"/>
          <dgm:constr type="t" for="ch" forName="text4" refType="h" fact="0.172"/>
          <dgm:constr type="w" for="ch" forName="text4" refType="w" fact="0.1886"/>
          <dgm:constr type="h" for="ch" forName="text4" refType="h" fact="0.3106"/>
          <dgm:constr type="l" for="ch" forName="text2" refType="w" fact="0.3246"/>
          <dgm:constr type="t" for="ch" forName="text2" refType="h" fact="0.3434"/>
          <dgm:constr type="w" for="ch" forName="text2" refType="w" fact="0.1886"/>
          <dgm:constr type="h" for="ch" forName="text2" refType="h" fact="0.3106"/>
          <dgm:constr type="l" for="ch" forName="image3" refType="w" fact="0.3246"/>
          <dgm:constr type="t" for="ch" forName="image3" refType="h" fact="0"/>
          <dgm:constr type="w" for="ch" forName="image3" refType="w" fact="0.1886"/>
          <dgm:constr type="h" for="ch" forName="image3" refType="h" fact="0.3106"/>
          <dgm:constr type="l" for="ch" forName="text1" refType="w" fact="0.1623"/>
          <dgm:constr type="t" for="ch" forName="text1" refType="h" fact="0.516"/>
          <dgm:constr type="w" for="ch" forName="text1" refType="w" fact="0.1886"/>
          <dgm:constr type="h" for="ch" forName="text1" refType="h" fact="0.3106"/>
          <dgm:constr type="l" for="ch" forName="text3" refType="w" fact="0.1623"/>
          <dgm:constr type="t" for="ch" forName="text3" refType="h" fact="0.1727"/>
          <dgm:constr type="w" for="ch" forName="text3" refType="w" fact="0.1886"/>
          <dgm:constr type="h" for="ch" forName="text3" refType="h" fact="0.3106"/>
          <dgm:constr type="l" for="ch" forName="textaccent1" refType="w" fact="0.1668"/>
          <dgm:constr type="t" for="ch" forName="textaccent1" refType="h" fact="0.6549"/>
          <dgm:constr type="w" for="ch" forName="textaccent1" refType="w" fact="0.022"/>
          <dgm:constr type="h" for="ch" forName="textaccent1" refType="h" fact="0.0364"/>
          <dgm:constr type="l" for="ch" forName="image1" refType="w" fact="0"/>
          <dgm:constr type="t" for="ch" forName="image1" refType="h" fact="0.3443"/>
          <dgm:constr type="w" for="ch" forName="image1" refType="w" fact="0.1886"/>
          <dgm:constr type="h" for="ch" forName="image1" refType="h" fact="0.3106"/>
          <dgm:constr type="l" for="ch" forName="imageaccent1" refType="w" fact="0.1292"/>
          <dgm:constr type="t" for="ch" forName="imageaccent1" refType="h" fact="0.6137"/>
          <dgm:constr type="w" for="ch" forName="imageaccent1" refType="w" fact="0.022"/>
          <dgm:constr type="h" for="ch" forName="imageaccent1" refType="h" fact="0.0364"/>
          <dgm:constr type="l" for="ch" forName="textaccent2" refType="w" fact="0.4544"/>
          <dgm:constr type="t" for="ch" forName="textaccent2" refType="h" fact="0.612"/>
          <dgm:constr type="w" for="ch" forName="textaccent2" refType="w" fact="0.022"/>
          <dgm:constr type="h" for="ch" forName="textaccent2" refType="h" fact="0.0364"/>
          <dgm:constr type="l" for="ch" forName="imageaccent2" refType="w" fact="0.4914"/>
          <dgm:constr type="t" for="ch" forName="imageaccent2" refType="h" fact="0.6536"/>
          <dgm:constr type="w" for="ch" forName="imageaccent2" refType="w" fact="0.022"/>
          <dgm:constr type="h" for="ch" forName="imageaccent2" refType="h" fact="0.0364"/>
          <dgm:constr type="l" for="ch" forName="textaccent3" refType="w" fact="0.2915"/>
          <dgm:constr type="t" for="ch" forName="textaccent3" refType="h" fact="0.1786"/>
          <dgm:constr type="w" for="ch" forName="textaccent3" refType="w" fact="0.022"/>
          <dgm:constr type="h" for="ch" forName="textaccent3" refType="h" fact="0.0364"/>
          <dgm:constr type="l" for="ch" forName="imageaccent3" refType="w" fact="0.3299"/>
          <dgm:constr type="t" for="ch" forName="imageaccent3" refType="h" fact="0.1376"/>
          <dgm:constr type="w" for="ch" forName="imageaccent3" refType="w" fact="0.022"/>
          <dgm:constr type="h" for="ch" forName="imageaccent3" refType="h" fact="0.0364"/>
          <dgm:constr type="l" for="ch" forName="textaccent4" refType="w" fact="0.65"/>
          <dgm:constr type="t" for="ch" forName="textaccent4" refType="h" fact="0.3096"/>
          <dgm:constr type="w" for="ch" forName="textaccent4" refType="w" fact="0.022"/>
          <dgm:constr type="h" for="ch" forName="textaccent4" refType="h" fact="0.0364"/>
          <dgm:constr type="l" for="ch" forName="imageaccent4" refType="w" fact="0.6859"/>
          <dgm:constr type="t" for="ch" forName="imageaccent4" refType="h" fact="0.3522"/>
          <dgm:constr type="w" for="ch" forName="imageaccent4" refType="w" fact="0.022"/>
          <dgm:constr type="h" for="ch" forName="imageaccent4" refType="h" fact="0.0364"/>
          <dgm:constr type="l" for="ch" forName="textaccent5" refType="w" fact="0.8123"/>
          <dgm:constr type="t" for="ch" forName="textaccent5" refType="h" fact="0.1425"/>
          <dgm:constr type="w" for="ch" forName="textaccent5" refType="w" fact="0.022"/>
          <dgm:constr type="h" for="ch" forName="textaccent5" refType="h" fact="0.0364"/>
          <dgm:constr type="l" for="ch" forName="imageaccent5" refType="w" fact="0.849"/>
          <dgm:constr type="t" for="ch" forName="imageaccent5" refType="h" fact="0.1835"/>
          <dgm:constr type="w" for="ch" forName="imageaccent5" refType="w" fact="0.022"/>
          <dgm:constr type="h" for="ch" forName="imageaccent5" refType="h" fact="0.0364"/>
          <dgm:constr type="l" for="ch" forName="image6" refType="w" fact="0.6491"/>
          <dgm:constr type="t" for="ch" forName="image6" refType="h" fact="0.6894"/>
          <dgm:constr type="w" for="ch" forName="image6" refType="w" fact="0.1886"/>
          <dgm:constr type="h" for="ch" forName="image6" refType="h" fact="0.3106"/>
          <dgm:constr type="l" for="ch" forName="text6" refType="w" fact="0.8114"/>
          <dgm:constr type="t" for="ch" forName="text6" refType="h" fact="0.5194"/>
          <dgm:constr type="w" for="ch" forName="text6" refType="w" fact="0.1886"/>
          <dgm:constr type="h" for="ch" forName="text6" refType="h" fact="0.3106"/>
          <dgm:constr type="l" for="ch" forName="imageaccent6" refType="w" fact="0.8138"/>
          <dgm:constr type="t" for="ch" forName="imageaccent6" refType="h" fact="0.8257"/>
          <dgm:constr type="w" for="ch" forName="imageaccent6" refType="w" fact="0.022"/>
          <dgm:constr type="h" for="ch" forName="imageaccent6" refType="h" fact="0.0364"/>
          <dgm:constr type="l" for="ch" forName="textaccent6" refType="w" fact="0.8488"/>
          <dgm:constr type="t" for="ch" forName="textaccent6" refType="h" fact="0.7914"/>
          <dgm:constr type="w" for="ch" forName="textaccent6" refType="w" fact="0.022"/>
          <dgm:constr type="h" for="ch" forName="textaccent6" refType="h" fact="0.0364"/>
        </dgm:constrLst>
      </dgm:if>
      <dgm:if name="Name8" axis="ch" ptType="node" func="cnt" op="equ" val="7">
        <dgm:alg type="composite">
          <dgm:param type="ar" val="1.6382"/>
        </dgm:alg>
        <dgm:constrLst>
          <dgm:constr type="primFontSz" for="des" ptType="node" op="equ" val="65"/>
          <dgm:constr type="l" for="ch" forName="image4" refType="w" fact="0.6491"/>
          <dgm:constr type="t" for="ch" forName="image4" refType="h" fact="0.2961"/>
          <dgm:constr type="w" for="ch" forName="image4" refType="w" fact="0.1886"/>
          <dgm:constr type="h" for="ch" forName="image4" refType="h" fact="0.2653"/>
          <dgm:constr type="l" for="ch" forName="text5" refType="w" fact="0.6491"/>
          <dgm:constr type="t" for="ch" forName="text5" refType="h" fact="0.0028"/>
          <dgm:constr type="w" for="ch" forName="text5" refType="w" fact="0.1886"/>
          <dgm:constr type="h" for="ch" forName="text5" refType="h" fact="0.2653"/>
          <dgm:constr type="l" for="ch" forName="image5" refType="w" fact="0.8114"/>
          <dgm:constr type="t" for="ch" forName="image5" refType="h" fact="0.1508"/>
          <dgm:constr type="w" for="ch" forName="image5" refType="w" fact="0.1886"/>
          <dgm:constr type="h" for="ch" forName="image5" refType="h" fact="0.2653"/>
          <dgm:constr type="l" for="ch" forName="image2" refType="w" fact="0.4868"/>
          <dgm:constr type="t" for="ch" forName="image2" refType="h" fact="0.4402"/>
          <dgm:constr type="w" for="ch" forName="image2" refType="w" fact="0.1886"/>
          <dgm:constr type="h" for="ch" forName="image2" refType="h" fact="0.2653"/>
          <dgm:constr type="l" for="ch" forName="text4" refType="w" fact="0.4868"/>
          <dgm:constr type="t" for="ch" forName="text4" refType="h" fact="0.1469"/>
          <dgm:constr type="w" for="ch" forName="text4" refType="w" fact="0.1886"/>
          <dgm:constr type="h" for="ch" forName="text4" refType="h" fact="0.2653"/>
          <dgm:constr type="l" for="ch" forName="text2" refType="w" fact="0.3246"/>
          <dgm:constr type="t" for="ch" forName="text2" refType="h" fact="0.2933"/>
          <dgm:constr type="w" for="ch" forName="text2" refType="w" fact="0.1886"/>
          <dgm:constr type="h" for="ch" forName="text2" refType="h" fact="0.2653"/>
          <dgm:constr type="l" for="ch" forName="image3" refType="w" fact="0.3246"/>
          <dgm:constr type="t" for="ch" forName="image3" refType="h" fact="0"/>
          <dgm:constr type="w" for="ch" forName="image3" refType="w" fact="0.1886"/>
          <dgm:constr type="h" for="ch" forName="image3" refType="h" fact="0.2653"/>
          <dgm:constr type="l" for="ch" forName="text1" refType="w" fact="0.1623"/>
          <dgm:constr type="t" for="ch" forName="text1" refType="h" fact="0.4408"/>
          <dgm:constr type="w" for="ch" forName="text1" refType="w" fact="0.1886"/>
          <dgm:constr type="h" for="ch" forName="text1" refType="h" fact="0.2653"/>
          <dgm:constr type="l" for="ch" forName="text3" refType="w" fact="0.1623"/>
          <dgm:constr type="t" for="ch" forName="text3" refType="h" fact="0.1475"/>
          <dgm:constr type="w" for="ch" forName="text3" refType="w" fact="0.1886"/>
          <dgm:constr type="h" for="ch" forName="text3" refType="h" fact="0.2653"/>
          <dgm:constr type="l" for="ch" forName="textaccent1" refType="w" fact="0.1668"/>
          <dgm:constr type="t" for="ch" forName="textaccent1" refType="h" fact="0.5594"/>
          <dgm:constr type="w" for="ch" forName="textaccent1" refType="w" fact="0.022"/>
          <dgm:constr type="h" for="ch" forName="textaccent1" refType="h" fact="0.0311"/>
          <dgm:constr type="l" for="ch" forName="image1" refType="w" fact="0"/>
          <dgm:constr type="t" for="ch" forName="image1" refType="h" fact="0.2941"/>
          <dgm:constr type="w" for="ch" forName="image1" refType="w" fact="0.1886"/>
          <dgm:constr type="h" for="ch" forName="image1" refType="h" fact="0.2653"/>
          <dgm:constr type="l" for="ch" forName="imageaccent1" refType="w" fact="0.1292"/>
          <dgm:constr type="t" for="ch" forName="imageaccent1" refType="h" fact="0.5242"/>
          <dgm:constr type="w" for="ch" forName="imageaccent1" refType="w" fact="0.022"/>
          <dgm:constr type="h" for="ch" forName="imageaccent1" refType="h" fact="0.0311"/>
          <dgm:constr type="l" for="ch" forName="textaccent2" refType="w" fact="0.4544"/>
          <dgm:constr type="t" for="ch" forName="textaccent2" refType="h" fact="0.5228"/>
          <dgm:constr type="w" for="ch" forName="textaccent2" refType="w" fact="0.022"/>
          <dgm:constr type="h" for="ch" forName="textaccent2" refType="h" fact="0.0311"/>
          <dgm:constr type="l" for="ch" forName="imageaccent2" refType="w" fact="0.4914"/>
          <dgm:constr type="t" for="ch" forName="imageaccent2" refType="h" fact="0.5583"/>
          <dgm:constr type="w" for="ch" forName="imageaccent2" refType="w" fact="0.022"/>
          <dgm:constr type="h" for="ch" forName="imageaccent2" refType="h" fact="0.0311"/>
          <dgm:constr type="l" for="ch" forName="textaccent3" refType="w" fact="0.2907"/>
          <dgm:constr type="t" for="ch" forName="textaccent3" refType="h" fact="0.1511"/>
          <dgm:constr type="w" for="ch" forName="textaccent3" refType="w" fact="0.022"/>
          <dgm:constr type="h" for="ch" forName="textaccent3" refType="h" fact="0.0311"/>
          <dgm:constr type="l" for="ch" forName="imageaccent3" refType="w" fact="0.3299"/>
          <dgm:constr type="t" for="ch" forName="imageaccent3" refType="h" fact="0.1175"/>
          <dgm:constr type="w" for="ch" forName="imageaccent3" refType="w" fact="0.022"/>
          <dgm:constr type="h" for="ch" forName="imageaccent3" refType="h" fact="0.0311"/>
          <dgm:constr type="l" for="ch" forName="textaccent4" refType="w" fact="0.65"/>
          <dgm:constr type="t" for="ch" forName="textaccent4" refType="h" fact="0.2645"/>
          <dgm:constr type="w" for="ch" forName="textaccent4" refType="w" fact="0.022"/>
          <dgm:constr type="h" for="ch" forName="textaccent4" refType="h" fact="0.0311"/>
          <dgm:constr type="l" for="ch" forName="imageaccent4" refType="w" fact="0.6859"/>
          <dgm:constr type="t" for="ch" forName="imageaccent4" refType="h" fact="0.3008"/>
          <dgm:constr type="w" for="ch" forName="imageaccent4" refType="w" fact="0.022"/>
          <dgm:constr type="h" for="ch" forName="imageaccent4" refType="h" fact="0.0311"/>
          <dgm:constr type="l" for="ch" forName="textaccent5" refType="w" fact="0.8123"/>
          <dgm:constr type="t" for="ch" forName="textaccent5" refType="h" fact="0.1217"/>
          <dgm:constr type="w" for="ch" forName="textaccent5" refType="w" fact="0.022"/>
          <dgm:constr type="h" for="ch" forName="textaccent5" refType="h" fact="0.0311"/>
          <dgm:constr type="l" for="ch" forName="imageaccent5" refType="w" fact="0.849"/>
          <dgm:constr type="t" for="ch" forName="imageaccent5" refType="h" fact="0.1567"/>
          <dgm:constr type="w" for="ch" forName="imageaccent5" refType="w" fact="0.022"/>
          <dgm:constr type="h" for="ch" forName="imageaccent5" refType="h" fact="0.0311"/>
          <dgm:constr type="l" for="ch" forName="image6" refType="w" fact="0.6491"/>
          <dgm:constr type="t" for="ch" forName="image6" refType="h" fact="0.5889"/>
          <dgm:constr type="w" for="ch" forName="image6" refType="w" fact="0.1886"/>
          <dgm:constr type="h" for="ch" forName="image6" refType="h" fact="0.2653"/>
          <dgm:constr type="l" for="ch" forName="text6" refType="w" fact="0.8114"/>
          <dgm:constr type="t" for="ch" forName="text6" refType="h" fact="0.4436"/>
          <dgm:constr type="w" for="ch" forName="text6" refType="w" fact="0.1886"/>
          <dgm:constr type="h" for="ch" forName="text6" refType="h" fact="0.2653"/>
          <dgm:constr type="l" for="ch" forName="imageaccent6" refType="w" fact="0.8138"/>
          <dgm:constr type="t" for="ch" forName="imageaccent6" refType="h" fact="0.7053"/>
          <dgm:constr type="w" for="ch" forName="imageaccent6" refType="w" fact="0.022"/>
          <dgm:constr type="h" for="ch" forName="imageaccent6" refType="h" fact="0.0311"/>
          <dgm:constr type="l" for="ch" forName="textaccent6" refType="w" fact="0.8488"/>
          <dgm:constr type="t" for="ch" forName="textaccent6" refType="h" fact="0.676"/>
          <dgm:constr type="w" for="ch" forName="textaccent6" refType="w" fact="0.022"/>
          <dgm:constr type="h" for="ch" forName="textaccent6" refType="h" fact="0.0311"/>
          <dgm:constr type="l" for="ch" forName="text7" refType="w" fact="0.3244"/>
          <dgm:constr type="t" for="ch" forName="text7" refType="h" fact="0.5872"/>
          <dgm:constr type="w" for="ch" forName="text7" refType="w" fact="0.1886"/>
          <dgm:constr type="h" for="ch" forName="text7" refType="h" fact="0.2653"/>
          <dgm:constr type="l" for="ch" forName="image7" refType="w" fact="0.1622"/>
          <dgm:constr type="t" for="ch" forName="image7" refType="h" fact="0.7347"/>
          <dgm:constr type="w" for="ch" forName="image7" refType="w" fact="0.1886"/>
          <dgm:constr type="h" for="ch" forName="image7" refType="h" fact="0.2653"/>
          <dgm:constr type="l" for="ch" forName="imageaccent7" refType="w" fact="0.2905"/>
          <dgm:constr type="t" for="ch" forName="imageaccent7" refType="h" fact="0.7384"/>
          <dgm:constr type="w" for="ch" forName="imageaccent7" refType="w" fact="0.022"/>
          <dgm:constr type="h" for="ch" forName="imageaccent7" refType="h" fact="0.0311"/>
          <dgm:constr type="l" for="ch" forName="textaccent7" refType="w" fact="0.3298"/>
          <dgm:constr type="t" for="ch" forName="textaccent7" refType="h" fact="0.7048"/>
          <dgm:constr type="w" for="ch" forName="textaccent7" refType="w" fact="0.022"/>
          <dgm:constr type="h" for="ch" forName="textaccent7" refType="h" fact="0.0311"/>
        </dgm:constrLst>
      </dgm:if>
      <dgm:if name="Name9" axis="ch" ptType="node" func="cnt" op="equ" val="8">
        <dgm:alg type="composite">
          <dgm:param type="ar" val="1.8974"/>
        </dgm:alg>
        <dgm:constrLst>
          <dgm:constr type="primFontSz" for="des" ptType="node" op="equ" val="65"/>
          <dgm:constr type="l" for="ch" forName="image4" refType="w" fact="0.5589"/>
          <dgm:constr type="t" for="ch" forName="image4" refType="h" fact="0.2952"/>
          <dgm:constr type="w" for="ch" forName="image4" refType="w" fact="0.1624"/>
          <dgm:constr type="h" for="ch" forName="image4" refType="h" fact="0.2645"/>
          <dgm:constr type="l" for="ch" forName="text5" refType="w" fact="0.5589"/>
          <dgm:constr type="t" for="ch" forName="text5" refType="h" fact="0.0028"/>
          <dgm:constr type="w" for="ch" forName="text5" refType="w" fact="0.1624"/>
          <dgm:constr type="h" for="ch" forName="text5" refType="h" fact="0.2645"/>
          <dgm:constr type="l" for="ch" forName="image5" refType="w" fact="0.6986"/>
          <dgm:constr type="t" for="ch" forName="image5" refType="h" fact="0.1504"/>
          <dgm:constr type="w" for="ch" forName="image5" refType="w" fact="0.1624"/>
          <dgm:constr type="h" for="ch" forName="image5" refType="h" fact="0.2645"/>
          <dgm:constr type="l" for="ch" forName="image2" refType="w" fact="0.4192"/>
          <dgm:constr type="t" for="ch" forName="image2" refType="h" fact="0.439"/>
          <dgm:constr type="w" for="ch" forName="image2" refType="w" fact="0.1624"/>
          <dgm:constr type="h" for="ch" forName="image2" refType="h" fact="0.2645"/>
          <dgm:constr type="l" for="ch" forName="text4" refType="w" fact="0.4192"/>
          <dgm:constr type="t" for="ch" forName="text4" refType="h" fact="0.1465"/>
          <dgm:constr type="w" for="ch" forName="text4" refType="w" fact="0.1624"/>
          <dgm:constr type="h" for="ch" forName="text4" refType="h" fact="0.2645"/>
          <dgm:constr type="l" for="ch" forName="text2" refType="w" fact="0.2794"/>
          <dgm:constr type="t" for="ch" forName="text2" refType="h" fact="0.2925"/>
          <dgm:constr type="w" for="ch" forName="text2" refType="w" fact="0.1624"/>
          <dgm:constr type="h" for="ch" forName="text2" refType="h" fact="0.2645"/>
          <dgm:constr type="l" for="ch" forName="image3" refType="w" fact="0.2794"/>
          <dgm:constr type="t" for="ch" forName="image3" refType="h" fact="0"/>
          <dgm:constr type="w" for="ch" forName="image3" refType="w" fact="0.1624"/>
          <dgm:constr type="h" for="ch" forName="image3" refType="h" fact="0.2645"/>
          <dgm:constr type="l" for="ch" forName="text1" refType="w" fact="0.1397"/>
          <dgm:constr type="t" for="ch" forName="text1" refType="h" fact="0.4395"/>
          <dgm:constr type="w" for="ch" forName="text1" refType="w" fact="0.1624"/>
          <dgm:constr type="h" for="ch" forName="text1" refType="h" fact="0.2645"/>
          <dgm:constr type="l" for="ch" forName="text3" refType="w" fact="0.1397"/>
          <dgm:constr type="t" for="ch" forName="text3" refType="h" fact="0.1471"/>
          <dgm:constr type="w" for="ch" forName="text3" refType="w" fact="0.1624"/>
          <dgm:constr type="h" for="ch" forName="text3" refType="h" fact="0.2645"/>
          <dgm:constr type="l" for="ch" forName="textaccent1" refType="w" fact="0.1436"/>
          <dgm:constr type="t" for="ch" forName="textaccent1" refType="h" fact="0.5578"/>
          <dgm:constr type="w" for="ch" forName="textaccent1" refType="w" fact="0.0189"/>
          <dgm:constr type="h" for="ch" forName="textaccent1" refType="h" fact="0.031"/>
          <dgm:constr type="l" for="ch" forName="image1" refType="w" fact="0"/>
          <dgm:constr type="t" for="ch" forName="image1" refType="h" fact="0.2933"/>
          <dgm:constr type="w" for="ch" forName="image1" refType="w" fact="0.1624"/>
          <dgm:constr type="h" for="ch" forName="image1" refType="h" fact="0.2645"/>
          <dgm:constr type="l" for="ch" forName="imageaccent1" refType="w" fact="0.1112"/>
          <dgm:constr type="t" for="ch" forName="imageaccent1" refType="h" fact="0.5227"/>
          <dgm:constr type="w" for="ch" forName="imageaccent1" refType="w" fact="0.0189"/>
          <dgm:constr type="h" for="ch" forName="imageaccent1" refType="h" fact="0.031"/>
          <dgm:constr type="l" for="ch" forName="textaccent2" refType="w" fact="0.3912"/>
          <dgm:constr type="t" for="ch" forName="textaccent2" refType="h" fact="0.5213"/>
          <dgm:constr type="w" for="ch" forName="textaccent2" refType="w" fact="0.0189"/>
          <dgm:constr type="h" for="ch" forName="textaccent2" refType="h" fact="0.031"/>
          <dgm:constr type="l" for="ch" forName="imageaccent2" refType="w" fact="0.4231"/>
          <dgm:constr type="t" for="ch" forName="imageaccent2" refType="h" fact="0.5567"/>
          <dgm:constr type="w" for="ch" forName="imageaccent2" refType="w" fact="0.0189"/>
          <dgm:constr type="h" for="ch" forName="imageaccent2" refType="h" fact="0.031"/>
          <dgm:constr type="l" for="ch" forName="textaccent3" refType="w" fact="0.2502"/>
          <dgm:constr type="t" for="ch" forName="textaccent3" refType="h" fact="0.1507"/>
          <dgm:constr type="w" for="ch" forName="textaccent3" refType="w" fact="0.0189"/>
          <dgm:constr type="h" for="ch" forName="textaccent3" refType="h" fact="0.031"/>
          <dgm:constr type="l" for="ch" forName="imageaccent3" refType="w" fact="0.2841"/>
          <dgm:constr type="t" for="ch" forName="imageaccent3" refType="h" fact="0.1172"/>
          <dgm:constr type="w" for="ch" forName="imageaccent3" refType="w" fact="0.0189"/>
          <dgm:constr type="h" for="ch" forName="imageaccent3" refType="h" fact="0.031"/>
          <dgm:constr type="l" for="ch" forName="textaccent4" refType="w" fact="0.5596"/>
          <dgm:constr type="t" for="ch" forName="textaccent4" refType="h" fact="0.2637"/>
          <dgm:constr type="w" for="ch" forName="textaccent4" refType="w" fact="0.0189"/>
          <dgm:constr type="h" for="ch" forName="textaccent4" refType="h" fact="0.031"/>
          <dgm:constr type="l" for="ch" forName="imageaccent4" refType="w" fact="0.5905"/>
          <dgm:constr type="t" for="ch" forName="imageaccent4" refType="h" fact="0.3"/>
          <dgm:constr type="w" for="ch" forName="imageaccent4" refType="w" fact="0.0189"/>
          <dgm:constr type="h" for="ch" forName="imageaccent4" refType="h" fact="0.031"/>
          <dgm:constr type="l" for="ch" forName="textaccent5" refType="w" fact="0.6993"/>
          <dgm:constr type="t" for="ch" forName="textaccent5" refType="h" fact="0.1214"/>
          <dgm:constr type="w" for="ch" forName="textaccent5" refType="w" fact="0.0189"/>
          <dgm:constr type="h" for="ch" forName="textaccent5" refType="h" fact="0.031"/>
          <dgm:constr type="l" for="ch" forName="imageaccent5" refType="w" fact="0.731"/>
          <dgm:constr type="t" for="ch" forName="imageaccent5" refType="h" fact="0.1563"/>
          <dgm:constr type="w" for="ch" forName="imageaccent5" refType="w" fact="0.0189"/>
          <dgm:constr type="h" for="ch" forName="imageaccent5" refType="h" fact="0.031"/>
          <dgm:constr type="l" for="ch" forName="image6" refType="w" fact="0.5589"/>
          <dgm:constr type="t" for="ch" forName="image6" refType="h" fact="0.5872"/>
          <dgm:constr type="w" for="ch" forName="image6" refType="w" fact="0.1624"/>
          <dgm:constr type="h" for="ch" forName="image6" refType="h" fact="0.2645"/>
          <dgm:constr type="l" for="ch" forName="text6" refType="w" fact="0.6986"/>
          <dgm:constr type="t" for="ch" forName="text6" refType="h" fact="0.4424"/>
          <dgm:constr type="w" for="ch" forName="text6" refType="w" fact="0.1624"/>
          <dgm:constr type="h" for="ch" forName="text6" refType="h" fact="0.2645"/>
          <dgm:constr type="l" for="ch" forName="imageaccent6" refType="w" fact="0.7007"/>
          <dgm:constr type="t" for="ch" forName="imageaccent6" refType="h" fact="0.7033"/>
          <dgm:constr type="w" for="ch" forName="imageaccent6" refType="w" fact="0.0189"/>
          <dgm:constr type="h" for="ch" forName="imageaccent6" refType="h" fact="0.031"/>
          <dgm:constr type="l" for="ch" forName="textaccent6" refType="w" fact="0.7308"/>
          <dgm:constr type="t" for="ch" forName="textaccent6" refType="h" fact="0.6741"/>
          <dgm:constr type="w" for="ch" forName="textaccent6" refType="w" fact="0.0189"/>
          <dgm:constr type="h" for="ch" forName="textaccent6" refType="h" fact="0.031"/>
          <dgm:constr type="l" for="ch" forName="text7" refType="w" fact="0.2793"/>
          <dgm:constr type="t" for="ch" forName="text7" refType="h" fact="0.5856"/>
          <dgm:constr type="w" for="ch" forName="text7" refType="w" fact="0.1624"/>
          <dgm:constr type="h" for="ch" forName="text7" refType="h" fact="0.2645"/>
          <dgm:constr type="l" for="ch" forName="image7" refType="w" fact="0.1396"/>
          <dgm:constr type="t" for="ch" forName="image7" refType="h" fact="0.7326"/>
          <dgm:constr type="w" for="ch" forName="image7" refType="w" fact="0.1624"/>
          <dgm:constr type="h" for="ch" forName="image7" refType="h" fact="0.2645"/>
          <dgm:constr type="l" for="ch" forName="imageaccent7" refType="w" fact="0.2501"/>
          <dgm:constr type="t" for="ch" forName="imageaccent7" refType="h" fact="0.7363"/>
          <dgm:constr type="w" for="ch" forName="imageaccent7" refType="w" fact="0.0189"/>
          <dgm:constr type="h" for="ch" forName="imageaccent7" refType="h" fact="0.031"/>
          <dgm:constr type="l" for="ch" forName="textaccent7" refType="w" fact="0.284"/>
          <dgm:constr type="t" for="ch" forName="textaccent7" refType="h" fact="0.7028"/>
          <dgm:constr type="w" for="ch" forName="textaccent7" refType="w" fact="0.0189"/>
          <dgm:constr type="h" for="ch" forName="textaccent7" refType="h" fact="0.031"/>
          <dgm:constr type="l" for="ch" forName="image8" refType="w" fact="0.6979"/>
          <dgm:constr type="t" for="ch" forName="image8" refType="h" fact="0.7355"/>
          <dgm:constr type="w" for="ch" forName="image8" refType="w" fact="0.1624"/>
          <dgm:constr type="h" for="ch" forName="image8" refType="h" fact="0.2645"/>
          <dgm:constr type="l" for="ch" forName="text8" refType="w" fact="0.8376"/>
          <dgm:constr type="t" for="ch" forName="text8" refType="h" fact="0.5906"/>
          <dgm:constr type="w" for="ch" forName="text8" refType="w" fact="0.1624"/>
          <dgm:constr type="h" for="ch" forName="text8" refType="h" fact="0.2645"/>
          <dgm:constr type="l" for="ch" forName="imageaccent8" refType="w" fact="0.8397"/>
          <dgm:constr type="t" for="ch" forName="imageaccent8" refType="h" fact="0.8516"/>
          <dgm:constr type="w" for="ch" forName="imageaccent8" refType="w" fact="0.0189"/>
          <dgm:constr type="h" for="ch" forName="imageaccent8" refType="h" fact="0.031"/>
          <dgm:constr type="l" for="ch" forName="textaccent8" refType="w" fact="0.8698"/>
          <dgm:constr type="t" for="ch" forName="textaccent8" refType="h" fact="0.8223"/>
          <dgm:constr type="w" for="ch" forName="textaccent8" refType="w" fact="0.0189"/>
          <dgm:constr type="h" for="ch" forName="textaccent8" refType="h" fact="0.031"/>
        </dgm:constrLst>
      </dgm:if>
      <dgm:if name="Name10" axis="ch" ptType="node" func="cnt" op="equ" val="9">
        <dgm:alg type="composite">
          <dgm:param type="ar" val="1.8986"/>
        </dgm:alg>
        <dgm:constrLst>
          <dgm:constr type="primFontSz" for="des" ptType="node" op="equ" val="65"/>
          <dgm:constr type="l" for="ch" forName="image4" refType="w" fact="0.5585"/>
          <dgm:constr type="t" for="ch" forName="image4" refType="h" fact="0.2952"/>
          <dgm:constr type="w" for="ch" forName="image4" refType="w" fact="0.1623"/>
          <dgm:constr type="h" for="ch" forName="image4" refType="h" fact="0.2645"/>
          <dgm:constr type="l" for="ch" forName="text5" refType="w" fact="0.5585"/>
          <dgm:constr type="t" for="ch" forName="text5" refType="h" fact="0.0028"/>
          <dgm:constr type="w" for="ch" forName="text5" refType="w" fact="0.1623"/>
          <dgm:constr type="h" for="ch" forName="text5" refType="h" fact="0.2645"/>
          <dgm:constr type="l" for="ch" forName="image5" refType="w" fact="0.6982"/>
          <dgm:constr type="t" for="ch" forName="image5" refType="h" fact="0.1504"/>
          <dgm:constr type="w" for="ch" forName="image5" refType="w" fact="0.1623"/>
          <dgm:constr type="h" for="ch" forName="image5" refType="h" fact="0.2645"/>
          <dgm:constr type="l" for="ch" forName="image2" refType="w" fact="0.4189"/>
          <dgm:constr type="t" for="ch" forName="image2" refType="h" fact="0.439"/>
          <dgm:constr type="w" for="ch" forName="image2" refType="w" fact="0.1623"/>
          <dgm:constr type="h" for="ch" forName="image2" refType="h" fact="0.2645"/>
          <dgm:constr type="l" for="ch" forName="text4" refType="w" fact="0.4189"/>
          <dgm:constr type="t" for="ch" forName="text4" refType="h" fact="0.1465"/>
          <dgm:constr type="w" for="ch" forName="text4" refType="w" fact="0.1623"/>
          <dgm:constr type="h" for="ch" forName="text4" refType="h" fact="0.2645"/>
          <dgm:constr type="l" for="ch" forName="text2" refType="w" fact="0.2793"/>
          <dgm:constr type="t" for="ch" forName="text2" refType="h" fact="0.2925"/>
          <dgm:constr type="w" for="ch" forName="text2" refType="w" fact="0.1623"/>
          <dgm:constr type="h" for="ch" forName="text2" refType="h" fact="0.2645"/>
          <dgm:constr type="l" for="ch" forName="image3" refType="w" fact="0.2793"/>
          <dgm:constr type="t" for="ch" forName="image3" refType="h" fact="0"/>
          <dgm:constr type="w" for="ch" forName="image3" refType="w" fact="0.1623"/>
          <dgm:constr type="h" for="ch" forName="image3" refType="h" fact="0.2645"/>
          <dgm:constr type="l" for="ch" forName="text1" refType="w" fact="0.1396"/>
          <dgm:constr type="t" for="ch" forName="text1" refType="h" fact="0.4395"/>
          <dgm:constr type="w" for="ch" forName="text1" refType="w" fact="0.1623"/>
          <dgm:constr type="h" for="ch" forName="text1" refType="h" fact="0.2645"/>
          <dgm:constr type="l" for="ch" forName="text3" refType="w" fact="0.1396"/>
          <dgm:constr type="t" for="ch" forName="text3" refType="h" fact="0.1471"/>
          <dgm:constr type="w" for="ch" forName="text3" refType="w" fact="0.1623"/>
          <dgm:constr type="h" for="ch" forName="text3" refType="h" fact="0.2645"/>
          <dgm:constr type="l" for="ch" forName="textaccent1" refType="w" fact="0.1435"/>
          <dgm:constr type="t" for="ch" forName="textaccent1" refType="h" fact="0.5578"/>
          <dgm:constr type="w" for="ch" forName="textaccent1" refType="w" fact="0.0189"/>
          <dgm:constr type="h" for="ch" forName="textaccent1" refType="h" fact="0.031"/>
          <dgm:constr type="l" for="ch" forName="image1" refType="w" fact="0"/>
          <dgm:constr type="t" for="ch" forName="image1" refType="h" fact="0.2933"/>
          <dgm:constr type="w" for="ch" forName="image1" refType="w" fact="0.1623"/>
          <dgm:constr type="h" for="ch" forName="image1" refType="h" fact="0.2645"/>
          <dgm:constr type="l" for="ch" forName="imageaccent1" refType="w" fact="0.1111"/>
          <dgm:constr type="t" for="ch" forName="imageaccent1" refType="h" fact="0.5227"/>
          <dgm:constr type="w" for="ch" forName="imageaccent1" refType="w" fact="0.0189"/>
          <dgm:constr type="h" for="ch" forName="imageaccent1" refType="h" fact="0.031"/>
          <dgm:constr type="l" for="ch" forName="textaccent2" refType="w" fact="0.391"/>
          <dgm:constr type="t" for="ch" forName="textaccent2" refType="h" fact="0.5213"/>
          <dgm:constr type="w" for="ch" forName="textaccent2" refType="w" fact="0.0189"/>
          <dgm:constr type="h" for="ch" forName="textaccent2" refType="h" fact="0.031"/>
          <dgm:constr type="l" for="ch" forName="imageaccent2" refType="w" fact="0.4228"/>
          <dgm:constr type="t" for="ch" forName="imageaccent2" refType="h" fact="0.5567"/>
          <dgm:constr type="w" for="ch" forName="imageaccent2" refType="w" fact="0.0189"/>
          <dgm:constr type="h" for="ch" forName="imageaccent2" refType="h" fact="0.031"/>
          <dgm:constr type="l" for="ch" forName="textaccent3" refType="w" fact="0.2501"/>
          <dgm:constr type="t" for="ch" forName="textaccent3" refType="h" fact="0.1507"/>
          <dgm:constr type="w" for="ch" forName="textaccent3" refType="w" fact="0.0189"/>
          <dgm:constr type="h" for="ch" forName="textaccent3" refType="h" fact="0.031"/>
          <dgm:constr type="l" for="ch" forName="imageaccent3" refType="w" fact="0.2839"/>
          <dgm:constr type="t" for="ch" forName="imageaccent3" refType="h" fact="0.1172"/>
          <dgm:constr type="w" for="ch" forName="imageaccent3" refType="w" fact="0.0189"/>
          <dgm:constr type="h" for="ch" forName="imageaccent3" refType="h" fact="0.031"/>
          <dgm:constr type="l" for="ch" forName="textaccent4" refType="w" fact="0.5593"/>
          <dgm:constr type="t" for="ch" forName="textaccent4" refType="h" fact="0.2637"/>
          <dgm:constr type="w" for="ch" forName="textaccent4" refType="w" fact="0.0189"/>
          <dgm:constr type="h" for="ch" forName="textaccent4" refType="h" fact="0.031"/>
          <dgm:constr type="l" for="ch" forName="imageaccent4" refType="w" fact="0.5901"/>
          <dgm:constr type="t" for="ch" forName="imageaccent4" refType="h" fact="0.3"/>
          <dgm:constr type="w" for="ch" forName="imageaccent4" refType="w" fact="0.0189"/>
          <dgm:constr type="h" for="ch" forName="imageaccent4" refType="h" fact="0.031"/>
          <dgm:constr type="l" for="ch" forName="textaccent5" refType="w" fact="0.6989"/>
          <dgm:constr type="t" for="ch" forName="textaccent5" refType="h" fact="0.1214"/>
          <dgm:constr type="w" for="ch" forName="textaccent5" refType="w" fact="0.0189"/>
          <dgm:constr type="h" for="ch" forName="textaccent5" refType="h" fact="0.031"/>
          <dgm:constr type="l" for="ch" forName="imageaccent5" refType="w" fact="0.7305"/>
          <dgm:constr type="t" for="ch" forName="imageaccent5" refType="h" fact="0.1563"/>
          <dgm:constr type="w" for="ch" forName="imageaccent5" refType="w" fact="0.0189"/>
          <dgm:constr type="h" for="ch" forName="imageaccent5" refType="h" fact="0.031"/>
          <dgm:constr type="l" for="ch" forName="image6" refType="w" fact="0.5585"/>
          <dgm:constr type="t" for="ch" forName="image6" refType="h" fact="0.5872"/>
          <dgm:constr type="w" for="ch" forName="image6" refType="w" fact="0.1623"/>
          <dgm:constr type="h" for="ch" forName="image6" refType="h" fact="0.2645"/>
          <dgm:constr type="l" for="ch" forName="text6" refType="w" fact="0.6982"/>
          <dgm:constr type="t" for="ch" forName="text6" refType="h" fact="0.4424"/>
          <dgm:constr type="w" for="ch" forName="text6" refType="w" fact="0.1623"/>
          <dgm:constr type="h" for="ch" forName="text6" refType="h" fact="0.2645"/>
          <dgm:constr type="l" for="ch" forName="imageaccent6" refType="w" fact="0.7002"/>
          <dgm:constr type="t" for="ch" forName="imageaccent6" refType="h" fact="0.7033"/>
          <dgm:constr type="w" for="ch" forName="imageaccent6" refType="w" fact="0.0189"/>
          <dgm:constr type="h" for="ch" forName="imageaccent6" refType="h" fact="0.031"/>
          <dgm:constr type="l" for="ch" forName="textaccent6" refType="w" fact="0.7303"/>
          <dgm:constr type="t" for="ch" forName="textaccent6" refType="h" fact="0.6741"/>
          <dgm:constr type="w" for="ch" forName="textaccent6" refType="w" fact="0.0189"/>
          <dgm:constr type="h" for="ch" forName="textaccent6" refType="h" fact="0.031"/>
          <dgm:constr type="l" for="ch" forName="text7" refType="w" fact="0.2792"/>
          <dgm:constr type="t" for="ch" forName="text7" refType="h" fact="0.5856"/>
          <dgm:constr type="w" for="ch" forName="text7" refType="w" fact="0.1623"/>
          <dgm:constr type="h" for="ch" forName="text7" refType="h" fact="0.2645"/>
          <dgm:constr type="l" for="ch" forName="image7" refType="w" fact="0.1395"/>
          <dgm:constr type="t" for="ch" forName="image7" refType="h" fact="0.7326"/>
          <dgm:constr type="w" for="ch" forName="image7" refType="w" fact="0.1623"/>
          <dgm:constr type="h" for="ch" forName="image7" refType="h" fact="0.2645"/>
          <dgm:constr type="l" for="ch" forName="imageaccent7" refType="w" fact="0.25"/>
          <dgm:constr type="t" for="ch" forName="imageaccent7" refType="h" fact="0.7363"/>
          <dgm:constr type="w" for="ch" forName="imageaccent7" refType="w" fact="0.0189"/>
          <dgm:constr type="h" for="ch" forName="imageaccent7" refType="h" fact="0.031"/>
          <dgm:constr type="l" for="ch" forName="textaccent7" refType="w" fact="0.2838"/>
          <dgm:constr type="t" for="ch" forName="textaccent7" refType="h" fact="0.7028"/>
          <dgm:constr type="w" for="ch" forName="textaccent7" refType="w" fact="0.0189"/>
          <dgm:constr type="h" for="ch" forName="textaccent7" refType="h" fact="0.031"/>
          <dgm:constr type="l" for="ch" forName="image8" refType="w" fact="0.6975"/>
          <dgm:constr type="t" for="ch" forName="image8" refType="h" fact="0.7355"/>
          <dgm:constr type="w" for="ch" forName="image8" refType="w" fact="0.1623"/>
          <dgm:constr type="h" for="ch" forName="image8" refType="h" fact="0.2645"/>
          <dgm:constr type="l" for="ch" forName="text8" refType="w" fact="0.8371"/>
          <dgm:constr type="t" for="ch" forName="text8" refType="h" fact="0.5906"/>
          <dgm:constr type="w" for="ch" forName="text8" refType="w" fact="0.1623"/>
          <dgm:constr type="h" for="ch" forName="text8" refType="h" fact="0.2645"/>
          <dgm:constr type="l" for="ch" forName="imageaccent8" refType="w" fact="0.8392"/>
          <dgm:constr type="t" for="ch" forName="imageaccent8" refType="h" fact="0.8516"/>
          <dgm:constr type="w" for="ch" forName="imageaccent8" refType="w" fact="0.0189"/>
          <dgm:constr type="h" for="ch" forName="imageaccent8" refType="h" fact="0.031"/>
          <dgm:constr type="l" for="ch" forName="textaccent8" refType="w" fact="0.8693"/>
          <dgm:constr type="t" for="ch" forName="textaccent8" refType="h" fact="0.8223"/>
          <dgm:constr type="w" for="ch" forName="textaccent8" refType="w" fact="0.0189"/>
          <dgm:constr type="h" for="ch" forName="textaccent8" refType="h" fact="0.031"/>
          <dgm:constr type="l" for="ch" forName="text9" refType="w" fact="0.8377"/>
          <dgm:constr type="t" for="ch" forName="text9" refType="h" fact="0.0057"/>
          <dgm:constr type="w" for="ch" forName="text9" refType="w" fact="0.1623"/>
          <dgm:constr type="h" for="ch" forName="text9" refType="h" fact="0.2645"/>
          <dgm:constr type="l" for="ch" forName="textaccent9" refType="w" fact="0.95"/>
          <dgm:constr type="t" for="ch" forName="textaccent9" refType="h" fact="0.2383"/>
          <dgm:constr type="w" for="ch" forName="textaccent9" refType="w" fact="0.0189"/>
          <dgm:constr type="h" for="ch" forName="textaccent9" refType="h" fact="0.031"/>
          <dgm:constr type="l" for="ch" forName="image9" refType="w" fact="0.8377"/>
          <dgm:constr type="t" for="ch" forName="image9" refType="h" fact="0.2977"/>
          <dgm:constr type="w" for="ch" forName="image9" refType="w" fact="0.1623"/>
          <dgm:constr type="h" for="ch" forName="image9" refType="h" fact="0.2645"/>
          <dgm:constr type="l" for="ch" forName="imageaccent9" refType="w" fact="0.95"/>
          <dgm:constr type="t" for="ch" forName="imageaccent9" refType="h" fact="0.2993"/>
          <dgm:constr type="w" for="ch" forName="imageaccent9" refType="w" fact="0.0189"/>
          <dgm:constr type="h" for="ch" forName="imageaccent9" refType="h" fact="0.031"/>
        </dgm:constrLst>
      </dgm:if>
      <dgm:if name="Name11" axis="ch" ptType="node" func="cnt" op="equ" val="10">
        <dgm:alg type="composite">
          <dgm:param type="ar" val="1.6608"/>
        </dgm:alg>
        <dgm:constrLst>
          <dgm:constr type="primFontSz" for="des" ptType="node" op="equ" val="65"/>
          <dgm:constr type="l" for="ch" forName="image4" refType="w" fact="0.5585"/>
          <dgm:constr type="t" for="ch" forName="image4" refType="h" fact="0.2583"/>
          <dgm:constr type="w" for="ch" forName="image4" refType="w" fact="0.1623"/>
          <dgm:constr type="h" for="ch" forName="image4" refType="h" fact="0.2314"/>
          <dgm:constr type="l" for="ch" forName="text5" refType="w" fact="0.5585"/>
          <dgm:constr type="t" for="ch" forName="text5" refType="h" fact="0.0024"/>
          <dgm:constr type="w" for="ch" forName="text5" refType="w" fact="0.1623"/>
          <dgm:constr type="h" for="ch" forName="text5" refType="h" fact="0.2314"/>
          <dgm:constr type="l" for="ch" forName="image5" refType="w" fact="0.6982"/>
          <dgm:constr type="t" for="ch" forName="image5" refType="h" fact="0.1316"/>
          <dgm:constr type="w" for="ch" forName="image5" refType="w" fact="0.1623"/>
          <dgm:constr type="h" for="ch" forName="image5" refType="h" fact="0.2314"/>
          <dgm:constr type="l" for="ch" forName="image2" refType="w" fact="0.4189"/>
          <dgm:constr type="t" for="ch" forName="image2" refType="h" fact="0.384"/>
          <dgm:constr type="w" for="ch" forName="image2" refType="w" fact="0.1623"/>
          <dgm:constr type="h" for="ch" forName="image2" refType="h" fact="0.2314"/>
          <dgm:constr type="l" for="ch" forName="text4" refType="w" fact="0.4189"/>
          <dgm:constr type="t" for="ch" forName="text4" refType="h" fact="0.1282"/>
          <dgm:constr type="w" for="ch" forName="text4" refType="w" fact="0.1623"/>
          <dgm:constr type="h" for="ch" forName="text4" refType="h" fact="0.2314"/>
          <dgm:constr type="l" for="ch" forName="text2" refType="w" fact="0.2793"/>
          <dgm:constr type="t" for="ch" forName="text2" refType="h" fact="0.2558"/>
          <dgm:constr type="w" for="ch" forName="text2" refType="w" fact="0.1623"/>
          <dgm:constr type="h" for="ch" forName="text2" refType="h" fact="0.2314"/>
          <dgm:constr type="l" for="ch" forName="image3" refType="w" fact="0.2793"/>
          <dgm:constr type="t" for="ch" forName="image3" refType="h" fact="0"/>
          <dgm:constr type="w" for="ch" forName="image3" refType="w" fact="0.1623"/>
          <dgm:constr type="h" for="ch" forName="image3" refType="h" fact="0.2314"/>
          <dgm:constr type="l" for="ch" forName="text1" refType="w" fact="0.1396"/>
          <dgm:constr type="t" for="ch" forName="text1" refType="h" fact="0.3845"/>
          <dgm:constr type="w" for="ch" forName="text1" refType="w" fact="0.1623"/>
          <dgm:constr type="h" for="ch" forName="text1" refType="h" fact="0.2314"/>
          <dgm:constr type="l" for="ch" forName="text3" refType="w" fact="0.1396"/>
          <dgm:constr type="t" for="ch" forName="text3" refType="h" fact="0.1286"/>
          <dgm:constr type="w" for="ch" forName="text3" refType="w" fact="0.1623"/>
          <dgm:constr type="h" for="ch" forName="text3" refType="h" fact="0.2314"/>
          <dgm:constr type="l" for="ch" forName="textaccent1" refType="w" fact="0.1435"/>
          <dgm:constr type="t" for="ch" forName="textaccent1" refType="h" fact="0.488"/>
          <dgm:constr type="w" for="ch" forName="textaccent1" refType="w" fact="0.0189"/>
          <dgm:constr type="h" for="ch" forName="textaccent1" refType="h" fact="0.0271"/>
          <dgm:constr type="l" for="ch" forName="image1" refType="w" fact="0"/>
          <dgm:constr type="t" for="ch" forName="image1" refType="h" fact="0.2566"/>
          <dgm:constr type="w" for="ch" forName="image1" refType="w" fact="0.1623"/>
          <dgm:constr type="h" for="ch" forName="image1" refType="h" fact="0.2314"/>
          <dgm:constr type="l" for="ch" forName="imageaccent1" refType="w" fact="0.1111"/>
          <dgm:constr type="t" for="ch" forName="imageaccent1" refType="h" fact="0.4572"/>
          <dgm:constr type="w" for="ch" forName="imageaccent1" refType="w" fact="0.0189"/>
          <dgm:constr type="h" for="ch" forName="imageaccent1" refType="h" fact="0.0271"/>
          <dgm:constr type="l" for="ch" forName="textaccent2" refType="w" fact="0.391"/>
          <dgm:constr type="t" for="ch" forName="textaccent2" refType="h" fact="0.456"/>
          <dgm:constr type="w" for="ch" forName="textaccent2" refType="w" fact="0.0189"/>
          <dgm:constr type="h" for="ch" forName="textaccent2" refType="h" fact="0.0271"/>
          <dgm:constr type="l" for="ch" forName="imageaccent2" refType="w" fact="0.4228"/>
          <dgm:constr type="t" for="ch" forName="imageaccent2" refType="h" fact="0.487"/>
          <dgm:constr type="w" for="ch" forName="imageaccent2" refType="w" fact="0.0189"/>
          <dgm:constr type="h" for="ch" forName="imageaccent2" refType="h" fact="0.0271"/>
          <dgm:constr type="l" for="ch" forName="textaccent3" refType="w" fact="0.2501"/>
          <dgm:constr type="t" for="ch" forName="textaccent3" refType="h" fact="0.1318"/>
          <dgm:constr type="w" for="ch" forName="textaccent3" refType="w" fact="0.0189"/>
          <dgm:constr type="h" for="ch" forName="textaccent3" refType="h" fact="0.0271"/>
          <dgm:constr type="l" for="ch" forName="imageaccent3" refType="w" fact="0.2839"/>
          <dgm:constr type="t" for="ch" forName="imageaccent3" refType="h" fact="0.1025"/>
          <dgm:constr type="w" for="ch" forName="imageaccent3" refType="w" fact="0.0189"/>
          <dgm:constr type="h" for="ch" forName="imageaccent3" refType="h" fact="0.0271"/>
          <dgm:constr type="l" for="ch" forName="textaccent4" refType="w" fact="0.5593"/>
          <dgm:constr type="t" for="ch" forName="textaccent4" refType="h" fact="0.2307"/>
          <dgm:constr type="w" for="ch" forName="textaccent4" refType="w" fact="0.0189"/>
          <dgm:constr type="h" for="ch" forName="textaccent4" refType="h" fact="0.0271"/>
          <dgm:constr type="l" for="ch" forName="imageaccent4" refType="w" fact="0.5901"/>
          <dgm:constr type="t" for="ch" forName="imageaccent4" refType="h" fact="0.2624"/>
          <dgm:constr type="w" for="ch" forName="imageaccent4" refType="w" fact="0.0189"/>
          <dgm:constr type="h" for="ch" forName="imageaccent4" refType="h" fact="0.0271"/>
          <dgm:constr type="l" for="ch" forName="textaccent5" refType="w" fact="0.6989"/>
          <dgm:constr type="t" for="ch" forName="textaccent5" refType="h" fact="0.1062"/>
          <dgm:constr type="w" for="ch" forName="textaccent5" refType="w" fact="0.0189"/>
          <dgm:constr type="h" for="ch" forName="textaccent5" refType="h" fact="0.0271"/>
          <dgm:constr type="l" for="ch" forName="imageaccent5" refType="w" fact="0.7305"/>
          <dgm:constr type="t" for="ch" forName="imageaccent5" refType="h" fact="0.1367"/>
          <dgm:constr type="w" for="ch" forName="imageaccent5" refType="w" fact="0.0189"/>
          <dgm:constr type="h" for="ch" forName="imageaccent5" refType="h" fact="0.0271"/>
          <dgm:constr type="l" for="ch" forName="image6" refType="w" fact="0.5585"/>
          <dgm:constr type="t" for="ch" forName="image6" refType="h" fact="0.5137"/>
          <dgm:constr type="w" for="ch" forName="image6" refType="w" fact="0.1623"/>
          <dgm:constr type="h" for="ch" forName="image6" refType="h" fact="0.2314"/>
          <dgm:constr type="l" for="ch" forName="text6" refType="w" fact="0.6982"/>
          <dgm:constr type="t" for="ch" forName="text6" refType="h" fact="0.387"/>
          <dgm:constr type="w" for="ch" forName="text6" refType="w" fact="0.1623"/>
          <dgm:constr type="h" for="ch" forName="text6" refType="h" fact="0.2314"/>
          <dgm:constr type="l" for="ch" forName="imageaccent6" refType="w" fact="0.7002"/>
          <dgm:constr type="t" for="ch" forName="imageaccent6" refType="h" fact="0.6152"/>
          <dgm:constr type="w" for="ch" forName="imageaccent6" refType="w" fact="0.0189"/>
          <dgm:constr type="h" for="ch" forName="imageaccent6" refType="h" fact="0.0271"/>
          <dgm:constr type="l" for="ch" forName="textaccent6" refType="w" fact="0.7303"/>
          <dgm:constr type="t" for="ch" forName="textaccent6" refType="h" fact="0.5897"/>
          <dgm:constr type="w" for="ch" forName="textaccent6" refType="w" fact="0.0189"/>
          <dgm:constr type="h" for="ch" forName="textaccent6" refType="h" fact="0.0271"/>
          <dgm:constr type="l" for="ch" forName="text7" refType="w" fact="0.2792"/>
          <dgm:constr type="t" for="ch" forName="text7" refType="h" fact="0.5122"/>
          <dgm:constr type="w" for="ch" forName="text7" refType="w" fact="0.1623"/>
          <dgm:constr type="h" for="ch" forName="text7" refType="h" fact="0.2314"/>
          <dgm:constr type="l" for="ch" forName="image7" refType="w" fact="0.1395"/>
          <dgm:constr type="t" for="ch" forName="image7" refType="h" fact="0.6409"/>
          <dgm:constr type="w" for="ch" forName="image7" refType="w" fact="0.1623"/>
          <dgm:constr type="h" for="ch" forName="image7" refType="h" fact="0.2314"/>
          <dgm:constr type="l" for="ch" forName="imageaccent7" refType="w" fact="0.25"/>
          <dgm:constr type="t" for="ch" forName="imageaccent7" refType="h" fact="0.6441"/>
          <dgm:constr type="w" for="ch" forName="imageaccent7" refType="w" fact="0.0189"/>
          <dgm:constr type="h" for="ch" forName="imageaccent7" refType="h" fact="0.0271"/>
          <dgm:constr type="l" for="ch" forName="textaccent7" refType="w" fact="0.2838"/>
          <dgm:constr type="t" for="ch" forName="textaccent7" refType="h" fact="0.6148"/>
          <dgm:constr type="w" for="ch" forName="textaccent7" refType="w" fact="0.0189"/>
          <dgm:constr type="h" for="ch" forName="textaccent7" refType="h" fact="0.0271"/>
          <dgm:constr type="l" for="ch" forName="image8" refType="w" fact="0.6975"/>
          <dgm:constr type="t" for="ch" forName="image8" refType="h" fact="0.6433"/>
          <dgm:constr type="w" for="ch" forName="image8" refType="w" fact="0.1623"/>
          <dgm:constr type="h" for="ch" forName="image8" refType="h" fact="0.2314"/>
          <dgm:constr type="l" for="ch" forName="text8" refType="w" fact="0.8371"/>
          <dgm:constr type="t" for="ch" forName="text8" refType="h" fact="0.5167"/>
          <dgm:constr type="w" for="ch" forName="text8" refType="w" fact="0.1623"/>
          <dgm:constr type="h" for="ch" forName="text8" refType="h" fact="0.2314"/>
          <dgm:constr type="l" for="ch" forName="imageaccent8" refType="w" fact="0.8392"/>
          <dgm:constr type="t" for="ch" forName="imageaccent8" refType="h" fact="0.7449"/>
          <dgm:constr type="w" for="ch" forName="imageaccent8" refType="w" fact="0.0189"/>
          <dgm:constr type="h" for="ch" forName="imageaccent8" refType="h" fact="0.0271"/>
          <dgm:constr type="l" for="ch" forName="textaccent8" refType="w" fact="0.8693"/>
          <dgm:constr type="t" for="ch" forName="textaccent8" refType="h" fact="0.7194"/>
          <dgm:constr type="w" for="ch" forName="textaccent8" refType="w" fact="0.0189"/>
          <dgm:constr type="h" for="ch" forName="textaccent8" refType="h" fact="0.0271"/>
          <dgm:constr type="l" for="ch" forName="text9" refType="w" fact="0.8377"/>
          <dgm:constr type="t" for="ch" forName="text9" refType="h" fact="0.005"/>
          <dgm:constr type="w" for="ch" forName="text9" refType="w" fact="0.1623"/>
          <dgm:constr type="h" for="ch" forName="text9" refType="h" fact="0.2314"/>
          <dgm:constr type="l" for="ch" forName="textaccent9" refType="w" fact="0.95"/>
          <dgm:constr type="t" for="ch" forName="textaccent9" refType="h" fact="0.2084"/>
          <dgm:constr type="w" for="ch" forName="textaccent9" refType="w" fact="0.0189"/>
          <dgm:constr type="h" for="ch" forName="textaccent9" refType="h" fact="0.0271"/>
          <dgm:constr type="l" for="ch" forName="image9" refType="w" fact="0.8377"/>
          <dgm:constr type="t" for="ch" forName="image9" refType="h" fact="0.2604"/>
          <dgm:constr type="w" for="ch" forName="image9" refType="w" fact="0.1623"/>
          <dgm:constr type="h" for="ch" forName="image9" refType="h" fact="0.2314"/>
          <dgm:constr type="l" for="ch" forName="imageaccent9" refType="w" fact="0.95"/>
          <dgm:constr type="t" for="ch" forName="imageaccent9" refType="h" fact="0.2618"/>
          <dgm:constr type="w" for="ch" forName="imageaccent9" refType="w" fact="0.0189"/>
          <dgm:constr type="h" for="ch" forName="imageaccent9" refType="h" fact="0.0271"/>
          <dgm:constr type="l" for="ch" forName="image10" refType="w" fact="0.2786"/>
          <dgm:constr type="t" for="ch" forName="image10" refType="h" fact="0.7686"/>
          <dgm:constr type="w" for="ch" forName="image10" refType="w" fact="0.1623"/>
          <dgm:constr type="h" for="ch" forName="image10" refType="h" fact="0.2314"/>
          <dgm:constr type="l" for="ch" forName="text10" refType="w" fact="0.4183"/>
          <dgm:constr type="t" for="ch" forName="text10" refType="h" fact="0.6419"/>
          <dgm:constr type="w" for="ch" forName="text10" refType="w" fact="0.1623"/>
          <dgm:constr type="h" for="ch" forName="text10" refType="h" fact="0.2314"/>
          <dgm:constr type="l" for="ch" forName="imageaccent10" refType="w" fact="0.4203"/>
          <dgm:constr type="t" for="ch" forName="imageaccent10" refType="h" fact="0.8701"/>
          <dgm:constr type="w" for="ch" forName="imageaccent10" refType="w" fact="0.0189"/>
          <dgm:constr type="h" for="ch" forName="imageaccent10" refType="h" fact="0.0271"/>
          <dgm:constr type="l" for="ch" forName="textaccent10" refType="w" fact="0.4504"/>
          <dgm:constr type="t" for="ch" forName="textaccent10" refType="h" fact="0.8446"/>
          <dgm:constr type="w" for="ch" forName="textaccent10" refType="w" fact="0.0189"/>
          <dgm:constr type="h" for="ch" forName="textaccent10" refType="h" fact="0.0271"/>
        </dgm:constrLst>
      </dgm:if>
      <dgm:if name="Name12" axis="ch" ptType="node" func="cnt" op="equ" val="11">
        <dgm:alg type="composite">
          <dgm:param type="ar" val="1.4704"/>
        </dgm:alg>
        <dgm:constrLst>
          <dgm:constr type="primFontSz" for="des" ptType="node" op="equ" val="65"/>
          <dgm:constr type="l" for="ch" forName="image4" refType="w" fact="0.5585"/>
          <dgm:constr type="t" for="ch" forName="image4" refType="h" fact="0.2287"/>
          <dgm:constr type="w" for="ch" forName="image4" refType="w" fact="0.1623"/>
          <dgm:constr type="h" for="ch" forName="image4" refType="h" fact="0.2049"/>
          <dgm:constr type="l" for="ch" forName="text5" refType="w" fact="0.5585"/>
          <dgm:constr type="t" for="ch" forName="text5" refType="h" fact="0.0022"/>
          <dgm:constr type="w" for="ch" forName="text5" refType="w" fact="0.1623"/>
          <dgm:constr type="h" for="ch" forName="text5" refType="h" fact="0.2049"/>
          <dgm:constr type="l" for="ch" forName="image5" refType="w" fact="0.6982"/>
          <dgm:constr type="t" for="ch" forName="image5" refType="h" fact="0.1165"/>
          <dgm:constr type="w" for="ch" forName="image5" refType="w" fact="0.1623"/>
          <dgm:constr type="h" for="ch" forName="image5" refType="h" fact="0.2049"/>
          <dgm:constr type="l" for="ch" forName="image2" refType="w" fact="0.4189"/>
          <dgm:constr type="t" for="ch" forName="image2" refType="h" fact="0.34"/>
          <dgm:constr type="w" for="ch" forName="image2" refType="w" fact="0.1623"/>
          <dgm:constr type="h" for="ch" forName="image2" refType="h" fact="0.2049"/>
          <dgm:constr type="l" for="ch" forName="text4" refType="w" fact="0.4189"/>
          <dgm:constr type="t" for="ch" forName="text4" refType="h" fact="0.1135"/>
          <dgm:constr type="w" for="ch" forName="text4" refType="w" fact="0.1623"/>
          <dgm:constr type="h" for="ch" forName="text4" refType="h" fact="0.2049"/>
          <dgm:constr type="l" for="ch" forName="text2" refType="w" fact="0.2793"/>
          <dgm:constr type="t" for="ch" forName="text2" refType="h" fact="0.2265"/>
          <dgm:constr type="w" for="ch" forName="text2" refType="w" fact="0.1623"/>
          <dgm:constr type="h" for="ch" forName="text2" refType="h" fact="0.2049"/>
          <dgm:constr type="l" for="ch" forName="image3" refType="w" fact="0.2793"/>
          <dgm:constr type="t" for="ch" forName="image3" refType="h" fact="0"/>
          <dgm:constr type="w" for="ch" forName="image3" refType="w" fact="0.1623"/>
          <dgm:constr type="h" for="ch" forName="image3" refType="h" fact="0.2049"/>
          <dgm:constr type="l" for="ch" forName="text1" refType="w" fact="0.1396"/>
          <dgm:constr type="t" for="ch" forName="text1" refType="h" fact="0.3404"/>
          <dgm:constr type="w" for="ch" forName="text1" refType="w" fact="0.1623"/>
          <dgm:constr type="h" for="ch" forName="text1" refType="h" fact="0.2049"/>
          <dgm:constr type="l" for="ch" forName="text3" refType="w" fact="0.1396"/>
          <dgm:constr type="t" for="ch" forName="text3" refType="h" fact="0.1139"/>
          <dgm:constr type="w" for="ch" forName="text3" refType="w" fact="0.1623"/>
          <dgm:constr type="h" for="ch" forName="text3" refType="h" fact="0.2049"/>
          <dgm:constr type="l" for="ch" forName="textaccent1" refType="w" fact="0.1435"/>
          <dgm:constr type="t" for="ch" forName="textaccent1" refType="h" fact="0.432"/>
          <dgm:constr type="w" for="ch" forName="textaccent1" refType="w" fact="0.0189"/>
          <dgm:constr type="h" for="ch" forName="textaccent1" refType="h" fact="0.024"/>
          <dgm:constr type="l" for="ch" forName="image1" refType="w" fact="0"/>
          <dgm:constr type="t" for="ch" forName="image1" refType="h" fact="0.2272"/>
          <dgm:constr type="w" for="ch" forName="image1" refType="w" fact="0.1623"/>
          <dgm:constr type="h" for="ch" forName="image1" refType="h" fact="0.2049"/>
          <dgm:constr type="l" for="ch" forName="imageaccent1" refType="w" fact="0.1111"/>
          <dgm:constr type="t" for="ch" forName="imageaccent1" refType="h" fact="0.4048"/>
          <dgm:constr type="w" for="ch" forName="imageaccent1" refType="w" fact="0.0189"/>
          <dgm:constr type="h" for="ch" forName="imageaccent1" refType="h" fact="0.024"/>
          <dgm:constr type="l" for="ch" forName="textaccent2" refType="w" fact="0.391"/>
          <dgm:constr type="t" for="ch" forName="textaccent2" refType="h" fact="0.4038"/>
          <dgm:constr type="w" for="ch" forName="textaccent2" refType="w" fact="0.0189"/>
          <dgm:constr type="h" for="ch" forName="textaccent2" refType="h" fact="0.024"/>
          <dgm:constr type="l" for="ch" forName="imageaccent2" refType="w" fact="0.4228"/>
          <dgm:constr type="t" for="ch" forName="imageaccent2" refType="h" fact="0.4312"/>
          <dgm:constr type="w" for="ch" forName="imageaccent2" refType="w" fact="0.0189"/>
          <dgm:constr type="h" for="ch" forName="imageaccent2" refType="h" fact="0.024"/>
          <dgm:constr type="l" for="ch" forName="textaccent3" refType="w" fact="0.2501"/>
          <dgm:constr type="t" for="ch" forName="textaccent3" refType="h" fact="0.1167"/>
          <dgm:constr type="w" for="ch" forName="textaccent3" refType="w" fact="0.0189"/>
          <dgm:constr type="h" for="ch" forName="textaccent3" refType="h" fact="0.024"/>
          <dgm:constr type="l" for="ch" forName="imageaccent3" refType="w" fact="0.2839"/>
          <dgm:constr type="t" for="ch" forName="imageaccent3" refType="h" fact="0.0908"/>
          <dgm:constr type="w" for="ch" forName="imageaccent3" refType="w" fact="0.0189"/>
          <dgm:constr type="h" for="ch" forName="imageaccent3" refType="h" fact="0.024"/>
          <dgm:constr type="l" for="ch" forName="textaccent4" refType="w" fact="0.5593"/>
          <dgm:constr type="t" for="ch" forName="textaccent4" refType="h" fact="0.2042"/>
          <dgm:constr type="w" for="ch" forName="textaccent4" refType="w" fact="0.0189"/>
          <dgm:constr type="h" for="ch" forName="textaccent4" refType="h" fact="0.024"/>
          <dgm:constr type="l" for="ch" forName="imageaccent4" refType="w" fact="0.5901"/>
          <dgm:constr type="t" for="ch" forName="imageaccent4" refType="h" fact="0.2323"/>
          <dgm:constr type="w" for="ch" forName="imageaccent4" refType="w" fact="0.0189"/>
          <dgm:constr type="h" for="ch" forName="imageaccent4" refType="h" fact="0.024"/>
          <dgm:constr type="l" for="ch" forName="textaccent5" refType="w" fact="0.6989"/>
          <dgm:constr type="t" for="ch" forName="textaccent5" refType="h" fact="0.094"/>
          <dgm:constr type="w" for="ch" forName="textaccent5" refType="w" fact="0.0189"/>
          <dgm:constr type="h" for="ch" forName="textaccent5" refType="h" fact="0.024"/>
          <dgm:constr type="l" for="ch" forName="imageaccent5" refType="w" fact="0.7305"/>
          <dgm:constr type="t" for="ch" forName="imageaccent5" refType="h" fact="0.121"/>
          <dgm:constr type="w" for="ch" forName="imageaccent5" refType="w" fact="0.0189"/>
          <dgm:constr type="h" for="ch" forName="imageaccent5" refType="h" fact="0.024"/>
          <dgm:constr type="l" for="ch" forName="image6" refType="w" fact="0.5585"/>
          <dgm:constr type="t" for="ch" forName="image6" refType="h" fact="0.4548"/>
          <dgm:constr type="w" for="ch" forName="image6" refType="w" fact="0.1623"/>
          <dgm:constr type="h" for="ch" forName="image6" refType="h" fact="0.2049"/>
          <dgm:constr type="l" for="ch" forName="text6" refType="w" fact="0.6982"/>
          <dgm:constr type="t" for="ch" forName="text6" refType="h" fact="0.3426"/>
          <dgm:constr type="w" for="ch" forName="text6" refType="w" fact="0.1623"/>
          <dgm:constr type="h" for="ch" forName="text6" refType="h" fact="0.2049"/>
          <dgm:constr type="l" for="ch" forName="imageaccent6" refType="w" fact="0.7002"/>
          <dgm:constr type="t" for="ch" forName="imageaccent6" refType="h" fact="0.5447"/>
          <dgm:constr type="w" for="ch" forName="imageaccent6" refType="w" fact="0.0189"/>
          <dgm:constr type="h" for="ch" forName="imageaccent6" refType="h" fact="0.024"/>
          <dgm:constr type="l" for="ch" forName="textaccent6" refType="w" fact="0.7303"/>
          <dgm:constr type="t" for="ch" forName="textaccent6" refType="h" fact="0.5221"/>
          <dgm:constr type="w" for="ch" forName="textaccent6" refType="w" fact="0.0189"/>
          <dgm:constr type="h" for="ch" forName="textaccent6" refType="h" fact="0.024"/>
          <dgm:constr type="l" for="ch" forName="text7" refType="w" fact="0.2792"/>
          <dgm:constr type="t" for="ch" forName="text7" refType="h" fact="0.4535"/>
          <dgm:constr type="w" for="ch" forName="text7" refType="w" fact="0.1623"/>
          <dgm:constr type="h" for="ch" forName="text7" refType="h" fact="0.2049"/>
          <dgm:constr type="l" for="ch" forName="image7" refType="w" fact="0.1395"/>
          <dgm:constr type="t" for="ch" forName="image7" refType="h" fact="0.5674"/>
          <dgm:constr type="w" for="ch" forName="image7" refType="w" fact="0.1623"/>
          <dgm:constr type="h" for="ch" forName="image7" refType="h" fact="0.2049"/>
          <dgm:constr type="l" for="ch" forName="imageaccent7" refType="w" fact="0.25"/>
          <dgm:constr type="t" for="ch" forName="imageaccent7" refType="h" fact="0.5703"/>
          <dgm:constr type="w" for="ch" forName="imageaccent7" refType="w" fact="0.0189"/>
          <dgm:constr type="h" for="ch" forName="imageaccent7" refType="h" fact="0.024"/>
          <dgm:constr type="l" for="ch" forName="textaccent7" refType="w" fact="0.2838"/>
          <dgm:constr type="t" for="ch" forName="textaccent7" refType="h" fact="0.5443"/>
          <dgm:constr type="w" for="ch" forName="textaccent7" refType="w" fact="0.0189"/>
          <dgm:constr type="h" for="ch" forName="textaccent7" refType="h" fact="0.024"/>
          <dgm:constr type="l" for="ch" forName="image8" refType="w" fact="0.6975"/>
          <dgm:constr type="t" for="ch" forName="image8" refType="h" fact="0.5696"/>
          <dgm:constr type="w" for="ch" forName="image8" refType="w" fact="0.1623"/>
          <dgm:constr type="h" for="ch" forName="image8" refType="h" fact="0.2049"/>
          <dgm:constr type="l" for="ch" forName="text8" refType="w" fact="0.8371"/>
          <dgm:constr type="t" for="ch" forName="text8" refType="h" fact="0.4574"/>
          <dgm:constr type="w" for="ch" forName="text8" refType="w" fact="0.1623"/>
          <dgm:constr type="h" for="ch" forName="text8" refType="h" fact="0.2049"/>
          <dgm:constr type="l" for="ch" forName="imageaccent8" refType="w" fact="0.8392"/>
          <dgm:constr type="t" for="ch" forName="imageaccent8" refType="h" fact="0.6595"/>
          <dgm:constr type="w" for="ch" forName="imageaccent8" refType="w" fact="0.0189"/>
          <dgm:constr type="h" for="ch" forName="imageaccent8" refType="h" fact="0.024"/>
          <dgm:constr type="l" for="ch" forName="textaccent8" refType="w" fact="0.8693"/>
          <dgm:constr type="t" for="ch" forName="textaccent8" refType="h" fact="0.6369"/>
          <dgm:constr type="w" for="ch" forName="textaccent8" refType="w" fact="0.0189"/>
          <dgm:constr type="h" for="ch" forName="textaccent8" refType="h" fact="0.024"/>
          <dgm:constr type="l" for="ch" forName="text9" refType="w" fact="0.8377"/>
          <dgm:constr type="t" for="ch" forName="text9" refType="h" fact="0.0044"/>
          <dgm:constr type="w" for="ch" forName="text9" refType="w" fact="0.1623"/>
          <dgm:constr type="h" for="ch" forName="text9" refType="h" fact="0.2049"/>
          <dgm:constr type="l" for="ch" forName="textaccent9" refType="w" fact="0.95"/>
          <dgm:constr type="t" for="ch" forName="textaccent9" refType="h" fact="0.1846"/>
          <dgm:constr type="w" for="ch" forName="textaccent9" refType="w" fact="0.0189"/>
          <dgm:constr type="h" for="ch" forName="textaccent9" refType="h" fact="0.024"/>
          <dgm:constr type="l" for="ch" forName="image9" refType="w" fact="0.8377"/>
          <dgm:constr type="t" for="ch" forName="image9" refType="h" fact="0.2306"/>
          <dgm:constr type="w" for="ch" forName="image9" refType="w" fact="0.1623"/>
          <dgm:constr type="h" for="ch" forName="image9" refType="h" fact="0.2049"/>
          <dgm:constr type="l" for="ch" forName="imageaccent9" refType="w" fact="0.95"/>
          <dgm:constr type="t" for="ch" forName="imageaccent9" refType="h" fact="0.2318"/>
          <dgm:constr type="w" for="ch" forName="imageaccent9" refType="w" fact="0.0189"/>
          <dgm:constr type="h" for="ch" forName="imageaccent9" refType="h" fact="0.024"/>
          <dgm:constr type="l" for="ch" forName="image10" refType="w" fact="0.2786"/>
          <dgm:constr type="t" for="ch" forName="image10" refType="h" fact="0.6805"/>
          <dgm:constr type="w" for="ch" forName="image10" refType="w" fact="0.1623"/>
          <dgm:constr type="h" for="ch" forName="image10" refType="h" fact="0.2049"/>
          <dgm:constr type="l" for="ch" forName="text10" refType="w" fact="0.4183"/>
          <dgm:constr type="t" for="ch" forName="text10" refType="h" fact="0.5683"/>
          <dgm:constr type="w" for="ch" forName="text10" refType="w" fact="0.1623"/>
          <dgm:constr type="h" for="ch" forName="text10" refType="h" fact="0.2049"/>
          <dgm:constr type="l" for="ch" forName="imageaccent10" refType="w" fact="0.4203"/>
          <dgm:constr type="t" for="ch" forName="imageaccent10" refType="h" fact="0.7704"/>
          <dgm:constr type="w" for="ch" forName="imageaccent10" refType="w" fact="0.0189"/>
          <dgm:constr type="h" for="ch" forName="imageaccent10" refType="h" fact="0.024"/>
          <dgm:constr type="l" for="ch" forName="textaccent10" refType="w" fact="0.4504"/>
          <dgm:constr type="t" for="ch" forName="textaccent10" refType="h" fact="0.7478"/>
          <dgm:constr type="w" for="ch" forName="textaccent10" refType="w" fact="0.0189"/>
          <dgm:constr type="h" for="ch" forName="textaccent10" refType="h" fact="0.024"/>
          <dgm:constr type="l" for="ch" forName="text11" refType="w" fact="0.6971"/>
          <dgm:constr type="t" for="ch" forName="text11" refType="h" fact="0.7951"/>
          <dgm:constr type="w" for="ch" forName="text11" refType="w" fact="0.1623"/>
          <dgm:constr type="h" for="ch" forName="text11" refType="h" fact="0.2049"/>
          <dgm:constr type="l" for="ch" forName="image11" refType="w" fact="0.5575"/>
          <dgm:constr type="t" for="ch" forName="image11" refType="h" fact="0.6816"/>
          <dgm:constr type="w" for="ch" forName="image11" refType="w" fact="0.1623"/>
          <dgm:constr type="h" for="ch" forName="image11" refType="h" fact="0.2049"/>
          <dgm:constr type="l" for="ch" forName="imageaccent11" refType="w" fact="0.6692"/>
          <dgm:constr type="t" for="ch" forName="imageaccent11" refType="h" fact="0.8589"/>
          <dgm:constr type="w" for="ch" forName="imageaccent11" refType="w" fact="0.0189"/>
          <dgm:constr type="h" for="ch" forName="imageaccent11" refType="h" fact="0.024"/>
          <dgm:constr type="l" for="ch" forName="textaccent11" refType="w" fact="0.701"/>
          <dgm:constr type="t" for="ch" forName="textaccent11" refType="h" fact="0.8863"/>
          <dgm:constr type="w" for="ch" forName="textaccent11" refType="w" fact="0.0189"/>
          <dgm:constr type="h" for="ch" forName="textaccent11" refType="h" fact="0.024"/>
        </dgm:constrLst>
      </dgm:if>
      <dgm:else name="Name13">
        <dgm:alg type="composite">
          <dgm:param type="ar" val="1.675"/>
        </dgm:alg>
        <dgm:constrLst>
          <dgm:constr type="primFontSz" for="des" ptType="node" op="equ" val="65"/>
          <dgm:constr type="l" for="ch" forName="image4" refType="w" fact="0.4903"/>
          <dgm:constr type="t" for="ch" forName="image4" refType="h" fact="0.2287"/>
          <dgm:constr type="w" for="ch" forName="image4" refType="w" fact="0.1425"/>
          <dgm:constr type="h" for="ch" forName="image4" refType="h" fact="0.2049"/>
          <dgm:constr type="l" for="ch" forName="text5" refType="w" fact="0.4903"/>
          <dgm:constr type="t" for="ch" forName="text5" refType="h" fact="0.0022"/>
          <dgm:constr type="w" for="ch" forName="text5" refType="w" fact="0.1425"/>
          <dgm:constr type="h" for="ch" forName="text5" refType="h" fact="0.2049"/>
          <dgm:constr type="l" for="ch" forName="image5" refType="w" fact="0.6129"/>
          <dgm:constr type="t" for="ch" forName="image5" refType="h" fact="0.1165"/>
          <dgm:constr type="w" for="ch" forName="image5" refType="w" fact="0.1425"/>
          <dgm:constr type="h" for="ch" forName="image5" refType="h" fact="0.2049"/>
          <dgm:constr type="l" for="ch" forName="image2" refType="w" fact="0.3677"/>
          <dgm:constr type="t" for="ch" forName="image2" refType="h" fact="0.34"/>
          <dgm:constr type="w" for="ch" forName="image2" refType="w" fact="0.1425"/>
          <dgm:constr type="h" for="ch" forName="image2" refType="h" fact="0.2049"/>
          <dgm:constr type="l" for="ch" forName="text4" refType="w" fact="0.3677"/>
          <dgm:constr type="t" for="ch" forName="text4" refType="h" fact="0.1135"/>
          <dgm:constr type="w" for="ch" forName="text4" refType="w" fact="0.1425"/>
          <dgm:constr type="h" for="ch" forName="text4" refType="h" fact="0.2049"/>
          <dgm:constr type="l" for="ch" forName="text2" refType="w" fact="0.2452"/>
          <dgm:constr type="t" for="ch" forName="text2" refType="h" fact="0.2265"/>
          <dgm:constr type="w" for="ch" forName="text2" refType="w" fact="0.1425"/>
          <dgm:constr type="h" for="ch" forName="text2" refType="h" fact="0.2049"/>
          <dgm:constr type="l" for="ch" forName="image3" refType="w" fact="0.2452"/>
          <dgm:constr type="t" for="ch" forName="image3" refType="h" fact="0"/>
          <dgm:constr type="w" for="ch" forName="image3" refType="w" fact="0.1425"/>
          <dgm:constr type="h" for="ch" forName="image3" refType="h" fact="0.2049"/>
          <dgm:constr type="l" for="ch" forName="text1" refType="w" fact="0.1226"/>
          <dgm:constr type="t" for="ch" forName="text1" refType="h" fact="0.3404"/>
          <dgm:constr type="w" for="ch" forName="text1" refType="w" fact="0.1425"/>
          <dgm:constr type="h" for="ch" forName="text1" refType="h" fact="0.2049"/>
          <dgm:constr type="l" for="ch" forName="text3" refType="w" fact="0.1226"/>
          <dgm:constr type="t" for="ch" forName="text3" refType="h" fact="0.1139"/>
          <dgm:constr type="w" for="ch" forName="text3" refType="w" fact="0.1425"/>
          <dgm:constr type="h" for="ch" forName="text3" refType="h" fact="0.2049"/>
          <dgm:constr type="l" for="ch" forName="textaccent1" refType="w" fact="0.126"/>
          <dgm:constr type="t" for="ch" forName="textaccent1" refType="h" fact="0.432"/>
          <dgm:constr type="w" for="ch" forName="textaccent1" refType="w" fact="0.0166"/>
          <dgm:constr type="h" for="ch" forName="textaccent1" refType="h" fact="0.024"/>
          <dgm:constr type="l" for="ch" forName="image1" refType="w" fact="0"/>
          <dgm:constr type="t" for="ch" forName="image1" refType="h" fact="0.2272"/>
          <dgm:constr type="w" for="ch" forName="image1" refType="w" fact="0.1425"/>
          <dgm:constr type="h" for="ch" forName="image1" refType="h" fact="0.2049"/>
          <dgm:constr type="l" for="ch" forName="imageaccent1" refType="w" fact="0.0976"/>
          <dgm:constr type="t" for="ch" forName="imageaccent1" refType="h" fact="0.4048"/>
          <dgm:constr type="w" for="ch" forName="imageaccent1" refType="w" fact="0.0166"/>
          <dgm:constr type="h" for="ch" forName="imageaccent1" refType="h" fact="0.024"/>
          <dgm:constr type="l" for="ch" forName="textaccent2" refType="w" fact="0.3432"/>
          <dgm:constr type="t" for="ch" forName="textaccent2" refType="h" fact="0.4038"/>
          <dgm:constr type="w" for="ch" forName="textaccent2" refType="w" fact="0.0166"/>
          <dgm:constr type="h" for="ch" forName="textaccent2" refType="h" fact="0.024"/>
          <dgm:constr type="l" for="ch" forName="imageaccent2" refType="w" fact="0.3712"/>
          <dgm:constr type="t" for="ch" forName="imageaccent2" refType="h" fact="0.4312"/>
          <dgm:constr type="w" for="ch" forName="imageaccent2" refType="w" fact="0.0166"/>
          <dgm:constr type="h" for="ch" forName="imageaccent2" refType="h" fact="0.024"/>
          <dgm:constr type="l" for="ch" forName="textaccent3" refType="w" fact="0.2196"/>
          <dgm:constr type="t" for="ch" forName="textaccent3" refType="h" fact="0.1167"/>
          <dgm:constr type="w" for="ch" forName="textaccent3" refType="w" fact="0.0166"/>
          <dgm:constr type="h" for="ch" forName="textaccent3" refType="h" fact="0.024"/>
          <dgm:constr type="l" for="ch" forName="imageaccent3" refType="w" fact="0.2492"/>
          <dgm:constr type="t" for="ch" forName="imageaccent3" refType="h" fact="0.0908"/>
          <dgm:constr type="w" for="ch" forName="imageaccent3" refType="w" fact="0.0166"/>
          <dgm:constr type="h" for="ch" forName="imageaccent3" refType="h" fact="0.024"/>
          <dgm:constr type="l" for="ch" forName="textaccent4" refType="w" fact="0.491"/>
          <dgm:constr type="t" for="ch" forName="textaccent4" refType="h" fact="0.2042"/>
          <dgm:constr type="w" for="ch" forName="textaccent4" refType="w" fact="0.0166"/>
          <dgm:constr type="h" for="ch" forName="textaccent4" refType="h" fact="0.024"/>
          <dgm:constr type="l" for="ch" forName="imageaccent4" refType="w" fact="0.5181"/>
          <dgm:constr type="t" for="ch" forName="imageaccent4" refType="h" fact="0.2323"/>
          <dgm:constr type="w" for="ch" forName="imageaccent4" refType="w" fact="0.0166"/>
          <dgm:constr type="h" for="ch" forName="imageaccent4" refType="h" fact="0.024"/>
          <dgm:constr type="l" for="ch" forName="textaccent5" refType="w" fact="0.6136"/>
          <dgm:constr type="t" for="ch" forName="textaccent5" refType="h" fact="0.094"/>
          <dgm:constr type="w" for="ch" forName="textaccent5" refType="w" fact="0.0166"/>
          <dgm:constr type="h" for="ch" forName="textaccent5" refType="h" fact="0.024"/>
          <dgm:constr type="l" for="ch" forName="imageaccent5" refType="w" fact="0.6413"/>
          <dgm:constr type="t" for="ch" forName="imageaccent5" refType="h" fact="0.121"/>
          <dgm:constr type="w" for="ch" forName="imageaccent5" refType="w" fact="0.0166"/>
          <dgm:constr type="h" for="ch" forName="imageaccent5" refType="h" fact="0.024"/>
          <dgm:constr type="l" for="ch" forName="image6" refType="w" fact="0.4903"/>
          <dgm:constr type="t" for="ch" forName="image6" refType="h" fact="0.4548"/>
          <dgm:constr type="w" for="ch" forName="image6" refType="w" fact="0.1425"/>
          <dgm:constr type="h" for="ch" forName="image6" refType="h" fact="0.2049"/>
          <dgm:constr type="l" for="ch" forName="text6" refType="w" fact="0.6129"/>
          <dgm:constr type="t" for="ch" forName="text6" refType="h" fact="0.3426"/>
          <dgm:constr type="w" for="ch" forName="text6" refType="w" fact="0.1425"/>
          <dgm:constr type="h" for="ch" forName="text6" refType="h" fact="0.2049"/>
          <dgm:constr type="l" for="ch" forName="imageaccent6" refType="w" fact="0.6147"/>
          <dgm:constr type="t" for="ch" forName="imageaccent6" refType="h" fact="0.5447"/>
          <dgm:constr type="w" for="ch" forName="imageaccent6" refType="w" fact="0.0166"/>
          <dgm:constr type="h" for="ch" forName="imageaccent6" refType="h" fact="0.024"/>
          <dgm:constr type="l" for="ch" forName="textaccent6" refType="w" fact="0.6411"/>
          <dgm:constr type="t" for="ch" forName="textaccent6" refType="h" fact="0.5221"/>
          <dgm:constr type="w" for="ch" forName="textaccent6" refType="w" fact="0.0166"/>
          <dgm:constr type="h" for="ch" forName="textaccent6" refType="h" fact="0.024"/>
          <dgm:constr type="l" for="ch" forName="text7" refType="w" fact="0.2451"/>
          <dgm:constr type="t" for="ch" forName="text7" refType="h" fact="0.4535"/>
          <dgm:constr type="w" for="ch" forName="text7" refType="w" fact="0.1425"/>
          <dgm:constr type="h" for="ch" forName="text7" refType="h" fact="0.2049"/>
          <dgm:constr type="l" for="ch" forName="image7" refType="w" fact="0.1225"/>
          <dgm:constr type="t" for="ch" forName="image7" refType="h" fact="0.5674"/>
          <dgm:constr type="w" for="ch" forName="image7" refType="w" fact="0.1425"/>
          <dgm:constr type="h" for="ch" forName="image7" refType="h" fact="0.2049"/>
          <dgm:constr type="l" for="ch" forName="imageaccent7" refType="w" fact="0.2195"/>
          <dgm:constr type="t" for="ch" forName="imageaccent7" refType="h" fact="0.5703"/>
          <dgm:constr type="w" for="ch" forName="imageaccent7" refType="w" fact="0.0166"/>
          <dgm:constr type="h" for="ch" forName="imageaccent7" refType="h" fact="0.024"/>
          <dgm:constr type="l" for="ch" forName="textaccent7" refType="w" fact="0.2491"/>
          <dgm:constr type="t" for="ch" forName="textaccent7" refType="h" fact="0.5443"/>
          <dgm:constr type="w" for="ch" forName="textaccent7" refType="w" fact="0.0166"/>
          <dgm:constr type="h" for="ch" forName="textaccent7" refType="h" fact="0.024"/>
          <dgm:constr type="l" for="ch" forName="image8" refType="w" fact="0.6123"/>
          <dgm:constr type="t" for="ch" forName="image8" refType="h" fact="0.5696"/>
          <dgm:constr type="w" for="ch" forName="image8" refType="w" fact="0.1425"/>
          <dgm:constr type="h" for="ch" forName="image8" refType="h" fact="0.2049"/>
          <dgm:constr type="l" for="ch" forName="text8" refType="w" fact="0.7349"/>
          <dgm:constr type="t" for="ch" forName="text8" refType="h" fact="0.4574"/>
          <dgm:constr type="w" for="ch" forName="text8" refType="w" fact="0.1425"/>
          <dgm:constr type="h" for="ch" forName="text8" refType="h" fact="0.2049"/>
          <dgm:constr type="l" for="ch" forName="imageaccent8" refType="w" fact="0.7367"/>
          <dgm:constr type="t" for="ch" forName="imageaccent8" refType="h" fact="0.6595"/>
          <dgm:constr type="w" for="ch" forName="imageaccent8" refType="w" fact="0.0166"/>
          <dgm:constr type="h" for="ch" forName="imageaccent8" refType="h" fact="0.024"/>
          <dgm:constr type="l" for="ch" forName="textaccent8" refType="w" fact="0.7631"/>
          <dgm:constr type="t" for="ch" forName="textaccent8" refType="h" fact="0.6369"/>
          <dgm:constr type="w" for="ch" forName="textaccent8" refType="w" fact="0.0166"/>
          <dgm:constr type="h" for="ch" forName="textaccent8" refType="h" fact="0.024"/>
          <dgm:constr type="l" for="ch" forName="text9" refType="w" fact="0.7354"/>
          <dgm:constr type="t" for="ch" forName="text9" refType="h" fact="0.0044"/>
          <dgm:constr type="w" for="ch" forName="text9" refType="w" fact="0.1425"/>
          <dgm:constr type="h" for="ch" forName="text9" refType="h" fact="0.2049"/>
          <dgm:constr type="l" for="ch" forName="textaccent9" refType="w" fact="0.8339"/>
          <dgm:constr type="t" for="ch" forName="textaccent9" refType="h" fact="0.1846"/>
          <dgm:constr type="w" for="ch" forName="textaccent9" refType="w" fact="0.0166"/>
          <dgm:constr type="h" for="ch" forName="textaccent9" refType="h" fact="0.024"/>
          <dgm:constr type="l" for="ch" forName="image9" refType="w" fact="0.7354"/>
          <dgm:constr type="t" for="ch" forName="image9" refType="h" fact="0.2306"/>
          <dgm:constr type="w" for="ch" forName="image9" refType="w" fact="0.1425"/>
          <dgm:constr type="h" for="ch" forName="image9" refType="h" fact="0.2049"/>
          <dgm:constr type="l" for="ch" forName="imageaccent9" refType="w" fact="0.8339"/>
          <dgm:constr type="t" for="ch" forName="imageaccent9" refType="h" fact="0.2318"/>
          <dgm:constr type="w" for="ch" forName="imageaccent9" refType="w" fact="0.0166"/>
          <dgm:constr type="h" for="ch" forName="imageaccent9" refType="h" fact="0.024"/>
          <dgm:constr type="l" for="ch" forName="image10" refType="w" fact="0.2446"/>
          <dgm:constr type="t" for="ch" forName="image10" refType="h" fact="0.6805"/>
          <dgm:constr type="w" for="ch" forName="image10" refType="w" fact="0.1425"/>
          <dgm:constr type="h" for="ch" forName="image10" refType="h" fact="0.2049"/>
          <dgm:constr type="l" for="ch" forName="text10" refType="w" fact="0.3672"/>
          <dgm:constr type="t" for="ch" forName="text10" refType="h" fact="0.5683"/>
          <dgm:constr type="w" for="ch" forName="text10" refType="w" fact="0.1425"/>
          <dgm:constr type="h" for="ch" forName="text10" refType="h" fact="0.2049"/>
          <dgm:constr type="l" for="ch" forName="imageaccent10" refType="w" fact="0.369"/>
          <dgm:constr type="t" for="ch" forName="imageaccent10" refType="h" fact="0.7704"/>
          <dgm:constr type="w" for="ch" forName="imageaccent10" refType="w" fact="0.0166"/>
          <dgm:constr type="h" for="ch" forName="imageaccent10" refType="h" fact="0.024"/>
          <dgm:constr type="l" for="ch" forName="textaccent10" refType="w" fact="0.3954"/>
          <dgm:constr type="t" for="ch" forName="textaccent10" refType="h" fact="0.7478"/>
          <dgm:constr type="w" for="ch" forName="textaccent10" refType="w" fact="0.0166"/>
          <dgm:constr type="h" for="ch" forName="textaccent10" refType="h" fact="0.024"/>
          <dgm:constr type="l" for="ch" forName="text11" refType="w" fact="0.612"/>
          <dgm:constr type="t" for="ch" forName="text11" refType="h" fact="0.7951"/>
          <dgm:constr type="w" for="ch" forName="text11" refType="w" fact="0.1425"/>
          <dgm:constr type="h" for="ch" forName="text11" refType="h" fact="0.2049"/>
          <dgm:constr type="l" for="ch" forName="image11" refType="w" fact="0.4894"/>
          <dgm:constr type="t" for="ch" forName="image11" refType="h" fact="0.6816"/>
          <dgm:constr type="w" for="ch" forName="image11" refType="w" fact="0.1425"/>
          <dgm:constr type="h" for="ch" forName="image11" refType="h" fact="0.2049"/>
          <dgm:constr type="l" for="ch" forName="imageaccent11" refType="w" fact="0.5874"/>
          <dgm:constr type="t" for="ch" forName="imageaccent11" refType="h" fact="0.8589"/>
          <dgm:constr type="w" for="ch" forName="imageaccent11" refType="w" fact="0.0166"/>
          <dgm:constr type="h" for="ch" forName="imageaccent11" refType="h" fact="0.024"/>
          <dgm:constr type="l" for="ch" forName="textaccent11" refType="w" fact="0.6154"/>
          <dgm:constr type="t" for="ch" forName="textaccent11" refType="h" fact="0.8863"/>
          <dgm:constr type="w" for="ch" forName="textaccent11" refType="w" fact="0.0166"/>
          <dgm:constr type="h" for="ch" forName="textaccent11" refType="h" fact="0.024"/>
          <dgm:constr type="l" for="ch" forName="text12" refType="w" fact="0.735"/>
          <dgm:constr type="t" for="ch" forName="text12" refType="h" fact="0.684"/>
          <dgm:constr type="w" for="ch" forName="text12" refType="w" fact="0.1425"/>
          <dgm:constr type="h" for="ch" forName="text12" refType="h" fact="0.2049"/>
          <dgm:constr type="l" for="ch" forName="image12" refType="w" fact="0.8575"/>
          <dgm:constr type="t" for="ch" forName="image12" refType="h" fact="0.5718"/>
          <dgm:constr type="w" for="ch" forName="image12" refType="w" fact="0.1425"/>
          <dgm:constr type="h" for="ch" forName="image12" refType="h" fact="0.2049"/>
          <dgm:constr type="l" for="ch" forName="textaccent12" refType="w" fact="0.8594"/>
          <dgm:constr type="t" for="ch" forName="textaccent12" refType="h" fact="0.7739"/>
          <dgm:constr type="w" for="ch" forName="textaccent12" refType="w" fact="0.0166"/>
          <dgm:constr type="h" for="ch" forName="textaccent12" refType="h" fact="0.024"/>
          <dgm:constr type="l" for="ch" forName="imageaccent12" refType="w" fact="0.8858"/>
          <dgm:constr type="t" for="ch" forName="imageaccent12" refType="h" fact="0.7513"/>
          <dgm:constr type="w" for="ch" forName="imageaccent12" refType="w" fact="0.0166"/>
          <dgm:constr type="h" for="ch" forName="imageaccent12" refType="h" fact="0.024"/>
        </dgm:constrLst>
      </dgm:else>
    </dgm:choose>
    <dgm:forEach name="wrapper" axis="self" ptType="parTrans">
      <dgm:forEach name="wrapper2" axis="self" ptType="sibTrans" st="2">
        <dgm:forEach name="textRepeat" axis="self">
          <dgm:layoutNode name="textRepeatNode" styleLbl="alignNode1">
            <dgm:varLst>
              <dgm:chMax val="0"/>
              <dgm:chPref val="0"/>
              <dgm:bulletEnabled val="1"/>
            </dgm:varLst>
            <dgm:alg type="tx"/>
            <dgm:shape xmlns:r="http://schemas.openxmlformats.org/officeDocument/2006/relationships" type="hexagon" r:blip="">
              <dgm:adjLst>
                <dgm:adj idx="1" val="0.25"/>
                <dgm:adj idx="2" val="1.1547"/>
              </dgm:adjLst>
            </dgm:shape>
            <dgm:presOf axis="desOrSelf" ptType="node"/>
            <dgm:constrLst>
              <dgm:constr type="lMarg" refType="primFontSz" fact="0"/>
              <dgm:constr type="rMarg" refType="primFontSz" fact="0"/>
              <dgm:constr type="tMarg" refType="primFontSz" fact="0.1"/>
              <dgm:constr type="bMarg" refType="primFontSz" fact="0.1"/>
            </dgm:constrLst>
            <dgm:ruleLst>
              <dgm:rule type="primFontSz" val="5" fact="NaN" max="NaN"/>
            </dgm:ruleLst>
          </dgm:layoutNode>
        </dgm:forEach>
        <dgm:forEach name="accentRepeat" axis="self">
          <dgm:layoutNode name="accentRepeatNode" styleLbl="solidAlignAcc1">
            <dgm:alg type="sp"/>
            <dgm:shape xmlns:r="http://schemas.openxmlformats.org/officeDocument/2006/relationships" type="hexagon" r:blip="">
              <dgm:adjLst>
                <dgm:adj idx="1" val="0.25"/>
                <dgm:adj idx="2" val="1.1547"/>
              </dgm:adjLst>
            </dgm:shape>
            <dgm:presOf/>
          </dgm:layoutNode>
        </dgm:forEach>
        <dgm:forEach name="imageRepeat" axis="self">
          <dgm:layoutNode name="imageRepeatNode" styleLbl="alignAcc1">
            <dgm:alg type="sp"/>
            <dgm:shape xmlns:r="http://schemas.openxmlformats.org/officeDocument/2006/relationships" type="hexagon" r:blip="" blipPhldr="1">
              <dgm:adjLst>
                <dgm:adj idx="1" val="0.25"/>
                <dgm:adj idx="2" val="1.1547"/>
              </dgm:adjLst>
            </dgm:shape>
            <dgm:presOf axis="self"/>
          </dgm:layoutNode>
        </dgm:forEach>
      </dgm:forEach>
    </dgm:forEach>
    <dgm:forEach name="Name14" axis="ch" ptType="node" cnt="1">
      <dgm:layoutNode name="text1">
        <dgm:alg type="sp"/>
        <dgm:shape xmlns:r="http://schemas.openxmlformats.org/officeDocument/2006/relationships" r:blip="">
          <dgm:adjLst/>
        </dgm:shape>
        <dgm:presOf/>
        <dgm:constrLst/>
        <dgm:forEach name="Name15" ref="textRepeat"/>
      </dgm:layoutNode>
      <dgm:layoutNode name="textaccent1">
        <dgm:alg type="sp"/>
        <dgm:shape xmlns:r="http://schemas.openxmlformats.org/officeDocument/2006/relationships" r:blip="">
          <dgm:adjLst/>
        </dgm:shape>
        <dgm:presOf/>
        <dgm:constrLst/>
        <dgm:forEach name="Name16" ref="accentRepeat"/>
      </dgm:layoutNode>
    </dgm:forEach>
    <dgm:forEach name="Name17" axis="ch" ptType="sibTrans" hideLastTrans="0" cnt="1">
      <dgm:layoutNode name="image1">
        <dgm:alg type="sp"/>
        <dgm:shape xmlns:r="http://schemas.openxmlformats.org/officeDocument/2006/relationships" r:blip="">
          <dgm:adjLst/>
        </dgm:shape>
        <dgm:presOf/>
        <dgm:constrLst/>
        <dgm:forEach name="Name18" ref="imageRepeat"/>
      </dgm:layoutNode>
      <dgm:layoutNode name="imageaccent1">
        <dgm:alg type="sp"/>
        <dgm:shape xmlns:r="http://schemas.openxmlformats.org/officeDocument/2006/relationships" r:blip="">
          <dgm:adjLst/>
        </dgm:shape>
        <dgm:presOf/>
        <dgm:constrLst/>
        <dgm:forEach name="Name19" ref="accentRepeat"/>
      </dgm:layoutNode>
    </dgm:forEach>
    <dgm:forEach name="Name20" axis="ch" ptType="node" st="2" cnt="1">
      <dgm:layoutNode name="text2">
        <dgm:alg type="sp"/>
        <dgm:shape xmlns:r="http://schemas.openxmlformats.org/officeDocument/2006/relationships" r:blip="">
          <dgm:adjLst/>
        </dgm:shape>
        <dgm:presOf/>
        <dgm:constrLst/>
        <dgm:forEach name="Name21" ref="textRepeat"/>
      </dgm:layoutNode>
      <dgm:layoutNode name="textaccent2">
        <dgm:alg type="sp"/>
        <dgm:shape xmlns:r="http://schemas.openxmlformats.org/officeDocument/2006/relationships" r:blip="">
          <dgm:adjLst/>
        </dgm:shape>
        <dgm:presOf/>
        <dgm:constrLst/>
        <dgm:forEach name="Name22" ref="accentRepeat"/>
      </dgm:layoutNode>
    </dgm:forEach>
    <dgm:forEach name="Name23" axis="ch" ptType="sibTrans" hideLastTrans="0" st="2" cnt="1">
      <dgm:layoutNode name="image2">
        <dgm:alg type="sp"/>
        <dgm:shape xmlns:r="http://schemas.openxmlformats.org/officeDocument/2006/relationships" r:blip="">
          <dgm:adjLst/>
        </dgm:shape>
        <dgm:presOf/>
        <dgm:constrLst/>
        <dgm:forEach name="Name24" ref="imageRepeat"/>
      </dgm:layoutNode>
      <dgm:layoutNode name="imageaccent2">
        <dgm:alg type="sp"/>
        <dgm:shape xmlns:r="http://schemas.openxmlformats.org/officeDocument/2006/relationships" r:blip="">
          <dgm:adjLst/>
        </dgm:shape>
        <dgm:presOf/>
        <dgm:constrLst/>
        <dgm:forEach name="Name25" ref="accentRepeat"/>
      </dgm:layoutNode>
    </dgm:forEach>
    <dgm:forEach name="Name26" axis="ch" ptType="node" st="3" cnt="1">
      <dgm:layoutNode name="text3">
        <dgm:alg type="sp"/>
        <dgm:shape xmlns:r="http://schemas.openxmlformats.org/officeDocument/2006/relationships" r:blip="">
          <dgm:adjLst/>
        </dgm:shape>
        <dgm:presOf/>
        <dgm:constrLst/>
        <dgm:forEach name="Name27" ref="textRepeat"/>
      </dgm:layoutNode>
      <dgm:layoutNode name="textaccent3">
        <dgm:alg type="sp"/>
        <dgm:shape xmlns:r="http://schemas.openxmlformats.org/officeDocument/2006/relationships" r:blip="">
          <dgm:adjLst/>
        </dgm:shape>
        <dgm:presOf/>
        <dgm:constrLst/>
        <dgm:forEach name="Name28" ref="accentRepeat"/>
      </dgm:layoutNode>
    </dgm:forEach>
    <dgm:forEach name="Name29" axis="ch" ptType="sibTrans" hideLastTrans="0" st="3" cnt="1">
      <dgm:layoutNode name="image3">
        <dgm:alg type="sp"/>
        <dgm:shape xmlns:r="http://schemas.openxmlformats.org/officeDocument/2006/relationships" r:blip="">
          <dgm:adjLst/>
        </dgm:shape>
        <dgm:presOf/>
        <dgm:constrLst/>
        <dgm:forEach name="Name30" ref="imageRepeat"/>
      </dgm:layoutNode>
      <dgm:layoutNode name="imageaccent3">
        <dgm:alg type="sp"/>
        <dgm:shape xmlns:r="http://schemas.openxmlformats.org/officeDocument/2006/relationships" r:blip="">
          <dgm:adjLst/>
        </dgm:shape>
        <dgm:presOf/>
        <dgm:constrLst/>
        <dgm:forEach name="Name31" ref="accentRepeat"/>
      </dgm:layoutNode>
    </dgm:forEach>
    <dgm:forEach name="Name32" axis="ch" ptType="node" st="4" cnt="1">
      <dgm:layoutNode name="text4">
        <dgm:alg type="sp"/>
        <dgm:shape xmlns:r="http://schemas.openxmlformats.org/officeDocument/2006/relationships" r:blip="">
          <dgm:adjLst/>
        </dgm:shape>
        <dgm:presOf/>
        <dgm:constrLst/>
        <dgm:forEach name="Name33" ref="textRepeat"/>
      </dgm:layoutNode>
      <dgm:layoutNode name="textaccent4">
        <dgm:alg type="sp"/>
        <dgm:shape xmlns:r="http://schemas.openxmlformats.org/officeDocument/2006/relationships" r:blip="">
          <dgm:adjLst/>
        </dgm:shape>
        <dgm:presOf/>
        <dgm:constrLst/>
        <dgm:forEach name="Name34" ref="accentRepeat"/>
      </dgm:layoutNode>
    </dgm:forEach>
    <dgm:forEach name="Name35" axis="ch" ptType="sibTrans" hideLastTrans="0" st="4" cnt="1">
      <dgm:layoutNode name="image4">
        <dgm:alg type="sp"/>
        <dgm:shape xmlns:r="http://schemas.openxmlformats.org/officeDocument/2006/relationships" r:blip="">
          <dgm:adjLst/>
        </dgm:shape>
        <dgm:presOf/>
        <dgm:constrLst/>
        <dgm:forEach name="Name36" ref="imageRepeat"/>
      </dgm:layoutNode>
      <dgm:layoutNode name="imageaccent4">
        <dgm:alg type="sp"/>
        <dgm:shape xmlns:r="http://schemas.openxmlformats.org/officeDocument/2006/relationships" r:blip="">
          <dgm:adjLst/>
        </dgm:shape>
        <dgm:presOf/>
        <dgm:constrLst/>
        <dgm:forEach name="Name37" ref="accentRepeat"/>
      </dgm:layoutNode>
    </dgm:forEach>
    <dgm:forEach name="Name38" axis="ch" ptType="node" st="5" cnt="1">
      <dgm:layoutNode name="text5">
        <dgm:alg type="sp"/>
        <dgm:shape xmlns:r="http://schemas.openxmlformats.org/officeDocument/2006/relationships" r:blip="">
          <dgm:adjLst/>
        </dgm:shape>
        <dgm:presOf/>
        <dgm:constrLst/>
        <dgm:forEach name="Name39" ref="textRepeat"/>
      </dgm:layoutNode>
      <dgm:layoutNode name="textaccent5">
        <dgm:alg type="sp"/>
        <dgm:shape xmlns:r="http://schemas.openxmlformats.org/officeDocument/2006/relationships" r:blip="">
          <dgm:adjLst/>
        </dgm:shape>
        <dgm:presOf/>
        <dgm:constrLst/>
        <dgm:forEach name="Name40" ref="accentRepeat"/>
      </dgm:layoutNode>
    </dgm:forEach>
    <dgm:forEach name="Name41" axis="ch" ptType="sibTrans" hideLastTrans="0" st="5" cnt="1">
      <dgm:layoutNode name="image5">
        <dgm:alg type="sp"/>
        <dgm:shape xmlns:r="http://schemas.openxmlformats.org/officeDocument/2006/relationships" r:blip="">
          <dgm:adjLst/>
        </dgm:shape>
        <dgm:presOf/>
        <dgm:constrLst/>
        <dgm:forEach name="Name42" ref="imageRepeat"/>
      </dgm:layoutNode>
      <dgm:layoutNode name="imageaccent5">
        <dgm:alg type="sp"/>
        <dgm:shape xmlns:r="http://schemas.openxmlformats.org/officeDocument/2006/relationships" r:blip="">
          <dgm:adjLst/>
        </dgm:shape>
        <dgm:presOf/>
        <dgm:constrLst/>
        <dgm:forEach name="Name43" ref="accentRepeat"/>
      </dgm:layoutNode>
    </dgm:forEach>
    <dgm:forEach name="Name44" axis="ch" ptType="node" st="6" cnt="1">
      <dgm:layoutNode name="text6">
        <dgm:alg type="sp"/>
        <dgm:shape xmlns:r="http://schemas.openxmlformats.org/officeDocument/2006/relationships" r:blip="">
          <dgm:adjLst/>
        </dgm:shape>
        <dgm:presOf/>
        <dgm:constrLst/>
        <dgm:forEach name="Name45" ref="textRepeat"/>
      </dgm:layoutNode>
      <dgm:layoutNode name="textaccent6">
        <dgm:alg type="sp"/>
        <dgm:shape xmlns:r="http://schemas.openxmlformats.org/officeDocument/2006/relationships" r:blip="">
          <dgm:adjLst/>
        </dgm:shape>
        <dgm:presOf/>
        <dgm:constrLst/>
        <dgm:forEach name="Name46" ref="accentRepeat"/>
      </dgm:layoutNode>
    </dgm:forEach>
    <dgm:forEach name="Name47" axis="ch" ptType="sibTrans" hideLastTrans="0" st="6" cnt="1">
      <dgm:layoutNode name="image6">
        <dgm:alg type="sp"/>
        <dgm:shape xmlns:r="http://schemas.openxmlformats.org/officeDocument/2006/relationships" r:blip="">
          <dgm:adjLst/>
        </dgm:shape>
        <dgm:presOf/>
        <dgm:constrLst/>
        <dgm:forEach name="Name48" ref="imageRepeat"/>
      </dgm:layoutNode>
      <dgm:layoutNode name="imageaccent6">
        <dgm:alg type="sp"/>
        <dgm:shape xmlns:r="http://schemas.openxmlformats.org/officeDocument/2006/relationships" r:blip="">
          <dgm:adjLst/>
        </dgm:shape>
        <dgm:presOf/>
        <dgm:constrLst/>
        <dgm:forEach name="Name49" ref="accentRepeat"/>
      </dgm:layoutNode>
    </dgm:forEach>
    <dgm:forEach name="Name50" axis="ch" ptType="node" st="7" cnt="1">
      <dgm:layoutNode name="text7">
        <dgm:alg type="sp"/>
        <dgm:shape xmlns:r="http://schemas.openxmlformats.org/officeDocument/2006/relationships" r:blip="">
          <dgm:adjLst/>
        </dgm:shape>
        <dgm:presOf/>
        <dgm:constrLst/>
        <dgm:forEach name="Name51" ref="textRepeat"/>
      </dgm:layoutNode>
      <dgm:layoutNode name="textaccent7">
        <dgm:alg type="sp"/>
        <dgm:shape xmlns:r="http://schemas.openxmlformats.org/officeDocument/2006/relationships" r:blip="">
          <dgm:adjLst/>
        </dgm:shape>
        <dgm:presOf/>
        <dgm:constrLst/>
        <dgm:forEach name="Name52" ref="accentRepeat"/>
      </dgm:layoutNode>
    </dgm:forEach>
    <dgm:forEach name="Name53" axis="ch" ptType="sibTrans" hideLastTrans="0" st="7" cnt="1">
      <dgm:layoutNode name="image7">
        <dgm:alg type="sp"/>
        <dgm:shape xmlns:r="http://schemas.openxmlformats.org/officeDocument/2006/relationships" r:blip="">
          <dgm:adjLst/>
        </dgm:shape>
        <dgm:presOf/>
        <dgm:constrLst/>
        <dgm:forEach name="Name54" ref="imageRepeat"/>
      </dgm:layoutNode>
      <dgm:layoutNode name="imageaccent7">
        <dgm:alg type="sp"/>
        <dgm:shape xmlns:r="http://schemas.openxmlformats.org/officeDocument/2006/relationships" r:blip="">
          <dgm:adjLst/>
        </dgm:shape>
        <dgm:presOf/>
        <dgm:constrLst/>
        <dgm:forEach name="Name55" ref="accentRepeat"/>
      </dgm:layoutNode>
    </dgm:forEach>
    <dgm:forEach name="Name56" axis="ch" ptType="node" st="8" cnt="1">
      <dgm:layoutNode name="text8">
        <dgm:alg type="sp"/>
        <dgm:shape xmlns:r="http://schemas.openxmlformats.org/officeDocument/2006/relationships" r:blip="">
          <dgm:adjLst/>
        </dgm:shape>
        <dgm:presOf/>
        <dgm:constrLst/>
        <dgm:forEach name="Name57" ref="textRepeat"/>
      </dgm:layoutNode>
      <dgm:layoutNode name="textaccent8">
        <dgm:alg type="sp"/>
        <dgm:shape xmlns:r="http://schemas.openxmlformats.org/officeDocument/2006/relationships" r:blip="">
          <dgm:adjLst/>
        </dgm:shape>
        <dgm:presOf/>
        <dgm:constrLst/>
        <dgm:forEach name="Name58" ref="accentRepeat"/>
      </dgm:layoutNode>
    </dgm:forEach>
    <dgm:forEach name="Name59" axis="ch" ptType="sibTrans" hideLastTrans="0" st="8" cnt="1">
      <dgm:layoutNode name="image8">
        <dgm:alg type="sp"/>
        <dgm:shape xmlns:r="http://schemas.openxmlformats.org/officeDocument/2006/relationships" r:blip="">
          <dgm:adjLst/>
        </dgm:shape>
        <dgm:presOf/>
        <dgm:constrLst/>
        <dgm:forEach name="Name60" ref="imageRepeat"/>
      </dgm:layoutNode>
      <dgm:layoutNode name="imageaccent8">
        <dgm:alg type="sp"/>
        <dgm:shape xmlns:r="http://schemas.openxmlformats.org/officeDocument/2006/relationships" r:blip="">
          <dgm:adjLst/>
        </dgm:shape>
        <dgm:presOf/>
        <dgm:constrLst/>
        <dgm:forEach name="Name61" ref="accentRepeat"/>
      </dgm:layoutNode>
    </dgm:forEach>
    <dgm:forEach name="Name62" axis="ch" ptType="node" st="9" cnt="1">
      <dgm:layoutNode name="text9">
        <dgm:alg type="sp"/>
        <dgm:shape xmlns:r="http://schemas.openxmlformats.org/officeDocument/2006/relationships" r:blip="">
          <dgm:adjLst/>
        </dgm:shape>
        <dgm:presOf/>
        <dgm:constrLst/>
        <dgm:forEach name="Name63" ref="textRepeat"/>
      </dgm:layoutNode>
      <dgm:layoutNode name="textaccent9">
        <dgm:alg type="sp"/>
        <dgm:shape xmlns:r="http://schemas.openxmlformats.org/officeDocument/2006/relationships" r:blip="">
          <dgm:adjLst/>
        </dgm:shape>
        <dgm:presOf/>
        <dgm:constrLst/>
        <dgm:forEach name="Name64" ref="accentRepeat"/>
      </dgm:layoutNode>
    </dgm:forEach>
    <dgm:forEach name="Name65" axis="ch" ptType="sibTrans" hideLastTrans="0" st="9" cnt="1">
      <dgm:layoutNode name="image9">
        <dgm:alg type="sp"/>
        <dgm:shape xmlns:r="http://schemas.openxmlformats.org/officeDocument/2006/relationships" r:blip="">
          <dgm:adjLst/>
        </dgm:shape>
        <dgm:presOf/>
        <dgm:constrLst/>
        <dgm:forEach name="Name66" ref="imageRepeat"/>
      </dgm:layoutNode>
      <dgm:layoutNode name="imageaccent9">
        <dgm:alg type="sp"/>
        <dgm:shape xmlns:r="http://schemas.openxmlformats.org/officeDocument/2006/relationships" r:blip="">
          <dgm:adjLst/>
        </dgm:shape>
        <dgm:presOf/>
        <dgm:constrLst/>
        <dgm:forEach name="Name67" ref="accentRepeat"/>
      </dgm:layoutNode>
    </dgm:forEach>
    <dgm:forEach name="Name68" axis="ch" ptType="node" st="10" cnt="1">
      <dgm:layoutNode name="text10">
        <dgm:alg type="sp"/>
        <dgm:shape xmlns:r="http://schemas.openxmlformats.org/officeDocument/2006/relationships" r:blip="">
          <dgm:adjLst/>
        </dgm:shape>
        <dgm:presOf/>
        <dgm:constrLst/>
        <dgm:forEach name="Name69" ref="textRepeat"/>
      </dgm:layoutNode>
      <dgm:layoutNode name="textaccent10">
        <dgm:alg type="sp"/>
        <dgm:shape xmlns:r="http://schemas.openxmlformats.org/officeDocument/2006/relationships" r:blip="">
          <dgm:adjLst/>
        </dgm:shape>
        <dgm:presOf/>
        <dgm:constrLst/>
        <dgm:forEach name="Name70" ref="accentRepeat"/>
      </dgm:layoutNode>
    </dgm:forEach>
    <dgm:forEach name="Name71" axis="ch" ptType="sibTrans" hideLastTrans="0" st="10" cnt="1">
      <dgm:layoutNode name="image10">
        <dgm:alg type="sp"/>
        <dgm:shape xmlns:r="http://schemas.openxmlformats.org/officeDocument/2006/relationships" r:blip="">
          <dgm:adjLst/>
        </dgm:shape>
        <dgm:presOf/>
        <dgm:constrLst/>
        <dgm:forEach name="Name72" ref="imageRepeat"/>
      </dgm:layoutNode>
      <dgm:layoutNode name="imageaccent10">
        <dgm:alg type="sp"/>
        <dgm:shape xmlns:r="http://schemas.openxmlformats.org/officeDocument/2006/relationships" r:blip="">
          <dgm:adjLst/>
        </dgm:shape>
        <dgm:presOf/>
        <dgm:constrLst/>
        <dgm:forEach name="Name73" ref="accentRepeat"/>
      </dgm:layoutNode>
    </dgm:forEach>
    <dgm:forEach name="Name74" axis="ch" ptType="node" st="11" cnt="1">
      <dgm:layoutNode name="text11">
        <dgm:alg type="sp"/>
        <dgm:shape xmlns:r="http://schemas.openxmlformats.org/officeDocument/2006/relationships" r:blip="">
          <dgm:adjLst/>
        </dgm:shape>
        <dgm:presOf/>
        <dgm:constrLst/>
        <dgm:forEach name="Name75" ref="textRepeat"/>
      </dgm:layoutNode>
      <dgm:layoutNode name="textaccent11">
        <dgm:alg type="sp"/>
        <dgm:shape xmlns:r="http://schemas.openxmlformats.org/officeDocument/2006/relationships" r:blip="">
          <dgm:adjLst/>
        </dgm:shape>
        <dgm:presOf/>
        <dgm:constrLst/>
        <dgm:forEach name="Name76" ref="accentRepeat"/>
      </dgm:layoutNode>
    </dgm:forEach>
    <dgm:forEach name="Name77" axis="ch" ptType="sibTrans" hideLastTrans="0" st="11" cnt="1">
      <dgm:layoutNode name="image11">
        <dgm:alg type="sp"/>
        <dgm:shape xmlns:r="http://schemas.openxmlformats.org/officeDocument/2006/relationships" r:blip="">
          <dgm:adjLst/>
        </dgm:shape>
        <dgm:presOf/>
        <dgm:constrLst/>
        <dgm:forEach name="Name78" ref="imageRepeat"/>
      </dgm:layoutNode>
      <dgm:layoutNode name="imageaccent11">
        <dgm:alg type="sp"/>
        <dgm:shape xmlns:r="http://schemas.openxmlformats.org/officeDocument/2006/relationships" r:blip="">
          <dgm:adjLst/>
        </dgm:shape>
        <dgm:presOf/>
        <dgm:constrLst/>
        <dgm:forEach name="Name79" ref="accentRepeat"/>
      </dgm:layoutNode>
    </dgm:forEach>
    <dgm:forEach name="Name80" axis="ch" ptType="node" st="12" cnt="1">
      <dgm:layoutNode name="text12">
        <dgm:alg type="sp"/>
        <dgm:shape xmlns:r="http://schemas.openxmlformats.org/officeDocument/2006/relationships" r:blip="">
          <dgm:adjLst/>
        </dgm:shape>
        <dgm:presOf/>
        <dgm:constrLst/>
        <dgm:forEach name="Name81" ref="textRepeat"/>
      </dgm:layoutNode>
      <dgm:layoutNode name="textaccent12">
        <dgm:alg type="sp"/>
        <dgm:shape xmlns:r="http://schemas.openxmlformats.org/officeDocument/2006/relationships" r:blip="">
          <dgm:adjLst/>
        </dgm:shape>
        <dgm:presOf/>
        <dgm:constrLst/>
        <dgm:forEach name="Name82" ref="accentRepeat"/>
      </dgm:layoutNode>
    </dgm:forEach>
    <dgm:forEach name="Name83" axis="ch" ptType="sibTrans" hideLastTrans="0" st="12" cnt="1">
      <dgm:layoutNode name="image12">
        <dgm:alg type="sp"/>
        <dgm:shape xmlns:r="http://schemas.openxmlformats.org/officeDocument/2006/relationships" r:blip="">
          <dgm:adjLst/>
        </dgm:shape>
        <dgm:presOf/>
        <dgm:constrLst/>
        <dgm:forEach name="Name84" ref="imageRepeat"/>
      </dgm:layoutNode>
      <dgm:layoutNode name="imageaccent12">
        <dgm:alg type="sp"/>
        <dgm:shape xmlns:r="http://schemas.openxmlformats.org/officeDocument/2006/relationships" r:blip="">
          <dgm:adjLst/>
        </dgm:shape>
        <dgm:presOf/>
        <dgm:constrLst/>
        <dgm:forEach name="Name85" ref="accentRepeat"/>
      </dgm:layoutNode>
    </dgm:forEach>
  </dgm:layoutNode>
</dgm:layoutDef>
</file>

<file path=ppt/diagrams/layout39.xml><?xml version="1.0" encoding="utf-8"?>
<dgm:layoutDef xmlns:dgm="http://schemas.openxmlformats.org/drawingml/2006/diagram" xmlns:a="http://schemas.openxmlformats.org/drawingml/2006/main" uniqueId="urn:microsoft.com/office/officeart/2005/8/layout/bProcess3">
  <dgm:title val=""/>
  <dgm:desc val=""/>
  <dgm:catLst>
    <dgm:cat type="process" pri="18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axis="self" func="var" arg="dir" op="equ" val="norm">
        <dgm:alg type="snake">
          <dgm:param type="grDir" val="tL"/>
          <dgm:param type="flowDir" val="row"/>
          <dgm:param type="contDir" val="sameDir"/>
          <dgm:param type="bkpt" val="endCnv"/>
        </dgm:alg>
      </dgm:if>
      <dgm:else name="Name3">
        <dgm:alg type="snake">
          <dgm:param type="grDir" val="tR"/>
          <dgm:param type="flowDir" val="row"/>
          <dgm:param type="contDir" val="sameDir"/>
          <dgm:param type="bkpt" val="endCnv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w" for="ch" forName="sibTrans" refType="w" refFor="ch" refPtType="node" op="equ" fact="0.23"/>
      <dgm:constr type="sp" refType="w" refFor="ch" refForName="sibTrans" op="equ"/>
      <dgm:constr type="userB" for="des" forName="connectorText" refType="sp"/>
      <dgm:constr type="primFontSz" for="ch" ptType="node" op="equ" val="65"/>
      <dgm:constr type="h" for="ch" ptType="sibTrans" op="equ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h" refType="w" fact="0.6"/>
        </dgm:constrLst>
        <dgm:ruleLst>
          <dgm:rule type="primFontSz" val="5" fact="NaN" max="NaN"/>
        </dgm:ruleLst>
      </dgm:layoutNode>
      <dgm:forEach name="sibTransForEach" axis="followSib" ptType="sibTrans" cnt="1">
        <dgm:layoutNode name="sibTrans">
          <dgm:choose name="Name4">
            <dgm:if name="Name5" axis="self" func="var" arg="dir" op="equ" val="norm">
              <dgm:alg type="conn">
                <dgm:param type="connRout" val="bend"/>
                <dgm:param type="dim" val="1D"/>
                <dgm:param type="begPts" val="midR bCtr"/>
                <dgm:param type="endPts" val="midL tCtr"/>
              </dgm:alg>
            </dgm:if>
            <dgm:else name="Name6">
              <dgm:alg type="conn">
                <dgm:param type="connRout" val="bend"/>
                <dgm:param type="dim" val="1D"/>
                <dgm:param type="begPts" val="midL bCtr"/>
                <dgm:param type="endPts" val="midR tCtr"/>
              </dgm:alg>
            </dgm:else>
          </dgm:choose>
          <dgm:shape xmlns:r="http://schemas.openxmlformats.org/officeDocument/2006/relationships" type="conn" r:blip="" zOrderOff="-2">
            <dgm:adjLst/>
          </dgm:shape>
          <dgm:presOf axis="self"/>
          <dgm:constrLst>
            <dgm:constr type="begPad" val="-0.05"/>
            <dgm:constr type="endPad" val="0.9"/>
            <dgm:constr type="userA" for="ch" refType="connDist"/>
          </dgm:constrLst>
          <dgm:ruleLst/>
          <dgm:layoutNode name="connectorText">
            <dgm:alg type="tx">
              <dgm:param type="autoTxRot" val="upr"/>
            </dgm:alg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userA"/>
              <dgm:constr type="userB"/>
              <dgm:constr type="w" refType="userA" fact="0.05"/>
              <dgm:constr type="h" refType="userB" fact="0.01"/>
              <dgm:constr type="lMarg" val="1"/>
              <dgm:constr type="rMarg" val="1"/>
              <dgm:constr type="tMarg"/>
              <dgm:constr type="bMarg"/>
            </dgm:constrLst>
            <dgm:ruleLst>
              <dgm:rule type="w" val="NaN" fact="0.6" max="NaN"/>
              <dgm:rule type="h" val="NaN" fact="0.6" max="NaN"/>
              <dgm:rule type="primFontSz" val="5" fact="NaN" max="NaN"/>
            </dgm:ruleLst>
          </dgm:layoutNode>
        </dgm:layoutNode>
      </dgm:forEach>
    </dgm:forEach>
  </dgm:layoutNode>
</dgm:layoutDef>
</file>

<file path=ppt/diagrams/layout40.xml><?xml version="1.0" encoding="utf-8"?>
<dgm:layoutDef xmlns:dgm="http://schemas.openxmlformats.org/drawingml/2006/diagram" xmlns:a="http://schemas.openxmlformats.org/drawingml/2006/main" uniqueId="urn:microsoft.com/office/officeart/2005/8/layout/arrow6">
  <dgm:title val=""/>
  <dgm:desc val=""/>
  <dgm:catLst>
    <dgm:cat type="relationship" pri="4000"/>
    <dgm:cat type="process" pri="29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</dgm:ptLst>
      <dgm:cxnLst>
        <dgm:cxn modelId="4" srcId="0" destId="1" srcOrd="0" destOrd="0"/>
        <dgm:cxn modelId="5" srcId="0" destId="2" srcOrd="1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clrData>
  <dgm:layoutNode name="compositeShape">
    <dgm:varLst>
      <dgm:chMax val="2"/>
      <dgm:dir/>
      <dgm:resizeHandles val="exact"/>
    </dgm:varLst>
    <dgm:alg type="composite">
      <dgm:param type="horzAlign" val="ctr"/>
      <dgm:param type="vertAlign" val="mid"/>
      <dgm:param type="ar" val="2.5"/>
    </dgm:alg>
    <dgm:shape xmlns:r="http://schemas.openxmlformats.org/officeDocument/2006/relationships" r:blip="">
      <dgm:adjLst/>
    </dgm:shape>
    <dgm:presOf/>
    <dgm:constrLst>
      <dgm:constr type="primFontSz" for="des" ptType="node" op="equ"/>
      <dgm:constr type="w" for="ch" forName="ribbon" refType="h" refFor="ch" refForName="ribbon" fact="2.5"/>
      <dgm:constr type="h" for="ch" forName="leftArrowText" refType="h" fact="0.49"/>
      <dgm:constr type="ctrY" for="ch" forName="leftArrowText" refType="ctrY" refFor="ch" refForName="ribbon"/>
      <dgm:constr type="ctrYOff" for="ch" forName="leftArrowText" refType="h" refFor="ch" refForName="ribbon" fact="-0.08"/>
      <dgm:constr type="l" for="ch" forName="leftArrowText" refType="w" refFor="ch" refForName="ribbon" fact="0.12"/>
      <dgm:constr type="r" for="ch" forName="leftArrowText" refType="w" refFor="ch" refForName="ribbon" fact="0.45"/>
      <dgm:constr type="h" for="ch" forName="rightArrowText" refType="h" fact="0.49"/>
      <dgm:constr type="ctrY" for="ch" forName="rightArrowText" refType="ctrY" refFor="ch" refForName="ribbon"/>
      <dgm:constr type="ctrYOff" for="ch" forName="rightArrowText" refType="h" refFor="ch" refForName="ribbon" fact="0.08"/>
      <dgm:constr type="l" for="ch" forName="rightArrowText" refType="w" refFor="ch" refForName="ribbon" fact="0.5"/>
      <dgm:constr type="r" for="ch" forName="rightArrowText" refType="w" refFor="ch" refForName="ribbon" fact="0.89"/>
    </dgm:constrLst>
    <dgm:ruleLst/>
    <dgm:choose name="Name0">
      <dgm:if name="Name1" axis="ch" ptType="node" func="cnt" op="gte" val="1">
        <dgm:layoutNode name="ribbon" styleLbl="node1">
          <dgm:alg type="sp"/>
          <dgm:shape xmlns:r="http://schemas.openxmlformats.org/officeDocument/2006/relationships" type="leftRightRibbon" r:blip="">
            <dgm:adjLst/>
          </dgm:shape>
          <dgm:presOf/>
          <dgm:constrLst/>
          <dgm:ruleLst/>
        </dgm:layoutNode>
        <dgm:layoutNode name="leftArrowText" styleLbl="node1">
          <dgm:varLst>
            <dgm:chMax val="0"/>
            <dgm:bulletEnabled val="1"/>
          </dgm:varLst>
          <dgm:alg type="tx">
            <dgm:param type="txAnchorVertCh" val="mid"/>
          </dgm:alg>
          <dgm:shape xmlns:r="http://schemas.openxmlformats.org/officeDocument/2006/relationships" type="rect" r:blip="" hideGeom="1">
            <dgm:adjLst/>
          </dgm:shape>
          <dgm:choose name="Name2">
            <dgm:if name="Name3" func="var" arg="dir" op="equ" val="norm">
              <dgm:presOf axis="ch desOrSelf" ptType="node node" st="1 1" cnt="1 0"/>
            </dgm:if>
            <dgm:else name="Name4">
              <dgm:presOf axis="ch desOrSelf" ptType="node node" st="2 1" cnt="1 0"/>
            </dgm:else>
          </dgm:choose>
          <dgm:constrLst>
            <dgm:constr type="primFontSz" val="65"/>
            <dgm:constr type="tMarg" refType="primFontSz" fact="0.28"/>
            <dgm:constr type="lMarg"/>
            <dgm:constr type="bMarg" refType="primFontSz" fact="0.3"/>
            <dgm:constr type="rMarg"/>
          </dgm:constrLst>
          <dgm:ruleLst>
            <dgm:rule type="primFontSz" val="5" fact="NaN" max="NaN"/>
          </dgm:ruleLst>
        </dgm:layoutNode>
        <dgm:layoutNode name="rightArrowText" styleLbl="node1">
          <dgm:varLst>
            <dgm:chMax val="0"/>
            <dgm:bulletEnabled val="1"/>
          </dgm:varLst>
          <dgm:alg type="tx">
            <dgm:param type="txAnchorVertCh" val="mid"/>
          </dgm:alg>
          <dgm:shape xmlns:r="http://schemas.openxmlformats.org/officeDocument/2006/relationships" type="rect" r:blip="" hideGeom="1">
            <dgm:adjLst/>
          </dgm:shape>
          <dgm:choose name="Name5">
            <dgm:if name="Name6" func="var" arg="dir" op="equ" val="norm">
              <dgm:presOf axis="ch desOrSelf" ptType="node node" st="2 1" cnt="1 0"/>
            </dgm:if>
            <dgm:else name="Name7">
              <dgm:presOf axis="ch desOrSelf" ptType="node node" st="1 1" cnt="1 0"/>
            </dgm:else>
          </dgm:choose>
          <dgm:constrLst>
            <dgm:constr type="primFontSz" val="65"/>
            <dgm:constr type="tMarg" refType="primFontSz" fact="0.28"/>
            <dgm:constr type="lMarg"/>
            <dgm:constr type="bMarg" refType="primFontSz" fact="0.3"/>
            <dgm:constr type="rMarg"/>
          </dgm:constrLst>
          <dgm:ruleLst>
            <dgm:rule type="primFontSz" val="5" fact="NaN" max="NaN"/>
          </dgm:ruleLst>
        </dgm:layoutNode>
      </dgm:if>
      <dgm:else name="Name8"/>
    </dgm:choose>
  </dgm:layoutNode>
</dgm:layoutDef>
</file>

<file path=ppt/diagrams/layout41.xml><?xml version="1.0" encoding="utf-8"?>
<dgm:layoutDef xmlns:dgm="http://schemas.openxmlformats.org/drawingml/2006/diagram" xmlns:a="http://schemas.openxmlformats.org/drawingml/2006/main" uniqueId="urn:microsoft.com/office/officeart/2005/8/layout/venn3">
  <dgm:title val=""/>
  <dgm:desc val=""/>
  <dgm:catLst>
    <dgm:cat type="relationship" pri="29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func="var" arg="dir" op="equ" val="norm">
        <dgm:alg type="lin">
          <dgm:param type="fallback" val="2D"/>
        </dgm:alg>
      </dgm:if>
      <dgm:else name="Name3">
        <dgm:alg type="lin">
          <dgm:param type="fallback" val="2D"/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h" for="ch" ptType="node" refType="w" refFor="ch" refPtType="node"/>
      <dgm:constr type="w" for="ch" forName="space" refType="w" refFor="ch" refPtType="node" fact="-0.2"/>
      <dgm:constr type="primFontSz" for="ch" ptType="node" op="equ" val="65"/>
    </dgm:constrLst>
    <dgm:ruleLst/>
    <dgm:forEach name="Name4" axis="ch" ptType="node">
      <dgm:layoutNode name="Name5" styleLbl="vennNode1">
        <dgm:varLst>
          <dgm:bulletEnabled val="1"/>
        </dgm:varLst>
        <dgm:alg type="tx">
          <dgm:param type="txAnchorVertCh" val="mid"/>
          <dgm:param type="txAnchorHorzCh" val="ctr"/>
        </dgm:alg>
        <dgm:shape xmlns:r="http://schemas.openxmlformats.org/officeDocument/2006/relationships" type="ellipse" r:blip="">
          <dgm:adjLst/>
        </dgm:shape>
        <dgm:presOf axis="desOrSelf" ptType="node"/>
        <dgm:constrLst>
          <dgm:constr type="tMarg" refType="primFontSz" fact="0.1"/>
          <dgm:constr type="bMarg" refType="primFontSz" fact="0.1"/>
          <dgm:constr type="lMarg" refType="w" fact="0.156"/>
          <dgm:constr type="rMarg" refType="w" fact="0.156"/>
        </dgm:constrLst>
        <dgm:ruleLst>
          <dgm:rule type="primFontSz" val="5" fact="NaN" max="NaN"/>
        </dgm:ruleLst>
      </dgm:layoutNode>
      <dgm:forEach name="Name6" axis="followSib" ptType="sibTrans" cnt="1">
        <dgm:layoutNode name="space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42.xml><?xml version="1.0" encoding="utf-8"?>
<dgm:layoutDef xmlns:dgm="http://schemas.openxmlformats.org/drawingml/2006/diagram" xmlns:a="http://schemas.openxmlformats.org/drawingml/2006/main" uniqueId="urn:microsoft.com/office/officeart/2005/8/layout/chevronAccent+Icon">
  <dgm:title val="Chevron Accent Process"/>
  <dgm:desc val="Use to show sequential steps in a task, process, or workflow, or to emphasize movement or direction. Works best with minimal Level 1 and Level 2 text."/>
  <dgm:catLst>
    <dgm:cat type="process" pri="9500"/>
    <dgm:cat type="officeonline" pri="2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4" srcId="0" destId="1" srcOrd="0" destOrd="0"/>
        <dgm:cxn modelId="5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func="var" arg="dir" op="equ" val="norm">
        <dgm:alg type="lin"/>
      </dgm:if>
      <dgm:else name="Name3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composite" refType="w"/>
      <dgm:constr type="primFontSz" for="des" forName="txNode" op="equ" val="65"/>
      <dgm:constr type="w" for="ch" forName="compositeSpace" refType="w" refFor="ch" refForName="composite" fact="0.028"/>
    </dgm:constrLst>
    <dgm:ruleLst/>
    <dgm:forEach name="Name4" axis="ch" ptType="node">
      <dgm:layoutNode name="composite">
        <dgm:alg type="composite"/>
        <dgm:shape xmlns:r="http://schemas.openxmlformats.org/officeDocument/2006/relationships" r:blip="">
          <dgm:adjLst/>
        </dgm:shape>
        <dgm:presOf/>
        <dgm:choose name="Name5">
          <dgm:if name="Name6" func="var" arg="dir" op="equ" val="norm">
            <dgm:constrLst>
              <dgm:constr type="l" for="ch" forName="bgChev"/>
              <dgm:constr type="w" for="ch" forName="bgChev" refType="w" fact="0.9"/>
              <dgm:constr type="t" for="ch" forName="bgChev"/>
              <dgm:constr type="h" for="ch" forName="bgChev" refType="w" refFor="ch" refForName="bgChev" fact="0.386"/>
              <dgm:constr type="l" for="ch" forName="txNode" refType="w" fact="0.24"/>
              <dgm:constr type="w" for="ch" forName="txNode" refType="w" fact="0.76"/>
              <dgm:constr type="t" for="ch" forName="txNode" refType="h" refFor="ch" refForName="bgChev" fact="0.25"/>
              <dgm:constr type="h" for="ch" forName="txNode" refType="h" refFor="ch" refForName="bgChev"/>
            </dgm:constrLst>
          </dgm:if>
          <dgm:else name="Name7">
            <dgm:constrLst>
              <dgm:constr type="l" for="ch" forName="bgChev" refType="w" fact="0.1"/>
              <dgm:constr type="w" for="ch" forName="bgChev" refType="w" fact="0.9"/>
              <dgm:constr type="t" for="ch" forName="bgChev"/>
              <dgm:constr type="h" for="ch" forName="bgChev" refType="w" refFor="ch" refForName="bgChev" fact="0.386"/>
              <dgm:constr type="l" for="ch" forName="txNode"/>
              <dgm:constr type="w" for="ch" forName="txNode" refType="w" fact="0.76"/>
              <dgm:constr type="t" for="ch" forName="txNode" refType="h" refFor="ch" refForName="bgChev" fact="0.25"/>
              <dgm:constr type="h" for="ch" forName="txNode" refType="h" refFor="ch" refForName="bgChev"/>
            </dgm:constrLst>
          </dgm:else>
        </dgm:choose>
        <dgm:ruleLst/>
        <dgm:layoutNode name="bgChev" styleLbl="node1">
          <dgm:alg type="sp"/>
          <dgm:choose name="Name8">
            <dgm:if name="Name9" func="var" arg="dir" op="equ" val="norm">
              <dgm:shape xmlns:r="http://schemas.openxmlformats.org/officeDocument/2006/relationships" type="chevron" r:blip="">
                <dgm:adjLst>
                  <dgm:adj idx="1" val="0.4"/>
                </dgm:adjLst>
              </dgm:shape>
            </dgm:if>
            <dgm:else name="Name10">
              <dgm:shape xmlns:r="http://schemas.openxmlformats.org/officeDocument/2006/relationships" rot="180" type="chevron" r:blip="">
                <dgm:adjLst>
                  <dgm:adj idx="1" val="0.4"/>
                </dgm:adjLst>
              </dgm:shape>
            </dgm:else>
          </dgm:choose>
          <dgm:presOf/>
          <dgm:constrLst/>
        </dgm:layoutNode>
        <dgm:layoutNode name="txNode" styleLbl="fgAcc1">
          <dgm:varLst>
            <dgm:bulletEnabled val="1"/>
          </dgm:varLst>
          <dgm:alg type="tx"/>
          <dgm:shape xmlns:r="http://schemas.openxmlformats.org/officeDocument/2006/relationships" type="roundRect" r:blip="">
            <dgm:adjLst>
              <dgm:adj idx="1" val="0.1"/>
            </dgm:adjLst>
          </dgm:shape>
          <dgm:presOf axis="desOrSelf" ptType="node"/>
          <dgm:ruleLst>
            <dgm:rule type="primFontSz" val="5" fact="NaN" max="NaN"/>
          </dgm:ruleLst>
        </dgm:layoutNode>
      </dgm:layoutNode>
      <dgm:forEach name="Name11" axis="followSib" ptType="sibTrans" cnt="1">
        <dgm:layoutNode name="compositeSpace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</dgm:layoutDef>
</file>

<file path=ppt/diagrams/layout43.xml><?xml version="1.0" encoding="utf-8"?>
<dgm:layoutDef xmlns:dgm="http://schemas.openxmlformats.org/drawingml/2006/diagram" xmlns:a="http://schemas.openxmlformats.org/drawingml/2006/main" uniqueId="urn:microsoft.com/office/officeart/2009/3/layout/OpposingIdeas">
  <dgm:title val=""/>
  <dgm:desc val=""/>
  <dgm:catLst>
    <dgm:cat type="relationship" pri="3400"/>
  </dgm:catLst>
  <dgm:sampData>
    <dgm:dataModel>
      <dgm:ptLst>
        <dgm:pt modelId="0" type="doc"/>
        <dgm:pt modelId="10">
          <dgm:prSet phldr="1"/>
        </dgm:pt>
        <dgm:pt modelId="11">
          <dgm:prSet phldr="1"/>
        </dgm:pt>
        <dgm:pt modelId="20">
          <dgm:prSet phldr="1"/>
        </dgm:pt>
        <dgm:pt modelId="21">
          <dgm:prSet phldr="1"/>
        </dgm:pt>
      </dgm:ptLst>
      <dgm:cxnLst>
        <dgm:cxn modelId="30" srcId="0" destId="10" srcOrd="0" destOrd="0"/>
        <dgm:cxn modelId="12" srcId="10" destId="11" srcOrd="0" destOrd="0"/>
        <dgm:cxn modelId="40" srcId="0" destId="20" srcOrd="1" destOrd="0"/>
        <dgm:cxn modelId="22" srcId="20" destId="21" srcOrd="0" destOrd="0"/>
      </dgm:cxnLst>
      <dgm:bg/>
      <dgm:whole/>
    </dgm:dataModel>
  </dgm:sampData>
  <dgm:styleData>
    <dgm:dataModel>
      <dgm:ptLst>
        <dgm:pt modelId="0" type="doc"/>
        <dgm:pt modelId="10">
          <dgm:prSet phldr="1"/>
        </dgm:pt>
        <dgm:pt modelId="11">
          <dgm:prSet phldr="1"/>
        </dgm:pt>
        <dgm:pt modelId="20">
          <dgm:prSet phldr="1"/>
        </dgm:pt>
        <dgm:pt modelId="21">
          <dgm:prSet phldr="1"/>
        </dgm:pt>
      </dgm:ptLst>
      <dgm:cxnLst>
        <dgm:cxn modelId="30" srcId="0" destId="10" srcOrd="0" destOrd="0"/>
        <dgm:cxn modelId="12" srcId="10" destId="11" srcOrd="0" destOrd="0"/>
        <dgm:cxn modelId="40" srcId="0" destId="20" srcOrd="1" destOrd="0"/>
        <dgm:cxn modelId="22" srcId="20" destId="21" srcOrd="0" destOrd="0"/>
      </dgm:cxnLst>
      <dgm:bg/>
      <dgm:whole/>
    </dgm:dataModel>
  </dgm:styleData>
  <dgm:clrData>
    <dgm:dataModel>
      <dgm:ptLst>
        <dgm:pt modelId="0" type="doc"/>
        <dgm:pt modelId="10">
          <dgm:prSet phldr="1"/>
        </dgm:pt>
        <dgm:pt modelId="11">
          <dgm:prSet phldr="1"/>
        </dgm:pt>
        <dgm:pt modelId="20">
          <dgm:prSet phldr="1"/>
        </dgm:pt>
        <dgm:pt modelId="21">
          <dgm:prSet phldr="1"/>
        </dgm:pt>
      </dgm:ptLst>
      <dgm:cxnLst>
        <dgm:cxn modelId="30" srcId="0" destId="10" srcOrd="0" destOrd="0"/>
        <dgm:cxn modelId="12" srcId="10" destId="11" srcOrd="0" destOrd="0"/>
        <dgm:cxn modelId="40" srcId="0" destId="20" srcOrd="1" destOrd="0"/>
        <dgm:cxn modelId="22" srcId="20" destId="21" srcOrd="0" destOrd="0"/>
      </dgm:cxnLst>
      <dgm:bg/>
      <dgm:whole/>
    </dgm:dataModel>
  </dgm:clrData>
  <dgm:layoutNode name="Name0">
    <dgm:varLst>
      <dgm:chMax val="2"/>
      <dgm:dir/>
      <dgm:animOne val="branch"/>
      <dgm:animLvl val="lvl"/>
      <dgm:resizeHandles val="exact"/>
    </dgm:varLst>
    <dgm:choose name="Name1">
      <dgm:if name="Name2" axis="ch" ptType="node" func="cnt" op="lte" val="1">
        <dgm:alg type="composite">
          <dgm:param type="ar" val="0.9928"/>
        </dgm:alg>
      </dgm:if>
      <dgm:else name="Name3">
        <dgm:alg type="composite">
          <dgm:param type="ar" val="1.6364"/>
        </dgm:alg>
      </dgm:else>
    </dgm:choose>
    <dgm:shape xmlns:r="http://schemas.openxmlformats.org/officeDocument/2006/relationships" r:blip="">
      <dgm:adjLst/>
    </dgm:shape>
    <dgm:choose name="Name4">
      <dgm:if name="Name5" func="var" arg="dir" op="equ" val="norm">
        <dgm:choose name="Name6">
          <dgm:if name="Name7" axis="ch" ptType="node" func="cnt" op="lte" val="1">
            <dgm:constrLst>
              <dgm:constr type="primFontSz" for="des" forName="ParentText1" op="equ" val="65"/>
              <dgm:constr type="primFontSz" for="des" forName="ParentText2" refType="primFontSz" refFor="des" refForName="ParentText1" op="equ"/>
              <dgm:constr type="primFontSz" for="des" forName="ChildText1" op="equ" val="65"/>
              <dgm:constr type="primFontSz" for="des" forName="ChildText2" refType="primFontSz" refFor="des" refForName="ChildText1" op="equ"/>
              <dgm:constr type="l" for="ch" forName="ChildText1" refType="w" fact="0.2963"/>
              <dgm:constr type="t" for="ch" forName="ChildText1" refType="h" fact="0.2722"/>
              <dgm:constr type="w" for="ch" forName="ChildText1" refType="w" fact="0.6534"/>
              <dgm:constr type="h" for="ch" forName="ChildText1" refType="h" fact="0.6682"/>
              <dgm:constr type="l" for="ch" forName="Background" refType="w" fact="0.246"/>
              <dgm:constr type="t" for="ch" forName="Background" refType="h" fact="0.2125"/>
              <dgm:constr type="w" for="ch" forName="Background" refType="w" fact="0.754"/>
              <dgm:constr type="h" for="ch" forName="Background" refType="h" fact="0.7875"/>
              <dgm:constr type="l" for="ch" forName="ParentText1" refType="w" fact="0"/>
              <dgm:constr type="t" for="ch" forName="ParentText1" refType="h" fact="0"/>
              <dgm:constr type="w" for="ch" forName="ParentText1" refType="w" fact="0.234"/>
              <dgm:constr type="h" for="ch" forName="ParentText1" refType="h" fact="0.8713"/>
              <dgm:constr type="l" for="ch" forName="ParentShape1" refType="w" fact="0"/>
              <dgm:constr type="t" for="ch" forName="ParentShape1" refType="h" fact="0"/>
              <dgm:constr type="w" for="ch" forName="ParentShape1" refType="w" fact="0.234"/>
              <dgm:constr type="h" for="ch" forName="ParentShape1" refType="h" fact="0.8713"/>
            </dgm:constrLst>
          </dgm:if>
          <dgm:else name="Name8">
            <dgm:constrLst>
              <dgm:constr type="primFontSz" for="des" forName="ParentText1" op="equ" val="65"/>
              <dgm:constr type="primFontSz" for="des" forName="ParentText2" refType="primFontSz" refFor="des" refForName="ParentText1" op="equ"/>
              <dgm:constr type="primFontSz" for="des" forName="ChildText1" op="equ" val="65"/>
              <dgm:constr type="primFontSz" for="des" forName="ChildText2" refType="primFontSz" refFor="des" refForName="ChildText1" op="equ"/>
              <dgm:constr type="l" for="ch" forName="ChildText1" refType="w" fact="0.15"/>
              <dgm:constr type="t" for="ch" forName="ChildText1" refType="h" fact="0.22"/>
              <dgm:constr type="w" for="ch" forName="ChildText1" refType="w" fact="0.325"/>
              <dgm:constr type="h" for="ch" forName="ChildText1" refType="h" fact="0.56"/>
              <dgm:constr type="l" for="ch" forName="ChildText2" refType="w" fact="0.525"/>
              <dgm:constr type="t" for="ch" forName="ChildText2" refType="h" fact="0.22"/>
              <dgm:constr type="w" for="ch" forName="ChildText2" refType="w" fact="0.325"/>
              <dgm:constr type="h" for="ch" forName="ChildText2" refType="h" fact="0.56"/>
              <dgm:constr type="l" for="ch" forName="Background" refType="w" fact="0.125"/>
              <dgm:constr type="t" for="ch" forName="Background" refType="h" fact="0.17"/>
              <dgm:constr type="w" for="ch" forName="Background" refType="w" fact="0.75"/>
              <dgm:constr type="h" for="ch" forName="Background" refType="h" fact="0.66"/>
              <dgm:constr type="l" for="ch" forName="ParentText1" refType="w" fact="0"/>
              <dgm:constr type="t" for="ch" forName="ParentText1" refType="h" fact="0"/>
              <dgm:constr type="w" for="ch" forName="ParentText1" refType="w" fact="0.125"/>
              <dgm:constr type="h" for="ch" forName="ParentText1" refType="h" fact="0.72"/>
              <dgm:constr type="l" for="ch" forName="ParentShape1" refType="w" fact="0"/>
              <dgm:constr type="t" for="ch" forName="ParentShape1" refType="h" fact="0"/>
              <dgm:constr type="w" for="ch" forName="ParentShape1" refType="w" fact="0.125"/>
              <dgm:constr type="h" for="ch" forName="ParentShape1" refType="h" fact="0.72"/>
              <dgm:constr type="l" for="ch" forName="ParentText2" refType="w" fact="0.875"/>
              <dgm:constr type="t" for="ch" forName="ParentText2" refType="h" fact="0.28"/>
              <dgm:constr type="w" for="ch" forName="ParentText2" refType="w" fact="0.125"/>
              <dgm:constr type="h" for="ch" forName="ParentText2" refType="h" fact="0.72"/>
              <dgm:constr type="l" for="ch" forName="ParentShape2" refType="w" fact="0.875"/>
              <dgm:constr type="t" for="ch" forName="ParentShape2" refType="h" fact="0.28"/>
              <dgm:constr type="w" for="ch" forName="ParentShape2" refType="w" fact="0.125"/>
              <dgm:constr type="h" for="ch" forName="ParentShape2" refType="h" fact="0.72"/>
              <dgm:constr type="l" for="ch" forName="Divider" refType="w" fact="0.5"/>
              <dgm:constr type="t" for="ch" forName="Divider" refType="h" fact="0.24"/>
              <dgm:constr type="w" for="ch" forName="Divider" refType="w" fact="0.0001"/>
              <dgm:constr type="h" for="ch" forName="Divider" refType="h" fact="0.52"/>
            </dgm:constrLst>
          </dgm:else>
        </dgm:choose>
      </dgm:if>
      <dgm:else name="Name9">
        <dgm:choose name="Name10">
          <dgm:if name="Name11" axis="ch" ptType="node" func="cnt" op="lte" val="1">
            <dgm:constrLst>
              <dgm:constr type="primFontSz" for="des" forName="ParentText1" op="equ" val="65"/>
              <dgm:constr type="primFontSz" for="des" forName="ParentText2" refType="primFontSz" refFor="des" refForName="ParentText1" op="equ"/>
              <dgm:constr type="primFontSz" for="des" forName="ChildText1" op="equ" val="65"/>
              <dgm:constr type="primFontSz" for="des" forName="ChildText2" refType="primFontSz" refFor="des" refForName="ChildText1" op="equ"/>
              <dgm:constr type="r" for="ch" forName="ChildText1" refType="w" fact="-0.2455"/>
              <dgm:constr type="t" for="ch" forName="ChildText1" refType="h" fact="0.2651"/>
              <dgm:constr type="w" for="ch" forName="ChildText1" refType="w" fact="0.5351"/>
              <dgm:constr type="h" for="ch" forName="ChildText1" refType="h" fact="0.56"/>
              <dgm:constr type="r" for="ch" forName="Background" refType="w" fact="-0.246"/>
              <dgm:constr type="t" for="ch" forName="Background" refType="h" fact="0.2125"/>
              <dgm:constr type="w" for="ch" forName="Background" refType="w" fact="0.754"/>
              <dgm:constr type="h" for="ch" forName="Background" refType="h" fact="0.7875"/>
              <dgm:constr type="r" for="ch" forName="ParentText1" refType="w" fact="0"/>
              <dgm:constr type="t" for="ch" forName="ParentText1" refType="h" fact="0"/>
              <dgm:constr type="w" for="ch" forName="ParentText1" refType="w" fact="0.234"/>
              <dgm:constr type="h" for="ch" forName="ParentText1" refType="h" fact="0.8713"/>
              <dgm:constr type="r" for="ch" forName="ParentShape1" refType="w" fact="0"/>
              <dgm:constr type="t" for="ch" forName="ParentShape1" refType="h" fact="0"/>
              <dgm:constr type="w" for="ch" forName="ParentShape1" refType="w" fact="0.234"/>
              <dgm:constr type="h" for="ch" forName="ParentShape1" refType="h" fact="0.8713"/>
            </dgm:constrLst>
          </dgm:if>
          <dgm:else name="Name12">
            <dgm:constrLst>
              <dgm:constr type="primFontSz" for="des" forName="ParentText1" op="equ" val="65"/>
              <dgm:constr type="primFontSz" for="des" forName="ParentText2" refType="primFontSz" refFor="des" refForName="ParentText1" op="equ"/>
              <dgm:constr type="primFontSz" for="des" forName="ChildText1" op="equ" val="65"/>
              <dgm:constr type="primFontSz" for="des" forName="ChildText2" refType="primFontSz" refFor="des" refForName="ChildText1" op="equ"/>
              <dgm:constr type="r" for="ch" forName="ChildText1" refType="w" fact="-0.15"/>
              <dgm:constr type="t" for="ch" forName="ChildText1" refType="h" fact="0.22"/>
              <dgm:constr type="w" for="ch" forName="ChildText1" refType="w" fact="0.325"/>
              <dgm:constr type="h" for="ch" forName="ChildText1" refType="h" fact="0.56"/>
              <dgm:constr type="r" for="ch" forName="ChildText2" refType="w" fact="-0.525"/>
              <dgm:constr type="t" for="ch" forName="ChildText2" refType="h" fact="0.22"/>
              <dgm:constr type="w" for="ch" forName="ChildText2" refType="w" fact="0.325"/>
              <dgm:constr type="h" for="ch" forName="ChildText2" refType="h" fact="0.56"/>
              <dgm:constr type="r" for="ch" forName="Background" refType="w" fact="-0.125"/>
              <dgm:constr type="t" for="ch" forName="Background" refType="h" fact="0.17"/>
              <dgm:constr type="w" for="ch" forName="Background" refType="w" fact="0.75"/>
              <dgm:constr type="h" for="ch" forName="Background" refType="h" fact="0.66"/>
              <dgm:constr type="r" for="ch" forName="ParentText1" refType="w" fact="0"/>
              <dgm:constr type="t" for="ch" forName="ParentText1" refType="h" fact="0"/>
              <dgm:constr type="w" for="ch" forName="ParentText1" refType="w" fact="0.125"/>
              <dgm:constr type="h" for="ch" forName="ParentText1" refType="h" fact="0.72"/>
              <dgm:constr type="r" for="ch" forName="ParentShape1" refType="w" fact="0"/>
              <dgm:constr type="t" for="ch" forName="ParentShape1" refType="h" fact="0"/>
              <dgm:constr type="w" for="ch" forName="ParentShape1" refType="w" fact="0.125"/>
              <dgm:constr type="h" for="ch" forName="ParentShape1" refType="h" fact="0.72"/>
              <dgm:constr type="r" for="ch" forName="ParentText2" refType="w" fact="-0.875"/>
              <dgm:constr type="t" for="ch" forName="ParentText2" refType="h" fact="0.28"/>
              <dgm:constr type="w" for="ch" forName="ParentText2" refType="w" fact="0.125"/>
              <dgm:constr type="h" for="ch" forName="ParentText2" refType="h" fact="0.72"/>
              <dgm:constr type="r" for="ch" forName="ParentShape2" refType="w" fact="-0.875"/>
              <dgm:constr type="t" for="ch" forName="ParentShape2" refType="h" fact="0.28"/>
              <dgm:constr type="w" for="ch" forName="ParentShape2" refType="w" fact="0.125"/>
              <dgm:constr type="h" for="ch" forName="ParentShape2" refType="h" fact="0.72"/>
              <dgm:constr type="r" for="ch" forName="Divider" refType="w" fact="-0.5"/>
              <dgm:constr type="t" for="ch" forName="Divider" refType="h" fact="0.24"/>
              <dgm:constr type="w" for="ch" forName="Divider" refType="w" fact="0.0001"/>
              <dgm:constr type="h" for="ch" forName="Divider" refType="h" fact="0.52"/>
            </dgm:constrLst>
          </dgm:else>
        </dgm:choose>
      </dgm:else>
    </dgm:choose>
    <dgm:choose name="Name13">
      <dgm:if name="Name14" axis="ch" ptType="node" func="cnt" op="gte" val="1">
        <dgm:layoutNode name="Background" styleLbl="node1">
          <dgm:alg type="sp"/>
          <dgm:choose name="Name15">
            <dgm:if name="Name16" func="var" arg="dir" op="equ" val="norm">
              <dgm:shape xmlns:r="http://schemas.openxmlformats.org/officeDocument/2006/relationships" type="round2DiagRect" r:blip="">
                <dgm:adjLst>
                  <dgm:adj idx="1" val="0"/>
                  <dgm:adj idx="2" val="0.1667"/>
                </dgm:adjLst>
              </dgm:shape>
            </dgm:if>
            <dgm:else name="Name17">
              <dgm:shape xmlns:r="http://schemas.openxmlformats.org/officeDocument/2006/relationships" type="round2DiagRect" r:blip="">
                <dgm:adjLst>
                  <dgm:adj idx="1" val="0.1667"/>
                  <dgm:adj idx="2" val="0"/>
                </dgm:adjLst>
              </dgm:shape>
            </dgm:else>
          </dgm:choose>
          <dgm:presOf/>
        </dgm:layoutNode>
        <dgm:choose name="Name18">
          <dgm:if name="Name19" axis="ch" ptType="node" func="cnt" op="gte" val="2">
            <dgm:layoutNode name="Divider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</dgm:if>
          <dgm:else name="Name20"/>
        </dgm:choose>
        <dgm:layoutNode name="ChildText1" styleLbl="revTx">
          <dgm:varLst>
            <dgm:chMax val="0"/>
            <dgm:chPref val="0"/>
            <dgm:bulletEnabled val="1"/>
          </dgm:varLst>
          <dgm:alg type="tx">
            <dgm:param type="parTxLTRAlign" val="l"/>
            <dgm:param type="txAnchorVert" val="t"/>
          </dgm:alg>
          <dgm:shape xmlns:r="http://schemas.openxmlformats.org/officeDocument/2006/relationships" type="rect" r:blip="" hideGeom="1">
            <dgm:adjLst/>
          </dgm:shape>
          <dgm:presOf axis="ch des" ptType="node node" st="1 1" cnt="1 0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  <dgm:choose name="Name21">
          <dgm:if name="Name22" axis="ch" ptType="node" func="cnt" op="gte" val="2">
            <dgm:layoutNode name="ChildText2" styleLbl="revTx">
              <dgm:varLst>
                <dgm:chMax val="0"/>
                <dgm:chPref val="0"/>
                <dgm:bulletEnabled val="1"/>
              </dgm:varLst>
              <dgm:alg type="tx">
                <dgm:param type="parTxLTRAlign" val="l"/>
                <dgm:param type="txAnchorVert" val="t"/>
              </dgm:alg>
              <dgm:shape xmlns:r="http://schemas.openxmlformats.org/officeDocument/2006/relationships" type="rect" r:blip="" hideGeom="1">
                <dgm:adjLst/>
              </dgm:shape>
              <dgm:presOf axis="ch des" ptType="node node" st="2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</dgm:if>
          <dgm:else name="Name23"/>
        </dgm:choose>
        <dgm:layoutNode name="ParentText1" styleLbl="revTx">
          <dgm:varLst>
            <dgm:chMax val="1"/>
            <dgm:chPref val="1"/>
          </dgm:varLst>
          <dgm:choose name="Name24">
            <dgm:if name="Name25" func="var" arg="dir" op="equ" val="norm">
              <dgm:alg type="tx">
                <dgm:param type="parTxLTRAlign" val="r"/>
                <dgm:param type="shpTxLTRAlignCh" val="r"/>
                <dgm:param type="txAnchorVertCh" val="mid"/>
                <dgm:param type="autoTxRot" val="grav"/>
              </dgm:alg>
            </dgm:if>
            <dgm:else name="Name26">
              <dgm:alg type="tx">
                <dgm:param type="parTxLTRAlign" val="l"/>
                <dgm:param type="shpTxLTRAlignCh" val="r"/>
                <dgm:param type="txAnchorVertCh" val="mid"/>
                <dgm:param type="autoTxRot" val="grav"/>
              </dgm:alg>
            </dgm:else>
          </dgm:choose>
          <dgm:choose name="Name27">
            <dgm:if name="Name28" func="var" arg="dir" op="equ" val="norm">
              <dgm:shape xmlns:r="http://schemas.openxmlformats.org/officeDocument/2006/relationships" rot="-90" type="rightArrow" r:blip="" hideGeom="1">
                <dgm:adjLst>
                  <dgm:adj idx="1" val="0.4983"/>
                  <dgm:adj idx="2" val="0.6066"/>
                </dgm:adjLst>
              </dgm:shape>
            </dgm:if>
            <dgm:else name="Name29">
              <dgm:shape xmlns:r="http://schemas.openxmlformats.org/officeDocument/2006/relationships" rot="90" type="leftArrow" r:blip="" hideGeom="1">
                <dgm:adjLst>
                  <dgm:adj idx="1" val="0.4983"/>
                  <dgm:adj idx="2" val="0.6066"/>
                </dgm:adjLst>
              </dgm:shape>
            </dgm:else>
          </dgm:choose>
          <dgm:presOf axis="ch self" ptType="node node" st="1 1" cnt="1 0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  <dgm:layoutNode name="ParentShape1" styleLbl="alignImgPlace1">
          <dgm:varLst/>
          <dgm:alg type="sp"/>
          <dgm:presOf axis="ch self" ptType="node node" st="1 1" cnt="1 0"/>
          <dgm:choose name="Name30">
            <dgm:if name="Name31" func="var" arg="dir" op="equ" val="norm">
              <dgm:shape xmlns:r="http://schemas.openxmlformats.org/officeDocument/2006/relationships" rot="-90" type="rightArrow" r:blip="">
                <dgm:adjLst>
                  <dgm:adj idx="1" val="0.4983"/>
                  <dgm:adj idx="2" val="0.6066"/>
                </dgm:adjLst>
              </dgm:shape>
            </dgm:if>
            <dgm:else name="Name32">
              <dgm:shape xmlns:r="http://schemas.openxmlformats.org/officeDocument/2006/relationships" rot="90" type="leftArrow" r:blip="">
                <dgm:adjLst>
                  <dgm:adj idx="1" val="0.4983"/>
                  <dgm:adj idx="2" val="0.6066"/>
                </dgm:adjLst>
              </dgm:shape>
            </dgm:else>
          </dgm:choose>
        </dgm:layoutNode>
        <dgm:choose name="Name33">
          <dgm:if name="Name34" axis="ch" ptType="node" func="cnt" op="gte" val="2">
            <dgm:layoutNode name="ParentText2" styleLbl="revTx">
              <dgm:varLst>
                <dgm:chMax val="1"/>
                <dgm:chPref val="1"/>
              </dgm:varLst>
              <dgm:choose name="Name35">
                <dgm:if name="Name36" func="var" arg="dir" op="equ" val="norm">
                  <dgm:alg type="tx">
                    <dgm:param type="parTxLTRAlign" val="r"/>
                    <dgm:param type="shpTxLTRAlignCh" val="r"/>
                    <dgm:param type="txAnchorVertCh" val="mid"/>
                    <dgm:param type="autoTxRot" val="grav"/>
                  </dgm:alg>
                </dgm:if>
                <dgm:else name="Name37">
                  <dgm:alg type="tx">
                    <dgm:param type="parTxLTRAlign" val="l"/>
                    <dgm:param type="shpTxLTRAlignCh" val="r"/>
                    <dgm:param type="txAnchorVertCh" val="mid"/>
                    <dgm:param type="autoTxRot" val="grav"/>
                  </dgm:alg>
                </dgm:else>
              </dgm:choose>
              <dgm:choose name="Name38">
                <dgm:if name="Name39" func="var" arg="dir" op="equ" val="norm">
                  <dgm:shape xmlns:r="http://schemas.openxmlformats.org/officeDocument/2006/relationships" rot="90" type="rightArrow" r:blip="" hideGeom="1">
                    <dgm:adjLst>
                      <dgm:adj idx="1" val="0.4983"/>
                      <dgm:adj idx="2" val="0.6066"/>
                    </dgm:adjLst>
                  </dgm:shape>
                </dgm:if>
                <dgm:else name="Name40">
                  <dgm:shape xmlns:r="http://schemas.openxmlformats.org/officeDocument/2006/relationships" rot="-90" type="leftArrow" r:blip="" hideGeom="1">
                    <dgm:adjLst>
                      <dgm:adj idx="1" val="0.4983"/>
                      <dgm:adj idx="2" val="0.6066"/>
                    </dgm:adjLst>
                  </dgm:shape>
                </dgm:else>
              </dgm:choose>
              <dgm:presOf axis="ch self" ptType="node node" st="2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  <dgm:layoutNode name="ParentShape2" styleLbl="alignImgPlace1">
              <dgm:varLst/>
              <dgm:alg type="sp"/>
              <dgm:choose name="Name41">
                <dgm:if name="Name42" func="var" arg="dir" op="equ" val="norm">
                  <dgm:shape xmlns:r="http://schemas.openxmlformats.org/officeDocument/2006/relationships" rot="90" type="rightArrow" r:blip="">
                    <dgm:adjLst>
                      <dgm:adj idx="1" val="0.4983"/>
                      <dgm:adj idx="2" val="0.6066"/>
                    </dgm:adjLst>
                  </dgm:shape>
                </dgm:if>
                <dgm:else name="Name43">
                  <dgm:shape xmlns:r="http://schemas.openxmlformats.org/officeDocument/2006/relationships" rot="-90" type="leftArrow" r:blip="">
                    <dgm:adjLst>
                      <dgm:adj idx="1" val="0.4983"/>
                      <dgm:adj idx="2" val="0.6066"/>
                    </dgm:adjLst>
                  </dgm:shape>
                </dgm:else>
              </dgm:choose>
              <dgm:presOf axis="ch self" ptType="node node" st="2 1" cnt="1 0"/>
            </dgm:layoutNode>
          </dgm:if>
          <dgm:else name="Name44"/>
        </dgm:choose>
      </dgm:if>
      <dgm:else name="Name45"/>
    </dgm:choose>
  </dgm:layoutNode>
</dgm:layoutDef>
</file>

<file path=ppt/diagrams/layout44.xml><?xml version="1.0" encoding="utf-8"?>
<dgm:layoutDef xmlns:dgm="http://schemas.openxmlformats.org/drawingml/2006/diagram" xmlns:a="http://schemas.openxmlformats.org/drawingml/2006/main" uniqueId="urn:microsoft.com/office/officeart/2005/8/layout/venn3">
  <dgm:title val=""/>
  <dgm:desc val=""/>
  <dgm:catLst>
    <dgm:cat type="relationship" pri="29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func="var" arg="dir" op="equ" val="norm">
        <dgm:alg type="lin">
          <dgm:param type="fallback" val="2D"/>
        </dgm:alg>
      </dgm:if>
      <dgm:else name="Name3">
        <dgm:alg type="lin">
          <dgm:param type="fallback" val="2D"/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h" for="ch" ptType="node" refType="w" refFor="ch" refPtType="node"/>
      <dgm:constr type="w" for="ch" forName="space" refType="w" refFor="ch" refPtType="node" fact="-0.2"/>
      <dgm:constr type="primFontSz" for="ch" ptType="node" op="equ" val="65"/>
    </dgm:constrLst>
    <dgm:ruleLst/>
    <dgm:forEach name="Name4" axis="ch" ptType="node">
      <dgm:layoutNode name="Name5" styleLbl="vennNode1">
        <dgm:varLst>
          <dgm:bulletEnabled val="1"/>
        </dgm:varLst>
        <dgm:alg type="tx">
          <dgm:param type="txAnchorVertCh" val="mid"/>
          <dgm:param type="txAnchorHorzCh" val="ctr"/>
        </dgm:alg>
        <dgm:shape xmlns:r="http://schemas.openxmlformats.org/officeDocument/2006/relationships" type="ellipse" r:blip="">
          <dgm:adjLst/>
        </dgm:shape>
        <dgm:presOf axis="desOrSelf" ptType="node"/>
        <dgm:constrLst>
          <dgm:constr type="tMarg" refType="primFontSz" fact="0.1"/>
          <dgm:constr type="bMarg" refType="primFontSz" fact="0.1"/>
          <dgm:constr type="lMarg" refType="w" fact="0.156"/>
          <dgm:constr type="rMarg" refType="w" fact="0.156"/>
        </dgm:constrLst>
        <dgm:ruleLst>
          <dgm:rule type="primFontSz" val="5" fact="NaN" max="NaN"/>
        </dgm:ruleLst>
      </dgm:layoutNode>
      <dgm:forEach name="Name6" axis="followSib" ptType="sibTrans" cnt="1">
        <dgm:layoutNode name="space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45.xml><?xml version="1.0" encoding="utf-8"?>
<dgm:layoutDef xmlns:dgm="http://schemas.openxmlformats.org/drawingml/2006/diagram" xmlns:a="http://schemas.openxmlformats.org/drawingml/2006/main" uniqueId="urn:diagrams.loki3.com/BracketList">
  <dgm:title val="Vertical Bracket List"/>
  <dgm:desc val="Use to show grouped blocks of information.  Works well with large amounts of Level 2 text."/>
  <dgm:catLst>
    <dgm:cat type="list" pri="4110"/>
    <dgm:cat type="officeonline" pri="3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3" srcId="0" destId="1" srcOrd="0" destOrd="0"/>
        <dgm:cxn modelId="4" srcId="1" destId="11" srcOrd="0" destOrd="0"/>
        <dgm:cxn modelId="5" srcId="0" destId="2" srcOrd="0" destOrd="0"/>
        <dgm:cxn modelId="6" srcId="2" destId="21" srcOrd="0" destOrd="0"/>
      </dgm:cxnLst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>
          <dgm:param type="linDir" val="fromT"/>
          <dgm:param type="nodeHorzAlign" val="l"/>
        </dgm:alg>
      </dgm:if>
      <dgm:else name="Name3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linNode" refType="h"/>
      <dgm:constr type="w" for="ch" forName="linNode" refType="w"/>
      <dgm:constr type="h" for="ch" forName="spV" refType="primFontSz" refFor="des" refForName="parTx" fact="0.1"/>
      <dgm:constr type="primFontSz" for="des" forName="parTx" val="65"/>
      <dgm:constr type="primFontSz" for="des" forName="desTx" refType="primFontSz" refFor="des" refForName="parTx"/>
      <dgm:constr type="h" for="des" forName="parTx" refType="primFontSz" refFor="des" refForName="parTx" fact="0.55"/>
      <dgm:constr type="h" for="des" forName="bracket" refType="primFontSz" refFor="des" refForName="parTx" fact="0.55"/>
      <dgm:constr type="h" for="des" forName="desTx" refType="primFontSz" refFor="des" refForName="parTx" fact="0.55"/>
    </dgm:constrLst>
    <dgm:ruleLst>
      <dgm:rule type="primFontSz" for="des" forName="parTx" val="5" fact="NaN" max="NaN"/>
    </dgm:ruleLst>
    <dgm:forEach name="Name4" axis="ch" ptType="node">
      <dgm:layoutNode name="linNode">
        <dgm:choose name="Name5">
          <dgm:if name="Name6" func="var" arg="dir" op="equ" val="norm">
            <dgm:alg type="lin">
              <dgm:param type="linDir" val="fromL"/>
            </dgm:alg>
          </dgm:if>
          <dgm:else name="Name7">
            <dgm:alg type="lin">
              <dgm:param type="linDir" val="fromR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forName="parTx" refType="w" fact="0.25"/>
          <dgm:constr type="w" for="ch" forName="bracket" refType="w" fact="0.05"/>
          <dgm:constr type="w" for="ch" forName="spH" refType="w" fact="0.02"/>
          <dgm:constr type="w" for="ch" forName="desTx" refType="w" fact="0.68"/>
          <dgm:constr type="h" for="ch" forName="bracket" refType="h" refFor="ch" refForName="desTx" op="gte"/>
          <dgm:constr type="h" for="ch" forName="bracket" refType="h" refFor="ch" refForName="parTx" op="gte"/>
          <dgm:constr type="h" for="ch" forName="desTx" refType="h" refFor="ch" refForName="parTx" op="gte"/>
        </dgm:constrLst>
        <dgm:ruleLst/>
        <dgm:layoutNode name="parTx" styleLbl="revTx">
          <dgm:varLst>
            <dgm:chMax val="1"/>
            <dgm:bulletEnabled val="1"/>
          </dgm:varLst>
          <dgm:choose name="Name8">
            <dgm:if name="Name9" func="var" arg="dir" op="equ" val="norm">
              <dgm:alg type="tx">
                <dgm:param type="parTxLTRAlign" val="r"/>
              </dgm:alg>
            </dgm:if>
            <dgm:else name="Name10">
              <dgm:alg type="tx">
                <dgm:param type="parTxLTRAlign" val="l"/>
              </dgm:alg>
            </dgm:else>
          </dgm:choose>
          <dgm:shape xmlns:r="http://schemas.openxmlformats.org/officeDocument/2006/relationships" type="rect" r:blip="">
            <dgm:adjLst/>
          </dgm:shape>
          <dgm:presOf axis="self" ptType="node"/>
          <dgm:constrLst>
            <dgm:constr type="tMarg" refType="primFontSz" fact="0.2"/>
            <dgm:constr type="bMarg" refType="primFontSz" fact="0.2"/>
          </dgm:constrLst>
          <dgm:ruleLst>
            <dgm:rule type="h" val="INF" fact="NaN" max="NaN"/>
          </dgm:ruleLst>
        </dgm:layoutNode>
        <dgm:layoutNode name="bracket" styleLbl="parChTrans1D1">
          <dgm:alg type="sp"/>
          <dgm:choose name="Name11">
            <dgm:if name="Name12" func="var" arg="dir" op="equ" val="norm">
              <dgm:shape xmlns:r="http://schemas.openxmlformats.org/officeDocument/2006/relationships" type="leftBrace" r:blip="">
                <dgm:adjLst>
                  <dgm:adj idx="1" val="0.35"/>
                </dgm:adjLst>
              </dgm:shape>
            </dgm:if>
            <dgm:else name="Name13">
              <dgm:shape xmlns:r="http://schemas.openxmlformats.org/officeDocument/2006/relationships" rot="180" type="leftBrace" r:blip="">
                <dgm:adjLst>
                  <dgm:adj idx="1" val="0.35"/>
                </dgm:adjLst>
              </dgm:shape>
            </dgm:else>
          </dgm:choose>
          <dgm:presOf/>
        </dgm:layoutNode>
        <dgm:layoutNode name="spH">
          <dgm:alg type="sp"/>
        </dgm:layoutNode>
        <dgm:choose name="Name14">
          <dgm:if name="Name15" axis="ch" ptType="node" func="cnt" op="gte" val="1">
            <dgm:layoutNode name="desTx" styleLbl="node1">
              <dgm:varLst>
                <dgm:bulletEnabled val="1"/>
              </dgm:varLst>
              <dgm:alg type="tx">
                <dgm:param type="stBulletLvl" val="1"/>
                <dgm:param type="txAnchorVertCh" val="mid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secFontSz" refType="primFontSz"/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h" val="INF" fact="NaN" max="NaN"/>
              </dgm:ruleLst>
            </dgm:layoutNode>
          </dgm:if>
          <dgm:else name="Name16"/>
        </dgm:choose>
      </dgm:layoutNode>
      <dgm:forEach name="Name17" axis="followSib" ptType="sibTrans" cnt="1">
        <dgm:layoutNode name="spV">
          <dgm:alg type="sp"/>
        </dgm:layoutNode>
      </dgm:forEach>
    </dgm:forEach>
  </dgm:layoutNode>
</dgm:layoutDef>
</file>

<file path=ppt/diagrams/layout46.xml><?xml version="1.0" encoding="utf-8"?>
<dgm:layoutDef xmlns:dgm="http://schemas.openxmlformats.org/drawingml/2006/diagram" xmlns:a="http://schemas.openxmlformats.org/drawingml/2006/main" uniqueId="urn:microsoft.com/office/officeart/2005/8/layout/bProcess3">
  <dgm:title val=""/>
  <dgm:desc val=""/>
  <dgm:catLst>
    <dgm:cat type="process" pri="18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axis="self" func="var" arg="dir" op="equ" val="norm">
        <dgm:alg type="snake">
          <dgm:param type="grDir" val="tL"/>
          <dgm:param type="flowDir" val="row"/>
          <dgm:param type="contDir" val="sameDir"/>
          <dgm:param type="bkpt" val="endCnv"/>
        </dgm:alg>
      </dgm:if>
      <dgm:else name="Name3">
        <dgm:alg type="snake">
          <dgm:param type="grDir" val="tR"/>
          <dgm:param type="flowDir" val="row"/>
          <dgm:param type="contDir" val="sameDir"/>
          <dgm:param type="bkpt" val="endCnv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w" for="ch" forName="sibTrans" refType="w" refFor="ch" refPtType="node" op="equ" fact="0.23"/>
      <dgm:constr type="sp" refType="w" refFor="ch" refForName="sibTrans" op="equ"/>
      <dgm:constr type="userB" for="des" forName="connectorText" refType="sp"/>
      <dgm:constr type="primFontSz" for="ch" ptType="node" op="equ" val="65"/>
      <dgm:constr type="h" for="ch" ptType="sibTrans" op="equ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h" refType="w" fact="0.6"/>
        </dgm:constrLst>
        <dgm:ruleLst>
          <dgm:rule type="primFontSz" val="5" fact="NaN" max="NaN"/>
        </dgm:ruleLst>
      </dgm:layoutNode>
      <dgm:forEach name="sibTransForEach" axis="followSib" ptType="sibTrans" cnt="1">
        <dgm:layoutNode name="sibTrans">
          <dgm:choose name="Name4">
            <dgm:if name="Name5" axis="self" func="var" arg="dir" op="equ" val="norm">
              <dgm:alg type="conn">
                <dgm:param type="connRout" val="bend"/>
                <dgm:param type="dim" val="1D"/>
                <dgm:param type="begPts" val="midR bCtr"/>
                <dgm:param type="endPts" val="midL tCtr"/>
              </dgm:alg>
            </dgm:if>
            <dgm:else name="Name6">
              <dgm:alg type="conn">
                <dgm:param type="connRout" val="bend"/>
                <dgm:param type="dim" val="1D"/>
                <dgm:param type="begPts" val="midL bCtr"/>
                <dgm:param type="endPts" val="midR tCtr"/>
              </dgm:alg>
            </dgm:else>
          </dgm:choose>
          <dgm:shape xmlns:r="http://schemas.openxmlformats.org/officeDocument/2006/relationships" type="conn" r:blip="" zOrderOff="-2">
            <dgm:adjLst/>
          </dgm:shape>
          <dgm:presOf axis="self"/>
          <dgm:constrLst>
            <dgm:constr type="begPad" val="-0.05"/>
            <dgm:constr type="endPad" val="0.9"/>
            <dgm:constr type="userA" for="ch" refType="connDist"/>
          </dgm:constrLst>
          <dgm:ruleLst/>
          <dgm:layoutNode name="connectorText">
            <dgm:alg type="tx">
              <dgm:param type="autoTxRot" val="upr"/>
            </dgm:alg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userA"/>
              <dgm:constr type="userB"/>
              <dgm:constr type="w" refType="userA" fact="0.05"/>
              <dgm:constr type="h" refType="userB" fact="0.01"/>
              <dgm:constr type="lMarg" val="1"/>
              <dgm:constr type="rMarg" val="1"/>
              <dgm:constr type="tMarg"/>
              <dgm:constr type="bMarg"/>
            </dgm:constrLst>
            <dgm:ruleLst>
              <dgm:rule type="w" val="NaN" fact="0.6" max="NaN"/>
              <dgm:rule type="h" val="NaN" fact="0.6" max="NaN"/>
              <dgm:rule type="primFontSz" val="5" fact="NaN" max="NaN"/>
            </dgm:ruleLst>
          </dgm:layoutNode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0NoLn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NoLn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tNode1NoLn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NoLn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NoLn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NoLn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revTxLt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>
        <a:schemeClr val="lt1"/>
      </a:fontRef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0NoLn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NoLn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tNode1NoLn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NoLn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NoLn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NoLn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revTxLt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>
        <a:schemeClr val="lt1"/>
      </a:fontRef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0NoLn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NoLn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tNode1NoLn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NoLn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NoLn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NoLn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revTxLt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>
        <a:schemeClr val="lt1"/>
      </a:fontRef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0NoLn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NoLn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tNode1NoLn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NoLn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NoLn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NoLn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revTxLt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>
        <a:schemeClr val="lt1"/>
      </a:fontRef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0NoLn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NoLn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tNode1NoLn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NoLn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NoLn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NoLn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revTxLt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>
        <a:schemeClr val="lt1"/>
      </a:fontRef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0NoLn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NoLn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tNode1NoLn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NoLn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NoLn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NoLn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revTxLt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>
        <a:schemeClr val="lt1"/>
      </a:fontRef>
    </dgm:style>
  </dgm:styleLbl>
</dgm:styleDef>
</file>

<file path=ppt/diagrams/quickStyle7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0NoLn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NoLn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tNode1NoLn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NoLn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NoLn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NoLn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revTxLt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>
        <a:schemeClr val="lt1"/>
      </a:fontRef>
    </dgm:style>
  </dgm:styleLbl>
</dgm:styleDef>
</file>

<file path=ppt/diagrams/quickStyle8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0NoLn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NoLn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tNode1NoLn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NoLn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NoLn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NoLn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revTxLt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>
        <a:schemeClr val="lt1"/>
      </a:fontRef>
    </dgm:style>
  </dgm:styleLbl>
</dgm:styleDef>
</file>

<file path=ppt/diagrams/quickStyle9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0NoLn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NoLn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tNode1NoLn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NoLn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NoLn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NoLn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revTxLt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>
        <a:schemeClr val="lt1"/>
      </a:fontRef>
    </dgm:style>
  </dgm:styleLbl>
</dgm:styleDef>
</file>

<file path=ppt/diagrams/quickStyle10.xml><?xml version="1.0" encoding="utf-8"?>
<dgm:styleDef xmlns:dgm="http://schemas.openxmlformats.org/drawingml/2006/diagram" xmlns:a="http://schemas.openxmlformats.org/drawingml/2006/main" uniqueId="urn:microsoft.com/office/officeart/2005/8/quickstyle/simple1#36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0NoLn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NoLn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tNode1NoLn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NoLn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NoLn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NoLn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revTxLt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>
        <a:schemeClr val="lt1"/>
      </a:fontRef>
    </dgm:style>
  </dgm:styleLbl>
</dgm:styleDef>
</file>

<file path=ppt/diagrams/quickStyle1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0NoLn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NoLn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tNode1NoLn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NoLn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NoLn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NoLn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revTxLt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>
        <a:schemeClr val="lt1"/>
      </a:fontRef>
    </dgm:style>
  </dgm:styleLbl>
</dgm:styleDef>
</file>

<file path=ppt/diagrams/quickStyle1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0NoLn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NoLn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tNode1NoLn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NoLn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NoLn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NoLn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revTxLt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>
        <a:schemeClr val="lt1"/>
      </a:fontRef>
    </dgm:style>
  </dgm:styleLbl>
</dgm:styleDef>
</file>

<file path=ppt/diagrams/quickStyle14.xml><?xml version="1.0" encoding="utf-8"?>
<dgm:styleDef xmlns:dgm="http://schemas.openxmlformats.org/drawingml/2006/diagram" xmlns:a="http://schemas.openxmlformats.org/drawingml/2006/main" uniqueId="urn:microsoft.com/office/officeart/2005/8/quickstyle/simple1#37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0NoLn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NoLn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tNode1NoLn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NoLn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NoLn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NoLn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revTxLt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>
        <a:schemeClr val="lt1"/>
      </a:fontRef>
    </dgm:style>
  </dgm:styleLbl>
</dgm:styleDef>
</file>

<file path=ppt/diagrams/quickStyle1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0NoLn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NoLn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tNode1NoLn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NoLn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NoLn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NoLn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revTxLt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>
        <a:schemeClr val="lt1"/>
      </a:fontRef>
    </dgm:style>
  </dgm:styleLbl>
</dgm:styleDef>
</file>

<file path=ppt/diagrams/quickStyle17.xml><?xml version="1.0" encoding="utf-8"?>
<dgm:styleDef xmlns:dgm="http://schemas.openxmlformats.org/drawingml/2006/diagram" xmlns:a="http://schemas.openxmlformats.org/drawingml/2006/main" uniqueId="urn:microsoft.com/office/officeart/2005/8/quickstyle/simple1#39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8.xml><?xml version="1.0" encoding="utf-8"?>
<dgm:styleDef xmlns:dgm="http://schemas.openxmlformats.org/drawingml/2006/diagram" xmlns:a="http://schemas.openxmlformats.org/drawingml/2006/main" uniqueId="urn:microsoft.com/office/officeart/2005/8/quickstyle/simple1#39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9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0NoLn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NoLn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tNode1NoLn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NoLn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NoLn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NoLn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revTxLt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>
        <a:schemeClr val="lt1"/>
      </a:fontRef>
    </dgm:style>
  </dgm:styleLbl>
</dgm:styleDef>
</file>

<file path=ppt/diagrams/quickStyle20.xml><?xml version="1.0" encoding="utf-8"?>
<dgm:styleDef xmlns:dgm="http://schemas.openxmlformats.org/drawingml/2006/diagram" xmlns:a="http://schemas.openxmlformats.org/drawingml/2006/main" uniqueId="urn:microsoft.com/office/officeart/2005/8/quickstyle/simple1#39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1.xml><?xml version="1.0" encoding="utf-8"?>
<dgm:styleDef xmlns:dgm="http://schemas.openxmlformats.org/drawingml/2006/diagram" xmlns:a="http://schemas.openxmlformats.org/drawingml/2006/main" uniqueId="urn:microsoft.com/office/officeart/2005/8/quickstyle/simple1#39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0NoLn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NoLn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tNode1NoLn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NoLn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NoLn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NoLn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revTxLt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>
        <a:schemeClr val="lt1"/>
      </a:fontRef>
    </dgm:style>
  </dgm:styleLbl>
</dgm:styleDef>
</file>

<file path=ppt/diagrams/quickStyle23.xml><?xml version="1.0" encoding="utf-8"?>
<dgm:styleDef xmlns:dgm="http://schemas.openxmlformats.org/drawingml/2006/diagram" xmlns:a="http://schemas.openxmlformats.org/drawingml/2006/main" uniqueId="urn:microsoft.com/office/officeart/2005/8/quickstyle/simple1#39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4.xml><?xml version="1.0" encoding="utf-8"?>
<dgm:styleDef xmlns:dgm="http://schemas.openxmlformats.org/drawingml/2006/diagram" xmlns:a="http://schemas.openxmlformats.org/drawingml/2006/main" uniqueId="urn:microsoft.com/office/officeart/2005/8/quickstyle/simple1#39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0NoLn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NoLn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tNode1NoLn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NoLn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NoLn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NoLn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revTxLt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>
        <a:schemeClr val="lt1"/>
      </a:fontRef>
    </dgm:style>
  </dgm:styleLbl>
</dgm:styleDef>
</file>

<file path=ppt/diagrams/quickStyle26.xml><?xml version="1.0" encoding="utf-8"?>
<dgm:styleDef xmlns:dgm="http://schemas.openxmlformats.org/drawingml/2006/diagram" xmlns:a="http://schemas.openxmlformats.org/drawingml/2006/main" uniqueId="urn:microsoft.com/office/officeart/2005/8/quickstyle/simple1#39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7.xml><?xml version="1.0" encoding="utf-8"?>
<dgm:styleDef xmlns:dgm="http://schemas.openxmlformats.org/drawingml/2006/diagram" xmlns:a="http://schemas.openxmlformats.org/drawingml/2006/main" uniqueId="urn:microsoft.com/office/officeart/2005/8/quickstyle/simple1#39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8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0NoLn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NoLn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tNode1NoLn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NoLn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NoLn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NoLn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revTxLt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>
        <a:schemeClr val="lt1"/>
      </a:fontRef>
    </dgm:style>
  </dgm:styleLbl>
</dgm:styleDef>
</file>

<file path=ppt/diagrams/quickStyle29.xml><?xml version="1.0" encoding="utf-8"?>
<dgm:styleDef xmlns:dgm="http://schemas.openxmlformats.org/drawingml/2006/diagram" xmlns:a="http://schemas.openxmlformats.org/drawingml/2006/main" uniqueId="urn:microsoft.com/office/officeart/2005/8/quickstyle/simple1#39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0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0NoLn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NoLn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tNode1NoLn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NoLn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NoLn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NoLn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revTxLt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>
        <a:schemeClr val="lt1"/>
      </a:fontRef>
    </dgm:style>
  </dgm:styleLbl>
</dgm:styleDef>
</file>

<file path=ppt/diagrams/quickStyle3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0NoLn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NoLn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tNode1NoLn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NoLn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NoLn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NoLn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revTxLt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>
        <a:schemeClr val="lt1"/>
      </a:fontRef>
    </dgm:style>
  </dgm:styleLbl>
</dgm:styleDef>
</file>

<file path=ppt/diagrams/quickStyle3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0NoLn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NoLn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tNode1NoLn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NoLn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NoLn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NoLn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revTxLt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>
        <a:schemeClr val="lt1"/>
      </a:fontRef>
    </dgm:style>
  </dgm:styleLbl>
</dgm:styleDef>
</file>

<file path=ppt/diagrams/quickStyle3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0NoLn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NoLn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tNode1NoLn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NoLn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NoLn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NoLn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revTxLt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>
        <a:schemeClr val="lt1"/>
      </a:fontRef>
    </dgm:style>
  </dgm:styleLbl>
</dgm:styleDef>
</file>

<file path=ppt/diagrams/quickStyle3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0NoLn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NoLn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tNode1NoLn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NoLn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NoLn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NoLn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revTxLt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>
        <a:schemeClr val="lt1"/>
      </a:fontRef>
    </dgm:style>
  </dgm:styleLbl>
</dgm:styleDef>
</file>

<file path=ppt/diagrams/quickStyle3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0NoLn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NoLn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tNode1NoLn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NoLn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NoLn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NoLn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revTxLt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>
        <a:schemeClr val="lt1"/>
      </a:fontRef>
    </dgm:style>
  </dgm:styleLbl>
</dgm:styleDef>
</file>

<file path=ppt/diagrams/quickStyle3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0NoLn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NoLn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tNode1NoLn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NoLn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NoLn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NoLn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revTxLt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>
        <a:schemeClr val="lt1"/>
      </a:fontRef>
    </dgm:style>
  </dgm:styleLbl>
</dgm:styleDef>
</file>

<file path=ppt/diagrams/quickStyle37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0NoLn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NoLn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tNode1NoLn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NoLn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NoLn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NoLn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revTxLt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>
        <a:schemeClr val="lt1"/>
      </a:fontRef>
    </dgm:style>
  </dgm:styleLbl>
</dgm:styleDef>
</file>

<file path=ppt/diagrams/quickStyle38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0NoLn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NoLn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tNode1NoLn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NoLn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NoLn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NoLn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revTxLt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>
        <a:schemeClr val="lt1"/>
      </a:fontRef>
    </dgm:style>
  </dgm:styleLbl>
</dgm:styleDef>
</file>

<file path=ppt/diagrams/quickStyle39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0NoLn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NoLn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tNode1NoLn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NoLn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NoLn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NoLn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revTxLt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>
        <a:schemeClr val="lt1"/>
      </a:fontRef>
    </dgm:style>
  </dgm:styleLbl>
</dgm:styleDef>
</file>

<file path=ppt/diagrams/quickStyle40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0NoLn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NoLn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tNode1NoLn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NoLn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NoLn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NoLn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revTxLt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>
        <a:schemeClr val="lt1"/>
      </a:fontRef>
    </dgm:style>
  </dgm:styleLbl>
</dgm:styleDef>
</file>

<file path=ppt/diagrams/quickStyle4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0NoLn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NoLn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tNode1NoLn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NoLn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NoLn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NoLn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revTxLt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>
        <a:schemeClr val="lt1"/>
      </a:fontRef>
    </dgm:style>
  </dgm:styleLbl>
</dgm:styleDef>
</file>

<file path=ppt/diagrams/quickStyle4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0NoLn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NoLn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tNode1NoLn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NoLn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NoLn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NoLn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revTxLt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>
        <a:schemeClr val="lt1"/>
      </a:fontRef>
    </dgm:style>
  </dgm:styleLbl>
</dgm:styleDef>
</file>

<file path=ppt/diagrams/quickStyle4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0NoLn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NoLn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tNode1NoLn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NoLn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NoLn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NoLn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revTxLt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>
        <a:schemeClr val="lt1"/>
      </a:fontRef>
    </dgm:style>
  </dgm:styleLbl>
</dgm:styleDef>
</file>

<file path=ppt/diagrams/quickStyle4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0NoLn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NoLn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tNode1NoLn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NoLn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NoLn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NoLn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revTxLt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>
        <a:schemeClr val="lt1"/>
      </a:fontRef>
    </dgm:style>
  </dgm:styleLbl>
</dgm:styleDef>
</file>

<file path=ppt/diagrams/quickStyle4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0NoLn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NoLn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tNode1NoLn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NoLn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NoLn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NoLn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revTxLt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>
        <a:schemeClr val="lt1"/>
      </a:fontRef>
    </dgm:style>
  </dgm:styleLbl>
</dgm:styleDef>
</file>

<file path=ppt/diagrams/quickStyle4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0NoLn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NoLn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tNode1NoLn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NoLn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NoLn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NoLn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revTxLt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>
        <a:schemeClr val="lt1"/>
      </a:fontRef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Shape 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Google Shape;3;n"/>
          <p:cNvSpPr>
            <a:spLocks noGrp="1" noRot="1" noChangeAspect="1"/>
          </p:cNvSpPr>
          <p:nvPr>
            <p:ph type="sldImg" idx="2"/>
          </p:nvPr>
        </p:nvSpPr>
        <p:spPr>
          <a:xfrm>
            <a:off x="381300" y="685800"/>
            <a:ext cx="6096075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9525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  <p:sp>
        <p:nvSpPr>
          <p:cNvPr id="4" name="Google Shape;4;n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lvl1pPr marL="457200" lvl="0" indent="-29845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1pPr>
            <a:lvl2pPr marL="914400" lvl="1" indent="-29845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2pPr>
            <a:lvl3pPr marL="1371600" lvl="2" indent="-29845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3pPr>
            <a:lvl4pPr marL="1828800" lvl="3" indent="-29845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4pPr>
            <a:lvl5pPr marL="2286000" lvl="4" indent="-29845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5pPr>
            <a:lvl6pPr marL="2743200" lvl="5" indent="-29845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6pPr>
            <a:lvl7pPr marL="3200400" lvl="6" indent="-29845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7pPr>
            <a:lvl8pPr marL="3657600" lvl="7" indent="-29845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8pPr>
            <a:lvl9pPr marL="4114800" lvl="8" indent="-29845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9pPr>
          </a:lstStyle>
          <a:p>
            <a:endParaRPr/>
          </a:p>
        </p:txBody>
      </p:sp>
    </p:spTree>
  </p:cSld>
  <p:clrMap bg1="lt1" tx1="dk1" bg2="dk2" tx2="lt2" accent1="accent1" accent2="accent2" accent3="accent3" accent4="accent4" accent5="accent5" accent6="accent6" hlink="hlink" folHlink="folHlink"/>
  <p:notesStyle>
    <a:defPPr marR="0" lvl="0" algn="l" rtl="0">
      <a:lnSpc>
        <a:spcPct val="100000"/>
      </a:lnSpc>
      <a:spcBef>
        <a:spcPts val="0"/>
      </a:spcBef>
      <a:spcAft>
        <a:spcPts val="0"/>
      </a:spcAft>
    </a:defPPr>
    <a:lvl1pPr marR="0" lvl="0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1pPr>
    <a:lvl2pPr marR="0" lvl="1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2pPr>
    <a:lvl3pPr marR="0" lvl="2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3pPr>
    <a:lvl4pPr marR="0" lvl="3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4pPr>
    <a:lvl5pPr marR="0" lvl="4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5pPr>
    <a:lvl6pPr marR="0" lvl="5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6pPr>
    <a:lvl7pPr marR="0" lvl="6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7pPr>
    <a:lvl8pPr marR="0" lvl="7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8pPr>
    <a:lvl9pPr marR="0" lvl="8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2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2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2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2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_rels/notesSlide2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_rels/notesSlide2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9.xml"/><Relationship Id="rId1" Type="http://schemas.openxmlformats.org/officeDocument/2006/relationships/notesMaster" Target="../notesMasters/notesMaster1.xml"/></Relationships>
</file>

<file path=ppt/notesSlides/_rels/notesSlide3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0.xml"/><Relationship Id="rId1" Type="http://schemas.openxmlformats.org/officeDocument/2006/relationships/notesMaster" Target="../notesMasters/notesMaster1.xml"/></Relationships>
</file>

<file path=ppt/notesSlides/_rels/notesSlide3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1.xml"/><Relationship Id="rId1" Type="http://schemas.openxmlformats.org/officeDocument/2006/relationships/notesMaster" Target="../notesMasters/notesMaster1.xml"/></Relationships>
</file>

<file path=ppt/notesSlides/_rels/notesSlide3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2.xml"/><Relationship Id="rId1" Type="http://schemas.openxmlformats.org/officeDocument/2006/relationships/notesMaster" Target="../notesMasters/notesMaster1.xml"/></Relationships>
</file>

<file path=ppt/notesSlides/_rels/notesSlide3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3.xml"/><Relationship Id="rId1" Type="http://schemas.openxmlformats.org/officeDocument/2006/relationships/notesMaster" Target="../notesMasters/notesMaster1.xml"/></Relationships>
</file>

<file path=ppt/notesSlides/_rels/notesSlide3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4.xml"/><Relationship Id="rId1" Type="http://schemas.openxmlformats.org/officeDocument/2006/relationships/notesMaster" Target="../notesMasters/notesMaster1.xml"/></Relationships>
</file>

<file path=ppt/notesSlides/_rels/notesSlide3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5.xml"/><Relationship Id="rId1" Type="http://schemas.openxmlformats.org/officeDocument/2006/relationships/notesMaster" Target="../notesMasters/notesMaster1.xml"/></Relationships>
</file>

<file path=ppt/notesSlides/_rels/notesSlide3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6.xml"/><Relationship Id="rId1" Type="http://schemas.openxmlformats.org/officeDocument/2006/relationships/notesMaster" Target="../notesMasters/notesMaster1.xml"/></Relationships>
</file>

<file path=ppt/notesSlides/_rels/notesSlide3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7.xml"/><Relationship Id="rId1" Type="http://schemas.openxmlformats.org/officeDocument/2006/relationships/notesMaster" Target="../notesMasters/notesMaster1.xml"/></Relationships>
</file>

<file path=ppt/notesSlides/_rels/notesSlide3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8.xml"/><Relationship Id="rId1" Type="http://schemas.openxmlformats.org/officeDocument/2006/relationships/notesMaster" Target="../notesMasters/notesMaster1.xml"/></Relationships>
</file>

<file path=ppt/notesSlides/_rels/notesSlide3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9.xml"/><Relationship Id="rId1" Type="http://schemas.openxmlformats.org/officeDocument/2006/relationships/notesMaster" Target="../notesMasters/notesMaster1.xml"/></Relationships>
</file>

<file path=ppt/notesSlides/_rels/notesSlide4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0.xml"/><Relationship Id="rId1" Type="http://schemas.openxmlformats.org/officeDocument/2006/relationships/notesMaster" Target="../notesMasters/notesMaster1.xml"/></Relationships>
</file>

<file path=ppt/notesSlides/_rels/notesSlide4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1.xml"/><Relationship Id="rId1" Type="http://schemas.openxmlformats.org/officeDocument/2006/relationships/notesMaster" Target="../notesMasters/notesMaster1.xml"/></Relationships>
</file>

<file path=ppt/notesSlides/_rels/notesSlide4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2.xml"/><Relationship Id="rId1" Type="http://schemas.openxmlformats.org/officeDocument/2006/relationships/notesMaster" Target="../notesMasters/notesMaster1.xml"/></Relationships>
</file>

<file path=ppt/notesSlides/_rels/notesSlide4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3.xml"/><Relationship Id="rId1" Type="http://schemas.openxmlformats.org/officeDocument/2006/relationships/notesMaster" Target="../notesMasters/notesMaster1.xml"/></Relationships>
</file>

<file path=ppt/notesSlides/_rels/notesSlide4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4.xml"/><Relationship Id="rId1" Type="http://schemas.openxmlformats.org/officeDocument/2006/relationships/notesMaster" Target="../notesMasters/notesMaster1.xml"/></Relationships>
</file>

<file path=ppt/notesSlides/_rels/notesSlide4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5.xml"/><Relationship Id="rId1" Type="http://schemas.openxmlformats.org/officeDocument/2006/relationships/notesMaster" Target="../notesMasters/notesMaster1.xml"/></Relationships>
</file>

<file path=ppt/notesSlides/_rels/notesSlide4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6.xml"/><Relationship Id="rId1" Type="http://schemas.openxmlformats.org/officeDocument/2006/relationships/notesMaster" Target="../notesMasters/notesMaster1.xml"/></Relationships>
</file>

<file path=ppt/notesSlides/_rels/notesSlide4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7.xml"/><Relationship Id="rId1" Type="http://schemas.openxmlformats.org/officeDocument/2006/relationships/notesMaster" Target="../notesMasters/notesMaster1.xml"/></Relationships>
</file>

<file path=ppt/notesSlides/_rels/notesSlide4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8.xml"/><Relationship Id="rId1" Type="http://schemas.openxmlformats.org/officeDocument/2006/relationships/notesMaster" Target="../notesMasters/notesMaster1.xml"/></Relationships>
</file>

<file path=ppt/notesSlides/_rels/notesSlide4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9.xml"/><Relationship Id="rId1" Type="http://schemas.openxmlformats.org/officeDocument/2006/relationships/notesMaster" Target="../notesMasters/notesMaster1.xml"/></Relationships>
</file>

<file path=ppt/notesSlides/_rels/notesSlide5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0.xml"/><Relationship Id="rId1" Type="http://schemas.openxmlformats.org/officeDocument/2006/relationships/notesMaster" Target="../notesMasters/notesMaster1.xml"/></Relationships>
</file>

<file path=ppt/notesSlides/_rels/notesSlide5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1.xml"/><Relationship Id="rId1" Type="http://schemas.openxmlformats.org/officeDocument/2006/relationships/notesMaster" Target="../notesMasters/notesMaster1.xml"/></Relationships>
</file>

<file path=ppt/notesSlides/_rels/notesSlide5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2.xml"/><Relationship Id="rId1" Type="http://schemas.openxmlformats.org/officeDocument/2006/relationships/notesMaster" Target="../notesMasters/notesMaster1.xml"/></Relationships>
</file>

<file path=ppt/notesSlides/_rels/notesSlide5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3.xml"/><Relationship Id="rId1" Type="http://schemas.openxmlformats.org/officeDocument/2006/relationships/notesMaster" Target="../notesMasters/notesMaster1.xml"/></Relationships>
</file>

<file path=ppt/notesSlides/_rels/notesSlide5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9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3" name="Google Shape;293;p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294" name="Google Shape;294;p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fontAlgn="t"/>
            <a:r>
              <a:rPr lang="en-GB" sz="1100" b="0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Last week we explored the cognitive foundations of prejudice, focusing on categorisation, social identity, stereotypes, and the processes that maintain them.</a:t>
            </a:r>
          </a:p>
          <a:p>
            <a:pPr fontAlgn="t"/>
            <a:r>
              <a:rPr lang="en-GB" sz="1100" b="0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Today we will move beyond how people think about social groups and explore why groups sometimes become hostile towards one another.</a:t>
            </a:r>
          </a:p>
          <a:p>
            <a:endParaRPr lang="en-GB" dirty="0"/>
          </a:p>
          <a:p>
            <a:pPr fontAlgn="t"/>
            <a:r>
              <a:rPr lang="en-GB" sz="1100" b="0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Today's session focuses on one of the most influential explanations of prejudice: the idea that prejudice emerges when groups perceive threats to their interests.</a:t>
            </a:r>
          </a:p>
          <a:p>
            <a:pPr fontAlgn="t"/>
            <a:r>
              <a:rPr lang="en-GB" sz="1100" b="0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By the end of the lecture, you should understand the different ways psychologists conceptualise threat and how these threat perceptions can contribute to intergroup hostility.</a:t>
            </a:r>
          </a:p>
          <a:p>
            <a:pPr fontAlgn="t"/>
            <a:r>
              <a:rPr lang="en-GB" sz="1100" b="0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Importantly, we're not simply looking at whether threats exist, but whether people believe they exist. As we'll see throughout today's lecture, perceptions of threat are often more psychologically important than objective reality.</a:t>
            </a:r>
          </a:p>
          <a:p>
            <a:pPr fontAlgn="t"/>
            <a:r>
              <a:rPr lang="en-GB" sz="1100" b="0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You should also begin thinking critically about whether threat alone can explain prejudice, or whether threat interacts with cognitive processes, stereotypes, social identities, and wider social influences.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59980368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5C2FBA5-EC0F-0F47-4FC2-CA5217B7343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AC764AC4-64A9-B981-73B1-FD4E5C150C76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</p:spPr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E9B45131-8494-2705-2525-3C6AB915AB40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fontAlgn="t"/>
            <a:r>
              <a:rPr lang="en-GB" sz="1100" b="0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Before moving forward, it's important to think about how today's topic builds on last week's material.</a:t>
            </a:r>
          </a:p>
          <a:p>
            <a:pPr fontAlgn="t"/>
            <a:endParaRPr lang="en-GB" sz="1100" b="0" i="0" u="none" strike="noStrike" cap="none" dirty="0">
              <a:solidFill>
                <a:srgbClr val="000000"/>
              </a:solidFill>
              <a:effectLst/>
              <a:latin typeface="Arial"/>
              <a:ea typeface="Arial"/>
              <a:cs typeface="Arial"/>
              <a:sym typeface="Arial"/>
            </a:endParaRPr>
          </a:p>
          <a:p>
            <a:pPr fontAlgn="t"/>
            <a:r>
              <a:rPr lang="en-GB" sz="1100" b="0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Last week we saw how </a:t>
            </a:r>
            <a:r>
              <a:rPr lang="en-GB" sz="1100" b="1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categorisation</a:t>
            </a:r>
            <a:r>
              <a:rPr lang="en-GB" sz="1100" b="0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 allows us to </a:t>
            </a:r>
            <a:r>
              <a:rPr lang="en-GB" sz="1100" b="1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simplify the social world by grouping people into categories. </a:t>
            </a:r>
          </a:p>
          <a:p>
            <a:pPr fontAlgn="t"/>
            <a:r>
              <a:rPr lang="en-GB" sz="1100" b="0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While this can </a:t>
            </a:r>
            <a:r>
              <a:rPr lang="en-GB" sz="1100" b="1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be cognitively efficient</a:t>
            </a:r>
            <a:r>
              <a:rPr lang="en-GB" sz="1100" b="0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, it also creates distinctions </a:t>
            </a:r>
            <a:r>
              <a:rPr lang="en-GB" sz="1100" b="1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between ingroups and outgroups.</a:t>
            </a:r>
          </a:p>
          <a:p>
            <a:pPr fontAlgn="t"/>
            <a:endParaRPr lang="en-GB" sz="1100" b="0" i="0" u="none" strike="noStrike" cap="none" dirty="0">
              <a:solidFill>
                <a:srgbClr val="000000"/>
              </a:solidFill>
              <a:effectLst/>
              <a:latin typeface="Arial"/>
              <a:ea typeface="Arial"/>
              <a:cs typeface="Arial"/>
              <a:sym typeface="Arial"/>
            </a:endParaRPr>
          </a:p>
          <a:p>
            <a:pPr fontAlgn="t"/>
            <a:r>
              <a:rPr lang="en-GB" sz="1100" b="0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Through </a:t>
            </a:r>
            <a:r>
              <a:rPr lang="en-GB" sz="1100" b="1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Social Identity Theory</a:t>
            </a:r>
            <a:r>
              <a:rPr lang="en-GB" sz="1100" b="0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, we learned that individuals derive part of their </a:t>
            </a:r>
            <a:r>
              <a:rPr lang="en-GB" sz="1100" b="1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identity from their group memberships</a:t>
            </a:r>
            <a:r>
              <a:rPr lang="en-GB" sz="1100" b="0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, often leading to </a:t>
            </a:r>
            <a:r>
              <a:rPr lang="en-GB" sz="1100" b="1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ingroup favouritism.</a:t>
            </a:r>
          </a:p>
          <a:p>
            <a:pPr fontAlgn="t"/>
            <a:r>
              <a:rPr lang="en-GB" sz="1100" b="0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We also explored how </a:t>
            </a:r>
            <a:r>
              <a:rPr lang="en-GB" sz="1100" b="1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stereotypes</a:t>
            </a:r>
            <a:r>
              <a:rPr lang="en-GB" sz="1100" b="0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 are formed and maintained and discussed </a:t>
            </a:r>
            <a:r>
              <a:rPr lang="en-GB" sz="1100" b="1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self-fulfilling prophecies and stereotype threat.</a:t>
            </a:r>
          </a:p>
          <a:p>
            <a:pPr fontAlgn="t"/>
            <a:endParaRPr lang="en-GB" sz="1100" b="0" i="0" u="none" strike="noStrike" cap="none" dirty="0">
              <a:solidFill>
                <a:srgbClr val="000000"/>
              </a:solidFill>
              <a:effectLst/>
              <a:latin typeface="Arial"/>
              <a:ea typeface="Arial"/>
              <a:cs typeface="Arial"/>
              <a:sym typeface="Arial"/>
            </a:endParaRPr>
          </a:p>
          <a:p>
            <a:pPr fontAlgn="t"/>
            <a:r>
              <a:rPr lang="en-GB" sz="1100" b="0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However, </a:t>
            </a:r>
            <a:r>
              <a:rPr lang="en-GB" sz="1100" b="1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categorisation</a:t>
            </a:r>
            <a:r>
              <a:rPr lang="en-GB" sz="1100" b="0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 does not </a:t>
            </a:r>
            <a:r>
              <a:rPr lang="en-GB" sz="1100" b="1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inevitably lead to conflict</a:t>
            </a:r>
            <a:r>
              <a:rPr lang="en-GB" sz="1100" b="0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.</a:t>
            </a:r>
          </a:p>
          <a:p>
            <a:pPr fontAlgn="t"/>
            <a:r>
              <a:rPr lang="en-GB" sz="1100" b="0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People encounter social categories every day without engaging in </a:t>
            </a:r>
            <a:r>
              <a:rPr lang="en-GB" sz="1100" b="1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hostility or discrimination.</a:t>
            </a:r>
          </a:p>
          <a:p>
            <a:pPr fontAlgn="t"/>
            <a:endParaRPr lang="en-GB" sz="1100" b="0" i="0" u="none" strike="noStrike" cap="none" dirty="0">
              <a:solidFill>
                <a:srgbClr val="000000"/>
              </a:solidFill>
              <a:effectLst/>
              <a:latin typeface="Arial"/>
              <a:ea typeface="Arial"/>
              <a:cs typeface="Arial"/>
              <a:sym typeface="Arial"/>
            </a:endParaRPr>
          </a:p>
          <a:p>
            <a:pPr fontAlgn="t"/>
            <a:r>
              <a:rPr lang="en-GB" sz="1100" b="0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The question therefore becomes:</a:t>
            </a:r>
          </a:p>
          <a:p>
            <a:pPr fontAlgn="t"/>
            <a:r>
              <a:rPr lang="en-GB" sz="1100" b="1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What transforms simple group distinctions into prejudice and conflict?</a:t>
            </a:r>
          </a:p>
          <a:p>
            <a:pPr fontAlgn="t"/>
            <a:endParaRPr lang="en-GB" sz="1100" b="0" i="0" u="none" strike="noStrike" cap="none" dirty="0">
              <a:solidFill>
                <a:srgbClr val="000000"/>
              </a:solidFill>
              <a:effectLst/>
              <a:latin typeface="Arial"/>
              <a:ea typeface="Arial"/>
              <a:cs typeface="Arial"/>
              <a:sym typeface="Arial"/>
            </a:endParaRPr>
          </a:p>
          <a:p>
            <a:pPr fontAlgn="t"/>
            <a:r>
              <a:rPr lang="en-GB" sz="1100" b="0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One important answer is </a:t>
            </a:r>
            <a:r>
              <a:rPr lang="en-GB" sz="1100" b="1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threat</a:t>
            </a:r>
            <a:r>
              <a:rPr lang="en-GB" sz="1100" b="0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.</a:t>
            </a:r>
          </a:p>
          <a:p>
            <a:pPr fontAlgn="t"/>
            <a:r>
              <a:rPr lang="en-GB" sz="1100" b="0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When another group is </a:t>
            </a:r>
            <a:r>
              <a:rPr lang="en-GB" sz="1100" b="1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perceived</a:t>
            </a:r>
            <a:r>
              <a:rPr lang="en-GB" sz="1100" b="0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 as threatening important </a:t>
            </a:r>
            <a:r>
              <a:rPr lang="en-GB" sz="1100" b="1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goals, resources, values, or identities</a:t>
            </a:r>
            <a:r>
              <a:rPr lang="en-GB" sz="1100" b="0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, stereotypes can become more negative, emotions become stronger, and discrimination becomes more likely.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77460574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99">
          <a:extLst>
            <a:ext uri="{FF2B5EF4-FFF2-40B4-BE49-F238E27FC236}">
              <a16:creationId xmlns:a16="http://schemas.microsoft.com/office/drawing/2014/main" id="{3DC5E83C-8535-4000-CCBE-1C9658ADA21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0" name="Google Shape;300;ge710ee6ade_0_3:notes">
            <a:extLst>
              <a:ext uri="{FF2B5EF4-FFF2-40B4-BE49-F238E27FC236}">
                <a16:creationId xmlns:a16="http://schemas.microsoft.com/office/drawing/2014/main" id="{38200A19-1FB2-D386-D2E3-395E47BEB49D}"/>
              </a:ext>
            </a:extLst>
          </p:cNvPr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301" name="Google Shape;301;ge710ee6ade_0_3:notes">
            <a:extLst>
              <a:ext uri="{FF2B5EF4-FFF2-40B4-BE49-F238E27FC236}">
                <a16:creationId xmlns:a16="http://schemas.microsoft.com/office/drawing/2014/main" id="{16FB8E2F-6412-78A7-AA6F-39C5E9B42C2A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158750" indent="0">
              <a:buNone/>
            </a:pPr>
            <a:r>
              <a:rPr lang="en-GB" b="1" dirty="0"/>
              <a:t> What Is Group Conflict?</a:t>
            </a:r>
          </a:p>
          <a:p>
            <a:r>
              <a:rPr lang="en-GB" b="1" dirty="0"/>
              <a:t>Group conflict</a:t>
            </a:r>
            <a:r>
              <a:rPr lang="en-GB" dirty="0"/>
              <a:t> refers to tension, hostility, or competition between social groups. </a:t>
            </a:r>
          </a:p>
          <a:p>
            <a:r>
              <a:rPr lang="en-GB" dirty="0"/>
              <a:t>These groups can be defined by </a:t>
            </a:r>
            <a:r>
              <a:rPr lang="en-GB" b="1" dirty="0"/>
              <a:t>ethnicity, nationality, religion, political affiliation, workplace teams, or even arbitrary distinctions</a:t>
            </a:r>
            <a:r>
              <a:rPr lang="en-GB" dirty="0"/>
              <a:t> (as shown in minimal group experiments).</a:t>
            </a:r>
          </a:p>
          <a:p>
            <a:pPr marL="457200" marR="0" lvl="0" indent="-2984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Char char="●"/>
              <a:tabLst/>
              <a:defRPr/>
            </a:pPr>
            <a:r>
              <a:rPr lang="en-GB" sz="1100" b="0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Importantly, conflict doesn't necessarily involve </a:t>
            </a:r>
            <a:r>
              <a:rPr lang="en-GB" sz="1100" b="1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physical aggression or violence. </a:t>
            </a:r>
          </a:p>
          <a:p>
            <a:pPr marL="457200" marR="0" lvl="0" indent="-2984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Char char="●"/>
              <a:tabLst/>
              <a:defRPr/>
            </a:pPr>
            <a:r>
              <a:rPr lang="en-GB" sz="1100" b="0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It can also involve </a:t>
            </a:r>
            <a:r>
              <a:rPr lang="en-GB" sz="1100" b="1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suspicion, avoidance, discrimination, opposition, or negative attitudes </a:t>
            </a:r>
            <a:r>
              <a:rPr lang="en-GB" sz="1100" b="0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towards another group.</a:t>
            </a:r>
          </a:p>
          <a:p>
            <a:endParaRPr lang="en-GB" dirty="0"/>
          </a:p>
          <a:p>
            <a:pPr marL="158750" indent="0">
              <a:buNone/>
            </a:pPr>
            <a:r>
              <a:rPr lang="en-GB" b="1" dirty="0"/>
              <a:t> Core Characteristics</a:t>
            </a:r>
          </a:p>
          <a:p>
            <a:r>
              <a:rPr lang="en-GB" b="1" dirty="0"/>
              <a:t>Intergroup tension</a:t>
            </a:r>
            <a:r>
              <a:rPr lang="en-GB" dirty="0"/>
              <a:t>: Emotional or psychological discomfort between groups.</a:t>
            </a:r>
          </a:p>
          <a:p>
            <a:r>
              <a:rPr lang="en-GB" b="1" dirty="0"/>
              <a:t>Perceived incompatibility</a:t>
            </a:r>
            <a:r>
              <a:rPr lang="en-GB" dirty="0"/>
              <a:t>: Belief that the goals, values, or interests of one group conflict with another.</a:t>
            </a:r>
          </a:p>
          <a:p>
            <a:r>
              <a:rPr lang="en-GB" b="1" dirty="0"/>
              <a:t>Competition over resources</a:t>
            </a:r>
            <a:r>
              <a:rPr lang="en-GB" dirty="0"/>
              <a:t>: Real or perceived struggle for limited resources (jobs, land, power, recognition).</a:t>
            </a:r>
          </a:p>
          <a:p>
            <a:r>
              <a:rPr lang="en-GB" b="1" dirty="0"/>
              <a:t>Social categorization</a:t>
            </a:r>
            <a:r>
              <a:rPr lang="en-GB" dirty="0"/>
              <a:t>: The tendency to classify people into “us” vs. “them,” which can amplify conflict.</a:t>
            </a:r>
          </a:p>
          <a:p>
            <a:pPr fontAlgn="t"/>
            <a:endParaRPr lang="en-GB" sz="1100" b="0" i="0" u="none" strike="noStrike" cap="none" dirty="0">
              <a:solidFill>
                <a:srgbClr val="000000"/>
              </a:solidFill>
              <a:effectLst/>
              <a:latin typeface="Arial"/>
              <a:ea typeface="Arial"/>
              <a:cs typeface="Arial"/>
              <a:sym typeface="Arial"/>
            </a:endParaRPr>
          </a:p>
          <a:p>
            <a:pPr fontAlgn="t"/>
            <a:r>
              <a:rPr lang="en-GB" sz="1100" b="0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Historically, conflicts have often been linked to </a:t>
            </a:r>
            <a:r>
              <a:rPr lang="en-GB" sz="1100" b="1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competition over tangible resources</a:t>
            </a:r>
            <a:r>
              <a:rPr lang="en-GB" sz="1100" b="0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 such as land, wealth, employment opportunities, or political power.</a:t>
            </a:r>
          </a:p>
          <a:p>
            <a:pPr fontAlgn="t"/>
            <a:r>
              <a:rPr lang="en-GB" sz="1100" b="0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However, modern research suggests that conflict can also emerge when </a:t>
            </a:r>
            <a:r>
              <a:rPr lang="en-GB" sz="1100" b="1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groups perceive threats to less tangible aspects of social life</a:t>
            </a:r>
            <a:r>
              <a:rPr lang="en-GB" sz="1100" b="0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, including values, traditions, identity, and culture.</a:t>
            </a: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lang="en-GB" dirty="0"/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lang="en-GB" dirty="0"/>
          </a:p>
          <a:p>
            <a:pPr marL="158750" indent="0">
              <a:buNone/>
            </a:pPr>
            <a:endParaRPr lang="en-GB" b="1" dirty="0"/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dirty="0"/>
          </a:p>
        </p:txBody>
      </p:sp>
    </p:spTree>
    <p:extLst>
      <p:ext uri="{BB962C8B-B14F-4D97-AF65-F5344CB8AC3E}">
        <p14:creationId xmlns:p14="http://schemas.microsoft.com/office/powerpoint/2010/main" val="1382209844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9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0" name="Google Shape;300;ge710ee6ade_0_3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301" name="Google Shape;301;ge710ee6ade_0_3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lang="en-GB" dirty="0"/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lang="en-GB" dirty="0"/>
          </a:p>
          <a:p>
            <a:pPr marL="158750" indent="0">
              <a:buNone/>
            </a:pPr>
            <a:r>
              <a:rPr lang="en-GB" b="1" dirty="0"/>
              <a:t>Consequences of Group Conflict</a:t>
            </a:r>
          </a:p>
          <a:p>
            <a:r>
              <a:rPr lang="en-GB" b="1" dirty="0"/>
              <a:t>Prejudice and discrimination</a:t>
            </a:r>
            <a:r>
              <a:rPr lang="en-GB" dirty="0"/>
              <a:t>: Negative attitudes and </a:t>
            </a:r>
            <a:r>
              <a:rPr lang="en-GB" dirty="0" err="1"/>
              <a:t>behaviors</a:t>
            </a:r>
            <a:r>
              <a:rPr lang="en-GB" dirty="0"/>
              <a:t> toward out-group members.</a:t>
            </a:r>
          </a:p>
          <a:p>
            <a:r>
              <a:rPr lang="en-GB" b="1" dirty="0"/>
              <a:t>Polarization</a:t>
            </a:r>
            <a:r>
              <a:rPr lang="en-GB" dirty="0"/>
              <a:t>: Increased ideological distance and reduced empathy.</a:t>
            </a:r>
          </a:p>
          <a:p>
            <a:r>
              <a:rPr lang="en-GB" b="1" dirty="0"/>
              <a:t>Violence and aggression</a:t>
            </a:r>
            <a:r>
              <a:rPr lang="en-GB" dirty="0"/>
              <a:t>: In extreme cases, group conflict can escalate to hate crimes or war.</a:t>
            </a:r>
          </a:p>
          <a:p>
            <a:r>
              <a:rPr lang="en-GB" b="1" dirty="0"/>
              <a:t>Social fragmentation</a:t>
            </a:r>
            <a:r>
              <a:rPr lang="en-GB" dirty="0"/>
              <a:t>: Breakdown of trust and cooperation in diverse societies.</a:t>
            </a: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lang="en-GB" dirty="0"/>
          </a:p>
          <a:p>
            <a:pPr marL="158750" indent="0">
              <a:buNone/>
            </a:pPr>
            <a:endParaRPr lang="en-GB" dirty="0"/>
          </a:p>
          <a:p>
            <a:pPr marL="158750" indent="0">
              <a:buNone/>
            </a:pPr>
            <a:r>
              <a:rPr lang="en-GB" dirty="0"/>
              <a:t>Examples…</a:t>
            </a:r>
          </a:p>
          <a:p>
            <a:pPr marL="158750" indent="0">
              <a:buNone/>
            </a:pPr>
            <a:endParaRPr lang="en-GB" dirty="0"/>
          </a:p>
          <a:p>
            <a:pPr marL="158750" indent="0">
              <a:buNone/>
            </a:pPr>
            <a:r>
              <a:rPr lang="en-GB" dirty="0"/>
              <a:t>Can you think of any more examples? </a:t>
            </a:r>
          </a:p>
          <a:p>
            <a:endParaRPr lang="en-GB" dirty="0"/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dirty="0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fontAlgn="t"/>
            <a:r>
              <a:rPr lang="en-GB" sz="1100" b="0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In the previous slide, we defined group conflict as tension, hostility, or competition between social groups.</a:t>
            </a:r>
          </a:p>
          <a:p>
            <a:pPr fontAlgn="t"/>
            <a:r>
              <a:rPr lang="en-GB" sz="1100" b="0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However, identifying what conflict looks like is only half of the story.</a:t>
            </a:r>
          </a:p>
          <a:p>
            <a:pPr fontAlgn="t"/>
            <a:r>
              <a:rPr lang="en-GB" sz="1100" b="0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The bigger question is </a:t>
            </a:r>
            <a:r>
              <a:rPr lang="en-GB" sz="1100" b="1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understanding why conflict emerges</a:t>
            </a:r>
            <a:r>
              <a:rPr lang="en-GB" sz="1100" b="0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 in the first place.</a:t>
            </a:r>
          </a:p>
          <a:p>
            <a:pPr fontAlgn="t"/>
            <a:endParaRPr lang="en-GB" sz="1100" b="0" i="0" u="none" strike="noStrike" cap="none" dirty="0">
              <a:solidFill>
                <a:srgbClr val="000000"/>
              </a:solidFill>
              <a:effectLst/>
              <a:latin typeface="Arial"/>
              <a:ea typeface="Arial"/>
              <a:cs typeface="Arial"/>
              <a:sym typeface="Arial"/>
            </a:endParaRPr>
          </a:p>
          <a:p>
            <a:pPr fontAlgn="t"/>
            <a:r>
              <a:rPr lang="en-GB" sz="1100" b="0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Psychologists have proposed a number of explanations. </a:t>
            </a:r>
          </a:p>
          <a:p>
            <a:pPr fontAlgn="t"/>
            <a:r>
              <a:rPr lang="en-GB" sz="1100" b="0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Some argue that conflict arises when </a:t>
            </a:r>
            <a:r>
              <a:rPr lang="en-GB" sz="1100" b="1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groups compete for limited resources</a:t>
            </a:r>
            <a:r>
              <a:rPr lang="en-GB" sz="1100" b="0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 such as jobs, housing, political influence, or economic opportunities. </a:t>
            </a:r>
          </a:p>
          <a:p>
            <a:pPr fontAlgn="t"/>
            <a:r>
              <a:rPr lang="en-GB" sz="1100" b="0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Others suggest that conflict emerges when people </a:t>
            </a:r>
            <a:r>
              <a:rPr lang="en-GB" sz="1100" b="1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perceive threats to important values, identities, or ways of life.</a:t>
            </a:r>
            <a:endParaRPr lang="en-GB" sz="1100" b="0" i="0" u="none" strike="noStrike" cap="none" dirty="0">
              <a:solidFill>
                <a:srgbClr val="000000"/>
              </a:solidFill>
              <a:effectLst/>
              <a:latin typeface="Arial"/>
              <a:ea typeface="Arial"/>
              <a:cs typeface="Arial"/>
              <a:sym typeface="Arial"/>
            </a:endParaRPr>
          </a:p>
          <a:p>
            <a:pPr fontAlgn="t"/>
            <a:endParaRPr lang="en-GB" sz="1100" b="0" i="0" u="none" strike="noStrike" cap="none" dirty="0">
              <a:solidFill>
                <a:srgbClr val="000000"/>
              </a:solidFill>
              <a:effectLst/>
              <a:latin typeface="Arial"/>
              <a:ea typeface="Arial"/>
              <a:cs typeface="Arial"/>
              <a:sym typeface="Arial"/>
            </a:endParaRPr>
          </a:p>
          <a:p>
            <a:pPr fontAlgn="t"/>
            <a:r>
              <a:rPr lang="en-GB" sz="1100" b="0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Research has also highlighted the importance of </a:t>
            </a:r>
            <a:r>
              <a:rPr lang="en-GB" sz="1100" b="1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social comparisons. </a:t>
            </a:r>
          </a:p>
          <a:p>
            <a:pPr fontAlgn="t"/>
            <a:r>
              <a:rPr lang="en-GB" sz="1100" b="0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If people believe their group is </a:t>
            </a:r>
            <a:r>
              <a:rPr lang="en-GB" sz="1100" b="1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disadvantaged relative to another group</a:t>
            </a:r>
            <a:r>
              <a:rPr lang="en-GB" sz="1100" b="0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, feelings of resentment and unfairness may develop.</a:t>
            </a:r>
          </a:p>
          <a:p>
            <a:pPr fontAlgn="t"/>
            <a:r>
              <a:rPr lang="en-GB" sz="1100" b="0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At the same time, </a:t>
            </a:r>
            <a:r>
              <a:rPr lang="en-GB" sz="1100" b="1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stereotypes and expectations</a:t>
            </a:r>
            <a:r>
              <a:rPr lang="en-GB" sz="1100" b="0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 can shape how groups interpret one another's behaviour, making conflict more likely.</a:t>
            </a:r>
          </a:p>
          <a:p>
            <a:pPr fontAlgn="t"/>
            <a:endParaRPr lang="en-GB" sz="1100" b="0" i="0" u="none" strike="noStrike" cap="none" dirty="0">
              <a:solidFill>
                <a:srgbClr val="000000"/>
              </a:solidFill>
              <a:effectLst/>
              <a:latin typeface="Arial"/>
              <a:ea typeface="Arial"/>
              <a:cs typeface="Arial"/>
              <a:sym typeface="Arial"/>
            </a:endParaRPr>
          </a:p>
          <a:p>
            <a:pPr fontAlgn="t"/>
            <a:r>
              <a:rPr lang="en-GB" sz="1100" b="0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Importantly, conflict is rarely explained by a </a:t>
            </a:r>
            <a:r>
              <a:rPr lang="en-GB" sz="1100" b="1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single factor. </a:t>
            </a:r>
          </a:p>
          <a:p>
            <a:pPr fontAlgn="t"/>
            <a:r>
              <a:rPr lang="en-GB" sz="1100" b="0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Instead, prejudice and hostility often emerge through the </a:t>
            </a:r>
            <a:r>
              <a:rPr lang="en-GB" sz="1100" b="1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interaction of multiple psychological and social processes.</a:t>
            </a:r>
          </a:p>
          <a:p>
            <a:pPr fontAlgn="t"/>
            <a:endParaRPr lang="en-GB" sz="1100" b="0" i="0" u="none" strike="noStrike" cap="none" dirty="0">
              <a:solidFill>
                <a:srgbClr val="000000"/>
              </a:solidFill>
              <a:effectLst/>
              <a:latin typeface="Arial"/>
              <a:ea typeface="Arial"/>
              <a:cs typeface="Arial"/>
              <a:sym typeface="Arial"/>
            </a:endParaRPr>
          </a:p>
          <a:p>
            <a:pPr fontAlgn="t"/>
            <a:r>
              <a:rPr lang="en-GB" sz="1100" b="0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Today we will explore several of these explanations, including </a:t>
            </a:r>
            <a:r>
              <a:rPr lang="en-GB" sz="1100" b="1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competition, threat, relative deprivation, and scapegoating perspectives.</a:t>
            </a:r>
          </a:p>
          <a:p>
            <a:pPr fontAlgn="t"/>
            <a:endParaRPr lang="en-GB" sz="1100" b="0" i="0" u="none" strike="noStrike" cap="none" dirty="0">
              <a:solidFill>
                <a:srgbClr val="000000"/>
              </a:solidFill>
              <a:effectLst/>
              <a:latin typeface="Arial"/>
              <a:ea typeface="Arial"/>
              <a:cs typeface="Arial"/>
              <a:sym typeface="Arial"/>
            </a:endParaRPr>
          </a:p>
          <a:p>
            <a:pPr fontAlgn="t"/>
            <a:r>
              <a:rPr lang="en-GB" sz="1100" b="0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As we move into the next section, I'd like you to consider a question that runs throughout the entire lecture:</a:t>
            </a:r>
          </a:p>
          <a:p>
            <a:pPr fontAlgn="t"/>
            <a:r>
              <a:rPr lang="en-GB" sz="1100" b="1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Why do some people perceive a situation as threatening, while others see exactly the same situation very differently?</a:t>
            </a:r>
          </a:p>
          <a:p>
            <a:pPr fontAlgn="t"/>
            <a:r>
              <a:rPr lang="en-GB" sz="1100" b="0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Understanding that question is central to understanding prejudice and discrimination.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07286918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99">
          <a:extLst>
            <a:ext uri="{FF2B5EF4-FFF2-40B4-BE49-F238E27FC236}">
              <a16:creationId xmlns:a16="http://schemas.microsoft.com/office/drawing/2014/main" id="{471D43D9-3677-BB67-7F04-CF0BB0D3182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0" name="Google Shape;300;ge710ee6ade_0_3:notes">
            <a:extLst>
              <a:ext uri="{FF2B5EF4-FFF2-40B4-BE49-F238E27FC236}">
                <a16:creationId xmlns:a16="http://schemas.microsoft.com/office/drawing/2014/main" id="{B3AEB720-B2C8-4B82-5653-4098CF04BD02}"/>
              </a:ext>
            </a:extLst>
          </p:cNvPr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301" name="Google Shape;301;ge710ee6ade_0_3:notes">
            <a:extLst>
              <a:ext uri="{FF2B5EF4-FFF2-40B4-BE49-F238E27FC236}">
                <a16:creationId xmlns:a16="http://schemas.microsoft.com/office/drawing/2014/main" id="{68A5875F-F21B-9BBE-3A96-82B1A1AF4A58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158750" indent="0">
              <a:buNone/>
            </a:pPr>
            <a:r>
              <a:rPr lang="en-GB" dirty="0"/>
              <a:t> </a:t>
            </a:r>
            <a:r>
              <a:rPr lang="en-GB" sz="1100" b="0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Threat is a central concept within many theories of prejudice.</a:t>
            </a:r>
          </a:p>
          <a:p>
            <a:pPr marL="158750" indent="0">
              <a:buNone/>
            </a:pPr>
            <a:endParaRPr lang="en-GB" sz="1100" b="0" i="0" u="none" strike="noStrike" cap="none" dirty="0">
              <a:solidFill>
                <a:srgbClr val="000000"/>
              </a:solidFill>
              <a:effectLst/>
              <a:latin typeface="Arial"/>
              <a:ea typeface="Arial"/>
              <a:cs typeface="Arial"/>
              <a:sym typeface="Arial"/>
            </a:endParaRPr>
          </a:p>
          <a:p>
            <a:pPr fontAlgn="t"/>
            <a:r>
              <a:rPr lang="en-GB" sz="1100" b="0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In psychology, threat generally refers to the </a:t>
            </a:r>
            <a:r>
              <a:rPr lang="en-GB" sz="1100" b="1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perception that something important is at risk. </a:t>
            </a:r>
          </a:p>
          <a:p>
            <a:pPr fontAlgn="t"/>
            <a:r>
              <a:rPr lang="en-GB" sz="1100" b="0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This may involve </a:t>
            </a:r>
            <a:r>
              <a:rPr lang="en-GB" sz="1100" b="1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material concerns </a:t>
            </a:r>
            <a:r>
              <a:rPr lang="en-GB" sz="1100" b="0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such as jobs, income, housing, or access to resources. </a:t>
            </a:r>
          </a:p>
          <a:p>
            <a:pPr fontAlgn="t"/>
            <a:r>
              <a:rPr lang="en-GB" sz="1100" b="0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However, it may also involve </a:t>
            </a:r>
            <a:r>
              <a:rPr lang="en-GB" sz="1100" b="1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symbolic concerns </a:t>
            </a:r>
            <a:r>
              <a:rPr lang="en-GB" sz="1100" b="0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such as values, traditions, religion, culture, or social identity.</a:t>
            </a:r>
          </a:p>
          <a:p>
            <a:pPr fontAlgn="t"/>
            <a:endParaRPr lang="en-GB" sz="1100" b="0" i="0" u="none" strike="noStrike" cap="none" dirty="0">
              <a:solidFill>
                <a:srgbClr val="000000"/>
              </a:solidFill>
              <a:effectLst/>
              <a:latin typeface="Arial"/>
              <a:ea typeface="Arial"/>
              <a:cs typeface="Arial"/>
              <a:sym typeface="Arial"/>
            </a:endParaRPr>
          </a:p>
          <a:p>
            <a:pPr fontAlgn="t"/>
            <a:r>
              <a:rPr lang="en-GB" sz="1100" b="0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A crucial point is that threats do not need to be </a:t>
            </a:r>
            <a:r>
              <a:rPr lang="en-GB" sz="1100" b="1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objectively real to influence behaviour</a:t>
            </a:r>
            <a:r>
              <a:rPr lang="en-GB" sz="1100" b="0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.</a:t>
            </a:r>
          </a:p>
          <a:p>
            <a:pPr fontAlgn="t"/>
            <a:r>
              <a:rPr lang="en-GB" sz="1100" b="0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People do not respond directly to reality; they respond to their </a:t>
            </a:r>
            <a:r>
              <a:rPr lang="en-GB" sz="1100" b="1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perceptions of reality.</a:t>
            </a:r>
            <a:endParaRPr lang="en-GB" sz="1100" b="0" i="0" u="none" strike="noStrike" cap="none" dirty="0">
              <a:solidFill>
                <a:srgbClr val="000000"/>
              </a:solidFill>
              <a:effectLst/>
              <a:latin typeface="Arial"/>
              <a:ea typeface="Arial"/>
              <a:cs typeface="Arial"/>
              <a:sym typeface="Arial"/>
            </a:endParaRPr>
          </a:p>
          <a:p>
            <a:pPr fontAlgn="t"/>
            <a:r>
              <a:rPr lang="en-GB" sz="1100" b="0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If individuals believe another group threatens something they value, that perception alone can shape attitudes and behaviour.</a:t>
            </a:r>
          </a:p>
          <a:p>
            <a:pPr marL="158750" indent="0" fontAlgn="t">
              <a:buNone/>
            </a:pPr>
            <a:endParaRPr lang="en-GB" sz="1100" b="0" i="0" u="none" strike="noStrike" cap="none" dirty="0">
              <a:solidFill>
                <a:srgbClr val="000000"/>
              </a:solidFill>
              <a:effectLst/>
              <a:latin typeface="Arial"/>
              <a:ea typeface="Arial"/>
              <a:cs typeface="Arial"/>
              <a:sym typeface="Arial"/>
            </a:endParaRPr>
          </a:p>
          <a:p>
            <a:pPr fontAlgn="t"/>
            <a:r>
              <a:rPr lang="en-GB" sz="1100" b="0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This distinction becomes especially important when we consider </a:t>
            </a:r>
            <a:r>
              <a:rPr lang="en-GB" sz="1100" b="1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contemporary debates </a:t>
            </a:r>
            <a:r>
              <a:rPr lang="en-GB" sz="1100" b="0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surrounding immigration, cultural change, political division, or social movements.</a:t>
            </a:r>
          </a:p>
          <a:p>
            <a:pPr marL="158750" indent="0" fontAlgn="t">
              <a:buNone/>
            </a:pPr>
            <a:endParaRPr lang="en-GB" sz="1100" b="0" i="0" u="none" strike="noStrike" cap="none" dirty="0">
              <a:solidFill>
                <a:srgbClr val="000000"/>
              </a:solidFill>
              <a:effectLst/>
              <a:latin typeface="Arial"/>
              <a:ea typeface="Arial"/>
              <a:cs typeface="Arial"/>
              <a:sym typeface="Arial"/>
            </a:endParaRPr>
          </a:p>
          <a:p>
            <a:pPr fontAlgn="t"/>
            <a:r>
              <a:rPr lang="en-GB" sz="1100" b="0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One of the major developments in prejudice research has been recognising that many forms of prejudice are driven </a:t>
            </a:r>
            <a:r>
              <a:rPr lang="en-GB" sz="1100" b="1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not by actual competition</a:t>
            </a:r>
            <a:r>
              <a:rPr lang="en-GB" sz="1100" b="0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, but by </a:t>
            </a:r>
            <a:r>
              <a:rPr lang="en-GB" sz="1100" b="1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perceptions and interpretations of threat</a:t>
            </a:r>
            <a:r>
              <a:rPr lang="en-GB" sz="1100" b="0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.</a:t>
            </a:r>
          </a:p>
          <a:p>
            <a:pPr fontAlgn="t"/>
            <a:endParaRPr lang="en-GB" sz="1100" b="0" i="0" u="none" strike="noStrike" cap="none" dirty="0">
              <a:solidFill>
                <a:srgbClr val="000000"/>
              </a:solidFill>
              <a:effectLst/>
              <a:latin typeface="Arial"/>
              <a:ea typeface="Arial"/>
              <a:cs typeface="Arial"/>
              <a:sym typeface="Arial"/>
            </a:endParaRP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dirty="0"/>
          </a:p>
        </p:txBody>
      </p:sp>
    </p:spTree>
    <p:extLst>
      <p:ext uri="{BB962C8B-B14F-4D97-AF65-F5344CB8AC3E}">
        <p14:creationId xmlns:p14="http://schemas.microsoft.com/office/powerpoint/2010/main" val="1099454493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99">
          <a:extLst>
            <a:ext uri="{FF2B5EF4-FFF2-40B4-BE49-F238E27FC236}">
              <a16:creationId xmlns:a16="http://schemas.microsoft.com/office/drawing/2014/main" id="{390E2138-7096-D49F-A946-2CFDA510BEF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0" name="Google Shape;300;ge710ee6ade_0_3:notes">
            <a:extLst>
              <a:ext uri="{FF2B5EF4-FFF2-40B4-BE49-F238E27FC236}">
                <a16:creationId xmlns:a16="http://schemas.microsoft.com/office/drawing/2014/main" id="{0509F6BF-BD3B-DC35-81A2-77926A74C3F6}"/>
              </a:ext>
            </a:extLst>
          </p:cNvPr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301" name="Google Shape;301;ge710ee6ade_0_3:notes">
            <a:extLst>
              <a:ext uri="{FF2B5EF4-FFF2-40B4-BE49-F238E27FC236}">
                <a16:creationId xmlns:a16="http://schemas.microsoft.com/office/drawing/2014/main" id="{94A0710A-B250-91B3-E114-8A6B853EBFD0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fontAlgn="t"/>
            <a:r>
              <a:rPr lang="en-GB" sz="1100" b="0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In some situations, threats are </a:t>
            </a:r>
            <a:r>
              <a:rPr lang="en-GB" sz="1100" b="1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objective and measurable. </a:t>
            </a:r>
          </a:p>
          <a:p>
            <a:pPr fontAlgn="t"/>
            <a:r>
              <a:rPr lang="en-GB" sz="1100" b="0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For example, during periods of </a:t>
            </a:r>
            <a:r>
              <a:rPr lang="en-GB" sz="1100" b="1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economic hardship </a:t>
            </a:r>
            <a:r>
              <a:rPr lang="en-GB" sz="1100" b="0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there may genuinely be fewer jobs available, increased competition for housing, or greater pressure on public services.</a:t>
            </a:r>
          </a:p>
          <a:p>
            <a:pPr fontAlgn="t"/>
            <a:r>
              <a:rPr lang="en-GB" sz="1100" b="0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These situations can create what we might </a:t>
            </a:r>
            <a:r>
              <a:rPr lang="en-GB" sz="1100" b="1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call actual threats</a:t>
            </a:r>
            <a:r>
              <a:rPr lang="en-GB" sz="1100" b="0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, where there is a </a:t>
            </a:r>
            <a:r>
              <a:rPr lang="en-GB" sz="1100" b="1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real challenge to resources or opportunities</a:t>
            </a:r>
            <a:r>
              <a:rPr lang="en-GB" sz="1100" b="0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.</a:t>
            </a:r>
          </a:p>
          <a:p>
            <a:pPr fontAlgn="t"/>
            <a:endParaRPr lang="en-GB" sz="1100" b="0" i="0" u="none" strike="noStrike" cap="none" dirty="0">
              <a:solidFill>
                <a:srgbClr val="000000"/>
              </a:solidFill>
              <a:effectLst/>
              <a:latin typeface="Arial"/>
              <a:ea typeface="Arial"/>
              <a:cs typeface="Arial"/>
              <a:sym typeface="Arial"/>
            </a:endParaRPr>
          </a:p>
          <a:p>
            <a:pPr fontAlgn="t"/>
            <a:r>
              <a:rPr lang="en-GB" sz="1100" b="0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However, psychology is often more interested in </a:t>
            </a:r>
            <a:r>
              <a:rPr lang="en-GB" sz="1100" b="1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perceived threats.</a:t>
            </a:r>
          </a:p>
          <a:p>
            <a:pPr fontAlgn="t"/>
            <a:r>
              <a:rPr lang="en-GB" sz="1100" b="0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People do not respond directly to objective reality. Instead, they respond to how they </a:t>
            </a:r>
            <a:r>
              <a:rPr lang="en-GB" sz="1100" b="1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interpret reality.</a:t>
            </a:r>
          </a:p>
          <a:p>
            <a:pPr fontAlgn="t"/>
            <a:r>
              <a:rPr lang="en-GB" sz="1100" b="0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Two individuals can experience the </a:t>
            </a:r>
            <a:r>
              <a:rPr lang="en-GB" sz="1100" b="1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same social situation but reach very different conclusions</a:t>
            </a:r>
            <a:r>
              <a:rPr lang="en-GB" sz="1100" b="0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. One person may see immigration as an economic benefit, while another perceives it as a threat to jobs, housing, or cultural identity.</a:t>
            </a:r>
          </a:p>
          <a:p>
            <a:pPr fontAlgn="t"/>
            <a:endParaRPr lang="en-GB" sz="1100" b="0" i="0" u="none" strike="noStrike" cap="none" dirty="0">
              <a:solidFill>
                <a:srgbClr val="000000"/>
              </a:solidFill>
              <a:effectLst/>
              <a:latin typeface="Arial"/>
              <a:ea typeface="Arial"/>
              <a:cs typeface="Arial"/>
              <a:sym typeface="Arial"/>
            </a:endParaRPr>
          </a:p>
          <a:p>
            <a:pPr fontAlgn="t"/>
            <a:r>
              <a:rPr lang="en-GB" sz="1100" b="0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This distinction is important because research consistently shows that </a:t>
            </a:r>
            <a:r>
              <a:rPr lang="en-GB" sz="1100" b="1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perceived threats are often stronger predictors of prejudice than objective conditions.</a:t>
            </a:r>
          </a:p>
          <a:p>
            <a:pPr fontAlgn="t"/>
            <a:r>
              <a:rPr lang="en-GB" sz="1100" b="0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If people believe another group threatens something they value, that </a:t>
            </a:r>
            <a:r>
              <a:rPr lang="en-GB" sz="1100" b="1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belief alone can influence attitudes and behaviour, </a:t>
            </a:r>
            <a:r>
              <a:rPr lang="en-GB" sz="1100" b="0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regardless of whether the threat actually exists.</a:t>
            </a:r>
          </a:p>
          <a:p>
            <a:pPr fontAlgn="t"/>
            <a:endParaRPr lang="en-GB" sz="1100" b="0" i="0" u="none" strike="noStrike" cap="none" dirty="0">
              <a:solidFill>
                <a:srgbClr val="000000"/>
              </a:solidFill>
              <a:effectLst/>
              <a:latin typeface="Arial"/>
              <a:ea typeface="Arial"/>
              <a:cs typeface="Arial"/>
              <a:sym typeface="Arial"/>
            </a:endParaRPr>
          </a:p>
          <a:p>
            <a:pPr fontAlgn="t"/>
            <a:r>
              <a:rPr lang="en-GB" sz="1100" b="0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Psychologists have proposed several explanations for why groups come to perceive one another as threatening.</a:t>
            </a:r>
          </a:p>
          <a:p>
            <a:pPr fontAlgn="t"/>
            <a:r>
              <a:rPr lang="en-GB" sz="1100" b="0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Some theories emphasise </a:t>
            </a:r>
            <a:r>
              <a:rPr lang="en-GB" sz="1100" b="1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competition for resources.</a:t>
            </a:r>
          </a:p>
          <a:p>
            <a:pPr fontAlgn="t"/>
            <a:r>
              <a:rPr lang="en-GB" sz="1100" b="0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Others focus on </a:t>
            </a:r>
            <a:r>
              <a:rPr lang="en-GB" sz="1100" b="1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identity, values, stereotypes, or perceptions of unfairness.</a:t>
            </a:r>
          </a:p>
          <a:p>
            <a:pPr fontAlgn="t"/>
            <a:endParaRPr lang="en-GB" sz="1100" b="0" i="0" u="none" strike="noStrike" cap="none" dirty="0">
              <a:solidFill>
                <a:srgbClr val="000000"/>
              </a:solidFill>
              <a:effectLst/>
              <a:latin typeface="Arial"/>
              <a:ea typeface="Arial"/>
              <a:cs typeface="Arial"/>
              <a:sym typeface="Arial"/>
            </a:endParaRPr>
          </a:p>
          <a:p>
            <a:pPr fontAlgn="t"/>
            <a:r>
              <a:rPr lang="en-GB" sz="1100" b="0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Throughout today's lecture, we'll examine these different explanations and consider how they contribute to prejudice and discrimination.</a:t>
            </a: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dirty="0"/>
          </a:p>
        </p:txBody>
      </p:sp>
    </p:spTree>
    <p:extLst>
      <p:ext uri="{BB962C8B-B14F-4D97-AF65-F5344CB8AC3E}">
        <p14:creationId xmlns:p14="http://schemas.microsoft.com/office/powerpoint/2010/main" val="3005628297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47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71" name="Google Shape;471;ge710ee6ade_0_277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472" name="Google Shape;472;ge710ee6ade_0_277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fontAlgn="t"/>
            <a:r>
              <a:rPr lang="en-GB" sz="1100" b="0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One of the earliest and most influential explanations of prejudice is </a:t>
            </a:r>
            <a:r>
              <a:rPr lang="en-GB" sz="1100" b="1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Realistic Group Conflict Theory, developed by Sherif.</a:t>
            </a:r>
          </a:p>
          <a:p>
            <a:pPr fontAlgn="t"/>
            <a:endParaRPr lang="en-GB" sz="1100" b="0" i="0" u="none" strike="noStrike" cap="none" dirty="0">
              <a:solidFill>
                <a:srgbClr val="000000"/>
              </a:solidFill>
              <a:effectLst/>
              <a:latin typeface="Arial"/>
              <a:ea typeface="Arial"/>
              <a:cs typeface="Arial"/>
              <a:sym typeface="Arial"/>
            </a:endParaRPr>
          </a:p>
          <a:p>
            <a:pPr fontAlgn="t"/>
            <a:r>
              <a:rPr lang="en-GB" sz="1100" b="0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RGCT proposes that prejudice emerges when groups </a:t>
            </a:r>
            <a:r>
              <a:rPr lang="en-GB" sz="1100" b="1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compete for limited resources or incompatible goals</a:t>
            </a:r>
            <a:r>
              <a:rPr lang="en-GB" sz="1100" b="0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. </a:t>
            </a:r>
          </a:p>
          <a:p>
            <a:pPr fontAlgn="t"/>
            <a:r>
              <a:rPr lang="en-GB" sz="1100" b="0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In these situations, the </a:t>
            </a:r>
            <a:r>
              <a:rPr lang="en-GB" sz="1100" b="1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success of one group is perceived as coming at the expense of another group.</a:t>
            </a:r>
          </a:p>
          <a:p>
            <a:pPr fontAlgn="t"/>
            <a:endParaRPr lang="en-GB" sz="1100" b="0" i="0" u="none" strike="noStrike" cap="none" dirty="0">
              <a:solidFill>
                <a:srgbClr val="000000"/>
              </a:solidFill>
              <a:effectLst/>
              <a:latin typeface="Arial"/>
              <a:ea typeface="Arial"/>
              <a:cs typeface="Arial"/>
              <a:sym typeface="Arial"/>
            </a:endParaRPr>
          </a:p>
          <a:p>
            <a:pPr fontAlgn="t"/>
            <a:r>
              <a:rPr lang="en-GB" sz="1100" b="0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According to the theory, conflict is not primarily caused by </a:t>
            </a:r>
            <a:r>
              <a:rPr lang="en-GB" sz="1100" b="1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personality, irrational hatred, or individual prejudice</a:t>
            </a:r>
            <a:r>
              <a:rPr lang="en-GB" sz="1100" b="0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. </a:t>
            </a:r>
          </a:p>
          <a:p>
            <a:pPr fontAlgn="t"/>
            <a:r>
              <a:rPr lang="en-GB" sz="1100" b="0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Instead, hostility develops as a </a:t>
            </a:r>
            <a:r>
              <a:rPr lang="en-GB" sz="1100" b="1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consequence of competition between groups.</a:t>
            </a:r>
          </a:p>
          <a:p>
            <a:pPr fontAlgn="t"/>
            <a:r>
              <a:rPr lang="en-GB" sz="1100" b="0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This idea reflects a broader assumption about human behaviour: </a:t>
            </a:r>
            <a:r>
              <a:rPr lang="en-GB" sz="1100" b="1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people and groups often act in ways that protect or advance their own interests.</a:t>
            </a:r>
          </a:p>
          <a:p>
            <a:pPr fontAlgn="t"/>
            <a:r>
              <a:rPr lang="en-GB" sz="1100" b="0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If two groups are competing for the same jobs, funding, land, political power, or opportunities, </a:t>
            </a:r>
            <a:r>
              <a:rPr lang="en-GB" sz="1100" b="1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tensions may emerge because each group views the other as an obstacle to achieving its goals.</a:t>
            </a:r>
          </a:p>
          <a:p>
            <a:pPr fontAlgn="t"/>
            <a:endParaRPr lang="en-GB" sz="1100" b="1" i="0" u="none" strike="noStrike" cap="none" dirty="0">
              <a:solidFill>
                <a:srgbClr val="000000"/>
              </a:solidFill>
              <a:effectLst/>
              <a:latin typeface="Arial"/>
              <a:ea typeface="Arial"/>
              <a:cs typeface="Arial"/>
              <a:sym typeface="Arial"/>
            </a:endParaRPr>
          </a:p>
          <a:p>
            <a:pPr fontAlgn="t"/>
            <a:r>
              <a:rPr lang="en-GB" sz="1100" b="0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Importantly, RGCT suggests that prejudice is </a:t>
            </a:r>
            <a:r>
              <a:rPr lang="en-GB" sz="1100" b="1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situational rather than inevitable</a:t>
            </a:r>
            <a:r>
              <a:rPr lang="en-GB" sz="1100" b="0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. </a:t>
            </a:r>
          </a:p>
          <a:p>
            <a:pPr fontAlgn="t"/>
            <a:r>
              <a:rPr lang="en-GB" sz="1100" b="0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If competition creates hostility, </a:t>
            </a:r>
            <a:r>
              <a:rPr lang="en-GB" sz="1100" b="1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changing the structure</a:t>
            </a:r>
            <a:r>
              <a:rPr lang="en-GB" sz="1100" b="0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 of the situation should also change intergroup relations.</a:t>
            </a: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dirty="0"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99">
          <a:extLst>
            <a:ext uri="{FF2B5EF4-FFF2-40B4-BE49-F238E27FC236}">
              <a16:creationId xmlns:a16="http://schemas.microsoft.com/office/drawing/2014/main" id="{0A7F7651-30A5-DD9E-A987-DCAF0E6462C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0" name="Google Shape;300;ge710ee6ade_0_3:notes">
            <a:extLst>
              <a:ext uri="{FF2B5EF4-FFF2-40B4-BE49-F238E27FC236}">
                <a16:creationId xmlns:a16="http://schemas.microsoft.com/office/drawing/2014/main" id="{C1F06C2F-4E41-276F-4CB6-FC0C5BF2ED59}"/>
              </a:ext>
            </a:extLst>
          </p:cNvPr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301" name="Google Shape;301;ge710ee6ade_0_3:notes">
            <a:extLst>
              <a:ext uri="{FF2B5EF4-FFF2-40B4-BE49-F238E27FC236}">
                <a16:creationId xmlns:a16="http://schemas.microsoft.com/office/drawing/2014/main" id="{95DA01DD-0D38-F322-4F79-8F2408F33BB2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fontAlgn="t"/>
            <a:r>
              <a:rPr lang="en-GB" sz="1100" b="0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Realistic Group Conflict Theory is built upon several </a:t>
            </a:r>
            <a:r>
              <a:rPr lang="en-GB" sz="1100" b="1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key assumptions.</a:t>
            </a:r>
          </a:p>
          <a:p>
            <a:pPr fontAlgn="t"/>
            <a:r>
              <a:rPr lang="en-GB" sz="1100" b="0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First, </a:t>
            </a:r>
            <a:r>
              <a:rPr lang="en-GB" sz="1100" b="1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resources are often limited. </a:t>
            </a:r>
            <a:r>
              <a:rPr lang="en-GB" sz="1100" b="0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This means that groups cannot always achieve their goals simultaneously.</a:t>
            </a:r>
          </a:p>
          <a:p>
            <a:pPr fontAlgn="t"/>
            <a:r>
              <a:rPr lang="en-GB" sz="1100" b="0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Second, </a:t>
            </a:r>
            <a:r>
              <a:rPr lang="en-GB" sz="1100" b="1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groups are motivated to maximise their own outcomes </a:t>
            </a:r>
            <a:r>
              <a:rPr lang="en-GB" sz="1100" b="0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and protect their collective interests.</a:t>
            </a:r>
          </a:p>
          <a:p>
            <a:pPr fontAlgn="t"/>
            <a:r>
              <a:rPr lang="en-GB" sz="1100" b="0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Third, competition between groups </a:t>
            </a:r>
            <a:r>
              <a:rPr lang="en-GB" sz="1100" b="1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creates conditions under which hostility and prejudice become more likely</a:t>
            </a:r>
            <a:r>
              <a:rPr lang="en-GB" sz="1100" b="0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.</a:t>
            </a:r>
          </a:p>
          <a:p>
            <a:pPr fontAlgn="t"/>
            <a:endParaRPr lang="en-GB" sz="1100" b="0" i="0" u="none" strike="noStrike" cap="none" dirty="0">
              <a:solidFill>
                <a:srgbClr val="000000"/>
              </a:solidFill>
              <a:effectLst/>
              <a:latin typeface="Arial"/>
              <a:ea typeface="Arial"/>
              <a:cs typeface="Arial"/>
              <a:sym typeface="Arial"/>
            </a:endParaRPr>
          </a:p>
          <a:p>
            <a:pPr fontAlgn="t"/>
            <a:r>
              <a:rPr lang="en-GB" sz="1100" b="0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Once competition emerges, </a:t>
            </a:r>
            <a:r>
              <a:rPr lang="en-GB" sz="1100" b="1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negative stereotypes </a:t>
            </a:r>
            <a:r>
              <a:rPr lang="en-GB" sz="1100" b="0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are often used to justify hostility towards the competing group. </a:t>
            </a:r>
          </a:p>
          <a:p>
            <a:pPr fontAlgn="t"/>
            <a:r>
              <a:rPr lang="en-GB" sz="1100" b="0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This is particularly interesting because it links RGCT directly back to the topics we discussed last week.</a:t>
            </a:r>
          </a:p>
          <a:p>
            <a:pPr fontAlgn="t"/>
            <a:r>
              <a:rPr lang="en-GB" sz="1100" b="0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Rather than stereotypes causing conflict, RGCT suggests that </a:t>
            </a:r>
            <a:r>
              <a:rPr lang="en-GB" sz="1100" b="1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conflict can generate stereotypes.</a:t>
            </a:r>
          </a:p>
          <a:p>
            <a:pPr fontAlgn="t"/>
            <a:endParaRPr lang="en-GB" sz="1100" b="0" i="0" u="none" strike="noStrike" cap="none" dirty="0">
              <a:solidFill>
                <a:srgbClr val="000000"/>
              </a:solidFill>
              <a:effectLst/>
              <a:latin typeface="Arial"/>
              <a:ea typeface="Arial"/>
              <a:cs typeface="Arial"/>
              <a:sym typeface="Arial"/>
            </a:endParaRPr>
          </a:p>
          <a:p>
            <a:pPr fontAlgn="t"/>
            <a:r>
              <a:rPr lang="en-GB" sz="1100" b="0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Finally, Sherif argued that hostility can be reduced if groups are encouraged to work towards </a:t>
            </a:r>
            <a:r>
              <a:rPr lang="en-GB" sz="1100" b="1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shared goals. </a:t>
            </a:r>
            <a:r>
              <a:rPr lang="en-GB" sz="1100" b="0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This suggests that prejudice is not fixed but can </a:t>
            </a:r>
            <a:r>
              <a:rPr lang="en-GB" sz="1100" b="1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change depending on the social environment.</a:t>
            </a:r>
          </a:p>
          <a:p>
            <a:pPr fontAlgn="t"/>
            <a:r>
              <a:rPr lang="en-GB" sz="1100" b="0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This final assumption distinguished RGCT from many earlier explanations of prejudice because it </a:t>
            </a:r>
            <a:r>
              <a:rPr lang="en-GB" sz="1100" b="1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generated practical ways of reducing conflict.</a:t>
            </a:r>
          </a:p>
          <a:p>
            <a:pPr marL="158750" indent="0">
              <a:buNone/>
            </a:pPr>
            <a:endParaRPr lang="en-GB" dirty="0"/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dirty="0"/>
          </a:p>
        </p:txBody>
      </p:sp>
    </p:spTree>
    <p:extLst>
      <p:ext uri="{BB962C8B-B14F-4D97-AF65-F5344CB8AC3E}">
        <p14:creationId xmlns:p14="http://schemas.microsoft.com/office/powerpoint/2010/main" val="244948715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99">
          <a:extLst>
            <a:ext uri="{FF2B5EF4-FFF2-40B4-BE49-F238E27FC236}">
              <a16:creationId xmlns:a16="http://schemas.microsoft.com/office/drawing/2014/main" id="{95EC1782-16FA-73CA-337A-A482FAF5F71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0" name="Google Shape;300;ge710ee6ade_0_3:notes">
            <a:extLst>
              <a:ext uri="{FF2B5EF4-FFF2-40B4-BE49-F238E27FC236}">
                <a16:creationId xmlns:a16="http://schemas.microsoft.com/office/drawing/2014/main" id="{8EB92AE1-2798-BA55-6DCF-F70F9CD52CB8}"/>
              </a:ext>
            </a:extLst>
          </p:cNvPr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301" name="Google Shape;301;ge710ee6ade_0_3:notes">
            <a:extLst>
              <a:ext uri="{FF2B5EF4-FFF2-40B4-BE49-F238E27FC236}">
                <a16:creationId xmlns:a16="http://schemas.microsoft.com/office/drawing/2014/main" id="{676C10F6-74F2-BB1E-5D7B-E279CA57DCC5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fontAlgn="t"/>
            <a:r>
              <a:rPr lang="en-GB" sz="1100" b="0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Although RGCT was developed in the context of intergroup relations, the theory can be applied to </a:t>
            </a:r>
            <a:r>
              <a:rPr lang="en-GB" sz="1100" b="1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many everyday situations.</a:t>
            </a:r>
          </a:p>
          <a:p>
            <a:pPr fontAlgn="t"/>
            <a:r>
              <a:rPr lang="en-GB" sz="1100" b="0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Competition occurs whenever groups </a:t>
            </a:r>
            <a:r>
              <a:rPr lang="en-GB" sz="1100" b="1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perceive that they are pursuing goals that cannot be achieved simultaneously.</a:t>
            </a:r>
          </a:p>
          <a:p>
            <a:pPr fontAlgn="t"/>
            <a:r>
              <a:rPr lang="en-GB" sz="1100" b="0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For example, students may compete for limited postgraduate opportunities, organisations may compete for funding, and political groups may compete for influence and support.</a:t>
            </a:r>
          </a:p>
          <a:p>
            <a:pPr fontAlgn="t"/>
            <a:endParaRPr lang="en-GB" sz="1100" b="0" i="0" u="none" strike="noStrike" cap="none" dirty="0">
              <a:solidFill>
                <a:srgbClr val="000000"/>
              </a:solidFill>
              <a:effectLst/>
              <a:latin typeface="Arial"/>
              <a:ea typeface="Arial"/>
              <a:cs typeface="Arial"/>
              <a:sym typeface="Arial"/>
            </a:endParaRPr>
          </a:p>
          <a:p>
            <a:pPr fontAlgn="t"/>
            <a:r>
              <a:rPr lang="en-GB" sz="1100" b="0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At a broader societal level, debates about employment, housing, public services, and welfare provision are often framed in terms of competition between groups.</a:t>
            </a:r>
          </a:p>
          <a:p>
            <a:pPr fontAlgn="t"/>
            <a:endParaRPr lang="en-GB" sz="1100" b="0" i="0" u="none" strike="noStrike" cap="none" dirty="0">
              <a:solidFill>
                <a:srgbClr val="000000"/>
              </a:solidFill>
              <a:effectLst/>
              <a:latin typeface="Arial"/>
              <a:ea typeface="Arial"/>
              <a:cs typeface="Arial"/>
              <a:sym typeface="Arial"/>
            </a:endParaRPr>
          </a:p>
          <a:p>
            <a:pPr fontAlgn="t"/>
            <a:r>
              <a:rPr lang="en-GB" sz="1100" b="0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However, an important question remains: </a:t>
            </a:r>
            <a:r>
              <a:rPr lang="en-GB" sz="1100" b="1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does competition automatically produce prejudice?</a:t>
            </a:r>
          </a:p>
          <a:p>
            <a:pPr fontAlgn="t"/>
            <a:r>
              <a:rPr lang="en-GB" sz="1100" b="0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Research suggests the answer is more </a:t>
            </a:r>
            <a:r>
              <a:rPr lang="en-GB" sz="1100" b="1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complicated.</a:t>
            </a:r>
          </a:p>
          <a:p>
            <a:pPr fontAlgn="t"/>
            <a:r>
              <a:rPr lang="en-GB" sz="1100" b="0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Many groups compete </a:t>
            </a:r>
            <a:r>
              <a:rPr lang="en-GB" sz="1100" b="1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without developing strong hostility</a:t>
            </a:r>
            <a:r>
              <a:rPr lang="en-GB" sz="1100" b="0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, while some </a:t>
            </a:r>
            <a:r>
              <a:rPr lang="en-GB" sz="1100" b="1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groups display prejudice even when there is little obvious competition.</a:t>
            </a:r>
          </a:p>
          <a:p>
            <a:pPr fontAlgn="t"/>
            <a:r>
              <a:rPr lang="en-GB" sz="1100" b="0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This highlights one of the limitations of RGCT and helps explain why later theories, such as Integrated Threat Theory, expanded beyond competition alone.</a:t>
            </a:r>
          </a:p>
          <a:p>
            <a:pPr marL="158750" indent="0">
              <a:buNone/>
            </a:pPr>
            <a:endParaRPr lang="en-GB" dirty="0"/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dirty="0"/>
          </a:p>
        </p:txBody>
      </p:sp>
    </p:spTree>
    <p:extLst>
      <p:ext uri="{BB962C8B-B14F-4D97-AF65-F5344CB8AC3E}">
        <p14:creationId xmlns:p14="http://schemas.microsoft.com/office/powerpoint/2010/main" val="3166612503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F3EB707-423E-38FA-C8FD-32DA980E8BB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7996C4A0-D1E6-203C-E9B7-95E3B2E6B6F7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</p:spPr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506E80C4-AA9E-61E3-7985-1F9396A3622E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457200" marR="0" lvl="0" indent="-2984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tabLst/>
              <a:defRPr/>
            </a:pPr>
            <a:r>
              <a:rPr lang="en-GB" sz="1100" b="0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To test the assumptions of Realistic Group Conflict Theory, Muzafer </a:t>
            </a:r>
            <a:r>
              <a:rPr lang="en-GB" sz="1100" b="1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Sherif</a:t>
            </a:r>
            <a:r>
              <a:rPr lang="en-GB" sz="1100" b="0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 and his colleagues conducted what would become </a:t>
            </a:r>
            <a:r>
              <a:rPr lang="en-GB" sz="1100" b="1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one of the most famous studies in social psychology.</a:t>
            </a:r>
          </a:p>
          <a:p>
            <a:pPr marL="457200" marR="0" lvl="0" indent="-2984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tabLst/>
              <a:defRPr/>
            </a:pPr>
            <a:r>
              <a:rPr lang="en-GB" sz="1100" b="0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The study took place at </a:t>
            </a:r>
            <a:r>
              <a:rPr lang="en-GB" sz="1100" b="1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Robbers Cave State Park in Oklahoma </a:t>
            </a:r>
            <a:r>
              <a:rPr lang="en-GB" sz="1100" b="0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during </a:t>
            </a:r>
            <a:r>
              <a:rPr lang="en-GB" sz="1100" b="1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a three-week summer camp</a:t>
            </a:r>
            <a:r>
              <a:rPr lang="en-GB" sz="1100" b="0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. </a:t>
            </a:r>
            <a:r>
              <a:rPr lang="en-GB" sz="1100" b="1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Twenty-two boys aged between 11 and 12 years </a:t>
            </a:r>
            <a:r>
              <a:rPr lang="en-GB" sz="1100" b="0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participated. </a:t>
            </a:r>
          </a:p>
          <a:p>
            <a:pPr marL="457200" marR="0" lvl="0" indent="-2984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tabLst/>
              <a:defRPr/>
            </a:pPr>
            <a:r>
              <a:rPr lang="en-GB" sz="1100" b="0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The boys were all from similar </a:t>
            </a:r>
            <a:r>
              <a:rPr lang="en-GB" sz="1100" b="1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middle-class backgrounds</a:t>
            </a:r>
            <a:r>
              <a:rPr lang="en-GB" sz="1100" b="0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, had </a:t>
            </a:r>
            <a:r>
              <a:rPr lang="en-GB" sz="1100" b="1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no known psychological difficulties</a:t>
            </a:r>
            <a:r>
              <a:rPr lang="en-GB" sz="1100" b="0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, and </a:t>
            </a:r>
            <a:r>
              <a:rPr lang="en-GB" sz="1100" b="1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did not know one another before arriving at camp.</a:t>
            </a:r>
          </a:p>
          <a:p>
            <a:pPr marL="457200" marR="0" lvl="0" indent="-2984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tabLst/>
              <a:defRPr/>
            </a:pPr>
            <a:endParaRPr lang="en-GB" sz="1100" b="1" i="0" u="none" strike="noStrike" cap="none" dirty="0">
              <a:solidFill>
                <a:srgbClr val="000000"/>
              </a:solidFill>
              <a:effectLst/>
              <a:latin typeface="Arial"/>
              <a:ea typeface="Arial"/>
              <a:cs typeface="Arial"/>
              <a:sym typeface="Arial"/>
            </a:endParaRPr>
          </a:p>
          <a:p>
            <a:pPr fontAlgn="t"/>
            <a:r>
              <a:rPr lang="en-GB" sz="1100" b="0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The researchers wanted to create a </a:t>
            </a:r>
            <a:r>
              <a:rPr lang="en-GB" sz="1100" b="1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realistic social environment rather than an artificial laboratory setting. </a:t>
            </a:r>
          </a:p>
          <a:p>
            <a:pPr fontAlgn="t"/>
            <a:r>
              <a:rPr lang="en-GB" sz="1100" b="0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This enabled them to </a:t>
            </a:r>
            <a:r>
              <a:rPr lang="en-GB" sz="1100" b="1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observe how intergroup relations developed naturally over time</a:t>
            </a:r>
            <a:r>
              <a:rPr lang="en-GB" sz="1100" b="0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.</a:t>
            </a:r>
          </a:p>
          <a:p>
            <a:pPr fontAlgn="t"/>
            <a:endParaRPr lang="en-GB" sz="1100" b="0" i="0" u="none" strike="noStrike" cap="none" dirty="0">
              <a:solidFill>
                <a:srgbClr val="000000"/>
              </a:solidFill>
              <a:effectLst/>
              <a:latin typeface="Arial"/>
              <a:ea typeface="Arial"/>
              <a:cs typeface="Arial"/>
              <a:sym typeface="Arial"/>
            </a:endParaRPr>
          </a:p>
          <a:p>
            <a:pPr fontAlgn="t"/>
            <a:r>
              <a:rPr lang="en-GB" sz="1100" b="0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The boys were </a:t>
            </a:r>
            <a:r>
              <a:rPr lang="en-GB" sz="1100" b="1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randomly divided into two groups </a:t>
            </a:r>
            <a:r>
              <a:rPr lang="en-GB" sz="1100" b="0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and </a:t>
            </a:r>
            <a:r>
              <a:rPr lang="en-GB" sz="1100" b="1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initially kept separate from one another</a:t>
            </a:r>
            <a:r>
              <a:rPr lang="en-GB" sz="1100" b="0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.</a:t>
            </a:r>
          </a:p>
          <a:p>
            <a:pPr fontAlgn="t"/>
            <a:r>
              <a:rPr lang="en-GB" sz="1100" b="0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Importantly, the groups were </a:t>
            </a:r>
            <a:r>
              <a:rPr lang="en-GB" sz="1100" b="1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unaware that another group existed.</a:t>
            </a:r>
          </a:p>
          <a:p>
            <a:pPr fontAlgn="t"/>
            <a:r>
              <a:rPr lang="en-GB" sz="1100" b="0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The central question was </a:t>
            </a:r>
            <a:r>
              <a:rPr lang="en-GB" sz="1100" b="1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whether competition alone could produce prejudice and hostility between groups that had no previous history of conflict.</a:t>
            </a:r>
          </a:p>
          <a:p>
            <a:pPr marL="158750" indent="0">
              <a:buNone/>
            </a:pPr>
            <a:endParaRPr lang="en-GB" b="1" dirty="0"/>
          </a:p>
          <a:p>
            <a:pPr marL="158750" indent="0">
              <a:buNone/>
            </a:pPr>
            <a:endParaRPr lang="en-GB" b="1" dirty="0"/>
          </a:p>
          <a:p>
            <a:pPr marL="158750" indent="0">
              <a:buNone/>
            </a:pPr>
            <a:r>
              <a:rPr lang="en-GB" b="1" dirty="0"/>
              <a:t> Study Design: Three Phases</a:t>
            </a:r>
          </a:p>
          <a:p>
            <a:endParaRPr lang="en-GB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9D27F83-11CC-09D8-004B-3EAB5C5B0F2B}"/>
              </a:ext>
            </a:extLst>
          </p:cNvPr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pPr rtl="0"/>
            <a:fld id="{06762C6B-0980-48E9-870F-2BD7181A7BF9}" type="datetime1">
              <a:rPr lang="en-GB" smtClean="0"/>
              <a:t>12/10/2026</a:t>
            </a:fld>
            <a:endParaRPr lang="en-GB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F42AD41A-56DE-48A6-C50D-85A968A5F45E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0DC92804-03A6-47F6-A893-4DDB8903A808}" type="slidenum">
              <a:rPr lang="en-GB" smtClean="0"/>
              <a:t>12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16406698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fontAlgn="t"/>
            <a:r>
              <a:rPr lang="en-GB" sz="1100" b="0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The first phase of the study involved </a:t>
            </a:r>
            <a:r>
              <a:rPr lang="en-GB" sz="1100" b="1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group formation.</a:t>
            </a:r>
          </a:p>
          <a:p>
            <a:pPr fontAlgn="t"/>
            <a:endParaRPr lang="en-GB" sz="1100" b="1" i="0" u="none" strike="noStrike" cap="none" dirty="0">
              <a:solidFill>
                <a:srgbClr val="000000"/>
              </a:solidFill>
              <a:effectLst/>
              <a:latin typeface="Arial"/>
              <a:ea typeface="Arial"/>
              <a:cs typeface="Arial"/>
              <a:sym typeface="Arial"/>
            </a:endParaRPr>
          </a:p>
          <a:p>
            <a:pPr fontAlgn="t"/>
            <a:r>
              <a:rPr lang="en-GB" sz="1100" b="0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For approximately the </a:t>
            </a:r>
            <a:r>
              <a:rPr lang="en-GB" sz="1100" b="1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first week</a:t>
            </a:r>
            <a:r>
              <a:rPr lang="en-GB" sz="1100" b="0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, the two groups of boys were </a:t>
            </a:r>
            <a:r>
              <a:rPr lang="en-GB" sz="1100" b="1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kept completely separate. </a:t>
            </a:r>
          </a:p>
          <a:p>
            <a:pPr fontAlgn="t"/>
            <a:r>
              <a:rPr lang="en-GB" sz="1100" b="0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During this period they participated in a </a:t>
            </a:r>
            <a:r>
              <a:rPr lang="en-GB" sz="1100" b="1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range of enjoyable camp activities</a:t>
            </a:r>
            <a:r>
              <a:rPr lang="en-GB" sz="1100" b="0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, including hiking, swimming, games, and outdoor challenges.</a:t>
            </a:r>
          </a:p>
          <a:p>
            <a:pPr fontAlgn="t"/>
            <a:endParaRPr lang="en-GB" sz="1100" b="0" i="0" u="none" strike="noStrike" cap="none" dirty="0">
              <a:solidFill>
                <a:srgbClr val="000000"/>
              </a:solidFill>
              <a:effectLst/>
              <a:latin typeface="Arial"/>
              <a:ea typeface="Arial"/>
              <a:cs typeface="Arial"/>
              <a:sym typeface="Arial"/>
            </a:endParaRPr>
          </a:p>
          <a:p>
            <a:pPr fontAlgn="t"/>
            <a:r>
              <a:rPr lang="en-GB" sz="1100" b="0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Over time, each group developed a </a:t>
            </a:r>
            <a:r>
              <a:rPr lang="en-GB" sz="1100" b="1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shared identity</a:t>
            </a:r>
            <a:r>
              <a:rPr lang="en-GB" sz="1100" b="0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. </a:t>
            </a:r>
          </a:p>
          <a:p>
            <a:pPr fontAlgn="t"/>
            <a:r>
              <a:rPr lang="en-GB" sz="1100" b="0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They created </a:t>
            </a:r>
            <a:r>
              <a:rPr lang="en-GB" sz="1100" b="1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group names and flags,</a:t>
            </a:r>
            <a:r>
              <a:rPr lang="en-GB" sz="1100" b="0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 established </a:t>
            </a:r>
            <a:r>
              <a:rPr lang="en-GB" sz="1100" b="1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social norms</a:t>
            </a:r>
            <a:r>
              <a:rPr lang="en-GB" sz="1100" b="0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, formed </a:t>
            </a:r>
            <a:r>
              <a:rPr lang="en-GB" sz="1100" b="1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friendships</a:t>
            </a:r>
            <a:r>
              <a:rPr lang="en-GB" sz="1100" b="0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, and developed a </a:t>
            </a:r>
            <a:r>
              <a:rPr lang="en-GB" sz="1100" b="1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sense of belonging.</a:t>
            </a:r>
          </a:p>
          <a:p>
            <a:pPr fontAlgn="t"/>
            <a:r>
              <a:rPr lang="en-GB" sz="1100" b="0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One group called themselves the </a:t>
            </a:r>
            <a:r>
              <a:rPr lang="en-GB" sz="1100" b="1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Eagles</a:t>
            </a:r>
            <a:r>
              <a:rPr lang="en-GB" sz="1100" b="0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, while the other became the </a:t>
            </a:r>
            <a:r>
              <a:rPr lang="en-GB" sz="1100" b="1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Rattlers.</a:t>
            </a:r>
          </a:p>
          <a:p>
            <a:pPr fontAlgn="t"/>
            <a:endParaRPr lang="en-GB" sz="1100" b="0" i="0" u="none" strike="noStrike" cap="none" dirty="0">
              <a:solidFill>
                <a:srgbClr val="000000"/>
              </a:solidFill>
              <a:effectLst/>
              <a:latin typeface="Arial"/>
              <a:ea typeface="Arial"/>
              <a:cs typeface="Arial"/>
              <a:sym typeface="Arial"/>
            </a:endParaRPr>
          </a:p>
          <a:p>
            <a:pPr fontAlgn="t"/>
            <a:r>
              <a:rPr lang="en-GB" sz="1100" b="0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This stage is particularly important because it mirrors the processes we explored last week through </a:t>
            </a:r>
            <a:r>
              <a:rPr lang="en-GB" sz="1100" b="1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Social Identity Theory</a:t>
            </a:r>
            <a:r>
              <a:rPr lang="en-GB" sz="1100" b="0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. </a:t>
            </a:r>
          </a:p>
          <a:p>
            <a:pPr fontAlgn="t"/>
            <a:r>
              <a:rPr lang="en-GB" sz="1100" b="0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Simply spending time together and developing </a:t>
            </a:r>
            <a:r>
              <a:rPr lang="en-GB" sz="1100" b="1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a shared identity was enough for group cohesion to emerge.</a:t>
            </a:r>
          </a:p>
          <a:p>
            <a:pPr fontAlgn="t"/>
            <a:endParaRPr lang="en-GB" sz="1100" b="0" i="0" u="none" strike="noStrike" cap="none" dirty="0">
              <a:solidFill>
                <a:srgbClr val="000000"/>
              </a:solidFill>
              <a:effectLst/>
              <a:latin typeface="Arial"/>
              <a:ea typeface="Arial"/>
              <a:cs typeface="Arial"/>
              <a:sym typeface="Arial"/>
            </a:endParaRPr>
          </a:p>
          <a:p>
            <a:pPr fontAlgn="t"/>
            <a:r>
              <a:rPr lang="en-GB" sz="1100" b="0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At this point there was </a:t>
            </a:r>
            <a:r>
              <a:rPr lang="en-GB" sz="1100" b="1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no hostility </a:t>
            </a:r>
            <a:r>
              <a:rPr lang="en-GB" sz="1100" b="0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because the groups had not yet encountered one another.</a:t>
            </a:r>
          </a:p>
          <a:p>
            <a:pPr fontAlgn="t"/>
            <a:r>
              <a:rPr lang="en-GB" sz="1100" b="0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Interestingly, strong </a:t>
            </a:r>
            <a:r>
              <a:rPr lang="en-GB" sz="1100" b="1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group identities emerged before any hostility appeared. </a:t>
            </a:r>
          </a:p>
          <a:p>
            <a:pPr fontAlgn="t"/>
            <a:r>
              <a:rPr lang="en-GB" sz="1100" b="0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This finding links closely to Social Identity Theory, which argues that </a:t>
            </a:r>
            <a:r>
              <a:rPr lang="en-GB" sz="1100" b="1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group identities can develop very rapidly </a:t>
            </a:r>
            <a:r>
              <a:rPr lang="en-GB" sz="1100" b="0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(Tajfel &amp; Turner, 1979).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22149065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57C89E5-F66E-CFA5-F611-6EF38782168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4C2E018E-E897-F80E-62E7-CBC3DC30C581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</p:spPr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E05BEC29-DAA3-63B3-6969-069069369123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fontAlgn="t"/>
            <a:r>
              <a:rPr lang="en-GB" sz="1100" b="0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In the second phase of the study, the researchers introduced </a:t>
            </a:r>
            <a:r>
              <a:rPr lang="en-GB" sz="1100" b="1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direct competition between the groups.</a:t>
            </a:r>
          </a:p>
          <a:p>
            <a:pPr fontAlgn="t"/>
            <a:endParaRPr lang="en-GB" sz="1100" b="1" i="0" u="none" strike="noStrike" cap="none" dirty="0">
              <a:solidFill>
                <a:srgbClr val="000000"/>
              </a:solidFill>
              <a:effectLst/>
              <a:latin typeface="Arial"/>
              <a:ea typeface="Arial"/>
              <a:cs typeface="Arial"/>
              <a:sym typeface="Arial"/>
            </a:endParaRPr>
          </a:p>
          <a:p>
            <a:pPr fontAlgn="t"/>
            <a:r>
              <a:rPr lang="en-GB" sz="1100" b="0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The Eagles and Rattlers competed in a </a:t>
            </a:r>
            <a:r>
              <a:rPr lang="en-GB" sz="1100" b="1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tournament involving various games and activities.</a:t>
            </a:r>
            <a:r>
              <a:rPr lang="en-GB" sz="1100" b="0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 </a:t>
            </a:r>
          </a:p>
          <a:p>
            <a:pPr fontAlgn="t"/>
            <a:r>
              <a:rPr lang="en-GB" sz="1100" b="1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Rewards</a:t>
            </a:r>
            <a:r>
              <a:rPr lang="en-GB" sz="1100" b="0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 were offered to the winning team, including </a:t>
            </a:r>
            <a:r>
              <a:rPr lang="en-GB" sz="1100" b="1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trophies, medals, and privileges.</a:t>
            </a:r>
          </a:p>
          <a:p>
            <a:pPr fontAlgn="t"/>
            <a:r>
              <a:rPr lang="en-GB" sz="1100" b="0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According to RGCT, this situation created </a:t>
            </a:r>
            <a:r>
              <a:rPr lang="en-GB" sz="1100" b="1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incompatible goals</a:t>
            </a:r>
            <a:r>
              <a:rPr lang="en-GB" sz="1100" b="0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. </a:t>
            </a:r>
            <a:r>
              <a:rPr lang="en-GB" sz="1100" b="1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Success for one group meant failure for the other.</a:t>
            </a:r>
          </a:p>
          <a:p>
            <a:pPr fontAlgn="t"/>
            <a:endParaRPr lang="en-GB" sz="1100" b="0" i="0" u="none" strike="noStrike" cap="none" dirty="0">
              <a:solidFill>
                <a:srgbClr val="000000"/>
              </a:solidFill>
              <a:effectLst/>
              <a:latin typeface="Arial"/>
              <a:ea typeface="Arial"/>
              <a:cs typeface="Arial"/>
              <a:sym typeface="Arial"/>
            </a:endParaRPr>
          </a:p>
          <a:p>
            <a:pPr fontAlgn="t"/>
            <a:r>
              <a:rPr lang="en-GB" sz="1100" b="0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The </a:t>
            </a:r>
            <a:r>
              <a:rPr lang="en-GB" sz="1100" b="1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impact</a:t>
            </a:r>
            <a:r>
              <a:rPr lang="en-GB" sz="1100" b="0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 was dramatic.</a:t>
            </a:r>
          </a:p>
          <a:p>
            <a:pPr fontAlgn="t"/>
            <a:r>
              <a:rPr lang="en-GB" sz="1100" b="0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Almost immediately, </a:t>
            </a:r>
            <a:r>
              <a:rPr lang="en-GB" sz="1100" b="1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hostility emerged between the groups</a:t>
            </a:r>
            <a:r>
              <a:rPr lang="en-GB" sz="1100" b="0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. </a:t>
            </a:r>
          </a:p>
          <a:p>
            <a:pPr fontAlgn="t"/>
            <a:r>
              <a:rPr lang="en-GB" sz="1100" b="0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The boys began using </a:t>
            </a:r>
            <a:r>
              <a:rPr lang="en-GB" sz="1100" b="1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derogatory labels, mocking and insulting one another</a:t>
            </a:r>
            <a:r>
              <a:rPr lang="en-GB" sz="1100" b="0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. </a:t>
            </a:r>
          </a:p>
          <a:p>
            <a:pPr fontAlgn="t"/>
            <a:r>
              <a:rPr lang="en-GB" sz="1100" b="1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Negative stereotypes </a:t>
            </a:r>
            <a:r>
              <a:rPr lang="en-GB" sz="1100" b="0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developed, and members increasingly viewed their own group as </a:t>
            </a:r>
            <a:r>
              <a:rPr lang="en-GB" sz="1100" b="1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superior.</a:t>
            </a:r>
          </a:p>
          <a:p>
            <a:pPr fontAlgn="t"/>
            <a:r>
              <a:rPr lang="en-GB" sz="1100" b="0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The situation escalated </a:t>
            </a:r>
            <a:r>
              <a:rPr lang="en-GB" sz="1100" b="1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beyond verbal hostility</a:t>
            </a:r>
            <a:r>
              <a:rPr lang="en-GB" sz="1100" b="0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. </a:t>
            </a:r>
            <a:r>
              <a:rPr lang="en-GB" sz="1100" b="1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Flags were burned, cabins were raided, and physical confrontations occurred.</a:t>
            </a:r>
          </a:p>
          <a:p>
            <a:pPr marL="457200" marR="0" lvl="0" indent="-298450" algn="l" defTabSz="914400" rtl="0" eaLnBrk="1" fontAlgn="t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Char char="●"/>
              <a:tabLst/>
              <a:defRPr/>
            </a:pPr>
            <a:endParaRPr lang="en-GB" sz="1100" b="0" i="0" u="none" strike="noStrike" cap="none" dirty="0">
              <a:solidFill>
                <a:srgbClr val="000000"/>
              </a:solidFill>
              <a:effectLst/>
              <a:latin typeface="Arial"/>
              <a:ea typeface="Arial"/>
              <a:cs typeface="Arial"/>
              <a:sym typeface="Arial"/>
            </a:endParaRPr>
          </a:p>
          <a:p>
            <a:pPr marL="457200" marR="0" lvl="0" indent="-298450" algn="l" defTabSz="914400" rtl="0" eaLnBrk="1" fontAlgn="t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Char char="●"/>
              <a:tabLst/>
              <a:defRPr/>
            </a:pPr>
            <a:r>
              <a:rPr lang="en-GB" sz="1100" b="0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The emergence of name-calling, hostility, stereotyping and aggression provided some of the </a:t>
            </a:r>
            <a:r>
              <a:rPr lang="en-GB" sz="1100" b="1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strongest evidence that competition can generate intergroup conflict</a:t>
            </a:r>
            <a:r>
              <a:rPr lang="en-GB" sz="1100" b="0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 (Sherif et al., 1961).</a:t>
            </a:r>
          </a:p>
          <a:p>
            <a:pPr fontAlgn="t"/>
            <a:endParaRPr lang="en-GB" sz="1100" b="0" i="0" u="none" strike="noStrike" cap="none" dirty="0">
              <a:solidFill>
                <a:srgbClr val="000000"/>
              </a:solidFill>
              <a:effectLst/>
              <a:latin typeface="Arial"/>
              <a:ea typeface="Arial"/>
              <a:cs typeface="Arial"/>
              <a:sym typeface="Arial"/>
            </a:endParaRPr>
          </a:p>
          <a:p>
            <a:pPr fontAlgn="t"/>
            <a:r>
              <a:rPr lang="en-GB" sz="1100" b="0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What's particularly important is that these behaviours emerged among children with </a:t>
            </a:r>
            <a:r>
              <a:rPr lang="en-GB" sz="1100" b="1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no prior history of conflict.</a:t>
            </a:r>
          </a:p>
          <a:p>
            <a:pPr fontAlgn="t"/>
            <a:r>
              <a:rPr lang="en-GB" sz="1100" b="0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For Sherif, this provided strong evidence that </a:t>
            </a:r>
            <a:r>
              <a:rPr lang="en-GB" sz="1100" b="1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competition itself could generate prejudice and hostility.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606020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3360CEC-8603-CF7C-93E6-5933060C602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9426E4F8-D0F6-D461-0F2B-A84667AA1F82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</p:spPr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FB2B04D7-8DBC-5C12-8ED1-E02BE25E89D8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fontAlgn="t"/>
            <a:r>
              <a:rPr lang="en-GB" sz="1100" b="0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The final phase is perhaps the most important.</a:t>
            </a:r>
          </a:p>
          <a:p>
            <a:pPr fontAlgn="t"/>
            <a:r>
              <a:rPr lang="en-GB" sz="1100" b="0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After demonstrating the effects of competition, the researchers wanted to see whether </a:t>
            </a:r>
            <a:r>
              <a:rPr lang="en-GB" sz="1100" b="1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intergroup hostility could be reduced.</a:t>
            </a:r>
          </a:p>
          <a:p>
            <a:pPr fontAlgn="t"/>
            <a:endParaRPr lang="en-GB" sz="1100" b="0" i="0" u="none" strike="noStrike" cap="none" dirty="0">
              <a:solidFill>
                <a:srgbClr val="000000"/>
              </a:solidFill>
              <a:effectLst/>
              <a:latin typeface="Arial"/>
              <a:ea typeface="Arial"/>
              <a:cs typeface="Arial"/>
              <a:sym typeface="Arial"/>
            </a:endParaRPr>
          </a:p>
          <a:p>
            <a:pPr fontAlgn="t"/>
            <a:r>
              <a:rPr lang="en-GB" sz="1100" b="0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Initially, they tried simply bringing the groups together for </a:t>
            </a:r>
            <a:r>
              <a:rPr lang="en-GB" sz="1100" b="1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pleasant activities such as meals and movies.</a:t>
            </a:r>
            <a:r>
              <a:rPr lang="en-GB" sz="1100" b="0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 This had </a:t>
            </a:r>
            <a:r>
              <a:rPr lang="en-GB" sz="1100" b="1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little effect and occasionally made tensions worse.</a:t>
            </a:r>
          </a:p>
          <a:p>
            <a:pPr fontAlgn="t"/>
            <a:endParaRPr lang="en-GB" sz="1100" b="0" i="0" u="none" strike="noStrike" cap="none" dirty="0">
              <a:solidFill>
                <a:srgbClr val="000000"/>
              </a:solidFill>
              <a:effectLst/>
              <a:latin typeface="Arial"/>
              <a:ea typeface="Arial"/>
              <a:cs typeface="Arial"/>
              <a:sym typeface="Arial"/>
            </a:endParaRPr>
          </a:p>
          <a:p>
            <a:pPr fontAlgn="t"/>
            <a:r>
              <a:rPr lang="en-GB" sz="1100" b="0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The researchers then introduced </a:t>
            </a:r>
            <a:r>
              <a:rPr lang="en-GB" sz="1100" b="1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superordinate goals.</a:t>
            </a:r>
          </a:p>
          <a:p>
            <a:pPr fontAlgn="t"/>
            <a:r>
              <a:rPr lang="en-GB" sz="1100" b="0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These were </a:t>
            </a:r>
            <a:r>
              <a:rPr lang="en-GB" sz="1100" b="1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problems that affected both groups </a:t>
            </a:r>
            <a:r>
              <a:rPr lang="en-GB" sz="1100" b="0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and required </a:t>
            </a:r>
            <a:r>
              <a:rPr lang="en-GB" sz="1100" b="1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cooperation to solve.</a:t>
            </a:r>
          </a:p>
          <a:p>
            <a:pPr fontAlgn="t"/>
            <a:r>
              <a:rPr lang="en-GB" sz="1100" b="0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For example, the boys worked together to restore the </a:t>
            </a:r>
            <a:r>
              <a:rPr lang="en-GB" sz="1100" b="1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camp's water supply </a:t>
            </a:r>
            <a:r>
              <a:rPr lang="en-GB" sz="1100" b="0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and to </a:t>
            </a:r>
            <a:r>
              <a:rPr lang="en-GB" sz="1100" b="1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move a vehicle that had supposedly broken down.</a:t>
            </a:r>
          </a:p>
          <a:p>
            <a:pPr fontAlgn="t"/>
            <a:r>
              <a:rPr lang="en-GB" sz="1100" b="0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Because these goals </a:t>
            </a:r>
            <a:r>
              <a:rPr lang="en-GB" sz="1100" b="1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could not be achieved independently</a:t>
            </a:r>
            <a:r>
              <a:rPr lang="en-GB" sz="1100" b="0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, the groups were forced to </a:t>
            </a:r>
            <a:r>
              <a:rPr lang="en-GB" sz="1100" b="1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cooperate</a:t>
            </a:r>
            <a:r>
              <a:rPr lang="en-GB" sz="1100" b="0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.</a:t>
            </a:r>
          </a:p>
          <a:p>
            <a:pPr fontAlgn="t"/>
            <a:endParaRPr lang="en-GB" sz="1100" b="0" i="0" u="none" strike="noStrike" cap="none" dirty="0">
              <a:solidFill>
                <a:srgbClr val="000000"/>
              </a:solidFill>
              <a:effectLst/>
              <a:latin typeface="Arial"/>
              <a:ea typeface="Arial"/>
              <a:cs typeface="Arial"/>
              <a:sym typeface="Arial"/>
            </a:endParaRPr>
          </a:p>
          <a:p>
            <a:pPr fontAlgn="t"/>
            <a:r>
              <a:rPr lang="en-GB" sz="1100" b="0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Over time</a:t>
            </a:r>
            <a:r>
              <a:rPr lang="en-GB" sz="1100" b="1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, hostility began to decline</a:t>
            </a:r>
            <a:r>
              <a:rPr lang="en-GB" sz="1100" b="0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. </a:t>
            </a:r>
          </a:p>
          <a:p>
            <a:pPr fontAlgn="t"/>
            <a:r>
              <a:rPr lang="en-GB" sz="1100" b="1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Friendships</a:t>
            </a:r>
            <a:r>
              <a:rPr lang="en-GB" sz="1100" b="0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 formed across group boundaries, </a:t>
            </a:r>
            <a:r>
              <a:rPr lang="en-GB" sz="1100" b="1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negative attitudes reduced</a:t>
            </a:r>
            <a:r>
              <a:rPr lang="en-GB" sz="1100" b="0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, and the groups became </a:t>
            </a:r>
            <a:r>
              <a:rPr lang="en-GB" sz="1100" b="1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more willing to interact positively.</a:t>
            </a:r>
          </a:p>
          <a:p>
            <a:pPr fontAlgn="t"/>
            <a:endParaRPr lang="en-GB" sz="1100" b="0" i="0" u="none" strike="noStrike" cap="none" dirty="0">
              <a:solidFill>
                <a:srgbClr val="000000"/>
              </a:solidFill>
              <a:effectLst/>
              <a:latin typeface="Arial"/>
              <a:ea typeface="Arial"/>
              <a:cs typeface="Arial"/>
              <a:sym typeface="Arial"/>
            </a:endParaRPr>
          </a:p>
          <a:p>
            <a:pPr fontAlgn="t"/>
            <a:r>
              <a:rPr lang="en-GB" sz="1100" b="0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These findings were </a:t>
            </a:r>
            <a:r>
              <a:rPr lang="en-GB" sz="1100" b="1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highly influential </a:t>
            </a:r>
            <a:r>
              <a:rPr lang="en-GB" sz="1100" b="0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because they suggested that </a:t>
            </a:r>
            <a:r>
              <a:rPr lang="en-GB" sz="1100" b="1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prejudice is not fixed</a:t>
            </a:r>
            <a:r>
              <a:rPr lang="en-GB" sz="1100" b="0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. </a:t>
            </a:r>
          </a:p>
          <a:p>
            <a:pPr fontAlgn="t"/>
            <a:r>
              <a:rPr lang="en-GB" sz="1100" b="0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Instead, intergroup attitudes can change when </a:t>
            </a:r>
            <a:r>
              <a:rPr lang="en-GB" sz="1100" b="1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social conditions change.</a:t>
            </a:r>
          </a:p>
          <a:p>
            <a:pPr fontAlgn="t"/>
            <a:r>
              <a:rPr lang="en-GB" sz="1100" b="0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This idea would later influence many interventions designed to improve intergroup relations.</a:t>
            </a:r>
          </a:p>
          <a:p>
            <a:pPr fontAlgn="t"/>
            <a:endParaRPr lang="en-GB" sz="1100" b="1" i="0" u="none" strike="noStrike" cap="none" dirty="0">
              <a:solidFill>
                <a:srgbClr val="000000"/>
              </a:solidFill>
              <a:effectLst/>
              <a:latin typeface="Arial"/>
              <a:ea typeface="Arial"/>
              <a:cs typeface="Arial"/>
              <a:sym typeface="Arial"/>
            </a:endParaRPr>
          </a:p>
          <a:p>
            <a:pPr marL="457200" marR="0" lvl="0" indent="-298450" algn="l" defTabSz="914400" rtl="0" eaLnBrk="1" fontAlgn="t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Char char="●"/>
              <a:tabLst/>
              <a:defRPr/>
            </a:pPr>
            <a:r>
              <a:rPr lang="en-GB" sz="1100" b="0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Later research by Gaertner and colleagues (1993) and Dovidio and colleagues (2004) suggested that </a:t>
            </a:r>
            <a:r>
              <a:rPr lang="en-GB" sz="1100" b="1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cooperation may reduce prejudice because individuals begin to perceive themselves as belonging to a shared superordinate group.</a:t>
            </a:r>
          </a:p>
          <a:p>
            <a:pPr fontAlgn="t"/>
            <a:endParaRPr lang="en-GB" sz="1100" b="1" i="0" u="none" strike="noStrike" cap="none" dirty="0">
              <a:solidFill>
                <a:srgbClr val="000000"/>
              </a:solidFill>
              <a:effectLst/>
              <a:latin typeface="Arial"/>
              <a:ea typeface="Arial"/>
              <a:cs typeface="Arial"/>
              <a:sym typeface="Arial"/>
            </a:endParaRPr>
          </a:p>
          <a:p>
            <a:pPr fontAlgn="t"/>
            <a:endParaRPr lang="en-GB" sz="1100" b="1" i="0" u="none" strike="noStrike" cap="none" dirty="0">
              <a:solidFill>
                <a:srgbClr val="000000"/>
              </a:solidFill>
              <a:effectLst/>
              <a:latin typeface="Arial"/>
              <a:ea typeface="Arial"/>
              <a:cs typeface="Arial"/>
              <a:sym typeface="Arial"/>
            </a:endParaRPr>
          </a:p>
          <a:p>
            <a:pPr fontAlgn="t"/>
            <a:r>
              <a:rPr lang="en-GB" sz="1100" b="1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Critical Discussion Question</a:t>
            </a:r>
          </a:p>
          <a:p>
            <a:pPr fontAlgn="t"/>
            <a:r>
              <a:rPr lang="en-GB" sz="1100" b="0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Did cooperation reduce prejudice because of the shared goal itself, or because it created a new shared identity?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36127433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666B765-4DA8-1164-15FC-EA214EBD73F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FAA7325B-C407-83AD-E980-E32E560FC1B0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</p:spPr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3BFF850E-47D2-E4D4-9CA8-22A33A8E20DB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58750" indent="0">
              <a:buNone/>
            </a:pPr>
            <a:r>
              <a:rPr lang="en-GB" b="1" dirty="0"/>
              <a:t>Key Psychological Insights</a:t>
            </a:r>
          </a:p>
          <a:p>
            <a:r>
              <a:rPr lang="en-GB" b="1" dirty="0"/>
              <a:t>Competition breeds conflict</a:t>
            </a:r>
            <a:r>
              <a:rPr lang="en-GB" dirty="0"/>
              <a:t>: Even among similar individuals, competition over limited resources can lead to prejudice.</a:t>
            </a:r>
          </a:p>
          <a:p>
            <a:r>
              <a:rPr lang="en-GB" b="1" dirty="0"/>
              <a:t>Group identity forms rapidly</a:t>
            </a:r>
            <a:r>
              <a:rPr lang="en-GB" dirty="0"/>
              <a:t>: Minimal conditions are needed for strong in-group loyalty.</a:t>
            </a:r>
          </a:p>
          <a:p>
            <a:r>
              <a:rPr lang="en-GB" b="1" dirty="0"/>
              <a:t>Superordinate goals reduce conflict</a:t>
            </a:r>
            <a:r>
              <a:rPr lang="en-GB" dirty="0"/>
              <a:t>: Shared challenges can foster cooperation and reduce hostility.</a:t>
            </a:r>
          </a:p>
          <a:p>
            <a:endParaRPr lang="en-GB" dirty="0"/>
          </a:p>
          <a:p>
            <a:pPr marL="158750" indent="0">
              <a:buNone/>
            </a:pPr>
            <a:r>
              <a:rPr lang="en-GB" b="1" dirty="0"/>
              <a:t>Theoretical Implications</a:t>
            </a:r>
          </a:p>
          <a:p>
            <a:r>
              <a:rPr lang="en-GB" b="1" dirty="0"/>
              <a:t>Supports Realistic Group Conflict Theory</a:t>
            </a:r>
            <a:r>
              <a:rPr lang="en-GB" dirty="0"/>
              <a:t>: </a:t>
            </a:r>
          </a:p>
          <a:p>
            <a:pPr lvl="1"/>
            <a:r>
              <a:rPr lang="en-GB" dirty="0"/>
              <a:t>Conflict is not just about personality or pathology—it can emerge naturally from group dynamics and competition.</a:t>
            </a:r>
          </a:p>
          <a:p>
            <a:r>
              <a:rPr lang="en-GB" b="1" dirty="0"/>
              <a:t>Challenges purely cognitive models of prejudice</a:t>
            </a:r>
            <a:r>
              <a:rPr lang="en-GB" dirty="0"/>
              <a:t>: </a:t>
            </a:r>
          </a:p>
          <a:p>
            <a:pPr lvl="1"/>
            <a:r>
              <a:rPr lang="en-GB" dirty="0"/>
              <a:t>Shows that prejudice can be situational and context-dependent.</a:t>
            </a:r>
          </a:p>
          <a:p>
            <a:pPr marL="457200" indent="-298450"/>
            <a:r>
              <a:rPr lang="en-GB" b="1" dirty="0"/>
              <a:t>Influenced later theories</a:t>
            </a:r>
            <a:r>
              <a:rPr lang="en-GB" dirty="0"/>
              <a:t>: </a:t>
            </a:r>
          </a:p>
          <a:p>
            <a:pPr lvl="1"/>
            <a:r>
              <a:rPr lang="en-GB" dirty="0"/>
              <a:t>Social Identity Theory (Tajfel &amp; Turner) built on these findings by emphasizing identity and self-esteem.</a:t>
            </a:r>
          </a:p>
          <a:p>
            <a:pPr lvl="1"/>
            <a:endParaRPr lang="en-GB" dirty="0"/>
          </a:p>
          <a:p>
            <a:pPr marL="158750" indent="0">
              <a:buNone/>
            </a:pPr>
            <a:r>
              <a:rPr lang="en-GB" b="1" dirty="0"/>
              <a:t>Critiques and Limitations</a:t>
            </a:r>
          </a:p>
          <a:p>
            <a:r>
              <a:rPr lang="en-GB" b="1" dirty="0"/>
              <a:t>Homogeneity of participants</a:t>
            </a:r>
            <a:r>
              <a:rPr lang="en-GB" dirty="0"/>
              <a:t>: All boys were white, middle-class, and American—limits generalizability.</a:t>
            </a:r>
          </a:p>
          <a:p>
            <a:r>
              <a:rPr lang="en-GB" b="1" dirty="0"/>
              <a:t>Ethical concerns</a:t>
            </a:r>
            <a:r>
              <a:rPr lang="en-GB" dirty="0"/>
              <a:t>: </a:t>
            </a:r>
          </a:p>
          <a:p>
            <a:r>
              <a:rPr lang="en-GB" b="1" dirty="0"/>
              <a:t>Artificial setting</a:t>
            </a:r>
            <a:r>
              <a:rPr lang="en-GB" dirty="0"/>
              <a:t>: Though naturalistic, it was still a controlled environment.</a:t>
            </a:r>
          </a:p>
          <a:p>
            <a:endParaRPr lang="en-GB" dirty="0"/>
          </a:p>
          <a:p>
            <a:pPr marL="158750" indent="0">
              <a:buNone/>
            </a:pPr>
            <a:r>
              <a:rPr lang="en-GB" b="1" dirty="0"/>
              <a:t>Applications</a:t>
            </a:r>
          </a:p>
          <a:p>
            <a:r>
              <a:rPr lang="en-GB" b="1" dirty="0"/>
              <a:t>Education</a:t>
            </a:r>
            <a:r>
              <a:rPr lang="en-GB" dirty="0"/>
              <a:t>: Promoting cooperative learning across diverse groups.</a:t>
            </a:r>
          </a:p>
          <a:p>
            <a:r>
              <a:rPr lang="en-GB" b="1" dirty="0"/>
              <a:t>Workplace</a:t>
            </a:r>
            <a:r>
              <a:rPr lang="en-GB" dirty="0"/>
              <a:t>: Designing team-building activities that require collaboration.</a:t>
            </a:r>
          </a:p>
          <a:p>
            <a:r>
              <a:rPr lang="en-GB" b="1" dirty="0"/>
              <a:t>Conflict resolution</a:t>
            </a:r>
            <a:r>
              <a:rPr lang="en-GB" dirty="0"/>
              <a:t>: Using superordinate goals in peace-building efforts (e.g., community projects in divided societies).</a:t>
            </a:r>
          </a:p>
          <a:p>
            <a:endParaRPr lang="en-GB" dirty="0"/>
          </a:p>
          <a:p>
            <a:pPr marL="158750" indent="0">
              <a:buNone/>
            </a:pPr>
            <a:endParaRPr lang="en-GB" b="1" dirty="0"/>
          </a:p>
          <a:p>
            <a:pPr marL="158750" indent="0">
              <a:buNone/>
            </a:pPr>
            <a:r>
              <a:rPr lang="en-GB" b="1" dirty="0"/>
              <a:t>Ethical Concerns in the Robbers Cave Experiment</a:t>
            </a:r>
          </a:p>
          <a:p>
            <a:pPr marL="158750" indent="0">
              <a:buNone/>
            </a:pPr>
            <a:r>
              <a:rPr lang="en-GB" b="1" dirty="0"/>
              <a:t>1. Lack of Informed Consent</a:t>
            </a:r>
          </a:p>
          <a:p>
            <a:r>
              <a:rPr lang="en-GB" dirty="0"/>
              <a:t>The boys and their parents were </a:t>
            </a:r>
            <a:r>
              <a:rPr lang="en-GB" b="1" dirty="0"/>
              <a:t>not fully informed</a:t>
            </a:r>
            <a:r>
              <a:rPr lang="en-GB" dirty="0"/>
              <a:t> about the nature of the study.</a:t>
            </a:r>
          </a:p>
          <a:p>
            <a:r>
              <a:rPr lang="en-GB" dirty="0"/>
              <a:t>Participants were unaware they were part of a psychological experiment involving </a:t>
            </a:r>
            <a:r>
              <a:rPr lang="en-GB" b="1" dirty="0"/>
              <a:t>manipulated conflict</a:t>
            </a:r>
            <a:r>
              <a:rPr lang="en-GB" dirty="0"/>
              <a:t>.</a:t>
            </a:r>
          </a:p>
          <a:p>
            <a:r>
              <a:rPr lang="en-GB" dirty="0"/>
              <a:t>Today, this would violate ethical standards requiring </a:t>
            </a:r>
            <a:r>
              <a:rPr lang="en-GB" b="1" dirty="0"/>
              <a:t>informed consent</a:t>
            </a:r>
            <a:r>
              <a:rPr lang="en-GB" dirty="0"/>
              <a:t>—participants must know what they’re agreeing to and understand potential risks.</a:t>
            </a:r>
          </a:p>
          <a:p>
            <a:endParaRPr lang="en-GB" b="1" dirty="0"/>
          </a:p>
          <a:p>
            <a:pPr marL="158750" indent="0">
              <a:buNone/>
            </a:pPr>
            <a:r>
              <a:rPr lang="en-GB" b="1" dirty="0"/>
              <a:t>2. Deception</a:t>
            </a:r>
          </a:p>
          <a:p>
            <a:r>
              <a:rPr lang="en-GB" dirty="0"/>
              <a:t>The researchers </a:t>
            </a:r>
            <a:r>
              <a:rPr lang="en-GB" b="1" dirty="0"/>
              <a:t>intentionally created conflict</a:t>
            </a:r>
            <a:r>
              <a:rPr lang="en-GB" dirty="0"/>
              <a:t> between the groups without the boys knowing it was orchestrated.</a:t>
            </a:r>
          </a:p>
          <a:p>
            <a:r>
              <a:rPr lang="en-GB" dirty="0"/>
              <a:t>They manipulated situations (e.g., competitive games, resource scarcity) to provoke hostility.</a:t>
            </a:r>
          </a:p>
          <a:p>
            <a:r>
              <a:rPr lang="en-GB" dirty="0"/>
              <a:t>While deception can be justified in some psychological studies, it must be </a:t>
            </a:r>
            <a:r>
              <a:rPr lang="en-GB" b="1" dirty="0"/>
              <a:t>minimized and justified</a:t>
            </a:r>
            <a:r>
              <a:rPr lang="en-GB" dirty="0"/>
              <a:t>, and participants must be </a:t>
            </a:r>
            <a:r>
              <a:rPr lang="en-GB" b="1" dirty="0"/>
              <a:t>debriefed</a:t>
            </a:r>
            <a:r>
              <a:rPr lang="en-GB" dirty="0"/>
              <a:t>—which was not clearly documented in this case.</a:t>
            </a:r>
          </a:p>
          <a:p>
            <a:endParaRPr lang="en-GB" b="1" dirty="0"/>
          </a:p>
          <a:p>
            <a:pPr marL="158750" indent="0">
              <a:buNone/>
            </a:pPr>
            <a:r>
              <a:rPr lang="en-GB" b="1" dirty="0"/>
              <a:t>3. Psychological Harm</a:t>
            </a:r>
          </a:p>
          <a:p>
            <a:r>
              <a:rPr lang="en-GB" dirty="0"/>
              <a:t>The boys experienced </a:t>
            </a:r>
            <a:r>
              <a:rPr lang="en-GB" b="1" dirty="0"/>
              <a:t>real emotional distress</a:t>
            </a:r>
            <a:r>
              <a:rPr lang="en-GB" dirty="0"/>
              <a:t>, including: </a:t>
            </a:r>
          </a:p>
          <a:p>
            <a:pPr lvl="1"/>
            <a:r>
              <a:rPr lang="en-GB" dirty="0"/>
              <a:t>Aggression and hostility.</a:t>
            </a:r>
          </a:p>
          <a:p>
            <a:pPr lvl="1"/>
            <a:r>
              <a:rPr lang="en-GB" dirty="0"/>
              <a:t>Social exclusion.</a:t>
            </a:r>
          </a:p>
          <a:p>
            <a:pPr lvl="1"/>
            <a:r>
              <a:rPr lang="en-GB" dirty="0"/>
              <a:t>Anxiety and fear during intergroup conflict.</a:t>
            </a:r>
          </a:p>
          <a:p>
            <a:r>
              <a:rPr lang="en-GB" dirty="0"/>
              <a:t>Ethical guidelines today require researchers to </a:t>
            </a:r>
            <a:r>
              <a:rPr lang="en-GB" b="1" dirty="0"/>
              <a:t>protect participants from harm</a:t>
            </a:r>
            <a:r>
              <a:rPr lang="en-GB" dirty="0"/>
              <a:t>, and to </a:t>
            </a:r>
            <a:r>
              <a:rPr lang="en-GB" b="1" dirty="0"/>
              <a:t>intervene</a:t>
            </a:r>
            <a:r>
              <a:rPr lang="en-GB" dirty="0"/>
              <a:t> if distress becomes significant.</a:t>
            </a:r>
          </a:p>
          <a:p>
            <a:endParaRPr lang="en-GB" b="1" dirty="0"/>
          </a:p>
          <a:p>
            <a:pPr marL="158750" indent="0">
              <a:buNone/>
            </a:pPr>
            <a:r>
              <a:rPr lang="en-GB" b="1" dirty="0"/>
              <a:t>4. No Right to Withdraw</a:t>
            </a:r>
          </a:p>
          <a:p>
            <a:r>
              <a:rPr lang="en-GB" dirty="0"/>
              <a:t>It’s unclear whether the boys were given the option to </a:t>
            </a:r>
            <a:r>
              <a:rPr lang="en-GB" b="1" dirty="0"/>
              <a:t>withdraw from the study</a:t>
            </a:r>
            <a:r>
              <a:rPr lang="en-GB" dirty="0"/>
              <a:t> at any point.</a:t>
            </a:r>
          </a:p>
          <a:p>
            <a:r>
              <a:rPr lang="en-GB" dirty="0"/>
              <a:t>Modern ethical standards require that participants can </a:t>
            </a:r>
            <a:r>
              <a:rPr lang="en-GB" b="1" dirty="0"/>
              <a:t>leave the study at any time</a:t>
            </a:r>
            <a:r>
              <a:rPr lang="en-GB" dirty="0"/>
              <a:t> without penalty.</a:t>
            </a:r>
          </a:p>
          <a:p>
            <a:endParaRPr lang="en-GB" b="1" dirty="0"/>
          </a:p>
          <a:p>
            <a:pPr marL="158750" indent="0">
              <a:buNone/>
            </a:pPr>
            <a:r>
              <a:rPr lang="en-GB" b="1" dirty="0"/>
              <a:t>5. Use of Minors</a:t>
            </a:r>
          </a:p>
          <a:p>
            <a:r>
              <a:rPr lang="en-GB" dirty="0"/>
              <a:t>The participants were </a:t>
            </a:r>
            <a:r>
              <a:rPr lang="en-GB" b="1" dirty="0"/>
              <a:t>children</a:t>
            </a:r>
            <a:r>
              <a:rPr lang="en-GB" dirty="0"/>
              <a:t>, which raises additional ethical responsibilities.</a:t>
            </a:r>
          </a:p>
          <a:p>
            <a:r>
              <a:rPr lang="en-GB" dirty="0"/>
              <a:t>Children are considered a </a:t>
            </a:r>
            <a:r>
              <a:rPr lang="en-GB" b="1" dirty="0"/>
              <a:t>vulnerable population</a:t>
            </a:r>
            <a:r>
              <a:rPr lang="en-GB" dirty="0"/>
              <a:t>, requiring </a:t>
            </a:r>
            <a:r>
              <a:rPr lang="en-GB" b="1" dirty="0"/>
              <a:t>parental consent</a:t>
            </a:r>
            <a:r>
              <a:rPr lang="en-GB" dirty="0"/>
              <a:t> and </a:t>
            </a:r>
            <a:r>
              <a:rPr lang="en-GB" b="1" dirty="0"/>
              <a:t>extra safeguards</a:t>
            </a:r>
            <a:r>
              <a:rPr lang="en-GB" dirty="0"/>
              <a:t> to protect their well-being.</a:t>
            </a:r>
          </a:p>
          <a:p>
            <a:endParaRPr lang="en-GB" b="1" dirty="0"/>
          </a:p>
          <a:p>
            <a:pPr marL="158750" indent="0">
              <a:buNone/>
            </a:pPr>
            <a:r>
              <a:rPr lang="en-GB" b="1" dirty="0"/>
              <a:t>6. Generalizability and Bias</a:t>
            </a:r>
          </a:p>
          <a:p>
            <a:r>
              <a:rPr lang="en-GB" dirty="0"/>
              <a:t>All participants were </a:t>
            </a:r>
            <a:r>
              <a:rPr lang="en-GB" b="1" dirty="0"/>
              <a:t>white, middle-class American boys</a:t>
            </a:r>
            <a:r>
              <a:rPr lang="en-GB" dirty="0"/>
              <a:t>.</a:t>
            </a:r>
          </a:p>
          <a:p>
            <a:r>
              <a:rPr lang="en-GB" dirty="0"/>
              <a:t>This limits the </a:t>
            </a:r>
            <a:r>
              <a:rPr lang="en-GB" b="1" dirty="0"/>
              <a:t>generalizability</a:t>
            </a:r>
            <a:r>
              <a:rPr lang="en-GB" dirty="0"/>
              <a:t> of the findings and raises concerns about </a:t>
            </a:r>
            <a:r>
              <a:rPr lang="en-GB" b="1" dirty="0"/>
              <a:t>sampling bias</a:t>
            </a:r>
            <a:r>
              <a:rPr lang="en-GB" dirty="0"/>
              <a:t>.</a:t>
            </a:r>
          </a:p>
          <a:p>
            <a:r>
              <a:rPr lang="en-GB" dirty="0"/>
              <a:t>While not strictly an ethical violation, it reflects a lack of </a:t>
            </a:r>
            <a:r>
              <a:rPr lang="en-GB" b="1" dirty="0"/>
              <a:t>inclusivity</a:t>
            </a:r>
            <a:r>
              <a:rPr lang="en-GB" dirty="0"/>
              <a:t> in research design.</a:t>
            </a:r>
          </a:p>
          <a:p>
            <a:pPr marL="158750" indent="0">
              <a:buNone/>
            </a:pPr>
            <a:endParaRPr lang="en-GB" b="1" dirty="0"/>
          </a:p>
          <a:p>
            <a:pPr marL="158750" indent="0">
              <a:buNone/>
            </a:pPr>
            <a:r>
              <a:rPr lang="en-GB" b="1" dirty="0"/>
              <a:t>Ethical Reflection</a:t>
            </a:r>
          </a:p>
          <a:p>
            <a:r>
              <a:rPr lang="en-GB" dirty="0"/>
              <a:t>While the Robbers Cave Experiment was groundbreaking in its findings, it would </a:t>
            </a:r>
            <a:r>
              <a:rPr lang="en-GB" b="1" dirty="0"/>
              <a:t>not meet today’s ethical standards</a:t>
            </a:r>
            <a:r>
              <a:rPr lang="en-GB" dirty="0"/>
              <a:t> set by bodies like the </a:t>
            </a:r>
            <a:r>
              <a:rPr lang="en-GB" b="1" dirty="0"/>
              <a:t>British Psychological Society (BPS)</a:t>
            </a:r>
            <a:r>
              <a:rPr lang="en-GB" dirty="0"/>
              <a:t> or </a:t>
            </a:r>
            <a:r>
              <a:rPr lang="en-GB" b="1" dirty="0"/>
              <a:t>American Psychological Association (APA)</a:t>
            </a:r>
            <a:r>
              <a:rPr lang="en-GB" dirty="0"/>
              <a:t>. It serves as a valuable case study in both </a:t>
            </a:r>
            <a:r>
              <a:rPr lang="en-GB" b="1" dirty="0"/>
              <a:t>social psychology</a:t>
            </a:r>
            <a:r>
              <a:rPr lang="en-GB" dirty="0"/>
              <a:t> and </a:t>
            </a:r>
            <a:r>
              <a:rPr lang="en-GB" b="1" dirty="0"/>
              <a:t>research ethics</a:t>
            </a:r>
            <a:r>
              <a:rPr lang="en-GB" dirty="0"/>
              <a:t>.</a:t>
            </a:r>
          </a:p>
          <a:p>
            <a:endParaRPr lang="en-GB" dirty="0"/>
          </a:p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20B6707-4AFF-E1B6-BCD7-7D0714352E44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AA939EEC-C3CC-4A10-B888-53BDA8BB7866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16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458427998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fontAlgn="t"/>
            <a:r>
              <a:rPr lang="en-GB" sz="1100" b="0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Imagine two groups are competing and relationships have deteriorated. How could we encourage cooperation?</a:t>
            </a:r>
          </a:p>
          <a:p>
            <a:pPr fontAlgn="t"/>
            <a:r>
              <a:rPr lang="en-GB" sz="1100" b="0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Your task is to design a superordinate goal. This is a goal that is important to both groups but cannot be achieved by either group acting alone.</a:t>
            </a:r>
          </a:p>
          <a:p>
            <a:pPr fontAlgn="t"/>
            <a:r>
              <a:rPr lang="en-GB" sz="1100" b="0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Think beyond simple suggestions such as "tell them to be nicer". Instead, consider the underlying psychology.</a:t>
            </a:r>
          </a:p>
          <a:p>
            <a:pPr fontAlgn="t"/>
            <a:r>
              <a:rPr lang="en-GB" sz="1100" b="0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Why would working together reduce hostility?</a:t>
            </a:r>
          </a:p>
          <a:p>
            <a:pPr fontAlgn="t"/>
            <a:r>
              <a:rPr lang="en-GB" sz="1100" b="0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As we discuss your ideas, think about concepts from last week's lecture such as categorisation, social identity, and stereotype change.</a:t>
            </a:r>
          </a:p>
          <a:p>
            <a:pPr fontAlgn="t"/>
            <a:r>
              <a:rPr lang="en-GB" sz="1100" b="0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We'll compare your answers with what Sherif actually did later in the study.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07408812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fontAlgn="t"/>
            <a:r>
              <a:rPr lang="en-GB" sz="1100" b="0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The Robbers Cave study provided compelling evidence for Realistic Group Conflict Theory and remains one of the </a:t>
            </a:r>
            <a:r>
              <a:rPr lang="en-GB" sz="1100" b="1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most influential studies in social psychology.</a:t>
            </a:r>
          </a:p>
          <a:p>
            <a:pPr fontAlgn="t"/>
            <a:endParaRPr lang="en-GB" sz="1100" b="0" i="0" u="none" strike="noStrike" cap="none" dirty="0">
              <a:solidFill>
                <a:srgbClr val="000000"/>
              </a:solidFill>
              <a:effectLst/>
              <a:latin typeface="Arial"/>
              <a:ea typeface="Arial"/>
              <a:cs typeface="Arial"/>
              <a:sym typeface="Arial"/>
            </a:endParaRPr>
          </a:p>
          <a:p>
            <a:pPr fontAlgn="t"/>
            <a:r>
              <a:rPr lang="en-GB" sz="1100" b="0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One major </a:t>
            </a:r>
            <a:r>
              <a:rPr lang="en-GB" sz="1100" b="1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strength</a:t>
            </a:r>
            <a:r>
              <a:rPr lang="en-GB" sz="1100" b="0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 of RGCT is that it highlights the role of </a:t>
            </a:r>
            <a:r>
              <a:rPr lang="en-GB" sz="1100" b="1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situational factors. </a:t>
            </a:r>
            <a:r>
              <a:rPr lang="en-GB" sz="1100" b="0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Rather than viewing prejudice as a </a:t>
            </a:r>
            <a:r>
              <a:rPr lang="en-GB" sz="1100" b="1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personality flaw or an inevitable consequence of human nature</a:t>
            </a:r>
            <a:r>
              <a:rPr lang="en-GB" sz="1100" b="0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, the theory suggests that </a:t>
            </a:r>
            <a:r>
              <a:rPr lang="en-GB" sz="1100" b="1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social environments can create hostility between groups.</a:t>
            </a:r>
          </a:p>
          <a:p>
            <a:pPr fontAlgn="t"/>
            <a:r>
              <a:rPr lang="en-GB" sz="1100" b="0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The theory also explains many </a:t>
            </a:r>
            <a:r>
              <a:rPr lang="en-GB" sz="1100" b="1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real-world conflicts involving competition</a:t>
            </a:r>
            <a:r>
              <a:rPr lang="en-GB" sz="1100" b="0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 over jobs, housing, political power, territory, or economic resources.</a:t>
            </a:r>
          </a:p>
          <a:p>
            <a:pPr fontAlgn="t"/>
            <a:endParaRPr lang="en-GB" sz="1100" b="0" i="0" u="none" strike="noStrike" cap="none" dirty="0">
              <a:solidFill>
                <a:srgbClr val="000000"/>
              </a:solidFill>
              <a:effectLst/>
              <a:latin typeface="Arial"/>
              <a:ea typeface="Arial"/>
              <a:cs typeface="Arial"/>
              <a:sym typeface="Arial"/>
            </a:endParaRPr>
          </a:p>
          <a:p>
            <a:pPr fontAlgn="t"/>
            <a:r>
              <a:rPr lang="en-GB" sz="1100" b="0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However, despite these strengths, RGCT </a:t>
            </a:r>
            <a:r>
              <a:rPr lang="en-GB" sz="1100" b="1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cannot explain all forms of prejudice.</a:t>
            </a:r>
          </a:p>
          <a:p>
            <a:pPr fontAlgn="t"/>
            <a:r>
              <a:rPr lang="en-GB" sz="1100" b="0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For example, </a:t>
            </a:r>
            <a:r>
              <a:rPr lang="en-GB" sz="1100" b="1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prejudice often exists even when groups are not directly competing </a:t>
            </a:r>
            <a:r>
              <a:rPr lang="en-GB" sz="1100" b="0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for scarce resources. People may hold </a:t>
            </a:r>
            <a:r>
              <a:rPr lang="en-GB" sz="1100" b="1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negative attitudes </a:t>
            </a:r>
            <a:r>
              <a:rPr lang="en-GB" sz="1100" b="0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towards groups they </a:t>
            </a:r>
            <a:r>
              <a:rPr lang="en-GB" sz="1100" b="1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rarely encounter and who pose little realistic threat to their interests.</a:t>
            </a:r>
          </a:p>
          <a:p>
            <a:pPr fontAlgn="t"/>
            <a:r>
              <a:rPr lang="en-GB" sz="1100" b="0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RGCT also struggles to explain findings from </a:t>
            </a:r>
            <a:r>
              <a:rPr lang="en-GB" sz="1100" b="1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minimal group studies</a:t>
            </a:r>
            <a:r>
              <a:rPr lang="en-GB" sz="1100" b="0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, where participants show ingroup favouritism despite there being no meaningful competition.</a:t>
            </a:r>
          </a:p>
          <a:p>
            <a:pPr fontAlgn="t"/>
            <a:r>
              <a:rPr lang="en-GB" sz="1100" b="0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These limitations encouraged psychologists to </a:t>
            </a:r>
            <a:r>
              <a:rPr lang="en-GB" sz="1100" b="1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develop alternative explanations that could account for a broader range of intergroup attitudes.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87120629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fontAlgn="t"/>
            <a:r>
              <a:rPr lang="en-GB" sz="1100" b="1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Discussion</a:t>
            </a:r>
          </a:p>
          <a:p>
            <a:pPr fontAlgn="t"/>
            <a:r>
              <a:rPr lang="en-GB" sz="1100" b="0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Which theory better explains modern prejudice?</a:t>
            </a:r>
          </a:p>
          <a:p>
            <a:endParaRPr lang="en-GB" dirty="0"/>
          </a:p>
          <a:p>
            <a:endParaRPr lang="en-GB" dirty="0"/>
          </a:p>
          <a:p>
            <a:pPr fontAlgn="t"/>
            <a:r>
              <a:rPr lang="en-GB" sz="1100" b="0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At this point it is useful to compare RGCT with Social Identity Theory from last week's lecture.</a:t>
            </a:r>
          </a:p>
          <a:p>
            <a:pPr fontAlgn="t"/>
            <a:r>
              <a:rPr lang="en-GB" sz="1100" b="0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Although </a:t>
            </a:r>
            <a:r>
              <a:rPr lang="en-GB" sz="1100" b="1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both theories explain prejudice</a:t>
            </a:r>
            <a:r>
              <a:rPr lang="en-GB" sz="1100" b="0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, they locate its </a:t>
            </a:r>
            <a:r>
              <a:rPr lang="en-GB" sz="1100" b="1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origins in different places.</a:t>
            </a:r>
          </a:p>
          <a:p>
            <a:pPr fontAlgn="t"/>
            <a:endParaRPr lang="en-GB" sz="1100" b="0" i="0" u="none" strike="noStrike" cap="none" dirty="0">
              <a:solidFill>
                <a:srgbClr val="000000"/>
              </a:solidFill>
              <a:effectLst/>
              <a:latin typeface="Arial"/>
              <a:ea typeface="Arial"/>
              <a:cs typeface="Arial"/>
              <a:sym typeface="Arial"/>
            </a:endParaRPr>
          </a:p>
          <a:p>
            <a:pPr fontAlgn="t"/>
            <a:r>
              <a:rPr lang="en-GB" sz="1100" b="0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Social Identity Theory argues that </a:t>
            </a:r>
            <a:r>
              <a:rPr lang="en-GB" sz="1100" b="1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prejudice emerges from basic psychological processes. </a:t>
            </a:r>
          </a:p>
          <a:p>
            <a:pPr fontAlgn="t"/>
            <a:r>
              <a:rPr lang="en-GB" sz="1100" b="0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Simply dividing people into groups can lead to </a:t>
            </a:r>
            <a:r>
              <a:rPr lang="en-GB" sz="1100" b="1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ingroup favouritism and outgroup bias.</a:t>
            </a:r>
          </a:p>
          <a:p>
            <a:pPr fontAlgn="t"/>
            <a:endParaRPr lang="en-GB" sz="1100" b="0" i="0" u="none" strike="noStrike" cap="none" dirty="0">
              <a:solidFill>
                <a:srgbClr val="000000"/>
              </a:solidFill>
              <a:effectLst/>
              <a:latin typeface="Arial"/>
              <a:ea typeface="Arial"/>
              <a:cs typeface="Arial"/>
              <a:sym typeface="Arial"/>
            </a:endParaRPr>
          </a:p>
          <a:p>
            <a:pPr fontAlgn="t"/>
            <a:r>
              <a:rPr lang="en-GB" sz="1100" b="0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RGCT, in contrast, argues that </a:t>
            </a:r>
            <a:r>
              <a:rPr lang="en-GB" sz="1100" b="1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competition is the crucial factor.</a:t>
            </a:r>
            <a:r>
              <a:rPr lang="en-GB" sz="1100" b="0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 </a:t>
            </a:r>
          </a:p>
          <a:p>
            <a:pPr fontAlgn="t"/>
            <a:r>
              <a:rPr lang="en-GB" sz="1100" b="0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Group differences become important because groups are </a:t>
            </a:r>
            <a:r>
              <a:rPr lang="en-GB" sz="1100" b="1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competing for resources and goals.</a:t>
            </a:r>
          </a:p>
          <a:p>
            <a:pPr fontAlgn="t"/>
            <a:endParaRPr lang="en-GB" sz="1100" b="0" i="0" u="none" strike="noStrike" cap="none" dirty="0">
              <a:solidFill>
                <a:srgbClr val="000000"/>
              </a:solidFill>
              <a:effectLst/>
              <a:latin typeface="Arial"/>
              <a:ea typeface="Arial"/>
              <a:cs typeface="Arial"/>
              <a:sym typeface="Arial"/>
            </a:endParaRPr>
          </a:p>
          <a:p>
            <a:pPr fontAlgn="t"/>
            <a:r>
              <a:rPr lang="en-GB" sz="1100" b="0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The two theories therefore offer different answers to the same question.</a:t>
            </a:r>
          </a:p>
          <a:p>
            <a:pPr fontAlgn="t"/>
            <a:r>
              <a:rPr lang="en-GB" sz="1100" b="0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According to Social Identity Theory:</a:t>
            </a:r>
          </a:p>
          <a:p>
            <a:pPr lvl="1" fontAlgn="t"/>
            <a:r>
              <a:rPr lang="en-GB" sz="1100" b="0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People compete because they already identify with their group.</a:t>
            </a:r>
          </a:p>
          <a:p>
            <a:pPr fontAlgn="t"/>
            <a:r>
              <a:rPr lang="en-GB" sz="1100" b="0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According to RGCT:</a:t>
            </a:r>
          </a:p>
          <a:p>
            <a:pPr lvl="1" fontAlgn="t"/>
            <a:r>
              <a:rPr lang="en-GB" sz="1100" b="0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People become prejudiced because competition creates hostility.</a:t>
            </a:r>
          </a:p>
          <a:p>
            <a:pPr fontAlgn="t"/>
            <a:endParaRPr lang="en-GB" sz="1100" b="0" i="0" u="none" strike="noStrike" cap="none" dirty="0">
              <a:solidFill>
                <a:srgbClr val="000000"/>
              </a:solidFill>
              <a:effectLst/>
              <a:latin typeface="Arial"/>
              <a:ea typeface="Arial"/>
              <a:cs typeface="Arial"/>
              <a:sym typeface="Arial"/>
            </a:endParaRPr>
          </a:p>
          <a:p>
            <a:pPr fontAlgn="t"/>
            <a:r>
              <a:rPr lang="en-GB" sz="1100" b="0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In reality, many psychologists view these theories </a:t>
            </a:r>
            <a:r>
              <a:rPr lang="en-GB" sz="1100" b="1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as complementary rather than competing explanations</a:t>
            </a:r>
            <a:r>
              <a:rPr lang="en-GB" sz="1100" b="0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.</a:t>
            </a:r>
          </a:p>
          <a:p>
            <a:pPr fontAlgn="t"/>
            <a:r>
              <a:rPr lang="en-GB" sz="1100" b="1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Social identities may create the foundation for bias, while competition and threat intensify it.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52544265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5C06019-A363-717C-6C85-6ED91986FF7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0DEBF139-C48B-5B5B-2289-5D336BF47530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</p:spPr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EA825164-1A8B-BCAB-D643-CC83B108ECAB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fontAlgn="t"/>
            <a:r>
              <a:rPr lang="en-GB" sz="1100" b="0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While RGCT remains highly influential, researchers increasingly recognised that </a:t>
            </a:r>
            <a:r>
              <a:rPr lang="en-GB" sz="1100" b="1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many forms of prejudice could not be explained solely through competition over resources</a:t>
            </a:r>
            <a:r>
              <a:rPr lang="en-GB" sz="1100" b="0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.</a:t>
            </a:r>
          </a:p>
          <a:p>
            <a:pPr fontAlgn="t"/>
            <a:r>
              <a:rPr lang="en-GB" sz="1100" b="0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For example, some prejudices appear to stem from concerns about </a:t>
            </a:r>
            <a:r>
              <a:rPr lang="en-GB" sz="1100" b="1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culture, religion, values, or identity </a:t>
            </a:r>
            <a:r>
              <a:rPr lang="en-GB" sz="1100" b="0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rather than material resources.</a:t>
            </a:r>
          </a:p>
          <a:p>
            <a:pPr fontAlgn="t"/>
            <a:r>
              <a:rPr lang="en-GB" sz="1100" b="0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People may also </a:t>
            </a:r>
            <a:r>
              <a:rPr lang="en-GB" sz="1100" b="1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perceive groups as threatening despite having little or no direct </a:t>
            </a:r>
            <a:r>
              <a:rPr lang="en-GB" sz="1100" b="0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interaction with them.</a:t>
            </a:r>
          </a:p>
          <a:p>
            <a:pPr fontAlgn="t"/>
            <a:endParaRPr lang="en-GB" sz="1100" b="0" i="0" u="none" strike="noStrike" cap="none" dirty="0">
              <a:solidFill>
                <a:srgbClr val="000000"/>
              </a:solidFill>
              <a:effectLst/>
              <a:latin typeface="Arial"/>
              <a:ea typeface="Arial"/>
              <a:cs typeface="Arial"/>
              <a:sym typeface="Arial"/>
            </a:endParaRPr>
          </a:p>
          <a:p>
            <a:pPr fontAlgn="t"/>
            <a:r>
              <a:rPr lang="en-GB" sz="1100" b="0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To address these issues, Walter Stephan and Cookie Stephan developed </a:t>
            </a:r>
            <a:r>
              <a:rPr lang="en-GB" sz="1100" b="1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Integrated Threat Theory.</a:t>
            </a:r>
          </a:p>
          <a:p>
            <a:pPr fontAlgn="t"/>
            <a:r>
              <a:rPr lang="en-GB" sz="1100" b="0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Their aim was to </a:t>
            </a:r>
            <a:r>
              <a:rPr lang="en-GB" sz="1100" b="1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bring together several existing perspectives </a:t>
            </a:r>
            <a:r>
              <a:rPr lang="en-GB" sz="1100" b="0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into a </a:t>
            </a:r>
            <a:r>
              <a:rPr lang="en-GB" sz="1100" b="1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broader framework </a:t>
            </a:r>
            <a:r>
              <a:rPr lang="en-GB" sz="1100" b="0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that could explain </a:t>
            </a:r>
            <a:r>
              <a:rPr lang="en-GB" sz="1100" b="1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why groups are viewed negatively across a wide range of contexts</a:t>
            </a:r>
            <a:r>
              <a:rPr lang="en-GB" sz="1100" b="0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.</a:t>
            </a:r>
          </a:p>
          <a:p>
            <a:pPr fontAlgn="t"/>
            <a:endParaRPr lang="en-GB" sz="1100" b="0" i="0" u="none" strike="noStrike" cap="none" dirty="0">
              <a:solidFill>
                <a:srgbClr val="000000"/>
              </a:solidFill>
              <a:effectLst/>
              <a:latin typeface="Arial"/>
              <a:ea typeface="Arial"/>
              <a:cs typeface="Arial"/>
              <a:sym typeface="Arial"/>
            </a:endParaRPr>
          </a:p>
          <a:p>
            <a:pPr fontAlgn="t"/>
            <a:r>
              <a:rPr lang="en-GB" sz="1100" b="0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According to ITT, prejudice is often driven by </a:t>
            </a:r>
            <a:r>
              <a:rPr lang="en-GB" sz="1100" b="1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perceptions of threat</a:t>
            </a:r>
            <a:r>
              <a:rPr lang="en-GB" sz="1100" b="0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. </a:t>
            </a:r>
          </a:p>
          <a:p>
            <a:pPr fontAlgn="t"/>
            <a:r>
              <a:rPr lang="en-GB" sz="1100" b="0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These threats may be </a:t>
            </a:r>
            <a:r>
              <a:rPr lang="en-GB" sz="1100" b="1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realistic, symbolic, emotional, or linked to existing stereotypes.</a:t>
            </a:r>
          </a:p>
          <a:p>
            <a:pPr fontAlgn="t"/>
            <a:r>
              <a:rPr lang="en-GB" sz="1100" b="0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Importantly, the theory recognises that </a:t>
            </a:r>
            <a:r>
              <a:rPr lang="en-GB" sz="1100" b="1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objective reality is often less important than how people interpret a situation</a:t>
            </a:r>
            <a:r>
              <a:rPr lang="en-GB" sz="1100" b="0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.</a:t>
            </a:r>
          </a:p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0D4A195A-DE8A-D828-38F8-3F24CFB00F7B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AA939EEC-C3CC-4A10-B888-53BDA8BB7866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20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464091649"/>
      </p:ext>
    </p:extLst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FE7ADE5-8734-B5FB-7A08-86D9519F2AC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A713CAE3-09A2-E63A-B560-085DC1975D94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</p:spPr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1CE7A50C-A7C6-6F68-16E4-9519E1C05B2F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fontAlgn="t"/>
            <a:r>
              <a:rPr lang="en-GB" sz="1100" b="0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Integrated Threat Theory proposes that prejudice can emerge from </a:t>
            </a:r>
            <a:r>
              <a:rPr lang="en-GB" sz="1100" b="1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four distinct but related forms of threat.</a:t>
            </a:r>
          </a:p>
          <a:p>
            <a:pPr fontAlgn="t"/>
            <a:endParaRPr lang="en-GB" sz="1100" b="0" i="0" u="none" strike="noStrike" cap="none" dirty="0">
              <a:solidFill>
                <a:srgbClr val="000000"/>
              </a:solidFill>
              <a:effectLst/>
              <a:latin typeface="Arial"/>
              <a:ea typeface="Arial"/>
              <a:cs typeface="Arial"/>
              <a:sym typeface="Arial"/>
            </a:endParaRPr>
          </a:p>
          <a:p>
            <a:pPr fontAlgn="t"/>
            <a:r>
              <a:rPr lang="en-GB" sz="1100" b="0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The first is </a:t>
            </a:r>
            <a:r>
              <a:rPr lang="en-GB" sz="1100" b="1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realistic threat</a:t>
            </a:r>
            <a:r>
              <a:rPr lang="en-GB" sz="1100" b="0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, which is most similar to the ideas found within RGCT. These involve concerns about </a:t>
            </a:r>
            <a:r>
              <a:rPr lang="en-GB" sz="1100" b="1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resources, jobs, safety, economic opportunities, or political influence.</a:t>
            </a:r>
          </a:p>
          <a:p>
            <a:pPr fontAlgn="t"/>
            <a:r>
              <a:rPr lang="en-GB" sz="1100" b="0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The second is </a:t>
            </a:r>
            <a:r>
              <a:rPr lang="en-GB" sz="1100" b="1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symbolic threat</a:t>
            </a:r>
            <a:r>
              <a:rPr lang="en-GB" sz="1100" b="0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. This occurs when groups are </a:t>
            </a:r>
            <a:r>
              <a:rPr lang="en-GB" sz="1100" b="1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perceived as challenging cultural values, traditions, beliefs, or social norms</a:t>
            </a:r>
            <a:r>
              <a:rPr lang="en-GB" sz="1100" b="0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.</a:t>
            </a:r>
          </a:p>
          <a:p>
            <a:pPr fontAlgn="t"/>
            <a:r>
              <a:rPr lang="en-GB" sz="1100" b="0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The third is </a:t>
            </a:r>
            <a:r>
              <a:rPr lang="en-GB" sz="1100" b="1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intergroup anxiety</a:t>
            </a:r>
            <a:r>
              <a:rPr lang="en-GB" sz="1100" b="0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. People sometimes </a:t>
            </a:r>
            <a:r>
              <a:rPr lang="en-GB" sz="1100" b="1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experience uncertainty or discomfort</a:t>
            </a:r>
            <a:r>
              <a:rPr lang="en-GB" sz="1100" b="0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 when interacting with members of unfamiliar groups, particularly when they are concerned about being </a:t>
            </a:r>
            <a:r>
              <a:rPr lang="en-GB" sz="1100" b="1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judged or behaving inappropriately</a:t>
            </a:r>
            <a:r>
              <a:rPr lang="en-GB" sz="1100" b="0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.</a:t>
            </a:r>
          </a:p>
          <a:p>
            <a:pPr fontAlgn="t"/>
            <a:r>
              <a:rPr lang="en-GB" sz="1100" b="0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Finally, </a:t>
            </a:r>
            <a:r>
              <a:rPr lang="en-GB" sz="1100" b="1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negative stereotypes </a:t>
            </a:r>
            <a:r>
              <a:rPr lang="en-GB" sz="1100" b="0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can themselves create threat perceptions. If we </a:t>
            </a:r>
            <a:r>
              <a:rPr lang="en-GB" sz="1100" b="1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expect members of another group to behave</a:t>
            </a:r>
            <a:r>
              <a:rPr lang="en-GB" sz="1100" b="0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 in dangerous, dishonest, or undesirable ways, these expectations can </a:t>
            </a:r>
            <a:r>
              <a:rPr lang="en-GB" sz="1100" b="1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generate fear and prejudice before any interaction has occurred.</a:t>
            </a:r>
          </a:p>
          <a:p>
            <a:pPr fontAlgn="t"/>
            <a:r>
              <a:rPr lang="en-GB" sz="1100" b="0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Together, these four components provide a </a:t>
            </a:r>
            <a:r>
              <a:rPr lang="en-GB" sz="1100" b="1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broader explanation of prejudice than RGCT alone.</a:t>
            </a:r>
          </a:p>
          <a:p>
            <a:pPr fontAlgn="t"/>
            <a:endParaRPr lang="en-GB" sz="1100" b="0" i="0" u="none" strike="noStrike" cap="none" dirty="0">
              <a:solidFill>
                <a:srgbClr val="000000"/>
              </a:solidFill>
              <a:effectLst/>
              <a:latin typeface="Arial"/>
              <a:ea typeface="Arial"/>
              <a:cs typeface="Arial"/>
              <a:sym typeface="Arial"/>
            </a:endParaRPr>
          </a:p>
          <a:p>
            <a:pPr fontAlgn="t"/>
            <a:endParaRPr lang="en-GB" sz="1100" b="0" i="0" u="none" strike="noStrike" cap="none" dirty="0">
              <a:solidFill>
                <a:srgbClr val="000000"/>
              </a:solidFill>
              <a:effectLst/>
              <a:latin typeface="Arial"/>
              <a:ea typeface="Arial"/>
              <a:cs typeface="Arial"/>
              <a:sym typeface="Arial"/>
            </a:endParaRPr>
          </a:p>
          <a:p>
            <a:pPr fontAlgn="t"/>
            <a:endParaRPr lang="en-GB" sz="1100" b="0" i="0" u="none" strike="noStrike" cap="none" dirty="0">
              <a:solidFill>
                <a:srgbClr val="000000"/>
              </a:solidFill>
              <a:effectLst/>
              <a:latin typeface="Arial"/>
              <a:ea typeface="Arial"/>
              <a:cs typeface="Arial"/>
              <a:sym typeface="Arial"/>
            </a:endParaRPr>
          </a:p>
          <a:p>
            <a:pPr fontAlgn="t"/>
            <a:r>
              <a:rPr lang="en-GB" sz="1100" b="1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Craig &amp; Richeson (2014)</a:t>
            </a:r>
          </a:p>
          <a:p>
            <a:pPr fontAlgn="t"/>
            <a:r>
              <a:rPr lang="en-GB" sz="1100" b="0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Demographic shift research showing that perceived threats to majority status can increase negative attitudes.</a:t>
            </a:r>
          </a:p>
          <a:p>
            <a:pPr fontAlgn="t"/>
            <a:r>
              <a:rPr lang="en-GB" sz="1100" b="1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Riek, Mania &amp; Gaertner (2006)</a:t>
            </a:r>
          </a:p>
          <a:p>
            <a:pPr fontAlgn="t"/>
            <a:r>
              <a:rPr lang="en-GB" sz="1100" b="0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Excellent meta-analysis showing both realistic and symbolic threats predict prejudice across multiple intergroup contexts.</a:t>
            </a:r>
          </a:p>
          <a:p>
            <a:pPr fontAlgn="t"/>
            <a:r>
              <a:rPr lang="en-GB" sz="1100" b="1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Esses et al. (2001)</a:t>
            </a:r>
          </a:p>
          <a:p>
            <a:pPr fontAlgn="t"/>
            <a:r>
              <a:rPr lang="en-GB" sz="1100" b="0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Particularly useful because it links threat perceptions to attitudes towards immigrants and refugees, which students typically find relatable and easy to apply.</a:t>
            </a:r>
          </a:p>
          <a:p>
            <a:pPr fontAlgn="t"/>
            <a:endParaRPr lang="en-GB" sz="1100" b="0" i="0" u="none" strike="noStrike" cap="none" dirty="0">
              <a:solidFill>
                <a:srgbClr val="000000"/>
              </a:solidFill>
              <a:effectLst/>
              <a:latin typeface="Arial"/>
              <a:ea typeface="Arial"/>
              <a:cs typeface="Arial"/>
              <a:sym typeface="Arial"/>
            </a:endParaRPr>
          </a:p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B108682-6BCC-63DD-CBC8-F1E5AE148CDF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AA939EEC-C3CC-4A10-B888-53BDA8BB7866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21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478931852"/>
      </p:ext>
    </p:extLst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4DABAAE-1ACD-B11B-AFE0-C1E9B577BEA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60C9C82F-FD91-FA7B-88F5-528B76AF21B3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</p:spPr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E9056935-3445-640F-7421-95F4B66689CA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fontAlgn="t"/>
            <a:r>
              <a:rPr lang="en-GB" sz="1100" b="0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The first form of threat identified by Integrated Threat Theory is </a:t>
            </a:r>
            <a:r>
              <a:rPr lang="en-GB" sz="1100" b="1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realistic threat.</a:t>
            </a:r>
          </a:p>
          <a:p>
            <a:pPr fontAlgn="t"/>
            <a:r>
              <a:rPr lang="en-GB" sz="1100" b="0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Realistic threats refer to perceptions that an outgroup threatens </a:t>
            </a:r>
            <a:r>
              <a:rPr lang="en-GB" sz="1100" b="1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tangible outcomes </a:t>
            </a:r>
            <a:r>
              <a:rPr lang="en-GB" sz="1100" b="0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that are important to the ingroup. </a:t>
            </a:r>
          </a:p>
          <a:p>
            <a:pPr fontAlgn="t"/>
            <a:r>
              <a:rPr lang="en-GB" sz="1100" b="0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These may include </a:t>
            </a:r>
            <a:r>
              <a:rPr lang="en-GB" sz="1100" b="1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economic resources, employment opportunities, housing, political influence, access to healthcare, physical safety, or broader social opportunities.</a:t>
            </a:r>
          </a:p>
          <a:p>
            <a:pPr fontAlgn="t"/>
            <a:endParaRPr lang="en-GB" sz="1100" b="1" i="0" u="none" strike="noStrike" cap="none" dirty="0">
              <a:solidFill>
                <a:srgbClr val="000000"/>
              </a:solidFill>
              <a:effectLst/>
              <a:latin typeface="Arial"/>
              <a:ea typeface="Arial"/>
              <a:cs typeface="Arial"/>
              <a:sym typeface="Arial"/>
            </a:endParaRPr>
          </a:p>
          <a:p>
            <a:pPr fontAlgn="t"/>
            <a:r>
              <a:rPr lang="en-GB" sz="1100" b="0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The mechanism is relatively straightforward. </a:t>
            </a:r>
          </a:p>
          <a:p>
            <a:pPr fontAlgn="t"/>
            <a:r>
              <a:rPr lang="en-GB" sz="1100" b="0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When individuals </a:t>
            </a:r>
            <a:r>
              <a:rPr lang="en-GB" sz="1100" b="1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perceive resources as limited</a:t>
            </a:r>
            <a:r>
              <a:rPr lang="en-GB" sz="1100" b="0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, they may see another group as </a:t>
            </a:r>
            <a:r>
              <a:rPr lang="en-GB" sz="1100" b="1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competing for those resources</a:t>
            </a:r>
            <a:r>
              <a:rPr lang="en-GB" sz="1100" b="0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. </a:t>
            </a:r>
          </a:p>
          <a:p>
            <a:pPr fontAlgn="t"/>
            <a:r>
              <a:rPr lang="en-GB" sz="1100" b="0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This creates a situation in which </a:t>
            </a:r>
            <a:r>
              <a:rPr lang="en-GB" sz="1100" b="1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one group's gain is perceived as another group's loss.</a:t>
            </a:r>
          </a:p>
          <a:p>
            <a:pPr fontAlgn="t"/>
            <a:endParaRPr lang="en-GB" sz="1100" b="0" i="0" u="none" strike="noStrike" cap="none" dirty="0">
              <a:solidFill>
                <a:srgbClr val="000000"/>
              </a:solidFill>
              <a:effectLst/>
              <a:latin typeface="Arial"/>
              <a:ea typeface="Arial"/>
              <a:cs typeface="Arial"/>
              <a:sym typeface="Arial"/>
            </a:endParaRPr>
          </a:p>
          <a:p>
            <a:pPr fontAlgn="t"/>
            <a:r>
              <a:rPr lang="en-GB" sz="1100" b="0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In many ways, realistic threat </a:t>
            </a:r>
            <a:r>
              <a:rPr lang="en-GB" sz="1100" b="1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overlaps with the ideas proposed by Realistic Group Conflict Theory</a:t>
            </a:r>
            <a:r>
              <a:rPr lang="en-GB" sz="1100" b="0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. </a:t>
            </a:r>
          </a:p>
          <a:p>
            <a:pPr fontAlgn="t"/>
            <a:r>
              <a:rPr lang="en-GB" sz="1100" b="0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However, ITT extends this idea by recognising that the </a:t>
            </a:r>
            <a:r>
              <a:rPr lang="en-GB" sz="1100" b="1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perception of competition is often more important than actual competition.</a:t>
            </a:r>
          </a:p>
          <a:p>
            <a:pPr fontAlgn="t"/>
            <a:endParaRPr lang="en-GB" sz="1100" b="0" i="0" u="none" strike="noStrike" cap="none" dirty="0">
              <a:solidFill>
                <a:srgbClr val="000000"/>
              </a:solidFill>
              <a:effectLst/>
              <a:latin typeface="Arial"/>
              <a:ea typeface="Arial"/>
              <a:cs typeface="Arial"/>
              <a:sym typeface="Arial"/>
            </a:endParaRPr>
          </a:p>
          <a:p>
            <a:pPr fontAlgn="t"/>
            <a:r>
              <a:rPr lang="en-GB" sz="1100" b="0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Supporting evidence comes from </a:t>
            </a:r>
            <a:r>
              <a:rPr lang="en-GB" sz="1100" b="1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Quillian</a:t>
            </a:r>
            <a:r>
              <a:rPr lang="en-GB" sz="1100" b="0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 (1995), who found that </a:t>
            </a:r>
            <a:r>
              <a:rPr lang="en-GB" sz="1100" b="1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perceptions of economic competition were associated with more negative attitudes </a:t>
            </a:r>
            <a:r>
              <a:rPr lang="en-GB" sz="1100" b="0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towards ethnic minority groups. </a:t>
            </a:r>
          </a:p>
          <a:p>
            <a:pPr fontAlgn="t"/>
            <a:r>
              <a:rPr lang="en-GB" sz="1100" b="0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Similarly, </a:t>
            </a:r>
            <a:r>
              <a:rPr lang="en-GB" sz="1100" b="1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Riek, Mania and Gaertner's</a:t>
            </a:r>
            <a:r>
              <a:rPr lang="en-GB" sz="1100" b="0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 (2006) meta-analysis demonstrated that </a:t>
            </a:r>
            <a:r>
              <a:rPr lang="en-GB" sz="1100" b="1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realistic threats consistently predict prejudice across a wide range of intergroup contexts.</a:t>
            </a:r>
          </a:p>
          <a:p>
            <a:pPr fontAlgn="t"/>
            <a:endParaRPr lang="en-GB" sz="1100" b="0" i="0" u="none" strike="noStrike" cap="none" dirty="0">
              <a:solidFill>
                <a:srgbClr val="000000"/>
              </a:solidFill>
              <a:effectLst/>
              <a:latin typeface="Arial"/>
              <a:ea typeface="Arial"/>
              <a:cs typeface="Arial"/>
              <a:sym typeface="Arial"/>
            </a:endParaRPr>
          </a:p>
          <a:p>
            <a:pPr fontAlgn="t"/>
            <a:r>
              <a:rPr lang="en-GB" sz="1100" b="0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A common application of realistic threat can be seen in </a:t>
            </a:r>
            <a:r>
              <a:rPr lang="en-GB" sz="1100" b="1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attitudes towards immigration</a:t>
            </a:r>
            <a:r>
              <a:rPr lang="en-GB" sz="1100" b="0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. </a:t>
            </a:r>
          </a:p>
          <a:p>
            <a:pPr fontAlgn="t"/>
            <a:r>
              <a:rPr lang="en-GB" sz="1100" b="0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Concerns surrounding jobs, housing availability, welfare provision, and public services are often framed as </a:t>
            </a:r>
            <a:r>
              <a:rPr lang="en-GB" sz="1100" b="1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resource-based threats.</a:t>
            </a:r>
          </a:p>
          <a:p>
            <a:pPr fontAlgn="t"/>
            <a:r>
              <a:rPr lang="en-GB" sz="1100" b="0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However, realistic threat is </a:t>
            </a:r>
            <a:r>
              <a:rPr lang="en-GB" sz="1100" b="1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not a complete explanation. </a:t>
            </a:r>
          </a:p>
          <a:p>
            <a:pPr fontAlgn="t"/>
            <a:r>
              <a:rPr lang="en-GB" sz="1100" b="0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Many groups are viewed negatively despite posing </a:t>
            </a:r>
            <a:r>
              <a:rPr lang="en-GB" sz="1100" b="1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little objective competition for resources</a:t>
            </a:r>
            <a:r>
              <a:rPr lang="en-GB" sz="1100" b="0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. </a:t>
            </a:r>
          </a:p>
          <a:p>
            <a:pPr fontAlgn="t"/>
            <a:r>
              <a:rPr lang="en-GB" sz="1100" b="0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Also, individuals can perceive </a:t>
            </a:r>
            <a:r>
              <a:rPr lang="en-GB" sz="1100" b="1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intense realistic threats even when objective evidence suggests minimal competition</a:t>
            </a:r>
            <a:r>
              <a:rPr lang="en-GB" sz="1100" b="0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, highlighting the importance of subjective interpretation.</a:t>
            </a:r>
          </a:p>
          <a:p>
            <a:pPr marL="158750" indent="0">
              <a:buNone/>
            </a:pPr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46688CB6-BC1F-F48B-6D99-B01905CAD3FB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AA939EEC-C3CC-4A10-B888-53BDA8BB7866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22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764169699"/>
      </p:ext>
    </p:extLst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5C9D5AB-5836-EC43-6D08-9AA12445DC8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884901CA-5588-AEAD-AC09-AE092538A82D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</p:spPr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AAB2E875-100B-E383-4DAE-A3D58F3EFCF6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Transition slide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80096CF-70E1-8AFE-36D0-D892A975A91F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AA939EEC-C3CC-4A10-B888-53BDA8BB7866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23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368380863"/>
      </p:ext>
    </p:extLst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115CC29-A5A3-949A-3553-009AE1D2623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9E7C1963-F2B3-366F-F353-BD1AA566CBDE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</p:spPr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D3396655-2D1A-085E-1CE6-C4BD7031DD3C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fontAlgn="t"/>
            <a:r>
              <a:rPr lang="en-GB" sz="1100" b="0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Symbolic threats differ from realistic threats because they are </a:t>
            </a:r>
            <a:r>
              <a:rPr lang="en-GB" sz="1100" b="1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not primarily concerned with material resources.</a:t>
            </a:r>
          </a:p>
          <a:p>
            <a:pPr fontAlgn="t"/>
            <a:r>
              <a:rPr lang="en-GB" sz="1100" b="0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Instead, symbolic threats arise when individuals believe that another group </a:t>
            </a:r>
            <a:r>
              <a:rPr lang="en-GB" sz="1100" b="1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challenges important aspects of their identity, values, beliefs, customs, traditions, or culture.</a:t>
            </a:r>
          </a:p>
          <a:p>
            <a:pPr fontAlgn="t"/>
            <a:endParaRPr lang="en-GB" sz="1100" b="1" i="0" u="none" strike="noStrike" cap="none" dirty="0">
              <a:solidFill>
                <a:srgbClr val="000000"/>
              </a:solidFill>
              <a:effectLst/>
              <a:latin typeface="Arial"/>
              <a:ea typeface="Arial"/>
              <a:cs typeface="Arial"/>
              <a:sym typeface="Arial"/>
            </a:endParaRPr>
          </a:p>
          <a:p>
            <a:pPr fontAlgn="t"/>
            <a:r>
              <a:rPr lang="en-GB" sz="1100" b="0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The psychological mechanism underlying symbolic threat is rooted in </a:t>
            </a:r>
            <a:r>
              <a:rPr lang="en-GB" sz="1100" b="1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identity protection</a:t>
            </a:r>
            <a:r>
              <a:rPr lang="en-GB" sz="1100" b="0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. </a:t>
            </a:r>
          </a:p>
          <a:p>
            <a:pPr fontAlgn="t"/>
            <a:r>
              <a:rPr lang="en-GB" sz="1100" b="0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People are strongly </a:t>
            </a:r>
            <a:r>
              <a:rPr lang="en-GB" sz="1100" b="1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motivated to maintain a positive and coherent sense </a:t>
            </a:r>
            <a:r>
              <a:rPr lang="en-GB" sz="1100" b="0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of who they are, both as </a:t>
            </a:r>
            <a:r>
              <a:rPr lang="en-GB" sz="1100" b="1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individuals</a:t>
            </a:r>
            <a:r>
              <a:rPr lang="en-GB" sz="1100" b="0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 and as </a:t>
            </a:r>
            <a:r>
              <a:rPr lang="en-GB" sz="1100" b="1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members of social groups. </a:t>
            </a:r>
          </a:p>
          <a:p>
            <a:pPr fontAlgn="t"/>
            <a:r>
              <a:rPr lang="en-GB" sz="1100" b="0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When another group is perceived as challenging those values or cultural norms, </a:t>
            </a:r>
            <a:r>
              <a:rPr lang="en-GB" sz="1100" b="1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feelings of threat may emerge.</a:t>
            </a:r>
          </a:p>
          <a:p>
            <a:pPr fontAlgn="t"/>
            <a:endParaRPr lang="en-GB" sz="1100" b="1" i="0" u="none" strike="noStrike" cap="none" dirty="0">
              <a:solidFill>
                <a:srgbClr val="000000"/>
              </a:solidFill>
              <a:effectLst/>
              <a:latin typeface="Arial"/>
              <a:ea typeface="Arial"/>
              <a:cs typeface="Arial"/>
              <a:sym typeface="Arial"/>
            </a:endParaRPr>
          </a:p>
          <a:p>
            <a:pPr fontAlgn="t"/>
            <a:r>
              <a:rPr lang="en-GB" sz="1100" b="0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Research has repeatedly found symbolic threat to be a </a:t>
            </a:r>
            <a:r>
              <a:rPr lang="en-GB" sz="1100" b="1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powerful predictor of prejudice</a:t>
            </a:r>
            <a:r>
              <a:rPr lang="en-GB" sz="1100" b="0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.</a:t>
            </a:r>
          </a:p>
          <a:p>
            <a:pPr fontAlgn="t"/>
            <a:r>
              <a:rPr lang="en-GB" sz="1100" b="0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In fact, some studies suggest that symbolic threats </a:t>
            </a:r>
            <a:r>
              <a:rPr lang="en-GB" sz="1100" b="1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may be even more influential than realistic threats </a:t>
            </a:r>
            <a:r>
              <a:rPr lang="en-GB" sz="1100" b="0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in certain contexts.</a:t>
            </a:r>
          </a:p>
          <a:p>
            <a:pPr fontAlgn="t"/>
            <a:r>
              <a:rPr lang="en-GB" sz="1100" b="0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For example, </a:t>
            </a:r>
            <a:r>
              <a:rPr lang="en-GB" sz="1100" b="1" i="0" u="none" strike="noStrike" cap="none" dirty="0" err="1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Verkuyten</a:t>
            </a:r>
            <a:r>
              <a:rPr lang="en-GB" sz="1100" b="0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 (2009) found that concerns about </a:t>
            </a:r>
            <a:r>
              <a:rPr lang="en-GB" sz="1100" b="1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national identity and cultural values </a:t>
            </a:r>
            <a:r>
              <a:rPr lang="en-GB" sz="1100" b="0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predicted attitudes towards ethnic minority groups. </a:t>
            </a:r>
          </a:p>
          <a:p>
            <a:pPr fontAlgn="t"/>
            <a:r>
              <a:rPr lang="en-GB" sz="1100" b="0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Similarly, </a:t>
            </a:r>
            <a:r>
              <a:rPr lang="en-GB" sz="1100" b="1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Craig and Richeson </a:t>
            </a:r>
            <a:r>
              <a:rPr lang="en-GB" sz="1100" b="0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(2014) demonstrated </a:t>
            </a:r>
            <a:r>
              <a:rPr lang="en-GB" sz="1100" b="1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that demographic changes can trigger concerns </a:t>
            </a:r>
            <a:r>
              <a:rPr lang="en-GB" sz="1100" b="0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about </a:t>
            </a:r>
            <a:r>
              <a:rPr lang="en-GB" sz="1100" b="1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shifts in social status and identity </a:t>
            </a:r>
            <a:r>
              <a:rPr lang="en-GB" sz="1100" b="0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among majority-group members.</a:t>
            </a:r>
          </a:p>
          <a:p>
            <a:pPr fontAlgn="t"/>
            <a:endParaRPr lang="en-GB" sz="1100" b="0" i="0" u="none" strike="noStrike" cap="none" dirty="0">
              <a:solidFill>
                <a:srgbClr val="000000"/>
              </a:solidFill>
              <a:effectLst/>
              <a:latin typeface="Arial"/>
              <a:ea typeface="Arial"/>
              <a:cs typeface="Arial"/>
              <a:sym typeface="Arial"/>
            </a:endParaRPr>
          </a:p>
          <a:p>
            <a:pPr fontAlgn="t"/>
            <a:r>
              <a:rPr lang="en-GB" sz="1100" b="0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Applications are particularly evident within public debates surrounding </a:t>
            </a:r>
            <a:r>
              <a:rPr lang="en-GB" sz="1100" b="1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immigration, multiculturalism, religion, sexuality, and social change</a:t>
            </a:r>
            <a:r>
              <a:rPr lang="en-GB" sz="1100" b="0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. </a:t>
            </a:r>
          </a:p>
          <a:p>
            <a:pPr fontAlgn="t"/>
            <a:r>
              <a:rPr lang="en-GB" sz="1100" b="0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Discussions in these contexts </a:t>
            </a:r>
            <a:r>
              <a:rPr lang="en-GB" sz="1100" b="1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often focus less on resources and more on perceived threats to traditions, values, or national identity.</a:t>
            </a:r>
          </a:p>
          <a:p>
            <a:pPr fontAlgn="t"/>
            <a:endParaRPr lang="en-GB" sz="1100" b="1" i="0" u="none" strike="noStrike" cap="none" dirty="0">
              <a:solidFill>
                <a:srgbClr val="000000"/>
              </a:solidFill>
              <a:effectLst/>
              <a:latin typeface="Arial"/>
              <a:ea typeface="Arial"/>
              <a:cs typeface="Arial"/>
              <a:sym typeface="Arial"/>
            </a:endParaRPr>
          </a:p>
          <a:p>
            <a:pPr fontAlgn="t"/>
            <a:r>
              <a:rPr lang="en-GB" sz="1100" b="0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One criticism of symbolic threat is that it can sometimes be </a:t>
            </a:r>
            <a:r>
              <a:rPr lang="en-GB" sz="1100" b="1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difficult to distinguish from prejudice itself</a:t>
            </a:r>
            <a:r>
              <a:rPr lang="en-GB" sz="1100" b="0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. </a:t>
            </a:r>
          </a:p>
          <a:p>
            <a:pPr fontAlgn="t"/>
            <a:r>
              <a:rPr lang="en-GB" sz="1100" b="0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If someone </a:t>
            </a:r>
            <a:r>
              <a:rPr lang="en-GB" sz="1100" b="1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already dislikes </a:t>
            </a:r>
            <a:r>
              <a:rPr lang="en-GB" sz="1100" b="0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another group, they may be </a:t>
            </a:r>
            <a:r>
              <a:rPr lang="en-GB" sz="1100" b="1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more likely to perceive that group as threatening their values. </a:t>
            </a:r>
          </a:p>
          <a:p>
            <a:pPr fontAlgn="t"/>
            <a:r>
              <a:rPr lang="en-GB" sz="1100" b="0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This raises questions about the </a:t>
            </a:r>
            <a:r>
              <a:rPr lang="en-GB" sz="1100" b="1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direction of causality.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0C70B6CA-47D5-EF45-21C1-2F89D9209008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AA939EEC-C3CC-4A10-B888-53BDA8BB7866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24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114152123"/>
      </p:ext>
    </p:extLst>
  </p:cSld>
  <p:clrMapOvr>
    <a:masterClrMapping/>
  </p:clrMapOvr>
</p:notes>
</file>

<file path=ppt/notesSlides/notesSlide2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4F4D882-F32A-DB17-E05B-140ACF35692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1CC90990-14FB-80CE-D9B2-C13620D1B594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</p:spPr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0ED298BA-2EEE-FA5D-DA8F-59EB62E9D041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Transition Slide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AE79795-E843-7D7B-4326-ACC6350B553B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AA939EEC-C3CC-4A10-B888-53BDA8BB7866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25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164165720"/>
      </p:ext>
    </p:extLst>
  </p:cSld>
  <p:clrMapOvr>
    <a:masterClrMapping/>
  </p:clrMapOvr>
</p:notes>
</file>

<file path=ppt/notesSlides/notesSlide2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FBB5464-069A-5A81-83D1-C3881E8B44B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79CFDA4F-EF26-D32A-BC4B-CCDD6131407A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</p:spPr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2D3F74DE-1373-41A1-1FCE-385D66FDAE2A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fontAlgn="t"/>
            <a:r>
              <a:rPr lang="en-GB" sz="1100" b="0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The third component of Integrated Threat Theory is </a:t>
            </a:r>
            <a:r>
              <a:rPr lang="en-GB" sz="1100" b="1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intergroup anxiety.</a:t>
            </a:r>
          </a:p>
          <a:p>
            <a:pPr fontAlgn="t"/>
            <a:r>
              <a:rPr lang="en-GB" sz="1100" b="0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Unlike realistic and symbolic threats, intergroup anxiety focuses on </a:t>
            </a:r>
            <a:r>
              <a:rPr lang="en-GB" sz="1100" b="1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people's emotional responses during interactions </a:t>
            </a:r>
            <a:r>
              <a:rPr lang="en-GB" sz="1100" b="0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with members of other groups.</a:t>
            </a:r>
          </a:p>
          <a:p>
            <a:pPr fontAlgn="t"/>
            <a:endParaRPr lang="en-GB" sz="1100" b="0" i="0" u="none" strike="noStrike" cap="none" dirty="0">
              <a:solidFill>
                <a:srgbClr val="000000"/>
              </a:solidFill>
              <a:effectLst/>
              <a:latin typeface="Arial"/>
              <a:ea typeface="Arial"/>
              <a:cs typeface="Arial"/>
              <a:sym typeface="Arial"/>
            </a:endParaRPr>
          </a:p>
          <a:p>
            <a:pPr fontAlgn="t"/>
            <a:r>
              <a:rPr lang="en-GB" sz="1100" b="0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The psychological mechanism centres on </a:t>
            </a:r>
            <a:r>
              <a:rPr lang="en-GB" sz="1100" b="1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uncertainty</a:t>
            </a:r>
            <a:r>
              <a:rPr lang="en-GB" sz="1100" b="0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. </a:t>
            </a:r>
          </a:p>
          <a:p>
            <a:pPr fontAlgn="t"/>
            <a:r>
              <a:rPr lang="en-GB" sz="1100" b="0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Individuals may worry about </a:t>
            </a:r>
            <a:r>
              <a:rPr lang="en-GB" sz="1100" b="1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saying the wrong thing</a:t>
            </a:r>
            <a:r>
              <a:rPr lang="en-GB" sz="1100" b="0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, </a:t>
            </a:r>
            <a:r>
              <a:rPr lang="en-GB" sz="1100" b="1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appearing prejudiced, being rejected, or being negatively judged </a:t>
            </a:r>
            <a:r>
              <a:rPr lang="en-GB" sz="1100" b="0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by members of the outgroup. </a:t>
            </a:r>
          </a:p>
          <a:p>
            <a:pPr fontAlgn="t"/>
            <a:r>
              <a:rPr lang="en-GB" sz="1100" b="0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These concerns create feelings of </a:t>
            </a:r>
            <a:r>
              <a:rPr lang="en-GB" sz="1100" b="1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discomfort and anxiety.</a:t>
            </a:r>
          </a:p>
          <a:p>
            <a:pPr fontAlgn="t"/>
            <a:endParaRPr lang="en-GB" sz="1100" b="0" i="0" u="none" strike="noStrike" cap="none" dirty="0">
              <a:solidFill>
                <a:srgbClr val="000000"/>
              </a:solidFill>
              <a:effectLst/>
              <a:latin typeface="Arial"/>
              <a:ea typeface="Arial"/>
              <a:cs typeface="Arial"/>
              <a:sym typeface="Arial"/>
            </a:endParaRPr>
          </a:p>
          <a:p>
            <a:pPr fontAlgn="t"/>
            <a:r>
              <a:rPr lang="en-GB" sz="1100" b="0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Importantly, intergroup anxiety does </a:t>
            </a:r>
            <a:r>
              <a:rPr lang="en-GB" sz="1100" b="1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not require hostility</a:t>
            </a:r>
            <a:r>
              <a:rPr lang="en-GB" sz="1100" b="0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. </a:t>
            </a:r>
          </a:p>
          <a:p>
            <a:pPr fontAlgn="t"/>
            <a:r>
              <a:rPr lang="en-GB" sz="1100" b="0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A person may </a:t>
            </a:r>
            <a:r>
              <a:rPr lang="en-GB" sz="1100" b="1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genuinely endorse egalitarian values </a:t>
            </a:r>
            <a:r>
              <a:rPr lang="en-GB" sz="1100" b="0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while still feeling </a:t>
            </a:r>
            <a:r>
              <a:rPr lang="en-GB" sz="1100" b="1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uncomfortable during intergroup interactions</a:t>
            </a:r>
            <a:r>
              <a:rPr lang="en-GB" sz="1100" b="0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.</a:t>
            </a:r>
          </a:p>
          <a:p>
            <a:pPr fontAlgn="t"/>
            <a:endParaRPr lang="en-GB" sz="1100" b="0" i="0" u="none" strike="noStrike" cap="none" dirty="0">
              <a:solidFill>
                <a:srgbClr val="000000"/>
              </a:solidFill>
              <a:effectLst/>
              <a:latin typeface="Arial"/>
              <a:ea typeface="Arial"/>
              <a:cs typeface="Arial"/>
              <a:sym typeface="Arial"/>
            </a:endParaRPr>
          </a:p>
          <a:p>
            <a:pPr fontAlgn="t"/>
            <a:r>
              <a:rPr lang="en-GB" sz="1100" b="0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Research by </a:t>
            </a:r>
            <a:r>
              <a:rPr lang="en-GB" sz="1100" b="1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Stephan and Stephan</a:t>
            </a:r>
            <a:r>
              <a:rPr lang="en-GB" sz="1100" b="0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 (1985) found that </a:t>
            </a:r>
            <a:r>
              <a:rPr lang="en-GB" sz="1100" b="1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anxiety plays an important role </a:t>
            </a:r>
            <a:r>
              <a:rPr lang="en-GB" sz="1100" b="0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in shaping intergroup attitudes. </a:t>
            </a:r>
          </a:p>
          <a:p>
            <a:pPr fontAlgn="t"/>
            <a:r>
              <a:rPr lang="en-GB" sz="1100" b="0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Later work by </a:t>
            </a:r>
            <a:r>
              <a:rPr lang="en-GB" sz="1100" b="1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Plant and Devine </a:t>
            </a:r>
            <a:r>
              <a:rPr lang="en-GB" sz="1100" b="0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(2003) showed that anxiety can </a:t>
            </a:r>
            <a:r>
              <a:rPr lang="en-GB" sz="1100" b="1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influence behaviour during interracial interactions</a:t>
            </a:r>
            <a:r>
              <a:rPr lang="en-GB" sz="1100" b="0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, even among individuals who are </a:t>
            </a:r>
            <a:r>
              <a:rPr lang="en-GB" sz="1100" b="1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motivated to avoid prejudice.</a:t>
            </a:r>
          </a:p>
          <a:p>
            <a:pPr fontAlgn="t"/>
            <a:endParaRPr lang="en-GB" sz="1100" b="1" i="0" u="none" strike="noStrike" cap="none" dirty="0">
              <a:solidFill>
                <a:srgbClr val="000000"/>
              </a:solidFill>
              <a:effectLst/>
              <a:latin typeface="Arial"/>
              <a:ea typeface="Arial"/>
              <a:cs typeface="Arial"/>
              <a:sym typeface="Arial"/>
            </a:endParaRPr>
          </a:p>
          <a:p>
            <a:pPr fontAlgn="t"/>
            <a:r>
              <a:rPr lang="en-GB" sz="1100" b="0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Intergroup anxiety helps explain why </a:t>
            </a:r>
            <a:r>
              <a:rPr lang="en-GB" sz="1100" b="1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segregation and social distance can persist</a:t>
            </a:r>
            <a:r>
              <a:rPr lang="en-GB" sz="1100" b="0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. </a:t>
            </a:r>
          </a:p>
          <a:p>
            <a:pPr fontAlgn="t"/>
            <a:r>
              <a:rPr lang="en-GB" sz="1100" b="0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If interactions feel uncomfortable, people </a:t>
            </a:r>
            <a:r>
              <a:rPr lang="en-GB" sz="1100" b="1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may avoid contact. </a:t>
            </a:r>
          </a:p>
          <a:p>
            <a:pPr fontAlgn="t"/>
            <a:r>
              <a:rPr lang="en-GB" sz="1100" b="0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Unfortunately, </a:t>
            </a:r>
            <a:r>
              <a:rPr lang="en-GB" sz="1100" b="1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avoidance reduces opportunities for positive interactions and stereotype disconfirmation.</a:t>
            </a:r>
          </a:p>
          <a:p>
            <a:pPr fontAlgn="t"/>
            <a:endParaRPr lang="en-GB" sz="1100" b="1" i="0" u="none" strike="noStrike" cap="none" dirty="0">
              <a:solidFill>
                <a:srgbClr val="000000"/>
              </a:solidFill>
              <a:effectLst/>
              <a:latin typeface="Arial"/>
              <a:ea typeface="Arial"/>
              <a:cs typeface="Arial"/>
              <a:sym typeface="Arial"/>
            </a:endParaRPr>
          </a:p>
          <a:p>
            <a:pPr fontAlgn="t"/>
            <a:r>
              <a:rPr lang="en-GB" sz="1100" b="0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Applications can be seen in workplaces, universities, healthcare settings, and multicultural societies where individuals frequently encounter members of diverse groups.</a:t>
            </a:r>
          </a:p>
          <a:p>
            <a:pPr fontAlgn="t"/>
            <a:endParaRPr lang="en-GB" sz="1100" b="0" i="0" u="none" strike="noStrike" cap="none" dirty="0">
              <a:solidFill>
                <a:srgbClr val="000000"/>
              </a:solidFill>
              <a:effectLst/>
              <a:latin typeface="Arial"/>
              <a:ea typeface="Arial"/>
              <a:cs typeface="Arial"/>
              <a:sym typeface="Arial"/>
            </a:endParaRPr>
          </a:p>
          <a:p>
            <a:pPr fontAlgn="t"/>
            <a:r>
              <a:rPr lang="en-GB" sz="1100" b="0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A limitation is that </a:t>
            </a:r>
            <a:r>
              <a:rPr lang="en-GB" sz="1100" b="1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anxiety does not inevitably lead to prejudice</a:t>
            </a:r>
            <a:r>
              <a:rPr lang="en-GB" sz="1100" b="0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. </a:t>
            </a:r>
          </a:p>
          <a:p>
            <a:pPr fontAlgn="t"/>
            <a:r>
              <a:rPr lang="en-GB" sz="1100" b="0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In some situations, anxiety </a:t>
            </a:r>
            <a:r>
              <a:rPr lang="en-GB" sz="1100" b="1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decreases</a:t>
            </a:r>
            <a:r>
              <a:rPr lang="en-GB" sz="1100" b="0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 rapidly following </a:t>
            </a:r>
            <a:r>
              <a:rPr lang="en-GB" sz="1100" b="1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positive interactions. </a:t>
            </a:r>
          </a:p>
          <a:p>
            <a:pPr fontAlgn="t"/>
            <a:r>
              <a:rPr lang="en-GB" sz="1100" b="0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This is one reason why later theories of prejudice reduction often emphasise the role of </a:t>
            </a:r>
            <a:r>
              <a:rPr lang="en-GB" sz="1100" b="1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intergroup contact</a:t>
            </a:r>
            <a:r>
              <a:rPr lang="en-GB" sz="1100" b="0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, which we'll explore later in the module.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120243F-1F97-2C2E-9553-2831A9A01E67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AA939EEC-C3CC-4A10-B888-53BDA8BB7866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26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101332860"/>
      </p:ext>
    </p:extLst>
  </p:cSld>
  <p:clrMapOvr>
    <a:masterClrMapping/>
  </p:clrMapOvr>
</p:notes>
</file>

<file path=ppt/notesSlides/notesSlide2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E218E3A-2EB5-5827-9529-EFB7BD98F0D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CE915613-B73D-C9F3-DA2D-654A4E883848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</p:spPr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42435AE5-7473-A525-A17D-1240E836630B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Transition Slide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290BD680-32B1-6D31-3D81-31B01456D078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AA939EEC-C3CC-4A10-B888-53BDA8BB7866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27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596603561"/>
      </p:ext>
    </p:extLst>
  </p:cSld>
  <p:clrMapOvr>
    <a:masterClrMapping/>
  </p:clrMapOvr>
</p:notes>
</file>

<file path=ppt/notesSlides/notesSlide2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D6EC072-F67D-4A79-2102-4C00D4F390F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EF01A612-DB98-4226-D9A6-46B650B46BCF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</p:spPr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5FA00723-BF82-5580-984B-0B59481944D2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fontAlgn="t"/>
            <a:r>
              <a:rPr lang="en-GB" sz="1100" b="0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The final component of Integrated Threat Theory concerns </a:t>
            </a:r>
            <a:r>
              <a:rPr lang="en-GB" sz="1100" b="1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negative stereotypes.</a:t>
            </a:r>
          </a:p>
          <a:p>
            <a:pPr fontAlgn="t"/>
            <a:r>
              <a:rPr lang="en-GB" sz="1100" b="0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This is where the current lecture connects most strongly to everything we discussed last week.</a:t>
            </a:r>
          </a:p>
          <a:p>
            <a:pPr fontAlgn="t"/>
            <a:r>
              <a:rPr lang="en-GB" sz="1100" b="0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According to ITT, </a:t>
            </a:r>
            <a:r>
              <a:rPr lang="en-GB" sz="1100" b="1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stereotypes are not simply beliefs about groups</a:t>
            </a:r>
            <a:r>
              <a:rPr lang="en-GB" sz="1100" b="0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. </a:t>
            </a:r>
          </a:p>
          <a:p>
            <a:pPr fontAlgn="t"/>
            <a:r>
              <a:rPr lang="en-GB" sz="1100" b="0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They also play an important role in </a:t>
            </a:r>
            <a:r>
              <a:rPr lang="en-GB" sz="1100" b="1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shaping perceptions of threat.</a:t>
            </a:r>
          </a:p>
          <a:p>
            <a:pPr fontAlgn="t"/>
            <a:endParaRPr lang="en-GB" sz="1100" b="0" i="0" u="none" strike="noStrike" cap="none" dirty="0">
              <a:solidFill>
                <a:srgbClr val="000000"/>
              </a:solidFill>
              <a:effectLst/>
              <a:latin typeface="Arial"/>
              <a:ea typeface="Arial"/>
              <a:cs typeface="Arial"/>
              <a:sym typeface="Arial"/>
            </a:endParaRPr>
          </a:p>
          <a:p>
            <a:pPr fontAlgn="t"/>
            <a:r>
              <a:rPr lang="en-GB" sz="1100" b="0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The mechanism works through </a:t>
            </a:r>
            <a:r>
              <a:rPr lang="en-GB" sz="1100" b="1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expectations</a:t>
            </a:r>
            <a:r>
              <a:rPr lang="en-GB" sz="1100" b="0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. </a:t>
            </a:r>
          </a:p>
          <a:p>
            <a:pPr fontAlgn="t"/>
            <a:r>
              <a:rPr lang="en-GB" sz="1100" b="0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If people expect an outgroup to be </a:t>
            </a:r>
            <a:r>
              <a:rPr lang="en-GB" sz="1100" b="1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dangerous, dishonest, aggressive, incompetent, or irresponsible</a:t>
            </a:r>
            <a:r>
              <a:rPr lang="en-GB" sz="1100" b="0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, they are more likely to </a:t>
            </a:r>
            <a:r>
              <a:rPr lang="en-GB" sz="1100" b="1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interpret ambiguous behaviour as threatening.</a:t>
            </a:r>
          </a:p>
          <a:p>
            <a:pPr fontAlgn="t"/>
            <a:r>
              <a:rPr lang="en-GB" sz="1100" b="0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In this way, </a:t>
            </a:r>
            <a:r>
              <a:rPr lang="en-GB" sz="1100" b="1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stereotypes influence how information is processed and interpreted.</a:t>
            </a:r>
          </a:p>
          <a:p>
            <a:pPr fontAlgn="t"/>
            <a:r>
              <a:rPr lang="en-GB" sz="1100" b="0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For example, if a group is stereotyped as aggressive, isolated incidents involving members of that group may be viewed as confirmation that the stereotype is accurate. </a:t>
            </a:r>
          </a:p>
          <a:p>
            <a:pPr fontAlgn="t"/>
            <a:r>
              <a:rPr lang="en-GB" sz="1100" b="0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This </a:t>
            </a:r>
            <a:r>
              <a:rPr lang="en-GB" sz="1100" b="1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strengthens perceptions of threat</a:t>
            </a:r>
            <a:r>
              <a:rPr lang="en-GB" sz="1100" b="0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, which in turn further </a:t>
            </a:r>
            <a:r>
              <a:rPr lang="en-GB" sz="1100" b="1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strengthens negative stereotypes.</a:t>
            </a:r>
          </a:p>
          <a:p>
            <a:pPr fontAlgn="t"/>
            <a:r>
              <a:rPr lang="en-GB" sz="1100" b="0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The relationship therefore </a:t>
            </a:r>
            <a:r>
              <a:rPr lang="en-GB" sz="1100" b="1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becomes cyclical.</a:t>
            </a:r>
          </a:p>
          <a:p>
            <a:pPr fontAlgn="t"/>
            <a:endParaRPr lang="en-GB" sz="1100" b="1" i="0" u="none" strike="noStrike" cap="none" dirty="0">
              <a:solidFill>
                <a:srgbClr val="000000"/>
              </a:solidFill>
              <a:effectLst/>
              <a:latin typeface="Arial"/>
              <a:ea typeface="Arial"/>
              <a:cs typeface="Arial"/>
              <a:sym typeface="Arial"/>
            </a:endParaRPr>
          </a:p>
          <a:p>
            <a:pPr fontAlgn="t"/>
            <a:r>
              <a:rPr lang="en-GB" sz="1100" b="0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This idea links closely with concepts from Week 2, including </a:t>
            </a:r>
            <a:r>
              <a:rPr lang="en-GB" sz="1100" b="1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confirmation bias, illusory correlation, subtyping, and self-fulfilling prophecy effects.</a:t>
            </a:r>
          </a:p>
          <a:p>
            <a:pPr fontAlgn="t"/>
            <a:endParaRPr lang="en-GB" sz="1100" b="0" i="0" u="none" strike="noStrike" cap="none" dirty="0">
              <a:solidFill>
                <a:srgbClr val="000000"/>
              </a:solidFill>
              <a:effectLst/>
              <a:latin typeface="Arial"/>
              <a:ea typeface="Arial"/>
              <a:cs typeface="Arial"/>
              <a:sym typeface="Arial"/>
            </a:endParaRPr>
          </a:p>
          <a:p>
            <a:pPr fontAlgn="t"/>
            <a:r>
              <a:rPr lang="en-GB" sz="1100" b="0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Negative stereotypes have important real-world implications. </a:t>
            </a:r>
          </a:p>
          <a:p>
            <a:pPr fontAlgn="t"/>
            <a:r>
              <a:rPr lang="en-GB" sz="1100" b="0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They influence perceptions within criminal justice systems, educational settings, healthcare interactions, and employment decisions.</a:t>
            </a:r>
          </a:p>
          <a:p>
            <a:pPr fontAlgn="t"/>
            <a:endParaRPr lang="en-GB" sz="1100" b="0" i="0" u="none" strike="noStrike" cap="none" dirty="0">
              <a:solidFill>
                <a:srgbClr val="000000"/>
              </a:solidFill>
              <a:effectLst/>
              <a:latin typeface="Arial"/>
              <a:ea typeface="Arial"/>
              <a:cs typeface="Arial"/>
              <a:sym typeface="Arial"/>
            </a:endParaRPr>
          </a:p>
          <a:p>
            <a:pPr fontAlgn="t"/>
            <a:r>
              <a:rPr lang="en-GB" sz="1100" b="0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A criticism, however, is that </a:t>
            </a:r>
            <a:r>
              <a:rPr lang="en-GB" sz="1100" b="1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causality can be difficult </a:t>
            </a:r>
            <a:r>
              <a:rPr lang="en-GB" sz="1100" b="0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to establish. </a:t>
            </a:r>
          </a:p>
          <a:p>
            <a:pPr fontAlgn="t"/>
            <a:r>
              <a:rPr lang="en-GB" sz="1100" b="0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Do stereotypes create threat perceptions, or do threat perceptions strengthen stereotypes? </a:t>
            </a:r>
          </a:p>
          <a:p>
            <a:pPr fontAlgn="t"/>
            <a:r>
              <a:rPr lang="en-GB" sz="1100" b="0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Research increasingly suggests that </a:t>
            </a:r>
            <a:r>
              <a:rPr lang="en-GB" sz="1100" b="1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both processes operate simultaneously</a:t>
            </a:r>
            <a:r>
              <a:rPr lang="en-GB" sz="1100" b="0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, creating </a:t>
            </a:r>
            <a:r>
              <a:rPr lang="en-GB" sz="1100" b="1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a self-reinforcing cycle </a:t>
            </a:r>
            <a:r>
              <a:rPr lang="en-GB" sz="1100" b="0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that contributes to prejudice and discrimination.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F6F0DC7-550D-940C-779B-460B75AF4596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AA939EEC-C3CC-4A10-B888-53BDA8BB7866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28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75203704"/>
      </p:ext>
    </p:extLst>
  </p:cSld>
  <p:clrMapOvr>
    <a:masterClrMapping/>
  </p:clrMapOvr>
</p:notes>
</file>

<file path=ppt/notesSlides/notesSlide2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60BC4CF-6BB4-03C1-15ED-B7838ACD4D8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63964B92-AD9E-C6F1-2CD5-8DAD3F8D0C4A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</p:spPr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76E7910F-D39B-2534-AC55-2FE448DB2D01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fontAlgn="t"/>
            <a:r>
              <a:rPr lang="en-GB" sz="1100" b="0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Although we have discussed the four threat types separately, they </a:t>
            </a:r>
            <a:r>
              <a:rPr lang="en-GB" sz="1100" b="1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rarely occur in isolation.</a:t>
            </a:r>
          </a:p>
          <a:p>
            <a:pPr fontAlgn="t"/>
            <a:r>
              <a:rPr lang="en-GB" sz="1100" b="0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Consider public debates surrounding immigration.</a:t>
            </a:r>
          </a:p>
          <a:p>
            <a:pPr fontAlgn="t"/>
            <a:r>
              <a:rPr lang="en-GB" sz="1100" b="0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Some individuals may focus on </a:t>
            </a:r>
            <a:r>
              <a:rPr lang="en-GB" sz="1100" b="1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realistic threats</a:t>
            </a:r>
            <a:r>
              <a:rPr lang="en-GB" sz="1100" b="0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, such as employment opportunities or access to services.</a:t>
            </a:r>
          </a:p>
          <a:p>
            <a:pPr fontAlgn="t"/>
            <a:r>
              <a:rPr lang="en-GB" sz="1100" b="0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Others may focus on </a:t>
            </a:r>
            <a:r>
              <a:rPr lang="en-GB" sz="1100" b="1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symbolic threats</a:t>
            </a:r>
            <a:r>
              <a:rPr lang="en-GB" sz="1100" b="0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, believing immigration challenges national identity or cultural traditions.</a:t>
            </a:r>
          </a:p>
          <a:p>
            <a:pPr fontAlgn="t"/>
            <a:r>
              <a:rPr lang="en-GB" sz="1100" b="0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For some people, </a:t>
            </a:r>
            <a:r>
              <a:rPr lang="en-GB" sz="1100" b="1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limited contact </a:t>
            </a:r>
            <a:r>
              <a:rPr lang="en-GB" sz="1100" b="0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with immigrants may contribute to </a:t>
            </a:r>
            <a:r>
              <a:rPr lang="en-GB" sz="1100" b="1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intergroup anxiety. </a:t>
            </a:r>
          </a:p>
          <a:p>
            <a:pPr fontAlgn="t"/>
            <a:r>
              <a:rPr lang="en-GB" sz="1100" b="0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Meanwhile, </a:t>
            </a:r>
            <a:r>
              <a:rPr lang="en-GB" sz="1100" b="1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existing stereotypes </a:t>
            </a:r>
            <a:r>
              <a:rPr lang="en-GB" sz="1100" b="0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may shape expectations before any interaction even occurs.</a:t>
            </a:r>
          </a:p>
          <a:p>
            <a:pPr fontAlgn="t"/>
            <a:r>
              <a:rPr lang="en-GB" sz="1100" b="0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As a result, </a:t>
            </a:r>
            <a:r>
              <a:rPr lang="en-GB" sz="1100" b="1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multiple forms of threat often interact and reinforce one another.</a:t>
            </a:r>
          </a:p>
          <a:p>
            <a:pPr fontAlgn="t"/>
            <a:endParaRPr lang="en-GB" sz="1100" b="0" i="0" u="none" strike="noStrike" cap="none" dirty="0">
              <a:solidFill>
                <a:srgbClr val="000000"/>
              </a:solidFill>
              <a:effectLst/>
              <a:latin typeface="Arial"/>
              <a:ea typeface="Arial"/>
              <a:cs typeface="Arial"/>
              <a:sym typeface="Arial"/>
            </a:endParaRPr>
          </a:p>
          <a:p>
            <a:pPr fontAlgn="t"/>
            <a:endParaRPr lang="en-GB" sz="1100" b="0" i="0" u="none" strike="noStrike" cap="none" dirty="0">
              <a:solidFill>
                <a:srgbClr val="000000"/>
              </a:solidFill>
              <a:effectLst/>
              <a:latin typeface="Arial"/>
              <a:ea typeface="Arial"/>
              <a:cs typeface="Arial"/>
              <a:sym typeface="Arial"/>
            </a:endParaRPr>
          </a:p>
          <a:p>
            <a:pPr fontAlgn="t"/>
            <a:r>
              <a:rPr lang="en-GB" sz="1100" b="0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As we move into our first major activity, you'll have an opportunity to apply these concepts and identify different types of threat within real-world scenarios.</a:t>
            </a:r>
          </a:p>
          <a:p>
            <a:pPr fontAlgn="t"/>
            <a:endParaRPr lang="en-GB" sz="1100" b="1" i="0" u="none" strike="noStrike" cap="none" dirty="0">
              <a:solidFill>
                <a:srgbClr val="000000"/>
              </a:solidFill>
              <a:effectLst/>
              <a:latin typeface="Arial"/>
              <a:ea typeface="Arial"/>
              <a:cs typeface="Arial"/>
              <a:sym typeface="Arial"/>
            </a:endParaRPr>
          </a:p>
          <a:p>
            <a:pPr fontAlgn="t"/>
            <a:endParaRPr lang="en-GB" sz="1100" b="1" i="0" u="none" strike="noStrike" cap="none" dirty="0">
              <a:solidFill>
                <a:srgbClr val="000000"/>
              </a:solidFill>
              <a:effectLst/>
              <a:latin typeface="Arial"/>
              <a:ea typeface="Arial"/>
              <a:cs typeface="Arial"/>
              <a:sym typeface="Arial"/>
            </a:endParaRPr>
          </a:p>
          <a:p>
            <a:pPr fontAlgn="t"/>
            <a:r>
              <a:rPr lang="en-GB" sz="1100" b="1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Literature to Integrate</a:t>
            </a:r>
          </a:p>
          <a:p>
            <a:pPr fontAlgn="t"/>
            <a:r>
              <a:rPr lang="en-GB" sz="1100" b="1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Riek, Mania &amp; Gaertner (2006)</a:t>
            </a:r>
            <a:endParaRPr lang="en-GB" sz="1100" b="0" i="0" u="none" strike="noStrike" cap="none" dirty="0">
              <a:solidFill>
                <a:srgbClr val="000000"/>
              </a:solidFill>
              <a:effectLst/>
              <a:latin typeface="Arial"/>
              <a:ea typeface="Arial"/>
              <a:cs typeface="Arial"/>
              <a:sym typeface="Arial"/>
            </a:endParaRPr>
          </a:p>
          <a:p>
            <a:pPr fontAlgn="t"/>
            <a:r>
              <a:rPr lang="en-GB" sz="1100" b="0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Excellent summary of the relationship between multiple threat types and prejudice.</a:t>
            </a:r>
          </a:p>
          <a:p>
            <a:pPr fontAlgn="t"/>
            <a:r>
              <a:rPr lang="en-GB" sz="1100" b="1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Stephan et al. (2009)</a:t>
            </a:r>
            <a:endParaRPr lang="en-GB" sz="1100" b="0" i="0" u="none" strike="noStrike" cap="none" dirty="0">
              <a:solidFill>
                <a:srgbClr val="000000"/>
              </a:solidFill>
              <a:effectLst/>
              <a:latin typeface="Arial"/>
              <a:ea typeface="Arial"/>
              <a:cs typeface="Arial"/>
              <a:sym typeface="Arial"/>
            </a:endParaRPr>
          </a:p>
          <a:p>
            <a:pPr fontAlgn="t"/>
            <a:r>
              <a:rPr lang="en-GB" sz="1100" b="0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Evidence supporting the integrative nature of the model.</a:t>
            </a:r>
          </a:p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28AFDCAB-2D03-6933-15E0-FC406CBE9850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AA939EEC-C3CC-4A10-B888-53BDA8BB7866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29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281236344"/>
      </p:ext>
    </p:extLst>
  </p:cSld>
  <p:clrMapOvr>
    <a:masterClrMapping/>
  </p:clrMapOvr>
</p:notes>
</file>

<file path=ppt/notesSlides/notesSlide3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38B87E0-6A17-B002-9B7F-C7875C85F69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51D8F011-1754-8087-232F-ED6282AB595E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</p:spPr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88224957-9330-7711-843F-E6380D2350FB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fontAlgn="t"/>
            <a:r>
              <a:rPr lang="en-GB" sz="1100" b="0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Before moving on, it's important to </a:t>
            </a:r>
            <a:r>
              <a:rPr lang="en-GB" sz="1100" b="1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critically evaluate Integrated Threat Theory.</a:t>
            </a:r>
          </a:p>
          <a:p>
            <a:pPr fontAlgn="t"/>
            <a:endParaRPr lang="en-GB" sz="1100" b="1" i="0" u="none" strike="noStrike" cap="none" dirty="0">
              <a:solidFill>
                <a:srgbClr val="000000"/>
              </a:solidFill>
              <a:effectLst/>
              <a:latin typeface="Arial"/>
              <a:ea typeface="Arial"/>
              <a:cs typeface="Arial"/>
              <a:sym typeface="Arial"/>
            </a:endParaRPr>
          </a:p>
          <a:p>
            <a:pPr marL="457200" marR="0" lvl="0" indent="-298450" algn="l" defTabSz="914400" rtl="0" eaLnBrk="1" fontAlgn="t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Char char="●"/>
              <a:tabLst/>
              <a:defRPr/>
            </a:pPr>
            <a:r>
              <a:rPr lang="en-GB" sz="1100" b="0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One of the major </a:t>
            </a:r>
            <a:r>
              <a:rPr lang="en-GB" sz="1100" b="1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strengths</a:t>
            </a:r>
            <a:r>
              <a:rPr lang="en-GB" sz="1100" b="0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 of the theory is that it provides a </a:t>
            </a:r>
            <a:r>
              <a:rPr lang="en-GB" sz="1100" b="1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broader explanation of prejudice </a:t>
            </a:r>
            <a:r>
              <a:rPr lang="en-GB" sz="1100" b="0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than earlier approaches such as Realistic Group Conflict Theory.</a:t>
            </a:r>
          </a:p>
          <a:p>
            <a:pPr fontAlgn="t"/>
            <a:r>
              <a:rPr lang="en-GB" sz="1100" b="0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Rather than focusing on a single source of prejudice, it provides a </a:t>
            </a:r>
            <a:r>
              <a:rPr lang="en-GB" sz="1100" b="1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framework for understanding </a:t>
            </a:r>
            <a:r>
              <a:rPr lang="en-GB" sz="1100" b="0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how </a:t>
            </a:r>
            <a:r>
              <a:rPr lang="en-GB" sz="1100" b="1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several different psychological processes can combine to influence intergroup attitudes.</a:t>
            </a:r>
          </a:p>
          <a:p>
            <a:pPr fontAlgn="t"/>
            <a:r>
              <a:rPr lang="en-GB" sz="1100" b="0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This allows the theory to explain forms of prejudice that occur </a:t>
            </a:r>
            <a:r>
              <a:rPr lang="en-GB" sz="1100" b="1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even when direct competition is absent.</a:t>
            </a:r>
          </a:p>
          <a:p>
            <a:pPr fontAlgn="t"/>
            <a:endParaRPr lang="en-GB" sz="1100" b="0" i="0" u="none" strike="noStrike" cap="none" dirty="0">
              <a:solidFill>
                <a:srgbClr val="000000"/>
              </a:solidFill>
              <a:effectLst/>
              <a:latin typeface="Arial"/>
              <a:ea typeface="Arial"/>
              <a:cs typeface="Arial"/>
              <a:sym typeface="Arial"/>
            </a:endParaRPr>
          </a:p>
          <a:p>
            <a:pPr fontAlgn="t"/>
            <a:r>
              <a:rPr lang="en-GB" sz="1100" b="0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A second strength is the large body of </a:t>
            </a:r>
            <a:r>
              <a:rPr lang="en-GB" sz="1100" b="1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empirical evidence supporting the relationship between threat perceptions and prejudice.</a:t>
            </a:r>
            <a:r>
              <a:rPr lang="en-GB" sz="1100" b="0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 </a:t>
            </a:r>
          </a:p>
          <a:p>
            <a:pPr fontAlgn="t"/>
            <a:r>
              <a:rPr lang="en-GB" sz="1100" b="0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Numerous studies have found that realistic threats, symbolic threats, intergroup anxiety, and negative stereotypes are all associated with more negative attitudes towards outgroups.</a:t>
            </a:r>
          </a:p>
          <a:p>
            <a:pPr fontAlgn="t"/>
            <a:endParaRPr lang="en-GB" sz="1100" b="0" i="0" u="none" strike="noStrike" cap="none" dirty="0">
              <a:solidFill>
                <a:srgbClr val="000000"/>
              </a:solidFill>
              <a:effectLst/>
              <a:latin typeface="Arial"/>
              <a:ea typeface="Arial"/>
              <a:cs typeface="Arial"/>
              <a:sym typeface="Arial"/>
            </a:endParaRPr>
          </a:p>
          <a:p>
            <a:pPr fontAlgn="t"/>
            <a:r>
              <a:rPr lang="en-GB" sz="1100" b="0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The theory is also </a:t>
            </a:r>
            <a:r>
              <a:rPr lang="en-GB" sz="1100" b="1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highly applicable </a:t>
            </a:r>
            <a:r>
              <a:rPr lang="en-GB" sz="1100" b="0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to contemporary social issues. </a:t>
            </a:r>
          </a:p>
          <a:p>
            <a:pPr fontAlgn="t"/>
            <a:r>
              <a:rPr lang="en-GB" sz="1100" b="0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Researchers have used ITT to examine attitudes towards immigration, refugees, religious minorities, cultural diversity, and political groups.</a:t>
            </a:r>
          </a:p>
          <a:p>
            <a:pPr fontAlgn="t"/>
            <a:endParaRPr lang="en-GB" sz="1100" b="0" i="0" u="none" strike="noStrike" cap="none" dirty="0">
              <a:solidFill>
                <a:srgbClr val="000000"/>
              </a:solidFill>
              <a:effectLst/>
              <a:latin typeface="Arial"/>
              <a:ea typeface="Arial"/>
              <a:cs typeface="Arial"/>
              <a:sym typeface="Arial"/>
            </a:endParaRPr>
          </a:p>
          <a:p>
            <a:pPr fontAlgn="t"/>
            <a:r>
              <a:rPr lang="en-GB" sz="1100" b="0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Another strength is that ITT </a:t>
            </a:r>
            <a:r>
              <a:rPr lang="en-GB" sz="1100" b="1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integrates multiple psychological processes. </a:t>
            </a:r>
          </a:p>
          <a:p>
            <a:pPr fontAlgn="t"/>
            <a:r>
              <a:rPr lang="en-GB" sz="1100" b="0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Rather than focusing solely on competition or cognition, it combines </a:t>
            </a:r>
            <a:r>
              <a:rPr lang="en-GB" sz="1100" b="1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emotional, social, and cognitive explanations within a single framework.</a:t>
            </a:r>
          </a:p>
          <a:p>
            <a:pPr fontAlgn="t"/>
            <a:endParaRPr lang="en-GB" sz="1100" b="1" i="0" u="none" strike="noStrike" cap="none" dirty="0">
              <a:solidFill>
                <a:srgbClr val="000000"/>
              </a:solidFill>
              <a:effectLst/>
              <a:latin typeface="Arial"/>
              <a:ea typeface="Arial"/>
              <a:cs typeface="Arial"/>
              <a:sym typeface="Arial"/>
            </a:endParaRPr>
          </a:p>
          <a:p>
            <a:pPr fontAlgn="t"/>
            <a:r>
              <a:rPr lang="en-GB" sz="1100" b="0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However, several limitations should also be considered.</a:t>
            </a:r>
          </a:p>
          <a:p>
            <a:pPr fontAlgn="t"/>
            <a:r>
              <a:rPr lang="en-GB" sz="1100" b="0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One criticism is that the </a:t>
            </a:r>
            <a:r>
              <a:rPr lang="en-GB" sz="1100" b="1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four threat components often overlap conceptually</a:t>
            </a:r>
            <a:r>
              <a:rPr lang="en-GB" sz="1100" b="0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. </a:t>
            </a:r>
          </a:p>
          <a:p>
            <a:pPr fontAlgn="t"/>
            <a:r>
              <a:rPr lang="en-GB" sz="1100" b="0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For example, symbolic threats may contribute to anxiety, while stereotypes may simultaneously create realistic and symbolic threat perceptions. </a:t>
            </a:r>
          </a:p>
          <a:p>
            <a:pPr fontAlgn="t"/>
            <a:r>
              <a:rPr lang="en-GB" sz="1100" b="0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In practice, </a:t>
            </a:r>
            <a:r>
              <a:rPr lang="en-GB" sz="1100" b="1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distinguishing the components can sometimes be difficult.</a:t>
            </a:r>
          </a:p>
          <a:p>
            <a:pPr fontAlgn="t"/>
            <a:endParaRPr lang="en-GB" sz="1100" b="0" i="0" u="none" strike="noStrike" cap="none" dirty="0">
              <a:solidFill>
                <a:srgbClr val="000000"/>
              </a:solidFill>
              <a:effectLst/>
              <a:latin typeface="Arial"/>
              <a:ea typeface="Arial"/>
              <a:cs typeface="Arial"/>
              <a:sym typeface="Arial"/>
            </a:endParaRPr>
          </a:p>
          <a:p>
            <a:pPr fontAlgn="t"/>
            <a:r>
              <a:rPr lang="en-GB" sz="1100" b="0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Another issue concerns </a:t>
            </a:r>
            <a:r>
              <a:rPr lang="en-GB" sz="1100" b="1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causality</a:t>
            </a:r>
            <a:r>
              <a:rPr lang="en-GB" sz="1100" b="0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. </a:t>
            </a:r>
          </a:p>
          <a:p>
            <a:pPr fontAlgn="t"/>
            <a:r>
              <a:rPr lang="en-GB" sz="1100" b="0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ITT generally assumes that </a:t>
            </a:r>
            <a:r>
              <a:rPr lang="en-GB" sz="1100" b="1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threat perceptions cause prejudice. </a:t>
            </a:r>
          </a:p>
          <a:p>
            <a:pPr fontAlgn="t"/>
            <a:r>
              <a:rPr lang="en-GB" sz="1100" b="0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However, it is also possible </a:t>
            </a:r>
            <a:r>
              <a:rPr lang="en-GB" sz="1100" b="1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that pre-existing prejudices make people more likely to perceive threats</a:t>
            </a:r>
            <a:r>
              <a:rPr lang="en-GB" sz="1100" b="0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. </a:t>
            </a:r>
          </a:p>
          <a:p>
            <a:pPr fontAlgn="t"/>
            <a:r>
              <a:rPr lang="en-GB" sz="1100" b="0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The direction of this relationship is not always clear.</a:t>
            </a:r>
          </a:p>
          <a:p>
            <a:pPr fontAlgn="t"/>
            <a:endParaRPr lang="en-GB" sz="1100" b="0" i="0" u="none" strike="noStrike" cap="none" dirty="0">
              <a:solidFill>
                <a:srgbClr val="000000"/>
              </a:solidFill>
              <a:effectLst/>
              <a:latin typeface="Arial"/>
              <a:ea typeface="Arial"/>
              <a:cs typeface="Arial"/>
              <a:sym typeface="Arial"/>
            </a:endParaRPr>
          </a:p>
          <a:p>
            <a:pPr fontAlgn="t"/>
            <a:r>
              <a:rPr lang="en-GB" sz="1100" b="0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The theory has also been criticised for focusing primarily on </a:t>
            </a:r>
            <a:r>
              <a:rPr lang="en-GB" sz="1100" b="1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individual perceptions </a:t>
            </a:r>
            <a:r>
              <a:rPr lang="en-GB" sz="1100" b="0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while giving less attention to broader </a:t>
            </a:r>
            <a:r>
              <a:rPr lang="en-GB" sz="1100" b="1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structural influences </a:t>
            </a:r>
            <a:r>
              <a:rPr lang="en-GB" sz="1100" b="0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such as </a:t>
            </a:r>
            <a:r>
              <a:rPr lang="en-GB" sz="1100" b="1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historical inequalities, institutional discrimination, political discourse, and media representations.</a:t>
            </a:r>
          </a:p>
          <a:p>
            <a:pPr fontAlgn="t"/>
            <a:endParaRPr lang="en-GB" sz="1100" b="0" i="0" u="none" strike="noStrike" cap="none" dirty="0">
              <a:solidFill>
                <a:srgbClr val="000000"/>
              </a:solidFill>
              <a:effectLst/>
              <a:latin typeface="Arial"/>
              <a:ea typeface="Arial"/>
              <a:cs typeface="Arial"/>
              <a:sym typeface="Arial"/>
            </a:endParaRPr>
          </a:p>
          <a:p>
            <a:pPr fontAlgn="t"/>
            <a:r>
              <a:rPr lang="en-GB" sz="1100" b="0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Finally, </a:t>
            </a:r>
            <a:r>
              <a:rPr lang="en-GB" sz="1100" b="1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not all prejudice appears to be driven by threat. </a:t>
            </a:r>
          </a:p>
          <a:p>
            <a:pPr fontAlgn="t"/>
            <a:r>
              <a:rPr lang="en-GB" sz="1100" b="0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Research from Social Identity Theory demonstrates that intergroup bias can emerge even </a:t>
            </a:r>
            <a:r>
              <a:rPr lang="en-GB" sz="1100" b="1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when neither competition nor threat is present.</a:t>
            </a:r>
          </a:p>
          <a:p>
            <a:pPr fontAlgn="t"/>
            <a:endParaRPr lang="en-GB" sz="1100" b="0" i="0" u="none" strike="noStrike" cap="none" dirty="0">
              <a:solidFill>
                <a:srgbClr val="000000"/>
              </a:solidFill>
              <a:effectLst/>
              <a:latin typeface="Arial"/>
              <a:ea typeface="Arial"/>
              <a:cs typeface="Arial"/>
              <a:sym typeface="Arial"/>
            </a:endParaRPr>
          </a:p>
          <a:p>
            <a:pPr fontAlgn="t"/>
            <a:r>
              <a:rPr lang="en-GB" sz="1100" b="0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For these reasons, many psychologists view ITT as a highly useful theory, but not a complete explanation of prejudice.</a:t>
            </a:r>
          </a:p>
          <a:p>
            <a:pPr marL="158750" indent="0">
              <a:buNone/>
            </a:pPr>
            <a:endParaRPr lang="en-GB" dirty="0">
              <a:effectLst/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B9E5085-17B3-4E6B-9C50-D4AA3599CABB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AA939EEC-C3CC-4A10-B888-53BDA8BB7866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30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542956823"/>
      </p:ext>
    </p:extLst>
  </p:cSld>
  <p:clrMapOvr>
    <a:masterClrMapping/>
  </p:clrMapOvr>
</p:notes>
</file>

<file path=ppt/notesSlides/notesSlide31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99">
          <a:extLst>
            <a:ext uri="{FF2B5EF4-FFF2-40B4-BE49-F238E27FC236}">
              <a16:creationId xmlns:a16="http://schemas.microsoft.com/office/drawing/2014/main" id="{D8F11816-1EE5-E372-2670-229A313122D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0" name="Google Shape;300;ge710ee6ade_0_3:notes">
            <a:extLst>
              <a:ext uri="{FF2B5EF4-FFF2-40B4-BE49-F238E27FC236}">
                <a16:creationId xmlns:a16="http://schemas.microsoft.com/office/drawing/2014/main" id="{B148B93D-0D0D-177E-C2FD-401F057D33C9}"/>
              </a:ext>
            </a:extLst>
          </p:cNvPr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301" name="Google Shape;301;ge710ee6ade_0_3:notes">
            <a:extLst>
              <a:ext uri="{FF2B5EF4-FFF2-40B4-BE49-F238E27FC236}">
                <a16:creationId xmlns:a16="http://schemas.microsoft.com/office/drawing/2014/main" id="{05BA88FF-2FE0-F503-6015-D2D9905851D4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158750" indent="0">
              <a:buNone/>
            </a:pPr>
            <a:endParaRPr lang="en-GB" dirty="0"/>
          </a:p>
          <a:p>
            <a:pPr fontAlgn="t"/>
            <a:r>
              <a:rPr lang="en-GB" sz="1100" b="0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We've now explored the four components of Integrated Threat Theory individually. The challenge is that real-world situations are often much more complex.</a:t>
            </a:r>
          </a:p>
          <a:p>
            <a:pPr fontAlgn="t"/>
            <a:r>
              <a:rPr lang="en-GB" sz="1100" b="0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When people express concerns about a particular social group, there is rarely a single type of threat operating. Instead, multiple threat perceptions often overlap and reinforce one another.</a:t>
            </a:r>
          </a:p>
          <a:p>
            <a:pPr fontAlgn="t"/>
            <a:r>
              <a:rPr lang="en-GB" sz="1100" b="0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In groups, I want you to analyse the scenarios provided and identify which forms of threat are present.</a:t>
            </a:r>
          </a:p>
          <a:p>
            <a:pPr fontAlgn="t"/>
            <a:r>
              <a:rPr lang="en-GB" sz="1100" b="0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Importantly, there may be more than one correct answer. The goal is not simply to label a threat, but to explain your reasoning using the theory.</a:t>
            </a:r>
          </a:p>
          <a:p>
            <a:pPr fontAlgn="t"/>
            <a:r>
              <a:rPr lang="en-GB" sz="1100" b="0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As you discuss each example, consider:</a:t>
            </a:r>
          </a:p>
          <a:p>
            <a:pPr lvl="0" fontAlgn="t"/>
            <a:r>
              <a:rPr lang="en-GB" sz="1100" b="0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What exactly is perceived to be under threat?</a:t>
            </a:r>
          </a:p>
          <a:p>
            <a:pPr lvl="0" fontAlgn="t"/>
            <a:r>
              <a:rPr lang="en-GB" sz="1100" b="0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Is the threat material or symbolic?</a:t>
            </a:r>
          </a:p>
          <a:p>
            <a:pPr lvl="0" fontAlgn="t"/>
            <a:r>
              <a:rPr lang="en-GB" sz="1100" b="0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Are stereotypes contributing to the perception?</a:t>
            </a:r>
          </a:p>
          <a:p>
            <a:pPr lvl="0" fontAlgn="t"/>
            <a:r>
              <a:rPr lang="en-GB" sz="1100" b="0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Could anxiety be influencing attitudes or behaviour?</a:t>
            </a:r>
          </a:p>
          <a:p>
            <a:pPr fontAlgn="t"/>
            <a:r>
              <a:rPr lang="en-GB" sz="1100" b="0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We'll then discuss how different groups interpreted the same scenario and whether there was agreement about the dominant threat type.</a:t>
            </a:r>
          </a:p>
          <a:p>
            <a:pPr fontAlgn="t"/>
            <a:br>
              <a:rPr lang="en-GB" sz="1100" b="0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</a:br>
            <a:endParaRPr lang="en-GB" sz="1100" b="0" i="0" u="none" strike="noStrike" cap="none" dirty="0">
              <a:solidFill>
                <a:srgbClr val="000000"/>
              </a:solidFill>
              <a:effectLst/>
              <a:latin typeface="Arial"/>
              <a:ea typeface="Arial"/>
              <a:cs typeface="Arial"/>
              <a:sym typeface="Arial"/>
            </a:endParaRPr>
          </a:p>
          <a:p>
            <a:pPr fontAlgn="t"/>
            <a:r>
              <a:rPr lang="en-GB" sz="1100" b="1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Suggested Scenarios</a:t>
            </a:r>
          </a:p>
          <a:p>
            <a:pPr lvl="0" fontAlgn="t"/>
            <a:r>
              <a:rPr lang="en-GB" sz="1100" b="0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A local community objects to refugee housing.</a:t>
            </a:r>
          </a:p>
          <a:p>
            <a:pPr lvl="0" fontAlgn="t"/>
            <a:r>
              <a:rPr lang="en-GB" sz="1100" b="0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A school introduces bilingual education.</a:t>
            </a:r>
          </a:p>
          <a:p>
            <a:pPr lvl="0" fontAlgn="t"/>
            <a:r>
              <a:rPr lang="en-GB" sz="1100" b="0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A company recruits overseas workers.</a:t>
            </a:r>
          </a:p>
          <a:p>
            <a:pPr lvl="0" fontAlgn="t"/>
            <a:r>
              <a:rPr lang="en-GB" sz="1100" b="0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A religious symbol becomes more visible in public spaces.</a:t>
            </a:r>
          </a:p>
          <a:p>
            <a:pPr lvl="0" fontAlgn="t"/>
            <a:r>
              <a:rPr lang="en-GB" sz="1100" b="0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University places become increasingly competitive.</a:t>
            </a: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lang="en-GB" dirty="0"/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lang="en-GB" dirty="0"/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lang="en-GB" dirty="0"/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dirty="0"/>
              <a:t>Maybe different slide?</a:t>
            </a:r>
          </a:p>
          <a:p>
            <a:pPr fontAlgn="t"/>
            <a:r>
              <a:rPr lang="en-GB" sz="1100" b="1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Key Takeaways</a:t>
            </a:r>
          </a:p>
          <a:p>
            <a:pPr lvl="0" fontAlgn="t"/>
            <a:r>
              <a:rPr lang="en-GB" sz="1100" b="0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Threats are often subjective.</a:t>
            </a:r>
          </a:p>
          <a:p>
            <a:pPr lvl="0" fontAlgn="t"/>
            <a:r>
              <a:rPr lang="en-GB" sz="1100" b="0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Multiple threats may operate simultaneously.</a:t>
            </a:r>
          </a:p>
          <a:p>
            <a:pPr lvl="0" fontAlgn="t"/>
            <a:r>
              <a:rPr lang="en-GB" sz="1100" b="0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Different people perceive the same situation differently.</a:t>
            </a:r>
          </a:p>
          <a:p>
            <a:pPr lvl="0" fontAlgn="t"/>
            <a:r>
              <a:rPr lang="en-GB" sz="1100" b="0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Perceived threats often predict prejudice more strongly than objective conditions.</a:t>
            </a:r>
          </a:p>
          <a:p>
            <a:pPr fontAlgn="t"/>
            <a:r>
              <a:rPr lang="en-GB" sz="1100" b="1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Discussion Question</a:t>
            </a:r>
          </a:p>
          <a:p>
            <a:pPr fontAlgn="t"/>
            <a:r>
              <a:rPr lang="en-GB" sz="1100" b="0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Why might two people interpret the same situation differently?</a:t>
            </a:r>
          </a:p>
          <a:p>
            <a:pPr fontAlgn="t"/>
            <a:endParaRPr lang="en-GB" sz="1100" b="0" i="0" u="none" strike="noStrike" cap="none" dirty="0">
              <a:solidFill>
                <a:srgbClr val="000000"/>
              </a:solidFill>
              <a:effectLst/>
              <a:latin typeface="Arial"/>
              <a:ea typeface="Arial"/>
              <a:cs typeface="Arial"/>
              <a:sym typeface="Arial"/>
            </a:endParaRPr>
          </a:p>
          <a:p>
            <a:pPr fontAlgn="t"/>
            <a:r>
              <a:rPr lang="en-GB" sz="1100" b="0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One of the most interesting findings from this activity is that people often disagree about which threat is most important.</a:t>
            </a:r>
          </a:p>
          <a:p>
            <a:pPr fontAlgn="t"/>
            <a:r>
              <a:rPr lang="en-GB" sz="1100" b="0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This highlights an important psychological principle: social situations do not have a fixed meaning.</a:t>
            </a:r>
          </a:p>
          <a:p>
            <a:pPr fontAlgn="t"/>
            <a:r>
              <a:rPr lang="en-GB" sz="1100" b="0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Instead, people interpret events through the lens of their experiences, values, identities, and existing beliefs.</a:t>
            </a:r>
          </a:p>
          <a:p>
            <a:pPr fontAlgn="t"/>
            <a:r>
              <a:rPr lang="en-GB" sz="1100" b="0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What one person sees as economic competition, another may view as cultural enrichment.</a:t>
            </a:r>
          </a:p>
          <a:p>
            <a:pPr fontAlgn="t"/>
            <a:r>
              <a:rPr lang="en-GB" sz="1100" b="0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What one individual sees as a threat to tradition, another may see as evidence of social progress.</a:t>
            </a:r>
          </a:p>
          <a:p>
            <a:pPr fontAlgn="t"/>
            <a:r>
              <a:rPr lang="en-GB" sz="1100" b="0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Understanding these different interpretations is crucial because prejudice is often driven by perceptions rather than objective reality.</a:t>
            </a:r>
          </a:p>
          <a:p>
            <a:pPr fontAlgn="t"/>
            <a:r>
              <a:rPr lang="en-GB" sz="1100" b="0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This raises another important question:</a:t>
            </a:r>
          </a:p>
          <a:p>
            <a:pPr fontAlgn="t"/>
            <a:r>
              <a:rPr lang="en-GB" sz="1100" b="0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Where do these perceptions come from?</a:t>
            </a:r>
          </a:p>
          <a:p>
            <a:pPr fontAlgn="t"/>
            <a:r>
              <a:rPr lang="en-GB" sz="1100" b="0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Threat perceptions don't emerge in isolation. They are shaped by a wide range of social influences which we'll now consider.</a:t>
            </a:r>
          </a:p>
          <a:p>
            <a:pPr fontAlgn="t"/>
            <a:endParaRPr lang="en-GB" sz="1100" b="0" i="0" u="none" strike="noStrike" cap="none" dirty="0">
              <a:solidFill>
                <a:srgbClr val="000000"/>
              </a:solidFill>
              <a:effectLst/>
              <a:latin typeface="Arial"/>
              <a:ea typeface="Arial"/>
              <a:cs typeface="Arial"/>
              <a:sym typeface="Arial"/>
            </a:endParaRP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dirty="0"/>
          </a:p>
        </p:txBody>
      </p:sp>
    </p:spTree>
    <p:extLst>
      <p:ext uri="{BB962C8B-B14F-4D97-AF65-F5344CB8AC3E}">
        <p14:creationId xmlns:p14="http://schemas.microsoft.com/office/powerpoint/2010/main" val="2426166095"/>
      </p:ext>
    </p:extLst>
  </p:cSld>
  <p:clrMapOvr>
    <a:masterClrMapping/>
  </p:clrMapOvr>
</p:notes>
</file>

<file path=ppt/notesSlides/notesSlide3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fontAlgn="t"/>
            <a:r>
              <a:rPr lang="en-GB" sz="1100" b="0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Up to this point we've been discussing threat as something that</a:t>
            </a:r>
            <a:r>
              <a:rPr lang="en-GB" sz="1100" b="1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 individuals experience.</a:t>
            </a:r>
          </a:p>
          <a:p>
            <a:pPr fontAlgn="t"/>
            <a:r>
              <a:rPr lang="en-GB" sz="1100" b="0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However, an important question remains:</a:t>
            </a:r>
          </a:p>
          <a:p>
            <a:pPr fontAlgn="t"/>
            <a:r>
              <a:rPr lang="en-GB" sz="1100" b="1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Where do these threat perceptions come from?</a:t>
            </a:r>
          </a:p>
          <a:p>
            <a:pPr fontAlgn="t"/>
            <a:endParaRPr lang="en-GB" sz="1100" b="0" i="0" u="none" strike="noStrike" cap="none" dirty="0">
              <a:solidFill>
                <a:srgbClr val="000000"/>
              </a:solidFill>
              <a:effectLst/>
              <a:latin typeface="Arial"/>
              <a:ea typeface="Arial"/>
              <a:cs typeface="Arial"/>
              <a:sym typeface="Arial"/>
            </a:endParaRPr>
          </a:p>
          <a:p>
            <a:pPr fontAlgn="t"/>
            <a:r>
              <a:rPr lang="en-GB" sz="1100" b="0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Threat perceptions are </a:t>
            </a:r>
            <a:r>
              <a:rPr lang="en-GB" sz="1100" b="1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rarely based solely on direct personal experience.</a:t>
            </a:r>
          </a:p>
          <a:p>
            <a:pPr fontAlgn="t"/>
            <a:r>
              <a:rPr lang="en-GB" sz="1100" b="0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In reality, much of what we know about other social groups comes from </a:t>
            </a:r>
            <a:r>
              <a:rPr lang="en-GB" sz="1100" b="1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indirect sources</a:t>
            </a:r>
            <a:r>
              <a:rPr lang="en-GB" sz="1100" b="0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. </a:t>
            </a:r>
          </a:p>
          <a:p>
            <a:pPr fontAlgn="t"/>
            <a:r>
              <a:rPr lang="en-GB" sz="1100" b="0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Family members, friends, teachers, politicians, journalists, online communities, and social media all contribute to how groups are perceived.</a:t>
            </a:r>
          </a:p>
          <a:p>
            <a:pPr fontAlgn="t"/>
            <a:endParaRPr lang="en-GB" sz="1100" b="0" i="0" u="none" strike="noStrike" cap="none" dirty="0">
              <a:solidFill>
                <a:srgbClr val="000000"/>
              </a:solidFill>
              <a:effectLst/>
              <a:latin typeface="Arial"/>
              <a:ea typeface="Arial"/>
              <a:cs typeface="Arial"/>
              <a:sym typeface="Arial"/>
            </a:endParaRPr>
          </a:p>
          <a:p>
            <a:pPr fontAlgn="t"/>
            <a:r>
              <a:rPr lang="en-GB" sz="1100" b="0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As a result, people may </a:t>
            </a:r>
            <a:r>
              <a:rPr lang="en-GB" sz="1100" b="1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form strong opinions about groups they have never personally encountered.</a:t>
            </a:r>
          </a:p>
          <a:p>
            <a:pPr fontAlgn="t"/>
            <a:r>
              <a:rPr lang="en-GB" sz="1100" b="0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This means that threat perceptions are </a:t>
            </a:r>
            <a:r>
              <a:rPr lang="en-GB" sz="1100" b="1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often socially constructed</a:t>
            </a:r>
            <a:r>
              <a:rPr lang="en-GB" sz="1100" b="0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. </a:t>
            </a:r>
          </a:p>
          <a:p>
            <a:pPr fontAlgn="t"/>
            <a:r>
              <a:rPr lang="en-GB" sz="1100" b="0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That doesn't necessarily mean they are false, but it does mean they are </a:t>
            </a:r>
            <a:r>
              <a:rPr lang="en-GB" sz="1100" b="1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shaped by communication, interpretation, and social influence</a:t>
            </a:r>
            <a:r>
              <a:rPr lang="en-GB" sz="1100" b="0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.</a:t>
            </a:r>
          </a:p>
          <a:p>
            <a:pPr fontAlgn="t"/>
            <a:endParaRPr lang="en-GB" sz="1100" b="0" i="0" u="none" strike="noStrike" cap="none" dirty="0">
              <a:solidFill>
                <a:srgbClr val="000000"/>
              </a:solidFill>
              <a:effectLst/>
              <a:latin typeface="Arial"/>
              <a:ea typeface="Arial"/>
              <a:cs typeface="Arial"/>
              <a:sym typeface="Arial"/>
            </a:endParaRPr>
          </a:p>
          <a:p>
            <a:pPr fontAlgn="t"/>
            <a:r>
              <a:rPr lang="en-GB" sz="1100" b="0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Contemporary prejudice research increasingly focuses on these processes because they help </a:t>
            </a:r>
            <a:r>
              <a:rPr lang="en-GB" sz="1100" b="1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explain how concerns about particular groups can spread throughout society.</a:t>
            </a:r>
          </a:p>
          <a:p>
            <a:pPr fontAlgn="t"/>
            <a:r>
              <a:rPr lang="en-GB" sz="1100" b="0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The next slide focuses on one particularly influential source of threat perception: the media.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02536425"/>
      </p:ext>
    </p:extLst>
  </p:cSld>
  <p:clrMapOvr>
    <a:masterClrMapping/>
  </p:clrMapOvr>
</p:notes>
</file>

<file path=ppt/notesSlides/notesSlide3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fontAlgn="t"/>
            <a:r>
              <a:rPr lang="en-GB" sz="1100" b="0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The </a:t>
            </a:r>
            <a:r>
              <a:rPr lang="en-GB" sz="1100" b="1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media</a:t>
            </a:r>
            <a:r>
              <a:rPr lang="en-GB" sz="1100" b="0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 plays an important role in shaping public perceptions of social groups.</a:t>
            </a:r>
          </a:p>
          <a:p>
            <a:pPr fontAlgn="t"/>
            <a:r>
              <a:rPr lang="en-GB" sz="1100" b="0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Importantly, the media </a:t>
            </a:r>
            <a:r>
              <a:rPr lang="en-GB" sz="1100" b="1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does not simply report events. </a:t>
            </a:r>
          </a:p>
          <a:p>
            <a:pPr fontAlgn="t"/>
            <a:r>
              <a:rPr lang="en-GB" sz="1100" b="1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It also frames them.</a:t>
            </a:r>
          </a:p>
          <a:p>
            <a:pPr fontAlgn="t"/>
            <a:endParaRPr lang="en-GB" sz="1100" b="1" i="0" u="none" strike="noStrike" cap="none" dirty="0">
              <a:solidFill>
                <a:srgbClr val="000000"/>
              </a:solidFill>
              <a:effectLst/>
              <a:latin typeface="Arial"/>
              <a:ea typeface="Arial"/>
              <a:cs typeface="Arial"/>
              <a:sym typeface="Arial"/>
            </a:endParaRPr>
          </a:p>
          <a:p>
            <a:pPr fontAlgn="t"/>
            <a:r>
              <a:rPr lang="en-GB" sz="1100" b="1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Framing</a:t>
            </a:r>
            <a:r>
              <a:rPr lang="en-GB" sz="1100" b="0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 refers to the way </a:t>
            </a:r>
            <a:r>
              <a:rPr lang="en-GB" sz="1100" b="1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information is presented and interpreted</a:t>
            </a:r>
            <a:r>
              <a:rPr lang="en-GB" sz="1100" b="0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. </a:t>
            </a:r>
          </a:p>
          <a:p>
            <a:pPr fontAlgn="t"/>
            <a:r>
              <a:rPr lang="en-GB" sz="1100" b="0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The same event can be </a:t>
            </a:r>
            <a:r>
              <a:rPr lang="en-GB" sz="1100" b="1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described in very different ways</a:t>
            </a:r>
            <a:r>
              <a:rPr lang="en-GB" sz="1100" b="0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, leading audiences to </a:t>
            </a:r>
            <a:r>
              <a:rPr lang="en-GB" sz="1100" b="1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draw different conclusions.</a:t>
            </a:r>
          </a:p>
          <a:p>
            <a:pPr fontAlgn="t"/>
            <a:r>
              <a:rPr lang="en-GB" sz="1100" b="0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For example, immigration may be framed as:</a:t>
            </a:r>
          </a:p>
          <a:p>
            <a:pPr lvl="1" fontAlgn="t"/>
            <a:r>
              <a:rPr lang="en-GB" sz="1100" b="0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addressing labour shortages,</a:t>
            </a:r>
          </a:p>
          <a:p>
            <a:pPr lvl="1" fontAlgn="t"/>
            <a:r>
              <a:rPr lang="en-GB" sz="1100" b="0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enriching cultural diversity,</a:t>
            </a:r>
          </a:p>
          <a:p>
            <a:pPr lvl="1" fontAlgn="t"/>
            <a:r>
              <a:rPr lang="en-GB" sz="1100" b="0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placing pressure on public services,</a:t>
            </a:r>
          </a:p>
          <a:p>
            <a:pPr lvl="1" fontAlgn="t"/>
            <a:r>
              <a:rPr lang="en-GB" sz="1100" b="0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or threatening national identity.</a:t>
            </a:r>
          </a:p>
          <a:p>
            <a:pPr fontAlgn="t"/>
            <a:r>
              <a:rPr lang="en-GB" sz="1100" b="0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Each frame emphasises </a:t>
            </a:r>
            <a:r>
              <a:rPr lang="en-GB" sz="1100" b="1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different aspects of the issue </a:t>
            </a:r>
            <a:r>
              <a:rPr lang="en-GB" sz="1100" b="0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and may </a:t>
            </a:r>
            <a:r>
              <a:rPr lang="en-GB" sz="1100" b="1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activate different forms of threat</a:t>
            </a:r>
            <a:r>
              <a:rPr lang="en-GB" sz="1100" b="0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.</a:t>
            </a:r>
          </a:p>
          <a:p>
            <a:pPr fontAlgn="t"/>
            <a:endParaRPr lang="en-GB" sz="1100" b="0" i="0" u="none" strike="noStrike" cap="none" dirty="0">
              <a:solidFill>
                <a:srgbClr val="000000"/>
              </a:solidFill>
              <a:effectLst/>
              <a:latin typeface="Arial"/>
              <a:ea typeface="Arial"/>
              <a:cs typeface="Arial"/>
              <a:sym typeface="Arial"/>
            </a:endParaRPr>
          </a:p>
          <a:p>
            <a:pPr fontAlgn="t"/>
            <a:r>
              <a:rPr lang="en-GB" sz="1100" b="1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Threat-based reporting </a:t>
            </a:r>
            <a:r>
              <a:rPr lang="en-GB" sz="1100" b="0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tends to attract attention because </a:t>
            </a:r>
            <a:r>
              <a:rPr lang="en-GB" sz="1100" b="1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stories involving danger, conflict, uncertainty, and competition are psychologically salient.</a:t>
            </a:r>
          </a:p>
          <a:p>
            <a:pPr fontAlgn="t"/>
            <a:r>
              <a:rPr lang="en-GB" sz="1100" b="0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Over time, </a:t>
            </a:r>
            <a:r>
              <a:rPr lang="en-GB" sz="1100" b="1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repeated exposure </a:t>
            </a:r>
            <a:r>
              <a:rPr lang="en-GB" sz="1100" b="0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to particular narratives </a:t>
            </a:r>
            <a:r>
              <a:rPr lang="en-GB" sz="1100" b="1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can influence how social groups are perceived</a:t>
            </a:r>
            <a:r>
              <a:rPr lang="en-GB" sz="1100" b="0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, even among individuals who have little direct contact with those groups.</a:t>
            </a:r>
          </a:p>
          <a:p>
            <a:pPr fontAlgn="t"/>
            <a:r>
              <a:rPr lang="en-GB" sz="1100" b="0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This is one reason why prejudice cannot always be understood solely through individual psychology. </a:t>
            </a:r>
          </a:p>
          <a:p>
            <a:pPr fontAlgn="t"/>
            <a:r>
              <a:rPr lang="en-GB" sz="1100" b="1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Broader social and political influences also play an important role.</a:t>
            </a:r>
          </a:p>
          <a:p>
            <a:pPr fontAlgn="t"/>
            <a:br>
              <a:rPr lang="en-GB" sz="1100" b="0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</a:br>
            <a:endParaRPr lang="en-GB" sz="1100" b="0" i="0" u="none" strike="noStrike" cap="none" dirty="0">
              <a:solidFill>
                <a:srgbClr val="000000"/>
              </a:solidFill>
              <a:effectLst/>
              <a:latin typeface="Arial"/>
              <a:ea typeface="Arial"/>
              <a:cs typeface="Arial"/>
              <a:sym typeface="Arial"/>
            </a:endParaRPr>
          </a:p>
          <a:p>
            <a:pPr fontAlgn="t"/>
            <a:r>
              <a:rPr lang="en-GB" sz="1100" b="1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Activity Option (2-3 mins)</a:t>
            </a:r>
          </a:p>
          <a:p>
            <a:pPr fontAlgn="t"/>
            <a:r>
              <a:rPr lang="en-GB" sz="1100" b="0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Show two headlines describing the same issue.</a:t>
            </a:r>
          </a:p>
          <a:p>
            <a:pPr fontAlgn="t"/>
            <a:r>
              <a:rPr lang="en-GB" sz="1100" b="0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Ask:</a:t>
            </a:r>
          </a:p>
          <a:p>
            <a:pPr fontAlgn="t"/>
            <a:r>
              <a:rPr lang="en-GB" sz="1100" b="0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Which threat is being activated in each headline?</a:t>
            </a:r>
          </a:p>
          <a:p>
            <a:pPr fontAlgn="t"/>
            <a:r>
              <a:rPr lang="en-GB" sz="1100" b="0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Students usually engage well with this.</a:t>
            </a:r>
          </a:p>
          <a:p>
            <a:endParaRPr lang="en-GB" dirty="0"/>
          </a:p>
          <a:p>
            <a:endParaRPr lang="en-GB" dirty="0"/>
          </a:p>
          <a:p>
            <a:pPr fontAlgn="t"/>
            <a:r>
              <a:rPr lang="en-GB" sz="1100" b="1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Literature to Integrate</a:t>
            </a:r>
          </a:p>
          <a:p>
            <a:pPr fontAlgn="t"/>
            <a:r>
              <a:rPr lang="en-GB" sz="1100" b="1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Saleem et al. (2017)</a:t>
            </a:r>
            <a:endParaRPr lang="en-GB" sz="1100" b="0" i="0" u="none" strike="noStrike" cap="none" dirty="0">
              <a:solidFill>
                <a:srgbClr val="000000"/>
              </a:solidFill>
              <a:effectLst/>
              <a:latin typeface="Arial"/>
              <a:ea typeface="Arial"/>
              <a:cs typeface="Arial"/>
              <a:sym typeface="Arial"/>
            </a:endParaRPr>
          </a:p>
          <a:p>
            <a:pPr fontAlgn="t"/>
            <a:r>
              <a:rPr lang="en-GB" sz="1100" b="0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Media portrayals and attitudes toward minority groups.</a:t>
            </a:r>
          </a:p>
          <a:p>
            <a:pPr fontAlgn="t"/>
            <a:r>
              <a:rPr lang="en-GB" sz="1100" b="1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Esses et al. (2013)</a:t>
            </a:r>
            <a:endParaRPr lang="en-GB" sz="1100" b="0" i="0" u="none" strike="noStrike" cap="none" dirty="0">
              <a:solidFill>
                <a:srgbClr val="000000"/>
              </a:solidFill>
              <a:effectLst/>
              <a:latin typeface="Arial"/>
              <a:ea typeface="Arial"/>
              <a:cs typeface="Arial"/>
              <a:sym typeface="Arial"/>
            </a:endParaRPr>
          </a:p>
          <a:p>
            <a:pPr fontAlgn="t"/>
            <a:r>
              <a:rPr lang="en-GB" sz="1100" b="0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Media framing of immigration.</a:t>
            </a:r>
          </a:p>
          <a:p>
            <a:pPr fontAlgn="t"/>
            <a:r>
              <a:rPr lang="en-GB" sz="1100" b="1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Boomgaarden &amp; </a:t>
            </a:r>
            <a:r>
              <a:rPr lang="en-GB" sz="1100" b="1" i="0" u="none" strike="noStrike" cap="none" dirty="0" err="1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Vliegenthart</a:t>
            </a:r>
            <a:r>
              <a:rPr lang="en-GB" sz="1100" b="1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 (2009)</a:t>
            </a:r>
            <a:endParaRPr lang="en-GB" sz="1100" b="0" i="0" u="none" strike="noStrike" cap="none" dirty="0">
              <a:solidFill>
                <a:srgbClr val="000000"/>
              </a:solidFill>
              <a:effectLst/>
              <a:latin typeface="Arial"/>
              <a:ea typeface="Arial"/>
              <a:cs typeface="Arial"/>
              <a:sym typeface="Arial"/>
            </a:endParaRPr>
          </a:p>
          <a:p>
            <a:pPr fontAlgn="t"/>
            <a:r>
              <a:rPr lang="en-GB" sz="1100" b="0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Media coverage and anti-immigrant attitudes.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45719647"/>
      </p:ext>
    </p:extLst>
  </p:cSld>
  <p:clrMapOvr>
    <a:masterClrMapping/>
  </p:clrMapOvr>
</p:notes>
</file>

<file path=ppt/notesSlides/notesSlide3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512446C-CAB9-E460-A679-E99DDAE54E9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87F3CBC9-EF00-78FE-75A0-2DA0D4E75604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</p:spPr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1730EBAD-B712-9996-3D7C-11E69579D65F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fontAlgn="t"/>
            <a:r>
              <a:rPr lang="en-GB" sz="1100" b="1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Saleem et al. (2017)</a:t>
            </a:r>
            <a:endParaRPr lang="en-GB" sz="1100" b="0" i="0" u="none" strike="noStrike" cap="none" dirty="0">
              <a:solidFill>
                <a:srgbClr val="000000"/>
              </a:solidFill>
              <a:effectLst/>
              <a:latin typeface="Arial"/>
              <a:ea typeface="Arial"/>
              <a:cs typeface="Arial"/>
              <a:sym typeface="Arial"/>
            </a:endParaRPr>
          </a:p>
          <a:p>
            <a:pPr fontAlgn="t"/>
            <a:r>
              <a:rPr lang="en-GB" sz="1100" b="0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Media portrayals and attitudes toward minority groups.</a:t>
            </a:r>
          </a:p>
          <a:p>
            <a:pPr fontAlgn="t"/>
            <a:r>
              <a:rPr lang="en-GB" sz="1100" b="1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Esses et al. (2013)</a:t>
            </a:r>
            <a:endParaRPr lang="en-GB" sz="1100" b="0" i="0" u="none" strike="noStrike" cap="none" dirty="0">
              <a:solidFill>
                <a:srgbClr val="000000"/>
              </a:solidFill>
              <a:effectLst/>
              <a:latin typeface="Arial"/>
              <a:ea typeface="Arial"/>
              <a:cs typeface="Arial"/>
              <a:sym typeface="Arial"/>
            </a:endParaRPr>
          </a:p>
          <a:p>
            <a:pPr fontAlgn="t"/>
            <a:r>
              <a:rPr lang="en-GB" sz="1100" b="0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Media framing of immigration.</a:t>
            </a:r>
          </a:p>
          <a:p>
            <a:pPr fontAlgn="t"/>
            <a:r>
              <a:rPr lang="en-GB" sz="1100" b="1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Boomgaarden &amp; </a:t>
            </a:r>
            <a:r>
              <a:rPr lang="en-GB" sz="1100" b="1" i="0" u="none" strike="noStrike" cap="none" dirty="0" err="1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Vliegenthart</a:t>
            </a:r>
            <a:r>
              <a:rPr lang="en-GB" sz="1100" b="1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 (2009)</a:t>
            </a:r>
            <a:endParaRPr lang="en-GB" sz="1100" b="0" i="0" u="none" strike="noStrike" cap="none" dirty="0">
              <a:solidFill>
                <a:srgbClr val="000000"/>
              </a:solidFill>
              <a:effectLst/>
              <a:latin typeface="Arial"/>
              <a:ea typeface="Arial"/>
              <a:cs typeface="Arial"/>
              <a:sym typeface="Arial"/>
            </a:endParaRPr>
          </a:p>
          <a:p>
            <a:pPr fontAlgn="t"/>
            <a:r>
              <a:rPr lang="en-GB" sz="1100" b="0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Media coverage and anti-immigrant attitudes.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44897762"/>
      </p:ext>
    </p:extLst>
  </p:cSld>
  <p:clrMapOvr>
    <a:masterClrMapping/>
  </p:clrMapOvr>
</p:notes>
</file>

<file path=ppt/notesSlides/notesSlide3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fontAlgn="t"/>
            <a:r>
              <a:rPr lang="en-GB" sz="1100" b="0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Another important question is </a:t>
            </a:r>
            <a:r>
              <a:rPr lang="en-GB" sz="1100" b="1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why some individuals perceive threats more readily than others.</a:t>
            </a:r>
          </a:p>
          <a:p>
            <a:pPr fontAlgn="t"/>
            <a:r>
              <a:rPr lang="en-GB" sz="1100" b="0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When </a:t>
            </a:r>
            <a:r>
              <a:rPr lang="en-GB" sz="1100" b="1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exposed to exactly the same situation</a:t>
            </a:r>
            <a:r>
              <a:rPr lang="en-GB" sz="1100" b="0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, people often </a:t>
            </a:r>
            <a:r>
              <a:rPr lang="en-GB" sz="1100" b="1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respond very differently.</a:t>
            </a:r>
          </a:p>
          <a:p>
            <a:pPr fontAlgn="t"/>
            <a:endParaRPr lang="en-GB" sz="1100" b="0" i="0" u="none" strike="noStrike" cap="none" dirty="0">
              <a:solidFill>
                <a:srgbClr val="000000"/>
              </a:solidFill>
              <a:effectLst/>
              <a:latin typeface="Arial"/>
              <a:ea typeface="Arial"/>
              <a:cs typeface="Arial"/>
              <a:sym typeface="Arial"/>
            </a:endParaRPr>
          </a:p>
          <a:p>
            <a:pPr fontAlgn="t"/>
            <a:r>
              <a:rPr lang="en-GB" sz="1100" b="0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Integrated Threat Theory primarily explains how threats influence prejudice, but other research suggests that </a:t>
            </a:r>
            <a:r>
              <a:rPr lang="en-GB" sz="1100" b="1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individual differences influence whether situations are perceived as threatening </a:t>
            </a:r>
            <a:r>
              <a:rPr lang="en-GB" sz="1100" b="0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in the first place.</a:t>
            </a:r>
          </a:p>
          <a:p>
            <a:pPr fontAlgn="t"/>
            <a:r>
              <a:rPr lang="en-GB" sz="1100" b="0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For example, individuals </a:t>
            </a:r>
            <a:r>
              <a:rPr lang="en-GB" sz="1100" b="1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high in Right-Wing Authoritarianism </a:t>
            </a:r>
            <a:r>
              <a:rPr lang="en-GB" sz="1100" b="0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tend to place a </a:t>
            </a:r>
            <a:r>
              <a:rPr lang="en-GB" sz="1100" b="1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strong emphasis on social order, conformity, and security</a:t>
            </a:r>
            <a:r>
              <a:rPr lang="en-GB" sz="1100" b="0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. As a result, they may be </a:t>
            </a:r>
            <a:r>
              <a:rPr lang="en-GB" sz="1100" b="1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particularly sensitive to perceived threats.</a:t>
            </a:r>
          </a:p>
          <a:p>
            <a:pPr fontAlgn="t"/>
            <a:r>
              <a:rPr lang="en-GB" sz="1100" b="0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Similarly, people high in </a:t>
            </a:r>
            <a:r>
              <a:rPr lang="en-GB" sz="1100" b="1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Social Dominance Orientation </a:t>
            </a:r>
            <a:r>
              <a:rPr lang="en-GB" sz="1100" b="0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are generally </a:t>
            </a:r>
            <a:r>
              <a:rPr lang="en-GB" sz="1100" b="1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more accepting of social hierarchies and group inequalities</a:t>
            </a:r>
            <a:r>
              <a:rPr lang="en-GB" sz="1100" b="0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. They may </a:t>
            </a:r>
            <a:r>
              <a:rPr lang="en-GB" sz="1100" b="1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perceive challenges to existing social structures as threatening.</a:t>
            </a:r>
          </a:p>
          <a:p>
            <a:pPr fontAlgn="t"/>
            <a:endParaRPr lang="en-GB" sz="1100" b="1" i="0" u="none" strike="noStrike" cap="none" dirty="0">
              <a:solidFill>
                <a:srgbClr val="000000"/>
              </a:solidFill>
              <a:effectLst/>
              <a:latin typeface="Arial"/>
              <a:ea typeface="Arial"/>
              <a:cs typeface="Arial"/>
              <a:sym typeface="Arial"/>
            </a:endParaRPr>
          </a:p>
          <a:p>
            <a:pPr fontAlgn="t"/>
            <a:r>
              <a:rPr lang="en-GB" sz="1100" b="0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Researchers have also found that </a:t>
            </a:r>
            <a:r>
              <a:rPr lang="en-GB" sz="1100" b="1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individuals who are uncomfortable with uncertainty may be more likely to perceive unfamiliar groups as threatening.</a:t>
            </a:r>
          </a:p>
          <a:p>
            <a:pPr fontAlgn="t"/>
            <a:r>
              <a:rPr lang="en-GB" sz="1100" b="0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We're not going to explore these variables in depth today as they will feature later in the module. </a:t>
            </a:r>
          </a:p>
          <a:p>
            <a:pPr fontAlgn="t"/>
            <a:r>
              <a:rPr lang="en-GB" sz="1100" b="0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However, it is important to recognise that threat perceptions are shaped by both </a:t>
            </a:r>
            <a:r>
              <a:rPr lang="en-GB" sz="1100" b="1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social influences and individual psychological differences.</a:t>
            </a:r>
          </a:p>
          <a:p>
            <a:pPr fontAlgn="t"/>
            <a:br>
              <a:rPr lang="en-GB" sz="1100" b="0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</a:br>
            <a:endParaRPr lang="en-GB" sz="1100" b="0" i="0" u="none" strike="noStrike" cap="none" dirty="0">
              <a:solidFill>
                <a:srgbClr val="000000"/>
              </a:solidFill>
              <a:effectLst/>
              <a:latin typeface="Arial"/>
              <a:ea typeface="Arial"/>
              <a:cs typeface="Arial"/>
              <a:sym typeface="Arial"/>
            </a:endParaRPr>
          </a:p>
          <a:p>
            <a:pPr fontAlgn="t"/>
            <a:r>
              <a:rPr lang="en-GB" sz="1100" b="1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Literature to Integrate</a:t>
            </a:r>
          </a:p>
          <a:p>
            <a:pPr fontAlgn="t"/>
            <a:r>
              <a:rPr lang="en-GB" sz="1100" b="1" i="0" u="none" strike="noStrike" cap="none" dirty="0" err="1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Duckitt</a:t>
            </a:r>
            <a:r>
              <a:rPr lang="en-GB" sz="1100" b="1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 (2001)</a:t>
            </a:r>
          </a:p>
          <a:p>
            <a:pPr fontAlgn="t"/>
            <a:r>
              <a:rPr lang="en-GB" sz="1100" b="0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Excellent review linking RWA and SDO to prejudice.</a:t>
            </a:r>
          </a:p>
          <a:p>
            <a:pPr fontAlgn="t"/>
            <a:r>
              <a:rPr lang="en-GB" sz="1100" b="1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Cohrs &amp; Stelzl (2010)</a:t>
            </a:r>
          </a:p>
          <a:p>
            <a:pPr fontAlgn="t"/>
            <a:r>
              <a:rPr lang="en-GB" sz="1100" b="0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Threat perception and political attitudes.</a:t>
            </a:r>
          </a:p>
          <a:p>
            <a:pPr fontAlgn="t"/>
            <a:r>
              <a:rPr lang="en-GB" sz="1100" b="1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Hodson &amp; Dhont (2015)</a:t>
            </a:r>
          </a:p>
          <a:p>
            <a:pPr fontAlgn="t"/>
            <a:r>
              <a:rPr lang="en-GB" sz="1100" b="0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Individual differences in prejudice.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26244220"/>
      </p:ext>
    </p:extLst>
  </p:cSld>
  <p:clrMapOvr>
    <a:masterClrMapping/>
  </p:clrMapOvr>
</p:notes>
</file>

<file path=ppt/notesSlides/notesSlide3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41B16B5-E045-0CA2-1734-7A8D6D6E3A6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39BD6D9B-09BC-A728-D4F8-261BBDE71DBE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</p:spPr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29A4A9BE-385D-BDE8-37F1-73CA9AB0DD08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fontAlgn="t"/>
            <a:r>
              <a:rPr lang="en-GB" sz="1100" b="0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So far, we've discussed how threat perceptions can contribute to prejudice. </a:t>
            </a:r>
          </a:p>
          <a:p>
            <a:pPr fontAlgn="t"/>
            <a:r>
              <a:rPr lang="en-GB" sz="1100" b="1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Relative Deprivation Theory </a:t>
            </a:r>
            <a:r>
              <a:rPr lang="en-GB" sz="1100" b="0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takes this one step further by focusing on </a:t>
            </a:r>
            <a:r>
              <a:rPr lang="en-GB" sz="1100" b="1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perceptions of disadvantage and unfairness.</a:t>
            </a:r>
          </a:p>
          <a:p>
            <a:pPr fontAlgn="t"/>
            <a:endParaRPr lang="en-GB" sz="1100" b="0" i="0" u="none" strike="noStrike" cap="none" dirty="0">
              <a:solidFill>
                <a:srgbClr val="000000"/>
              </a:solidFill>
              <a:effectLst/>
              <a:latin typeface="Arial"/>
              <a:ea typeface="Arial"/>
              <a:cs typeface="Arial"/>
              <a:sym typeface="Arial"/>
            </a:endParaRPr>
          </a:p>
          <a:p>
            <a:pPr fontAlgn="t"/>
            <a:r>
              <a:rPr lang="en-GB" sz="1100" b="0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According to the theory, </a:t>
            </a:r>
            <a:r>
              <a:rPr lang="en-GB" sz="1100" b="1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people do not evaluate their circumstances in isolation</a:t>
            </a:r>
            <a:r>
              <a:rPr lang="en-GB" sz="1100" b="0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. </a:t>
            </a:r>
          </a:p>
          <a:p>
            <a:pPr fontAlgn="t"/>
            <a:r>
              <a:rPr lang="en-GB" sz="1100" b="0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Instead, they </a:t>
            </a:r>
            <a:r>
              <a:rPr lang="en-GB" sz="1100" b="1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compare themselves and their groups to others.</a:t>
            </a:r>
          </a:p>
          <a:p>
            <a:pPr fontAlgn="t"/>
            <a:endParaRPr lang="en-GB" sz="1100" b="0" i="0" u="none" strike="noStrike" cap="none" dirty="0">
              <a:solidFill>
                <a:srgbClr val="000000"/>
              </a:solidFill>
              <a:effectLst/>
              <a:latin typeface="Arial"/>
              <a:ea typeface="Arial"/>
              <a:cs typeface="Arial"/>
              <a:sym typeface="Arial"/>
            </a:endParaRPr>
          </a:p>
          <a:p>
            <a:pPr fontAlgn="t"/>
            <a:r>
              <a:rPr lang="en-GB" sz="1100" b="0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Importantly, feelings of </a:t>
            </a:r>
            <a:r>
              <a:rPr lang="en-GB" sz="1100" b="1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dissatisfaction</a:t>
            </a:r>
            <a:r>
              <a:rPr lang="en-GB" sz="1100" b="0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 are often shaped </a:t>
            </a:r>
            <a:r>
              <a:rPr lang="en-GB" sz="1100" b="1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not by what we objectively possess</a:t>
            </a:r>
            <a:r>
              <a:rPr lang="en-GB" sz="1100" b="0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, but by how </a:t>
            </a:r>
            <a:r>
              <a:rPr lang="en-GB" sz="1100" b="1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our outcomes compare to those of others.</a:t>
            </a:r>
          </a:p>
          <a:p>
            <a:pPr fontAlgn="t"/>
            <a:r>
              <a:rPr lang="en-GB" sz="1100" b="0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This means that people </a:t>
            </a:r>
            <a:r>
              <a:rPr lang="en-GB" sz="1100" b="1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can feel deprived</a:t>
            </a:r>
            <a:r>
              <a:rPr lang="en-GB" sz="1100" b="0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 even when their </a:t>
            </a:r>
            <a:r>
              <a:rPr lang="en-GB" sz="1100" b="1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circumstances are improving</a:t>
            </a:r>
            <a:r>
              <a:rPr lang="en-GB" sz="1100" b="0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, if they believe </a:t>
            </a:r>
            <a:r>
              <a:rPr lang="en-GB" sz="1100" b="1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another individual or group is doing better.</a:t>
            </a:r>
          </a:p>
          <a:p>
            <a:pPr fontAlgn="t"/>
            <a:endParaRPr lang="en-GB" sz="1100" b="1" i="0" u="none" strike="noStrike" cap="none" dirty="0">
              <a:solidFill>
                <a:srgbClr val="000000"/>
              </a:solidFill>
              <a:effectLst/>
              <a:latin typeface="Arial"/>
              <a:ea typeface="Arial"/>
              <a:cs typeface="Arial"/>
              <a:sym typeface="Arial"/>
            </a:endParaRPr>
          </a:p>
          <a:p>
            <a:pPr fontAlgn="t"/>
            <a:r>
              <a:rPr lang="en-GB" sz="1100" b="0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The theory was most strongly associated with Ted Robert </a:t>
            </a:r>
            <a:r>
              <a:rPr lang="en-GB" sz="1100" b="1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Gurr</a:t>
            </a:r>
            <a:r>
              <a:rPr lang="en-GB" sz="1100" b="0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, who argued that </a:t>
            </a:r>
            <a:r>
              <a:rPr lang="en-GB" sz="1100" b="1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frustration and conflict often emerge</a:t>
            </a:r>
            <a:r>
              <a:rPr lang="en-GB" sz="1100" b="0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 when there is a </a:t>
            </a:r>
            <a:r>
              <a:rPr lang="en-GB" sz="1100" b="1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gap between what people expect and what they believe they actually receive.</a:t>
            </a:r>
          </a:p>
          <a:p>
            <a:pPr fontAlgn="t"/>
            <a:endParaRPr lang="en-GB" sz="1100" b="0" i="0" u="none" strike="noStrike" cap="none" dirty="0">
              <a:solidFill>
                <a:srgbClr val="000000"/>
              </a:solidFill>
              <a:effectLst/>
              <a:latin typeface="Arial"/>
              <a:ea typeface="Arial"/>
              <a:cs typeface="Arial"/>
              <a:sym typeface="Arial"/>
            </a:endParaRPr>
          </a:p>
          <a:p>
            <a:pPr fontAlgn="t"/>
            <a:r>
              <a:rPr lang="en-GB" sz="1100" b="0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Psychologically, these feelings can </a:t>
            </a:r>
            <a:r>
              <a:rPr lang="en-GB" sz="1100" b="1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generate resentment, anger, and hostility</a:t>
            </a:r>
            <a:r>
              <a:rPr lang="en-GB" sz="1100" b="0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, particularly when another group is </a:t>
            </a:r>
            <a:r>
              <a:rPr lang="en-GB" sz="1100" b="1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blamed for perceived inequalities.</a:t>
            </a:r>
          </a:p>
          <a:p>
            <a:pPr fontAlgn="t"/>
            <a:r>
              <a:rPr lang="en-GB" sz="1100" b="0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A key contribution of Relative Deprivation Theory is that it </a:t>
            </a:r>
            <a:r>
              <a:rPr lang="en-GB" sz="1100" b="1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helps explain why perceptions of injustice</a:t>
            </a:r>
            <a:r>
              <a:rPr lang="en-GB" sz="1100" b="0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 sometimes have a </a:t>
            </a:r>
            <a:r>
              <a:rPr lang="en-GB" sz="1100" b="1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greater impact on attitudes than objective levels of inequality.</a:t>
            </a:r>
          </a:p>
          <a:p>
            <a:pPr fontAlgn="t"/>
            <a:endParaRPr lang="en-GB" sz="1100" b="1" i="0" u="none" strike="noStrike" cap="none" dirty="0">
              <a:solidFill>
                <a:srgbClr val="000000"/>
              </a:solidFill>
              <a:effectLst/>
              <a:latin typeface="Arial"/>
              <a:ea typeface="Arial"/>
              <a:cs typeface="Arial"/>
              <a:sym typeface="Arial"/>
            </a:endParaRPr>
          </a:p>
          <a:p>
            <a:pPr fontAlgn="t"/>
            <a:endParaRPr lang="en-GB" sz="1100" b="1" i="0" u="none" strike="noStrike" cap="none" dirty="0">
              <a:solidFill>
                <a:srgbClr val="000000"/>
              </a:solidFill>
              <a:effectLst/>
              <a:latin typeface="Arial"/>
              <a:ea typeface="Arial"/>
              <a:cs typeface="Arial"/>
              <a:sym typeface="Arial"/>
            </a:endParaRPr>
          </a:p>
          <a:p>
            <a:pPr fontAlgn="t"/>
            <a:endParaRPr lang="en-GB" sz="1100" b="1" i="0" u="none" strike="noStrike" cap="none" dirty="0">
              <a:solidFill>
                <a:srgbClr val="000000"/>
              </a:solidFill>
              <a:effectLst/>
              <a:latin typeface="Arial"/>
              <a:ea typeface="Arial"/>
              <a:cs typeface="Arial"/>
              <a:sym typeface="Arial"/>
            </a:endParaRPr>
          </a:p>
          <a:p>
            <a:pPr fontAlgn="t"/>
            <a:r>
              <a:rPr lang="en-GB" sz="1100" b="1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Literature to Integrate</a:t>
            </a:r>
          </a:p>
          <a:p>
            <a:pPr fontAlgn="t"/>
            <a:r>
              <a:rPr lang="en-GB" sz="1100" b="1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Gurr (1970)</a:t>
            </a:r>
            <a:endParaRPr lang="en-GB" sz="1100" b="0" i="0" u="none" strike="noStrike" cap="none" dirty="0">
              <a:solidFill>
                <a:srgbClr val="000000"/>
              </a:solidFill>
              <a:effectLst/>
              <a:latin typeface="Arial"/>
              <a:ea typeface="Arial"/>
              <a:cs typeface="Arial"/>
              <a:sym typeface="Arial"/>
            </a:endParaRPr>
          </a:p>
          <a:p>
            <a:pPr fontAlgn="t"/>
            <a:r>
              <a:rPr lang="en-GB" sz="1100" b="0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Classic formulation.</a:t>
            </a:r>
          </a:p>
          <a:p>
            <a:pPr fontAlgn="t"/>
            <a:r>
              <a:rPr lang="en-GB" sz="1100" b="1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Walker &amp; Smith (2002)</a:t>
            </a:r>
            <a:endParaRPr lang="en-GB" sz="1100" b="0" i="0" u="none" strike="noStrike" cap="none" dirty="0">
              <a:solidFill>
                <a:srgbClr val="000000"/>
              </a:solidFill>
              <a:effectLst/>
              <a:latin typeface="Arial"/>
              <a:ea typeface="Arial"/>
              <a:cs typeface="Arial"/>
              <a:sym typeface="Arial"/>
            </a:endParaRPr>
          </a:p>
          <a:p>
            <a:pPr fontAlgn="t"/>
            <a:r>
              <a:rPr lang="en-GB" sz="1100" b="0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Excellent review of relative deprivation research.</a:t>
            </a:r>
          </a:p>
          <a:p>
            <a:pPr fontAlgn="t"/>
            <a:r>
              <a:rPr lang="en-GB" sz="1100" b="1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Smith et al. (2012)</a:t>
            </a:r>
            <a:endParaRPr lang="en-GB" sz="1100" b="0" i="0" u="none" strike="noStrike" cap="none" dirty="0">
              <a:solidFill>
                <a:srgbClr val="000000"/>
              </a:solidFill>
              <a:effectLst/>
              <a:latin typeface="Arial"/>
              <a:ea typeface="Arial"/>
              <a:cs typeface="Arial"/>
              <a:sym typeface="Arial"/>
            </a:endParaRPr>
          </a:p>
          <a:p>
            <a:pPr fontAlgn="t"/>
            <a:r>
              <a:rPr lang="en-GB" sz="1100" b="0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Contemporary review linking deprivation to collective action and intergroup attitudes.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19972919"/>
      </p:ext>
    </p:extLst>
  </p:cSld>
  <p:clrMapOvr>
    <a:masterClrMapping/>
  </p:clrMapOvr>
</p:notes>
</file>

<file path=ppt/notesSlides/notesSlide37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43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3" name="Google Shape;433;ge710ee6ade_0_246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434" name="Google Shape;434;ge710ee6ade_0_246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fontAlgn="t"/>
            <a:r>
              <a:rPr lang="en-GB" sz="1100" b="0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One of the most important distinctions within this theory is the difference between </a:t>
            </a:r>
            <a:r>
              <a:rPr lang="en-GB" sz="1100" b="1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absolute and relative deprivation.</a:t>
            </a:r>
          </a:p>
          <a:p>
            <a:pPr fontAlgn="t"/>
            <a:endParaRPr lang="en-GB" sz="1100" b="0" i="0" u="none" strike="noStrike" cap="none" dirty="0">
              <a:solidFill>
                <a:srgbClr val="000000"/>
              </a:solidFill>
              <a:effectLst/>
              <a:latin typeface="Arial"/>
              <a:ea typeface="Arial"/>
              <a:cs typeface="Arial"/>
              <a:sym typeface="Arial"/>
            </a:endParaRPr>
          </a:p>
          <a:p>
            <a:pPr fontAlgn="t"/>
            <a:r>
              <a:rPr lang="en-GB" sz="1100" b="1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Absolute</a:t>
            </a:r>
            <a:r>
              <a:rPr lang="en-GB" sz="1100" b="0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 deprivation refers to </a:t>
            </a:r>
            <a:r>
              <a:rPr lang="en-GB" sz="1100" b="1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genuine material disadvantage</a:t>
            </a:r>
            <a:r>
              <a:rPr lang="en-GB" sz="1100" b="0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.</a:t>
            </a:r>
          </a:p>
          <a:p>
            <a:pPr marL="457200" marR="0" lvl="0" indent="-298450" algn="l" defTabSz="914400" rtl="0" eaLnBrk="1" fontAlgn="t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Char char="●"/>
              <a:tabLst/>
              <a:defRPr/>
            </a:pPr>
            <a:r>
              <a:rPr lang="en-GB" dirty="0"/>
              <a:t>It is </a:t>
            </a:r>
            <a:r>
              <a:rPr lang="en-GB" b="1" dirty="0"/>
              <a:t>objective</a:t>
            </a:r>
            <a:r>
              <a:rPr lang="en-GB" dirty="0"/>
              <a:t> and measurable.</a:t>
            </a:r>
            <a:endParaRPr lang="en-GB" sz="1100" b="0" i="0" u="none" strike="noStrike" cap="none" dirty="0">
              <a:solidFill>
                <a:srgbClr val="000000"/>
              </a:solidFill>
              <a:effectLst/>
              <a:latin typeface="Arial"/>
              <a:ea typeface="Arial"/>
              <a:cs typeface="Arial"/>
              <a:sym typeface="Arial"/>
            </a:endParaRPr>
          </a:p>
          <a:p>
            <a:pPr fontAlgn="t"/>
            <a:r>
              <a:rPr lang="en-GB" sz="1100" b="0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 Examples might include poverty, homelessness, unemployment, or inadequate access to resources.</a:t>
            </a:r>
          </a:p>
          <a:p>
            <a:pPr fontAlgn="t"/>
            <a:endParaRPr lang="en-GB" sz="1100" b="0" i="0" u="none" strike="noStrike" cap="none" dirty="0">
              <a:solidFill>
                <a:srgbClr val="000000"/>
              </a:solidFill>
              <a:effectLst/>
              <a:latin typeface="Arial"/>
              <a:ea typeface="Arial"/>
              <a:cs typeface="Arial"/>
              <a:sym typeface="Arial"/>
            </a:endParaRPr>
          </a:p>
          <a:p>
            <a:pPr fontAlgn="t"/>
            <a:r>
              <a:rPr lang="en-GB" sz="1100" b="1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Relative </a:t>
            </a:r>
            <a:r>
              <a:rPr lang="en-GB" sz="1100" b="0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deprivation, however, is fundamentally </a:t>
            </a:r>
            <a:r>
              <a:rPr lang="en-GB" sz="1100" b="1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comparative</a:t>
            </a:r>
            <a:r>
              <a:rPr lang="en-GB" sz="1100" b="0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.</a:t>
            </a:r>
          </a:p>
          <a:p>
            <a:pPr fontAlgn="t"/>
            <a:r>
              <a:rPr lang="en-GB" sz="1100" b="0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People assess their situation </a:t>
            </a:r>
            <a:r>
              <a:rPr lang="en-GB" sz="1100" b="1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relative to other individuals and groups</a:t>
            </a:r>
            <a:r>
              <a:rPr lang="en-GB" sz="1100" b="0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. </a:t>
            </a:r>
          </a:p>
          <a:p>
            <a:pPr marL="457200" marR="0" lvl="0" indent="-298450" algn="l" defTabSz="914400" rtl="0" eaLnBrk="1" fontAlgn="t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Char char="●"/>
              <a:tabLst/>
              <a:defRPr/>
            </a:pPr>
            <a:r>
              <a:rPr lang="en-GB" dirty="0"/>
              <a:t>It is </a:t>
            </a:r>
            <a:r>
              <a:rPr lang="en-GB" b="1" dirty="0"/>
              <a:t>subjective</a:t>
            </a:r>
            <a:r>
              <a:rPr lang="en-GB" dirty="0"/>
              <a:t> and based on </a:t>
            </a:r>
            <a:r>
              <a:rPr lang="en-GB" b="1" dirty="0"/>
              <a:t>social comparison</a:t>
            </a:r>
            <a:r>
              <a:rPr lang="en-GB" dirty="0"/>
              <a:t>.</a:t>
            </a:r>
            <a:endParaRPr lang="en-GB" sz="1100" b="0" i="0" u="none" strike="noStrike" cap="none" dirty="0">
              <a:solidFill>
                <a:srgbClr val="000000"/>
              </a:solidFill>
              <a:effectLst/>
              <a:latin typeface="Arial"/>
              <a:ea typeface="Arial"/>
              <a:cs typeface="Arial"/>
              <a:sym typeface="Arial"/>
            </a:endParaRPr>
          </a:p>
          <a:p>
            <a:pPr fontAlgn="t"/>
            <a:r>
              <a:rPr lang="en-GB" sz="1100" b="0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As a result, </a:t>
            </a:r>
            <a:r>
              <a:rPr lang="en-GB" sz="1100" b="1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feelings of deprivation </a:t>
            </a:r>
            <a:r>
              <a:rPr lang="en-GB" sz="1100" b="0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can emerge even among individuals who are </a:t>
            </a:r>
            <a:r>
              <a:rPr lang="en-GB" sz="1100" b="1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objectively comfortable </a:t>
            </a:r>
            <a:r>
              <a:rPr lang="en-GB" sz="1100" b="0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if they perceive others to be </a:t>
            </a:r>
            <a:r>
              <a:rPr lang="en-GB" sz="1100" b="1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treated more favourably.</a:t>
            </a:r>
          </a:p>
          <a:p>
            <a:pPr fontAlgn="t"/>
            <a:r>
              <a:rPr lang="en-GB" sz="1100" b="0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For example, someone may have secure employment and a stable income but still feel dissatisfied if they believe colleagues are receiving better opportunities or rewards.</a:t>
            </a:r>
          </a:p>
          <a:p>
            <a:pPr fontAlgn="t"/>
            <a:endParaRPr lang="en-GB" sz="1100" b="0" i="0" u="none" strike="noStrike" cap="none" dirty="0">
              <a:solidFill>
                <a:srgbClr val="000000"/>
              </a:solidFill>
              <a:effectLst/>
              <a:latin typeface="Arial"/>
              <a:ea typeface="Arial"/>
              <a:cs typeface="Arial"/>
              <a:sym typeface="Arial"/>
            </a:endParaRPr>
          </a:p>
          <a:p>
            <a:pPr fontAlgn="t"/>
            <a:r>
              <a:rPr lang="en-GB" sz="1100" b="0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Similarly, groups </a:t>
            </a:r>
            <a:r>
              <a:rPr lang="en-GB" sz="1100" b="1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may feel disadvantaged </a:t>
            </a:r>
            <a:r>
              <a:rPr lang="en-GB" sz="1100" b="0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when comparing themselves to another group, even if their </a:t>
            </a:r>
            <a:r>
              <a:rPr lang="en-GB" sz="1100" b="1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objective circumstances are relatively positive.</a:t>
            </a:r>
          </a:p>
          <a:p>
            <a:pPr fontAlgn="t"/>
            <a:r>
              <a:rPr lang="en-GB" sz="1100" b="0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This distinction highlights an important psychological principle:</a:t>
            </a:r>
          </a:p>
          <a:p>
            <a:pPr fontAlgn="t"/>
            <a:r>
              <a:rPr lang="en-GB" sz="1100" b="1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People are often motivated by perceived fairness rather than absolute outcomes.</a:t>
            </a:r>
          </a:p>
          <a:p>
            <a:pPr fontAlgn="t"/>
            <a:r>
              <a:rPr lang="en-GB" sz="1100" b="0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In many situations, the perception that another group is receiving undeserved advantages can become a powerful source of resentment and prejudice.</a:t>
            </a:r>
          </a:p>
          <a:p>
            <a:pPr fontAlgn="t"/>
            <a:endParaRPr lang="en-GB" sz="1100" b="0" i="0" u="none" strike="noStrike" cap="none" dirty="0">
              <a:solidFill>
                <a:srgbClr val="000000"/>
              </a:solidFill>
              <a:effectLst/>
              <a:latin typeface="Arial"/>
              <a:cs typeface="Arial"/>
              <a:sym typeface="Arial"/>
            </a:endParaRPr>
          </a:p>
          <a:p>
            <a:pPr marL="158750" indent="0">
              <a:buNone/>
            </a:pPr>
            <a:endParaRPr lang="en-GB" dirty="0"/>
          </a:p>
          <a:p>
            <a:pPr marL="158750" indent="0">
              <a:buNone/>
            </a:pPr>
            <a:endParaRPr lang="en-GB" b="1" dirty="0"/>
          </a:p>
          <a:p>
            <a:pPr marL="158750" indent="0">
              <a:buNone/>
            </a:pPr>
            <a:endParaRPr lang="en-GB" b="1" dirty="0"/>
          </a:p>
          <a:p>
            <a:pPr marL="158750" indent="0">
              <a:buNone/>
            </a:pPr>
            <a:endParaRPr lang="en-GB" b="1" dirty="0"/>
          </a:p>
          <a:p>
            <a:pPr marL="158750" indent="0">
              <a:buNone/>
            </a:pPr>
            <a:endParaRPr lang="en-GB" b="1" dirty="0"/>
          </a:p>
          <a:p>
            <a:pPr fontAlgn="t"/>
            <a:endParaRPr lang="en-GB" sz="1100" b="0" i="0" u="none" strike="noStrike" cap="none" dirty="0">
              <a:solidFill>
                <a:srgbClr val="000000"/>
              </a:solidFill>
              <a:effectLst/>
              <a:latin typeface="Arial"/>
              <a:ea typeface="Arial"/>
              <a:cs typeface="Arial"/>
              <a:sym typeface="Arial"/>
            </a:endParaRPr>
          </a:p>
          <a:p>
            <a:pPr fontAlgn="t"/>
            <a:r>
              <a:rPr lang="en-GB" sz="1100" b="1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Literature to Integrate</a:t>
            </a:r>
          </a:p>
          <a:p>
            <a:pPr fontAlgn="t"/>
            <a:r>
              <a:rPr lang="en-GB" sz="1100" b="1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Crosby (1976)</a:t>
            </a:r>
            <a:endParaRPr lang="en-GB" sz="1100" b="0" i="0" u="none" strike="noStrike" cap="none" dirty="0">
              <a:solidFill>
                <a:srgbClr val="000000"/>
              </a:solidFill>
              <a:effectLst/>
              <a:latin typeface="Arial"/>
              <a:ea typeface="Arial"/>
              <a:cs typeface="Arial"/>
              <a:sym typeface="Arial"/>
            </a:endParaRPr>
          </a:p>
          <a:p>
            <a:pPr fontAlgn="t"/>
            <a:r>
              <a:rPr lang="en-GB" sz="1100" b="0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Classic work distinguishing deprivation and social comparison.</a:t>
            </a:r>
          </a:p>
          <a:p>
            <a:pPr fontAlgn="t"/>
            <a:r>
              <a:rPr lang="en-GB" sz="1100" b="1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Walker &amp; Pettigrew (1984)</a:t>
            </a:r>
            <a:endParaRPr lang="en-GB" sz="1100" b="0" i="0" u="none" strike="noStrike" cap="none" dirty="0">
              <a:solidFill>
                <a:srgbClr val="000000"/>
              </a:solidFill>
              <a:effectLst/>
              <a:latin typeface="Arial"/>
              <a:ea typeface="Arial"/>
              <a:cs typeface="Arial"/>
              <a:sym typeface="Arial"/>
            </a:endParaRPr>
          </a:p>
          <a:p>
            <a:pPr fontAlgn="t"/>
            <a:r>
              <a:rPr lang="en-GB" sz="1100" b="0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Relative deprivation in intergroup contexts.</a:t>
            </a:r>
          </a:p>
          <a:p>
            <a:pPr marL="158750" indent="0">
              <a:buNone/>
            </a:pPr>
            <a:endParaRPr lang="en-GB" dirty="0"/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dirty="0"/>
          </a:p>
        </p:txBody>
      </p:sp>
    </p:spTree>
  </p:cSld>
  <p:clrMapOvr>
    <a:masterClrMapping/>
  </p:clrMapOvr>
</p:notes>
</file>

<file path=ppt/notesSlides/notesSlide38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432">
          <a:extLst>
            <a:ext uri="{FF2B5EF4-FFF2-40B4-BE49-F238E27FC236}">
              <a16:creationId xmlns:a16="http://schemas.microsoft.com/office/drawing/2014/main" id="{90AF5B0A-0F4F-F63B-D1FD-535E7DC5F6F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3" name="Google Shape;433;ge710ee6ade_0_246:notes">
            <a:extLst>
              <a:ext uri="{FF2B5EF4-FFF2-40B4-BE49-F238E27FC236}">
                <a16:creationId xmlns:a16="http://schemas.microsoft.com/office/drawing/2014/main" id="{89454496-4376-D017-50F8-D728FDC607C1}"/>
              </a:ext>
            </a:extLst>
          </p:cNvPr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434" name="Google Shape;434;ge710ee6ade_0_246:notes">
            <a:extLst>
              <a:ext uri="{FF2B5EF4-FFF2-40B4-BE49-F238E27FC236}">
                <a16:creationId xmlns:a16="http://schemas.microsoft.com/office/drawing/2014/main" id="{78D62426-2D01-357B-A367-458B8A89C287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fontAlgn="t"/>
            <a:r>
              <a:rPr lang="en-GB" sz="1100" b="0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Researchers later distinguished between two different forms of relative deprivation.</a:t>
            </a:r>
          </a:p>
          <a:p>
            <a:pPr fontAlgn="t"/>
            <a:r>
              <a:rPr lang="en-GB" sz="1100" b="0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The first is </a:t>
            </a:r>
            <a:r>
              <a:rPr lang="en-GB" sz="1100" b="1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egotistic</a:t>
            </a:r>
            <a:r>
              <a:rPr lang="en-GB" sz="1100" b="0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 deprivation.</a:t>
            </a:r>
          </a:p>
          <a:p>
            <a:pPr fontAlgn="t"/>
            <a:r>
              <a:rPr lang="en-GB" sz="1100" b="0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This occurs when </a:t>
            </a:r>
            <a:r>
              <a:rPr lang="en-GB" sz="1100" b="1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individuals</a:t>
            </a:r>
            <a:r>
              <a:rPr lang="en-GB" sz="1100" b="0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 compare themselves with other individuals and conclude that they are </a:t>
            </a:r>
            <a:r>
              <a:rPr lang="en-GB" sz="1100" b="1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personally disadvantaged.</a:t>
            </a:r>
          </a:p>
          <a:p>
            <a:pPr fontAlgn="t"/>
            <a:r>
              <a:rPr lang="en-GB" sz="1100" b="0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For example, someone may feel frustrated if they believe a colleague was promoted unfairly.</a:t>
            </a:r>
          </a:p>
          <a:p>
            <a:pPr fontAlgn="t"/>
            <a:endParaRPr lang="en-GB" sz="1100" b="0" i="0" u="none" strike="noStrike" cap="none" dirty="0">
              <a:solidFill>
                <a:srgbClr val="000000"/>
              </a:solidFill>
              <a:effectLst/>
              <a:latin typeface="Arial"/>
              <a:ea typeface="Arial"/>
              <a:cs typeface="Arial"/>
              <a:sym typeface="Arial"/>
            </a:endParaRPr>
          </a:p>
          <a:p>
            <a:pPr fontAlgn="t"/>
            <a:r>
              <a:rPr lang="en-GB" sz="1100" b="0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The second form is </a:t>
            </a:r>
            <a:r>
              <a:rPr lang="en-GB" sz="1100" b="1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fraternal</a:t>
            </a:r>
            <a:r>
              <a:rPr lang="en-GB" sz="1100" b="0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 deprivation.</a:t>
            </a:r>
          </a:p>
          <a:p>
            <a:pPr fontAlgn="t"/>
            <a:r>
              <a:rPr lang="en-GB" sz="1100" b="0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Here, the comparison occurs at the </a:t>
            </a:r>
            <a:r>
              <a:rPr lang="en-GB" sz="1100" b="1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group level</a:t>
            </a:r>
            <a:r>
              <a:rPr lang="en-GB" sz="1100" b="0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. </a:t>
            </a:r>
          </a:p>
          <a:p>
            <a:pPr fontAlgn="t"/>
            <a:r>
              <a:rPr lang="en-GB" sz="1100" b="0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Rather than focusing on personal outcomes, individuals compare the </a:t>
            </a:r>
            <a:r>
              <a:rPr lang="en-GB" sz="1100" b="1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outcomes of their entire group to those of another group.</a:t>
            </a:r>
            <a:endParaRPr lang="en-GB" sz="1100" b="0" i="0" u="none" strike="noStrike" cap="none" dirty="0">
              <a:solidFill>
                <a:srgbClr val="000000"/>
              </a:solidFill>
              <a:effectLst/>
              <a:latin typeface="Arial"/>
              <a:ea typeface="Arial"/>
              <a:cs typeface="Arial"/>
              <a:sym typeface="Arial"/>
            </a:endParaRPr>
          </a:p>
          <a:p>
            <a:pPr fontAlgn="t"/>
            <a:r>
              <a:rPr lang="en-GB" sz="1100" b="0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This distinction is particularly important for understanding prejudice because prejudice is </a:t>
            </a:r>
            <a:r>
              <a:rPr lang="en-GB" sz="1100" b="1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fundamentally an intergroup phenomenon.</a:t>
            </a:r>
          </a:p>
          <a:p>
            <a:pPr fontAlgn="t"/>
            <a:endParaRPr lang="en-GB" sz="1100" b="0" i="0" u="none" strike="noStrike" cap="none" dirty="0">
              <a:solidFill>
                <a:srgbClr val="000000"/>
              </a:solidFill>
              <a:effectLst/>
              <a:latin typeface="Arial"/>
              <a:ea typeface="Arial"/>
              <a:cs typeface="Arial"/>
              <a:sym typeface="Arial"/>
            </a:endParaRPr>
          </a:p>
          <a:p>
            <a:pPr fontAlgn="t"/>
            <a:r>
              <a:rPr lang="en-GB" sz="1100" b="0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Research generally suggests that </a:t>
            </a:r>
            <a:r>
              <a:rPr lang="en-GB" sz="1100" b="1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fraternal</a:t>
            </a:r>
            <a:r>
              <a:rPr lang="en-GB" sz="1100" b="0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 deprivation is a </a:t>
            </a:r>
            <a:r>
              <a:rPr lang="en-GB" sz="1100" b="1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stronger predictor of prejudice and collective action</a:t>
            </a:r>
            <a:r>
              <a:rPr lang="en-GB" sz="1100" b="0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 than egotistic deprivation because it </a:t>
            </a:r>
            <a:r>
              <a:rPr lang="en-GB" sz="1100" b="1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activates group identities and encourages people to think in terms of "us versus them".</a:t>
            </a:r>
          </a:p>
          <a:p>
            <a:pPr fontAlgn="t"/>
            <a:r>
              <a:rPr lang="en-GB" sz="1100" b="0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This links nicely back to the Social Identity Theory concepts introduced last week</a:t>
            </a:r>
            <a:endParaRPr lang="en-GB" dirty="0"/>
          </a:p>
          <a:p>
            <a:endParaRPr lang="en-GB" dirty="0"/>
          </a:p>
          <a:p>
            <a:pPr marL="158750" indent="0">
              <a:buNone/>
            </a:pPr>
            <a:endParaRPr lang="en-GB" dirty="0"/>
          </a:p>
          <a:p>
            <a:pPr fontAlgn="t"/>
            <a:endParaRPr lang="en-GB" sz="1100" b="1" i="0" u="none" strike="noStrike" cap="none" dirty="0">
              <a:solidFill>
                <a:srgbClr val="000000"/>
              </a:solidFill>
              <a:effectLst/>
              <a:latin typeface="Arial"/>
              <a:ea typeface="Arial"/>
              <a:cs typeface="Arial"/>
              <a:sym typeface="Arial"/>
            </a:endParaRPr>
          </a:p>
          <a:p>
            <a:pPr fontAlgn="t"/>
            <a:r>
              <a:rPr lang="en-GB" sz="1100" b="1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Which is more likely to produce prejudice?</a:t>
            </a:r>
          </a:p>
          <a:p>
            <a:pPr marL="158750" indent="0" fontAlgn="t">
              <a:buNone/>
            </a:pPr>
            <a:br>
              <a:rPr lang="en-GB" sz="1100" b="0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</a:br>
            <a:endParaRPr lang="en-GB" sz="1100" b="0" i="0" u="none" strike="noStrike" cap="none" dirty="0">
              <a:solidFill>
                <a:srgbClr val="000000"/>
              </a:solidFill>
              <a:effectLst/>
              <a:latin typeface="Arial"/>
              <a:ea typeface="Arial"/>
              <a:cs typeface="Arial"/>
              <a:sym typeface="Arial"/>
            </a:endParaRPr>
          </a:p>
          <a:p>
            <a:pPr fontAlgn="t"/>
            <a:r>
              <a:rPr lang="en-GB" sz="1100" b="1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Literature to Integrate</a:t>
            </a:r>
          </a:p>
          <a:p>
            <a:pPr fontAlgn="t"/>
            <a:r>
              <a:rPr lang="en-GB" sz="1100" b="1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Runciman (1966)</a:t>
            </a:r>
            <a:endParaRPr lang="en-GB" sz="1100" b="0" i="0" u="none" strike="noStrike" cap="none" dirty="0">
              <a:solidFill>
                <a:srgbClr val="000000"/>
              </a:solidFill>
              <a:effectLst/>
              <a:latin typeface="Arial"/>
              <a:ea typeface="Arial"/>
              <a:cs typeface="Arial"/>
              <a:sym typeface="Arial"/>
            </a:endParaRPr>
          </a:p>
          <a:p>
            <a:pPr fontAlgn="t"/>
            <a:r>
              <a:rPr lang="en-GB" sz="1100" b="0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Origin of the distinction.</a:t>
            </a:r>
          </a:p>
          <a:p>
            <a:pPr fontAlgn="t"/>
            <a:r>
              <a:rPr lang="en-GB" sz="1100" b="1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Smith et al. (2012)</a:t>
            </a:r>
            <a:endParaRPr lang="en-GB" sz="1100" b="0" i="0" u="none" strike="noStrike" cap="none" dirty="0">
              <a:solidFill>
                <a:srgbClr val="000000"/>
              </a:solidFill>
              <a:effectLst/>
              <a:latin typeface="Arial"/>
              <a:ea typeface="Arial"/>
              <a:cs typeface="Arial"/>
              <a:sym typeface="Arial"/>
            </a:endParaRPr>
          </a:p>
          <a:p>
            <a:pPr fontAlgn="t"/>
            <a:r>
              <a:rPr lang="en-GB" sz="1100" b="0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Evidence linking fraternal deprivation to intergroup attitudes.</a:t>
            </a:r>
          </a:p>
          <a:p>
            <a:pPr fontAlgn="t"/>
            <a:r>
              <a:rPr lang="en-GB" sz="1100" b="1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Walker &amp; Smith (2002)</a:t>
            </a:r>
            <a:endParaRPr lang="en-GB" sz="1100" b="0" i="0" u="none" strike="noStrike" cap="none" dirty="0">
              <a:solidFill>
                <a:srgbClr val="000000"/>
              </a:solidFill>
              <a:effectLst/>
              <a:latin typeface="Arial"/>
              <a:ea typeface="Arial"/>
              <a:cs typeface="Arial"/>
              <a:sym typeface="Arial"/>
            </a:endParaRPr>
          </a:p>
          <a:p>
            <a:pPr fontAlgn="t"/>
            <a:r>
              <a:rPr lang="en-GB" sz="1100" b="0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Comprehensive review.</a:t>
            </a:r>
          </a:p>
          <a:p>
            <a:endParaRPr lang="en-GB" dirty="0"/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dirty="0"/>
          </a:p>
        </p:txBody>
      </p:sp>
    </p:spTree>
    <p:extLst>
      <p:ext uri="{BB962C8B-B14F-4D97-AF65-F5344CB8AC3E}">
        <p14:creationId xmlns:p14="http://schemas.microsoft.com/office/powerpoint/2010/main" val="1400728654"/>
      </p:ext>
    </p:extLst>
  </p:cSld>
  <p:clrMapOvr>
    <a:masterClrMapping/>
  </p:clrMapOvr>
</p:notes>
</file>

<file path=ppt/notesSlides/notesSlide3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D6A6332-C482-6553-446F-D857274C091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73A046F7-0E17-6DD3-810D-C0964C3F0FE9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</p:spPr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A4437BCE-F116-8036-AE42-7091C09DE491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fontAlgn="t"/>
            <a:r>
              <a:rPr lang="en-GB" sz="1100" b="0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Relative Deprivation Theory proposes </a:t>
            </a:r>
            <a:r>
              <a:rPr lang="en-GB" sz="1100" b="1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that perceptions of disadvantage often trigger emotional responses.</a:t>
            </a:r>
          </a:p>
          <a:p>
            <a:pPr fontAlgn="t"/>
            <a:r>
              <a:rPr lang="en-GB" sz="1100" b="0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When people believe their </a:t>
            </a:r>
            <a:r>
              <a:rPr lang="en-GB" sz="1100" b="1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group has been treated unfairly</a:t>
            </a:r>
            <a:r>
              <a:rPr lang="en-GB" sz="1100" b="0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, feelings of frustration, resentment, and anger may emerge.</a:t>
            </a:r>
          </a:p>
          <a:p>
            <a:pPr fontAlgn="t"/>
            <a:r>
              <a:rPr lang="en-GB" sz="1100" b="0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These emotions create a </a:t>
            </a:r>
            <a:r>
              <a:rPr lang="en-GB" sz="1100" b="1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strong motivation </a:t>
            </a:r>
            <a:r>
              <a:rPr lang="en-GB" sz="1100" b="0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to identify a cause for the perceived disadvantage.</a:t>
            </a:r>
          </a:p>
          <a:p>
            <a:pPr fontAlgn="t"/>
            <a:endParaRPr lang="en-GB" sz="1100" b="0" i="0" u="none" strike="noStrike" cap="none" dirty="0">
              <a:solidFill>
                <a:srgbClr val="000000"/>
              </a:solidFill>
              <a:effectLst/>
              <a:latin typeface="Arial"/>
              <a:ea typeface="Arial"/>
              <a:cs typeface="Arial"/>
              <a:sym typeface="Arial"/>
            </a:endParaRPr>
          </a:p>
          <a:p>
            <a:pPr fontAlgn="t"/>
            <a:r>
              <a:rPr lang="en-GB" sz="1100" b="0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Sometimes the </a:t>
            </a:r>
            <a:r>
              <a:rPr lang="en-GB" sz="1100" b="1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source of frustration </a:t>
            </a:r>
            <a:r>
              <a:rPr lang="en-GB" sz="1100" b="0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may be accurately identified. </a:t>
            </a:r>
          </a:p>
          <a:p>
            <a:pPr fontAlgn="t"/>
            <a:r>
              <a:rPr lang="en-GB" sz="1100" b="0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However, in many cases </a:t>
            </a:r>
            <a:r>
              <a:rPr lang="en-GB" sz="1100" b="1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responsibility is attributed to another social group</a:t>
            </a:r>
            <a:r>
              <a:rPr lang="en-GB" sz="1100" b="0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.</a:t>
            </a:r>
          </a:p>
          <a:p>
            <a:pPr fontAlgn="t"/>
            <a:r>
              <a:rPr lang="en-GB" sz="1100" b="0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This process can contribute to prejudice because </a:t>
            </a:r>
            <a:r>
              <a:rPr lang="en-GB" sz="1100" b="1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outgroups become associated with perceived inequalities.</a:t>
            </a:r>
          </a:p>
          <a:p>
            <a:pPr fontAlgn="t"/>
            <a:r>
              <a:rPr lang="en-GB" sz="1100" b="0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For example, political narratives sometimes suggest that </a:t>
            </a:r>
            <a:r>
              <a:rPr lang="en-GB" sz="1100" b="1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another group is responsible for economic difficulties, competition for resources, or reduced opportunities.</a:t>
            </a:r>
          </a:p>
          <a:p>
            <a:pPr fontAlgn="t"/>
            <a:r>
              <a:rPr lang="en-GB" sz="1100" b="0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Even when these claims are oversimplified, they can be </a:t>
            </a:r>
            <a:r>
              <a:rPr lang="en-GB" sz="1100" b="1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psychologically persuasive because they provide a clear explanation for perceived disadvantage.</a:t>
            </a:r>
          </a:p>
          <a:p>
            <a:pPr fontAlgn="t"/>
            <a:endParaRPr lang="en-GB" sz="1100" b="0" i="0" u="none" strike="noStrike" cap="none" dirty="0">
              <a:solidFill>
                <a:srgbClr val="000000"/>
              </a:solidFill>
              <a:effectLst/>
              <a:latin typeface="Arial"/>
              <a:ea typeface="Arial"/>
              <a:cs typeface="Arial"/>
              <a:sym typeface="Arial"/>
            </a:endParaRPr>
          </a:p>
          <a:p>
            <a:pPr fontAlgn="t"/>
            <a:r>
              <a:rPr lang="en-GB" sz="1100" b="0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This demonstrates how </a:t>
            </a:r>
            <a:r>
              <a:rPr lang="en-GB" sz="1100" b="1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deprivation can become linked to threat perceptions and intergroup hostility.</a:t>
            </a:r>
          </a:p>
          <a:p>
            <a:pPr fontAlgn="t"/>
            <a:r>
              <a:rPr lang="en-GB" sz="1100" b="0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Relative deprivation therefore helps explain how </a:t>
            </a:r>
            <a:r>
              <a:rPr lang="en-GB" sz="1100" b="1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social comparisons can contribute to prejudice, discrimination, and conflict.</a:t>
            </a:r>
          </a:p>
          <a:p>
            <a:pPr fontAlgn="t"/>
            <a:endParaRPr lang="en-GB" sz="1100" b="1" i="0" u="none" strike="noStrike" cap="none" dirty="0">
              <a:solidFill>
                <a:srgbClr val="000000"/>
              </a:solidFill>
              <a:effectLst/>
              <a:latin typeface="Arial"/>
              <a:ea typeface="Arial"/>
              <a:cs typeface="Arial"/>
              <a:sym typeface="Arial"/>
            </a:endParaRPr>
          </a:p>
          <a:p>
            <a:pPr fontAlgn="t"/>
            <a:endParaRPr lang="en-GB" sz="1100" b="1" i="0" u="none" strike="noStrike" cap="none" dirty="0">
              <a:solidFill>
                <a:srgbClr val="000000"/>
              </a:solidFill>
              <a:effectLst/>
              <a:latin typeface="Arial"/>
              <a:ea typeface="Arial"/>
              <a:cs typeface="Arial"/>
              <a:sym typeface="Arial"/>
            </a:endParaRPr>
          </a:p>
          <a:p>
            <a:pPr fontAlgn="t"/>
            <a:r>
              <a:rPr lang="en-GB" sz="1100" b="1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Literature to Integrate</a:t>
            </a:r>
          </a:p>
          <a:p>
            <a:pPr fontAlgn="t"/>
            <a:r>
              <a:rPr lang="en-GB" sz="1100" b="1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Pettigrew et al. (2008)</a:t>
            </a:r>
            <a:endParaRPr lang="en-GB" sz="1100" b="0" i="0" u="none" strike="noStrike" cap="none" dirty="0">
              <a:solidFill>
                <a:srgbClr val="000000"/>
              </a:solidFill>
              <a:effectLst/>
              <a:latin typeface="Arial"/>
              <a:ea typeface="Arial"/>
              <a:cs typeface="Arial"/>
              <a:sym typeface="Arial"/>
            </a:endParaRPr>
          </a:p>
          <a:p>
            <a:pPr fontAlgn="t"/>
            <a:r>
              <a:rPr lang="en-GB" sz="1100" b="0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Relative deprivation and prejudice.</a:t>
            </a:r>
          </a:p>
          <a:p>
            <a:pPr fontAlgn="t"/>
            <a:r>
              <a:rPr lang="en-GB" sz="1100" b="1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Smith et al. (2012)</a:t>
            </a:r>
            <a:endParaRPr lang="en-GB" sz="1100" b="0" i="0" u="none" strike="noStrike" cap="none" dirty="0">
              <a:solidFill>
                <a:srgbClr val="000000"/>
              </a:solidFill>
              <a:effectLst/>
              <a:latin typeface="Arial"/>
              <a:ea typeface="Arial"/>
              <a:cs typeface="Arial"/>
              <a:sym typeface="Arial"/>
            </a:endParaRPr>
          </a:p>
          <a:p>
            <a:pPr fontAlgn="t"/>
            <a:r>
              <a:rPr lang="en-GB" sz="1100" b="0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Meta-analytic evidence.</a:t>
            </a:r>
          </a:p>
          <a:p>
            <a:pPr fontAlgn="t"/>
            <a:r>
              <a:rPr lang="en-GB" sz="1100" b="1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Osborne et al. (2019)</a:t>
            </a:r>
            <a:endParaRPr lang="en-GB" sz="1100" b="0" i="0" u="none" strike="noStrike" cap="none" dirty="0">
              <a:solidFill>
                <a:srgbClr val="000000"/>
              </a:solidFill>
              <a:effectLst/>
              <a:latin typeface="Arial"/>
              <a:ea typeface="Arial"/>
              <a:cs typeface="Arial"/>
              <a:sym typeface="Arial"/>
            </a:endParaRPr>
          </a:p>
          <a:p>
            <a:pPr fontAlgn="t"/>
            <a:r>
              <a:rPr lang="en-GB" sz="1100" b="0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Contemporary research on grievance and intergroup attitudes.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31948444"/>
      </p:ext>
    </p:extLst>
  </p:cSld>
  <p:clrMapOvr>
    <a:masterClrMapping/>
  </p:clrMapOvr>
</p:notes>
</file>

<file path=ppt/notesSlides/notesSlide4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E2C441E-E836-8D0C-CF0A-7B69683B531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318BE1F2-C9F7-1FBA-24EF-68C110D83447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</p:spPr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D24CB457-19B7-4C38-4993-4255DFBC0B10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fontAlgn="t"/>
            <a:r>
              <a:rPr lang="en-GB" sz="1100" b="0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Relative Deprivation Theory remains </a:t>
            </a:r>
            <a:r>
              <a:rPr lang="en-GB" sz="1100" b="1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highly relevant today </a:t>
            </a:r>
            <a:r>
              <a:rPr lang="en-GB" sz="1100" b="0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because </a:t>
            </a:r>
            <a:r>
              <a:rPr lang="en-GB" sz="1100" b="1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perceptions of unfairness </a:t>
            </a:r>
            <a:r>
              <a:rPr lang="en-GB" sz="1100" b="0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are central to many contemporary social and political debates.</a:t>
            </a:r>
          </a:p>
          <a:p>
            <a:pPr fontAlgn="t"/>
            <a:r>
              <a:rPr lang="en-GB" sz="1100" b="0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Concerns about immigration, economic inequality, housing, employment opportunities, and regional disadvantages </a:t>
            </a:r>
            <a:r>
              <a:rPr lang="en-GB" sz="1100" b="1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frequently involve social comparisons between groups.</a:t>
            </a:r>
          </a:p>
          <a:p>
            <a:pPr fontAlgn="t"/>
            <a:endParaRPr lang="en-GB" sz="1100" b="1" i="0" u="none" strike="noStrike" cap="none" dirty="0">
              <a:solidFill>
                <a:srgbClr val="000000"/>
              </a:solidFill>
              <a:effectLst/>
              <a:latin typeface="Arial"/>
              <a:ea typeface="Arial"/>
              <a:cs typeface="Arial"/>
              <a:sym typeface="Arial"/>
            </a:endParaRPr>
          </a:p>
          <a:p>
            <a:pPr fontAlgn="t"/>
            <a:r>
              <a:rPr lang="en-GB" sz="1100" b="0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For example, individuals may perceive that </a:t>
            </a:r>
            <a:r>
              <a:rPr lang="en-GB" sz="1100" b="1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resources are being unfairly distributed</a:t>
            </a:r>
            <a:r>
              <a:rPr lang="en-GB" sz="1100" b="0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, that opportunities are being </a:t>
            </a:r>
            <a:r>
              <a:rPr lang="en-GB" sz="1100" b="1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allocated unequally</a:t>
            </a:r>
            <a:r>
              <a:rPr lang="en-GB" sz="1100" b="0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, or that their group is being </a:t>
            </a:r>
            <a:r>
              <a:rPr lang="en-GB" sz="1100" b="1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overlooked in favour of another</a:t>
            </a:r>
            <a:r>
              <a:rPr lang="en-GB" sz="1100" b="0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.</a:t>
            </a:r>
          </a:p>
          <a:p>
            <a:pPr fontAlgn="t"/>
            <a:r>
              <a:rPr lang="en-GB" sz="1100" b="0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Whether these perceptions are </a:t>
            </a:r>
            <a:r>
              <a:rPr lang="en-GB" sz="1100" b="1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objectively accurate </a:t>
            </a:r>
            <a:r>
              <a:rPr lang="en-GB" sz="1100" b="0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is often less important psychologically than the</a:t>
            </a:r>
            <a:r>
              <a:rPr lang="en-GB" sz="1100" b="1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 fact that they are believed.</a:t>
            </a:r>
          </a:p>
          <a:p>
            <a:pPr fontAlgn="t"/>
            <a:endParaRPr lang="en-GB" sz="1100" b="0" i="0" u="none" strike="noStrike" cap="none" dirty="0">
              <a:solidFill>
                <a:srgbClr val="000000"/>
              </a:solidFill>
              <a:effectLst/>
              <a:latin typeface="Arial"/>
              <a:ea typeface="Arial"/>
              <a:cs typeface="Arial"/>
              <a:sym typeface="Arial"/>
            </a:endParaRPr>
          </a:p>
          <a:p>
            <a:pPr fontAlgn="t"/>
            <a:r>
              <a:rPr lang="en-GB" sz="1100" b="0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The theory is also useful for understanding </a:t>
            </a:r>
            <a:r>
              <a:rPr lang="en-GB" sz="1100" b="1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political dissatisfaction and social movements</a:t>
            </a:r>
            <a:r>
              <a:rPr lang="en-GB" sz="1100" b="0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. </a:t>
            </a:r>
          </a:p>
          <a:p>
            <a:pPr fontAlgn="t"/>
            <a:r>
              <a:rPr lang="en-GB" sz="1100" b="0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Feelings of relative deprivation can </a:t>
            </a:r>
            <a:r>
              <a:rPr lang="en-GB" sz="1100" b="1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motivate collective action </a:t>
            </a:r>
            <a:r>
              <a:rPr lang="en-GB" sz="1100" b="0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when </a:t>
            </a:r>
            <a:r>
              <a:rPr lang="en-GB" sz="1100" b="1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groups seek to improve their position or challenge perceived inequalities.</a:t>
            </a:r>
          </a:p>
          <a:p>
            <a:pPr fontAlgn="t"/>
            <a:endParaRPr lang="en-GB" sz="1100" b="0" i="0" u="none" strike="noStrike" cap="none" dirty="0">
              <a:solidFill>
                <a:srgbClr val="000000"/>
              </a:solidFill>
              <a:effectLst/>
              <a:latin typeface="Arial"/>
              <a:ea typeface="Arial"/>
              <a:cs typeface="Arial"/>
              <a:sym typeface="Arial"/>
            </a:endParaRPr>
          </a:p>
          <a:p>
            <a:pPr fontAlgn="t"/>
            <a:r>
              <a:rPr lang="en-GB" sz="1100" b="0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At the same time, these perceptions may </a:t>
            </a:r>
            <a:r>
              <a:rPr lang="en-GB" sz="1100" b="1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contribute to hostility </a:t>
            </a:r>
            <a:r>
              <a:rPr lang="en-GB" sz="1100" b="0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if another group becomes viewed as </a:t>
            </a:r>
            <a:r>
              <a:rPr lang="en-GB" sz="1100" b="1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responsible for the disadvantage.</a:t>
            </a:r>
          </a:p>
          <a:p>
            <a:pPr fontAlgn="t"/>
            <a:r>
              <a:rPr lang="en-GB" sz="1100" b="0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As we move to the next section of the lecture, we'll examine what happens when frustration and resentment become directed towards particular groups. </a:t>
            </a:r>
          </a:p>
          <a:p>
            <a:pPr fontAlgn="t"/>
            <a:r>
              <a:rPr lang="en-GB" sz="1100" b="0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This brings us to another influential explanation of prejudice: Scapegoating Theory.</a:t>
            </a:r>
          </a:p>
          <a:p>
            <a:pPr fontAlgn="t"/>
            <a:endParaRPr lang="en-GB" sz="1100" b="0" i="0" u="none" strike="noStrike" cap="none" dirty="0">
              <a:solidFill>
                <a:srgbClr val="000000"/>
              </a:solidFill>
              <a:effectLst/>
              <a:latin typeface="Arial"/>
              <a:ea typeface="Arial"/>
              <a:cs typeface="Arial"/>
              <a:sym typeface="Arial"/>
            </a:endParaRPr>
          </a:p>
          <a:p>
            <a:pPr fontAlgn="t"/>
            <a:r>
              <a:rPr lang="en-GB" sz="1100" b="1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Literature to Integrate</a:t>
            </a:r>
          </a:p>
          <a:p>
            <a:pPr fontAlgn="t"/>
            <a:r>
              <a:rPr lang="en-GB" sz="1100" b="1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Smith et al. (2012)</a:t>
            </a:r>
            <a:endParaRPr lang="en-GB" sz="1100" b="0" i="0" u="none" strike="noStrike" cap="none" dirty="0">
              <a:solidFill>
                <a:srgbClr val="000000"/>
              </a:solidFill>
              <a:effectLst/>
              <a:latin typeface="Arial"/>
              <a:ea typeface="Arial"/>
              <a:cs typeface="Arial"/>
              <a:sym typeface="Arial"/>
            </a:endParaRPr>
          </a:p>
          <a:p>
            <a:pPr fontAlgn="t"/>
            <a:r>
              <a:rPr lang="en-GB" sz="1100" b="0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Modern review.</a:t>
            </a:r>
          </a:p>
          <a:p>
            <a:pPr fontAlgn="t"/>
            <a:r>
              <a:rPr lang="en-GB" sz="1100" b="1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Jetten et al. (2020)</a:t>
            </a:r>
            <a:endParaRPr lang="en-GB" sz="1100" b="0" i="0" u="none" strike="noStrike" cap="none" dirty="0">
              <a:solidFill>
                <a:srgbClr val="000000"/>
              </a:solidFill>
              <a:effectLst/>
              <a:latin typeface="Arial"/>
              <a:ea typeface="Arial"/>
              <a:cs typeface="Arial"/>
              <a:sym typeface="Arial"/>
            </a:endParaRPr>
          </a:p>
          <a:p>
            <a:pPr fontAlgn="t"/>
            <a:r>
              <a:rPr lang="en-GB" sz="1100" b="0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Identity, inequality, and social change.</a:t>
            </a:r>
          </a:p>
          <a:p>
            <a:pPr fontAlgn="t"/>
            <a:r>
              <a:rPr lang="en-GB" sz="1100" b="1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Pereira et al. (2010)</a:t>
            </a:r>
            <a:endParaRPr lang="en-GB" sz="1100" b="0" i="0" u="none" strike="noStrike" cap="none" dirty="0">
              <a:solidFill>
                <a:srgbClr val="000000"/>
              </a:solidFill>
              <a:effectLst/>
              <a:latin typeface="Arial"/>
              <a:ea typeface="Arial"/>
              <a:cs typeface="Arial"/>
              <a:sym typeface="Arial"/>
            </a:endParaRPr>
          </a:p>
          <a:p>
            <a:pPr fontAlgn="t"/>
            <a:r>
              <a:rPr lang="en-GB" sz="1100" b="0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Threat, deprivation, and anti-immigrant attitudes.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5326461"/>
      </p:ext>
    </p:extLst>
  </p:cSld>
  <p:clrMapOvr>
    <a:masterClrMapping/>
  </p:clrMapOvr>
</p:notes>
</file>

<file path=ppt/notesSlides/notesSlide4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00DD0A1-04A4-E695-E7E3-0AE1049ACF8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61684461-1CCE-90DD-01E8-BAB1DAF6D29A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</p:spPr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1A9C6D61-1D26-879F-10FD-CF1ABD610127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fontAlgn="t"/>
            <a:r>
              <a:rPr lang="en-GB" sz="1100" b="0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So far in this lecture, we've explored how prejudice can develop through competition, threat perceptions, and feelings of disadvantage.</a:t>
            </a:r>
          </a:p>
          <a:p>
            <a:pPr fontAlgn="t"/>
            <a:r>
              <a:rPr lang="en-GB" sz="1100" b="0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Scapegoating Theory offers a </a:t>
            </a:r>
            <a:r>
              <a:rPr lang="en-GB" sz="1100" b="1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slightly different perspective.</a:t>
            </a:r>
          </a:p>
          <a:p>
            <a:pPr fontAlgn="t"/>
            <a:endParaRPr lang="en-GB" sz="1100" b="0" i="0" u="none" strike="noStrike" cap="none" dirty="0">
              <a:solidFill>
                <a:srgbClr val="000000"/>
              </a:solidFill>
              <a:effectLst/>
              <a:latin typeface="Arial"/>
              <a:ea typeface="Arial"/>
              <a:cs typeface="Arial"/>
              <a:sym typeface="Arial"/>
            </a:endParaRPr>
          </a:p>
          <a:p>
            <a:pPr fontAlgn="t"/>
            <a:r>
              <a:rPr lang="en-GB" sz="1100" b="0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Rather than focusing primarily on competition or threat, scapegoating theories suggest that </a:t>
            </a:r>
            <a:r>
              <a:rPr lang="en-GB" sz="1100" b="1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prejudice can emerge when frustration is redirected towards a socially acceptable target.</a:t>
            </a:r>
          </a:p>
          <a:p>
            <a:pPr fontAlgn="t"/>
            <a:r>
              <a:rPr lang="en-GB" sz="1100" b="0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The origins of this approach can be traced to the </a:t>
            </a:r>
            <a:r>
              <a:rPr lang="en-GB" sz="1100" b="1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Frustration-Aggression Hypothesis</a:t>
            </a:r>
            <a:r>
              <a:rPr lang="en-GB" sz="1100" b="0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 proposed by </a:t>
            </a:r>
            <a:r>
              <a:rPr lang="en-GB" sz="1100" b="1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Dollard</a:t>
            </a:r>
            <a:r>
              <a:rPr lang="en-GB" sz="1100" b="0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 and colleagues in 1939. </a:t>
            </a:r>
          </a:p>
          <a:p>
            <a:pPr fontAlgn="t"/>
            <a:r>
              <a:rPr lang="en-GB" sz="1100" b="0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According to this perspective, </a:t>
            </a:r>
            <a:r>
              <a:rPr lang="en-GB" sz="1100" b="1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frustration creates a motivation to express aggression</a:t>
            </a:r>
            <a:r>
              <a:rPr lang="en-GB" sz="1100" b="0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. </a:t>
            </a:r>
          </a:p>
          <a:p>
            <a:pPr fontAlgn="t"/>
            <a:r>
              <a:rPr lang="en-GB" sz="1100" b="0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However, the </a:t>
            </a:r>
            <a:r>
              <a:rPr lang="en-GB" sz="1100" b="1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true source </a:t>
            </a:r>
            <a:r>
              <a:rPr lang="en-GB" sz="1100" b="0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of frustration is not always </a:t>
            </a:r>
            <a:r>
              <a:rPr lang="en-GB" sz="1100" b="1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available or safe to confront.</a:t>
            </a:r>
          </a:p>
          <a:p>
            <a:pPr fontAlgn="t"/>
            <a:endParaRPr lang="en-GB" sz="1100" b="0" i="0" u="none" strike="noStrike" cap="none" dirty="0">
              <a:solidFill>
                <a:srgbClr val="000000"/>
              </a:solidFill>
              <a:effectLst/>
              <a:latin typeface="Arial"/>
              <a:ea typeface="Arial"/>
              <a:cs typeface="Arial"/>
              <a:sym typeface="Arial"/>
            </a:endParaRPr>
          </a:p>
          <a:p>
            <a:pPr fontAlgn="t"/>
            <a:r>
              <a:rPr lang="en-GB" sz="1100" b="0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Imagine an individual </a:t>
            </a:r>
            <a:r>
              <a:rPr lang="en-GB" sz="1100" b="1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experiencing financial difficulties, job insecurity, or broader social dissatisfaction</a:t>
            </a:r>
            <a:r>
              <a:rPr lang="en-GB" sz="1100" b="0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. </a:t>
            </a:r>
          </a:p>
          <a:p>
            <a:pPr fontAlgn="t"/>
            <a:r>
              <a:rPr lang="en-GB" sz="1100" b="0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The actual causes of these problems may be </a:t>
            </a:r>
            <a:r>
              <a:rPr lang="en-GB" sz="1100" b="1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complex, distant, or difficult to influence</a:t>
            </a:r>
            <a:r>
              <a:rPr lang="en-GB" sz="1100" b="0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.</a:t>
            </a:r>
          </a:p>
          <a:p>
            <a:pPr fontAlgn="t"/>
            <a:r>
              <a:rPr lang="en-GB" sz="1100" b="0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As a result, frustration may be </a:t>
            </a:r>
            <a:r>
              <a:rPr lang="en-GB" sz="1100" b="1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redirected t</a:t>
            </a:r>
            <a:r>
              <a:rPr lang="en-GB" sz="1100" b="0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owards a </a:t>
            </a:r>
            <a:r>
              <a:rPr lang="en-GB" sz="1100" b="1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more visible or vulnerable target</a:t>
            </a:r>
            <a:r>
              <a:rPr lang="en-GB" sz="1100" b="0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. </a:t>
            </a:r>
          </a:p>
          <a:p>
            <a:pPr fontAlgn="t"/>
            <a:r>
              <a:rPr lang="en-GB" sz="1100" b="0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In many cases, this target becomes an </a:t>
            </a:r>
            <a:r>
              <a:rPr lang="en-GB" sz="1100" b="1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outgroup.</a:t>
            </a:r>
          </a:p>
          <a:p>
            <a:pPr fontAlgn="t"/>
            <a:endParaRPr lang="en-GB" sz="1100" b="0" i="0" u="none" strike="noStrike" cap="none" dirty="0">
              <a:solidFill>
                <a:srgbClr val="000000"/>
              </a:solidFill>
              <a:effectLst/>
              <a:latin typeface="Arial"/>
              <a:ea typeface="Arial"/>
              <a:cs typeface="Arial"/>
              <a:sym typeface="Arial"/>
            </a:endParaRPr>
          </a:p>
          <a:p>
            <a:pPr fontAlgn="t"/>
            <a:r>
              <a:rPr lang="en-GB" sz="1100" b="0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The central argument is </a:t>
            </a:r>
            <a:r>
              <a:rPr lang="en-GB" sz="1100" b="1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not that the outgroup caused the problem.</a:t>
            </a:r>
            <a:r>
              <a:rPr lang="en-GB" sz="1100" b="0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 </a:t>
            </a:r>
          </a:p>
          <a:p>
            <a:pPr fontAlgn="t"/>
            <a:r>
              <a:rPr lang="en-GB" sz="1100" b="0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Instead, the outgroup becomes </a:t>
            </a:r>
            <a:r>
              <a:rPr lang="en-GB" sz="1100" b="1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blamed for the problem.</a:t>
            </a:r>
          </a:p>
          <a:p>
            <a:pPr fontAlgn="t"/>
            <a:r>
              <a:rPr lang="en-GB" sz="1100" b="0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This process is known as </a:t>
            </a:r>
            <a:r>
              <a:rPr lang="en-GB" sz="1100" b="1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scapegoating.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16262506"/>
      </p:ext>
    </p:extLst>
  </p:cSld>
  <p:clrMapOvr>
    <a:masterClrMapping/>
  </p:clrMapOvr>
</p:notes>
</file>

<file path=ppt/notesSlides/notesSlide4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4ECE34F-C615-5523-F92D-7D58A2FAD16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965906DB-E438-7417-A5F9-6C285715CCC1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</p:spPr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3E238B13-FC08-7DF9-A049-9919BD76340D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fontAlgn="t"/>
            <a:r>
              <a:rPr lang="en-GB" sz="1100" b="0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To understand scapegoating, it is helpful to think of it as a </a:t>
            </a:r>
            <a:r>
              <a:rPr lang="en-GB" sz="1100" b="1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step-by-step psychological process.</a:t>
            </a:r>
          </a:p>
          <a:p>
            <a:pPr fontAlgn="t"/>
            <a:endParaRPr lang="en-GB" sz="1100" b="0" i="0" u="none" strike="noStrike" cap="none" dirty="0">
              <a:solidFill>
                <a:srgbClr val="000000"/>
              </a:solidFill>
              <a:effectLst/>
              <a:latin typeface="Arial"/>
              <a:ea typeface="Arial"/>
              <a:cs typeface="Arial"/>
              <a:sym typeface="Arial"/>
            </a:endParaRPr>
          </a:p>
          <a:p>
            <a:pPr fontAlgn="t"/>
            <a:r>
              <a:rPr lang="en-GB" sz="1100" b="0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The process begins with </a:t>
            </a:r>
            <a:r>
              <a:rPr lang="en-GB" sz="1100" b="1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frustration</a:t>
            </a:r>
            <a:r>
              <a:rPr lang="en-GB" sz="1100" b="0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. </a:t>
            </a:r>
          </a:p>
          <a:p>
            <a:pPr fontAlgn="t"/>
            <a:r>
              <a:rPr lang="en-GB" sz="1100" b="0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Individuals or groups </a:t>
            </a:r>
            <a:r>
              <a:rPr lang="en-GB" sz="1100" b="1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experience difficulties, barriers, disappointments, or perceived injustices.</a:t>
            </a:r>
          </a:p>
          <a:p>
            <a:pPr fontAlgn="t"/>
            <a:r>
              <a:rPr lang="en-GB" sz="1100" b="0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These </a:t>
            </a:r>
            <a:r>
              <a:rPr lang="en-GB" sz="1100" b="1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frustrations</a:t>
            </a:r>
            <a:r>
              <a:rPr lang="en-GB" sz="1100" b="0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 often generate </a:t>
            </a:r>
            <a:r>
              <a:rPr lang="en-GB" sz="1100" b="1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emotions such as anger, resentment, or fear.</a:t>
            </a:r>
          </a:p>
          <a:p>
            <a:pPr fontAlgn="t"/>
            <a:r>
              <a:rPr lang="en-GB" sz="1100" b="0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People then </a:t>
            </a:r>
            <a:r>
              <a:rPr lang="en-GB" sz="1100" b="1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seek an explanation</a:t>
            </a:r>
            <a:r>
              <a:rPr lang="en-GB" sz="1100" b="0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 for why these problems are occurring.</a:t>
            </a:r>
          </a:p>
          <a:p>
            <a:pPr fontAlgn="t"/>
            <a:endParaRPr lang="en-GB" sz="1100" b="0" i="0" u="none" strike="noStrike" cap="none" dirty="0">
              <a:solidFill>
                <a:srgbClr val="000000"/>
              </a:solidFill>
              <a:effectLst/>
              <a:latin typeface="Arial"/>
              <a:ea typeface="Arial"/>
              <a:cs typeface="Arial"/>
              <a:sym typeface="Arial"/>
            </a:endParaRPr>
          </a:p>
          <a:p>
            <a:pPr fontAlgn="t"/>
            <a:r>
              <a:rPr lang="en-GB" sz="1100" b="0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When the true causes are </a:t>
            </a:r>
            <a:r>
              <a:rPr lang="en-GB" sz="1100" b="1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complicated or difficult </a:t>
            </a:r>
            <a:r>
              <a:rPr lang="en-GB" sz="1100" b="0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to understand, </a:t>
            </a:r>
            <a:r>
              <a:rPr lang="en-GB" sz="1100" b="1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simple explanations become particularly attractive.</a:t>
            </a:r>
          </a:p>
          <a:p>
            <a:pPr fontAlgn="t"/>
            <a:r>
              <a:rPr lang="en-GB" sz="1100" b="0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At this point, an </a:t>
            </a:r>
            <a:r>
              <a:rPr lang="en-GB" sz="1100" b="1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outgroup may become identified </a:t>
            </a:r>
            <a:r>
              <a:rPr lang="en-GB" sz="1100" b="0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as responsible for the problem.</a:t>
            </a:r>
          </a:p>
          <a:p>
            <a:pPr fontAlgn="t"/>
            <a:r>
              <a:rPr lang="en-GB" sz="1100" b="0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The group may </a:t>
            </a:r>
            <a:r>
              <a:rPr lang="en-GB" sz="1100" b="1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be portrayed as taking resources</a:t>
            </a:r>
            <a:r>
              <a:rPr lang="en-GB" sz="1100" b="0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, causing social change, receiving unfair advantages, or undermining society in some way.</a:t>
            </a:r>
          </a:p>
          <a:p>
            <a:pPr fontAlgn="t"/>
            <a:endParaRPr lang="en-GB" sz="1100" b="0" i="0" u="none" strike="noStrike" cap="none" dirty="0">
              <a:solidFill>
                <a:srgbClr val="000000"/>
              </a:solidFill>
              <a:effectLst/>
              <a:latin typeface="Arial"/>
              <a:ea typeface="Arial"/>
              <a:cs typeface="Arial"/>
              <a:sym typeface="Arial"/>
            </a:endParaRPr>
          </a:p>
          <a:p>
            <a:pPr fontAlgn="t"/>
            <a:r>
              <a:rPr lang="en-GB" sz="1100" b="0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As </a:t>
            </a:r>
            <a:r>
              <a:rPr lang="en-GB" sz="1100" b="1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blame</a:t>
            </a:r>
            <a:r>
              <a:rPr lang="en-GB" sz="1100" b="0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 becomes focused on the outgroup, </a:t>
            </a:r>
            <a:r>
              <a:rPr lang="en-GB" sz="1100" b="1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prejudice and discrimination can increase.</a:t>
            </a:r>
          </a:p>
          <a:p>
            <a:pPr fontAlgn="t"/>
            <a:r>
              <a:rPr lang="en-GB" sz="1100" b="0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Importantly, </a:t>
            </a:r>
            <a:r>
              <a:rPr lang="en-GB" sz="1100" b="1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the relationship between the group and the problem </a:t>
            </a:r>
            <a:r>
              <a:rPr lang="en-GB" sz="1100" b="0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may be weak or even entirely unrelated. What matters psychologically is that the outgroup provides a </a:t>
            </a:r>
            <a:r>
              <a:rPr lang="en-GB" sz="1100" b="1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convenient target for frustration.</a:t>
            </a:r>
          </a:p>
          <a:p>
            <a:pPr fontAlgn="t"/>
            <a:r>
              <a:rPr lang="en-GB" sz="1100" b="0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This helps explain why scapegoating </a:t>
            </a:r>
            <a:r>
              <a:rPr lang="en-GB" sz="1100" b="1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often occurs during periods of economic recession</a:t>
            </a:r>
            <a:r>
              <a:rPr lang="en-GB" sz="1100" b="0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, social instability, political uncertainty, or rapid societal change. </a:t>
            </a:r>
          </a:p>
          <a:p>
            <a:pPr fontAlgn="t"/>
            <a:r>
              <a:rPr lang="en-GB" sz="1100" b="0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When people </a:t>
            </a:r>
            <a:r>
              <a:rPr lang="en-GB" sz="1100" b="1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feel threatened or disadvantaged</a:t>
            </a:r>
            <a:r>
              <a:rPr lang="en-GB" sz="1100" b="0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, there is often </a:t>
            </a:r>
            <a:r>
              <a:rPr lang="en-GB" sz="1100" b="1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increased motivation to identify someone to blame</a:t>
            </a:r>
            <a:r>
              <a:rPr lang="en-GB" sz="1100" b="0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.</a:t>
            </a:r>
          </a:p>
          <a:p>
            <a:pPr fontAlgn="t"/>
            <a:endParaRPr lang="en-GB" sz="1100" b="0" i="0" u="none" strike="noStrike" cap="none" dirty="0">
              <a:solidFill>
                <a:srgbClr val="000000"/>
              </a:solidFill>
              <a:effectLst/>
              <a:latin typeface="Arial"/>
              <a:ea typeface="Arial"/>
              <a:cs typeface="Arial"/>
              <a:sym typeface="Arial"/>
            </a:endParaRPr>
          </a:p>
          <a:p>
            <a:pPr fontAlgn="t"/>
            <a:r>
              <a:rPr lang="en-GB" sz="1100" b="0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A useful way of thinking about scapegoating is that it sits alongside the theories we've already discussed.</a:t>
            </a:r>
          </a:p>
          <a:p>
            <a:pPr lvl="0" fontAlgn="t"/>
            <a:r>
              <a:rPr lang="en-GB" sz="1100" b="1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Relative Deprivation </a:t>
            </a:r>
            <a:r>
              <a:rPr lang="en-GB" sz="1100" b="0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explains why people may feel dissatisfied.</a:t>
            </a:r>
          </a:p>
          <a:p>
            <a:pPr lvl="0" fontAlgn="t"/>
            <a:r>
              <a:rPr lang="en-GB" sz="1100" b="1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Integrated Threat Theory</a:t>
            </a:r>
            <a:r>
              <a:rPr lang="en-GB" sz="1100" b="0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 explains why groups may be seen as threatening.</a:t>
            </a:r>
          </a:p>
          <a:p>
            <a:pPr lvl="0" fontAlgn="t"/>
            <a:r>
              <a:rPr lang="en-GB" sz="1100" b="1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Scapegoating Theory </a:t>
            </a:r>
            <a:r>
              <a:rPr lang="en-GB" sz="1100" b="0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explains how those frustrations and threats can become directed towards specific groups.</a:t>
            </a:r>
          </a:p>
          <a:p>
            <a:pPr fontAlgn="t"/>
            <a:endParaRPr lang="en-GB" sz="1100" b="0" i="0" u="none" strike="noStrike" cap="none" dirty="0">
              <a:solidFill>
                <a:srgbClr val="000000"/>
              </a:solidFill>
              <a:effectLst/>
              <a:latin typeface="Arial"/>
              <a:ea typeface="Arial"/>
              <a:cs typeface="Arial"/>
              <a:sym typeface="Arial"/>
            </a:endParaRPr>
          </a:p>
          <a:p>
            <a:pPr fontAlgn="t"/>
            <a:r>
              <a:rPr lang="en-GB" sz="1100" b="0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In this sense, scapegoating is often the </a:t>
            </a:r>
            <a:r>
              <a:rPr lang="en-GB" sz="1100" b="1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behavioural outcome</a:t>
            </a:r>
            <a:r>
              <a:rPr lang="en-GB" sz="1100" b="0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 of deprivation and threat perceptions, rather than a completely separate explanation of prejudice.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55288137"/>
      </p:ext>
    </p:extLst>
  </p:cSld>
  <p:clrMapOvr>
    <a:masterClrMapping/>
  </p:clrMapOvr>
</p:notes>
</file>

<file path=ppt/notesSlides/notesSlide4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7668282-6245-89C8-246C-EB0DE1806EA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19BA4027-AC29-8058-75AB-B241AF2A30D8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</p:spPr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61ECD0A6-2AA8-043C-2F2B-4A4E97EEAE52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fontAlgn="t"/>
            <a:endParaRPr lang="en-GB" sz="1100" b="0" i="0" u="none" strike="noStrike" cap="none" dirty="0">
              <a:solidFill>
                <a:srgbClr val="000000"/>
              </a:solidFill>
              <a:effectLst/>
              <a:latin typeface="Arial"/>
              <a:ea typeface="Arial"/>
              <a:cs typeface="Arial"/>
              <a:sym typeface="Arial"/>
            </a:endParaRPr>
          </a:p>
          <a:p>
            <a:pPr fontAlgn="t"/>
            <a:r>
              <a:rPr lang="en-GB" sz="1100" b="1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Historically</a:t>
            </a:r>
            <a:r>
              <a:rPr lang="en-GB" sz="1100" b="0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, prejudice has often intensified during </a:t>
            </a:r>
            <a:r>
              <a:rPr lang="en-GB" sz="1100" b="1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periods of social uncertainty.</a:t>
            </a:r>
          </a:p>
          <a:p>
            <a:pPr fontAlgn="t"/>
            <a:r>
              <a:rPr lang="en-GB" sz="1100" b="0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Numerous examples can be found where </a:t>
            </a:r>
            <a:r>
              <a:rPr lang="en-GB" sz="1100" b="1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minority groups were blamed </a:t>
            </a:r>
            <a:r>
              <a:rPr lang="en-GB" sz="1100" b="0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for economic difficulties, political instability, disease outbreaks, or wider societal problems.</a:t>
            </a:r>
          </a:p>
          <a:p>
            <a:pPr fontAlgn="t"/>
            <a:r>
              <a:rPr lang="en-GB" sz="1100" b="0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Importantly, these examples do not suggest that </a:t>
            </a:r>
            <a:r>
              <a:rPr lang="en-GB" sz="1100" b="1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prejudice is inevitable during difficult times</a:t>
            </a:r>
            <a:r>
              <a:rPr lang="en-GB" sz="1100" b="0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. </a:t>
            </a:r>
          </a:p>
          <a:p>
            <a:pPr fontAlgn="t"/>
            <a:r>
              <a:rPr lang="en-GB" sz="1100" b="0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Instead, they demonstrate how </a:t>
            </a:r>
            <a:r>
              <a:rPr lang="en-GB" sz="1100" b="1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uncertainty can create opportunities for scapegoating </a:t>
            </a:r>
            <a:r>
              <a:rPr lang="en-GB" sz="1100" b="0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narratives to emerge.</a:t>
            </a:r>
          </a:p>
          <a:p>
            <a:pPr fontAlgn="t"/>
            <a:endParaRPr lang="en-GB" sz="1100" b="0" i="0" u="none" strike="noStrike" cap="none" dirty="0">
              <a:solidFill>
                <a:srgbClr val="000000"/>
              </a:solidFill>
              <a:effectLst/>
              <a:latin typeface="Arial"/>
              <a:ea typeface="Arial"/>
              <a:cs typeface="Arial"/>
              <a:sym typeface="Arial"/>
            </a:endParaRPr>
          </a:p>
          <a:p>
            <a:pPr fontAlgn="t"/>
            <a:r>
              <a:rPr lang="en-GB" sz="1100" b="0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One reason </a:t>
            </a:r>
            <a:r>
              <a:rPr lang="en-GB" sz="1100" b="1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certain groups become scapegoats </a:t>
            </a:r>
            <a:r>
              <a:rPr lang="en-GB" sz="1100" b="0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is that they </a:t>
            </a:r>
            <a:r>
              <a:rPr lang="en-GB" sz="1100" b="1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are already socially visible, stereotyped, or marginalised.</a:t>
            </a:r>
          </a:p>
          <a:p>
            <a:pPr fontAlgn="t"/>
            <a:r>
              <a:rPr lang="en-GB" sz="1100" b="0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Recall our discussion from Week 2 regarding </a:t>
            </a:r>
            <a:r>
              <a:rPr lang="en-GB" sz="1100" b="1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stereotype maintenance.</a:t>
            </a:r>
          </a:p>
          <a:p>
            <a:pPr fontAlgn="t"/>
            <a:r>
              <a:rPr lang="en-GB" sz="1100" b="0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Groups that are already </a:t>
            </a:r>
            <a:r>
              <a:rPr lang="en-GB" sz="1100" b="1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associated with negative stereotypes </a:t>
            </a:r>
            <a:r>
              <a:rPr lang="en-GB" sz="1100" b="0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may be </a:t>
            </a:r>
            <a:r>
              <a:rPr lang="en-GB" sz="1100" b="1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particularly vulnerable to blame </a:t>
            </a:r>
            <a:r>
              <a:rPr lang="en-GB" sz="1100" b="0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because existing prejudices make scapegoating narratives appear </a:t>
            </a:r>
            <a:r>
              <a:rPr lang="en-GB" sz="1100" b="1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more plausible</a:t>
            </a:r>
            <a:r>
              <a:rPr lang="en-GB" sz="1100" b="0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.</a:t>
            </a:r>
          </a:p>
          <a:p>
            <a:pPr fontAlgn="t"/>
            <a:endParaRPr lang="en-GB" sz="1100" b="0" i="0" u="none" strike="noStrike" cap="none" dirty="0">
              <a:solidFill>
                <a:srgbClr val="000000"/>
              </a:solidFill>
              <a:effectLst/>
              <a:latin typeface="Arial"/>
              <a:ea typeface="Arial"/>
              <a:cs typeface="Arial"/>
              <a:sym typeface="Arial"/>
            </a:endParaRPr>
          </a:p>
          <a:p>
            <a:pPr fontAlgn="t"/>
            <a:r>
              <a:rPr lang="en-GB" sz="1100" b="0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This highlights an important point:</a:t>
            </a:r>
          </a:p>
          <a:p>
            <a:pPr fontAlgn="t"/>
            <a:r>
              <a:rPr lang="en-GB" sz="1100" b="1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Scapegoating rarely occurs in a vacuum.</a:t>
            </a:r>
          </a:p>
          <a:p>
            <a:pPr fontAlgn="t"/>
            <a:r>
              <a:rPr lang="en-GB" sz="1100" b="0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It often builds upon </a:t>
            </a:r>
            <a:r>
              <a:rPr lang="en-GB" sz="1100" b="1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existing stereotypes, identities, and threat perceptions.</a:t>
            </a:r>
          </a:p>
          <a:p>
            <a:pPr fontAlgn="t"/>
            <a:r>
              <a:rPr lang="en-GB" sz="1100" b="0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For this reason, </a:t>
            </a:r>
            <a:r>
              <a:rPr lang="en-GB" sz="1100" b="1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Scapegoating Theory</a:t>
            </a:r>
            <a:r>
              <a:rPr lang="en-GB" sz="1100" b="0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 should not be seen as a </a:t>
            </a:r>
            <a:r>
              <a:rPr lang="en-GB" sz="1100" b="1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competing explanation to ITT or Relative Deprivation Theory</a:t>
            </a:r>
            <a:r>
              <a:rPr lang="en-GB" sz="1100" b="0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, but rather as one </a:t>
            </a:r>
            <a:r>
              <a:rPr lang="en-GB" sz="1100" b="1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part of a broader process.</a:t>
            </a:r>
          </a:p>
          <a:p>
            <a:pPr fontAlgn="t"/>
            <a:br>
              <a:rPr lang="en-GB" sz="1100" b="0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</a:br>
            <a:endParaRPr lang="en-GB" sz="1100" b="0" i="0" u="none" strike="noStrike" cap="none" dirty="0">
              <a:solidFill>
                <a:srgbClr val="000000"/>
              </a:solidFill>
              <a:effectLst/>
              <a:latin typeface="Arial"/>
              <a:ea typeface="Arial"/>
              <a:cs typeface="Arial"/>
              <a:sym typeface="Arial"/>
            </a:endParaRPr>
          </a:p>
          <a:p>
            <a:pPr fontAlgn="t"/>
            <a:r>
              <a:rPr lang="en-GB" sz="1100" b="1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Literature to Integrate</a:t>
            </a:r>
          </a:p>
          <a:p>
            <a:pPr fontAlgn="t"/>
            <a:r>
              <a:rPr lang="en-GB" sz="1100" b="1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Allport (1954)</a:t>
            </a:r>
            <a:endParaRPr lang="en-GB" sz="1100" b="0" i="0" u="none" strike="noStrike" cap="none" dirty="0">
              <a:solidFill>
                <a:srgbClr val="000000"/>
              </a:solidFill>
              <a:effectLst/>
              <a:latin typeface="Arial"/>
              <a:ea typeface="Arial"/>
              <a:cs typeface="Arial"/>
              <a:sym typeface="Arial"/>
            </a:endParaRPr>
          </a:p>
          <a:p>
            <a:pPr fontAlgn="t"/>
            <a:r>
              <a:rPr lang="en-GB" sz="1100" b="0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Scapegoating and prejudice.</a:t>
            </a:r>
          </a:p>
          <a:p>
            <a:pPr fontAlgn="t"/>
            <a:r>
              <a:rPr lang="en-GB" sz="1100" b="1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Pereira et al. (2010)</a:t>
            </a:r>
            <a:endParaRPr lang="en-GB" sz="1100" b="0" i="0" u="none" strike="noStrike" cap="none" dirty="0">
              <a:solidFill>
                <a:srgbClr val="000000"/>
              </a:solidFill>
              <a:effectLst/>
              <a:latin typeface="Arial"/>
              <a:ea typeface="Arial"/>
              <a:cs typeface="Arial"/>
              <a:sym typeface="Arial"/>
            </a:endParaRPr>
          </a:p>
          <a:p>
            <a:pPr fontAlgn="t"/>
            <a:r>
              <a:rPr lang="en-GB" sz="1100" b="0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Economic threat and anti-immigrant attitudes.</a:t>
            </a:r>
          </a:p>
          <a:p>
            <a:pPr fontAlgn="t"/>
            <a:r>
              <a:rPr lang="en-GB" sz="1100" b="1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Craig &amp; Richeson (2014)</a:t>
            </a:r>
            <a:endParaRPr lang="en-GB" sz="1100" b="0" i="0" u="none" strike="noStrike" cap="none" dirty="0">
              <a:solidFill>
                <a:srgbClr val="000000"/>
              </a:solidFill>
              <a:effectLst/>
              <a:latin typeface="Arial"/>
              <a:ea typeface="Arial"/>
              <a:cs typeface="Arial"/>
              <a:sym typeface="Arial"/>
            </a:endParaRPr>
          </a:p>
          <a:p>
            <a:pPr fontAlgn="t"/>
            <a:r>
              <a:rPr lang="en-GB" sz="1100" b="0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Threat perceptions and demographic change.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03528849"/>
      </p:ext>
    </p:extLst>
  </p:cSld>
  <p:clrMapOvr>
    <a:masterClrMapping/>
  </p:clrMapOvr>
</p:notes>
</file>

<file path=ppt/notesSlides/notesSlide4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2354850-6E3A-BED1-1EEB-B70D69DEE20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87B28E44-3DD2-437B-224F-53F08F1759C8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</p:spPr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F24BEE38-9A43-E7B6-B64A-00D582E0461D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fontAlgn="t"/>
            <a:r>
              <a:rPr lang="en-GB" sz="1100" b="0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Throughout today's lecture, </a:t>
            </a:r>
            <a:r>
              <a:rPr lang="en-GB" sz="1100" b="1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resources</a:t>
            </a:r>
            <a:r>
              <a:rPr lang="en-GB" sz="1100" b="0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 have repeatedly appeared as a central theme.</a:t>
            </a:r>
          </a:p>
          <a:p>
            <a:pPr fontAlgn="t"/>
            <a:r>
              <a:rPr lang="en-GB" sz="1100" b="1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Realistic Group Conflict Theory </a:t>
            </a:r>
            <a:r>
              <a:rPr lang="en-GB" sz="1100" b="0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emphasises competition over resources.</a:t>
            </a:r>
          </a:p>
          <a:p>
            <a:pPr fontAlgn="t"/>
            <a:r>
              <a:rPr lang="en-GB" sz="1100" b="1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Integrated Threat Theory </a:t>
            </a:r>
            <a:r>
              <a:rPr lang="en-GB" sz="1100" b="0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includes concerns about resources within realistic threats.</a:t>
            </a:r>
          </a:p>
          <a:p>
            <a:pPr fontAlgn="t"/>
            <a:r>
              <a:rPr lang="en-GB" sz="1100" b="1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Relative Deprivation Theory </a:t>
            </a:r>
            <a:r>
              <a:rPr lang="en-GB" sz="1100" b="0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focuses on comparisons between groups regarding access to resources and opportunities.</a:t>
            </a:r>
          </a:p>
          <a:p>
            <a:pPr fontAlgn="t"/>
            <a:endParaRPr lang="en-GB" sz="1100" b="0" i="0" u="none" strike="noStrike" cap="none" dirty="0">
              <a:solidFill>
                <a:srgbClr val="000000"/>
              </a:solidFill>
              <a:effectLst/>
              <a:latin typeface="Arial"/>
              <a:ea typeface="Arial"/>
              <a:cs typeface="Arial"/>
              <a:sym typeface="Arial"/>
            </a:endParaRPr>
          </a:p>
          <a:p>
            <a:pPr fontAlgn="t"/>
            <a:r>
              <a:rPr lang="en-GB" sz="1100" b="0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This raises an important question: </a:t>
            </a:r>
            <a:r>
              <a:rPr lang="en-GB" sz="1100" b="1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Why do resources play such a significant role in intergroup relations?</a:t>
            </a:r>
          </a:p>
          <a:p>
            <a:pPr fontAlgn="t"/>
            <a:r>
              <a:rPr lang="en-GB" sz="1100" b="0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Resources are not merely </a:t>
            </a:r>
            <a:r>
              <a:rPr lang="en-GB" sz="1100" b="1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material objects</a:t>
            </a:r>
            <a:r>
              <a:rPr lang="en-GB" sz="1100" b="0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. </a:t>
            </a:r>
          </a:p>
          <a:p>
            <a:pPr fontAlgn="t"/>
            <a:r>
              <a:rPr lang="en-GB" sz="1100" b="0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They often </a:t>
            </a:r>
            <a:r>
              <a:rPr lang="en-GB" sz="1100" b="1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symbolise status, power, opportunity, and social value.</a:t>
            </a:r>
          </a:p>
          <a:p>
            <a:pPr fontAlgn="t"/>
            <a:endParaRPr lang="en-GB" sz="1100" b="0" i="0" u="none" strike="noStrike" cap="none" dirty="0">
              <a:solidFill>
                <a:srgbClr val="000000"/>
              </a:solidFill>
              <a:effectLst/>
              <a:latin typeface="Arial"/>
              <a:ea typeface="Arial"/>
              <a:cs typeface="Arial"/>
              <a:sym typeface="Arial"/>
            </a:endParaRPr>
          </a:p>
          <a:p>
            <a:pPr fontAlgn="t"/>
            <a:r>
              <a:rPr lang="en-GB" sz="1100" b="0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When </a:t>
            </a:r>
            <a:r>
              <a:rPr lang="en-GB" sz="1100" b="1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resources are perceived as scarce</a:t>
            </a:r>
            <a:r>
              <a:rPr lang="en-GB" sz="1100" b="0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, </a:t>
            </a:r>
            <a:r>
              <a:rPr lang="en-GB" sz="1100" b="1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competition becomes more likely.</a:t>
            </a:r>
          </a:p>
          <a:p>
            <a:pPr fontAlgn="t"/>
            <a:r>
              <a:rPr lang="en-GB" sz="1100" b="0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When resources appear to be </a:t>
            </a:r>
            <a:r>
              <a:rPr lang="en-GB" sz="1100" b="1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distributed unfairly</a:t>
            </a:r>
            <a:r>
              <a:rPr lang="en-GB" sz="1100" b="0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, feelings of </a:t>
            </a:r>
            <a:r>
              <a:rPr lang="en-GB" sz="1100" b="1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deprivation</a:t>
            </a:r>
            <a:r>
              <a:rPr lang="en-GB" sz="1100" b="0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 may emerge.</a:t>
            </a:r>
          </a:p>
          <a:p>
            <a:pPr fontAlgn="t"/>
            <a:r>
              <a:rPr lang="en-GB" sz="1100" b="0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And when one group is seen as </a:t>
            </a:r>
            <a:r>
              <a:rPr lang="en-GB" sz="1100" b="1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receiving advantages </a:t>
            </a:r>
            <a:r>
              <a:rPr lang="en-GB" sz="1100" b="0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at the expense of another, prejudice and conflict may increase.</a:t>
            </a:r>
          </a:p>
          <a:p>
            <a:pPr fontAlgn="t"/>
            <a:r>
              <a:rPr lang="en-GB" sz="1100" b="0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Understanding how </a:t>
            </a:r>
            <a:r>
              <a:rPr lang="en-GB" sz="1100" b="1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resources are allocated </a:t>
            </a:r>
            <a:r>
              <a:rPr lang="en-GB" sz="1100" b="0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therefore provides an important way of understanding how prejudice develops.</a:t>
            </a:r>
          </a:p>
          <a:p>
            <a:pPr marL="158750" indent="0" fontAlgn="t">
              <a:buNone/>
            </a:pPr>
            <a:br>
              <a:rPr lang="en-GB" sz="1100" b="0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</a:br>
            <a:endParaRPr lang="en-GB" sz="1100" b="0" i="0" u="none" strike="noStrike" cap="none" dirty="0">
              <a:solidFill>
                <a:srgbClr val="000000"/>
              </a:solidFill>
              <a:effectLst/>
              <a:latin typeface="Arial"/>
              <a:ea typeface="Arial"/>
              <a:cs typeface="Arial"/>
              <a:sym typeface="Arial"/>
            </a:endParaRPr>
          </a:p>
          <a:p>
            <a:pPr fontAlgn="t"/>
            <a:r>
              <a:rPr lang="en-GB" sz="1100" b="1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Literature to Integrate</a:t>
            </a:r>
          </a:p>
          <a:p>
            <a:pPr fontAlgn="t"/>
            <a:r>
              <a:rPr lang="en-GB" sz="1100" b="1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Sherif (1966)</a:t>
            </a:r>
            <a:endParaRPr lang="en-GB" sz="1100" b="0" i="0" u="none" strike="noStrike" cap="none" dirty="0">
              <a:solidFill>
                <a:srgbClr val="000000"/>
              </a:solidFill>
              <a:effectLst/>
              <a:latin typeface="Arial"/>
              <a:ea typeface="Arial"/>
              <a:cs typeface="Arial"/>
              <a:sym typeface="Arial"/>
            </a:endParaRPr>
          </a:p>
          <a:p>
            <a:pPr fontAlgn="t"/>
            <a:r>
              <a:rPr lang="en-GB" sz="1100" b="0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Competition and scarce resources.</a:t>
            </a:r>
          </a:p>
          <a:p>
            <a:pPr fontAlgn="t"/>
            <a:r>
              <a:rPr lang="en-GB" sz="1100" b="1" i="0" u="none" strike="noStrike" cap="none" dirty="0" err="1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Sidanius</a:t>
            </a:r>
            <a:r>
              <a:rPr lang="en-GB" sz="1100" b="1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 &amp; Pratto (1999)</a:t>
            </a:r>
            <a:endParaRPr lang="en-GB" sz="1100" b="0" i="0" u="none" strike="noStrike" cap="none" dirty="0">
              <a:solidFill>
                <a:srgbClr val="000000"/>
              </a:solidFill>
              <a:effectLst/>
              <a:latin typeface="Arial"/>
              <a:ea typeface="Arial"/>
              <a:cs typeface="Arial"/>
              <a:sym typeface="Arial"/>
            </a:endParaRPr>
          </a:p>
          <a:p>
            <a:pPr fontAlgn="t"/>
            <a:r>
              <a:rPr lang="en-GB" sz="1100" b="0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Group hierarchies and resource distribution.</a:t>
            </a:r>
          </a:p>
          <a:p>
            <a:pPr fontAlgn="t"/>
            <a:r>
              <a:rPr lang="en-GB" sz="1100" b="1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Jetten et al. (2020)</a:t>
            </a:r>
            <a:endParaRPr lang="en-GB" sz="1100" b="0" i="0" u="none" strike="noStrike" cap="none" dirty="0">
              <a:solidFill>
                <a:srgbClr val="000000"/>
              </a:solidFill>
              <a:effectLst/>
              <a:latin typeface="Arial"/>
              <a:ea typeface="Arial"/>
              <a:cs typeface="Arial"/>
              <a:sym typeface="Arial"/>
            </a:endParaRPr>
          </a:p>
          <a:p>
            <a:pPr fontAlgn="t"/>
            <a:r>
              <a:rPr lang="en-GB" sz="1100" b="0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Inequality and group relations.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35301962"/>
      </p:ext>
    </p:extLst>
  </p:cSld>
  <p:clrMapOvr>
    <a:masterClrMapping/>
  </p:clrMapOvr>
</p:notes>
</file>

<file path=ppt/notesSlides/notesSlide45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00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08" name="Google Shape;1008;ge710ee6ade_0_832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009" name="Google Shape;1009;ge710ee6ade_0_832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fontAlgn="t"/>
            <a:r>
              <a:rPr lang="en-GB" sz="1100" b="0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One of the most challenging questions societies face is how </a:t>
            </a:r>
            <a:r>
              <a:rPr lang="en-GB" sz="1100" b="1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limited resources should be distributed.</a:t>
            </a:r>
          </a:p>
          <a:p>
            <a:pPr fontAlgn="t"/>
            <a:r>
              <a:rPr lang="en-GB" sz="1100" b="0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Although people generally agree that resources should be </a:t>
            </a:r>
            <a:r>
              <a:rPr lang="en-GB" sz="1100" b="1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allocated fairly</a:t>
            </a:r>
            <a:r>
              <a:rPr lang="en-GB" sz="1100" b="0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, there is often </a:t>
            </a:r>
            <a:r>
              <a:rPr lang="en-GB" sz="1100" b="1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disagreement about what fairness actually means.</a:t>
            </a:r>
          </a:p>
          <a:p>
            <a:pPr fontAlgn="t"/>
            <a:endParaRPr lang="en-GB" sz="1100" b="0" i="0" u="none" strike="noStrike" cap="none" dirty="0">
              <a:solidFill>
                <a:srgbClr val="000000"/>
              </a:solidFill>
              <a:effectLst/>
              <a:latin typeface="Arial"/>
              <a:ea typeface="Arial"/>
              <a:cs typeface="Arial"/>
              <a:sym typeface="Arial"/>
            </a:endParaRPr>
          </a:p>
          <a:p>
            <a:pPr fontAlgn="t"/>
            <a:r>
              <a:rPr lang="en-GB" sz="1100" b="0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Some people emphasise </a:t>
            </a:r>
            <a:r>
              <a:rPr lang="en-GB" sz="1100" b="1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equality</a:t>
            </a:r>
            <a:r>
              <a:rPr lang="en-GB" sz="1100" b="0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, arguing that everyone should receive the same share.</a:t>
            </a:r>
          </a:p>
          <a:p>
            <a:pPr fontAlgn="t"/>
            <a:r>
              <a:rPr lang="en-GB" sz="1100" b="0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Others prioritise </a:t>
            </a:r>
            <a:r>
              <a:rPr lang="en-GB" sz="1100" b="1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equity</a:t>
            </a:r>
            <a:r>
              <a:rPr lang="en-GB" sz="1100" b="0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, where resources are distributed according to </a:t>
            </a:r>
            <a:r>
              <a:rPr lang="en-GB" sz="1100" b="1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contribution or effort.</a:t>
            </a:r>
          </a:p>
          <a:p>
            <a:pPr fontAlgn="t"/>
            <a:r>
              <a:rPr lang="en-GB" sz="1100" b="0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Some believe allocation should be based on </a:t>
            </a:r>
            <a:r>
              <a:rPr lang="en-GB" sz="1100" b="1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need</a:t>
            </a:r>
            <a:r>
              <a:rPr lang="en-GB" sz="1100" b="0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, while others focus on </a:t>
            </a:r>
            <a:r>
              <a:rPr lang="en-GB" sz="1100" b="1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maximising overall benefit for society</a:t>
            </a:r>
            <a:r>
              <a:rPr lang="en-GB" sz="1100" b="0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.</a:t>
            </a:r>
          </a:p>
          <a:p>
            <a:pPr fontAlgn="t"/>
            <a:endParaRPr lang="en-GB" sz="1100" b="0" i="0" u="none" strike="noStrike" cap="none" dirty="0">
              <a:solidFill>
                <a:srgbClr val="000000"/>
              </a:solidFill>
              <a:effectLst/>
              <a:latin typeface="Arial"/>
              <a:ea typeface="Arial"/>
              <a:cs typeface="Arial"/>
              <a:sym typeface="Arial"/>
            </a:endParaRPr>
          </a:p>
          <a:p>
            <a:pPr fontAlgn="t"/>
            <a:r>
              <a:rPr lang="en-GB" sz="1100" b="0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Importantly, each approach can produce </a:t>
            </a:r>
            <a:r>
              <a:rPr lang="en-GB" sz="1100" b="1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winners and losers.</a:t>
            </a:r>
          </a:p>
          <a:p>
            <a:pPr fontAlgn="t"/>
            <a:r>
              <a:rPr lang="en-GB" sz="1100" b="0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As a result, people may </a:t>
            </a:r>
            <a:r>
              <a:rPr lang="en-GB" sz="1100" b="1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perceive allocation decisions </a:t>
            </a:r>
            <a:r>
              <a:rPr lang="en-GB" sz="1100" b="0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very differently depending on their </a:t>
            </a:r>
            <a:r>
              <a:rPr lang="en-GB" sz="1100" b="1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group membership and social position.</a:t>
            </a:r>
          </a:p>
          <a:p>
            <a:pPr fontAlgn="t"/>
            <a:endParaRPr lang="en-GB" sz="1100" b="0" i="0" u="none" strike="noStrike" cap="none" dirty="0">
              <a:solidFill>
                <a:srgbClr val="000000"/>
              </a:solidFill>
              <a:effectLst/>
              <a:latin typeface="Arial"/>
              <a:ea typeface="Arial"/>
              <a:cs typeface="Arial"/>
              <a:sym typeface="Arial"/>
            </a:endParaRPr>
          </a:p>
          <a:p>
            <a:pPr fontAlgn="t"/>
            <a:r>
              <a:rPr lang="en-GB" sz="1100" b="0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This links directly back to Relative Deprivation Theory.</a:t>
            </a:r>
          </a:p>
          <a:p>
            <a:pPr fontAlgn="t"/>
            <a:r>
              <a:rPr lang="en-GB" sz="1100" b="0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Groups are more likely </a:t>
            </a:r>
            <a:r>
              <a:rPr lang="en-GB" sz="1100" b="1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to feel deprived </a:t>
            </a:r>
            <a:r>
              <a:rPr lang="en-GB" sz="1100" b="0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when they believe another group has </a:t>
            </a:r>
            <a:r>
              <a:rPr lang="en-GB" sz="1100" b="1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received more than they deserve.</a:t>
            </a:r>
          </a:p>
          <a:p>
            <a:pPr fontAlgn="t"/>
            <a:r>
              <a:rPr lang="en-GB" sz="1100" b="0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It also links to </a:t>
            </a:r>
            <a:r>
              <a:rPr lang="en-GB" sz="1100" b="1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Integrated Threat Theory </a:t>
            </a:r>
            <a:r>
              <a:rPr lang="en-GB" sz="1100" b="0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because allocation decisions may be</a:t>
            </a:r>
            <a:r>
              <a:rPr lang="en-GB" sz="1100" b="1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 interpreted as threats to a group's resources or status.</a:t>
            </a:r>
          </a:p>
          <a:p>
            <a:pPr fontAlgn="t"/>
            <a:br>
              <a:rPr lang="en-GB" sz="1100" b="0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</a:br>
            <a:endParaRPr lang="en-GB" sz="1100" b="0" i="0" u="none" strike="noStrike" cap="none" dirty="0">
              <a:solidFill>
                <a:srgbClr val="000000"/>
              </a:solidFill>
              <a:effectLst/>
              <a:latin typeface="Arial"/>
              <a:ea typeface="Arial"/>
              <a:cs typeface="Arial"/>
              <a:sym typeface="Arial"/>
            </a:endParaRPr>
          </a:p>
          <a:p>
            <a:pPr fontAlgn="t"/>
            <a:r>
              <a:rPr lang="en-GB" sz="1100" b="1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Literature to Integrate</a:t>
            </a:r>
          </a:p>
          <a:p>
            <a:pPr fontAlgn="t"/>
            <a:r>
              <a:rPr lang="en-GB" sz="1100" b="1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Tyler &amp; Lind (1992)</a:t>
            </a:r>
            <a:endParaRPr lang="en-GB" sz="1100" b="0" i="0" u="none" strike="noStrike" cap="none" dirty="0">
              <a:solidFill>
                <a:srgbClr val="000000"/>
              </a:solidFill>
              <a:effectLst/>
              <a:latin typeface="Arial"/>
              <a:ea typeface="Arial"/>
              <a:cs typeface="Arial"/>
              <a:sym typeface="Arial"/>
            </a:endParaRPr>
          </a:p>
          <a:p>
            <a:pPr fontAlgn="t"/>
            <a:r>
              <a:rPr lang="en-GB" sz="1100" b="0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Procedural justice and fairness.</a:t>
            </a:r>
          </a:p>
          <a:p>
            <a:pPr fontAlgn="t"/>
            <a:r>
              <a:rPr lang="en-GB" sz="1100" b="1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Deutsch (1975)</a:t>
            </a:r>
            <a:endParaRPr lang="en-GB" sz="1100" b="0" i="0" u="none" strike="noStrike" cap="none" dirty="0">
              <a:solidFill>
                <a:srgbClr val="000000"/>
              </a:solidFill>
              <a:effectLst/>
              <a:latin typeface="Arial"/>
              <a:ea typeface="Arial"/>
              <a:cs typeface="Arial"/>
              <a:sym typeface="Arial"/>
            </a:endParaRPr>
          </a:p>
          <a:p>
            <a:pPr fontAlgn="t"/>
            <a:r>
              <a:rPr lang="en-GB" sz="1100" b="0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Principles of distributive justice.</a:t>
            </a:r>
          </a:p>
          <a:p>
            <a:pPr fontAlgn="t"/>
            <a:r>
              <a:rPr lang="en-GB" sz="1100" b="1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Lerner (1980)</a:t>
            </a:r>
            <a:endParaRPr lang="en-GB" sz="1100" b="0" i="0" u="none" strike="noStrike" cap="none" dirty="0">
              <a:solidFill>
                <a:srgbClr val="000000"/>
              </a:solidFill>
              <a:effectLst/>
              <a:latin typeface="Arial"/>
              <a:ea typeface="Arial"/>
              <a:cs typeface="Arial"/>
              <a:sym typeface="Arial"/>
            </a:endParaRPr>
          </a:p>
          <a:p>
            <a:pPr fontAlgn="t"/>
            <a:r>
              <a:rPr lang="en-GB" sz="1100" b="0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Beliefs about fairness and deservingness.</a:t>
            </a: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dirty="0"/>
          </a:p>
        </p:txBody>
      </p:sp>
    </p:spTree>
  </p:cSld>
  <p:clrMapOvr>
    <a:masterClrMapping/>
  </p:clrMapOvr>
</p:notes>
</file>

<file path=ppt/notesSlides/notesSlide46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33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1" name="Google Shape;331;ge811cd5716_0_166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332" name="Google Shape;332;ge811cd5716_0_166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158750" indent="0">
              <a:buNone/>
            </a:pPr>
            <a:endParaRPr lang="en-GB" b="1" dirty="0"/>
          </a:p>
          <a:p>
            <a:pPr marL="158750" indent="0">
              <a:buNone/>
            </a:pPr>
            <a:r>
              <a:rPr lang="en-GB" b="1" dirty="0"/>
              <a:t>Who Is Deserving of Resources?</a:t>
            </a:r>
          </a:p>
          <a:p>
            <a:pPr marL="158750" indent="0">
              <a:buNone/>
            </a:pPr>
            <a:endParaRPr lang="en-GB" dirty="0"/>
          </a:p>
          <a:p>
            <a:pPr marL="158750" indent="0">
              <a:buNone/>
            </a:pPr>
            <a:r>
              <a:rPr lang="en-GB" dirty="0"/>
              <a:t>This question is shaped by:</a:t>
            </a:r>
          </a:p>
          <a:p>
            <a:r>
              <a:rPr lang="en-GB" b="1" dirty="0"/>
              <a:t>Perceived group membership</a:t>
            </a:r>
            <a:r>
              <a:rPr lang="en-GB" dirty="0"/>
              <a:t>: In-group </a:t>
            </a:r>
            <a:r>
              <a:rPr lang="en-GB" dirty="0" err="1"/>
              <a:t>favoritism</a:t>
            </a:r>
            <a:r>
              <a:rPr lang="en-GB" dirty="0"/>
              <a:t> often leads people to believe their own group is more deserving.</a:t>
            </a:r>
          </a:p>
          <a:p>
            <a:r>
              <a:rPr lang="en-GB" b="1" dirty="0"/>
              <a:t>Threat perceptions</a:t>
            </a:r>
            <a:r>
              <a:rPr lang="en-GB" dirty="0"/>
              <a:t>: Groups seen as threatening (economically or symbolically) are often viewed as </a:t>
            </a:r>
            <a:r>
              <a:rPr lang="en-GB" b="1" dirty="0"/>
              <a:t>less deserving</a:t>
            </a:r>
            <a:r>
              <a:rPr lang="en-GB" dirty="0"/>
              <a:t>.</a:t>
            </a:r>
          </a:p>
          <a:p>
            <a:r>
              <a:rPr lang="en-GB" b="1" dirty="0"/>
              <a:t>Social comparisons</a:t>
            </a:r>
            <a:r>
              <a:rPr lang="en-GB" dirty="0"/>
              <a:t>: Relative deprivation leads people to judge others’ resource access as unfair, </a:t>
            </a:r>
            <a:r>
              <a:rPr lang="en-GB" dirty="0" err="1"/>
              <a:t>fueling</a:t>
            </a:r>
            <a:r>
              <a:rPr lang="en-GB" dirty="0"/>
              <a:t> resentment.</a:t>
            </a: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lang="en-GB" dirty="0"/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None/>
              <a:tabLst/>
              <a:defRPr/>
            </a:pPr>
            <a:r>
              <a:rPr lang="en-GB" sz="1100" b="0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In the next activity, you'll take on the role of decision-makers and experience first-hand some of the challenges involved in distributing limited resources.</a:t>
            </a: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dirty="0"/>
          </a:p>
        </p:txBody>
      </p:sp>
    </p:spTree>
  </p:cSld>
  <p:clrMapOvr>
    <a:masterClrMapping/>
  </p:clrMapOvr>
</p:notes>
</file>

<file path=ppt/notesSlides/notesSlide4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50273CB-9397-8BEF-6FE8-B26F895473F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3EBF0637-39A8-F219-9E3A-5656FD2F304E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</p:spPr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13026118-083F-DB29-6D8A-FECE0575C318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fontAlgn="t"/>
            <a:r>
              <a:rPr lang="en-GB" sz="1100" b="0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Throughout today's lecture we've repeatedly encountered questions about resources, fairness, and competition.</a:t>
            </a:r>
          </a:p>
          <a:p>
            <a:pPr fontAlgn="t"/>
            <a:r>
              <a:rPr lang="en-GB" sz="1100" b="0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This activity asks you to become policymakers.</a:t>
            </a:r>
          </a:p>
          <a:p>
            <a:pPr fontAlgn="t"/>
            <a:r>
              <a:rPr lang="en-GB" sz="1100" b="0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In your groups, imagine you have a fixed budget that cannot be increased. Every decision you make has consequences because allocating more funding to one area means allocating less funding elsewhere.</a:t>
            </a:r>
          </a:p>
          <a:p>
            <a:pPr fontAlgn="t"/>
            <a:r>
              <a:rPr lang="en-GB" sz="1100" b="0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Discuss how you would distribute your budget and be prepared to justify your decisions.</a:t>
            </a:r>
          </a:p>
          <a:p>
            <a:pPr fontAlgn="t"/>
            <a:r>
              <a:rPr lang="en-GB" sz="1100" b="0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As you do so, think about the theories we've covered today.</a:t>
            </a:r>
          </a:p>
          <a:p>
            <a:pPr fontAlgn="t"/>
            <a:r>
              <a:rPr lang="en-GB" sz="1100" b="0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Would your decisions create perceptions of realistic threat?</a:t>
            </a:r>
          </a:p>
          <a:p>
            <a:pPr fontAlgn="t"/>
            <a:r>
              <a:rPr lang="en-GB" sz="1100" b="0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Might some groups feel relatively deprived?</a:t>
            </a:r>
          </a:p>
          <a:p>
            <a:pPr fontAlgn="t"/>
            <a:r>
              <a:rPr lang="en-GB" sz="1100" b="0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Could certain groups become scapegoated if resources became scarce?</a:t>
            </a:r>
          </a:p>
          <a:p>
            <a:pPr fontAlgn="t"/>
            <a:r>
              <a:rPr lang="en-GB" sz="1100" b="0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The purpose of this activity is not to find the correct answer. Rather, it is to appreciate why resource allocation decisions often become psychologically and politically contentious.</a:t>
            </a:r>
          </a:p>
          <a:p>
            <a:pPr fontAlgn="t"/>
            <a:r>
              <a:rPr lang="en-GB" sz="1100" b="0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Afterwards, we'll discuss how different groups approached the challenge and what this tells us about prejudice and conflict.</a:t>
            </a:r>
          </a:p>
          <a:p>
            <a:pPr fontAlgn="t"/>
            <a:br>
              <a:rPr lang="en-GB" sz="1100" b="0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</a:br>
            <a:endParaRPr lang="en-GB" sz="1100" b="0" i="0" u="none" strike="noStrike" cap="none" dirty="0">
              <a:solidFill>
                <a:srgbClr val="000000"/>
              </a:solidFill>
              <a:effectLst/>
              <a:latin typeface="Arial"/>
              <a:ea typeface="Arial"/>
              <a:cs typeface="Arial"/>
              <a:sym typeface="Arial"/>
            </a:endParaRPr>
          </a:p>
          <a:p>
            <a:pPr fontAlgn="t"/>
            <a:r>
              <a:rPr lang="en-GB" sz="1100" b="1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Debrief Questions</a:t>
            </a:r>
          </a:p>
          <a:p>
            <a:pPr lvl="0" fontAlgn="t"/>
            <a:r>
              <a:rPr lang="en-GB" sz="1100" b="0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Did every group define fairness in the same way?</a:t>
            </a:r>
          </a:p>
          <a:p>
            <a:pPr lvl="0" fontAlgn="t"/>
            <a:r>
              <a:rPr lang="en-GB" sz="1100" b="0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Which theory best explains disagreements?</a:t>
            </a:r>
          </a:p>
          <a:p>
            <a:pPr lvl="0" fontAlgn="t"/>
            <a:r>
              <a:rPr lang="en-GB" sz="1100" b="0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Did anyone prioritise equality, equity, need, or utility?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pPr fontAlgn="t"/>
            <a:r>
              <a:rPr lang="en-GB" sz="1100" b="1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What Did We Learn?</a:t>
            </a:r>
          </a:p>
          <a:p>
            <a:pPr fontAlgn="t"/>
            <a:r>
              <a:rPr lang="en-GB" sz="1100" b="0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Resource allocation can influence:</a:t>
            </a:r>
          </a:p>
          <a:p>
            <a:pPr lvl="0" fontAlgn="t"/>
            <a:r>
              <a:rPr lang="en-GB" sz="1100" b="0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Threat perceptions</a:t>
            </a:r>
          </a:p>
          <a:p>
            <a:pPr lvl="0" fontAlgn="t"/>
            <a:r>
              <a:rPr lang="en-GB" sz="1100" b="0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Relative deprivation</a:t>
            </a:r>
          </a:p>
          <a:p>
            <a:pPr lvl="0" fontAlgn="t"/>
            <a:r>
              <a:rPr lang="en-GB" sz="1100" b="0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Feelings of injustice</a:t>
            </a:r>
          </a:p>
          <a:p>
            <a:pPr lvl="0" fontAlgn="t"/>
            <a:r>
              <a:rPr lang="en-GB" sz="1100" b="0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Group competition</a:t>
            </a:r>
          </a:p>
          <a:p>
            <a:pPr lvl="0" fontAlgn="t"/>
            <a:r>
              <a:rPr lang="en-GB" sz="1100" b="0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Intergroup attitudes</a:t>
            </a:r>
          </a:p>
          <a:p>
            <a:pPr fontAlgn="t"/>
            <a:r>
              <a:rPr lang="en-GB" sz="1100" b="1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Discussion</a:t>
            </a:r>
          </a:p>
          <a:p>
            <a:pPr fontAlgn="t"/>
            <a:r>
              <a:rPr lang="en-GB" sz="1100" b="0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Which theory best explains the disagreements we observed?</a:t>
            </a:r>
          </a:p>
          <a:p>
            <a:pPr fontAlgn="t"/>
            <a:br>
              <a:rPr lang="en-GB" sz="1100" b="0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</a:br>
            <a:endParaRPr lang="en-GB" sz="1100" b="0" i="0" u="none" strike="noStrike" cap="none" dirty="0">
              <a:solidFill>
                <a:srgbClr val="000000"/>
              </a:solidFill>
              <a:effectLst/>
              <a:latin typeface="Arial"/>
              <a:ea typeface="Arial"/>
              <a:cs typeface="Arial"/>
              <a:sym typeface="Arial"/>
            </a:endParaRPr>
          </a:p>
          <a:p>
            <a:pPr fontAlgn="t"/>
            <a:r>
              <a:rPr lang="en-GB" sz="1100" b="1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Speaker Notes</a:t>
            </a:r>
          </a:p>
          <a:p>
            <a:pPr fontAlgn="t"/>
            <a:r>
              <a:rPr lang="en-GB" sz="1100" b="0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One of the key lessons from this exercise is that conflict often emerges not because resources are scarce, but because groups disagree about how resources should be distributed.</a:t>
            </a:r>
          </a:p>
          <a:p>
            <a:pPr fontAlgn="t"/>
            <a:r>
              <a:rPr lang="en-GB" sz="1100" b="0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Different groups may view exactly the same decision very differently.</a:t>
            </a:r>
          </a:p>
          <a:p>
            <a:pPr fontAlgn="t"/>
            <a:r>
              <a:rPr lang="en-GB" sz="1100" b="0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For some individuals, a decision may seem fair and justified.</a:t>
            </a:r>
          </a:p>
          <a:p>
            <a:pPr fontAlgn="t"/>
            <a:r>
              <a:rPr lang="en-GB" sz="1100" b="0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For others, the same decision may be interpreted as evidence that their group is losing opportunities, status, or access to resources.</a:t>
            </a:r>
          </a:p>
          <a:p>
            <a:pPr fontAlgn="t"/>
            <a:r>
              <a:rPr lang="en-GB" sz="1100" b="0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From an RGCT perspective, disputes emerge because groups are competing over limited resources.</a:t>
            </a:r>
          </a:p>
          <a:p>
            <a:pPr fontAlgn="t"/>
            <a:r>
              <a:rPr lang="en-GB" sz="1100" b="0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From a Relative Deprivation perspective, conflict emerges because groups perceive outcomes as unfair.</a:t>
            </a:r>
          </a:p>
          <a:p>
            <a:pPr fontAlgn="t"/>
            <a:r>
              <a:rPr lang="en-GB" sz="1100" b="0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From an ITT perspective, decisions may activate realistic threats about future access to opportunities.</a:t>
            </a:r>
          </a:p>
          <a:p>
            <a:pPr fontAlgn="t"/>
            <a:r>
              <a:rPr lang="en-GB" sz="1100" b="0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And from a Scapegoating perspective, frustrations generated by those decisions may be displaced onto other groups.</a:t>
            </a:r>
          </a:p>
          <a:p>
            <a:pPr fontAlgn="t"/>
            <a:r>
              <a:rPr lang="en-GB" sz="1100" b="0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This illustrates an important theme running throughout today's lecture:</a:t>
            </a:r>
          </a:p>
          <a:p>
            <a:pPr fontAlgn="t"/>
            <a:r>
              <a:rPr lang="en-GB" sz="1100" b="0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There is rarely a single cause of prejudice.</a:t>
            </a:r>
          </a:p>
          <a:p>
            <a:pPr fontAlgn="t"/>
            <a:r>
              <a:rPr lang="en-GB" sz="1100" b="0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Instead, multiple processes interact to influence how groups understand social inequalities and resource competition.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11525754"/>
      </p:ext>
    </p:extLst>
  </p:cSld>
  <p:clrMapOvr>
    <a:masterClrMapping/>
  </p:clrMapOvr>
</p:notes>
</file>

<file path=ppt/notesSlides/notesSlide4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71C8973-274E-61F5-1458-FEE015E6B2C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5E3560C9-D43B-6A5F-9AAD-86266D11DB95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</p:spPr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14A8B988-A846-494B-009E-FCA83D9C2E0E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fontAlgn="t"/>
            <a:r>
              <a:rPr lang="en-GB" sz="1100" b="0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One question that we haven't fully answered yet is: How does threat actually become prejudice?</a:t>
            </a:r>
          </a:p>
          <a:p>
            <a:pPr fontAlgn="t"/>
            <a:r>
              <a:rPr lang="en-GB" sz="1100" b="0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Threat itself </a:t>
            </a:r>
            <a:r>
              <a:rPr lang="en-GB" sz="1100" b="1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does not automatically produce discrimination.</a:t>
            </a:r>
          </a:p>
          <a:p>
            <a:pPr fontAlgn="t"/>
            <a:r>
              <a:rPr lang="en-GB" sz="1100" b="0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There must be a psychological process that translates perceptions into behaviour.</a:t>
            </a:r>
          </a:p>
          <a:p>
            <a:pPr fontAlgn="t"/>
            <a:r>
              <a:rPr lang="en-GB" sz="1100" b="0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One useful way of thinking about this is through emotions.</a:t>
            </a:r>
          </a:p>
          <a:p>
            <a:pPr fontAlgn="t"/>
            <a:r>
              <a:rPr lang="en-GB" sz="1100" b="0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When people perceive threats, they often experience emotional responses such as fear, anxiety, resentment, anger, or uncertainty.</a:t>
            </a:r>
          </a:p>
          <a:p>
            <a:pPr fontAlgn="t"/>
            <a:r>
              <a:rPr lang="en-GB" sz="1100" b="0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These emotions then influence attitudes towards the group perceived as threatening.</a:t>
            </a:r>
          </a:p>
          <a:p>
            <a:pPr fontAlgn="t"/>
            <a:r>
              <a:rPr lang="en-GB" sz="1100" b="0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Over time, attitudes can shape behaviour, including avoidance, discrimination, exclusion, or support for restrictive policies.</a:t>
            </a:r>
          </a:p>
          <a:p>
            <a:pPr fontAlgn="t"/>
            <a:r>
              <a:rPr lang="en-GB" sz="1100" b="0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This perspective helps explain why different forms of threat can produce different outcomes.</a:t>
            </a:r>
          </a:p>
          <a:p>
            <a:pPr fontAlgn="t"/>
            <a:r>
              <a:rPr lang="en-GB" sz="1100" b="0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For example, perceived physical threats may evoke fear and avoidance.</a:t>
            </a:r>
          </a:p>
          <a:p>
            <a:pPr fontAlgn="t"/>
            <a:r>
              <a:rPr lang="en-GB" sz="1100" b="0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Perceived economic threats may evoke resentment and opposition.</a:t>
            </a:r>
          </a:p>
          <a:p>
            <a:pPr fontAlgn="t"/>
            <a:r>
              <a:rPr lang="en-GB" sz="1100" b="0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Perceived cultural threats may evoke anger or moral outrage.</a:t>
            </a:r>
          </a:p>
          <a:p>
            <a:pPr fontAlgn="t"/>
            <a:r>
              <a:rPr lang="en-GB" sz="1100" b="0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Importantly, emotions often act as the mechanism linking threat perceptions to prejudiced behaviour.</a:t>
            </a:r>
          </a:p>
          <a:p>
            <a:pPr fontAlgn="t"/>
            <a:r>
              <a:rPr lang="en-GB" sz="1100" b="1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Literature to Integrate</a:t>
            </a:r>
          </a:p>
          <a:p>
            <a:pPr fontAlgn="t"/>
            <a:r>
              <a:rPr lang="en-GB" sz="1100" b="1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Mackie, Devos &amp; Smith (2000)</a:t>
            </a:r>
          </a:p>
          <a:p>
            <a:pPr fontAlgn="t"/>
            <a:r>
              <a:rPr lang="en-GB" sz="1100" b="0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Intergroup Emotion Theory.</a:t>
            </a:r>
          </a:p>
          <a:p>
            <a:pPr fontAlgn="t"/>
            <a:r>
              <a:rPr lang="en-GB" sz="1100" b="1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Cottrell &amp; Neuberg (2005)</a:t>
            </a:r>
          </a:p>
          <a:p>
            <a:pPr fontAlgn="t"/>
            <a:r>
              <a:rPr lang="en-GB" sz="1100" b="0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Different threats evoke different emotional responses.</a:t>
            </a:r>
          </a:p>
          <a:p>
            <a:pPr fontAlgn="t"/>
            <a:r>
              <a:rPr lang="en-GB" sz="1100" b="1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Bruneau et al. (2020)</a:t>
            </a:r>
          </a:p>
          <a:p>
            <a:pPr fontAlgn="t"/>
            <a:r>
              <a:rPr lang="en-GB" sz="1100" b="0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Threat perceptions predict emotional and behavioural responses toward outgroups.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09033330"/>
      </p:ext>
    </p:extLst>
  </p:cSld>
  <p:clrMapOvr>
    <a:masterClrMapping/>
  </p:clrMapOvr>
</p:notes>
</file>

<file path=ppt/notesSlides/notesSlide4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41698B9-32A7-418F-AACD-B0BE8EDD5A9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85C793AA-A504-52A4-482A-07563F3B3D1C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</p:spPr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B36FA166-9FB4-ED5A-B586-CDF3669CC0C4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fontAlgn="t"/>
            <a:r>
              <a:rPr lang="en-GB" sz="1100" b="0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Before concluding, it is important to </a:t>
            </a:r>
            <a:r>
              <a:rPr lang="en-GB" sz="1100" b="1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critically evaluate threat-based explanations of prejudice.</a:t>
            </a:r>
          </a:p>
          <a:p>
            <a:pPr fontAlgn="t"/>
            <a:endParaRPr lang="en-GB" sz="1100" b="0" i="0" u="none" strike="noStrike" cap="none" dirty="0">
              <a:solidFill>
                <a:srgbClr val="000000"/>
              </a:solidFill>
              <a:effectLst/>
              <a:latin typeface="Arial"/>
              <a:ea typeface="Arial"/>
              <a:cs typeface="Arial"/>
              <a:sym typeface="Arial"/>
            </a:endParaRPr>
          </a:p>
          <a:p>
            <a:pPr fontAlgn="t"/>
            <a:r>
              <a:rPr lang="en-GB" sz="1100" b="0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A major strength of these theories is that they are supported by </a:t>
            </a:r>
            <a:r>
              <a:rPr lang="en-GB" sz="1100" b="1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substantial empirical evidence.</a:t>
            </a:r>
          </a:p>
          <a:p>
            <a:pPr fontAlgn="t"/>
            <a:r>
              <a:rPr lang="en-GB" sz="1100" b="0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Research </a:t>
            </a:r>
            <a:r>
              <a:rPr lang="en-GB" sz="1100" b="1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consistently demonstrates </a:t>
            </a:r>
            <a:r>
              <a:rPr lang="en-GB" sz="1100" b="0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that perceived threats </a:t>
            </a:r>
            <a:r>
              <a:rPr lang="en-GB" sz="1100" b="1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predict negative attitudes towards outgroups.</a:t>
            </a:r>
          </a:p>
          <a:p>
            <a:pPr fontAlgn="t"/>
            <a:r>
              <a:rPr lang="en-GB" sz="1100" b="0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Threat theories are also </a:t>
            </a:r>
            <a:r>
              <a:rPr lang="en-GB" sz="1100" b="1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highly applicable </a:t>
            </a:r>
            <a:r>
              <a:rPr lang="en-GB" sz="1100" b="0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to contemporary social issues, helping us </a:t>
            </a:r>
            <a:r>
              <a:rPr lang="en-GB" sz="1100" b="1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understand debates </a:t>
            </a:r>
            <a:r>
              <a:rPr lang="en-GB" sz="1100" b="0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surrounding immigration, politics, economic inequality, and social change.</a:t>
            </a:r>
          </a:p>
          <a:p>
            <a:pPr fontAlgn="t"/>
            <a:endParaRPr lang="en-GB" sz="1100" b="0" i="0" u="none" strike="noStrike" cap="none" dirty="0">
              <a:solidFill>
                <a:srgbClr val="000000"/>
              </a:solidFill>
              <a:effectLst/>
              <a:latin typeface="Arial"/>
              <a:ea typeface="Arial"/>
              <a:cs typeface="Arial"/>
              <a:sym typeface="Arial"/>
            </a:endParaRPr>
          </a:p>
          <a:p>
            <a:pPr fontAlgn="t"/>
            <a:r>
              <a:rPr lang="en-GB" sz="1100" b="0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However, several limitations should also be considered.</a:t>
            </a:r>
          </a:p>
          <a:p>
            <a:pPr fontAlgn="t"/>
            <a:r>
              <a:rPr lang="en-GB" sz="1100" b="0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First, threat perceptions are </a:t>
            </a:r>
            <a:r>
              <a:rPr lang="en-GB" sz="1100" b="1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often</a:t>
            </a:r>
            <a:r>
              <a:rPr lang="en-GB" sz="1100" b="0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 </a:t>
            </a:r>
            <a:r>
              <a:rPr lang="en-GB" sz="1100" b="1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subjective</a:t>
            </a:r>
            <a:r>
              <a:rPr lang="en-GB" sz="1100" b="0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. </a:t>
            </a:r>
          </a:p>
          <a:p>
            <a:pPr fontAlgn="t"/>
            <a:r>
              <a:rPr lang="en-GB" sz="1100" b="0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People can </a:t>
            </a:r>
            <a:r>
              <a:rPr lang="en-GB" sz="1100" b="1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perceive threats </a:t>
            </a:r>
            <a:r>
              <a:rPr lang="en-GB" sz="1100" b="0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even when objective evidence is weak or absent.</a:t>
            </a:r>
          </a:p>
          <a:p>
            <a:pPr fontAlgn="t"/>
            <a:endParaRPr lang="en-GB" sz="1100" b="0" i="0" u="none" strike="noStrike" cap="none" dirty="0">
              <a:solidFill>
                <a:srgbClr val="000000"/>
              </a:solidFill>
              <a:effectLst/>
              <a:latin typeface="Arial"/>
              <a:ea typeface="Arial"/>
              <a:cs typeface="Arial"/>
              <a:sym typeface="Arial"/>
            </a:endParaRPr>
          </a:p>
          <a:p>
            <a:pPr fontAlgn="t"/>
            <a:r>
              <a:rPr lang="en-GB" sz="1100" b="0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Second, threat theories </a:t>
            </a:r>
            <a:r>
              <a:rPr lang="en-GB" sz="1100" b="1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cannot explain all forms of prejudice.</a:t>
            </a:r>
          </a:p>
          <a:p>
            <a:pPr fontAlgn="t"/>
            <a:r>
              <a:rPr lang="en-GB" sz="1100" b="0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As we saw through Social Identity Theory, people sometimes display intergroup bias even </a:t>
            </a:r>
            <a:r>
              <a:rPr lang="en-GB" sz="1100" b="1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when competition or threat is minimal.</a:t>
            </a:r>
          </a:p>
          <a:p>
            <a:pPr fontAlgn="t"/>
            <a:endParaRPr lang="en-GB" sz="1100" b="0" i="0" u="none" strike="noStrike" cap="none" dirty="0">
              <a:solidFill>
                <a:srgbClr val="000000"/>
              </a:solidFill>
              <a:effectLst/>
              <a:latin typeface="Arial"/>
              <a:ea typeface="Arial"/>
              <a:cs typeface="Arial"/>
              <a:sym typeface="Arial"/>
            </a:endParaRPr>
          </a:p>
          <a:p>
            <a:pPr fontAlgn="t"/>
            <a:r>
              <a:rPr lang="en-GB" sz="1100" b="0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Third, these theories sometimes focus heavily on psychology while </a:t>
            </a:r>
            <a:r>
              <a:rPr lang="en-GB" sz="1100" b="1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underestimating broader social and structural influences </a:t>
            </a:r>
            <a:r>
              <a:rPr lang="en-GB" sz="1100" b="0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such as inequality, historical relationships, media representation, and political discourse.</a:t>
            </a:r>
          </a:p>
          <a:p>
            <a:pPr fontAlgn="t"/>
            <a:endParaRPr lang="en-GB" sz="1100" b="0" i="0" u="none" strike="noStrike" cap="none" dirty="0">
              <a:solidFill>
                <a:srgbClr val="000000"/>
              </a:solidFill>
              <a:effectLst/>
              <a:latin typeface="Arial"/>
              <a:ea typeface="Arial"/>
              <a:cs typeface="Arial"/>
              <a:sym typeface="Arial"/>
            </a:endParaRPr>
          </a:p>
          <a:p>
            <a:pPr fontAlgn="t"/>
            <a:r>
              <a:rPr lang="en-GB" sz="1100" b="0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Finally, critics argue that threat narratives are </a:t>
            </a:r>
            <a:r>
              <a:rPr lang="en-GB" sz="1100" b="1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not always discovered naturally</a:t>
            </a:r>
            <a:r>
              <a:rPr lang="en-GB" sz="1100" b="0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. </a:t>
            </a:r>
          </a:p>
          <a:p>
            <a:pPr fontAlgn="t"/>
            <a:r>
              <a:rPr lang="en-GB" sz="1100" b="0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They may also be </a:t>
            </a:r>
            <a:r>
              <a:rPr lang="en-GB" sz="1100" b="1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amplified, framed, or constructed </a:t>
            </a:r>
            <a:r>
              <a:rPr lang="en-GB" sz="1100" b="0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through social and political processes.</a:t>
            </a:r>
          </a:p>
          <a:p>
            <a:pPr fontAlgn="t"/>
            <a:r>
              <a:rPr lang="en-GB" sz="1100" b="0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This reminds us that understanding prejudice requires consideration of both individual psychology and wider social contexts.</a:t>
            </a:r>
          </a:p>
          <a:p>
            <a:pPr marL="158750" indent="0" fontAlgn="t">
              <a:buNone/>
            </a:pPr>
            <a:br>
              <a:rPr lang="en-GB" sz="1100" b="0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</a:br>
            <a:endParaRPr lang="en-GB" sz="1100" b="0" i="0" u="none" strike="noStrike" cap="none" dirty="0">
              <a:solidFill>
                <a:srgbClr val="000000"/>
              </a:solidFill>
              <a:effectLst/>
              <a:latin typeface="Arial"/>
              <a:ea typeface="Arial"/>
              <a:cs typeface="Arial"/>
              <a:sym typeface="Arial"/>
            </a:endParaRPr>
          </a:p>
          <a:p>
            <a:pPr fontAlgn="t"/>
            <a:r>
              <a:rPr lang="en-GB" sz="1100" b="1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Literature to Integrate</a:t>
            </a:r>
          </a:p>
          <a:p>
            <a:pPr fontAlgn="t"/>
            <a:r>
              <a:rPr lang="en-GB" sz="1100" b="1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Tajfel &amp; Turner (1979)</a:t>
            </a:r>
          </a:p>
          <a:p>
            <a:pPr fontAlgn="t"/>
            <a:r>
              <a:rPr lang="en-GB" sz="1100" b="0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Evidence that categorisation alone can produce bias.</a:t>
            </a:r>
          </a:p>
          <a:p>
            <a:pPr fontAlgn="t"/>
            <a:r>
              <a:rPr lang="en-GB" sz="1100" b="1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Stephan &amp; Stephan (2000)</a:t>
            </a:r>
          </a:p>
          <a:p>
            <a:pPr fontAlgn="t"/>
            <a:r>
              <a:rPr lang="en-GB" sz="1100" b="0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Support for threat explanations.</a:t>
            </a:r>
          </a:p>
          <a:p>
            <a:pPr fontAlgn="t"/>
            <a:r>
              <a:rPr lang="en-GB" sz="1100" b="1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Craig &amp; Richeson (2014)</a:t>
            </a:r>
          </a:p>
          <a:p>
            <a:pPr fontAlgn="t"/>
            <a:r>
              <a:rPr lang="en-GB" sz="1100" b="0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Evidence for demographic threat perceptions.</a:t>
            </a:r>
          </a:p>
          <a:p>
            <a:pPr fontAlgn="t"/>
            <a:r>
              <a:rPr lang="en-GB" sz="1100" b="1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Jetten et al. (2020)</a:t>
            </a:r>
          </a:p>
          <a:p>
            <a:pPr fontAlgn="t"/>
            <a:r>
              <a:rPr lang="en-GB" sz="1100" b="0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Identity, inequality, and social context.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69345753"/>
      </p:ext>
    </p:extLst>
  </p:cSld>
  <p:clrMapOvr>
    <a:masterClrMapping/>
  </p:clrMapOvr>
</p:notes>
</file>

<file path=ppt/notesSlides/notesSlide5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519E9D6-D68A-C45D-DA3E-4E2070F67D8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C3EFBEA1-01CB-8C90-0A21-604C6FE23293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</p:spPr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46B2AF82-D6B4-A251-0194-07020BDB029D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fontAlgn="t"/>
            <a:r>
              <a:rPr lang="en-GB" sz="1100" b="0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We'll finish the main content of today's lecture with a question that psychologists continue to debate.</a:t>
            </a:r>
          </a:p>
          <a:p>
            <a:pPr fontAlgn="t"/>
            <a:r>
              <a:rPr lang="en-GB" sz="1100" b="1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Do threat perceptions genuinely cause prejudice?</a:t>
            </a:r>
          </a:p>
          <a:p>
            <a:pPr fontAlgn="t"/>
            <a:r>
              <a:rPr lang="en-GB" sz="1100" b="0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Or do people sometimes </a:t>
            </a:r>
            <a:r>
              <a:rPr lang="en-GB" sz="1100" b="1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use threats to justify prejudices they already hold?</a:t>
            </a:r>
          </a:p>
          <a:p>
            <a:pPr fontAlgn="t"/>
            <a:endParaRPr lang="en-GB" sz="1100" b="0" i="0" u="none" strike="noStrike" cap="none" dirty="0">
              <a:solidFill>
                <a:srgbClr val="000000"/>
              </a:solidFill>
              <a:effectLst/>
              <a:latin typeface="Arial"/>
              <a:ea typeface="Arial"/>
              <a:cs typeface="Arial"/>
              <a:sym typeface="Arial"/>
            </a:endParaRPr>
          </a:p>
          <a:p>
            <a:pPr fontAlgn="t"/>
            <a:r>
              <a:rPr lang="en-GB" sz="1100" b="0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Threat theories generally assume that </a:t>
            </a:r>
            <a:r>
              <a:rPr lang="en-GB" sz="1100" b="1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perceptions of threat lead to negative attitudes.</a:t>
            </a:r>
          </a:p>
          <a:p>
            <a:pPr fontAlgn="t"/>
            <a:r>
              <a:rPr lang="en-GB" sz="1100" b="0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However, it is also possible </a:t>
            </a:r>
            <a:r>
              <a:rPr lang="en-GB" sz="1100" b="1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that existing stereotypes and prejudices influence what people perceive </a:t>
            </a:r>
            <a:r>
              <a:rPr lang="en-GB" sz="1100" b="0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as threatening in the first place.</a:t>
            </a:r>
          </a:p>
          <a:p>
            <a:pPr fontAlgn="t"/>
            <a:r>
              <a:rPr lang="en-GB" sz="1100" b="0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For example, two individuals may encounter exactly the same social change. One perceives a threat, while the other does not.</a:t>
            </a:r>
          </a:p>
          <a:p>
            <a:pPr fontAlgn="t"/>
            <a:r>
              <a:rPr lang="en-GB" sz="1100" b="0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Why?</a:t>
            </a:r>
          </a:p>
          <a:p>
            <a:pPr fontAlgn="t"/>
            <a:endParaRPr lang="en-GB" sz="1100" b="0" i="0" u="none" strike="noStrike" cap="none" dirty="0">
              <a:solidFill>
                <a:srgbClr val="000000"/>
              </a:solidFill>
              <a:effectLst/>
              <a:latin typeface="Arial"/>
              <a:ea typeface="Arial"/>
              <a:cs typeface="Arial"/>
              <a:sym typeface="Arial"/>
            </a:endParaRPr>
          </a:p>
          <a:p>
            <a:pPr fontAlgn="t"/>
            <a:r>
              <a:rPr lang="en-GB" sz="1100" b="0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The answer may lie not only in the situation itself, but also in people's </a:t>
            </a:r>
            <a:r>
              <a:rPr lang="en-GB" sz="1100" b="1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identities, beliefs, values, experiences, and pre-existing attitudes</a:t>
            </a:r>
            <a:r>
              <a:rPr lang="en-GB" sz="1100" b="0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.</a:t>
            </a:r>
          </a:p>
          <a:p>
            <a:pPr fontAlgn="t"/>
            <a:r>
              <a:rPr lang="en-GB" sz="1100" b="0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This suggests that prejudice and threat may influence one another in a </a:t>
            </a:r>
            <a:r>
              <a:rPr lang="en-GB" sz="1100" b="1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reciprocal way.</a:t>
            </a:r>
          </a:p>
          <a:p>
            <a:pPr fontAlgn="t"/>
            <a:endParaRPr lang="en-GB" sz="1100" b="1" i="0" u="none" strike="noStrike" cap="none" dirty="0">
              <a:solidFill>
                <a:srgbClr val="000000"/>
              </a:solidFill>
              <a:effectLst/>
              <a:latin typeface="Arial"/>
              <a:ea typeface="Arial"/>
              <a:cs typeface="Arial"/>
              <a:sym typeface="Arial"/>
            </a:endParaRPr>
          </a:p>
          <a:p>
            <a:pPr fontAlgn="t"/>
            <a:r>
              <a:rPr lang="en-GB" sz="1100" b="0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Threat perceptions can increase prejudice, while prejudice can also shape how threats are interpreted.</a:t>
            </a:r>
          </a:p>
          <a:p>
            <a:pPr fontAlgn="t"/>
            <a:endParaRPr lang="en-GB" sz="1100" b="0" i="0" u="none" strike="noStrike" cap="none" dirty="0">
              <a:solidFill>
                <a:srgbClr val="000000"/>
              </a:solidFill>
              <a:effectLst/>
              <a:latin typeface="Arial"/>
              <a:ea typeface="Arial"/>
              <a:cs typeface="Arial"/>
              <a:sym typeface="Arial"/>
            </a:endParaRPr>
          </a:p>
          <a:p>
            <a:pPr fontAlgn="t"/>
            <a:r>
              <a:rPr lang="en-GB" sz="1100" b="0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As Level 6 students, it is important not to view any single theory as providing the complete answer. </a:t>
            </a:r>
          </a:p>
          <a:p>
            <a:pPr fontAlgn="t"/>
            <a:r>
              <a:rPr lang="en-GB" sz="1100" b="0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Instead, </a:t>
            </a:r>
            <a:r>
              <a:rPr lang="en-GB" sz="1100" b="1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think about how different explanations complement one another and where each theory is most useful.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18971711"/>
      </p:ext>
    </p:extLst>
  </p:cSld>
  <p:clrMapOvr>
    <a:masterClrMapping/>
  </p:clrMapOvr>
</p:notes>
</file>

<file path=ppt/notesSlides/notesSlide5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AFC5E8E-12C3-DCD9-AE70-45D4F348F6A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4AF7585D-60B5-8E3E-8484-8917F7F37E4F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</p:spPr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D1B7166D-8820-D787-518A-14186EAA82A7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fontAlgn="t"/>
            <a:r>
              <a:rPr lang="en-GB" sz="1100" b="0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One reason threat theories remain influential is their ability to explain contemporary social issues.</a:t>
            </a:r>
          </a:p>
          <a:p>
            <a:pPr fontAlgn="t"/>
            <a:r>
              <a:rPr lang="en-GB" sz="1100" b="0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Take immigration as an example.</a:t>
            </a:r>
          </a:p>
          <a:p>
            <a:pPr fontAlgn="t"/>
            <a:r>
              <a:rPr lang="en-GB" sz="1100" b="0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Different individuals may understand the same issue through very different psychological lenses.</a:t>
            </a:r>
          </a:p>
          <a:p>
            <a:pPr fontAlgn="t"/>
            <a:r>
              <a:rPr lang="en-GB" sz="1100" b="0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Some focus on realistic threats and concerns about economic competition, housing availability, employment opportunities, or public services.</a:t>
            </a:r>
          </a:p>
          <a:p>
            <a:pPr fontAlgn="t"/>
            <a:r>
              <a:rPr lang="en-GB" sz="1100" b="0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Others focus primarily on symbolic threats, expressing concerns about cultural change, identity, language, religion, or social values.</a:t>
            </a:r>
          </a:p>
          <a:p>
            <a:pPr fontAlgn="t"/>
            <a:r>
              <a:rPr lang="en-GB" sz="1100" b="0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Relative Deprivation Theory suggests that some attitudes emerge because individuals feel their group is receiving fewer opportunities than others.</a:t>
            </a:r>
          </a:p>
          <a:p>
            <a:pPr fontAlgn="t"/>
            <a:r>
              <a:rPr lang="en-GB" sz="1100" b="0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Scapegoating theories suggest that immigrants may sometimes become targets for frustrations associated with wider economic or social problems.</a:t>
            </a:r>
          </a:p>
          <a:p>
            <a:pPr fontAlgn="t"/>
            <a:r>
              <a:rPr lang="en-GB" sz="1100" b="0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Importantly, these explanations are not mutually exclusive.</a:t>
            </a:r>
          </a:p>
          <a:p>
            <a:pPr fontAlgn="t"/>
            <a:r>
              <a:rPr lang="en-GB" sz="1100" b="0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Multiple psychological processes can operate simultaneously, producing complex patterns of attitudes and behaviour.</a:t>
            </a:r>
          </a:p>
          <a:p>
            <a:pPr fontAlgn="t"/>
            <a:r>
              <a:rPr lang="en-GB" sz="1100" b="0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This is one reason why prejudice is often difficult to understand using a single theory alone.</a:t>
            </a:r>
          </a:p>
          <a:p>
            <a:pPr fontAlgn="t"/>
            <a:r>
              <a:rPr lang="en-GB" sz="1100" b="1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Additional Literature</a:t>
            </a:r>
          </a:p>
          <a:p>
            <a:pPr lvl="0" fontAlgn="t"/>
            <a:r>
              <a:rPr lang="en-GB" sz="1100" b="0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Esses et al. (2001)</a:t>
            </a:r>
          </a:p>
          <a:p>
            <a:pPr lvl="0" fontAlgn="t"/>
            <a:r>
              <a:rPr lang="en-GB" sz="1100" b="0" i="0" u="none" strike="noStrike" cap="none" dirty="0" err="1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Verkuyten</a:t>
            </a:r>
            <a:r>
              <a:rPr lang="en-GB" sz="1100" b="0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 (2009)</a:t>
            </a:r>
          </a:p>
          <a:p>
            <a:pPr lvl="0" fontAlgn="t"/>
            <a:r>
              <a:rPr lang="en-GB" sz="1100" b="0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Craig &amp; Richeson (2014)</a:t>
            </a:r>
          </a:p>
          <a:p>
            <a:pPr lvl="0" fontAlgn="t"/>
            <a:r>
              <a:rPr lang="en-GB" sz="1100" b="0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Riek, Mania &amp; Gaertner (2006)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85940976"/>
      </p:ext>
    </p:extLst>
  </p:cSld>
  <p:clrMapOvr>
    <a:masterClrMapping/>
  </p:clrMapOvr>
</p:notes>
</file>

<file path=ppt/notesSlides/notesSlide5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EA81917-4575-CB2A-1265-8CA3CC43A30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77EC0386-922D-6D56-E404-B2704D394614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</p:spPr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80AEB090-E966-4484-AC39-D4C772CE9A90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fontAlgn="t"/>
            <a:r>
              <a:rPr lang="en-GB" sz="1100" b="0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Throughout the past two weeks, we've explored a range of explanations for prejudice and discrimination.</a:t>
            </a:r>
          </a:p>
          <a:p>
            <a:pPr fontAlgn="t"/>
            <a:r>
              <a:rPr lang="en-GB" sz="1100" b="0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One important takeaway is that no single theory provides a complete explanation.</a:t>
            </a:r>
          </a:p>
          <a:p>
            <a:pPr fontAlgn="t"/>
            <a:endParaRPr lang="en-GB" sz="1100" b="0" i="0" u="none" strike="noStrike" cap="none" dirty="0">
              <a:solidFill>
                <a:srgbClr val="000000"/>
              </a:solidFill>
              <a:effectLst/>
              <a:latin typeface="Arial"/>
              <a:ea typeface="Arial"/>
              <a:cs typeface="Arial"/>
              <a:sym typeface="Arial"/>
            </a:endParaRPr>
          </a:p>
          <a:p>
            <a:pPr fontAlgn="t"/>
            <a:r>
              <a:rPr lang="en-GB" sz="1100" b="0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Last week, we focused on </a:t>
            </a:r>
            <a:r>
              <a:rPr lang="en-GB" sz="1100" b="1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cognitive explanations</a:t>
            </a:r>
            <a:r>
              <a:rPr lang="en-GB" sz="1100" b="0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. </a:t>
            </a:r>
          </a:p>
          <a:p>
            <a:pPr fontAlgn="t"/>
            <a:r>
              <a:rPr lang="en-GB" sz="1100" b="0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We explored categorisation, stereotypes, social identity, and the processes through which stereotypes are maintained.</a:t>
            </a:r>
          </a:p>
          <a:p>
            <a:pPr fontAlgn="t"/>
            <a:r>
              <a:rPr lang="en-GB" sz="1100" b="0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This week, we shifted our focus towards </a:t>
            </a:r>
            <a:r>
              <a:rPr lang="en-GB" sz="1100" b="1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motivational and intergroup explanations</a:t>
            </a:r>
            <a:r>
              <a:rPr lang="en-GB" sz="1100" b="0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, examining how perceptions of threat, competition, unfairness, and resource allocation can contribute to prejudice.</a:t>
            </a:r>
          </a:p>
          <a:p>
            <a:pPr fontAlgn="t"/>
            <a:endParaRPr lang="en-GB" sz="1100" b="0" i="0" u="none" strike="noStrike" cap="none" dirty="0">
              <a:solidFill>
                <a:srgbClr val="000000"/>
              </a:solidFill>
              <a:effectLst/>
              <a:latin typeface="Arial"/>
              <a:ea typeface="Arial"/>
              <a:cs typeface="Arial"/>
              <a:sym typeface="Arial"/>
            </a:endParaRPr>
          </a:p>
          <a:p>
            <a:pPr fontAlgn="t"/>
            <a:r>
              <a:rPr lang="en-GB" sz="1100" b="0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Taken together, these theories </a:t>
            </a:r>
            <a:r>
              <a:rPr lang="en-GB" sz="1100" b="1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suggest a broader process.</a:t>
            </a:r>
          </a:p>
          <a:p>
            <a:pPr fontAlgn="t"/>
            <a:r>
              <a:rPr lang="en-GB" sz="1100" b="0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People first categorise themselves and others into social groups.</a:t>
            </a:r>
          </a:p>
          <a:p>
            <a:pPr fontAlgn="t"/>
            <a:r>
              <a:rPr lang="en-GB" sz="1100" b="0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Group memberships become meaningful through social identity.</a:t>
            </a:r>
          </a:p>
          <a:p>
            <a:pPr fontAlgn="t"/>
            <a:r>
              <a:rPr lang="en-GB" sz="1100" b="0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Threats to resources, values, status, or identity may then be perceived.</a:t>
            </a:r>
          </a:p>
          <a:p>
            <a:pPr fontAlgn="t"/>
            <a:r>
              <a:rPr lang="en-GB" sz="1100" b="0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These threats give rise to emotional reactions such as fear, resentment, anxiety, or anger.</a:t>
            </a:r>
          </a:p>
          <a:p>
            <a:pPr fontAlgn="t"/>
            <a:r>
              <a:rPr lang="en-GB" sz="1100" b="0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These emotions can contribute to prejudiced attitudes, discriminatory behaviours, and, ultimately, intergroup conflict.</a:t>
            </a:r>
          </a:p>
          <a:p>
            <a:pPr fontAlgn="t"/>
            <a:endParaRPr lang="en-GB" sz="1100" b="0" i="0" u="none" strike="noStrike" cap="none">
              <a:solidFill>
                <a:srgbClr val="000000"/>
              </a:solidFill>
              <a:effectLst/>
              <a:latin typeface="Arial"/>
              <a:ea typeface="Arial"/>
              <a:cs typeface="Arial"/>
              <a:sym typeface="Arial"/>
            </a:endParaRPr>
          </a:p>
          <a:p>
            <a:pPr fontAlgn="t"/>
            <a:r>
              <a:rPr lang="en-GB" sz="1100" b="0" i="0" u="none" strike="noStrike" cap="none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Rather </a:t>
            </a:r>
            <a:r>
              <a:rPr lang="en-GB" sz="1100" b="0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than viewing these theories as competing explanations, it is often more useful to see them as complementary perspectives that operate at different levels of analysis.</a:t>
            </a:r>
          </a:p>
          <a:p>
            <a:pPr fontAlgn="t"/>
            <a:endParaRPr lang="en-GB" sz="1100" b="1" i="0" u="none" strike="noStrike" cap="none" dirty="0">
              <a:solidFill>
                <a:srgbClr val="000000"/>
              </a:solidFill>
              <a:effectLst/>
              <a:latin typeface="Arial"/>
              <a:ea typeface="Arial"/>
              <a:cs typeface="Arial"/>
              <a:sym typeface="Arial"/>
            </a:endParaRPr>
          </a:p>
          <a:p>
            <a:pPr fontAlgn="t"/>
            <a:r>
              <a:rPr lang="en-GB" sz="1100" b="1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Literature to Integrate</a:t>
            </a:r>
          </a:p>
          <a:p>
            <a:pPr lvl="0" fontAlgn="t"/>
            <a:r>
              <a:rPr lang="en-GB" sz="1100" b="0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Tajfel &amp; Turner (1979)</a:t>
            </a:r>
          </a:p>
          <a:p>
            <a:pPr lvl="0" fontAlgn="t"/>
            <a:r>
              <a:rPr lang="en-GB" sz="1100" b="0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Sherif (1966)</a:t>
            </a:r>
          </a:p>
          <a:p>
            <a:pPr lvl="0" fontAlgn="t"/>
            <a:r>
              <a:rPr lang="en-GB" sz="1100" b="0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Stephan &amp; Stephan (2000)</a:t>
            </a:r>
          </a:p>
          <a:p>
            <a:pPr lvl="0" fontAlgn="t"/>
            <a:r>
              <a:rPr lang="en-GB" sz="1100" b="0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Mackie, Devos &amp; Smith (2000)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25692037"/>
      </p:ext>
    </p:extLst>
  </p:cSld>
  <p:clrMapOvr>
    <a:masterClrMapping/>
  </p:clrMapOvr>
</p:notes>
</file>

<file path=ppt/notesSlides/notesSlide5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0B1FD68-59D3-6EB4-6E9E-9ABE0567732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AAFDB01A-3920-81B3-79EE-8A767B84C7C5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</p:spPr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1BDC726A-3CF8-5107-07E9-AF02DF24A173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fontAlgn="t"/>
            <a:r>
              <a:rPr lang="en-GB" sz="1100" b="0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Before we finish, let's recap the major messages from today's lecture.</a:t>
            </a:r>
          </a:p>
          <a:p>
            <a:pPr fontAlgn="t"/>
            <a:r>
              <a:rPr lang="en-GB" sz="1100" b="0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First, threat plays a central role in many explanations of prejudice and discrimination.</a:t>
            </a:r>
          </a:p>
          <a:p>
            <a:pPr fontAlgn="t"/>
            <a:r>
              <a:rPr lang="en-GB" sz="1100" b="0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Second, threats are not limited to material concerns. Symbolic threats to values, identity, and culture may be equally important.</a:t>
            </a:r>
          </a:p>
          <a:p>
            <a:pPr fontAlgn="t"/>
            <a:r>
              <a:rPr lang="en-GB" sz="1100" b="0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Third, perceptions often matter more than objective circumstances. People respond to what they believe is happening, rather than simply what is happening.</a:t>
            </a:r>
          </a:p>
          <a:p>
            <a:pPr fontAlgn="t"/>
            <a:r>
              <a:rPr lang="en-GB" sz="1100" b="0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Fourth, feelings of unfairness and relative deprivation can generate resentment and hostility towards other groups.</a:t>
            </a:r>
          </a:p>
          <a:p>
            <a:pPr fontAlgn="t"/>
            <a:r>
              <a:rPr lang="en-GB" sz="1100" b="0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Fifth, emotions act as an important bridge between threat perceptions and discriminatory behaviour.</a:t>
            </a:r>
          </a:p>
          <a:p>
            <a:pPr fontAlgn="t"/>
            <a:r>
              <a:rPr lang="en-GB" sz="1100" b="0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Finally, no single theory completely explains prejudice. Understanding prejudice requires us to integrate cognitive, motivational, emotional, and social explanations.</a:t>
            </a:r>
          </a:p>
          <a:p>
            <a:pPr fontAlgn="t"/>
            <a:r>
              <a:rPr lang="en-GB" sz="1100" b="0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These themes will continue to reappear throughout the remainder of the module.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36080008"/>
      </p:ext>
    </p:extLst>
  </p:cSld>
  <p:clrMapOvr>
    <a:masterClrMapping/>
  </p:clrMapOvr>
</p:notes>
</file>

<file path=ppt/notesSlides/notesSlide54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98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88" name="Google Shape;988;ge710ee6ade_0_804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989" name="Google Shape;989;ge710ee6ade_0_804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slide" type="title">
  <p:cSld name="TITLE">
    <p:spTree>
      <p:nvGrpSpPr>
        <p:cNvPr id="1" name="Shape 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Google Shape;9;p2"/>
          <p:cNvSpPr/>
          <p:nvPr/>
        </p:nvSpPr>
        <p:spPr>
          <a:xfrm>
            <a:off x="-730625" y="4473225"/>
            <a:ext cx="4115987" cy="769394"/>
          </a:xfrm>
          <a:custGeom>
            <a:avLst/>
            <a:gdLst/>
            <a:ahLst/>
            <a:cxnLst/>
            <a:rect l="l" t="t" r="r" b="b"/>
            <a:pathLst>
              <a:path w="85129" h="15913" extrusionOk="0">
                <a:moveTo>
                  <a:pt x="81192" y="11976"/>
                </a:moveTo>
                <a:cubicBezTo>
                  <a:pt x="76022" y="6973"/>
                  <a:pt x="68016" y="4037"/>
                  <a:pt x="61511" y="7073"/>
                </a:cubicBezTo>
                <a:cubicBezTo>
                  <a:pt x="58643" y="8407"/>
                  <a:pt x="56207" y="10575"/>
                  <a:pt x="53005" y="11075"/>
                </a:cubicBezTo>
                <a:cubicBezTo>
                  <a:pt x="51437" y="11342"/>
                  <a:pt x="49803" y="11242"/>
                  <a:pt x="48202" y="10975"/>
                </a:cubicBezTo>
                <a:cubicBezTo>
                  <a:pt x="46434" y="10608"/>
                  <a:pt x="44666" y="10008"/>
                  <a:pt x="43031" y="9241"/>
                </a:cubicBezTo>
                <a:cubicBezTo>
                  <a:pt x="38795" y="7239"/>
                  <a:pt x="34992" y="4304"/>
                  <a:pt x="30689" y="2403"/>
                </a:cubicBezTo>
                <a:cubicBezTo>
                  <a:pt x="26353" y="568"/>
                  <a:pt x="21016" y="1"/>
                  <a:pt x="17180" y="2803"/>
                </a:cubicBezTo>
                <a:cubicBezTo>
                  <a:pt x="15745" y="3870"/>
                  <a:pt x="14611" y="5338"/>
                  <a:pt x="13143" y="6405"/>
                </a:cubicBezTo>
                <a:cubicBezTo>
                  <a:pt x="10942" y="8040"/>
                  <a:pt x="8140" y="8640"/>
                  <a:pt x="5671" y="9741"/>
                </a:cubicBezTo>
                <a:cubicBezTo>
                  <a:pt x="3336" y="10842"/>
                  <a:pt x="1335" y="13210"/>
                  <a:pt x="1" y="15912"/>
                </a:cubicBezTo>
                <a:lnTo>
                  <a:pt x="44032" y="15912"/>
                </a:lnTo>
                <a:lnTo>
                  <a:pt x="85128" y="15912"/>
                </a:lnTo>
                <a:cubicBezTo>
                  <a:pt x="83727" y="14678"/>
                  <a:pt x="82526" y="13244"/>
                  <a:pt x="81192" y="11976"/>
                </a:cubicBezTo>
                <a:close/>
              </a:path>
            </a:pathLst>
          </a:custGeom>
          <a:solidFill>
            <a:schemeClr val="l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0" name="Google Shape;10;p2"/>
          <p:cNvSpPr/>
          <p:nvPr/>
        </p:nvSpPr>
        <p:spPr>
          <a:xfrm>
            <a:off x="6965275" y="-156625"/>
            <a:ext cx="2453450" cy="1580500"/>
          </a:xfrm>
          <a:custGeom>
            <a:avLst/>
            <a:gdLst/>
            <a:ahLst/>
            <a:cxnLst/>
            <a:rect l="l" t="t" r="r" b="b"/>
            <a:pathLst>
              <a:path w="98138" h="63220" extrusionOk="0">
                <a:moveTo>
                  <a:pt x="2536" y="0"/>
                </a:moveTo>
                <a:cubicBezTo>
                  <a:pt x="768" y="2535"/>
                  <a:pt x="1" y="5704"/>
                  <a:pt x="535" y="8740"/>
                </a:cubicBezTo>
                <a:cubicBezTo>
                  <a:pt x="2036" y="17146"/>
                  <a:pt x="12410" y="20982"/>
                  <a:pt x="15879" y="28721"/>
                </a:cubicBezTo>
                <a:cubicBezTo>
                  <a:pt x="17914" y="33257"/>
                  <a:pt x="17280" y="38561"/>
                  <a:pt x="16513" y="43465"/>
                </a:cubicBezTo>
                <a:cubicBezTo>
                  <a:pt x="16079" y="46100"/>
                  <a:pt x="15612" y="48869"/>
                  <a:pt x="16446" y="51437"/>
                </a:cubicBezTo>
                <a:cubicBezTo>
                  <a:pt x="17046" y="53238"/>
                  <a:pt x="18181" y="54739"/>
                  <a:pt x="19448" y="56107"/>
                </a:cubicBezTo>
                <a:cubicBezTo>
                  <a:pt x="23932" y="60782"/>
                  <a:pt x="30436" y="63219"/>
                  <a:pt x="36910" y="63219"/>
                </a:cubicBezTo>
                <a:cubicBezTo>
                  <a:pt x="41754" y="63219"/>
                  <a:pt x="46583" y="61855"/>
                  <a:pt x="50537" y="59042"/>
                </a:cubicBezTo>
                <a:cubicBezTo>
                  <a:pt x="56375" y="54873"/>
                  <a:pt x="60044" y="48301"/>
                  <a:pt x="65548" y="43732"/>
                </a:cubicBezTo>
                <a:cubicBezTo>
                  <a:pt x="70526" y="39593"/>
                  <a:pt x="76988" y="37341"/>
                  <a:pt x="83454" y="37341"/>
                </a:cubicBezTo>
                <a:cubicBezTo>
                  <a:pt x="84180" y="37341"/>
                  <a:pt x="84905" y="37370"/>
                  <a:pt x="85629" y="37427"/>
                </a:cubicBezTo>
                <a:cubicBezTo>
                  <a:pt x="89591" y="37744"/>
                  <a:pt x="93614" y="38905"/>
                  <a:pt x="97525" y="38905"/>
                </a:cubicBezTo>
                <a:cubicBezTo>
                  <a:pt x="97730" y="38905"/>
                  <a:pt x="97934" y="38901"/>
                  <a:pt x="98138" y="38895"/>
                </a:cubicBezTo>
                <a:lnTo>
                  <a:pt x="98138" y="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1" name="Google Shape;11;p2"/>
          <p:cNvSpPr/>
          <p:nvPr/>
        </p:nvSpPr>
        <p:spPr>
          <a:xfrm>
            <a:off x="6836925" y="-539850"/>
            <a:ext cx="3075550" cy="1928900"/>
          </a:xfrm>
          <a:custGeom>
            <a:avLst/>
            <a:gdLst/>
            <a:ahLst/>
            <a:cxnLst/>
            <a:rect l="l" t="t" r="r" b="b"/>
            <a:pathLst>
              <a:path w="123022" h="77156" extrusionOk="0">
                <a:moveTo>
                  <a:pt x="5338" y="334"/>
                </a:moveTo>
                <a:cubicBezTo>
                  <a:pt x="0" y="9707"/>
                  <a:pt x="4504" y="20548"/>
                  <a:pt x="12242" y="26986"/>
                </a:cubicBezTo>
                <a:cubicBezTo>
                  <a:pt x="16345" y="30355"/>
                  <a:pt x="21582" y="31990"/>
                  <a:pt x="25519" y="35626"/>
                </a:cubicBezTo>
                <a:cubicBezTo>
                  <a:pt x="30622" y="40363"/>
                  <a:pt x="29121" y="47801"/>
                  <a:pt x="27754" y="53806"/>
                </a:cubicBezTo>
                <a:cubicBezTo>
                  <a:pt x="26586" y="58876"/>
                  <a:pt x="25585" y="64380"/>
                  <a:pt x="28521" y="69083"/>
                </a:cubicBezTo>
                <a:cubicBezTo>
                  <a:pt x="31089" y="73253"/>
                  <a:pt x="36526" y="75421"/>
                  <a:pt x="41130" y="76088"/>
                </a:cubicBezTo>
                <a:cubicBezTo>
                  <a:pt x="46600" y="76889"/>
                  <a:pt x="51537" y="74254"/>
                  <a:pt x="55907" y="71351"/>
                </a:cubicBezTo>
                <a:cubicBezTo>
                  <a:pt x="60977" y="67982"/>
                  <a:pt x="65614" y="63913"/>
                  <a:pt x="71451" y="61845"/>
                </a:cubicBezTo>
                <a:cubicBezTo>
                  <a:pt x="76121" y="60177"/>
                  <a:pt x="81225" y="60143"/>
                  <a:pt x="86095" y="60577"/>
                </a:cubicBezTo>
                <a:cubicBezTo>
                  <a:pt x="91466" y="61077"/>
                  <a:pt x="97103" y="62145"/>
                  <a:pt x="102007" y="64413"/>
                </a:cubicBezTo>
                <a:cubicBezTo>
                  <a:pt x="109412" y="67849"/>
                  <a:pt x="114315" y="75221"/>
                  <a:pt x="122488" y="77056"/>
                </a:cubicBezTo>
                <a:cubicBezTo>
                  <a:pt x="122855" y="77156"/>
                  <a:pt x="123022" y="76555"/>
                  <a:pt x="122655" y="76488"/>
                </a:cubicBezTo>
                <a:cubicBezTo>
                  <a:pt x="117184" y="75254"/>
                  <a:pt x="113014" y="71418"/>
                  <a:pt x="108745" y="68082"/>
                </a:cubicBezTo>
                <a:cubicBezTo>
                  <a:pt x="104342" y="64680"/>
                  <a:pt x="99772" y="62545"/>
                  <a:pt x="94334" y="61344"/>
                </a:cubicBezTo>
                <a:cubicBezTo>
                  <a:pt x="88497" y="60043"/>
                  <a:pt x="82393" y="59343"/>
                  <a:pt x="76422" y="60077"/>
                </a:cubicBezTo>
                <a:cubicBezTo>
                  <a:pt x="70751" y="60811"/>
                  <a:pt x="65947" y="63546"/>
                  <a:pt x="61378" y="66748"/>
                </a:cubicBezTo>
                <a:cubicBezTo>
                  <a:pt x="56441" y="70217"/>
                  <a:pt x="51571" y="74354"/>
                  <a:pt x="45466" y="75488"/>
                </a:cubicBezTo>
                <a:cubicBezTo>
                  <a:pt x="39295" y="76655"/>
                  <a:pt x="31423" y="73320"/>
                  <a:pt x="28421" y="67716"/>
                </a:cubicBezTo>
                <a:cubicBezTo>
                  <a:pt x="25252" y="61811"/>
                  <a:pt x="28621" y="54239"/>
                  <a:pt x="29521" y="48168"/>
                </a:cubicBezTo>
                <a:cubicBezTo>
                  <a:pt x="30189" y="43398"/>
                  <a:pt x="29388" y="38695"/>
                  <a:pt x="25919" y="35192"/>
                </a:cubicBezTo>
                <a:cubicBezTo>
                  <a:pt x="23717" y="32991"/>
                  <a:pt x="20749" y="31556"/>
                  <a:pt x="18047" y="30122"/>
                </a:cubicBezTo>
                <a:cubicBezTo>
                  <a:pt x="14778" y="28321"/>
                  <a:pt x="11842" y="26152"/>
                  <a:pt x="9340" y="23384"/>
                </a:cubicBezTo>
                <a:cubicBezTo>
                  <a:pt x="3736" y="17313"/>
                  <a:pt x="1602" y="8106"/>
                  <a:pt x="5871" y="701"/>
                </a:cubicBezTo>
                <a:cubicBezTo>
                  <a:pt x="6071" y="301"/>
                  <a:pt x="5538" y="0"/>
                  <a:pt x="5338" y="334"/>
                </a:cubicBezTo>
                <a:close/>
              </a:path>
            </a:pathLst>
          </a:custGeom>
          <a:solidFill>
            <a:schemeClr val="l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2" name="Google Shape;12;p2"/>
          <p:cNvSpPr/>
          <p:nvPr/>
        </p:nvSpPr>
        <p:spPr>
          <a:xfrm rot="3995726">
            <a:off x="-130622" y="3655115"/>
            <a:ext cx="2199510" cy="1987525"/>
          </a:xfrm>
          <a:custGeom>
            <a:avLst/>
            <a:gdLst/>
            <a:ahLst/>
            <a:cxnLst/>
            <a:rect l="l" t="t" r="r" b="b"/>
            <a:pathLst>
              <a:path w="69217" h="62546" extrusionOk="0">
                <a:moveTo>
                  <a:pt x="68549" y="368"/>
                </a:moveTo>
                <a:cubicBezTo>
                  <a:pt x="68015" y="5004"/>
                  <a:pt x="65680" y="9007"/>
                  <a:pt x="62211" y="12043"/>
                </a:cubicBezTo>
                <a:cubicBezTo>
                  <a:pt x="58542" y="15312"/>
                  <a:pt x="54005" y="16446"/>
                  <a:pt x="49202" y="16313"/>
                </a:cubicBezTo>
                <a:cubicBezTo>
                  <a:pt x="44932" y="16179"/>
                  <a:pt x="41163" y="16413"/>
                  <a:pt x="38327" y="19948"/>
                </a:cubicBezTo>
                <a:cubicBezTo>
                  <a:pt x="35592" y="23284"/>
                  <a:pt x="35559" y="27821"/>
                  <a:pt x="35259" y="31857"/>
                </a:cubicBezTo>
                <a:cubicBezTo>
                  <a:pt x="34825" y="37328"/>
                  <a:pt x="32824" y="41564"/>
                  <a:pt x="27553" y="43766"/>
                </a:cubicBezTo>
                <a:cubicBezTo>
                  <a:pt x="23550" y="45433"/>
                  <a:pt x="19080" y="45433"/>
                  <a:pt x="14844" y="45667"/>
                </a:cubicBezTo>
                <a:cubicBezTo>
                  <a:pt x="11141" y="45867"/>
                  <a:pt x="7305" y="46501"/>
                  <a:pt x="4470" y="49136"/>
                </a:cubicBezTo>
                <a:cubicBezTo>
                  <a:pt x="1201" y="52172"/>
                  <a:pt x="467" y="57942"/>
                  <a:pt x="33" y="62145"/>
                </a:cubicBezTo>
                <a:cubicBezTo>
                  <a:pt x="0" y="62546"/>
                  <a:pt x="634" y="62546"/>
                  <a:pt x="667" y="62145"/>
                </a:cubicBezTo>
                <a:cubicBezTo>
                  <a:pt x="1234" y="56541"/>
                  <a:pt x="2469" y="49803"/>
                  <a:pt x="8239" y="47468"/>
                </a:cubicBezTo>
                <a:cubicBezTo>
                  <a:pt x="12342" y="45800"/>
                  <a:pt x="17079" y="46367"/>
                  <a:pt x="21382" y="45867"/>
                </a:cubicBezTo>
                <a:cubicBezTo>
                  <a:pt x="24751" y="45500"/>
                  <a:pt x="28520" y="44633"/>
                  <a:pt x="31222" y="42398"/>
                </a:cubicBezTo>
                <a:cubicBezTo>
                  <a:pt x="34525" y="39696"/>
                  <a:pt x="35492" y="35993"/>
                  <a:pt x="35859" y="31857"/>
                </a:cubicBezTo>
                <a:cubicBezTo>
                  <a:pt x="36326" y="26720"/>
                  <a:pt x="36493" y="21016"/>
                  <a:pt x="41396" y="17980"/>
                </a:cubicBezTo>
                <a:cubicBezTo>
                  <a:pt x="43698" y="16613"/>
                  <a:pt x="46667" y="16813"/>
                  <a:pt x="49202" y="16880"/>
                </a:cubicBezTo>
                <a:cubicBezTo>
                  <a:pt x="51337" y="16946"/>
                  <a:pt x="53372" y="16846"/>
                  <a:pt x="55440" y="16313"/>
                </a:cubicBezTo>
                <a:cubicBezTo>
                  <a:pt x="62745" y="14478"/>
                  <a:pt x="68349" y="7706"/>
                  <a:pt x="69183" y="334"/>
                </a:cubicBezTo>
                <a:cubicBezTo>
                  <a:pt x="69216" y="1"/>
                  <a:pt x="68582" y="1"/>
                  <a:pt x="68549" y="368"/>
                </a:cubicBez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3" name="Google Shape;13;p2"/>
          <p:cNvSpPr/>
          <p:nvPr/>
        </p:nvSpPr>
        <p:spPr>
          <a:xfrm rot="-644234">
            <a:off x="6088289" y="3622766"/>
            <a:ext cx="3520410" cy="1799358"/>
          </a:xfrm>
          <a:custGeom>
            <a:avLst/>
            <a:gdLst/>
            <a:ahLst/>
            <a:cxnLst/>
            <a:rect l="l" t="t" r="r" b="b"/>
            <a:pathLst>
              <a:path w="48102" h="24585" extrusionOk="0">
                <a:moveTo>
                  <a:pt x="46834" y="4870"/>
                </a:moveTo>
                <a:cubicBezTo>
                  <a:pt x="45533" y="1835"/>
                  <a:pt x="41997" y="0"/>
                  <a:pt x="38762" y="601"/>
                </a:cubicBezTo>
                <a:cubicBezTo>
                  <a:pt x="35626" y="1168"/>
                  <a:pt x="33358" y="3536"/>
                  <a:pt x="31023" y="5838"/>
                </a:cubicBezTo>
                <a:cubicBezTo>
                  <a:pt x="29121" y="7706"/>
                  <a:pt x="27153" y="9540"/>
                  <a:pt x="24652" y="10308"/>
                </a:cubicBezTo>
                <a:cubicBezTo>
                  <a:pt x="19314" y="11875"/>
                  <a:pt x="13544" y="7939"/>
                  <a:pt x="8173" y="9273"/>
                </a:cubicBezTo>
                <a:cubicBezTo>
                  <a:pt x="4671" y="10141"/>
                  <a:pt x="2202" y="13043"/>
                  <a:pt x="968" y="16512"/>
                </a:cubicBezTo>
                <a:cubicBezTo>
                  <a:pt x="368" y="18146"/>
                  <a:pt x="34" y="19881"/>
                  <a:pt x="1" y="21582"/>
                </a:cubicBezTo>
                <a:cubicBezTo>
                  <a:pt x="1" y="22583"/>
                  <a:pt x="34" y="23584"/>
                  <a:pt x="268" y="24584"/>
                </a:cubicBezTo>
                <a:lnTo>
                  <a:pt x="7439" y="24584"/>
                </a:lnTo>
                <a:lnTo>
                  <a:pt x="37194" y="24584"/>
                </a:lnTo>
                <a:cubicBezTo>
                  <a:pt x="37928" y="23384"/>
                  <a:pt x="38795" y="22216"/>
                  <a:pt x="39696" y="21149"/>
                </a:cubicBezTo>
                <a:cubicBezTo>
                  <a:pt x="41764" y="18747"/>
                  <a:pt x="44032" y="16545"/>
                  <a:pt x="45667" y="13843"/>
                </a:cubicBezTo>
                <a:cubicBezTo>
                  <a:pt x="47268" y="11175"/>
                  <a:pt x="48102" y="7772"/>
                  <a:pt x="46834" y="4870"/>
                </a:cubicBezTo>
                <a:close/>
              </a:path>
            </a:pathLst>
          </a:custGeom>
          <a:solidFill>
            <a:schemeClr val="l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4" name="Google Shape;14;p2"/>
          <p:cNvSpPr/>
          <p:nvPr/>
        </p:nvSpPr>
        <p:spPr>
          <a:xfrm>
            <a:off x="-798250" y="-738525"/>
            <a:ext cx="3075543" cy="2222829"/>
          </a:xfrm>
          <a:custGeom>
            <a:avLst/>
            <a:gdLst/>
            <a:ahLst/>
            <a:cxnLst/>
            <a:rect l="l" t="t" r="r" b="b"/>
            <a:pathLst>
              <a:path w="37294" h="26954" extrusionOk="0">
                <a:moveTo>
                  <a:pt x="37060" y="8807"/>
                </a:moveTo>
                <a:cubicBezTo>
                  <a:pt x="36994" y="7840"/>
                  <a:pt x="36727" y="6872"/>
                  <a:pt x="36193" y="6138"/>
                </a:cubicBezTo>
                <a:cubicBezTo>
                  <a:pt x="32390" y="668"/>
                  <a:pt x="24718" y="7406"/>
                  <a:pt x="20282" y="3303"/>
                </a:cubicBezTo>
                <a:cubicBezTo>
                  <a:pt x="18180" y="1268"/>
                  <a:pt x="17546" y="1"/>
                  <a:pt x="14111" y="1068"/>
                </a:cubicBezTo>
                <a:cubicBezTo>
                  <a:pt x="11342" y="1902"/>
                  <a:pt x="8940" y="4270"/>
                  <a:pt x="8507" y="7206"/>
                </a:cubicBezTo>
                <a:cubicBezTo>
                  <a:pt x="8240" y="8707"/>
                  <a:pt x="8507" y="10275"/>
                  <a:pt x="8407" y="11842"/>
                </a:cubicBezTo>
                <a:cubicBezTo>
                  <a:pt x="8373" y="12743"/>
                  <a:pt x="8206" y="13644"/>
                  <a:pt x="7706" y="14411"/>
                </a:cubicBezTo>
                <a:cubicBezTo>
                  <a:pt x="6272" y="16813"/>
                  <a:pt x="2836" y="17280"/>
                  <a:pt x="1435" y="19715"/>
                </a:cubicBezTo>
                <a:cubicBezTo>
                  <a:pt x="1" y="22350"/>
                  <a:pt x="2269" y="25986"/>
                  <a:pt x="5238" y="26453"/>
                </a:cubicBezTo>
                <a:cubicBezTo>
                  <a:pt x="8206" y="26953"/>
                  <a:pt x="11209" y="25085"/>
                  <a:pt x="12876" y="22550"/>
                </a:cubicBezTo>
                <a:cubicBezTo>
                  <a:pt x="13911" y="20916"/>
                  <a:pt x="14611" y="19048"/>
                  <a:pt x="16045" y="17747"/>
                </a:cubicBezTo>
                <a:cubicBezTo>
                  <a:pt x="17880" y="16145"/>
                  <a:pt x="20482" y="15912"/>
                  <a:pt x="22984" y="16145"/>
                </a:cubicBezTo>
                <a:cubicBezTo>
                  <a:pt x="23351" y="16179"/>
                  <a:pt x="23684" y="16212"/>
                  <a:pt x="24051" y="16246"/>
                </a:cubicBezTo>
                <a:cubicBezTo>
                  <a:pt x="26853" y="16579"/>
                  <a:pt x="29722" y="17146"/>
                  <a:pt x="32357" y="16145"/>
                </a:cubicBezTo>
                <a:cubicBezTo>
                  <a:pt x="35326" y="15011"/>
                  <a:pt x="37294" y="11876"/>
                  <a:pt x="37060" y="8807"/>
                </a:cubicBez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5" name="Google Shape;15;p2"/>
          <p:cNvSpPr/>
          <p:nvPr/>
        </p:nvSpPr>
        <p:spPr>
          <a:xfrm rot="430479">
            <a:off x="48915" y="-222860"/>
            <a:ext cx="2155859" cy="1948081"/>
          </a:xfrm>
          <a:custGeom>
            <a:avLst/>
            <a:gdLst/>
            <a:ahLst/>
            <a:cxnLst/>
            <a:rect l="l" t="t" r="r" b="b"/>
            <a:pathLst>
              <a:path w="69217" h="62546" extrusionOk="0">
                <a:moveTo>
                  <a:pt x="68549" y="368"/>
                </a:moveTo>
                <a:cubicBezTo>
                  <a:pt x="68015" y="5004"/>
                  <a:pt x="65680" y="9007"/>
                  <a:pt x="62211" y="12043"/>
                </a:cubicBezTo>
                <a:cubicBezTo>
                  <a:pt x="58542" y="15312"/>
                  <a:pt x="54005" y="16446"/>
                  <a:pt x="49202" y="16313"/>
                </a:cubicBezTo>
                <a:cubicBezTo>
                  <a:pt x="44932" y="16179"/>
                  <a:pt x="41163" y="16413"/>
                  <a:pt x="38327" y="19948"/>
                </a:cubicBezTo>
                <a:cubicBezTo>
                  <a:pt x="35592" y="23284"/>
                  <a:pt x="35559" y="27821"/>
                  <a:pt x="35259" y="31857"/>
                </a:cubicBezTo>
                <a:cubicBezTo>
                  <a:pt x="34825" y="37328"/>
                  <a:pt x="32824" y="41564"/>
                  <a:pt x="27553" y="43766"/>
                </a:cubicBezTo>
                <a:cubicBezTo>
                  <a:pt x="23550" y="45433"/>
                  <a:pt x="19080" y="45433"/>
                  <a:pt x="14844" y="45667"/>
                </a:cubicBezTo>
                <a:cubicBezTo>
                  <a:pt x="11141" y="45867"/>
                  <a:pt x="7305" y="46501"/>
                  <a:pt x="4470" y="49136"/>
                </a:cubicBezTo>
                <a:cubicBezTo>
                  <a:pt x="1201" y="52172"/>
                  <a:pt x="467" y="57942"/>
                  <a:pt x="33" y="62145"/>
                </a:cubicBezTo>
                <a:cubicBezTo>
                  <a:pt x="0" y="62546"/>
                  <a:pt x="634" y="62546"/>
                  <a:pt x="667" y="62145"/>
                </a:cubicBezTo>
                <a:cubicBezTo>
                  <a:pt x="1234" y="56541"/>
                  <a:pt x="2469" y="49803"/>
                  <a:pt x="8239" y="47468"/>
                </a:cubicBezTo>
                <a:cubicBezTo>
                  <a:pt x="12342" y="45800"/>
                  <a:pt x="17079" y="46367"/>
                  <a:pt x="21382" y="45867"/>
                </a:cubicBezTo>
                <a:cubicBezTo>
                  <a:pt x="24751" y="45500"/>
                  <a:pt x="28520" y="44633"/>
                  <a:pt x="31222" y="42398"/>
                </a:cubicBezTo>
                <a:cubicBezTo>
                  <a:pt x="34525" y="39696"/>
                  <a:pt x="35492" y="35993"/>
                  <a:pt x="35859" y="31857"/>
                </a:cubicBezTo>
                <a:cubicBezTo>
                  <a:pt x="36326" y="26720"/>
                  <a:pt x="36493" y="21016"/>
                  <a:pt x="41396" y="17980"/>
                </a:cubicBezTo>
                <a:cubicBezTo>
                  <a:pt x="43698" y="16613"/>
                  <a:pt x="46667" y="16813"/>
                  <a:pt x="49202" y="16880"/>
                </a:cubicBezTo>
                <a:cubicBezTo>
                  <a:pt x="51337" y="16946"/>
                  <a:pt x="53372" y="16846"/>
                  <a:pt x="55440" y="16313"/>
                </a:cubicBezTo>
                <a:cubicBezTo>
                  <a:pt x="62745" y="14478"/>
                  <a:pt x="68349" y="7706"/>
                  <a:pt x="69183" y="334"/>
                </a:cubicBezTo>
                <a:cubicBezTo>
                  <a:pt x="69216" y="1"/>
                  <a:pt x="68582" y="1"/>
                  <a:pt x="68549" y="368"/>
                </a:cubicBezTo>
                <a:close/>
              </a:path>
            </a:pathLst>
          </a:custGeom>
          <a:solidFill>
            <a:schemeClr val="l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6" name="Google Shape;16;p2"/>
          <p:cNvSpPr/>
          <p:nvPr/>
        </p:nvSpPr>
        <p:spPr>
          <a:xfrm>
            <a:off x="7098900" y="3115900"/>
            <a:ext cx="2290125" cy="2206451"/>
          </a:xfrm>
          <a:custGeom>
            <a:avLst/>
            <a:gdLst/>
            <a:ahLst/>
            <a:cxnLst/>
            <a:rect l="l" t="t" r="r" b="b"/>
            <a:pathLst>
              <a:path w="76689" h="73887" extrusionOk="0">
                <a:moveTo>
                  <a:pt x="76355" y="6972"/>
                </a:moveTo>
                <a:cubicBezTo>
                  <a:pt x="71552" y="4170"/>
                  <a:pt x="66648" y="1468"/>
                  <a:pt x="60977" y="1368"/>
                </a:cubicBezTo>
                <a:cubicBezTo>
                  <a:pt x="56341" y="1301"/>
                  <a:pt x="52304" y="3603"/>
                  <a:pt x="49969" y="7606"/>
                </a:cubicBezTo>
                <a:cubicBezTo>
                  <a:pt x="47601" y="11675"/>
                  <a:pt x="47201" y="16645"/>
                  <a:pt x="45700" y="21049"/>
                </a:cubicBezTo>
                <a:cubicBezTo>
                  <a:pt x="43798" y="26786"/>
                  <a:pt x="39429" y="32290"/>
                  <a:pt x="34592" y="35859"/>
                </a:cubicBezTo>
                <a:cubicBezTo>
                  <a:pt x="32257" y="37560"/>
                  <a:pt x="29522" y="38695"/>
                  <a:pt x="26653" y="38961"/>
                </a:cubicBezTo>
                <a:cubicBezTo>
                  <a:pt x="23284" y="39228"/>
                  <a:pt x="19981" y="37827"/>
                  <a:pt x="16946" y="36660"/>
                </a:cubicBezTo>
                <a:cubicBezTo>
                  <a:pt x="12476" y="34925"/>
                  <a:pt x="7239" y="33691"/>
                  <a:pt x="3269" y="37160"/>
                </a:cubicBezTo>
                <a:cubicBezTo>
                  <a:pt x="0" y="40029"/>
                  <a:pt x="101" y="44665"/>
                  <a:pt x="2169" y="48068"/>
                </a:cubicBezTo>
                <a:cubicBezTo>
                  <a:pt x="3336" y="50003"/>
                  <a:pt x="5104" y="51537"/>
                  <a:pt x="6639" y="53172"/>
                </a:cubicBezTo>
                <a:cubicBezTo>
                  <a:pt x="8840" y="55440"/>
                  <a:pt x="10508" y="57942"/>
                  <a:pt x="11575" y="60944"/>
                </a:cubicBezTo>
                <a:cubicBezTo>
                  <a:pt x="12943" y="64947"/>
                  <a:pt x="12843" y="69350"/>
                  <a:pt x="11575" y="73353"/>
                </a:cubicBezTo>
                <a:cubicBezTo>
                  <a:pt x="11442" y="73720"/>
                  <a:pt x="12009" y="73886"/>
                  <a:pt x="12142" y="73519"/>
                </a:cubicBezTo>
                <a:cubicBezTo>
                  <a:pt x="13644" y="69016"/>
                  <a:pt x="13543" y="63913"/>
                  <a:pt x="11675" y="59543"/>
                </a:cubicBezTo>
                <a:cubicBezTo>
                  <a:pt x="10775" y="57341"/>
                  <a:pt x="9507" y="55407"/>
                  <a:pt x="7939" y="53605"/>
                </a:cubicBezTo>
                <a:cubicBezTo>
                  <a:pt x="6038" y="51504"/>
                  <a:pt x="3870" y="49702"/>
                  <a:pt x="2369" y="47267"/>
                </a:cubicBezTo>
                <a:cubicBezTo>
                  <a:pt x="701" y="44599"/>
                  <a:pt x="968" y="41430"/>
                  <a:pt x="2602" y="38861"/>
                </a:cubicBezTo>
                <a:cubicBezTo>
                  <a:pt x="4771" y="35426"/>
                  <a:pt x="9040" y="35225"/>
                  <a:pt x="12643" y="35993"/>
                </a:cubicBezTo>
                <a:cubicBezTo>
                  <a:pt x="18147" y="37160"/>
                  <a:pt x="22717" y="40429"/>
                  <a:pt x="28554" y="39328"/>
                </a:cubicBezTo>
                <a:cubicBezTo>
                  <a:pt x="33491" y="38394"/>
                  <a:pt x="37527" y="34592"/>
                  <a:pt x="40596" y="30922"/>
                </a:cubicBezTo>
                <a:cubicBezTo>
                  <a:pt x="43965" y="26853"/>
                  <a:pt x="46167" y="22383"/>
                  <a:pt x="47468" y="17246"/>
                </a:cubicBezTo>
                <a:cubicBezTo>
                  <a:pt x="48769" y="12075"/>
                  <a:pt x="49836" y="6405"/>
                  <a:pt x="54806" y="3503"/>
                </a:cubicBezTo>
                <a:cubicBezTo>
                  <a:pt x="60710" y="0"/>
                  <a:pt x="68049" y="3136"/>
                  <a:pt x="73453" y="6071"/>
                </a:cubicBezTo>
                <a:cubicBezTo>
                  <a:pt x="74320" y="6538"/>
                  <a:pt x="75154" y="7039"/>
                  <a:pt x="75988" y="7539"/>
                </a:cubicBezTo>
                <a:cubicBezTo>
                  <a:pt x="76388" y="7706"/>
                  <a:pt x="76689" y="7172"/>
                  <a:pt x="76355" y="6972"/>
                </a:cubicBez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7" name="Google Shape;17;p2"/>
          <p:cNvSpPr txBox="1">
            <a:spLocks noGrp="1"/>
          </p:cNvSpPr>
          <p:nvPr>
            <p:ph type="ctrTitle"/>
          </p:nvPr>
        </p:nvSpPr>
        <p:spPr>
          <a:xfrm>
            <a:off x="1597000" y="1369050"/>
            <a:ext cx="5115900" cy="19176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marL="0" marR="0" lvl="0" indent="0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SzPts val="5200"/>
              <a:buFont typeface="Commissioner"/>
              <a:buNone/>
              <a:defRPr sz="5000">
                <a:latin typeface="Commissioner ExtraBold"/>
                <a:ea typeface="Commissioner ExtraBold"/>
                <a:cs typeface="Commissioner ExtraBold"/>
                <a:sym typeface="Commissioner ExtraBold"/>
              </a:defRPr>
            </a:lvl1pPr>
            <a:lvl2pPr lvl="1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2pPr>
            <a:lvl3pPr lvl="2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3pPr>
            <a:lvl4pPr lvl="3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4pPr>
            <a:lvl5pPr lvl="4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5pPr>
            <a:lvl6pPr lvl="5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6pPr>
            <a:lvl7pPr lvl="6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7pPr>
            <a:lvl8pPr lvl="7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8pPr>
            <a:lvl9pPr lvl="8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9pPr>
          </a:lstStyle>
          <a:p>
            <a:endParaRPr/>
          </a:p>
        </p:txBody>
      </p:sp>
      <p:sp>
        <p:nvSpPr>
          <p:cNvPr id="18" name="Google Shape;18;p2"/>
          <p:cNvSpPr txBox="1">
            <a:spLocks noGrp="1"/>
          </p:cNvSpPr>
          <p:nvPr>
            <p:ph type="subTitle" idx="1"/>
          </p:nvPr>
        </p:nvSpPr>
        <p:spPr>
          <a:xfrm>
            <a:off x="1762900" y="3607600"/>
            <a:ext cx="3563100" cy="2949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 sz="1600"/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 sz="1600"/>
            </a:lvl2pPr>
            <a:lvl3pPr lvl="2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 sz="1600"/>
            </a:lvl3pPr>
            <a:lvl4pPr lvl="3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 sz="1600"/>
            </a:lvl4pPr>
            <a:lvl5pPr lvl="4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 sz="1600"/>
            </a:lvl5pPr>
            <a:lvl6pPr lvl="5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 sz="1600"/>
            </a:lvl6pPr>
            <a:lvl7pPr lvl="6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 sz="1600"/>
            </a:lvl7pPr>
            <a:lvl8pPr lvl="7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 sz="1600"/>
            </a:lvl8pPr>
            <a:lvl9pPr lvl="8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 sz="1600"/>
            </a:lvl9pPr>
          </a:lstStyle>
          <a:p>
            <a:endParaRPr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body" type="tx">
  <p:cSld name="TITLE_AND_BODY">
    <p:spTree>
      <p:nvGrpSpPr>
        <p:cNvPr id="1" name="Shape 2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" name="Google Shape;27;p4"/>
          <p:cNvSpPr/>
          <p:nvPr/>
        </p:nvSpPr>
        <p:spPr>
          <a:xfrm>
            <a:off x="-1276825" y="-338425"/>
            <a:ext cx="3566904" cy="891281"/>
          </a:xfrm>
          <a:custGeom>
            <a:avLst/>
            <a:gdLst/>
            <a:ahLst/>
            <a:cxnLst/>
            <a:rect l="l" t="t" r="r" b="b"/>
            <a:pathLst>
              <a:path w="62079" h="15512" extrusionOk="0">
                <a:moveTo>
                  <a:pt x="34" y="1"/>
                </a:moveTo>
                <a:cubicBezTo>
                  <a:pt x="1" y="2502"/>
                  <a:pt x="201" y="4971"/>
                  <a:pt x="1202" y="7206"/>
                </a:cubicBezTo>
                <a:cubicBezTo>
                  <a:pt x="2669" y="10541"/>
                  <a:pt x="5772" y="13043"/>
                  <a:pt x="9241" y="14211"/>
                </a:cubicBezTo>
                <a:cubicBezTo>
                  <a:pt x="9608" y="14344"/>
                  <a:pt x="10008" y="14478"/>
                  <a:pt x="10408" y="14544"/>
                </a:cubicBezTo>
                <a:cubicBezTo>
                  <a:pt x="14378" y="15512"/>
                  <a:pt x="18581" y="14945"/>
                  <a:pt x="22384" y="13477"/>
                </a:cubicBezTo>
                <a:cubicBezTo>
                  <a:pt x="23084" y="13177"/>
                  <a:pt x="23851" y="12876"/>
                  <a:pt x="24552" y="12543"/>
                </a:cubicBezTo>
                <a:cubicBezTo>
                  <a:pt x="27187" y="11342"/>
                  <a:pt x="29722" y="9974"/>
                  <a:pt x="32524" y="9341"/>
                </a:cubicBezTo>
                <a:cubicBezTo>
                  <a:pt x="35927" y="8540"/>
                  <a:pt x="39462" y="8974"/>
                  <a:pt x="42965" y="9207"/>
                </a:cubicBezTo>
                <a:cubicBezTo>
                  <a:pt x="46034" y="9474"/>
                  <a:pt x="49069" y="9574"/>
                  <a:pt x="51971" y="8840"/>
                </a:cubicBezTo>
                <a:cubicBezTo>
                  <a:pt x="56475" y="7673"/>
                  <a:pt x="60277" y="4270"/>
                  <a:pt x="62079" y="1"/>
                </a:cubicBezTo>
                <a:lnTo>
                  <a:pt x="34" y="1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8" name="Google Shape;28;p4"/>
          <p:cNvSpPr/>
          <p:nvPr/>
        </p:nvSpPr>
        <p:spPr>
          <a:xfrm rot="10800000">
            <a:off x="6583825" y="4295000"/>
            <a:ext cx="3566904" cy="891281"/>
          </a:xfrm>
          <a:custGeom>
            <a:avLst/>
            <a:gdLst/>
            <a:ahLst/>
            <a:cxnLst/>
            <a:rect l="l" t="t" r="r" b="b"/>
            <a:pathLst>
              <a:path w="62079" h="15512" extrusionOk="0">
                <a:moveTo>
                  <a:pt x="34" y="1"/>
                </a:moveTo>
                <a:cubicBezTo>
                  <a:pt x="1" y="2502"/>
                  <a:pt x="201" y="4971"/>
                  <a:pt x="1202" y="7206"/>
                </a:cubicBezTo>
                <a:cubicBezTo>
                  <a:pt x="2669" y="10541"/>
                  <a:pt x="5772" y="13043"/>
                  <a:pt x="9241" y="14211"/>
                </a:cubicBezTo>
                <a:cubicBezTo>
                  <a:pt x="9608" y="14344"/>
                  <a:pt x="10008" y="14478"/>
                  <a:pt x="10408" y="14544"/>
                </a:cubicBezTo>
                <a:cubicBezTo>
                  <a:pt x="14378" y="15512"/>
                  <a:pt x="18581" y="14945"/>
                  <a:pt x="22384" y="13477"/>
                </a:cubicBezTo>
                <a:cubicBezTo>
                  <a:pt x="23084" y="13177"/>
                  <a:pt x="23851" y="12876"/>
                  <a:pt x="24552" y="12543"/>
                </a:cubicBezTo>
                <a:cubicBezTo>
                  <a:pt x="27187" y="11342"/>
                  <a:pt x="29722" y="9974"/>
                  <a:pt x="32524" y="9341"/>
                </a:cubicBezTo>
                <a:cubicBezTo>
                  <a:pt x="35927" y="8540"/>
                  <a:pt x="39462" y="8974"/>
                  <a:pt x="42965" y="9207"/>
                </a:cubicBezTo>
                <a:cubicBezTo>
                  <a:pt x="46034" y="9474"/>
                  <a:pt x="49069" y="9574"/>
                  <a:pt x="51971" y="8840"/>
                </a:cubicBezTo>
                <a:cubicBezTo>
                  <a:pt x="56475" y="7673"/>
                  <a:pt x="60277" y="4270"/>
                  <a:pt x="62079" y="1"/>
                </a:cubicBezTo>
                <a:lnTo>
                  <a:pt x="34" y="1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9" name="Google Shape;29;p4"/>
          <p:cNvSpPr/>
          <p:nvPr/>
        </p:nvSpPr>
        <p:spPr>
          <a:xfrm>
            <a:off x="-706900" y="-259775"/>
            <a:ext cx="2531000" cy="1293450"/>
          </a:xfrm>
          <a:custGeom>
            <a:avLst/>
            <a:gdLst/>
            <a:ahLst/>
            <a:cxnLst/>
            <a:rect l="l" t="t" r="r" b="b"/>
            <a:pathLst>
              <a:path w="101240" h="51738" extrusionOk="0">
                <a:moveTo>
                  <a:pt x="100572" y="234"/>
                </a:moveTo>
                <a:cubicBezTo>
                  <a:pt x="96369" y="2669"/>
                  <a:pt x="93000" y="6139"/>
                  <a:pt x="90531" y="10342"/>
                </a:cubicBezTo>
                <a:cubicBezTo>
                  <a:pt x="89364" y="12343"/>
                  <a:pt x="88530" y="14511"/>
                  <a:pt x="87930" y="16746"/>
                </a:cubicBezTo>
                <a:cubicBezTo>
                  <a:pt x="87162" y="19581"/>
                  <a:pt x="87029" y="22584"/>
                  <a:pt x="86162" y="25352"/>
                </a:cubicBezTo>
                <a:cubicBezTo>
                  <a:pt x="83827" y="32624"/>
                  <a:pt x="75354" y="33091"/>
                  <a:pt x="69150" y="31490"/>
                </a:cubicBezTo>
                <a:cubicBezTo>
                  <a:pt x="64513" y="30322"/>
                  <a:pt x="59476" y="27687"/>
                  <a:pt x="55206" y="31223"/>
                </a:cubicBezTo>
                <a:cubicBezTo>
                  <a:pt x="53572" y="32624"/>
                  <a:pt x="52671" y="34726"/>
                  <a:pt x="51737" y="36594"/>
                </a:cubicBezTo>
                <a:cubicBezTo>
                  <a:pt x="50369" y="39362"/>
                  <a:pt x="48702" y="41797"/>
                  <a:pt x="46133" y="43632"/>
                </a:cubicBezTo>
                <a:cubicBezTo>
                  <a:pt x="40162" y="47802"/>
                  <a:pt x="34692" y="43899"/>
                  <a:pt x="29488" y="40763"/>
                </a:cubicBezTo>
                <a:cubicBezTo>
                  <a:pt x="20582" y="35326"/>
                  <a:pt x="9307" y="37494"/>
                  <a:pt x="3002" y="45700"/>
                </a:cubicBezTo>
                <a:cubicBezTo>
                  <a:pt x="1701" y="47368"/>
                  <a:pt x="801" y="49236"/>
                  <a:pt x="134" y="51204"/>
                </a:cubicBezTo>
                <a:cubicBezTo>
                  <a:pt x="0" y="51571"/>
                  <a:pt x="567" y="51738"/>
                  <a:pt x="701" y="51371"/>
                </a:cubicBezTo>
                <a:cubicBezTo>
                  <a:pt x="2702" y="45667"/>
                  <a:pt x="7139" y="41297"/>
                  <a:pt x="12843" y="39296"/>
                </a:cubicBezTo>
                <a:cubicBezTo>
                  <a:pt x="19181" y="37061"/>
                  <a:pt x="25485" y="38862"/>
                  <a:pt x="30889" y="42364"/>
                </a:cubicBezTo>
                <a:cubicBezTo>
                  <a:pt x="35092" y="45033"/>
                  <a:pt x="39195" y="47301"/>
                  <a:pt x="44198" y="45400"/>
                </a:cubicBezTo>
                <a:cubicBezTo>
                  <a:pt x="48802" y="43665"/>
                  <a:pt x="51037" y="39462"/>
                  <a:pt x="53138" y="35359"/>
                </a:cubicBezTo>
                <a:cubicBezTo>
                  <a:pt x="54639" y="32457"/>
                  <a:pt x="56574" y="30222"/>
                  <a:pt x="60076" y="30056"/>
                </a:cubicBezTo>
                <a:cubicBezTo>
                  <a:pt x="63345" y="29889"/>
                  <a:pt x="66648" y="31523"/>
                  <a:pt x="69717" y="32324"/>
                </a:cubicBezTo>
                <a:cubicBezTo>
                  <a:pt x="74220" y="33458"/>
                  <a:pt x="79724" y="33491"/>
                  <a:pt x="83493" y="30322"/>
                </a:cubicBezTo>
                <a:cubicBezTo>
                  <a:pt x="87729" y="26787"/>
                  <a:pt x="87396" y="21216"/>
                  <a:pt x="88730" y="16312"/>
                </a:cubicBezTo>
                <a:cubicBezTo>
                  <a:pt x="90231" y="10809"/>
                  <a:pt x="93800" y="5938"/>
                  <a:pt x="98304" y="2469"/>
                </a:cubicBezTo>
                <a:cubicBezTo>
                  <a:pt x="99138" y="1835"/>
                  <a:pt x="100038" y="1302"/>
                  <a:pt x="100906" y="768"/>
                </a:cubicBezTo>
                <a:cubicBezTo>
                  <a:pt x="101239" y="568"/>
                  <a:pt x="100906" y="1"/>
                  <a:pt x="100572" y="234"/>
                </a:cubicBezTo>
                <a:close/>
              </a:path>
            </a:pathLst>
          </a:custGeom>
          <a:solidFill>
            <a:schemeClr val="l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30" name="Google Shape;30;p4"/>
          <p:cNvSpPr txBox="1">
            <a:spLocks noGrp="1"/>
          </p:cNvSpPr>
          <p:nvPr>
            <p:ph type="title"/>
          </p:nvPr>
        </p:nvSpPr>
        <p:spPr>
          <a:xfrm>
            <a:off x="713250" y="469500"/>
            <a:ext cx="7717500" cy="4539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2800"/>
              <a:buNone/>
              <a:defRPr sz="3100">
                <a:latin typeface="Commissioner ExtraBold"/>
                <a:ea typeface="Commissioner ExtraBold"/>
                <a:cs typeface="Commissioner ExtraBold"/>
                <a:sym typeface="Commissioner ExtraBold"/>
              </a:defRPr>
            </a:lvl1pPr>
            <a:lvl2pPr lvl="1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9pPr>
          </a:lstStyle>
          <a:p>
            <a:endParaRPr/>
          </a:p>
        </p:txBody>
      </p:sp>
      <p:sp>
        <p:nvSpPr>
          <p:cNvPr id="31" name="Google Shape;31;p4"/>
          <p:cNvSpPr txBox="1">
            <a:spLocks noGrp="1"/>
          </p:cNvSpPr>
          <p:nvPr>
            <p:ph type="subTitle" idx="1"/>
          </p:nvPr>
        </p:nvSpPr>
        <p:spPr>
          <a:xfrm>
            <a:off x="713200" y="1525025"/>
            <a:ext cx="7717500" cy="31695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lvl="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AutoNum type="arabicPeriod"/>
              <a:defRPr sz="1200"/>
            </a:lvl1pPr>
            <a:lvl2pPr lvl="1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AutoNum type="alphaLcPeriod"/>
              <a:defRPr sz="1200"/>
            </a:lvl2pPr>
            <a:lvl3pPr lvl="2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AutoNum type="romanLcPeriod"/>
              <a:defRPr sz="1200"/>
            </a:lvl3pPr>
            <a:lvl4pPr lvl="3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AutoNum type="arabicPeriod"/>
              <a:defRPr sz="1200"/>
            </a:lvl4pPr>
            <a:lvl5pPr lvl="4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AutoNum type="alphaLcPeriod"/>
              <a:defRPr sz="1200"/>
            </a:lvl5pPr>
            <a:lvl6pPr lvl="5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AutoNum type="romanLcPeriod"/>
              <a:defRPr sz="1200"/>
            </a:lvl6pPr>
            <a:lvl7pPr lvl="6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AutoNum type="arabicPeriod"/>
              <a:defRPr sz="1200"/>
            </a:lvl7pPr>
            <a:lvl8pPr lvl="7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AutoNum type="alphaLcPeriod"/>
              <a:defRPr sz="1200"/>
            </a:lvl8pPr>
            <a:lvl9pPr lvl="8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AutoNum type="romanLcPeriod"/>
              <a:defRPr sz="1200"/>
            </a:lvl9pPr>
          </a:lstStyle>
          <a:p>
            <a:endParaRPr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only" type="titleOnly">
  <p:cSld name="TITLE_ONLY">
    <p:spTree>
      <p:nvGrpSpPr>
        <p:cNvPr id="1" name="Shape 4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" name="Google Shape;41;p6"/>
          <p:cNvSpPr/>
          <p:nvPr/>
        </p:nvSpPr>
        <p:spPr>
          <a:xfrm>
            <a:off x="-1276825" y="-338425"/>
            <a:ext cx="3566904" cy="891281"/>
          </a:xfrm>
          <a:custGeom>
            <a:avLst/>
            <a:gdLst/>
            <a:ahLst/>
            <a:cxnLst/>
            <a:rect l="l" t="t" r="r" b="b"/>
            <a:pathLst>
              <a:path w="62079" h="15512" extrusionOk="0">
                <a:moveTo>
                  <a:pt x="34" y="1"/>
                </a:moveTo>
                <a:cubicBezTo>
                  <a:pt x="1" y="2502"/>
                  <a:pt x="201" y="4971"/>
                  <a:pt x="1202" y="7206"/>
                </a:cubicBezTo>
                <a:cubicBezTo>
                  <a:pt x="2669" y="10541"/>
                  <a:pt x="5772" y="13043"/>
                  <a:pt x="9241" y="14211"/>
                </a:cubicBezTo>
                <a:cubicBezTo>
                  <a:pt x="9608" y="14344"/>
                  <a:pt x="10008" y="14478"/>
                  <a:pt x="10408" y="14544"/>
                </a:cubicBezTo>
                <a:cubicBezTo>
                  <a:pt x="14378" y="15512"/>
                  <a:pt x="18581" y="14945"/>
                  <a:pt x="22384" y="13477"/>
                </a:cubicBezTo>
                <a:cubicBezTo>
                  <a:pt x="23084" y="13177"/>
                  <a:pt x="23851" y="12876"/>
                  <a:pt x="24552" y="12543"/>
                </a:cubicBezTo>
                <a:cubicBezTo>
                  <a:pt x="27187" y="11342"/>
                  <a:pt x="29722" y="9974"/>
                  <a:pt x="32524" y="9341"/>
                </a:cubicBezTo>
                <a:cubicBezTo>
                  <a:pt x="35927" y="8540"/>
                  <a:pt x="39462" y="8974"/>
                  <a:pt x="42965" y="9207"/>
                </a:cubicBezTo>
                <a:cubicBezTo>
                  <a:pt x="46034" y="9474"/>
                  <a:pt x="49069" y="9574"/>
                  <a:pt x="51971" y="8840"/>
                </a:cubicBezTo>
                <a:cubicBezTo>
                  <a:pt x="56475" y="7673"/>
                  <a:pt x="60277" y="4270"/>
                  <a:pt x="62079" y="1"/>
                </a:cubicBezTo>
                <a:lnTo>
                  <a:pt x="34" y="1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42" name="Google Shape;42;p6"/>
          <p:cNvSpPr/>
          <p:nvPr/>
        </p:nvSpPr>
        <p:spPr>
          <a:xfrm rot="10800000">
            <a:off x="6888750" y="4295000"/>
            <a:ext cx="3566904" cy="891281"/>
          </a:xfrm>
          <a:custGeom>
            <a:avLst/>
            <a:gdLst/>
            <a:ahLst/>
            <a:cxnLst/>
            <a:rect l="l" t="t" r="r" b="b"/>
            <a:pathLst>
              <a:path w="62079" h="15512" extrusionOk="0">
                <a:moveTo>
                  <a:pt x="34" y="1"/>
                </a:moveTo>
                <a:cubicBezTo>
                  <a:pt x="1" y="2502"/>
                  <a:pt x="201" y="4971"/>
                  <a:pt x="1202" y="7206"/>
                </a:cubicBezTo>
                <a:cubicBezTo>
                  <a:pt x="2669" y="10541"/>
                  <a:pt x="5772" y="13043"/>
                  <a:pt x="9241" y="14211"/>
                </a:cubicBezTo>
                <a:cubicBezTo>
                  <a:pt x="9608" y="14344"/>
                  <a:pt x="10008" y="14478"/>
                  <a:pt x="10408" y="14544"/>
                </a:cubicBezTo>
                <a:cubicBezTo>
                  <a:pt x="14378" y="15512"/>
                  <a:pt x="18581" y="14945"/>
                  <a:pt x="22384" y="13477"/>
                </a:cubicBezTo>
                <a:cubicBezTo>
                  <a:pt x="23084" y="13177"/>
                  <a:pt x="23851" y="12876"/>
                  <a:pt x="24552" y="12543"/>
                </a:cubicBezTo>
                <a:cubicBezTo>
                  <a:pt x="27187" y="11342"/>
                  <a:pt x="29722" y="9974"/>
                  <a:pt x="32524" y="9341"/>
                </a:cubicBezTo>
                <a:cubicBezTo>
                  <a:pt x="35927" y="8540"/>
                  <a:pt x="39462" y="8974"/>
                  <a:pt x="42965" y="9207"/>
                </a:cubicBezTo>
                <a:cubicBezTo>
                  <a:pt x="46034" y="9474"/>
                  <a:pt x="49069" y="9574"/>
                  <a:pt x="51971" y="8840"/>
                </a:cubicBezTo>
                <a:cubicBezTo>
                  <a:pt x="56475" y="7673"/>
                  <a:pt x="60277" y="4270"/>
                  <a:pt x="62079" y="1"/>
                </a:cubicBezTo>
                <a:lnTo>
                  <a:pt x="34" y="1"/>
                </a:lnTo>
                <a:close/>
              </a:path>
            </a:pathLst>
          </a:custGeom>
          <a:solidFill>
            <a:schemeClr val="l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43" name="Google Shape;43;p6"/>
          <p:cNvSpPr/>
          <p:nvPr/>
        </p:nvSpPr>
        <p:spPr>
          <a:xfrm>
            <a:off x="-758875" y="-493000"/>
            <a:ext cx="2531000" cy="1293450"/>
          </a:xfrm>
          <a:custGeom>
            <a:avLst/>
            <a:gdLst/>
            <a:ahLst/>
            <a:cxnLst/>
            <a:rect l="l" t="t" r="r" b="b"/>
            <a:pathLst>
              <a:path w="101240" h="51738" extrusionOk="0">
                <a:moveTo>
                  <a:pt x="100572" y="234"/>
                </a:moveTo>
                <a:cubicBezTo>
                  <a:pt x="96369" y="2669"/>
                  <a:pt x="93000" y="6139"/>
                  <a:pt x="90531" y="10342"/>
                </a:cubicBezTo>
                <a:cubicBezTo>
                  <a:pt x="89364" y="12343"/>
                  <a:pt x="88530" y="14511"/>
                  <a:pt x="87930" y="16746"/>
                </a:cubicBezTo>
                <a:cubicBezTo>
                  <a:pt x="87162" y="19581"/>
                  <a:pt x="87029" y="22584"/>
                  <a:pt x="86162" y="25352"/>
                </a:cubicBezTo>
                <a:cubicBezTo>
                  <a:pt x="83827" y="32624"/>
                  <a:pt x="75354" y="33091"/>
                  <a:pt x="69150" y="31490"/>
                </a:cubicBezTo>
                <a:cubicBezTo>
                  <a:pt x="64513" y="30322"/>
                  <a:pt x="59476" y="27687"/>
                  <a:pt x="55206" y="31223"/>
                </a:cubicBezTo>
                <a:cubicBezTo>
                  <a:pt x="53572" y="32624"/>
                  <a:pt x="52671" y="34726"/>
                  <a:pt x="51737" y="36594"/>
                </a:cubicBezTo>
                <a:cubicBezTo>
                  <a:pt x="50369" y="39362"/>
                  <a:pt x="48702" y="41797"/>
                  <a:pt x="46133" y="43632"/>
                </a:cubicBezTo>
                <a:cubicBezTo>
                  <a:pt x="40162" y="47802"/>
                  <a:pt x="34692" y="43899"/>
                  <a:pt x="29488" y="40763"/>
                </a:cubicBezTo>
                <a:cubicBezTo>
                  <a:pt x="20582" y="35326"/>
                  <a:pt x="9307" y="37494"/>
                  <a:pt x="3002" y="45700"/>
                </a:cubicBezTo>
                <a:cubicBezTo>
                  <a:pt x="1701" y="47368"/>
                  <a:pt x="801" y="49236"/>
                  <a:pt x="134" y="51204"/>
                </a:cubicBezTo>
                <a:cubicBezTo>
                  <a:pt x="0" y="51571"/>
                  <a:pt x="567" y="51738"/>
                  <a:pt x="701" y="51371"/>
                </a:cubicBezTo>
                <a:cubicBezTo>
                  <a:pt x="2702" y="45667"/>
                  <a:pt x="7139" y="41297"/>
                  <a:pt x="12843" y="39296"/>
                </a:cubicBezTo>
                <a:cubicBezTo>
                  <a:pt x="19181" y="37061"/>
                  <a:pt x="25485" y="38862"/>
                  <a:pt x="30889" y="42364"/>
                </a:cubicBezTo>
                <a:cubicBezTo>
                  <a:pt x="35092" y="45033"/>
                  <a:pt x="39195" y="47301"/>
                  <a:pt x="44198" y="45400"/>
                </a:cubicBezTo>
                <a:cubicBezTo>
                  <a:pt x="48802" y="43665"/>
                  <a:pt x="51037" y="39462"/>
                  <a:pt x="53138" y="35359"/>
                </a:cubicBezTo>
                <a:cubicBezTo>
                  <a:pt x="54639" y="32457"/>
                  <a:pt x="56574" y="30222"/>
                  <a:pt x="60076" y="30056"/>
                </a:cubicBezTo>
                <a:cubicBezTo>
                  <a:pt x="63345" y="29889"/>
                  <a:pt x="66648" y="31523"/>
                  <a:pt x="69717" y="32324"/>
                </a:cubicBezTo>
                <a:cubicBezTo>
                  <a:pt x="74220" y="33458"/>
                  <a:pt x="79724" y="33491"/>
                  <a:pt x="83493" y="30322"/>
                </a:cubicBezTo>
                <a:cubicBezTo>
                  <a:pt x="87729" y="26787"/>
                  <a:pt x="87396" y="21216"/>
                  <a:pt x="88730" y="16312"/>
                </a:cubicBezTo>
                <a:cubicBezTo>
                  <a:pt x="90231" y="10809"/>
                  <a:pt x="93800" y="5938"/>
                  <a:pt x="98304" y="2469"/>
                </a:cubicBezTo>
                <a:cubicBezTo>
                  <a:pt x="99138" y="1835"/>
                  <a:pt x="100038" y="1302"/>
                  <a:pt x="100906" y="768"/>
                </a:cubicBezTo>
                <a:cubicBezTo>
                  <a:pt x="101239" y="568"/>
                  <a:pt x="100906" y="1"/>
                  <a:pt x="100572" y="234"/>
                </a:cubicBezTo>
                <a:close/>
              </a:path>
            </a:pathLst>
          </a:custGeom>
          <a:solidFill>
            <a:schemeClr val="l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44" name="Google Shape;44;p6"/>
          <p:cNvSpPr txBox="1">
            <a:spLocks noGrp="1"/>
          </p:cNvSpPr>
          <p:nvPr>
            <p:ph type="title"/>
          </p:nvPr>
        </p:nvSpPr>
        <p:spPr>
          <a:xfrm>
            <a:off x="713250" y="469500"/>
            <a:ext cx="7717500" cy="4539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2800"/>
              <a:buNone/>
              <a:defRPr sz="3100">
                <a:latin typeface="Commissioner ExtraBold"/>
                <a:ea typeface="Commissioner ExtraBold"/>
                <a:cs typeface="Commissioner ExtraBold"/>
                <a:sym typeface="Commissioner ExtraBold"/>
              </a:defRPr>
            </a:lvl1pPr>
            <a:lvl2pPr lvl="1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2pPr>
            <a:lvl3pPr lvl="2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3pPr>
            <a:lvl4pPr lvl="3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4pPr>
            <a:lvl5pPr lvl="4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5pPr>
            <a:lvl6pPr lvl="5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6pPr>
            <a:lvl7pPr lvl="6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7pPr>
            <a:lvl8pPr lvl="7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8pPr>
            <a:lvl9pPr lvl="8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9pPr>
          </a:lstStyle>
          <a:p>
            <a:endParaRPr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Main point">
  <p:cSld name="MAIN_POINT">
    <p:spTree>
      <p:nvGrpSpPr>
        <p:cNvPr id="1" name="Shape 5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4" name="Google Shape;54;p8"/>
          <p:cNvSpPr/>
          <p:nvPr/>
        </p:nvSpPr>
        <p:spPr>
          <a:xfrm>
            <a:off x="3269949" y="3913766"/>
            <a:ext cx="6732640" cy="1258519"/>
          </a:xfrm>
          <a:custGeom>
            <a:avLst/>
            <a:gdLst/>
            <a:ahLst/>
            <a:cxnLst/>
            <a:rect l="l" t="t" r="r" b="b"/>
            <a:pathLst>
              <a:path w="85129" h="15913" extrusionOk="0">
                <a:moveTo>
                  <a:pt x="81192" y="11976"/>
                </a:moveTo>
                <a:cubicBezTo>
                  <a:pt x="76022" y="6973"/>
                  <a:pt x="68016" y="4037"/>
                  <a:pt x="61511" y="7073"/>
                </a:cubicBezTo>
                <a:cubicBezTo>
                  <a:pt x="58643" y="8407"/>
                  <a:pt x="56207" y="10575"/>
                  <a:pt x="53005" y="11075"/>
                </a:cubicBezTo>
                <a:cubicBezTo>
                  <a:pt x="51437" y="11342"/>
                  <a:pt x="49803" y="11242"/>
                  <a:pt x="48202" y="10975"/>
                </a:cubicBezTo>
                <a:cubicBezTo>
                  <a:pt x="46434" y="10608"/>
                  <a:pt x="44666" y="10008"/>
                  <a:pt x="43031" y="9241"/>
                </a:cubicBezTo>
                <a:cubicBezTo>
                  <a:pt x="38795" y="7239"/>
                  <a:pt x="34992" y="4304"/>
                  <a:pt x="30689" y="2403"/>
                </a:cubicBezTo>
                <a:cubicBezTo>
                  <a:pt x="26353" y="568"/>
                  <a:pt x="21016" y="1"/>
                  <a:pt x="17180" y="2803"/>
                </a:cubicBezTo>
                <a:cubicBezTo>
                  <a:pt x="15745" y="3870"/>
                  <a:pt x="14611" y="5338"/>
                  <a:pt x="13143" y="6405"/>
                </a:cubicBezTo>
                <a:cubicBezTo>
                  <a:pt x="10942" y="8040"/>
                  <a:pt x="8140" y="8640"/>
                  <a:pt x="5671" y="9741"/>
                </a:cubicBezTo>
                <a:cubicBezTo>
                  <a:pt x="3336" y="10842"/>
                  <a:pt x="1335" y="13210"/>
                  <a:pt x="1" y="15912"/>
                </a:cubicBezTo>
                <a:lnTo>
                  <a:pt x="44032" y="15912"/>
                </a:lnTo>
                <a:lnTo>
                  <a:pt x="85128" y="15912"/>
                </a:lnTo>
                <a:cubicBezTo>
                  <a:pt x="83727" y="14678"/>
                  <a:pt x="82526" y="13244"/>
                  <a:pt x="81192" y="11976"/>
                </a:cubicBezTo>
                <a:close/>
              </a:path>
            </a:pathLst>
          </a:custGeom>
          <a:solidFill>
            <a:schemeClr val="l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55" name="Google Shape;55;p8"/>
          <p:cNvSpPr/>
          <p:nvPr/>
        </p:nvSpPr>
        <p:spPr>
          <a:xfrm rot="10800000">
            <a:off x="-626096" y="-193028"/>
            <a:ext cx="3369906" cy="1722364"/>
          </a:xfrm>
          <a:custGeom>
            <a:avLst/>
            <a:gdLst/>
            <a:ahLst/>
            <a:cxnLst/>
            <a:rect l="l" t="t" r="r" b="b"/>
            <a:pathLst>
              <a:path w="48102" h="24585" extrusionOk="0">
                <a:moveTo>
                  <a:pt x="46834" y="4870"/>
                </a:moveTo>
                <a:cubicBezTo>
                  <a:pt x="45533" y="1835"/>
                  <a:pt x="41997" y="0"/>
                  <a:pt x="38762" y="601"/>
                </a:cubicBezTo>
                <a:cubicBezTo>
                  <a:pt x="35626" y="1168"/>
                  <a:pt x="33358" y="3536"/>
                  <a:pt x="31023" y="5838"/>
                </a:cubicBezTo>
                <a:cubicBezTo>
                  <a:pt x="29121" y="7706"/>
                  <a:pt x="27153" y="9540"/>
                  <a:pt x="24652" y="10308"/>
                </a:cubicBezTo>
                <a:cubicBezTo>
                  <a:pt x="19314" y="11875"/>
                  <a:pt x="13544" y="7939"/>
                  <a:pt x="8173" y="9273"/>
                </a:cubicBezTo>
                <a:cubicBezTo>
                  <a:pt x="4671" y="10141"/>
                  <a:pt x="2202" y="13043"/>
                  <a:pt x="968" y="16512"/>
                </a:cubicBezTo>
                <a:cubicBezTo>
                  <a:pt x="368" y="18146"/>
                  <a:pt x="34" y="19881"/>
                  <a:pt x="1" y="21582"/>
                </a:cubicBezTo>
                <a:cubicBezTo>
                  <a:pt x="1" y="22583"/>
                  <a:pt x="34" y="23584"/>
                  <a:pt x="268" y="24584"/>
                </a:cubicBezTo>
                <a:lnTo>
                  <a:pt x="7439" y="24584"/>
                </a:lnTo>
                <a:lnTo>
                  <a:pt x="37194" y="24584"/>
                </a:lnTo>
                <a:cubicBezTo>
                  <a:pt x="37928" y="23384"/>
                  <a:pt x="38795" y="22216"/>
                  <a:pt x="39696" y="21149"/>
                </a:cubicBezTo>
                <a:cubicBezTo>
                  <a:pt x="41764" y="18747"/>
                  <a:pt x="44032" y="16545"/>
                  <a:pt x="45667" y="13843"/>
                </a:cubicBezTo>
                <a:cubicBezTo>
                  <a:pt x="47268" y="11175"/>
                  <a:pt x="48102" y="7772"/>
                  <a:pt x="46834" y="4870"/>
                </a:cubicBez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56" name="Google Shape;56;p8"/>
          <p:cNvSpPr/>
          <p:nvPr/>
        </p:nvSpPr>
        <p:spPr>
          <a:xfrm>
            <a:off x="6098039" y="3457193"/>
            <a:ext cx="3402170" cy="1738655"/>
          </a:xfrm>
          <a:custGeom>
            <a:avLst/>
            <a:gdLst/>
            <a:ahLst/>
            <a:cxnLst/>
            <a:rect l="l" t="t" r="r" b="b"/>
            <a:pathLst>
              <a:path w="101240" h="51738" extrusionOk="0">
                <a:moveTo>
                  <a:pt x="100572" y="234"/>
                </a:moveTo>
                <a:cubicBezTo>
                  <a:pt x="96369" y="2669"/>
                  <a:pt x="93000" y="6139"/>
                  <a:pt x="90531" y="10342"/>
                </a:cubicBezTo>
                <a:cubicBezTo>
                  <a:pt x="89364" y="12343"/>
                  <a:pt x="88530" y="14511"/>
                  <a:pt x="87930" y="16746"/>
                </a:cubicBezTo>
                <a:cubicBezTo>
                  <a:pt x="87162" y="19581"/>
                  <a:pt x="87029" y="22584"/>
                  <a:pt x="86162" y="25352"/>
                </a:cubicBezTo>
                <a:cubicBezTo>
                  <a:pt x="83827" y="32624"/>
                  <a:pt x="75354" y="33091"/>
                  <a:pt x="69150" y="31490"/>
                </a:cubicBezTo>
                <a:cubicBezTo>
                  <a:pt x="64513" y="30322"/>
                  <a:pt x="59476" y="27687"/>
                  <a:pt x="55206" y="31223"/>
                </a:cubicBezTo>
                <a:cubicBezTo>
                  <a:pt x="53572" y="32624"/>
                  <a:pt x="52671" y="34726"/>
                  <a:pt x="51737" y="36594"/>
                </a:cubicBezTo>
                <a:cubicBezTo>
                  <a:pt x="50369" y="39362"/>
                  <a:pt x="48702" y="41797"/>
                  <a:pt x="46133" y="43632"/>
                </a:cubicBezTo>
                <a:cubicBezTo>
                  <a:pt x="40162" y="47802"/>
                  <a:pt x="34692" y="43899"/>
                  <a:pt x="29488" y="40763"/>
                </a:cubicBezTo>
                <a:cubicBezTo>
                  <a:pt x="20582" y="35326"/>
                  <a:pt x="9307" y="37494"/>
                  <a:pt x="3002" y="45700"/>
                </a:cubicBezTo>
                <a:cubicBezTo>
                  <a:pt x="1701" y="47368"/>
                  <a:pt x="801" y="49236"/>
                  <a:pt x="134" y="51204"/>
                </a:cubicBezTo>
                <a:cubicBezTo>
                  <a:pt x="0" y="51571"/>
                  <a:pt x="567" y="51738"/>
                  <a:pt x="701" y="51371"/>
                </a:cubicBezTo>
                <a:cubicBezTo>
                  <a:pt x="2702" y="45667"/>
                  <a:pt x="7139" y="41297"/>
                  <a:pt x="12843" y="39296"/>
                </a:cubicBezTo>
                <a:cubicBezTo>
                  <a:pt x="19181" y="37061"/>
                  <a:pt x="25485" y="38862"/>
                  <a:pt x="30889" y="42364"/>
                </a:cubicBezTo>
                <a:cubicBezTo>
                  <a:pt x="35092" y="45033"/>
                  <a:pt x="39195" y="47301"/>
                  <a:pt x="44198" y="45400"/>
                </a:cubicBezTo>
                <a:cubicBezTo>
                  <a:pt x="48802" y="43665"/>
                  <a:pt x="51037" y="39462"/>
                  <a:pt x="53138" y="35359"/>
                </a:cubicBezTo>
                <a:cubicBezTo>
                  <a:pt x="54639" y="32457"/>
                  <a:pt x="56574" y="30222"/>
                  <a:pt x="60076" y="30056"/>
                </a:cubicBezTo>
                <a:cubicBezTo>
                  <a:pt x="63345" y="29889"/>
                  <a:pt x="66648" y="31523"/>
                  <a:pt x="69717" y="32324"/>
                </a:cubicBezTo>
                <a:cubicBezTo>
                  <a:pt x="74220" y="33458"/>
                  <a:pt x="79724" y="33491"/>
                  <a:pt x="83493" y="30322"/>
                </a:cubicBezTo>
                <a:cubicBezTo>
                  <a:pt x="87729" y="26787"/>
                  <a:pt x="87396" y="21216"/>
                  <a:pt x="88730" y="16312"/>
                </a:cubicBezTo>
                <a:cubicBezTo>
                  <a:pt x="90231" y="10809"/>
                  <a:pt x="93800" y="5938"/>
                  <a:pt x="98304" y="2469"/>
                </a:cubicBezTo>
                <a:cubicBezTo>
                  <a:pt x="99138" y="1835"/>
                  <a:pt x="100038" y="1302"/>
                  <a:pt x="100906" y="768"/>
                </a:cubicBezTo>
                <a:cubicBezTo>
                  <a:pt x="101239" y="568"/>
                  <a:pt x="100906" y="1"/>
                  <a:pt x="100572" y="234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57" name="Google Shape;57;p8"/>
          <p:cNvSpPr/>
          <p:nvPr/>
        </p:nvSpPr>
        <p:spPr>
          <a:xfrm>
            <a:off x="509300" y="-193031"/>
            <a:ext cx="2657853" cy="709603"/>
          </a:xfrm>
          <a:custGeom>
            <a:avLst/>
            <a:gdLst/>
            <a:ahLst/>
            <a:cxnLst/>
            <a:rect l="l" t="t" r="r" b="b"/>
            <a:pathLst>
              <a:path w="79091" h="21116" extrusionOk="0">
                <a:moveTo>
                  <a:pt x="267" y="434"/>
                </a:moveTo>
                <a:cubicBezTo>
                  <a:pt x="1" y="7006"/>
                  <a:pt x="3503" y="13044"/>
                  <a:pt x="8874" y="16713"/>
                </a:cubicBezTo>
                <a:cubicBezTo>
                  <a:pt x="15178" y="21116"/>
                  <a:pt x="22683" y="19982"/>
                  <a:pt x="29355" y="17113"/>
                </a:cubicBezTo>
                <a:cubicBezTo>
                  <a:pt x="33358" y="15379"/>
                  <a:pt x="37160" y="13177"/>
                  <a:pt x="41063" y="11342"/>
                </a:cubicBezTo>
                <a:cubicBezTo>
                  <a:pt x="45733" y="9207"/>
                  <a:pt x="50703" y="8040"/>
                  <a:pt x="55840" y="7873"/>
                </a:cubicBezTo>
                <a:cubicBezTo>
                  <a:pt x="60644" y="7740"/>
                  <a:pt x="65214" y="9207"/>
                  <a:pt x="69984" y="9474"/>
                </a:cubicBezTo>
                <a:cubicBezTo>
                  <a:pt x="73320" y="9674"/>
                  <a:pt x="76755" y="8574"/>
                  <a:pt x="78857" y="5905"/>
                </a:cubicBezTo>
                <a:cubicBezTo>
                  <a:pt x="79090" y="5572"/>
                  <a:pt x="78657" y="5171"/>
                  <a:pt x="78390" y="5471"/>
                </a:cubicBezTo>
                <a:cubicBezTo>
                  <a:pt x="75655" y="9007"/>
                  <a:pt x="71151" y="9141"/>
                  <a:pt x="67048" y="8540"/>
                </a:cubicBezTo>
                <a:cubicBezTo>
                  <a:pt x="63012" y="7973"/>
                  <a:pt x="59176" y="7173"/>
                  <a:pt x="55040" y="7239"/>
                </a:cubicBezTo>
                <a:cubicBezTo>
                  <a:pt x="47334" y="7506"/>
                  <a:pt x="40663" y="10675"/>
                  <a:pt x="33891" y="14144"/>
                </a:cubicBezTo>
                <a:cubicBezTo>
                  <a:pt x="26986" y="17680"/>
                  <a:pt x="19281" y="20916"/>
                  <a:pt x="11609" y="17513"/>
                </a:cubicBezTo>
                <a:cubicBezTo>
                  <a:pt x="5004" y="14578"/>
                  <a:pt x="501" y="7506"/>
                  <a:pt x="801" y="334"/>
                </a:cubicBezTo>
                <a:cubicBezTo>
                  <a:pt x="868" y="1"/>
                  <a:pt x="267" y="1"/>
                  <a:pt x="267" y="434"/>
                </a:cubicBezTo>
                <a:close/>
              </a:path>
            </a:pathLst>
          </a:custGeom>
          <a:solidFill>
            <a:schemeClr val="l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58" name="Google Shape;58;p8"/>
          <p:cNvSpPr txBox="1">
            <a:spLocks noGrp="1"/>
          </p:cNvSpPr>
          <p:nvPr>
            <p:ph type="title"/>
          </p:nvPr>
        </p:nvSpPr>
        <p:spPr>
          <a:xfrm>
            <a:off x="1388100" y="1724700"/>
            <a:ext cx="6367800" cy="1694100"/>
          </a:xfrm>
          <a:prstGeom prst="rect">
            <a:avLst/>
          </a:prstGeom>
        </p:spPr>
        <p:txBody>
          <a:bodyPr spcFirstLastPara="1" wrap="square" lIns="0" tIns="0" rIns="0" bIns="0" anchor="ctr" anchorCtr="0">
            <a:noAutofit/>
          </a:bodyPr>
          <a:lstStyle>
            <a:lvl1pPr lvl="0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SzPts val="4800"/>
              <a:buNone/>
              <a:defRPr sz="7000"/>
            </a:lvl1pPr>
            <a:lvl2pPr lvl="1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2pPr>
            <a:lvl3pPr lvl="2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3pPr>
            <a:lvl4pPr lvl="3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4pPr>
            <a:lvl5pPr lvl="4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5pPr>
            <a:lvl6pPr lvl="5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6pPr>
            <a:lvl7pPr lvl="6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7pPr>
            <a:lvl8pPr lvl="7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8pPr>
            <a:lvl9pPr lvl="8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9pPr>
          </a:lstStyle>
          <a:p>
            <a:endParaRPr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Section title and description">
  <p:cSld name="SECTION_TITLE_AND_DESCRIPTION">
    <p:spTree>
      <p:nvGrpSpPr>
        <p:cNvPr id="1" name="Shape 5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0" name="Google Shape;60;p9"/>
          <p:cNvSpPr/>
          <p:nvPr/>
        </p:nvSpPr>
        <p:spPr>
          <a:xfrm rot="-5400000" flipH="1">
            <a:off x="-534003" y="-410922"/>
            <a:ext cx="2365353" cy="2540748"/>
          </a:xfrm>
          <a:custGeom>
            <a:avLst/>
            <a:gdLst/>
            <a:ahLst/>
            <a:cxnLst/>
            <a:rect l="l" t="t" r="r" b="b"/>
            <a:pathLst>
              <a:path w="53539" h="57509" extrusionOk="0">
                <a:moveTo>
                  <a:pt x="8006" y="49169"/>
                </a:moveTo>
                <a:cubicBezTo>
                  <a:pt x="8307" y="47268"/>
                  <a:pt x="7973" y="45333"/>
                  <a:pt x="8273" y="43399"/>
                </a:cubicBezTo>
                <a:cubicBezTo>
                  <a:pt x="8707" y="40330"/>
                  <a:pt x="10942" y="37528"/>
                  <a:pt x="13844" y="36327"/>
                </a:cubicBezTo>
                <a:cubicBezTo>
                  <a:pt x="16646" y="35193"/>
                  <a:pt x="19815" y="35526"/>
                  <a:pt x="22817" y="35393"/>
                </a:cubicBezTo>
                <a:cubicBezTo>
                  <a:pt x="25819" y="35259"/>
                  <a:pt x="29188" y="34425"/>
                  <a:pt x="30789" y="31890"/>
                </a:cubicBezTo>
                <a:cubicBezTo>
                  <a:pt x="31523" y="30689"/>
                  <a:pt x="31790" y="29255"/>
                  <a:pt x="32057" y="27887"/>
                </a:cubicBezTo>
                <a:cubicBezTo>
                  <a:pt x="32524" y="25753"/>
                  <a:pt x="33058" y="23651"/>
                  <a:pt x="34158" y="21750"/>
                </a:cubicBezTo>
                <a:cubicBezTo>
                  <a:pt x="35226" y="19882"/>
                  <a:pt x="36994" y="18314"/>
                  <a:pt x="39129" y="17847"/>
                </a:cubicBezTo>
                <a:cubicBezTo>
                  <a:pt x="40530" y="17547"/>
                  <a:pt x="42031" y="17747"/>
                  <a:pt x="43498" y="17680"/>
                </a:cubicBezTo>
                <a:cubicBezTo>
                  <a:pt x="47368" y="17413"/>
                  <a:pt x="50837" y="14978"/>
                  <a:pt x="53205" y="11876"/>
                </a:cubicBezTo>
                <a:cubicBezTo>
                  <a:pt x="53339" y="11709"/>
                  <a:pt x="53405" y="11576"/>
                  <a:pt x="53539" y="11409"/>
                </a:cubicBezTo>
                <a:cubicBezTo>
                  <a:pt x="52505" y="9541"/>
                  <a:pt x="51404" y="7473"/>
                  <a:pt x="49369" y="6706"/>
                </a:cubicBezTo>
                <a:cubicBezTo>
                  <a:pt x="45867" y="5405"/>
                  <a:pt x="42398" y="8974"/>
                  <a:pt x="38695" y="9241"/>
                </a:cubicBezTo>
                <a:cubicBezTo>
                  <a:pt x="35726" y="9508"/>
                  <a:pt x="33058" y="7673"/>
                  <a:pt x="30522" y="6072"/>
                </a:cubicBezTo>
                <a:cubicBezTo>
                  <a:pt x="24718" y="2536"/>
                  <a:pt x="17513" y="1"/>
                  <a:pt x="11209" y="2536"/>
                </a:cubicBezTo>
                <a:cubicBezTo>
                  <a:pt x="9674" y="3170"/>
                  <a:pt x="8206" y="4070"/>
                  <a:pt x="6972" y="5171"/>
                </a:cubicBezTo>
                <a:cubicBezTo>
                  <a:pt x="4504" y="7306"/>
                  <a:pt x="2636" y="10141"/>
                  <a:pt x="1668" y="13244"/>
                </a:cubicBezTo>
                <a:cubicBezTo>
                  <a:pt x="167" y="18181"/>
                  <a:pt x="835" y="23651"/>
                  <a:pt x="1" y="28688"/>
                </a:cubicBezTo>
                <a:lnTo>
                  <a:pt x="1" y="57509"/>
                </a:lnTo>
                <a:cubicBezTo>
                  <a:pt x="134" y="57442"/>
                  <a:pt x="267" y="57409"/>
                  <a:pt x="368" y="57409"/>
                </a:cubicBezTo>
                <a:cubicBezTo>
                  <a:pt x="4204" y="56274"/>
                  <a:pt x="7439" y="53072"/>
                  <a:pt x="8006" y="49169"/>
                </a:cubicBezTo>
                <a:close/>
              </a:path>
            </a:pathLst>
          </a:custGeom>
          <a:solidFill>
            <a:schemeClr val="l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61" name="Google Shape;61;p9"/>
          <p:cNvSpPr/>
          <p:nvPr/>
        </p:nvSpPr>
        <p:spPr>
          <a:xfrm rot="10800000">
            <a:off x="-2149526" y="3143152"/>
            <a:ext cx="4858076" cy="3129548"/>
          </a:xfrm>
          <a:custGeom>
            <a:avLst/>
            <a:gdLst/>
            <a:ahLst/>
            <a:cxnLst/>
            <a:rect l="l" t="t" r="r" b="b"/>
            <a:pathLst>
              <a:path w="98138" h="63220" extrusionOk="0">
                <a:moveTo>
                  <a:pt x="2536" y="0"/>
                </a:moveTo>
                <a:cubicBezTo>
                  <a:pt x="768" y="2535"/>
                  <a:pt x="1" y="5704"/>
                  <a:pt x="535" y="8740"/>
                </a:cubicBezTo>
                <a:cubicBezTo>
                  <a:pt x="2036" y="17146"/>
                  <a:pt x="12410" y="20982"/>
                  <a:pt x="15879" y="28721"/>
                </a:cubicBezTo>
                <a:cubicBezTo>
                  <a:pt x="17914" y="33257"/>
                  <a:pt x="17280" y="38561"/>
                  <a:pt x="16513" y="43465"/>
                </a:cubicBezTo>
                <a:cubicBezTo>
                  <a:pt x="16079" y="46100"/>
                  <a:pt x="15612" y="48869"/>
                  <a:pt x="16446" y="51437"/>
                </a:cubicBezTo>
                <a:cubicBezTo>
                  <a:pt x="17046" y="53238"/>
                  <a:pt x="18181" y="54739"/>
                  <a:pt x="19448" y="56107"/>
                </a:cubicBezTo>
                <a:cubicBezTo>
                  <a:pt x="23932" y="60782"/>
                  <a:pt x="30436" y="63219"/>
                  <a:pt x="36910" y="63219"/>
                </a:cubicBezTo>
                <a:cubicBezTo>
                  <a:pt x="41754" y="63219"/>
                  <a:pt x="46583" y="61855"/>
                  <a:pt x="50537" y="59042"/>
                </a:cubicBezTo>
                <a:cubicBezTo>
                  <a:pt x="56375" y="54873"/>
                  <a:pt x="60044" y="48301"/>
                  <a:pt x="65548" y="43732"/>
                </a:cubicBezTo>
                <a:cubicBezTo>
                  <a:pt x="70526" y="39593"/>
                  <a:pt x="76988" y="37341"/>
                  <a:pt x="83454" y="37341"/>
                </a:cubicBezTo>
                <a:cubicBezTo>
                  <a:pt x="84180" y="37341"/>
                  <a:pt x="84905" y="37370"/>
                  <a:pt x="85629" y="37427"/>
                </a:cubicBezTo>
                <a:cubicBezTo>
                  <a:pt x="89591" y="37744"/>
                  <a:pt x="93614" y="38905"/>
                  <a:pt x="97525" y="38905"/>
                </a:cubicBezTo>
                <a:cubicBezTo>
                  <a:pt x="97730" y="38905"/>
                  <a:pt x="97934" y="38901"/>
                  <a:pt x="98138" y="38895"/>
                </a:cubicBezTo>
                <a:lnTo>
                  <a:pt x="98138" y="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62" name="Google Shape;62;p9"/>
          <p:cNvSpPr/>
          <p:nvPr/>
        </p:nvSpPr>
        <p:spPr>
          <a:xfrm>
            <a:off x="7519300" y="3392550"/>
            <a:ext cx="1917225" cy="1847175"/>
          </a:xfrm>
          <a:custGeom>
            <a:avLst/>
            <a:gdLst/>
            <a:ahLst/>
            <a:cxnLst/>
            <a:rect l="l" t="t" r="r" b="b"/>
            <a:pathLst>
              <a:path w="76689" h="73887" extrusionOk="0">
                <a:moveTo>
                  <a:pt x="76355" y="6972"/>
                </a:moveTo>
                <a:cubicBezTo>
                  <a:pt x="71552" y="4170"/>
                  <a:pt x="66648" y="1468"/>
                  <a:pt x="60977" y="1368"/>
                </a:cubicBezTo>
                <a:cubicBezTo>
                  <a:pt x="56341" y="1301"/>
                  <a:pt x="52304" y="3603"/>
                  <a:pt x="49969" y="7606"/>
                </a:cubicBezTo>
                <a:cubicBezTo>
                  <a:pt x="47601" y="11675"/>
                  <a:pt x="47201" y="16645"/>
                  <a:pt x="45700" y="21049"/>
                </a:cubicBezTo>
                <a:cubicBezTo>
                  <a:pt x="43798" y="26786"/>
                  <a:pt x="39429" y="32290"/>
                  <a:pt x="34592" y="35859"/>
                </a:cubicBezTo>
                <a:cubicBezTo>
                  <a:pt x="32257" y="37560"/>
                  <a:pt x="29522" y="38695"/>
                  <a:pt x="26653" y="38961"/>
                </a:cubicBezTo>
                <a:cubicBezTo>
                  <a:pt x="23284" y="39228"/>
                  <a:pt x="19981" y="37827"/>
                  <a:pt x="16946" y="36660"/>
                </a:cubicBezTo>
                <a:cubicBezTo>
                  <a:pt x="12476" y="34925"/>
                  <a:pt x="7239" y="33691"/>
                  <a:pt x="3269" y="37160"/>
                </a:cubicBezTo>
                <a:cubicBezTo>
                  <a:pt x="0" y="40029"/>
                  <a:pt x="101" y="44665"/>
                  <a:pt x="2169" y="48068"/>
                </a:cubicBezTo>
                <a:cubicBezTo>
                  <a:pt x="3336" y="50003"/>
                  <a:pt x="5104" y="51537"/>
                  <a:pt x="6639" y="53172"/>
                </a:cubicBezTo>
                <a:cubicBezTo>
                  <a:pt x="8840" y="55440"/>
                  <a:pt x="10508" y="57942"/>
                  <a:pt x="11575" y="60944"/>
                </a:cubicBezTo>
                <a:cubicBezTo>
                  <a:pt x="12943" y="64947"/>
                  <a:pt x="12843" y="69350"/>
                  <a:pt x="11575" y="73353"/>
                </a:cubicBezTo>
                <a:cubicBezTo>
                  <a:pt x="11442" y="73720"/>
                  <a:pt x="12009" y="73886"/>
                  <a:pt x="12142" y="73519"/>
                </a:cubicBezTo>
                <a:cubicBezTo>
                  <a:pt x="13644" y="69016"/>
                  <a:pt x="13543" y="63913"/>
                  <a:pt x="11675" y="59543"/>
                </a:cubicBezTo>
                <a:cubicBezTo>
                  <a:pt x="10775" y="57341"/>
                  <a:pt x="9507" y="55407"/>
                  <a:pt x="7939" y="53605"/>
                </a:cubicBezTo>
                <a:cubicBezTo>
                  <a:pt x="6038" y="51504"/>
                  <a:pt x="3870" y="49702"/>
                  <a:pt x="2369" y="47267"/>
                </a:cubicBezTo>
                <a:cubicBezTo>
                  <a:pt x="701" y="44599"/>
                  <a:pt x="968" y="41430"/>
                  <a:pt x="2602" y="38861"/>
                </a:cubicBezTo>
                <a:cubicBezTo>
                  <a:pt x="4771" y="35426"/>
                  <a:pt x="9040" y="35225"/>
                  <a:pt x="12643" y="35993"/>
                </a:cubicBezTo>
                <a:cubicBezTo>
                  <a:pt x="18147" y="37160"/>
                  <a:pt x="22717" y="40429"/>
                  <a:pt x="28554" y="39328"/>
                </a:cubicBezTo>
                <a:cubicBezTo>
                  <a:pt x="33491" y="38394"/>
                  <a:pt x="37527" y="34592"/>
                  <a:pt x="40596" y="30922"/>
                </a:cubicBezTo>
                <a:cubicBezTo>
                  <a:pt x="43965" y="26853"/>
                  <a:pt x="46167" y="22383"/>
                  <a:pt x="47468" y="17246"/>
                </a:cubicBezTo>
                <a:cubicBezTo>
                  <a:pt x="48769" y="12075"/>
                  <a:pt x="49836" y="6405"/>
                  <a:pt x="54806" y="3503"/>
                </a:cubicBezTo>
                <a:cubicBezTo>
                  <a:pt x="60710" y="0"/>
                  <a:pt x="68049" y="3136"/>
                  <a:pt x="73453" y="6071"/>
                </a:cubicBezTo>
                <a:cubicBezTo>
                  <a:pt x="74320" y="6538"/>
                  <a:pt x="75154" y="7039"/>
                  <a:pt x="75988" y="7539"/>
                </a:cubicBezTo>
                <a:cubicBezTo>
                  <a:pt x="76388" y="7706"/>
                  <a:pt x="76689" y="7172"/>
                  <a:pt x="76355" y="6972"/>
                </a:cubicBezTo>
                <a:close/>
              </a:path>
            </a:pathLst>
          </a:custGeom>
          <a:solidFill>
            <a:schemeClr val="l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63" name="Google Shape;63;p9"/>
          <p:cNvSpPr/>
          <p:nvPr/>
        </p:nvSpPr>
        <p:spPr>
          <a:xfrm rot="-1037058">
            <a:off x="-168127" y="-141641"/>
            <a:ext cx="1977187" cy="527877"/>
          </a:xfrm>
          <a:custGeom>
            <a:avLst/>
            <a:gdLst/>
            <a:ahLst/>
            <a:cxnLst/>
            <a:rect l="l" t="t" r="r" b="b"/>
            <a:pathLst>
              <a:path w="79091" h="21116" extrusionOk="0">
                <a:moveTo>
                  <a:pt x="267" y="434"/>
                </a:moveTo>
                <a:cubicBezTo>
                  <a:pt x="1" y="7006"/>
                  <a:pt x="3503" y="13044"/>
                  <a:pt x="8874" y="16713"/>
                </a:cubicBezTo>
                <a:cubicBezTo>
                  <a:pt x="15178" y="21116"/>
                  <a:pt x="22683" y="19982"/>
                  <a:pt x="29355" y="17113"/>
                </a:cubicBezTo>
                <a:cubicBezTo>
                  <a:pt x="33358" y="15379"/>
                  <a:pt x="37160" y="13177"/>
                  <a:pt x="41063" y="11342"/>
                </a:cubicBezTo>
                <a:cubicBezTo>
                  <a:pt x="45733" y="9207"/>
                  <a:pt x="50703" y="8040"/>
                  <a:pt x="55840" y="7873"/>
                </a:cubicBezTo>
                <a:cubicBezTo>
                  <a:pt x="60644" y="7740"/>
                  <a:pt x="65214" y="9207"/>
                  <a:pt x="69984" y="9474"/>
                </a:cubicBezTo>
                <a:cubicBezTo>
                  <a:pt x="73320" y="9674"/>
                  <a:pt x="76755" y="8574"/>
                  <a:pt x="78857" y="5905"/>
                </a:cubicBezTo>
                <a:cubicBezTo>
                  <a:pt x="79090" y="5572"/>
                  <a:pt x="78657" y="5171"/>
                  <a:pt x="78390" y="5471"/>
                </a:cubicBezTo>
                <a:cubicBezTo>
                  <a:pt x="75655" y="9007"/>
                  <a:pt x="71151" y="9141"/>
                  <a:pt x="67048" y="8540"/>
                </a:cubicBezTo>
                <a:cubicBezTo>
                  <a:pt x="63012" y="7973"/>
                  <a:pt x="59176" y="7173"/>
                  <a:pt x="55040" y="7239"/>
                </a:cubicBezTo>
                <a:cubicBezTo>
                  <a:pt x="47334" y="7506"/>
                  <a:pt x="40663" y="10675"/>
                  <a:pt x="33891" y="14144"/>
                </a:cubicBezTo>
                <a:cubicBezTo>
                  <a:pt x="26986" y="17680"/>
                  <a:pt x="19281" y="20916"/>
                  <a:pt x="11609" y="17513"/>
                </a:cubicBezTo>
                <a:cubicBezTo>
                  <a:pt x="5004" y="14578"/>
                  <a:pt x="501" y="7506"/>
                  <a:pt x="801" y="334"/>
                </a:cubicBezTo>
                <a:cubicBezTo>
                  <a:pt x="868" y="1"/>
                  <a:pt x="267" y="1"/>
                  <a:pt x="267" y="434"/>
                </a:cubicBez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64" name="Google Shape;64;p9"/>
          <p:cNvSpPr txBox="1">
            <a:spLocks noGrp="1"/>
          </p:cNvSpPr>
          <p:nvPr>
            <p:ph type="title"/>
          </p:nvPr>
        </p:nvSpPr>
        <p:spPr>
          <a:xfrm>
            <a:off x="2446975" y="1870148"/>
            <a:ext cx="4864500" cy="6450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lvl="0" algn="r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SzPts val="5200"/>
              <a:buFont typeface="Commissioner"/>
              <a:buNone/>
              <a:defRPr sz="4500">
                <a:latin typeface="Commissioner ExtraBold"/>
                <a:ea typeface="Commissioner ExtraBold"/>
                <a:cs typeface="Commissioner ExtraBold"/>
                <a:sym typeface="Commissioner ExtraBold"/>
              </a:defRPr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5200"/>
              <a:buNone/>
              <a:defRPr sz="4200"/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5200"/>
              <a:buNone/>
              <a:defRPr sz="4200"/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5200"/>
              <a:buNone/>
              <a:defRPr sz="4200"/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5200"/>
              <a:buNone/>
              <a:defRPr sz="4200"/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5200"/>
              <a:buNone/>
              <a:defRPr sz="4200"/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5200"/>
              <a:buNone/>
              <a:defRPr sz="4200"/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5200"/>
              <a:buNone/>
              <a:defRPr sz="4200"/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5200"/>
              <a:buNone/>
              <a:defRPr sz="4200"/>
            </a:lvl9pPr>
          </a:lstStyle>
          <a:p>
            <a:endParaRPr/>
          </a:p>
        </p:txBody>
      </p:sp>
      <p:sp>
        <p:nvSpPr>
          <p:cNvPr id="65" name="Google Shape;65;p9"/>
          <p:cNvSpPr txBox="1">
            <a:spLocks noGrp="1"/>
          </p:cNvSpPr>
          <p:nvPr>
            <p:ph type="subTitle" idx="1"/>
          </p:nvPr>
        </p:nvSpPr>
        <p:spPr>
          <a:xfrm>
            <a:off x="2444575" y="2758163"/>
            <a:ext cx="4866900" cy="13692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lvl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1600"/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9pPr>
          </a:lstStyle>
          <a:p>
            <a:endParaRPr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Blank" type="blank">
  <p:cSld name="BLANK">
    <p:bg>
      <p:bgPr>
        <a:solidFill>
          <a:srgbClr val="FFFFFF"/>
        </a:solidFill>
        <a:effectLst/>
      </p:bgPr>
    </p:bg>
    <p:spTree>
      <p:nvGrpSpPr>
        <p:cNvPr id="1" name="Shape 75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two columns 1">
  <p:cSld name="CUSTOM_5">
    <p:spTree>
      <p:nvGrpSpPr>
        <p:cNvPr id="1" name="Shape 13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" name="Google Shape;133;p19"/>
          <p:cNvSpPr/>
          <p:nvPr/>
        </p:nvSpPr>
        <p:spPr>
          <a:xfrm>
            <a:off x="3929675" y="4535527"/>
            <a:ext cx="4002127" cy="748110"/>
          </a:xfrm>
          <a:custGeom>
            <a:avLst/>
            <a:gdLst/>
            <a:ahLst/>
            <a:cxnLst/>
            <a:rect l="l" t="t" r="r" b="b"/>
            <a:pathLst>
              <a:path w="85129" h="15913" extrusionOk="0">
                <a:moveTo>
                  <a:pt x="81192" y="11976"/>
                </a:moveTo>
                <a:cubicBezTo>
                  <a:pt x="76022" y="6973"/>
                  <a:pt x="68016" y="4037"/>
                  <a:pt x="61511" y="7073"/>
                </a:cubicBezTo>
                <a:cubicBezTo>
                  <a:pt x="58643" y="8407"/>
                  <a:pt x="56207" y="10575"/>
                  <a:pt x="53005" y="11075"/>
                </a:cubicBezTo>
                <a:cubicBezTo>
                  <a:pt x="51437" y="11342"/>
                  <a:pt x="49803" y="11242"/>
                  <a:pt x="48202" y="10975"/>
                </a:cubicBezTo>
                <a:cubicBezTo>
                  <a:pt x="46434" y="10608"/>
                  <a:pt x="44666" y="10008"/>
                  <a:pt x="43031" y="9241"/>
                </a:cubicBezTo>
                <a:cubicBezTo>
                  <a:pt x="38795" y="7239"/>
                  <a:pt x="34992" y="4304"/>
                  <a:pt x="30689" y="2403"/>
                </a:cubicBezTo>
                <a:cubicBezTo>
                  <a:pt x="26353" y="568"/>
                  <a:pt x="21016" y="1"/>
                  <a:pt x="17180" y="2803"/>
                </a:cubicBezTo>
                <a:cubicBezTo>
                  <a:pt x="15745" y="3870"/>
                  <a:pt x="14611" y="5338"/>
                  <a:pt x="13143" y="6405"/>
                </a:cubicBezTo>
                <a:cubicBezTo>
                  <a:pt x="10942" y="8040"/>
                  <a:pt x="8140" y="8640"/>
                  <a:pt x="5671" y="9741"/>
                </a:cubicBezTo>
                <a:cubicBezTo>
                  <a:pt x="3336" y="10842"/>
                  <a:pt x="1335" y="13210"/>
                  <a:pt x="1" y="15912"/>
                </a:cubicBezTo>
                <a:lnTo>
                  <a:pt x="44032" y="15912"/>
                </a:lnTo>
                <a:lnTo>
                  <a:pt x="85128" y="15912"/>
                </a:lnTo>
                <a:cubicBezTo>
                  <a:pt x="83727" y="14678"/>
                  <a:pt x="82526" y="13244"/>
                  <a:pt x="81192" y="11976"/>
                </a:cubicBez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34" name="Google Shape;134;p19"/>
          <p:cNvSpPr/>
          <p:nvPr/>
        </p:nvSpPr>
        <p:spPr>
          <a:xfrm>
            <a:off x="-40125" y="-49167"/>
            <a:ext cx="2605145" cy="650961"/>
          </a:xfrm>
          <a:custGeom>
            <a:avLst/>
            <a:gdLst/>
            <a:ahLst/>
            <a:cxnLst/>
            <a:rect l="l" t="t" r="r" b="b"/>
            <a:pathLst>
              <a:path w="62079" h="15512" extrusionOk="0">
                <a:moveTo>
                  <a:pt x="34" y="1"/>
                </a:moveTo>
                <a:cubicBezTo>
                  <a:pt x="1" y="2502"/>
                  <a:pt x="201" y="4971"/>
                  <a:pt x="1202" y="7206"/>
                </a:cubicBezTo>
                <a:cubicBezTo>
                  <a:pt x="2669" y="10541"/>
                  <a:pt x="5772" y="13043"/>
                  <a:pt x="9241" y="14211"/>
                </a:cubicBezTo>
                <a:cubicBezTo>
                  <a:pt x="9608" y="14344"/>
                  <a:pt x="10008" y="14478"/>
                  <a:pt x="10408" y="14544"/>
                </a:cubicBezTo>
                <a:cubicBezTo>
                  <a:pt x="14378" y="15512"/>
                  <a:pt x="18581" y="14945"/>
                  <a:pt x="22384" y="13477"/>
                </a:cubicBezTo>
                <a:cubicBezTo>
                  <a:pt x="23084" y="13177"/>
                  <a:pt x="23851" y="12876"/>
                  <a:pt x="24552" y="12543"/>
                </a:cubicBezTo>
                <a:cubicBezTo>
                  <a:pt x="27187" y="11342"/>
                  <a:pt x="29722" y="9974"/>
                  <a:pt x="32524" y="9341"/>
                </a:cubicBezTo>
                <a:cubicBezTo>
                  <a:pt x="35927" y="8540"/>
                  <a:pt x="39462" y="8974"/>
                  <a:pt x="42965" y="9207"/>
                </a:cubicBezTo>
                <a:cubicBezTo>
                  <a:pt x="46034" y="9474"/>
                  <a:pt x="49069" y="9574"/>
                  <a:pt x="51971" y="8840"/>
                </a:cubicBezTo>
                <a:cubicBezTo>
                  <a:pt x="56475" y="7673"/>
                  <a:pt x="60277" y="4270"/>
                  <a:pt x="62079" y="1"/>
                </a:cubicBezTo>
                <a:lnTo>
                  <a:pt x="34" y="1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35" name="Google Shape;135;p19"/>
          <p:cNvSpPr/>
          <p:nvPr/>
        </p:nvSpPr>
        <p:spPr>
          <a:xfrm>
            <a:off x="7615100" y="3954513"/>
            <a:ext cx="1917225" cy="1847175"/>
          </a:xfrm>
          <a:custGeom>
            <a:avLst/>
            <a:gdLst/>
            <a:ahLst/>
            <a:cxnLst/>
            <a:rect l="l" t="t" r="r" b="b"/>
            <a:pathLst>
              <a:path w="76689" h="73887" extrusionOk="0">
                <a:moveTo>
                  <a:pt x="76355" y="6972"/>
                </a:moveTo>
                <a:cubicBezTo>
                  <a:pt x="71552" y="4170"/>
                  <a:pt x="66648" y="1468"/>
                  <a:pt x="60977" y="1368"/>
                </a:cubicBezTo>
                <a:cubicBezTo>
                  <a:pt x="56341" y="1301"/>
                  <a:pt x="52304" y="3603"/>
                  <a:pt x="49969" y="7606"/>
                </a:cubicBezTo>
                <a:cubicBezTo>
                  <a:pt x="47601" y="11675"/>
                  <a:pt x="47201" y="16645"/>
                  <a:pt x="45700" y="21049"/>
                </a:cubicBezTo>
                <a:cubicBezTo>
                  <a:pt x="43798" y="26786"/>
                  <a:pt x="39429" y="32290"/>
                  <a:pt x="34592" y="35859"/>
                </a:cubicBezTo>
                <a:cubicBezTo>
                  <a:pt x="32257" y="37560"/>
                  <a:pt x="29522" y="38695"/>
                  <a:pt x="26653" y="38961"/>
                </a:cubicBezTo>
                <a:cubicBezTo>
                  <a:pt x="23284" y="39228"/>
                  <a:pt x="19981" y="37827"/>
                  <a:pt x="16946" y="36660"/>
                </a:cubicBezTo>
                <a:cubicBezTo>
                  <a:pt x="12476" y="34925"/>
                  <a:pt x="7239" y="33691"/>
                  <a:pt x="3269" y="37160"/>
                </a:cubicBezTo>
                <a:cubicBezTo>
                  <a:pt x="0" y="40029"/>
                  <a:pt x="101" y="44665"/>
                  <a:pt x="2169" y="48068"/>
                </a:cubicBezTo>
                <a:cubicBezTo>
                  <a:pt x="3336" y="50003"/>
                  <a:pt x="5104" y="51537"/>
                  <a:pt x="6639" y="53172"/>
                </a:cubicBezTo>
                <a:cubicBezTo>
                  <a:pt x="8840" y="55440"/>
                  <a:pt x="10508" y="57942"/>
                  <a:pt x="11575" y="60944"/>
                </a:cubicBezTo>
                <a:cubicBezTo>
                  <a:pt x="12943" y="64947"/>
                  <a:pt x="12843" y="69350"/>
                  <a:pt x="11575" y="73353"/>
                </a:cubicBezTo>
                <a:cubicBezTo>
                  <a:pt x="11442" y="73720"/>
                  <a:pt x="12009" y="73886"/>
                  <a:pt x="12142" y="73519"/>
                </a:cubicBezTo>
                <a:cubicBezTo>
                  <a:pt x="13644" y="69016"/>
                  <a:pt x="13543" y="63913"/>
                  <a:pt x="11675" y="59543"/>
                </a:cubicBezTo>
                <a:cubicBezTo>
                  <a:pt x="10775" y="57341"/>
                  <a:pt x="9507" y="55407"/>
                  <a:pt x="7939" y="53605"/>
                </a:cubicBezTo>
                <a:cubicBezTo>
                  <a:pt x="6038" y="51504"/>
                  <a:pt x="3870" y="49702"/>
                  <a:pt x="2369" y="47267"/>
                </a:cubicBezTo>
                <a:cubicBezTo>
                  <a:pt x="701" y="44599"/>
                  <a:pt x="968" y="41430"/>
                  <a:pt x="2602" y="38861"/>
                </a:cubicBezTo>
                <a:cubicBezTo>
                  <a:pt x="4771" y="35426"/>
                  <a:pt x="9040" y="35225"/>
                  <a:pt x="12643" y="35993"/>
                </a:cubicBezTo>
                <a:cubicBezTo>
                  <a:pt x="18147" y="37160"/>
                  <a:pt x="22717" y="40429"/>
                  <a:pt x="28554" y="39328"/>
                </a:cubicBezTo>
                <a:cubicBezTo>
                  <a:pt x="33491" y="38394"/>
                  <a:pt x="37527" y="34592"/>
                  <a:pt x="40596" y="30922"/>
                </a:cubicBezTo>
                <a:cubicBezTo>
                  <a:pt x="43965" y="26853"/>
                  <a:pt x="46167" y="22383"/>
                  <a:pt x="47468" y="17246"/>
                </a:cubicBezTo>
                <a:cubicBezTo>
                  <a:pt x="48769" y="12075"/>
                  <a:pt x="49836" y="6405"/>
                  <a:pt x="54806" y="3503"/>
                </a:cubicBezTo>
                <a:cubicBezTo>
                  <a:pt x="60710" y="0"/>
                  <a:pt x="68049" y="3136"/>
                  <a:pt x="73453" y="6071"/>
                </a:cubicBezTo>
                <a:cubicBezTo>
                  <a:pt x="74320" y="6538"/>
                  <a:pt x="75154" y="7039"/>
                  <a:pt x="75988" y="7539"/>
                </a:cubicBezTo>
                <a:cubicBezTo>
                  <a:pt x="76388" y="7706"/>
                  <a:pt x="76689" y="7172"/>
                  <a:pt x="76355" y="6972"/>
                </a:cubicBezTo>
                <a:close/>
              </a:path>
            </a:pathLst>
          </a:custGeom>
          <a:solidFill>
            <a:schemeClr val="l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36" name="Google Shape;136;p19"/>
          <p:cNvSpPr/>
          <p:nvPr/>
        </p:nvSpPr>
        <p:spPr>
          <a:xfrm rot="10800000" flipH="1">
            <a:off x="-79600" y="-109724"/>
            <a:ext cx="2755853" cy="596752"/>
          </a:xfrm>
          <a:custGeom>
            <a:avLst/>
            <a:gdLst/>
            <a:ahLst/>
            <a:cxnLst/>
            <a:rect l="l" t="t" r="r" b="b"/>
            <a:pathLst>
              <a:path w="89965" h="19481" extrusionOk="0">
                <a:moveTo>
                  <a:pt x="734" y="17279"/>
                </a:moveTo>
                <a:cubicBezTo>
                  <a:pt x="4237" y="9807"/>
                  <a:pt x="10208" y="2335"/>
                  <a:pt x="19314" y="2902"/>
                </a:cubicBezTo>
                <a:cubicBezTo>
                  <a:pt x="24285" y="3169"/>
                  <a:pt x="28854" y="5938"/>
                  <a:pt x="33291" y="7973"/>
                </a:cubicBezTo>
                <a:cubicBezTo>
                  <a:pt x="37160" y="9774"/>
                  <a:pt x="41263" y="11075"/>
                  <a:pt x="45500" y="11375"/>
                </a:cubicBezTo>
                <a:cubicBezTo>
                  <a:pt x="49336" y="11742"/>
                  <a:pt x="52972" y="10808"/>
                  <a:pt x="56341" y="8973"/>
                </a:cubicBezTo>
                <a:cubicBezTo>
                  <a:pt x="60010" y="7005"/>
                  <a:pt x="63179" y="4203"/>
                  <a:pt x="67215" y="3036"/>
                </a:cubicBezTo>
                <a:cubicBezTo>
                  <a:pt x="77823" y="0"/>
                  <a:pt x="84961" y="11475"/>
                  <a:pt x="89198" y="19147"/>
                </a:cubicBezTo>
                <a:cubicBezTo>
                  <a:pt x="89398" y="19481"/>
                  <a:pt x="89965" y="19181"/>
                  <a:pt x="89731" y="18814"/>
                </a:cubicBezTo>
                <a:cubicBezTo>
                  <a:pt x="85628" y="11308"/>
                  <a:pt x="80491" y="2936"/>
                  <a:pt x="71051" y="2035"/>
                </a:cubicBezTo>
                <a:cubicBezTo>
                  <a:pt x="66882" y="1668"/>
                  <a:pt x="63146" y="3936"/>
                  <a:pt x="59810" y="6038"/>
                </a:cubicBezTo>
                <a:cubicBezTo>
                  <a:pt x="55273" y="8973"/>
                  <a:pt x="51037" y="10975"/>
                  <a:pt x="45533" y="10708"/>
                </a:cubicBezTo>
                <a:cubicBezTo>
                  <a:pt x="40163" y="10441"/>
                  <a:pt x="35159" y="8139"/>
                  <a:pt x="30356" y="5838"/>
                </a:cubicBezTo>
                <a:cubicBezTo>
                  <a:pt x="26186" y="3870"/>
                  <a:pt x="21950" y="2002"/>
                  <a:pt x="17246" y="2168"/>
                </a:cubicBezTo>
                <a:cubicBezTo>
                  <a:pt x="9007" y="2469"/>
                  <a:pt x="3403" y="10174"/>
                  <a:pt x="234" y="16879"/>
                </a:cubicBezTo>
                <a:cubicBezTo>
                  <a:pt x="1" y="17346"/>
                  <a:pt x="568" y="17646"/>
                  <a:pt x="734" y="17279"/>
                </a:cubicBezTo>
                <a:close/>
              </a:path>
            </a:pathLst>
          </a:custGeom>
          <a:solidFill>
            <a:schemeClr val="l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37" name="Google Shape;137;p19"/>
          <p:cNvSpPr txBox="1">
            <a:spLocks noGrp="1"/>
          </p:cNvSpPr>
          <p:nvPr>
            <p:ph type="title"/>
          </p:nvPr>
        </p:nvSpPr>
        <p:spPr>
          <a:xfrm>
            <a:off x="905375" y="2156701"/>
            <a:ext cx="2094000" cy="411600"/>
          </a:xfrm>
          <a:prstGeom prst="rect">
            <a:avLst/>
          </a:prstGeom>
        </p:spPr>
        <p:txBody>
          <a:bodyPr spcFirstLastPara="1" wrap="square" lIns="0" tIns="0" rIns="0" bIns="0" anchor="ctr" anchorCtr="0">
            <a:noAutofit/>
          </a:bodyPr>
          <a:lstStyle>
            <a:lvl1pPr lvl="0" algn="l" rtl="0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000" b="1">
                <a:solidFill>
                  <a:schemeClr val="lt2"/>
                </a:solidFill>
                <a:latin typeface="Syne"/>
                <a:ea typeface="Syne"/>
                <a:cs typeface="Syne"/>
                <a:sym typeface="Syne"/>
              </a:defRPr>
            </a:lvl1pPr>
            <a:lvl2pPr lvl="1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2pPr>
            <a:lvl3pPr lvl="2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3pPr>
            <a:lvl4pPr lvl="3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4pPr>
            <a:lvl5pPr lvl="4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5pPr>
            <a:lvl6pPr lvl="5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6pPr>
            <a:lvl7pPr lvl="6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7pPr>
            <a:lvl8pPr lvl="7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8pPr>
            <a:lvl9pPr lvl="8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9pPr>
          </a:lstStyle>
          <a:p>
            <a:endParaRPr/>
          </a:p>
        </p:txBody>
      </p:sp>
      <p:sp>
        <p:nvSpPr>
          <p:cNvPr id="138" name="Google Shape;138;p19"/>
          <p:cNvSpPr txBox="1">
            <a:spLocks noGrp="1"/>
          </p:cNvSpPr>
          <p:nvPr>
            <p:ph type="subTitle" idx="1"/>
          </p:nvPr>
        </p:nvSpPr>
        <p:spPr>
          <a:xfrm>
            <a:off x="907862" y="2737725"/>
            <a:ext cx="2093100" cy="10230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lvl="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 sz="1600"/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 sz="1600"/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 sz="1600"/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 sz="1600"/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 sz="1600"/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 sz="1600"/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 sz="1600"/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 sz="1600"/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 sz="1600"/>
            </a:lvl9pPr>
          </a:lstStyle>
          <a:p>
            <a:endParaRPr/>
          </a:p>
        </p:txBody>
      </p:sp>
      <p:sp>
        <p:nvSpPr>
          <p:cNvPr id="139" name="Google Shape;139;p19"/>
          <p:cNvSpPr txBox="1">
            <a:spLocks noGrp="1"/>
          </p:cNvSpPr>
          <p:nvPr>
            <p:ph type="title" idx="2"/>
          </p:nvPr>
        </p:nvSpPr>
        <p:spPr>
          <a:xfrm>
            <a:off x="6144625" y="2015125"/>
            <a:ext cx="2094000" cy="411600"/>
          </a:xfrm>
          <a:prstGeom prst="rect">
            <a:avLst/>
          </a:prstGeom>
        </p:spPr>
        <p:txBody>
          <a:bodyPr spcFirstLastPara="1" wrap="square" lIns="0" tIns="0" rIns="0" bIns="0" anchor="ctr" anchorCtr="0">
            <a:noAutofit/>
          </a:bodyPr>
          <a:lstStyle>
            <a:lvl1pPr lvl="0" algn="r" rtl="0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000" b="1">
                <a:solidFill>
                  <a:schemeClr val="lt2"/>
                </a:solidFill>
                <a:latin typeface="Syne"/>
                <a:ea typeface="Syne"/>
                <a:cs typeface="Syne"/>
                <a:sym typeface="Syne"/>
              </a:defRPr>
            </a:lvl1pPr>
            <a:lvl2pPr lvl="1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2pPr>
            <a:lvl3pPr lvl="2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3pPr>
            <a:lvl4pPr lvl="3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4pPr>
            <a:lvl5pPr lvl="4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5pPr>
            <a:lvl6pPr lvl="5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6pPr>
            <a:lvl7pPr lvl="6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7pPr>
            <a:lvl8pPr lvl="7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8pPr>
            <a:lvl9pPr lvl="8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9pPr>
          </a:lstStyle>
          <a:p>
            <a:endParaRPr/>
          </a:p>
        </p:txBody>
      </p:sp>
      <p:sp>
        <p:nvSpPr>
          <p:cNvPr id="140" name="Google Shape;140;p19"/>
          <p:cNvSpPr txBox="1">
            <a:spLocks noGrp="1"/>
          </p:cNvSpPr>
          <p:nvPr>
            <p:ph type="subTitle" idx="3"/>
          </p:nvPr>
        </p:nvSpPr>
        <p:spPr>
          <a:xfrm>
            <a:off x="6144637" y="2589995"/>
            <a:ext cx="2094000" cy="10242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lvl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 sz="1600"/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 sz="1600"/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 sz="1600"/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 sz="1600"/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 sz="1600"/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 sz="1600"/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 sz="1600"/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 sz="1600"/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 sz="1600"/>
            </a:lvl9pPr>
          </a:lstStyle>
          <a:p>
            <a:endParaRPr/>
          </a:p>
        </p:txBody>
      </p:sp>
      <p:sp>
        <p:nvSpPr>
          <p:cNvPr id="141" name="Google Shape;141;p19"/>
          <p:cNvSpPr txBox="1">
            <a:spLocks noGrp="1"/>
          </p:cNvSpPr>
          <p:nvPr>
            <p:ph type="title" idx="4"/>
          </p:nvPr>
        </p:nvSpPr>
        <p:spPr>
          <a:xfrm>
            <a:off x="713250" y="469500"/>
            <a:ext cx="7717500" cy="4539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2800"/>
              <a:buNone/>
              <a:defRPr sz="3100">
                <a:latin typeface="Commissioner ExtraBold"/>
                <a:ea typeface="Commissioner ExtraBold"/>
                <a:cs typeface="Commissioner ExtraBold"/>
                <a:sym typeface="Commissioner ExtraBold"/>
              </a:defRPr>
            </a:lvl1pPr>
            <a:lvl2pPr lvl="1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2pPr>
            <a:lvl3pPr lvl="2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3pPr>
            <a:lvl4pPr lvl="3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4pPr>
            <a:lvl5pPr lvl="4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5pPr>
            <a:lvl6pPr lvl="5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6pPr>
            <a:lvl7pPr lvl="6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7pPr>
            <a:lvl8pPr lvl="7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8pPr>
            <a:lvl9pPr lvl="8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9pPr>
          </a:lstStyle>
          <a:p>
            <a:endParaRPr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text 4">
  <p:cSld name="CUSTOM_15">
    <p:spTree>
      <p:nvGrpSpPr>
        <p:cNvPr id="1" name="Shape 24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2" name="Google Shape;242;p29"/>
          <p:cNvSpPr/>
          <p:nvPr/>
        </p:nvSpPr>
        <p:spPr>
          <a:xfrm>
            <a:off x="80725" y="-1252900"/>
            <a:ext cx="3222108" cy="2328758"/>
          </a:xfrm>
          <a:custGeom>
            <a:avLst/>
            <a:gdLst/>
            <a:ahLst/>
            <a:cxnLst/>
            <a:rect l="l" t="t" r="r" b="b"/>
            <a:pathLst>
              <a:path w="37294" h="26954" extrusionOk="0">
                <a:moveTo>
                  <a:pt x="37060" y="8807"/>
                </a:moveTo>
                <a:cubicBezTo>
                  <a:pt x="36994" y="7840"/>
                  <a:pt x="36727" y="6872"/>
                  <a:pt x="36193" y="6138"/>
                </a:cubicBezTo>
                <a:cubicBezTo>
                  <a:pt x="32390" y="668"/>
                  <a:pt x="24718" y="7406"/>
                  <a:pt x="20282" y="3303"/>
                </a:cubicBezTo>
                <a:cubicBezTo>
                  <a:pt x="18180" y="1268"/>
                  <a:pt x="17546" y="1"/>
                  <a:pt x="14111" y="1068"/>
                </a:cubicBezTo>
                <a:cubicBezTo>
                  <a:pt x="11342" y="1902"/>
                  <a:pt x="8940" y="4270"/>
                  <a:pt x="8507" y="7206"/>
                </a:cubicBezTo>
                <a:cubicBezTo>
                  <a:pt x="8240" y="8707"/>
                  <a:pt x="8507" y="10275"/>
                  <a:pt x="8407" y="11842"/>
                </a:cubicBezTo>
                <a:cubicBezTo>
                  <a:pt x="8373" y="12743"/>
                  <a:pt x="8206" y="13644"/>
                  <a:pt x="7706" y="14411"/>
                </a:cubicBezTo>
                <a:cubicBezTo>
                  <a:pt x="6272" y="16813"/>
                  <a:pt x="2836" y="17280"/>
                  <a:pt x="1435" y="19715"/>
                </a:cubicBezTo>
                <a:cubicBezTo>
                  <a:pt x="1" y="22350"/>
                  <a:pt x="2269" y="25986"/>
                  <a:pt x="5238" y="26453"/>
                </a:cubicBezTo>
                <a:cubicBezTo>
                  <a:pt x="8206" y="26953"/>
                  <a:pt x="11209" y="25085"/>
                  <a:pt x="12876" y="22550"/>
                </a:cubicBezTo>
                <a:cubicBezTo>
                  <a:pt x="13911" y="20916"/>
                  <a:pt x="14611" y="19048"/>
                  <a:pt x="16045" y="17747"/>
                </a:cubicBezTo>
                <a:cubicBezTo>
                  <a:pt x="17880" y="16145"/>
                  <a:pt x="20482" y="15912"/>
                  <a:pt x="22984" y="16145"/>
                </a:cubicBezTo>
                <a:cubicBezTo>
                  <a:pt x="23351" y="16179"/>
                  <a:pt x="23684" y="16212"/>
                  <a:pt x="24051" y="16246"/>
                </a:cubicBezTo>
                <a:cubicBezTo>
                  <a:pt x="26853" y="16579"/>
                  <a:pt x="29722" y="17146"/>
                  <a:pt x="32357" y="16145"/>
                </a:cubicBezTo>
                <a:cubicBezTo>
                  <a:pt x="35326" y="15011"/>
                  <a:pt x="37294" y="11876"/>
                  <a:pt x="37060" y="8807"/>
                </a:cubicBez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43" name="Google Shape;243;p29"/>
          <p:cNvSpPr/>
          <p:nvPr/>
        </p:nvSpPr>
        <p:spPr>
          <a:xfrm flipH="1">
            <a:off x="3975925" y="4354225"/>
            <a:ext cx="5193507" cy="970812"/>
          </a:xfrm>
          <a:custGeom>
            <a:avLst/>
            <a:gdLst/>
            <a:ahLst/>
            <a:cxnLst/>
            <a:rect l="l" t="t" r="r" b="b"/>
            <a:pathLst>
              <a:path w="85129" h="15913" extrusionOk="0">
                <a:moveTo>
                  <a:pt x="81192" y="11976"/>
                </a:moveTo>
                <a:cubicBezTo>
                  <a:pt x="76022" y="6973"/>
                  <a:pt x="68016" y="4037"/>
                  <a:pt x="61511" y="7073"/>
                </a:cubicBezTo>
                <a:cubicBezTo>
                  <a:pt x="58643" y="8407"/>
                  <a:pt x="56207" y="10575"/>
                  <a:pt x="53005" y="11075"/>
                </a:cubicBezTo>
                <a:cubicBezTo>
                  <a:pt x="51437" y="11342"/>
                  <a:pt x="49803" y="11242"/>
                  <a:pt x="48202" y="10975"/>
                </a:cubicBezTo>
                <a:cubicBezTo>
                  <a:pt x="46434" y="10608"/>
                  <a:pt x="44666" y="10008"/>
                  <a:pt x="43031" y="9241"/>
                </a:cubicBezTo>
                <a:cubicBezTo>
                  <a:pt x="38795" y="7239"/>
                  <a:pt x="34992" y="4304"/>
                  <a:pt x="30689" y="2403"/>
                </a:cubicBezTo>
                <a:cubicBezTo>
                  <a:pt x="26353" y="568"/>
                  <a:pt x="21016" y="1"/>
                  <a:pt x="17180" y="2803"/>
                </a:cubicBezTo>
                <a:cubicBezTo>
                  <a:pt x="15745" y="3870"/>
                  <a:pt x="14611" y="5338"/>
                  <a:pt x="13143" y="6405"/>
                </a:cubicBezTo>
                <a:cubicBezTo>
                  <a:pt x="10942" y="8040"/>
                  <a:pt x="8140" y="8640"/>
                  <a:pt x="5671" y="9741"/>
                </a:cubicBezTo>
                <a:cubicBezTo>
                  <a:pt x="3336" y="10842"/>
                  <a:pt x="1335" y="13210"/>
                  <a:pt x="1" y="15912"/>
                </a:cubicBezTo>
                <a:lnTo>
                  <a:pt x="44032" y="15912"/>
                </a:lnTo>
                <a:lnTo>
                  <a:pt x="85128" y="15912"/>
                </a:lnTo>
                <a:cubicBezTo>
                  <a:pt x="83727" y="14678"/>
                  <a:pt x="82526" y="13244"/>
                  <a:pt x="81192" y="11976"/>
                </a:cubicBez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44" name="Google Shape;244;p29"/>
          <p:cNvSpPr/>
          <p:nvPr/>
        </p:nvSpPr>
        <p:spPr>
          <a:xfrm rot="9900048">
            <a:off x="-185655" y="66977"/>
            <a:ext cx="2914762" cy="508641"/>
          </a:xfrm>
          <a:custGeom>
            <a:avLst/>
            <a:gdLst/>
            <a:ahLst/>
            <a:cxnLst/>
            <a:rect l="l" t="t" r="r" b="b"/>
            <a:pathLst>
              <a:path w="89965" h="19481" extrusionOk="0">
                <a:moveTo>
                  <a:pt x="734" y="17279"/>
                </a:moveTo>
                <a:cubicBezTo>
                  <a:pt x="4237" y="9807"/>
                  <a:pt x="10208" y="2335"/>
                  <a:pt x="19314" y="2902"/>
                </a:cubicBezTo>
                <a:cubicBezTo>
                  <a:pt x="24285" y="3169"/>
                  <a:pt x="28854" y="5938"/>
                  <a:pt x="33291" y="7973"/>
                </a:cubicBezTo>
                <a:cubicBezTo>
                  <a:pt x="37160" y="9774"/>
                  <a:pt x="41263" y="11075"/>
                  <a:pt x="45500" y="11375"/>
                </a:cubicBezTo>
                <a:cubicBezTo>
                  <a:pt x="49336" y="11742"/>
                  <a:pt x="52972" y="10808"/>
                  <a:pt x="56341" y="8973"/>
                </a:cubicBezTo>
                <a:cubicBezTo>
                  <a:pt x="60010" y="7005"/>
                  <a:pt x="63179" y="4203"/>
                  <a:pt x="67215" y="3036"/>
                </a:cubicBezTo>
                <a:cubicBezTo>
                  <a:pt x="77823" y="0"/>
                  <a:pt x="84961" y="11475"/>
                  <a:pt x="89198" y="19147"/>
                </a:cubicBezTo>
                <a:cubicBezTo>
                  <a:pt x="89398" y="19481"/>
                  <a:pt x="89965" y="19181"/>
                  <a:pt x="89731" y="18814"/>
                </a:cubicBezTo>
                <a:cubicBezTo>
                  <a:pt x="85628" y="11308"/>
                  <a:pt x="80491" y="2936"/>
                  <a:pt x="71051" y="2035"/>
                </a:cubicBezTo>
                <a:cubicBezTo>
                  <a:pt x="66882" y="1668"/>
                  <a:pt x="63146" y="3936"/>
                  <a:pt x="59810" y="6038"/>
                </a:cubicBezTo>
                <a:cubicBezTo>
                  <a:pt x="55273" y="8973"/>
                  <a:pt x="51037" y="10975"/>
                  <a:pt x="45533" y="10708"/>
                </a:cubicBezTo>
                <a:cubicBezTo>
                  <a:pt x="40163" y="10441"/>
                  <a:pt x="35159" y="8139"/>
                  <a:pt x="30356" y="5838"/>
                </a:cubicBezTo>
                <a:cubicBezTo>
                  <a:pt x="26186" y="3870"/>
                  <a:pt x="21950" y="2002"/>
                  <a:pt x="17246" y="2168"/>
                </a:cubicBezTo>
                <a:cubicBezTo>
                  <a:pt x="9007" y="2469"/>
                  <a:pt x="3403" y="10174"/>
                  <a:pt x="234" y="16879"/>
                </a:cubicBezTo>
                <a:cubicBezTo>
                  <a:pt x="1" y="17346"/>
                  <a:pt x="568" y="17646"/>
                  <a:pt x="734" y="17279"/>
                </a:cubicBez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45" name="Google Shape;245;p29"/>
          <p:cNvSpPr txBox="1">
            <a:spLocks noGrp="1"/>
          </p:cNvSpPr>
          <p:nvPr>
            <p:ph type="title"/>
          </p:nvPr>
        </p:nvSpPr>
        <p:spPr>
          <a:xfrm>
            <a:off x="1839288" y="2952375"/>
            <a:ext cx="5415000" cy="8472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lvl="0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SzPts val="5200"/>
              <a:buFont typeface="Commissioner"/>
              <a:buNone/>
              <a:defRPr>
                <a:latin typeface="Commissioner ExtraBold"/>
                <a:ea typeface="Commissioner ExtraBold"/>
                <a:cs typeface="Commissioner ExtraBold"/>
                <a:sym typeface="Commissioner ExtraBold"/>
              </a:defRPr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5200"/>
              <a:buNone/>
              <a:defRPr sz="4200"/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5200"/>
              <a:buNone/>
              <a:defRPr sz="4200"/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5200"/>
              <a:buNone/>
              <a:defRPr sz="4200"/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5200"/>
              <a:buNone/>
              <a:defRPr sz="4200"/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5200"/>
              <a:buNone/>
              <a:defRPr sz="4200"/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5200"/>
              <a:buNone/>
              <a:defRPr sz="4200"/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5200"/>
              <a:buNone/>
              <a:defRPr sz="4200"/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5200"/>
              <a:buNone/>
              <a:defRPr sz="4200"/>
            </a:lvl9pPr>
          </a:lstStyle>
          <a:p>
            <a:endParaRPr/>
          </a:p>
        </p:txBody>
      </p:sp>
      <p:sp>
        <p:nvSpPr>
          <p:cNvPr id="246" name="Google Shape;246;p29"/>
          <p:cNvSpPr txBox="1">
            <a:spLocks noGrp="1"/>
          </p:cNvSpPr>
          <p:nvPr>
            <p:ph type="subTitle" idx="1"/>
          </p:nvPr>
        </p:nvSpPr>
        <p:spPr>
          <a:xfrm>
            <a:off x="2374938" y="3885002"/>
            <a:ext cx="4343700" cy="7743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1600"/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9pPr>
          </a:lstStyle>
          <a:p>
            <a:endParaRPr/>
          </a:p>
        </p:txBody>
      </p:sp>
      <p:sp>
        <p:nvSpPr>
          <p:cNvPr id="247" name="Google Shape;247;p29"/>
          <p:cNvSpPr/>
          <p:nvPr/>
        </p:nvSpPr>
        <p:spPr>
          <a:xfrm>
            <a:off x="8217375" y="3969600"/>
            <a:ext cx="701350" cy="689700"/>
          </a:xfrm>
          <a:custGeom>
            <a:avLst/>
            <a:gdLst/>
            <a:ahLst/>
            <a:cxnLst/>
            <a:rect l="l" t="t" r="r" b="b"/>
            <a:pathLst>
              <a:path w="28054" h="27588" extrusionOk="0">
                <a:moveTo>
                  <a:pt x="20915" y="1969"/>
                </a:moveTo>
                <a:cubicBezTo>
                  <a:pt x="20548" y="1635"/>
                  <a:pt x="20114" y="1302"/>
                  <a:pt x="19647" y="1035"/>
                </a:cubicBezTo>
                <a:cubicBezTo>
                  <a:pt x="17779" y="1"/>
                  <a:pt x="15244" y="168"/>
                  <a:pt x="13576" y="1535"/>
                </a:cubicBezTo>
                <a:cubicBezTo>
                  <a:pt x="11608" y="3070"/>
                  <a:pt x="10608" y="5805"/>
                  <a:pt x="9707" y="8040"/>
                </a:cubicBezTo>
                <a:cubicBezTo>
                  <a:pt x="9640" y="8173"/>
                  <a:pt x="9607" y="8240"/>
                  <a:pt x="9574" y="8374"/>
                </a:cubicBezTo>
                <a:cubicBezTo>
                  <a:pt x="8573" y="10809"/>
                  <a:pt x="7305" y="12043"/>
                  <a:pt x="4970" y="13411"/>
                </a:cubicBezTo>
                <a:cubicBezTo>
                  <a:pt x="4136" y="13911"/>
                  <a:pt x="3236" y="14411"/>
                  <a:pt x="2569" y="15145"/>
                </a:cubicBezTo>
                <a:cubicBezTo>
                  <a:pt x="0" y="17714"/>
                  <a:pt x="934" y="22417"/>
                  <a:pt x="3769" y="24685"/>
                </a:cubicBezTo>
                <a:cubicBezTo>
                  <a:pt x="7439" y="27587"/>
                  <a:pt x="12876" y="26853"/>
                  <a:pt x="17179" y="25019"/>
                </a:cubicBezTo>
                <a:cubicBezTo>
                  <a:pt x="17980" y="24685"/>
                  <a:pt x="18747" y="24318"/>
                  <a:pt x="19481" y="23885"/>
                </a:cubicBezTo>
                <a:cubicBezTo>
                  <a:pt x="21182" y="22917"/>
                  <a:pt x="22783" y="21750"/>
                  <a:pt x="23984" y="20215"/>
                </a:cubicBezTo>
                <a:cubicBezTo>
                  <a:pt x="28053" y="14978"/>
                  <a:pt x="25652" y="6072"/>
                  <a:pt x="20915" y="1969"/>
                </a:cubicBezTo>
                <a:close/>
              </a:path>
            </a:pathLst>
          </a:custGeom>
          <a:solidFill>
            <a:schemeClr val="l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Background">
  <p:cSld name="CUSTOM_17">
    <p:spTree>
      <p:nvGrpSpPr>
        <p:cNvPr id="1" name="Shape 28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1" name="Google Shape;281;p33"/>
          <p:cNvSpPr/>
          <p:nvPr/>
        </p:nvSpPr>
        <p:spPr>
          <a:xfrm>
            <a:off x="6430655" y="1855978"/>
            <a:ext cx="6884659" cy="4975843"/>
          </a:xfrm>
          <a:custGeom>
            <a:avLst/>
            <a:gdLst/>
            <a:ahLst/>
            <a:cxnLst/>
            <a:rect l="l" t="t" r="r" b="b"/>
            <a:pathLst>
              <a:path w="37294" h="26954" extrusionOk="0">
                <a:moveTo>
                  <a:pt x="37060" y="8807"/>
                </a:moveTo>
                <a:cubicBezTo>
                  <a:pt x="36994" y="7840"/>
                  <a:pt x="36727" y="6872"/>
                  <a:pt x="36193" y="6138"/>
                </a:cubicBezTo>
                <a:cubicBezTo>
                  <a:pt x="32390" y="668"/>
                  <a:pt x="24718" y="7406"/>
                  <a:pt x="20282" y="3303"/>
                </a:cubicBezTo>
                <a:cubicBezTo>
                  <a:pt x="18180" y="1268"/>
                  <a:pt x="17546" y="1"/>
                  <a:pt x="14111" y="1068"/>
                </a:cubicBezTo>
                <a:cubicBezTo>
                  <a:pt x="11342" y="1902"/>
                  <a:pt x="8940" y="4270"/>
                  <a:pt x="8507" y="7206"/>
                </a:cubicBezTo>
                <a:cubicBezTo>
                  <a:pt x="8240" y="8707"/>
                  <a:pt x="8507" y="10275"/>
                  <a:pt x="8407" y="11842"/>
                </a:cubicBezTo>
                <a:cubicBezTo>
                  <a:pt x="8373" y="12743"/>
                  <a:pt x="8206" y="13644"/>
                  <a:pt x="7706" y="14411"/>
                </a:cubicBezTo>
                <a:cubicBezTo>
                  <a:pt x="6272" y="16813"/>
                  <a:pt x="2836" y="17280"/>
                  <a:pt x="1435" y="19715"/>
                </a:cubicBezTo>
                <a:cubicBezTo>
                  <a:pt x="1" y="22350"/>
                  <a:pt x="2269" y="25986"/>
                  <a:pt x="5238" y="26453"/>
                </a:cubicBezTo>
                <a:cubicBezTo>
                  <a:pt x="8206" y="26953"/>
                  <a:pt x="11209" y="25085"/>
                  <a:pt x="12876" y="22550"/>
                </a:cubicBezTo>
                <a:cubicBezTo>
                  <a:pt x="13911" y="20916"/>
                  <a:pt x="14611" y="19048"/>
                  <a:pt x="16045" y="17747"/>
                </a:cubicBezTo>
                <a:cubicBezTo>
                  <a:pt x="17880" y="16145"/>
                  <a:pt x="20482" y="15912"/>
                  <a:pt x="22984" y="16145"/>
                </a:cubicBezTo>
                <a:cubicBezTo>
                  <a:pt x="23351" y="16179"/>
                  <a:pt x="23684" y="16212"/>
                  <a:pt x="24051" y="16246"/>
                </a:cubicBezTo>
                <a:cubicBezTo>
                  <a:pt x="26853" y="16579"/>
                  <a:pt x="29722" y="17146"/>
                  <a:pt x="32357" y="16145"/>
                </a:cubicBezTo>
                <a:cubicBezTo>
                  <a:pt x="35326" y="15011"/>
                  <a:pt x="37294" y="11876"/>
                  <a:pt x="37060" y="8807"/>
                </a:cubicBez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82" name="Google Shape;282;p33"/>
          <p:cNvSpPr/>
          <p:nvPr/>
        </p:nvSpPr>
        <p:spPr>
          <a:xfrm>
            <a:off x="-362825" y="-320375"/>
            <a:ext cx="5841347" cy="2519468"/>
          </a:xfrm>
          <a:custGeom>
            <a:avLst/>
            <a:gdLst/>
            <a:ahLst/>
            <a:cxnLst/>
            <a:rect l="l" t="t" r="r" b="b"/>
            <a:pathLst>
              <a:path w="66515" h="28689" extrusionOk="0">
                <a:moveTo>
                  <a:pt x="58376" y="1202"/>
                </a:moveTo>
                <a:lnTo>
                  <a:pt x="1" y="1202"/>
                </a:lnTo>
                <a:lnTo>
                  <a:pt x="1" y="28688"/>
                </a:lnTo>
                <a:cubicBezTo>
                  <a:pt x="835" y="23684"/>
                  <a:pt x="167" y="18214"/>
                  <a:pt x="1669" y="13244"/>
                </a:cubicBezTo>
                <a:cubicBezTo>
                  <a:pt x="2636" y="10141"/>
                  <a:pt x="4471" y="7306"/>
                  <a:pt x="6972" y="5171"/>
                </a:cubicBezTo>
                <a:cubicBezTo>
                  <a:pt x="8207" y="4070"/>
                  <a:pt x="9674" y="3170"/>
                  <a:pt x="11242" y="2536"/>
                </a:cubicBezTo>
                <a:cubicBezTo>
                  <a:pt x="17513" y="1"/>
                  <a:pt x="24752" y="2503"/>
                  <a:pt x="30522" y="6072"/>
                </a:cubicBezTo>
                <a:cubicBezTo>
                  <a:pt x="33091" y="7640"/>
                  <a:pt x="35760" y="9474"/>
                  <a:pt x="38695" y="9241"/>
                </a:cubicBezTo>
                <a:cubicBezTo>
                  <a:pt x="42464" y="8974"/>
                  <a:pt x="45867" y="5371"/>
                  <a:pt x="49369" y="6706"/>
                </a:cubicBezTo>
                <a:cubicBezTo>
                  <a:pt x="51371" y="7473"/>
                  <a:pt x="52505" y="9541"/>
                  <a:pt x="53539" y="11409"/>
                </a:cubicBezTo>
                <a:cubicBezTo>
                  <a:pt x="53539" y="11409"/>
                  <a:pt x="53539" y="11476"/>
                  <a:pt x="53606" y="11476"/>
                </a:cubicBezTo>
                <a:cubicBezTo>
                  <a:pt x="54640" y="13344"/>
                  <a:pt x="56141" y="15345"/>
                  <a:pt x="58242" y="15545"/>
                </a:cubicBezTo>
                <a:cubicBezTo>
                  <a:pt x="60844" y="15812"/>
                  <a:pt x="62846" y="13244"/>
                  <a:pt x="63746" y="10842"/>
                </a:cubicBezTo>
                <a:cubicBezTo>
                  <a:pt x="64947" y="7806"/>
                  <a:pt x="65347" y="4237"/>
                  <a:pt x="66515" y="1235"/>
                </a:cubicBezTo>
                <a:lnTo>
                  <a:pt x="58376" y="1235"/>
                </a:lnTo>
                <a:close/>
              </a:path>
            </a:pathLst>
          </a:custGeom>
          <a:solidFill>
            <a:schemeClr val="l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83" name="Google Shape;283;p33"/>
          <p:cNvSpPr/>
          <p:nvPr/>
        </p:nvSpPr>
        <p:spPr>
          <a:xfrm>
            <a:off x="6705700" y="2199100"/>
            <a:ext cx="3543224" cy="3413764"/>
          </a:xfrm>
          <a:custGeom>
            <a:avLst/>
            <a:gdLst/>
            <a:ahLst/>
            <a:cxnLst/>
            <a:rect l="l" t="t" r="r" b="b"/>
            <a:pathLst>
              <a:path w="76689" h="73887" extrusionOk="0">
                <a:moveTo>
                  <a:pt x="76355" y="6972"/>
                </a:moveTo>
                <a:cubicBezTo>
                  <a:pt x="71552" y="4170"/>
                  <a:pt x="66648" y="1468"/>
                  <a:pt x="60977" y="1368"/>
                </a:cubicBezTo>
                <a:cubicBezTo>
                  <a:pt x="56341" y="1301"/>
                  <a:pt x="52304" y="3603"/>
                  <a:pt x="49969" y="7606"/>
                </a:cubicBezTo>
                <a:cubicBezTo>
                  <a:pt x="47601" y="11675"/>
                  <a:pt x="47201" y="16645"/>
                  <a:pt x="45700" y="21049"/>
                </a:cubicBezTo>
                <a:cubicBezTo>
                  <a:pt x="43798" y="26786"/>
                  <a:pt x="39429" y="32290"/>
                  <a:pt x="34592" y="35859"/>
                </a:cubicBezTo>
                <a:cubicBezTo>
                  <a:pt x="32257" y="37560"/>
                  <a:pt x="29522" y="38695"/>
                  <a:pt x="26653" y="38961"/>
                </a:cubicBezTo>
                <a:cubicBezTo>
                  <a:pt x="23284" y="39228"/>
                  <a:pt x="19981" y="37827"/>
                  <a:pt x="16946" y="36660"/>
                </a:cubicBezTo>
                <a:cubicBezTo>
                  <a:pt x="12476" y="34925"/>
                  <a:pt x="7239" y="33691"/>
                  <a:pt x="3269" y="37160"/>
                </a:cubicBezTo>
                <a:cubicBezTo>
                  <a:pt x="0" y="40029"/>
                  <a:pt x="101" y="44665"/>
                  <a:pt x="2169" y="48068"/>
                </a:cubicBezTo>
                <a:cubicBezTo>
                  <a:pt x="3336" y="50003"/>
                  <a:pt x="5104" y="51537"/>
                  <a:pt x="6639" y="53172"/>
                </a:cubicBezTo>
                <a:cubicBezTo>
                  <a:pt x="8840" y="55440"/>
                  <a:pt x="10508" y="57942"/>
                  <a:pt x="11575" y="60944"/>
                </a:cubicBezTo>
                <a:cubicBezTo>
                  <a:pt x="12943" y="64947"/>
                  <a:pt x="12843" y="69350"/>
                  <a:pt x="11575" y="73353"/>
                </a:cubicBezTo>
                <a:cubicBezTo>
                  <a:pt x="11442" y="73720"/>
                  <a:pt x="12009" y="73886"/>
                  <a:pt x="12142" y="73519"/>
                </a:cubicBezTo>
                <a:cubicBezTo>
                  <a:pt x="13644" y="69016"/>
                  <a:pt x="13543" y="63913"/>
                  <a:pt x="11675" y="59543"/>
                </a:cubicBezTo>
                <a:cubicBezTo>
                  <a:pt x="10775" y="57341"/>
                  <a:pt x="9507" y="55407"/>
                  <a:pt x="7939" y="53605"/>
                </a:cubicBezTo>
                <a:cubicBezTo>
                  <a:pt x="6038" y="51504"/>
                  <a:pt x="3870" y="49702"/>
                  <a:pt x="2369" y="47267"/>
                </a:cubicBezTo>
                <a:cubicBezTo>
                  <a:pt x="701" y="44599"/>
                  <a:pt x="968" y="41430"/>
                  <a:pt x="2602" y="38861"/>
                </a:cubicBezTo>
                <a:cubicBezTo>
                  <a:pt x="4771" y="35426"/>
                  <a:pt x="9040" y="35225"/>
                  <a:pt x="12643" y="35993"/>
                </a:cubicBezTo>
                <a:cubicBezTo>
                  <a:pt x="18147" y="37160"/>
                  <a:pt x="22717" y="40429"/>
                  <a:pt x="28554" y="39328"/>
                </a:cubicBezTo>
                <a:cubicBezTo>
                  <a:pt x="33491" y="38394"/>
                  <a:pt x="37527" y="34592"/>
                  <a:pt x="40596" y="30922"/>
                </a:cubicBezTo>
                <a:cubicBezTo>
                  <a:pt x="43965" y="26853"/>
                  <a:pt x="46167" y="22383"/>
                  <a:pt x="47468" y="17246"/>
                </a:cubicBezTo>
                <a:cubicBezTo>
                  <a:pt x="48769" y="12075"/>
                  <a:pt x="49836" y="6405"/>
                  <a:pt x="54806" y="3503"/>
                </a:cubicBezTo>
                <a:cubicBezTo>
                  <a:pt x="60710" y="0"/>
                  <a:pt x="68049" y="3136"/>
                  <a:pt x="73453" y="6071"/>
                </a:cubicBezTo>
                <a:cubicBezTo>
                  <a:pt x="74320" y="6538"/>
                  <a:pt x="75154" y="7039"/>
                  <a:pt x="75988" y="7539"/>
                </a:cubicBezTo>
                <a:cubicBezTo>
                  <a:pt x="76388" y="7706"/>
                  <a:pt x="76689" y="7172"/>
                  <a:pt x="76355" y="6972"/>
                </a:cubicBez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Background 1">
  <p:cSld name="CUSTOM_17_1">
    <p:spTree>
      <p:nvGrpSpPr>
        <p:cNvPr id="1" name="Shape 28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5" name="Google Shape;285;p34"/>
          <p:cNvSpPr/>
          <p:nvPr/>
        </p:nvSpPr>
        <p:spPr>
          <a:xfrm>
            <a:off x="-2872720" y="3172028"/>
            <a:ext cx="6884659" cy="4975843"/>
          </a:xfrm>
          <a:custGeom>
            <a:avLst/>
            <a:gdLst/>
            <a:ahLst/>
            <a:cxnLst/>
            <a:rect l="l" t="t" r="r" b="b"/>
            <a:pathLst>
              <a:path w="37294" h="26954" extrusionOk="0">
                <a:moveTo>
                  <a:pt x="37060" y="8807"/>
                </a:moveTo>
                <a:cubicBezTo>
                  <a:pt x="36994" y="7840"/>
                  <a:pt x="36727" y="6872"/>
                  <a:pt x="36193" y="6138"/>
                </a:cubicBezTo>
                <a:cubicBezTo>
                  <a:pt x="32390" y="668"/>
                  <a:pt x="24718" y="7406"/>
                  <a:pt x="20282" y="3303"/>
                </a:cubicBezTo>
                <a:cubicBezTo>
                  <a:pt x="18180" y="1268"/>
                  <a:pt x="17546" y="1"/>
                  <a:pt x="14111" y="1068"/>
                </a:cubicBezTo>
                <a:cubicBezTo>
                  <a:pt x="11342" y="1902"/>
                  <a:pt x="8940" y="4270"/>
                  <a:pt x="8507" y="7206"/>
                </a:cubicBezTo>
                <a:cubicBezTo>
                  <a:pt x="8240" y="8707"/>
                  <a:pt x="8507" y="10275"/>
                  <a:pt x="8407" y="11842"/>
                </a:cubicBezTo>
                <a:cubicBezTo>
                  <a:pt x="8373" y="12743"/>
                  <a:pt x="8206" y="13644"/>
                  <a:pt x="7706" y="14411"/>
                </a:cubicBezTo>
                <a:cubicBezTo>
                  <a:pt x="6272" y="16813"/>
                  <a:pt x="2836" y="17280"/>
                  <a:pt x="1435" y="19715"/>
                </a:cubicBezTo>
                <a:cubicBezTo>
                  <a:pt x="1" y="22350"/>
                  <a:pt x="2269" y="25986"/>
                  <a:pt x="5238" y="26453"/>
                </a:cubicBezTo>
                <a:cubicBezTo>
                  <a:pt x="8206" y="26953"/>
                  <a:pt x="11209" y="25085"/>
                  <a:pt x="12876" y="22550"/>
                </a:cubicBezTo>
                <a:cubicBezTo>
                  <a:pt x="13911" y="20916"/>
                  <a:pt x="14611" y="19048"/>
                  <a:pt x="16045" y="17747"/>
                </a:cubicBezTo>
                <a:cubicBezTo>
                  <a:pt x="17880" y="16145"/>
                  <a:pt x="20482" y="15912"/>
                  <a:pt x="22984" y="16145"/>
                </a:cubicBezTo>
                <a:cubicBezTo>
                  <a:pt x="23351" y="16179"/>
                  <a:pt x="23684" y="16212"/>
                  <a:pt x="24051" y="16246"/>
                </a:cubicBezTo>
                <a:cubicBezTo>
                  <a:pt x="26853" y="16579"/>
                  <a:pt x="29722" y="17146"/>
                  <a:pt x="32357" y="16145"/>
                </a:cubicBezTo>
                <a:cubicBezTo>
                  <a:pt x="35326" y="15011"/>
                  <a:pt x="37294" y="11876"/>
                  <a:pt x="37060" y="8807"/>
                </a:cubicBez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86" name="Google Shape;286;p34"/>
          <p:cNvSpPr/>
          <p:nvPr/>
        </p:nvSpPr>
        <p:spPr>
          <a:xfrm flipH="1">
            <a:off x="4764725" y="-224775"/>
            <a:ext cx="5841347" cy="2519468"/>
          </a:xfrm>
          <a:custGeom>
            <a:avLst/>
            <a:gdLst/>
            <a:ahLst/>
            <a:cxnLst/>
            <a:rect l="l" t="t" r="r" b="b"/>
            <a:pathLst>
              <a:path w="66515" h="28689" extrusionOk="0">
                <a:moveTo>
                  <a:pt x="58376" y="1202"/>
                </a:moveTo>
                <a:lnTo>
                  <a:pt x="1" y="1202"/>
                </a:lnTo>
                <a:lnTo>
                  <a:pt x="1" y="28688"/>
                </a:lnTo>
                <a:cubicBezTo>
                  <a:pt x="835" y="23684"/>
                  <a:pt x="167" y="18214"/>
                  <a:pt x="1669" y="13244"/>
                </a:cubicBezTo>
                <a:cubicBezTo>
                  <a:pt x="2636" y="10141"/>
                  <a:pt x="4471" y="7306"/>
                  <a:pt x="6972" y="5171"/>
                </a:cubicBezTo>
                <a:cubicBezTo>
                  <a:pt x="8207" y="4070"/>
                  <a:pt x="9674" y="3170"/>
                  <a:pt x="11242" y="2536"/>
                </a:cubicBezTo>
                <a:cubicBezTo>
                  <a:pt x="17513" y="1"/>
                  <a:pt x="24752" y="2503"/>
                  <a:pt x="30522" y="6072"/>
                </a:cubicBezTo>
                <a:cubicBezTo>
                  <a:pt x="33091" y="7640"/>
                  <a:pt x="35760" y="9474"/>
                  <a:pt x="38695" y="9241"/>
                </a:cubicBezTo>
                <a:cubicBezTo>
                  <a:pt x="42464" y="8974"/>
                  <a:pt x="45867" y="5371"/>
                  <a:pt x="49369" y="6706"/>
                </a:cubicBezTo>
                <a:cubicBezTo>
                  <a:pt x="51371" y="7473"/>
                  <a:pt x="52505" y="9541"/>
                  <a:pt x="53539" y="11409"/>
                </a:cubicBezTo>
                <a:cubicBezTo>
                  <a:pt x="53539" y="11409"/>
                  <a:pt x="53539" y="11476"/>
                  <a:pt x="53606" y="11476"/>
                </a:cubicBezTo>
                <a:cubicBezTo>
                  <a:pt x="54640" y="13344"/>
                  <a:pt x="56141" y="15345"/>
                  <a:pt x="58242" y="15545"/>
                </a:cubicBezTo>
                <a:cubicBezTo>
                  <a:pt x="60844" y="15812"/>
                  <a:pt x="62846" y="13244"/>
                  <a:pt x="63746" y="10842"/>
                </a:cubicBezTo>
                <a:cubicBezTo>
                  <a:pt x="64947" y="7806"/>
                  <a:pt x="65347" y="4237"/>
                  <a:pt x="66515" y="1235"/>
                </a:cubicBezTo>
                <a:lnTo>
                  <a:pt x="58376" y="1235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87" name="Google Shape;287;p34"/>
          <p:cNvSpPr/>
          <p:nvPr/>
        </p:nvSpPr>
        <p:spPr>
          <a:xfrm rot="4500029">
            <a:off x="93659" y="2718207"/>
            <a:ext cx="3543161" cy="3413704"/>
          </a:xfrm>
          <a:custGeom>
            <a:avLst/>
            <a:gdLst/>
            <a:ahLst/>
            <a:cxnLst/>
            <a:rect l="l" t="t" r="r" b="b"/>
            <a:pathLst>
              <a:path w="76689" h="73887" extrusionOk="0">
                <a:moveTo>
                  <a:pt x="76355" y="6972"/>
                </a:moveTo>
                <a:cubicBezTo>
                  <a:pt x="71552" y="4170"/>
                  <a:pt x="66648" y="1468"/>
                  <a:pt x="60977" y="1368"/>
                </a:cubicBezTo>
                <a:cubicBezTo>
                  <a:pt x="56341" y="1301"/>
                  <a:pt x="52304" y="3603"/>
                  <a:pt x="49969" y="7606"/>
                </a:cubicBezTo>
                <a:cubicBezTo>
                  <a:pt x="47601" y="11675"/>
                  <a:pt x="47201" y="16645"/>
                  <a:pt x="45700" y="21049"/>
                </a:cubicBezTo>
                <a:cubicBezTo>
                  <a:pt x="43798" y="26786"/>
                  <a:pt x="39429" y="32290"/>
                  <a:pt x="34592" y="35859"/>
                </a:cubicBezTo>
                <a:cubicBezTo>
                  <a:pt x="32257" y="37560"/>
                  <a:pt x="29522" y="38695"/>
                  <a:pt x="26653" y="38961"/>
                </a:cubicBezTo>
                <a:cubicBezTo>
                  <a:pt x="23284" y="39228"/>
                  <a:pt x="19981" y="37827"/>
                  <a:pt x="16946" y="36660"/>
                </a:cubicBezTo>
                <a:cubicBezTo>
                  <a:pt x="12476" y="34925"/>
                  <a:pt x="7239" y="33691"/>
                  <a:pt x="3269" y="37160"/>
                </a:cubicBezTo>
                <a:cubicBezTo>
                  <a:pt x="0" y="40029"/>
                  <a:pt x="101" y="44665"/>
                  <a:pt x="2169" y="48068"/>
                </a:cubicBezTo>
                <a:cubicBezTo>
                  <a:pt x="3336" y="50003"/>
                  <a:pt x="5104" y="51537"/>
                  <a:pt x="6639" y="53172"/>
                </a:cubicBezTo>
                <a:cubicBezTo>
                  <a:pt x="8840" y="55440"/>
                  <a:pt x="10508" y="57942"/>
                  <a:pt x="11575" y="60944"/>
                </a:cubicBezTo>
                <a:cubicBezTo>
                  <a:pt x="12943" y="64947"/>
                  <a:pt x="12843" y="69350"/>
                  <a:pt x="11575" y="73353"/>
                </a:cubicBezTo>
                <a:cubicBezTo>
                  <a:pt x="11442" y="73720"/>
                  <a:pt x="12009" y="73886"/>
                  <a:pt x="12142" y="73519"/>
                </a:cubicBezTo>
                <a:cubicBezTo>
                  <a:pt x="13644" y="69016"/>
                  <a:pt x="13543" y="63913"/>
                  <a:pt x="11675" y="59543"/>
                </a:cubicBezTo>
                <a:cubicBezTo>
                  <a:pt x="10775" y="57341"/>
                  <a:pt x="9507" y="55407"/>
                  <a:pt x="7939" y="53605"/>
                </a:cubicBezTo>
                <a:cubicBezTo>
                  <a:pt x="6038" y="51504"/>
                  <a:pt x="3870" y="49702"/>
                  <a:pt x="2369" y="47267"/>
                </a:cubicBezTo>
                <a:cubicBezTo>
                  <a:pt x="701" y="44599"/>
                  <a:pt x="968" y="41430"/>
                  <a:pt x="2602" y="38861"/>
                </a:cubicBezTo>
                <a:cubicBezTo>
                  <a:pt x="4771" y="35426"/>
                  <a:pt x="9040" y="35225"/>
                  <a:pt x="12643" y="35993"/>
                </a:cubicBezTo>
                <a:cubicBezTo>
                  <a:pt x="18147" y="37160"/>
                  <a:pt x="22717" y="40429"/>
                  <a:pt x="28554" y="39328"/>
                </a:cubicBezTo>
                <a:cubicBezTo>
                  <a:pt x="33491" y="38394"/>
                  <a:pt x="37527" y="34592"/>
                  <a:pt x="40596" y="30922"/>
                </a:cubicBezTo>
                <a:cubicBezTo>
                  <a:pt x="43965" y="26853"/>
                  <a:pt x="46167" y="22383"/>
                  <a:pt x="47468" y="17246"/>
                </a:cubicBezTo>
                <a:cubicBezTo>
                  <a:pt x="48769" y="12075"/>
                  <a:pt x="49836" y="6405"/>
                  <a:pt x="54806" y="3503"/>
                </a:cubicBezTo>
                <a:cubicBezTo>
                  <a:pt x="60710" y="0"/>
                  <a:pt x="68049" y="3136"/>
                  <a:pt x="73453" y="6071"/>
                </a:cubicBezTo>
                <a:cubicBezTo>
                  <a:pt x="74320" y="6538"/>
                  <a:pt x="75154" y="7039"/>
                  <a:pt x="75988" y="7539"/>
                </a:cubicBezTo>
                <a:cubicBezTo>
                  <a:pt x="76388" y="7706"/>
                  <a:pt x="76689" y="7172"/>
                  <a:pt x="76355" y="6972"/>
                </a:cubicBez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>
  <p:cSld name="10_Content 2 column (comparison slide)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72F9955-0460-4A20-8FC6-30059556001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5468" y="273844"/>
            <a:ext cx="7907274" cy="994172"/>
          </a:xfrm>
        </p:spPr>
        <p:txBody>
          <a:bodyPr rtlCol="0">
            <a:normAutofit/>
          </a:bodyPr>
          <a:lstStyle>
            <a:lvl1pPr>
              <a:defRPr sz="3900"/>
            </a:lvl1pPr>
          </a:lstStyle>
          <a:p>
            <a:pPr rtl="0"/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F95DDA7-4AAD-4EBE-880C-200E5F10A6C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15468" y="1260872"/>
            <a:ext cx="4162273" cy="617934"/>
          </a:xfrm>
        </p:spPr>
        <p:txBody>
          <a:bodyPr rtlCol="0" anchor="b">
            <a:normAutofit/>
          </a:bodyPr>
          <a:lstStyle>
            <a:lvl1pPr marL="0" indent="0">
              <a:buNone/>
              <a:defRPr sz="2400" b="0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 rt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9717496-E470-4CF6-884C-F07390A4688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315468" y="1878806"/>
            <a:ext cx="4162273" cy="2645199"/>
          </a:xfrm>
        </p:spPr>
        <p:txBody>
          <a:bodyPr rtlCol="0"/>
          <a:lstStyle>
            <a:lvl1pPr>
              <a:defRPr sz="1800"/>
            </a:lvl1pPr>
            <a:lvl2pPr>
              <a:defRPr sz="1650"/>
            </a:lvl2pPr>
          </a:lstStyle>
          <a:p>
            <a:pPr lvl="0" rtl="0"/>
            <a:r>
              <a:rPr lang="en-US"/>
              <a:t>Click to edit Master text styles</a:t>
            </a:r>
          </a:p>
          <a:p>
            <a:pPr lvl="1" rtl="0"/>
            <a:r>
              <a:rPr lang="en-US"/>
              <a:t>Second level</a:t>
            </a:r>
          </a:p>
          <a:p>
            <a:pPr lvl="2" rtl="0"/>
            <a:r>
              <a:rPr lang="en-US"/>
              <a:t>Third level</a:t>
            </a:r>
          </a:p>
          <a:p>
            <a:pPr lvl="3" rtl="0"/>
            <a:r>
              <a:rPr lang="en-US"/>
              <a:t>Fourth level</a:t>
            </a:r>
          </a:p>
          <a:p>
            <a:pPr lvl="4" rtl="0"/>
            <a:r>
              <a:rPr lang="en-US"/>
              <a:t>Fifth level</a:t>
            </a:r>
            <a:endParaRPr lang="en-GB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F8C438EA-D381-4F22-A911-ECDD6D04FB33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4477741" y="1260872"/>
            <a:ext cx="3745001" cy="617934"/>
          </a:xfrm>
        </p:spPr>
        <p:txBody>
          <a:bodyPr rtlCol="0" anchor="b">
            <a:normAutofit/>
          </a:bodyPr>
          <a:lstStyle>
            <a:lvl1pPr marL="0" indent="0">
              <a:buNone/>
              <a:defRPr sz="2400" b="0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 rt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93F255FA-A04D-49F2-8DB4-3CC082D0DBC8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4477741" y="1878806"/>
            <a:ext cx="3745001" cy="2645199"/>
          </a:xfrm>
        </p:spPr>
        <p:txBody>
          <a:bodyPr rtlCol="0"/>
          <a:lstStyle>
            <a:lvl1pPr>
              <a:defRPr sz="1800"/>
            </a:lvl1pPr>
            <a:lvl2pPr>
              <a:defRPr sz="1650"/>
            </a:lvl2pPr>
          </a:lstStyle>
          <a:p>
            <a:pPr lvl="0" rtl="0"/>
            <a:r>
              <a:rPr lang="en-US"/>
              <a:t>Click to edit Master text styles</a:t>
            </a:r>
          </a:p>
          <a:p>
            <a:pPr lvl="1" rtl="0"/>
            <a:r>
              <a:rPr lang="en-US"/>
              <a:t>Second level</a:t>
            </a:r>
          </a:p>
          <a:p>
            <a:pPr lvl="2" rtl="0"/>
            <a:r>
              <a:rPr lang="en-US"/>
              <a:t>Third level</a:t>
            </a:r>
          </a:p>
          <a:p>
            <a:pPr lvl="3" rtl="0"/>
            <a:r>
              <a:rPr lang="en-US"/>
              <a:t>Fourth level</a:t>
            </a:r>
          </a:p>
          <a:p>
            <a:pPr lvl="4" rtl="0"/>
            <a:r>
              <a:rPr lang="en-US"/>
              <a:t>Fifth level</a:t>
            </a:r>
            <a:endParaRPr lang="en-GB" dirty="0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6A6298F3-0AEC-4811-99A4-B78AE3A70B1E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15468" y="4663440"/>
            <a:ext cx="2057400" cy="480060"/>
          </a:xfrm>
        </p:spPr>
        <p:txBody>
          <a:bodyPr rtlCol="0"/>
          <a:lstStyle/>
          <a:p>
            <a:pPr rtl="0"/>
            <a:r>
              <a:rPr lang="en-GB"/>
              <a:t>Monday, February 1, 20XX</a:t>
            </a:r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AA7690B4-8A9A-4717-8B0B-2C921292656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/>
              <a:t>Sample Footer Text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5328F00A-44BE-4E0A-B1CE-1FC489654F7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3A4F6043-7A67-491B-98BC-F933DED7226D}" type="slidenum">
              <a:rPr lang="en-GB" smtClean="0"/>
              <a:pPr/>
              <a:t>‹#›</a:t>
            </a:fld>
            <a:endParaRPr lang="en-GB" dirty="0"/>
          </a:p>
        </p:txBody>
      </p:sp>
      <p:sp>
        <p:nvSpPr>
          <p:cNvPr id="11" name="Rectangle 10" descr="Tag=AccentColor&#10;Flavor=Light&#10;Target=Fill">
            <a:extLst>
              <a:ext uri="{FF2B5EF4-FFF2-40B4-BE49-F238E27FC236}">
                <a16:creationId xmlns:a16="http://schemas.microsoft.com/office/drawing/2014/main" id="{A53A46AB-E26C-4F66-A0B8-4CDBD5F4011C}"/>
              </a:ext>
            </a:extLst>
          </p:cNvPr>
          <p:cNvSpPr/>
          <p:nvPr userDrawn="1"/>
        </p:nvSpPr>
        <p:spPr>
          <a:xfrm rot="10800000">
            <a:off x="8620530" y="3751125"/>
            <a:ext cx="524608" cy="346249"/>
          </a:xfrm>
          <a:prstGeom prst="rect">
            <a:avLst/>
          </a:prstGeom>
          <a:solidFill>
            <a:schemeClr val="accent1">
              <a:alpha val="25000"/>
            </a:schemeClr>
          </a:solidFill>
          <a:ln w="25400" cap="flat">
            <a:noFill/>
            <a:prstDash val="solid"/>
            <a:round/>
          </a:ln>
          <a:effectLst/>
          <a:sp3d/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none"/>
        </p:style>
        <p:txBody>
          <a:bodyPr rot="0" spcFirstLastPara="1" vertOverflow="overflow" horzOverflow="overflow" vert="horz" wrap="square" lIns="0" tIns="0" rIns="0" bIns="0" numCol="1" spcCol="38100" rtlCol="0" anchor="ctr">
            <a:spAutoFit/>
          </a:bodyPr>
          <a:lstStyle/>
          <a:p>
            <a:pPr marL="0" marR="0" indent="0" algn="ctr" defTabSz="619125" rtl="0" fontAlgn="auto" latinLnBrk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</a:pPr>
            <a:endParaRPr kumimoji="0" lang="en-GB" sz="2250" b="0" i="0" u="none" strike="noStrike" cap="none" spc="0" normalizeH="0" baseline="0" dirty="0">
              <a:ln>
                <a:noFill/>
              </a:ln>
              <a:solidFill>
                <a:srgbClr val="000000"/>
              </a:solidFill>
              <a:effectLst/>
              <a:uFillTx/>
              <a:latin typeface="Helvetica Neue Medium"/>
              <a:ea typeface="Helvetica Neue Medium"/>
              <a:cs typeface="Helvetica Neue Medium"/>
              <a:sym typeface="Helvetica Neue Medium"/>
            </a:endParaRPr>
          </a:p>
        </p:txBody>
      </p:sp>
      <p:cxnSp>
        <p:nvCxnSpPr>
          <p:cNvPr id="13" name="Straight Connector 12" descr="Tag=AccentColor&#10;Flavor=Light&#10;Target=Line">
            <a:extLst>
              <a:ext uri="{FF2B5EF4-FFF2-40B4-BE49-F238E27FC236}">
                <a16:creationId xmlns:a16="http://schemas.microsoft.com/office/drawing/2014/main" id="{91B558DC-6718-44D0-992F-3EF710C6A724}"/>
              </a:ext>
            </a:extLst>
          </p:cNvPr>
          <p:cNvCxnSpPr>
            <a:cxnSpLocks/>
          </p:cNvCxnSpPr>
          <p:nvPr userDrawn="1"/>
        </p:nvCxnSpPr>
        <p:spPr>
          <a:xfrm flipV="1">
            <a:off x="8622138" y="4208"/>
            <a:ext cx="0" cy="5143500"/>
          </a:xfrm>
          <a:prstGeom prst="line">
            <a:avLst/>
          </a:prstGeom>
          <a:ln w="9525" cap="rnd">
            <a:solidFill>
              <a:schemeClr val="accent1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Straight Connector 14" descr="Tag=AccentColor&#10;Flavor=Light&#10;Target=Line">
            <a:extLst>
              <a:ext uri="{FF2B5EF4-FFF2-40B4-BE49-F238E27FC236}">
                <a16:creationId xmlns:a16="http://schemas.microsoft.com/office/drawing/2014/main" id="{8957C00F-B052-4CA9-BD41-08B7B9AD5056}"/>
              </a:ext>
            </a:extLst>
          </p:cNvPr>
          <p:cNvCxnSpPr>
            <a:cxnSpLocks/>
          </p:cNvCxnSpPr>
          <p:nvPr userDrawn="1"/>
        </p:nvCxnSpPr>
        <p:spPr>
          <a:xfrm>
            <a:off x="1143" y="4629150"/>
            <a:ext cx="9144000" cy="0"/>
          </a:xfrm>
          <a:prstGeom prst="line">
            <a:avLst/>
          </a:prstGeom>
          <a:ln w="9525" cap="rnd">
            <a:solidFill>
              <a:schemeClr val="accent1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073239958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5_Chart Table Timelin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2914413-82C1-4EBC-8C6B-BC5F842D13A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5468" y="273844"/>
            <a:ext cx="7907274" cy="994172"/>
          </a:xfrm>
        </p:spPr>
        <p:txBody>
          <a:bodyPr rtlCol="0">
            <a:normAutofit/>
          </a:bodyPr>
          <a:lstStyle>
            <a:lvl1pPr>
              <a:lnSpc>
                <a:spcPct val="90000"/>
              </a:lnSpc>
              <a:defRPr sz="3900"/>
            </a:lvl1pPr>
          </a:lstStyle>
          <a:p>
            <a:pPr rtl="0"/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28F029A-192E-4A44-ACC7-6C5212C7773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15469" y="1369219"/>
            <a:ext cx="8210169" cy="3154787"/>
          </a:xfrm>
        </p:spPr>
        <p:txBody>
          <a:bodyPr rtlCol="0"/>
          <a:lstStyle>
            <a:lvl1pPr>
              <a:buNone/>
              <a:defRPr sz="1800"/>
            </a:lvl1pPr>
            <a:lvl2pPr>
              <a:buNone/>
              <a:defRPr sz="1650"/>
            </a:lvl2pPr>
            <a:lvl3pPr>
              <a:buNone/>
              <a:defRPr/>
            </a:lvl3pPr>
            <a:lvl4pPr>
              <a:buNone/>
              <a:defRPr/>
            </a:lvl4pPr>
            <a:lvl5pPr>
              <a:buNone/>
              <a:defRPr/>
            </a:lvl5pPr>
          </a:lstStyle>
          <a:p>
            <a:pPr lvl="0" rtl="0"/>
            <a:r>
              <a:rPr lang="en-US"/>
              <a:t>Click to edit Master text styles</a:t>
            </a:r>
          </a:p>
          <a:p>
            <a:pPr lvl="1" rtl="0"/>
            <a:r>
              <a:rPr lang="en-US"/>
              <a:t>Second level</a:t>
            </a:r>
          </a:p>
          <a:p>
            <a:pPr lvl="2" rtl="0"/>
            <a:r>
              <a:rPr lang="en-US"/>
              <a:t>Third level</a:t>
            </a:r>
          </a:p>
          <a:p>
            <a:pPr lvl="3" rtl="0"/>
            <a:r>
              <a:rPr lang="en-US"/>
              <a:t>Fourth level</a:t>
            </a:r>
          </a:p>
          <a:p>
            <a:pPr lvl="4" rtl="0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8D1A7D4-E57E-4789-896B-B2A051BF94F6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15468" y="4663440"/>
            <a:ext cx="2057400" cy="480060"/>
          </a:xfrm>
        </p:spPr>
        <p:txBody>
          <a:bodyPr rtlCol="0"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pPr rtl="0"/>
            <a:r>
              <a:rPr lang="en-GB"/>
              <a:t>Monday, February 1, 20XX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07B63EE-3B35-4F8A-BDA3-E778BFE14CA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pPr rtl="0"/>
            <a:r>
              <a:rPr lang="en-GB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8339EF2-7937-4C30-A883-7F7BD02802B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>
            <a:lvl1pPr algn="ctr">
              <a:defRPr>
                <a:solidFill>
                  <a:schemeClr val="tx2"/>
                </a:solidFill>
              </a:defRPr>
            </a:lvl1pPr>
          </a:lstStyle>
          <a:p>
            <a:pPr rtl="0"/>
            <a:fld id="{3A4F6043-7A67-491B-98BC-F933DED7226D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97353758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E264F76-994F-4AB5-B17B-46C0C2FA5AE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5468" y="273844"/>
            <a:ext cx="7907274" cy="994172"/>
          </a:xfrm>
        </p:spPr>
        <p:txBody>
          <a:bodyPr rtlCol="0">
            <a:normAutofit/>
          </a:bodyPr>
          <a:lstStyle>
            <a:lvl1pPr>
              <a:defRPr sz="3900"/>
            </a:lvl1pPr>
          </a:lstStyle>
          <a:p>
            <a:pPr rtl="0"/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5A69B3B-A540-4556-98C8-1F49704A794E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315468" y="1369219"/>
            <a:ext cx="4199382" cy="3154787"/>
          </a:xfrm>
        </p:spPr>
        <p:txBody>
          <a:bodyPr rtlCol="0"/>
          <a:lstStyle>
            <a:lvl1pPr marL="342900" indent="-342900">
              <a:buFont typeface="Wingdings 2" panose="05020102010507070707" pitchFamily="18" charset="2"/>
              <a:buChar char="¬"/>
              <a:defRPr/>
            </a:lvl1pPr>
            <a:lvl2pPr marL="600075" indent="-257175">
              <a:buFont typeface="Wingdings 2" panose="05020102010507070707" pitchFamily="18" charset="2"/>
              <a:buChar char="¬"/>
              <a:defRPr/>
            </a:lvl2pPr>
            <a:lvl3pPr marL="942975" indent="-257175">
              <a:buFont typeface="Wingdings 2" panose="05020102010507070707" pitchFamily="18" charset="2"/>
              <a:buChar char="¬"/>
              <a:defRPr/>
            </a:lvl3pPr>
            <a:lvl4pPr marL="1243013" indent="-214313">
              <a:buFont typeface="Wingdings 2" panose="05020102010507070707" pitchFamily="18" charset="2"/>
              <a:buChar char="¬"/>
              <a:defRPr/>
            </a:lvl4pPr>
            <a:lvl5pPr marL="1585913" indent="-214313">
              <a:buFont typeface="Wingdings 2" panose="05020102010507070707" pitchFamily="18" charset="2"/>
              <a:buChar char="¬"/>
              <a:defRPr/>
            </a:lvl5pPr>
          </a:lstStyle>
          <a:p>
            <a:pPr lvl="0" rtl="0"/>
            <a:r>
              <a:rPr lang="en-US"/>
              <a:t>Click to edit Master text styles</a:t>
            </a:r>
          </a:p>
          <a:p>
            <a:pPr lvl="1" rtl="0"/>
            <a:r>
              <a:rPr lang="en-US"/>
              <a:t>Second level</a:t>
            </a:r>
          </a:p>
          <a:p>
            <a:pPr lvl="2" rtl="0"/>
            <a:r>
              <a:rPr lang="en-US"/>
              <a:t>Third level</a:t>
            </a:r>
          </a:p>
          <a:p>
            <a:pPr lvl="3" rtl="0"/>
            <a:r>
              <a:rPr lang="en-US"/>
              <a:t>Fourth level</a:t>
            </a:r>
          </a:p>
          <a:p>
            <a:pPr lvl="4" rtl="0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EC72438-7C63-48F2-9D6F-2461BFD6D5E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629150" y="1369219"/>
            <a:ext cx="3593592" cy="3154787"/>
          </a:xfrm>
        </p:spPr>
        <p:txBody>
          <a:bodyPr rtlCol="0"/>
          <a:lstStyle>
            <a:lvl1pPr marL="171450" indent="-171450">
              <a:buFont typeface="Wingdings 2" panose="05020102010507070707" pitchFamily="18" charset="2"/>
              <a:buChar char="¬"/>
              <a:defRPr/>
            </a:lvl1pPr>
            <a:lvl2pPr marL="514350" indent="-171450">
              <a:buFont typeface="Wingdings 2" panose="05020102010507070707" pitchFamily="18" charset="2"/>
              <a:buChar char="¬"/>
              <a:defRPr/>
            </a:lvl2pPr>
            <a:lvl3pPr marL="857250" indent="-171450">
              <a:buFont typeface="Wingdings 2" panose="05020102010507070707" pitchFamily="18" charset="2"/>
              <a:buChar char="¬"/>
              <a:defRPr/>
            </a:lvl3pPr>
            <a:lvl4pPr marL="1200150" indent="-171450">
              <a:buFont typeface="Wingdings 2" panose="05020102010507070707" pitchFamily="18" charset="2"/>
              <a:buChar char="¬"/>
              <a:defRPr/>
            </a:lvl4pPr>
            <a:lvl5pPr marL="1543050" indent="-171450">
              <a:buFont typeface="Wingdings 2" panose="05020102010507070707" pitchFamily="18" charset="2"/>
              <a:buChar char="¬"/>
              <a:defRPr/>
            </a:lvl5pPr>
          </a:lstStyle>
          <a:p>
            <a:pPr lvl="0" rtl="0"/>
            <a:r>
              <a:rPr lang="en-US"/>
              <a:t>Click to edit Master text styles</a:t>
            </a:r>
          </a:p>
          <a:p>
            <a:pPr lvl="1" rtl="0"/>
            <a:r>
              <a:rPr lang="en-US"/>
              <a:t>Second level</a:t>
            </a:r>
          </a:p>
          <a:p>
            <a:pPr lvl="2" rtl="0"/>
            <a:r>
              <a:rPr lang="en-US"/>
              <a:t>Third level</a:t>
            </a:r>
          </a:p>
          <a:p>
            <a:pPr lvl="3" rtl="0"/>
            <a:r>
              <a:rPr lang="en-US"/>
              <a:t>Fourth level</a:t>
            </a:r>
          </a:p>
          <a:p>
            <a:pPr lvl="4" rtl="0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3FA1B49-6AAA-4DA7-970F-B75899F1AB5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r>
              <a:rPr lang="en-GB"/>
              <a:t>Monday, February 1, 20XX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EE3649A-B9A2-4737-B47E-758DC140688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/>
              <a:t>Sample Footer Text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50C1407-C705-451C-878E-8175DCCD500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3A4F6043-7A67-491B-98BC-F933DED7226D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8662768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 name="simple-light-2">
    <p:bg>
      <p:bgPr>
        <a:solidFill>
          <a:schemeClr val="lt1"/>
        </a:solidFill>
        <a:effectLst/>
      </p:bgPr>
    </p:bg>
    <p:spTree>
      <p:nvGrpSpPr>
        <p:cNvPr id="1" name="Shape 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Google Shape;6;p1"/>
          <p:cNvSpPr txBox="1">
            <a:spLocks noGrp="1"/>
          </p:cNvSpPr>
          <p:nvPr>
            <p:ph type="title"/>
          </p:nvPr>
        </p:nvSpPr>
        <p:spPr>
          <a:xfrm>
            <a:off x="713225" y="445025"/>
            <a:ext cx="7717500" cy="572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b" anchorCtr="0">
            <a:noAutofit/>
          </a:bodyPr>
          <a:lstStyle>
            <a:lvl1pPr marL="0" marR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2800"/>
              <a:buFont typeface="Barlow SemiBold"/>
              <a:buNone/>
              <a:defRPr sz="3100">
                <a:solidFill>
                  <a:schemeClr val="dk2"/>
                </a:solidFill>
                <a:latin typeface="Commissioner ExtraBold"/>
                <a:ea typeface="Commissioner ExtraBold"/>
                <a:cs typeface="Commissioner ExtraBold"/>
                <a:sym typeface="Commissioner ExtraBold"/>
              </a:defRPr>
            </a:lvl1pPr>
            <a:lvl2pPr lvl="1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2800"/>
              <a:buFont typeface="Barlow SemiBold"/>
              <a:buNone/>
              <a:defRPr sz="2800">
                <a:solidFill>
                  <a:schemeClr val="dk2"/>
                </a:solidFill>
                <a:latin typeface="Barlow SemiBold"/>
                <a:ea typeface="Barlow SemiBold"/>
                <a:cs typeface="Barlow SemiBold"/>
                <a:sym typeface="Barlow SemiBold"/>
              </a:defRPr>
            </a:lvl2pPr>
            <a:lvl3pPr lvl="2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2800"/>
              <a:buFont typeface="Barlow SemiBold"/>
              <a:buNone/>
              <a:defRPr sz="2800">
                <a:solidFill>
                  <a:schemeClr val="dk2"/>
                </a:solidFill>
                <a:latin typeface="Barlow SemiBold"/>
                <a:ea typeface="Barlow SemiBold"/>
                <a:cs typeface="Barlow SemiBold"/>
                <a:sym typeface="Barlow SemiBold"/>
              </a:defRPr>
            </a:lvl3pPr>
            <a:lvl4pPr lvl="3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2800"/>
              <a:buFont typeface="Barlow SemiBold"/>
              <a:buNone/>
              <a:defRPr sz="2800">
                <a:solidFill>
                  <a:schemeClr val="dk2"/>
                </a:solidFill>
                <a:latin typeface="Barlow SemiBold"/>
                <a:ea typeface="Barlow SemiBold"/>
                <a:cs typeface="Barlow SemiBold"/>
                <a:sym typeface="Barlow SemiBold"/>
              </a:defRPr>
            </a:lvl4pPr>
            <a:lvl5pPr lvl="4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2800"/>
              <a:buFont typeface="Barlow SemiBold"/>
              <a:buNone/>
              <a:defRPr sz="2800">
                <a:solidFill>
                  <a:schemeClr val="dk2"/>
                </a:solidFill>
                <a:latin typeface="Barlow SemiBold"/>
                <a:ea typeface="Barlow SemiBold"/>
                <a:cs typeface="Barlow SemiBold"/>
                <a:sym typeface="Barlow SemiBold"/>
              </a:defRPr>
            </a:lvl5pPr>
            <a:lvl6pPr lvl="5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2800"/>
              <a:buFont typeface="Barlow SemiBold"/>
              <a:buNone/>
              <a:defRPr sz="2800">
                <a:solidFill>
                  <a:schemeClr val="dk2"/>
                </a:solidFill>
                <a:latin typeface="Barlow SemiBold"/>
                <a:ea typeface="Barlow SemiBold"/>
                <a:cs typeface="Barlow SemiBold"/>
                <a:sym typeface="Barlow SemiBold"/>
              </a:defRPr>
            </a:lvl6pPr>
            <a:lvl7pPr lvl="6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2800"/>
              <a:buFont typeface="Barlow SemiBold"/>
              <a:buNone/>
              <a:defRPr sz="2800">
                <a:solidFill>
                  <a:schemeClr val="dk2"/>
                </a:solidFill>
                <a:latin typeface="Barlow SemiBold"/>
                <a:ea typeface="Barlow SemiBold"/>
                <a:cs typeface="Barlow SemiBold"/>
                <a:sym typeface="Barlow SemiBold"/>
              </a:defRPr>
            </a:lvl7pPr>
            <a:lvl8pPr lvl="7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2800"/>
              <a:buFont typeface="Barlow SemiBold"/>
              <a:buNone/>
              <a:defRPr sz="2800">
                <a:solidFill>
                  <a:schemeClr val="dk2"/>
                </a:solidFill>
                <a:latin typeface="Barlow SemiBold"/>
                <a:ea typeface="Barlow SemiBold"/>
                <a:cs typeface="Barlow SemiBold"/>
                <a:sym typeface="Barlow SemiBold"/>
              </a:defRPr>
            </a:lvl8pPr>
            <a:lvl9pPr lvl="8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2800"/>
              <a:buFont typeface="Barlow SemiBold"/>
              <a:buNone/>
              <a:defRPr sz="2800">
                <a:solidFill>
                  <a:schemeClr val="dk2"/>
                </a:solidFill>
                <a:latin typeface="Barlow SemiBold"/>
                <a:ea typeface="Barlow SemiBold"/>
                <a:cs typeface="Barlow SemiBold"/>
                <a:sym typeface="Barlow SemiBold"/>
              </a:defRPr>
            </a:lvl9pPr>
          </a:lstStyle>
          <a:p>
            <a:endParaRPr/>
          </a:p>
        </p:txBody>
      </p:sp>
      <p:sp>
        <p:nvSpPr>
          <p:cNvPr id="7" name="Google Shape;7;p1"/>
          <p:cNvSpPr txBox="1">
            <a:spLocks noGrp="1"/>
          </p:cNvSpPr>
          <p:nvPr>
            <p:ph type="body" idx="1"/>
          </p:nvPr>
        </p:nvSpPr>
        <p:spPr>
          <a:xfrm>
            <a:off x="713225" y="1152475"/>
            <a:ext cx="7717500" cy="3416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noAutofit/>
          </a:bodyPr>
          <a:lstStyle>
            <a:lvl1pPr marL="457200" lvl="0" indent="-3429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Syne"/>
              <a:buChar char="●"/>
              <a:defRPr sz="1800">
                <a:solidFill>
                  <a:schemeClr val="dk1"/>
                </a:solidFill>
                <a:latin typeface="Syne"/>
                <a:ea typeface="Syne"/>
                <a:cs typeface="Syne"/>
                <a:sym typeface="Syne"/>
              </a:defRPr>
            </a:lvl1pPr>
            <a:lvl2pPr marL="914400" lvl="1" indent="-3175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Syne"/>
              <a:buChar char="○"/>
              <a:defRPr>
                <a:solidFill>
                  <a:schemeClr val="dk1"/>
                </a:solidFill>
                <a:latin typeface="Syne"/>
                <a:ea typeface="Syne"/>
                <a:cs typeface="Syne"/>
                <a:sym typeface="Syne"/>
              </a:defRPr>
            </a:lvl2pPr>
            <a:lvl3pPr marL="1371600" lvl="2" indent="-3175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Syne"/>
              <a:buChar char="■"/>
              <a:defRPr>
                <a:solidFill>
                  <a:schemeClr val="dk1"/>
                </a:solidFill>
                <a:latin typeface="Syne"/>
                <a:ea typeface="Syne"/>
                <a:cs typeface="Syne"/>
                <a:sym typeface="Syne"/>
              </a:defRPr>
            </a:lvl3pPr>
            <a:lvl4pPr marL="1828800" lvl="3" indent="-3175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Syne"/>
              <a:buChar char="●"/>
              <a:defRPr>
                <a:solidFill>
                  <a:schemeClr val="dk1"/>
                </a:solidFill>
                <a:latin typeface="Syne"/>
                <a:ea typeface="Syne"/>
                <a:cs typeface="Syne"/>
                <a:sym typeface="Syne"/>
              </a:defRPr>
            </a:lvl4pPr>
            <a:lvl5pPr marL="2286000" lvl="4" indent="-3175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Syne"/>
              <a:buChar char="○"/>
              <a:defRPr>
                <a:solidFill>
                  <a:schemeClr val="dk1"/>
                </a:solidFill>
                <a:latin typeface="Syne"/>
                <a:ea typeface="Syne"/>
                <a:cs typeface="Syne"/>
                <a:sym typeface="Syne"/>
              </a:defRPr>
            </a:lvl5pPr>
            <a:lvl6pPr marL="2743200" lvl="5" indent="-3175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Syne"/>
              <a:buChar char="■"/>
              <a:defRPr>
                <a:solidFill>
                  <a:schemeClr val="dk1"/>
                </a:solidFill>
                <a:latin typeface="Syne"/>
                <a:ea typeface="Syne"/>
                <a:cs typeface="Syne"/>
                <a:sym typeface="Syne"/>
              </a:defRPr>
            </a:lvl6pPr>
            <a:lvl7pPr marL="3200400" lvl="6" indent="-3175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Syne"/>
              <a:buChar char="●"/>
              <a:defRPr>
                <a:solidFill>
                  <a:schemeClr val="dk1"/>
                </a:solidFill>
                <a:latin typeface="Syne"/>
                <a:ea typeface="Syne"/>
                <a:cs typeface="Syne"/>
                <a:sym typeface="Syne"/>
              </a:defRPr>
            </a:lvl7pPr>
            <a:lvl8pPr marL="3657600" lvl="7" indent="-3175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Syne"/>
              <a:buChar char="○"/>
              <a:defRPr>
                <a:solidFill>
                  <a:schemeClr val="dk1"/>
                </a:solidFill>
                <a:latin typeface="Syne"/>
                <a:ea typeface="Syne"/>
                <a:cs typeface="Syne"/>
                <a:sym typeface="Syne"/>
              </a:defRPr>
            </a:lvl8pPr>
            <a:lvl9pPr marL="4114800" lvl="8" indent="-3175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Syne"/>
              <a:buChar char="■"/>
              <a:defRPr>
                <a:solidFill>
                  <a:schemeClr val="dk1"/>
                </a:solidFill>
                <a:latin typeface="Syne"/>
                <a:ea typeface="Syne"/>
                <a:cs typeface="Syne"/>
                <a:sym typeface="Syne"/>
              </a:defRPr>
            </a:lvl9pPr>
          </a:lstStyle>
          <a:p>
            <a:endParaRPr/>
          </a:p>
        </p:txBody>
      </p:sp>
    </p:spTree>
  </p:cSld>
  <p:clrMap bg1="lt1" tx1="dk1" bg2="dk2" tx2="lt2" accent1="accent1" accent2="accent2" accent3="accent3" accent4="accent4" accent5="accent5" accent6="accent6" hlink="hlink" folHlink="folHlink"/>
  <p:sldLayoutIdLst>
    <p:sldLayoutId id="2147483648" r:id="rId1"/>
    <p:sldLayoutId id="2147483650" r:id="rId2"/>
    <p:sldLayoutId id="2147483652" r:id="rId3"/>
    <p:sldLayoutId id="2147483654" r:id="rId4"/>
    <p:sldLayoutId id="2147483655" r:id="rId5"/>
    <p:sldLayoutId id="2147483658" r:id="rId6"/>
    <p:sldLayoutId id="2147483665" r:id="rId7"/>
    <p:sldLayoutId id="2147483675" r:id="rId8"/>
    <p:sldLayoutId id="2147483679" r:id="rId9"/>
    <p:sldLayoutId id="2147483680" r:id="rId10"/>
    <p:sldLayoutId id="2147483684" r:id="rId11"/>
    <p:sldLayoutId id="2147483685" r:id="rId12"/>
    <p:sldLayoutId id="2147483687" r:id="rId13"/>
  </p:sldLayoutIdLst>
  <p:hf sldNum="0" hdr="0" ftr="0" dt="0"/>
  <p:txStyles>
    <p:title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titleStyle>
    <p:body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bodyStyle>
    <p:other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3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2.xml"/><Relationship Id="rId7" Type="http://schemas.microsoft.com/office/2007/relationships/diagramDrawing" Target="../diagrams/drawing2.xml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3.xml"/><Relationship Id="rId6" Type="http://schemas.openxmlformats.org/officeDocument/2006/relationships/diagramColors" Target="../diagrams/colors2.xml"/><Relationship Id="rId5" Type="http://schemas.openxmlformats.org/officeDocument/2006/relationships/diagramQuickStyle" Target="../diagrams/quickStyle2.xml"/><Relationship Id="rId4" Type="http://schemas.openxmlformats.org/officeDocument/2006/relationships/diagramLayout" Target="../diagrams/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3.xml"/><Relationship Id="rId7" Type="http://schemas.microsoft.com/office/2007/relationships/diagramDrawing" Target="../diagrams/drawing3.xml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3.xml"/><Relationship Id="rId5" Type="http://schemas.openxmlformats.org/officeDocument/2006/relationships/diagramQuickStyle" Target="../diagrams/quickStyle3.xml"/><Relationship Id="rId4" Type="http://schemas.openxmlformats.org/officeDocument/2006/relationships/diagramLayout" Target="../diagrams/layout3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4.xml"/><Relationship Id="rId7" Type="http://schemas.microsoft.com/office/2007/relationships/diagramDrawing" Target="../diagrams/drawing4.xml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4.xml"/><Relationship Id="rId5" Type="http://schemas.openxmlformats.org/officeDocument/2006/relationships/diagramQuickStyle" Target="../diagrams/quickStyle4.xml"/><Relationship Id="rId4" Type="http://schemas.openxmlformats.org/officeDocument/2006/relationships/diagramLayout" Target="../diagrams/layout4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5.xml"/><Relationship Id="rId7" Type="http://schemas.microsoft.com/office/2007/relationships/diagramDrawing" Target="../diagrams/drawing5.xml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3.xml"/><Relationship Id="rId6" Type="http://schemas.openxmlformats.org/officeDocument/2006/relationships/diagramColors" Target="../diagrams/colors5.xml"/><Relationship Id="rId5" Type="http://schemas.openxmlformats.org/officeDocument/2006/relationships/diagramQuickStyle" Target="../diagrams/quickStyle5.xml"/><Relationship Id="rId4" Type="http://schemas.openxmlformats.org/officeDocument/2006/relationships/diagramLayout" Target="../diagrams/layout5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6.xml"/><Relationship Id="rId7" Type="http://schemas.microsoft.com/office/2007/relationships/diagramDrawing" Target="../diagrams/drawing6.xml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6.xml"/><Relationship Id="rId5" Type="http://schemas.openxmlformats.org/officeDocument/2006/relationships/diagramQuickStyle" Target="../diagrams/quickStyle6.xml"/><Relationship Id="rId4" Type="http://schemas.openxmlformats.org/officeDocument/2006/relationships/diagramLayout" Target="../diagrams/layout6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7.xml"/><Relationship Id="rId7" Type="http://schemas.microsoft.com/office/2007/relationships/diagramDrawing" Target="../diagrams/drawing7.xml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3.xml"/><Relationship Id="rId6" Type="http://schemas.openxmlformats.org/officeDocument/2006/relationships/diagramColors" Target="../diagrams/colors7.xml"/><Relationship Id="rId5" Type="http://schemas.openxmlformats.org/officeDocument/2006/relationships/diagramQuickStyle" Target="../diagrams/quickStyle7.xml"/><Relationship Id="rId4" Type="http://schemas.openxmlformats.org/officeDocument/2006/relationships/diagramLayout" Target="../diagrams/layout7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8.xml"/><Relationship Id="rId7" Type="http://schemas.microsoft.com/office/2007/relationships/diagramDrawing" Target="../diagrams/drawing8.xml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8.xml"/><Relationship Id="rId5" Type="http://schemas.openxmlformats.org/officeDocument/2006/relationships/diagramQuickStyle" Target="../diagrams/quickStyle8.xml"/><Relationship Id="rId4" Type="http://schemas.openxmlformats.org/officeDocument/2006/relationships/diagramLayout" Target="../diagrams/layout8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9.xml"/><Relationship Id="rId7" Type="http://schemas.microsoft.com/office/2007/relationships/diagramDrawing" Target="../diagrams/drawing9.xml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9.xml"/><Relationship Id="rId5" Type="http://schemas.openxmlformats.org/officeDocument/2006/relationships/diagramQuickStyle" Target="../diagrams/quickStyle9.xml"/><Relationship Id="rId4" Type="http://schemas.openxmlformats.org/officeDocument/2006/relationships/diagramLayout" Target="../diagrams/layout9.xml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jpg"/><Relationship Id="rId3" Type="http://schemas.openxmlformats.org/officeDocument/2006/relationships/diagramData" Target="../diagrams/data10.xml"/><Relationship Id="rId7" Type="http://schemas.microsoft.com/office/2007/relationships/diagramDrawing" Target="../diagrams/drawing10.xml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3.xml"/><Relationship Id="rId6" Type="http://schemas.openxmlformats.org/officeDocument/2006/relationships/diagramColors" Target="../diagrams/colors10.xml"/><Relationship Id="rId5" Type="http://schemas.openxmlformats.org/officeDocument/2006/relationships/diagramQuickStyle" Target="../diagrams/quickStyle10.xml"/><Relationship Id="rId4" Type="http://schemas.openxmlformats.org/officeDocument/2006/relationships/diagramLayout" Target="../diagrams/layout10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1.xml"/><Relationship Id="rId7" Type="http://schemas.microsoft.com/office/2007/relationships/diagramDrawing" Target="../diagrams/drawing11.xml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3.xml"/><Relationship Id="rId6" Type="http://schemas.openxmlformats.org/officeDocument/2006/relationships/diagramColors" Target="../diagrams/colors11.xml"/><Relationship Id="rId5" Type="http://schemas.openxmlformats.org/officeDocument/2006/relationships/diagramQuickStyle" Target="../diagrams/quickStyle11.xml"/><Relationship Id="rId4" Type="http://schemas.openxmlformats.org/officeDocument/2006/relationships/diagramLayout" Target="../diagrams/layout11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2.xml"/><Relationship Id="rId7" Type="http://schemas.microsoft.com/office/2007/relationships/diagramDrawing" Target="../diagrams/drawing12.xml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3.xml"/><Relationship Id="rId6" Type="http://schemas.openxmlformats.org/officeDocument/2006/relationships/diagramColors" Target="../diagrams/colors12.xml"/><Relationship Id="rId5" Type="http://schemas.openxmlformats.org/officeDocument/2006/relationships/diagramQuickStyle" Target="../diagrams/quickStyle12.xml"/><Relationship Id="rId4" Type="http://schemas.openxmlformats.org/officeDocument/2006/relationships/diagramLayout" Target="../diagrams/layout1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3.xml"/><Relationship Id="rId7" Type="http://schemas.microsoft.com/office/2007/relationships/diagramDrawing" Target="../diagrams/drawing13.xml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3.xml"/><Relationship Id="rId6" Type="http://schemas.openxmlformats.org/officeDocument/2006/relationships/diagramColors" Target="../diagrams/colors13.xml"/><Relationship Id="rId5" Type="http://schemas.openxmlformats.org/officeDocument/2006/relationships/diagramQuickStyle" Target="../diagrams/quickStyle13.xml"/><Relationship Id="rId4" Type="http://schemas.openxmlformats.org/officeDocument/2006/relationships/diagramLayout" Target="../diagrams/layout13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4.xml"/><Relationship Id="rId7" Type="http://schemas.microsoft.com/office/2007/relationships/diagramDrawing" Target="../diagrams/drawing14.xml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12.xml"/><Relationship Id="rId6" Type="http://schemas.openxmlformats.org/officeDocument/2006/relationships/diagramColors" Target="../diagrams/colors14.xml"/><Relationship Id="rId5" Type="http://schemas.openxmlformats.org/officeDocument/2006/relationships/diagramQuickStyle" Target="../diagrams/quickStyle14.xml"/><Relationship Id="rId4" Type="http://schemas.openxmlformats.org/officeDocument/2006/relationships/diagramLayout" Target="../diagrams/layout14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3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5.xml"/><Relationship Id="rId7" Type="http://schemas.microsoft.com/office/2007/relationships/diagramDrawing" Target="../diagrams/drawing15.xml"/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3.xml"/><Relationship Id="rId6" Type="http://schemas.openxmlformats.org/officeDocument/2006/relationships/diagramColors" Target="../diagrams/colors15.xml"/><Relationship Id="rId5" Type="http://schemas.openxmlformats.org/officeDocument/2006/relationships/diagramQuickStyle" Target="../diagrams/quickStyle15.xml"/><Relationship Id="rId4" Type="http://schemas.openxmlformats.org/officeDocument/2006/relationships/diagramLayout" Target="../diagrams/layout15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6.xml"/><Relationship Id="rId7" Type="http://schemas.microsoft.com/office/2007/relationships/diagramDrawing" Target="../diagrams/drawing16.xml"/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3.xml"/><Relationship Id="rId6" Type="http://schemas.openxmlformats.org/officeDocument/2006/relationships/diagramColors" Target="../diagrams/colors16.xml"/><Relationship Id="rId5" Type="http://schemas.openxmlformats.org/officeDocument/2006/relationships/diagramQuickStyle" Target="../diagrams/quickStyle16.xml"/><Relationship Id="rId4" Type="http://schemas.openxmlformats.org/officeDocument/2006/relationships/diagramLayout" Target="../diagrams/layout16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3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7.xml"/><Relationship Id="rId7" Type="http://schemas.microsoft.com/office/2007/relationships/diagramDrawing" Target="../diagrams/drawing17.xml"/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13.xml"/><Relationship Id="rId6" Type="http://schemas.openxmlformats.org/officeDocument/2006/relationships/diagramColors" Target="../diagrams/colors17.xml"/><Relationship Id="rId5" Type="http://schemas.openxmlformats.org/officeDocument/2006/relationships/diagramQuickStyle" Target="../diagrams/quickStyle17.xml"/><Relationship Id="rId4" Type="http://schemas.openxmlformats.org/officeDocument/2006/relationships/diagramLayout" Target="../diagrams/layout17.xml"/></Relationships>
</file>

<file path=ppt/slides/_rels/slide22.xml.rels><?xml version="1.0" encoding="UTF-8" standalone="yes"?>
<Relationships xmlns="http://schemas.openxmlformats.org/package/2006/relationships"><Relationship Id="rId8" Type="http://schemas.openxmlformats.org/officeDocument/2006/relationships/diagramData" Target="../diagrams/data19.xml"/><Relationship Id="rId3" Type="http://schemas.openxmlformats.org/officeDocument/2006/relationships/diagramData" Target="../diagrams/data18.xml"/><Relationship Id="rId7" Type="http://schemas.microsoft.com/office/2007/relationships/diagramDrawing" Target="../diagrams/drawing18.xml"/><Relationship Id="rId12" Type="http://schemas.microsoft.com/office/2007/relationships/diagramDrawing" Target="../diagrams/drawing19.xml"/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13.xml"/><Relationship Id="rId6" Type="http://schemas.openxmlformats.org/officeDocument/2006/relationships/diagramColors" Target="../diagrams/colors18.xml"/><Relationship Id="rId11" Type="http://schemas.openxmlformats.org/officeDocument/2006/relationships/diagramColors" Target="../diagrams/colors19.xml"/><Relationship Id="rId5" Type="http://schemas.openxmlformats.org/officeDocument/2006/relationships/diagramQuickStyle" Target="../diagrams/quickStyle18.xml"/><Relationship Id="rId10" Type="http://schemas.openxmlformats.org/officeDocument/2006/relationships/diagramQuickStyle" Target="../diagrams/quickStyle19.xml"/><Relationship Id="rId4" Type="http://schemas.openxmlformats.org/officeDocument/2006/relationships/diagramLayout" Target="../diagrams/layout18.xml"/><Relationship Id="rId9" Type="http://schemas.openxmlformats.org/officeDocument/2006/relationships/diagramLayout" Target="../diagrams/layout19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20.xml"/><Relationship Id="rId7" Type="http://schemas.microsoft.com/office/2007/relationships/diagramDrawing" Target="../diagrams/drawing20.xml"/><Relationship Id="rId2" Type="http://schemas.openxmlformats.org/officeDocument/2006/relationships/notesSlide" Target="../notesSlides/notesSlide23.xml"/><Relationship Id="rId1" Type="http://schemas.openxmlformats.org/officeDocument/2006/relationships/slideLayout" Target="../slideLayouts/slideLayout13.xml"/><Relationship Id="rId6" Type="http://schemas.openxmlformats.org/officeDocument/2006/relationships/diagramColors" Target="../diagrams/colors20.xml"/><Relationship Id="rId5" Type="http://schemas.openxmlformats.org/officeDocument/2006/relationships/diagramQuickStyle" Target="../diagrams/quickStyle20.xml"/><Relationship Id="rId4" Type="http://schemas.openxmlformats.org/officeDocument/2006/relationships/diagramLayout" Target="../diagrams/layout20.xml"/></Relationships>
</file>

<file path=ppt/slides/_rels/slide24.xml.rels><?xml version="1.0" encoding="UTF-8" standalone="yes"?>
<Relationships xmlns="http://schemas.openxmlformats.org/package/2006/relationships"><Relationship Id="rId8" Type="http://schemas.openxmlformats.org/officeDocument/2006/relationships/diagramData" Target="../diagrams/data22.xml"/><Relationship Id="rId3" Type="http://schemas.openxmlformats.org/officeDocument/2006/relationships/diagramData" Target="../diagrams/data21.xml"/><Relationship Id="rId7" Type="http://schemas.microsoft.com/office/2007/relationships/diagramDrawing" Target="../diagrams/drawing21.xml"/><Relationship Id="rId12" Type="http://schemas.microsoft.com/office/2007/relationships/diagramDrawing" Target="../diagrams/drawing22.xml"/><Relationship Id="rId2" Type="http://schemas.openxmlformats.org/officeDocument/2006/relationships/notesSlide" Target="../notesSlides/notesSlide24.xml"/><Relationship Id="rId1" Type="http://schemas.openxmlformats.org/officeDocument/2006/relationships/slideLayout" Target="../slideLayouts/slideLayout13.xml"/><Relationship Id="rId6" Type="http://schemas.openxmlformats.org/officeDocument/2006/relationships/diagramColors" Target="../diagrams/colors21.xml"/><Relationship Id="rId11" Type="http://schemas.openxmlformats.org/officeDocument/2006/relationships/diagramColors" Target="../diagrams/colors22.xml"/><Relationship Id="rId5" Type="http://schemas.openxmlformats.org/officeDocument/2006/relationships/diagramQuickStyle" Target="../diagrams/quickStyle21.xml"/><Relationship Id="rId10" Type="http://schemas.openxmlformats.org/officeDocument/2006/relationships/diagramQuickStyle" Target="../diagrams/quickStyle22.xml"/><Relationship Id="rId4" Type="http://schemas.openxmlformats.org/officeDocument/2006/relationships/diagramLayout" Target="../diagrams/layout21.xml"/><Relationship Id="rId9" Type="http://schemas.openxmlformats.org/officeDocument/2006/relationships/diagramLayout" Target="../diagrams/layout22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23.xml"/><Relationship Id="rId7" Type="http://schemas.microsoft.com/office/2007/relationships/diagramDrawing" Target="../diagrams/drawing23.xml"/><Relationship Id="rId2" Type="http://schemas.openxmlformats.org/officeDocument/2006/relationships/notesSlide" Target="../notesSlides/notesSlide25.xml"/><Relationship Id="rId1" Type="http://schemas.openxmlformats.org/officeDocument/2006/relationships/slideLayout" Target="../slideLayouts/slideLayout13.xml"/><Relationship Id="rId6" Type="http://schemas.openxmlformats.org/officeDocument/2006/relationships/diagramColors" Target="../diagrams/colors23.xml"/><Relationship Id="rId5" Type="http://schemas.openxmlformats.org/officeDocument/2006/relationships/diagramQuickStyle" Target="../diagrams/quickStyle23.xml"/><Relationship Id="rId4" Type="http://schemas.openxmlformats.org/officeDocument/2006/relationships/diagramLayout" Target="../diagrams/layout23.xml"/></Relationships>
</file>

<file path=ppt/slides/_rels/slide26.xml.rels><?xml version="1.0" encoding="UTF-8" standalone="yes"?>
<Relationships xmlns="http://schemas.openxmlformats.org/package/2006/relationships"><Relationship Id="rId8" Type="http://schemas.openxmlformats.org/officeDocument/2006/relationships/diagramData" Target="../diagrams/data25.xml"/><Relationship Id="rId3" Type="http://schemas.openxmlformats.org/officeDocument/2006/relationships/diagramData" Target="../diagrams/data24.xml"/><Relationship Id="rId7" Type="http://schemas.microsoft.com/office/2007/relationships/diagramDrawing" Target="../diagrams/drawing24.xml"/><Relationship Id="rId12" Type="http://schemas.microsoft.com/office/2007/relationships/diagramDrawing" Target="../diagrams/drawing25.xml"/><Relationship Id="rId2" Type="http://schemas.openxmlformats.org/officeDocument/2006/relationships/notesSlide" Target="../notesSlides/notesSlide26.xml"/><Relationship Id="rId1" Type="http://schemas.openxmlformats.org/officeDocument/2006/relationships/slideLayout" Target="../slideLayouts/slideLayout13.xml"/><Relationship Id="rId6" Type="http://schemas.openxmlformats.org/officeDocument/2006/relationships/diagramColors" Target="../diagrams/colors24.xml"/><Relationship Id="rId11" Type="http://schemas.openxmlformats.org/officeDocument/2006/relationships/diagramColors" Target="../diagrams/colors25.xml"/><Relationship Id="rId5" Type="http://schemas.openxmlformats.org/officeDocument/2006/relationships/diagramQuickStyle" Target="../diagrams/quickStyle24.xml"/><Relationship Id="rId10" Type="http://schemas.openxmlformats.org/officeDocument/2006/relationships/diagramQuickStyle" Target="../diagrams/quickStyle25.xml"/><Relationship Id="rId4" Type="http://schemas.openxmlformats.org/officeDocument/2006/relationships/diagramLayout" Target="../diagrams/layout24.xml"/><Relationship Id="rId9" Type="http://schemas.openxmlformats.org/officeDocument/2006/relationships/diagramLayout" Target="../diagrams/layout25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26.xml"/><Relationship Id="rId7" Type="http://schemas.microsoft.com/office/2007/relationships/diagramDrawing" Target="../diagrams/drawing26.xml"/><Relationship Id="rId2" Type="http://schemas.openxmlformats.org/officeDocument/2006/relationships/notesSlide" Target="../notesSlides/notesSlide27.xml"/><Relationship Id="rId1" Type="http://schemas.openxmlformats.org/officeDocument/2006/relationships/slideLayout" Target="../slideLayouts/slideLayout13.xml"/><Relationship Id="rId6" Type="http://schemas.openxmlformats.org/officeDocument/2006/relationships/diagramColors" Target="../diagrams/colors26.xml"/><Relationship Id="rId5" Type="http://schemas.openxmlformats.org/officeDocument/2006/relationships/diagramQuickStyle" Target="../diagrams/quickStyle26.xml"/><Relationship Id="rId4" Type="http://schemas.openxmlformats.org/officeDocument/2006/relationships/diagramLayout" Target="../diagrams/layout26.xml"/></Relationships>
</file>

<file path=ppt/slides/_rels/slide28.xml.rels><?xml version="1.0" encoding="UTF-8" standalone="yes"?>
<Relationships xmlns="http://schemas.openxmlformats.org/package/2006/relationships"><Relationship Id="rId8" Type="http://schemas.openxmlformats.org/officeDocument/2006/relationships/diagramData" Target="../diagrams/data28.xml"/><Relationship Id="rId3" Type="http://schemas.openxmlformats.org/officeDocument/2006/relationships/diagramData" Target="../diagrams/data27.xml"/><Relationship Id="rId7" Type="http://schemas.microsoft.com/office/2007/relationships/diagramDrawing" Target="../diagrams/drawing27.xml"/><Relationship Id="rId12" Type="http://schemas.microsoft.com/office/2007/relationships/diagramDrawing" Target="../diagrams/drawing28.xml"/><Relationship Id="rId2" Type="http://schemas.openxmlformats.org/officeDocument/2006/relationships/notesSlide" Target="../notesSlides/notesSlide28.xml"/><Relationship Id="rId1" Type="http://schemas.openxmlformats.org/officeDocument/2006/relationships/slideLayout" Target="../slideLayouts/slideLayout13.xml"/><Relationship Id="rId6" Type="http://schemas.openxmlformats.org/officeDocument/2006/relationships/diagramColors" Target="../diagrams/colors27.xml"/><Relationship Id="rId11" Type="http://schemas.openxmlformats.org/officeDocument/2006/relationships/diagramColors" Target="../diagrams/colors28.xml"/><Relationship Id="rId5" Type="http://schemas.openxmlformats.org/officeDocument/2006/relationships/diagramQuickStyle" Target="../diagrams/quickStyle27.xml"/><Relationship Id="rId10" Type="http://schemas.openxmlformats.org/officeDocument/2006/relationships/diagramQuickStyle" Target="../diagrams/quickStyle28.xml"/><Relationship Id="rId4" Type="http://schemas.openxmlformats.org/officeDocument/2006/relationships/diagramLayout" Target="../diagrams/layout27.xml"/><Relationship Id="rId9" Type="http://schemas.openxmlformats.org/officeDocument/2006/relationships/diagramLayout" Target="../diagrams/layout28.xml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29.xml"/><Relationship Id="rId7" Type="http://schemas.microsoft.com/office/2007/relationships/diagramDrawing" Target="../diagrams/drawing29.xml"/><Relationship Id="rId2" Type="http://schemas.openxmlformats.org/officeDocument/2006/relationships/notesSlide" Target="../notesSlides/notesSlide29.xml"/><Relationship Id="rId1" Type="http://schemas.openxmlformats.org/officeDocument/2006/relationships/slideLayout" Target="../slideLayouts/slideLayout13.xml"/><Relationship Id="rId6" Type="http://schemas.openxmlformats.org/officeDocument/2006/relationships/diagramColors" Target="../diagrams/colors29.xml"/><Relationship Id="rId5" Type="http://schemas.openxmlformats.org/officeDocument/2006/relationships/diagramQuickStyle" Target="../diagrams/quickStyle29.xml"/><Relationship Id="rId4" Type="http://schemas.openxmlformats.org/officeDocument/2006/relationships/diagramLayout" Target="../diagrams/layout29.xml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30.xml"/><Relationship Id="rId7" Type="http://schemas.microsoft.com/office/2007/relationships/diagramDrawing" Target="../diagrams/drawing30.xml"/><Relationship Id="rId2" Type="http://schemas.openxmlformats.org/officeDocument/2006/relationships/notesSlide" Target="../notesSlides/notesSlide30.xml"/><Relationship Id="rId1" Type="http://schemas.openxmlformats.org/officeDocument/2006/relationships/slideLayout" Target="../slideLayouts/slideLayout12.xml"/><Relationship Id="rId6" Type="http://schemas.openxmlformats.org/officeDocument/2006/relationships/diagramColors" Target="../diagrams/colors30.xml"/><Relationship Id="rId5" Type="http://schemas.openxmlformats.org/officeDocument/2006/relationships/diagramQuickStyle" Target="../diagrams/quickStyle30.xml"/><Relationship Id="rId4" Type="http://schemas.openxmlformats.org/officeDocument/2006/relationships/diagramLayout" Target="../diagrams/layout30.xml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31.xml"/><Relationship Id="rId7" Type="http://schemas.microsoft.com/office/2007/relationships/diagramDrawing" Target="../diagrams/drawing31.xml"/><Relationship Id="rId2" Type="http://schemas.openxmlformats.org/officeDocument/2006/relationships/notesSlide" Target="../notesSlides/notesSlide31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31.xml"/><Relationship Id="rId5" Type="http://schemas.openxmlformats.org/officeDocument/2006/relationships/diagramQuickStyle" Target="../diagrams/quickStyle31.xml"/><Relationship Id="rId4" Type="http://schemas.openxmlformats.org/officeDocument/2006/relationships/diagramLayout" Target="../diagrams/layout31.xml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32.xml"/><Relationship Id="rId7" Type="http://schemas.microsoft.com/office/2007/relationships/diagramDrawing" Target="../diagrams/drawing32.xml"/><Relationship Id="rId2" Type="http://schemas.openxmlformats.org/officeDocument/2006/relationships/notesSlide" Target="../notesSlides/notesSlide32.xml"/><Relationship Id="rId1" Type="http://schemas.openxmlformats.org/officeDocument/2006/relationships/slideLayout" Target="../slideLayouts/slideLayout3.xml"/><Relationship Id="rId6" Type="http://schemas.openxmlformats.org/officeDocument/2006/relationships/diagramColors" Target="../diagrams/colors32.xml"/><Relationship Id="rId5" Type="http://schemas.openxmlformats.org/officeDocument/2006/relationships/diagramQuickStyle" Target="../diagrams/quickStyle32.xml"/><Relationship Id="rId4" Type="http://schemas.openxmlformats.org/officeDocument/2006/relationships/diagramLayout" Target="../diagrams/layout32.xml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3.xml"/><Relationship Id="rId1" Type="http://schemas.openxmlformats.org/officeDocument/2006/relationships/slideLayout" Target="../slideLayouts/slideLayout3.xml"/></Relationships>
</file>

<file path=ppt/slides/_rels/slide34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33.xml"/><Relationship Id="rId7" Type="http://schemas.microsoft.com/office/2007/relationships/diagramDrawing" Target="../diagrams/drawing33.xml"/><Relationship Id="rId2" Type="http://schemas.openxmlformats.org/officeDocument/2006/relationships/notesSlide" Target="../notesSlides/notesSlide34.xml"/><Relationship Id="rId1" Type="http://schemas.openxmlformats.org/officeDocument/2006/relationships/slideLayout" Target="../slideLayouts/slideLayout3.xml"/><Relationship Id="rId6" Type="http://schemas.openxmlformats.org/officeDocument/2006/relationships/diagramColors" Target="../diagrams/colors33.xml"/><Relationship Id="rId5" Type="http://schemas.openxmlformats.org/officeDocument/2006/relationships/diagramQuickStyle" Target="../diagrams/quickStyle33.xml"/><Relationship Id="rId4" Type="http://schemas.openxmlformats.org/officeDocument/2006/relationships/diagramLayout" Target="../diagrams/layout33.xml"/></Relationships>
</file>

<file path=ppt/slides/_rels/slide3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5.xml"/><Relationship Id="rId1" Type="http://schemas.openxmlformats.org/officeDocument/2006/relationships/slideLayout" Target="../slideLayouts/slideLayout3.xml"/></Relationships>
</file>

<file path=ppt/slides/_rels/slide36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34.xml"/><Relationship Id="rId7" Type="http://schemas.microsoft.com/office/2007/relationships/diagramDrawing" Target="../diagrams/drawing34.xml"/><Relationship Id="rId2" Type="http://schemas.openxmlformats.org/officeDocument/2006/relationships/notesSlide" Target="../notesSlides/notesSlide36.xml"/><Relationship Id="rId1" Type="http://schemas.openxmlformats.org/officeDocument/2006/relationships/slideLayout" Target="../slideLayouts/slideLayout3.xml"/><Relationship Id="rId6" Type="http://schemas.openxmlformats.org/officeDocument/2006/relationships/diagramColors" Target="../diagrams/colors34.xml"/><Relationship Id="rId5" Type="http://schemas.openxmlformats.org/officeDocument/2006/relationships/diagramQuickStyle" Target="../diagrams/quickStyle34.xml"/><Relationship Id="rId4" Type="http://schemas.openxmlformats.org/officeDocument/2006/relationships/diagramLayout" Target="../diagrams/layout34.xml"/></Relationships>
</file>

<file path=ppt/slides/_rels/slide37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35.xml"/><Relationship Id="rId7" Type="http://schemas.microsoft.com/office/2007/relationships/diagramDrawing" Target="../diagrams/drawing35.xml"/><Relationship Id="rId2" Type="http://schemas.openxmlformats.org/officeDocument/2006/relationships/notesSlide" Target="../notesSlides/notesSlide37.xml"/><Relationship Id="rId1" Type="http://schemas.openxmlformats.org/officeDocument/2006/relationships/slideLayout" Target="../slideLayouts/slideLayout7.xml"/><Relationship Id="rId6" Type="http://schemas.openxmlformats.org/officeDocument/2006/relationships/diagramColors" Target="../diagrams/colors35.xml"/><Relationship Id="rId5" Type="http://schemas.openxmlformats.org/officeDocument/2006/relationships/diagramQuickStyle" Target="../diagrams/quickStyle35.xml"/><Relationship Id="rId4" Type="http://schemas.openxmlformats.org/officeDocument/2006/relationships/diagramLayout" Target="../diagrams/layout35.xml"/></Relationships>
</file>

<file path=ppt/slides/_rels/slide38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36.xml"/><Relationship Id="rId7" Type="http://schemas.microsoft.com/office/2007/relationships/diagramDrawing" Target="../diagrams/drawing36.xml"/><Relationship Id="rId2" Type="http://schemas.openxmlformats.org/officeDocument/2006/relationships/notesSlide" Target="../notesSlides/notesSlide38.xml"/><Relationship Id="rId1" Type="http://schemas.openxmlformats.org/officeDocument/2006/relationships/slideLayout" Target="../slideLayouts/slideLayout7.xml"/><Relationship Id="rId6" Type="http://schemas.openxmlformats.org/officeDocument/2006/relationships/diagramColors" Target="../diagrams/colors36.xml"/><Relationship Id="rId5" Type="http://schemas.openxmlformats.org/officeDocument/2006/relationships/diagramQuickStyle" Target="../diagrams/quickStyle36.xml"/><Relationship Id="rId4" Type="http://schemas.openxmlformats.org/officeDocument/2006/relationships/diagramLayout" Target="../diagrams/layout36.xml"/></Relationships>
</file>

<file path=ppt/slides/_rels/slide39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37.xml"/><Relationship Id="rId7" Type="http://schemas.microsoft.com/office/2007/relationships/diagramDrawing" Target="../diagrams/drawing37.xml"/><Relationship Id="rId2" Type="http://schemas.openxmlformats.org/officeDocument/2006/relationships/notesSlide" Target="../notesSlides/notesSlide39.xml"/><Relationship Id="rId1" Type="http://schemas.openxmlformats.org/officeDocument/2006/relationships/slideLayout" Target="../slideLayouts/slideLayout3.xml"/><Relationship Id="rId6" Type="http://schemas.openxmlformats.org/officeDocument/2006/relationships/diagramColors" Target="../diagrams/colors37.xml"/><Relationship Id="rId5" Type="http://schemas.openxmlformats.org/officeDocument/2006/relationships/diagramQuickStyle" Target="../diagrams/quickStyle37.xml"/><Relationship Id="rId4" Type="http://schemas.openxmlformats.org/officeDocument/2006/relationships/diagramLayout" Target="../diagrams/layout37.xml"/></Relationships>
</file>

<file path=ppt/slides/_rels/slide40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38.xml"/><Relationship Id="rId7" Type="http://schemas.microsoft.com/office/2007/relationships/diagramDrawing" Target="../diagrams/drawing38.xml"/><Relationship Id="rId2" Type="http://schemas.openxmlformats.org/officeDocument/2006/relationships/notesSlide" Target="../notesSlides/notesSlide40.xml"/><Relationship Id="rId1" Type="http://schemas.openxmlformats.org/officeDocument/2006/relationships/slideLayout" Target="../slideLayouts/slideLayout3.xml"/><Relationship Id="rId6" Type="http://schemas.openxmlformats.org/officeDocument/2006/relationships/diagramColors" Target="../diagrams/colors38.xml"/><Relationship Id="rId5" Type="http://schemas.openxmlformats.org/officeDocument/2006/relationships/diagramQuickStyle" Target="../diagrams/quickStyle38.xml"/><Relationship Id="rId4" Type="http://schemas.openxmlformats.org/officeDocument/2006/relationships/diagramLayout" Target="../diagrams/layout38.xml"/></Relationships>
</file>

<file path=ppt/slides/_rels/slide4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1.xml"/><Relationship Id="rId1" Type="http://schemas.openxmlformats.org/officeDocument/2006/relationships/slideLayout" Target="../slideLayouts/slideLayout3.xml"/></Relationships>
</file>

<file path=ppt/slides/_rels/slide42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39.xml"/><Relationship Id="rId7" Type="http://schemas.microsoft.com/office/2007/relationships/diagramDrawing" Target="../diagrams/drawing39.xml"/><Relationship Id="rId2" Type="http://schemas.openxmlformats.org/officeDocument/2006/relationships/notesSlide" Target="../notesSlides/notesSlide42.xml"/><Relationship Id="rId1" Type="http://schemas.openxmlformats.org/officeDocument/2006/relationships/slideLayout" Target="../slideLayouts/slideLayout3.xml"/><Relationship Id="rId6" Type="http://schemas.openxmlformats.org/officeDocument/2006/relationships/diagramColors" Target="../diagrams/colors39.xml"/><Relationship Id="rId5" Type="http://schemas.openxmlformats.org/officeDocument/2006/relationships/diagramQuickStyle" Target="../diagrams/quickStyle39.xml"/><Relationship Id="rId4" Type="http://schemas.openxmlformats.org/officeDocument/2006/relationships/diagramLayout" Target="../diagrams/layout39.xml"/></Relationships>
</file>

<file path=ppt/slides/_rels/slide43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40.xml"/><Relationship Id="rId7" Type="http://schemas.microsoft.com/office/2007/relationships/diagramDrawing" Target="../diagrams/drawing40.xml"/><Relationship Id="rId2" Type="http://schemas.openxmlformats.org/officeDocument/2006/relationships/notesSlide" Target="../notesSlides/notesSlide43.xml"/><Relationship Id="rId1" Type="http://schemas.openxmlformats.org/officeDocument/2006/relationships/slideLayout" Target="../slideLayouts/slideLayout3.xml"/><Relationship Id="rId6" Type="http://schemas.openxmlformats.org/officeDocument/2006/relationships/diagramColors" Target="../diagrams/colors40.xml"/><Relationship Id="rId5" Type="http://schemas.openxmlformats.org/officeDocument/2006/relationships/diagramQuickStyle" Target="../diagrams/quickStyle40.xml"/><Relationship Id="rId4" Type="http://schemas.openxmlformats.org/officeDocument/2006/relationships/diagramLayout" Target="../diagrams/layout40.xml"/></Relationships>
</file>

<file path=ppt/slides/_rels/slide44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41.xml"/><Relationship Id="rId7" Type="http://schemas.microsoft.com/office/2007/relationships/diagramDrawing" Target="../diagrams/drawing41.xml"/><Relationship Id="rId2" Type="http://schemas.openxmlformats.org/officeDocument/2006/relationships/notesSlide" Target="../notesSlides/notesSlide44.xml"/><Relationship Id="rId1" Type="http://schemas.openxmlformats.org/officeDocument/2006/relationships/slideLayout" Target="../slideLayouts/slideLayout3.xml"/><Relationship Id="rId6" Type="http://schemas.openxmlformats.org/officeDocument/2006/relationships/diagramColors" Target="../diagrams/colors41.xml"/><Relationship Id="rId5" Type="http://schemas.openxmlformats.org/officeDocument/2006/relationships/diagramQuickStyle" Target="../diagrams/quickStyle41.xml"/><Relationship Id="rId4" Type="http://schemas.openxmlformats.org/officeDocument/2006/relationships/diagramLayout" Target="../diagrams/layout41.xml"/></Relationships>
</file>

<file path=ppt/slides/_rels/slide4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notesSlide" Target="../notesSlides/notesSlide45.xml"/><Relationship Id="rId1" Type="http://schemas.openxmlformats.org/officeDocument/2006/relationships/slideLayout" Target="../slideLayouts/slideLayout8.xml"/></Relationships>
</file>

<file path=ppt/slides/_rels/slide4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png"/><Relationship Id="rId2" Type="http://schemas.openxmlformats.org/officeDocument/2006/relationships/notesSlide" Target="../notesSlides/notesSlide46.xml"/><Relationship Id="rId1" Type="http://schemas.openxmlformats.org/officeDocument/2006/relationships/slideLayout" Target="../slideLayouts/slideLayout5.xml"/></Relationships>
</file>

<file path=ppt/slides/_rels/slide4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jpg"/><Relationship Id="rId2" Type="http://schemas.openxmlformats.org/officeDocument/2006/relationships/notesSlide" Target="../notesSlides/notesSlide47.xml"/><Relationship Id="rId1" Type="http://schemas.openxmlformats.org/officeDocument/2006/relationships/slideLayout" Target="../slideLayouts/slideLayout3.xml"/><Relationship Id="rId4" Type="http://schemas.openxmlformats.org/officeDocument/2006/relationships/hyperlink" Target="https://pxhere.com/en/photo/955092" TargetMode="External"/></Relationships>
</file>

<file path=ppt/slides/_rels/slide48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42.xml"/><Relationship Id="rId7" Type="http://schemas.microsoft.com/office/2007/relationships/diagramDrawing" Target="../diagrams/drawing42.xml"/><Relationship Id="rId2" Type="http://schemas.openxmlformats.org/officeDocument/2006/relationships/notesSlide" Target="../notesSlides/notesSlide48.xml"/><Relationship Id="rId1" Type="http://schemas.openxmlformats.org/officeDocument/2006/relationships/slideLayout" Target="../slideLayouts/slideLayout3.xml"/><Relationship Id="rId6" Type="http://schemas.openxmlformats.org/officeDocument/2006/relationships/diagramColors" Target="../diagrams/colors42.xml"/><Relationship Id="rId5" Type="http://schemas.openxmlformats.org/officeDocument/2006/relationships/diagramQuickStyle" Target="../diagrams/quickStyle42.xml"/><Relationship Id="rId4" Type="http://schemas.openxmlformats.org/officeDocument/2006/relationships/diagramLayout" Target="../diagrams/layout42.xml"/></Relationships>
</file>

<file path=ppt/slides/_rels/slide49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43.xml"/><Relationship Id="rId7" Type="http://schemas.microsoft.com/office/2007/relationships/diagramDrawing" Target="../diagrams/drawing43.xml"/><Relationship Id="rId2" Type="http://schemas.openxmlformats.org/officeDocument/2006/relationships/notesSlide" Target="../notesSlides/notesSlide49.xml"/><Relationship Id="rId1" Type="http://schemas.openxmlformats.org/officeDocument/2006/relationships/slideLayout" Target="../slideLayouts/slideLayout3.xml"/><Relationship Id="rId6" Type="http://schemas.openxmlformats.org/officeDocument/2006/relationships/diagramColors" Target="../diagrams/colors43.xml"/><Relationship Id="rId5" Type="http://schemas.openxmlformats.org/officeDocument/2006/relationships/diagramQuickStyle" Target="../diagrams/quickStyle43.xml"/><Relationship Id="rId4" Type="http://schemas.openxmlformats.org/officeDocument/2006/relationships/diagramLayout" Target="../diagrams/layout43.xml"/></Relationships>
</file>

<file path=ppt/slides/_rels/slide50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44.xml"/><Relationship Id="rId7" Type="http://schemas.microsoft.com/office/2007/relationships/diagramDrawing" Target="../diagrams/drawing44.xml"/><Relationship Id="rId2" Type="http://schemas.openxmlformats.org/officeDocument/2006/relationships/notesSlide" Target="../notesSlides/notesSlide50.xml"/><Relationship Id="rId1" Type="http://schemas.openxmlformats.org/officeDocument/2006/relationships/slideLayout" Target="../slideLayouts/slideLayout3.xml"/><Relationship Id="rId6" Type="http://schemas.openxmlformats.org/officeDocument/2006/relationships/diagramColors" Target="../diagrams/colors44.xml"/><Relationship Id="rId5" Type="http://schemas.openxmlformats.org/officeDocument/2006/relationships/diagramQuickStyle" Target="../diagrams/quickStyle44.xml"/><Relationship Id="rId4" Type="http://schemas.openxmlformats.org/officeDocument/2006/relationships/diagramLayout" Target="../diagrams/layout44.xml"/></Relationships>
</file>

<file path=ppt/slides/_rels/slide51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45.xml"/><Relationship Id="rId7" Type="http://schemas.microsoft.com/office/2007/relationships/diagramDrawing" Target="../diagrams/drawing45.xml"/><Relationship Id="rId2" Type="http://schemas.openxmlformats.org/officeDocument/2006/relationships/notesSlide" Target="../notesSlides/notesSlide51.xml"/><Relationship Id="rId1" Type="http://schemas.openxmlformats.org/officeDocument/2006/relationships/slideLayout" Target="../slideLayouts/slideLayout3.xml"/><Relationship Id="rId6" Type="http://schemas.openxmlformats.org/officeDocument/2006/relationships/diagramColors" Target="../diagrams/colors45.xml"/><Relationship Id="rId5" Type="http://schemas.openxmlformats.org/officeDocument/2006/relationships/diagramQuickStyle" Target="../diagrams/quickStyle45.xml"/><Relationship Id="rId4" Type="http://schemas.openxmlformats.org/officeDocument/2006/relationships/diagramLayout" Target="../diagrams/layout45.xml"/></Relationships>
</file>

<file path=ppt/slides/_rels/slide52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46.xml"/><Relationship Id="rId7" Type="http://schemas.microsoft.com/office/2007/relationships/diagramDrawing" Target="../diagrams/drawing46.xml"/><Relationship Id="rId2" Type="http://schemas.openxmlformats.org/officeDocument/2006/relationships/notesSlide" Target="../notesSlides/notesSlide52.xml"/><Relationship Id="rId1" Type="http://schemas.openxmlformats.org/officeDocument/2006/relationships/slideLayout" Target="../slideLayouts/slideLayout3.xml"/><Relationship Id="rId6" Type="http://schemas.openxmlformats.org/officeDocument/2006/relationships/diagramColors" Target="../diagrams/colors46.xml"/><Relationship Id="rId5" Type="http://schemas.openxmlformats.org/officeDocument/2006/relationships/diagramQuickStyle" Target="../diagrams/quickStyle46.xml"/><Relationship Id="rId4" Type="http://schemas.openxmlformats.org/officeDocument/2006/relationships/diagramLayout" Target="../diagrams/layout46.xml"/></Relationships>
</file>

<file path=ppt/slides/_rels/slide5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3.xml"/><Relationship Id="rId1" Type="http://schemas.openxmlformats.org/officeDocument/2006/relationships/slideLayout" Target="../slideLayouts/slideLayout3.xml"/></Relationships>
</file>

<file path=ppt/slides/_rels/slide5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4.xml"/><Relationship Id="rId1" Type="http://schemas.openxmlformats.org/officeDocument/2006/relationships/slideLayout" Target="../slideLayouts/slideLayout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9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" name="Google Shape;296;p37"/>
          <p:cNvSpPr txBox="1">
            <a:spLocks noGrp="1"/>
          </p:cNvSpPr>
          <p:nvPr>
            <p:ph type="ctrTitle"/>
          </p:nvPr>
        </p:nvSpPr>
        <p:spPr>
          <a:xfrm>
            <a:off x="1003777" y="1238851"/>
            <a:ext cx="7136445" cy="1332899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/>
          <a:p>
            <a:pPr algn="ctr" fontAlgn="t"/>
            <a:r>
              <a:rPr lang="en-GB" sz="6600" dirty="0"/>
              <a:t>Threat, Conflict </a:t>
            </a:r>
            <a:br>
              <a:rPr lang="en-GB" sz="6600" dirty="0"/>
            </a:br>
            <a:r>
              <a:rPr lang="en-GB" sz="6600" dirty="0"/>
              <a:t>&amp; Competition</a:t>
            </a:r>
          </a:p>
        </p:txBody>
      </p:sp>
      <p:sp>
        <p:nvSpPr>
          <p:cNvPr id="297" name="Google Shape;297;p37"/>
          <p:cNvSpPr/>
          <p:nvPr/>
        </p:nvSpPr>
        <p:spPr>
          <a:xfrm>
            <a:off x="6893395" y="4600490"/>
            <a:ext cx="1950597" cy="411600"/>
          </a:xfrm>
          <a:prstGeom prst="roundRect">
            <a:avLst>
              <a:gd name="adj" fmla="val 50000"/>
            </a:avLst>
          </a:prstGeom>
          <a:solidFill>
            <a:schemeClr val="accen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98" name="Google Shape;298;p37"/>
          <p:cNvSpPr txBox="1">
            <a:spLocks noGrp="1"/>
          </p:cNvSpPr>
          <p:nvPr>
            <p:ph type="subTitle" idx="1"/>
          </p:nvPr>
        </p:nvSpPr>
        <p:spPr>
          <a:xfrm>
            <a:off x="7059295" y="4658840"/>
            <a:ext cx="1592192" cy="2949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/>
          <a:p>
            <a:r>
              <a:rPr lang="en-GB" dirty="0"/>
              <a:t>Dr Katie Sullivan </a:t>
            </a: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D7C0B33-E27E-3812-8089-2D96B90D0B7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05D8D4-F4BA-E08E-EF5B-0479A1566A8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13250" y="154254"/>
            <a:ext cx="7717500" cy="453900"/>
          </a:xfrm>
        </p:spPr>
        <p:txBody>
          <a:bodyPr/>
          <a:lstStyle/>
          <a:p>
            <a:r>
              <a:rPr lang="en-GB" sz="4400" dirty="0"/>
              <a:t>Content 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A7717F31-5FB0-25E5-7BED-832BDEF8605A}"/>
              </a:ext>
            </a:extLst>
          </p:cNvPr>
          <p:cNvSpPr txBox="1"/>
          <p:nvPr/>
        </p:nvSpPr>
        <p:spPr>
          <a:xfrm>
            <a:off x="416916" y="843455"/>
            <a:ext cx="5867400" cy="144655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t">
              <a:lnSpc>
                <a:spcPct val="200000"/>
              </a:lnSpc>
            </a:pPr>
            <a:r>
              <a:rPr lang="en-GB" sz="1600" dirty="0">
                <a:latin typeface="Syne" panose="020B0604020202020204" charset="0"/>
              </a:rPr>
              <a:t>By the end of this session, you should be able to</a:t>
            </a:r>
          </a:p>
          <a:p>
            <a:pPr marL="342900" lvl="0" indent="-342900" fontAlgn="t">
              <a:lnSpc>
                <a:spcPct val="200000"/>
              </a:lnSpc>
              <a:buFont typeface="Arial" panose="020B0604020202020204" pitchFamily="34" charset="0"/>
              <a:buChar char="•"/>
            </a:pPr>
            <a:endParaRPr lang="en-GB" dirty="0">
              <a:latin typeface="Syne" panose="020B0604020202020204" charset="0"/>
            </a:endParaRPr>
          </a:p>
          <a:p>
            <a:pPr marL="342900" lvl="0" indent="-342900" fontAlgn="t">
              <a:lnSpc>
                <a:spcPct val="200000"/>
              </a:lnSpc>
              <a:buFont typeface="Arial" panose="020B0604020202020204" pitchFamily="34" charset="0"/>
              <a:buChar char="•"/>
            </a:pPr>
            <a:endParaRPr lang="en-GB" dirty="0">
              <a:latin typeface="Syne" panose="020B0604020202020204" charset="0"/>
            </a:endParaRPr>
          </a:p>
        </p:txBody>
      </p:sp>
      <p:graphicFrame>
        <p:nvGraphicFramePr>
          <p:cNvPr id="3" name="Diagram 2">
            <a:extLst>
              <a:ext uri="{FF2B5EF4-FFF2-40B4-BE49-F238E27FC236}">
                <a16:creationId xmlns:a16="http://schemas.microsoft.com/office/drawing/2014/main" id="{025067F6-288F-1AF7-208A-3AD6217E9739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450434148"/>
              </p:ext>
            </p:extLst>
          </p:nvPr>
        </p:nvGraphicFramePr>
        <p:xfrm>
          <a:off x="1388534" y="1481666"/>
          <a:ext cx="6908799" cy="337675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394023637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5DD4F52-7288-EDE3-3FDC-B024D3BEFB9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A2C94B7-8633-BD64-75F8-69ED7F334F1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13250" y="291370"/>
            <a:ext cx="7717500" cy="453900"/>
          </a:xfrm>
        </p:spPr>
        <p:txBody>
          <a:bodyPr/>
          <a:lstStyle/>
          <a:p>
            <a:r>
              <a:rPr lang="en-GB" dirty="0"/>
              <a:t>From Categorisation to Conflict</a:t>
            </a:r>
          </a:p>
        </p:txBody>
      </p:sp>
      <p:graphicFrame>
        <p:nvGraphicFramePr>
          <p:cNvPr id="3" name="Diagram 2">
            <a:extLst>
              <a:ext uri="{FF2B5EF4-FFF2-40B4-BE49-F238E27FC236}">
                <a16:creationId xmlns:a16="http://schemas.microsoft.com/office/drawing/2014/main" id="{40147514-81FD-2CC1-F577-929F0AFCC6FE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047426649"/>
              </p:ext>
            </p:extLst>
          </p:nvPr>
        </p:nvGraphicFramePr>
        <p:xfrm>
          <a:off x="433814" y="1269221"/>
          <a:ext cx="8276371" cy="321811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139000837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302">
          <a:extLst>
            <a:ext uri="{FF2B5EF4-FFF2-40B4-BE49-F238E27FC236}">
              <a16:creationId xmlns:a16="http://schemas.microsoft.com/office/drawing/2014/main" id="{07F16229-A3C4-20B4-124C-0F3B572849A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3" name="Google Shape;303;p38">
            <a:extLst>
              <a:ext uri="{FF2B5EF4-FFF2-40B4-BE49-F238E27FC236}">
                <a16:creationId xmlns:a16="http://schemas.microsoft.com/office/drawing/2014/main" id="{27AC5C20-0778-A5C7-FBB2-569342C2E566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713250" y="554341"/>
            <a:ext cx="7717500" cy="4539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/>
          <a:p>
            <a:pPr lvl="0"/>
            <a:r>
              <a:rPr lang="en-GB" sz="3600" b="1" dirty="0"/>
              <a:t>Introduction to Group Conflict</a:t>
            </a:r>
            <a:endParaRPr sz="3600" b="1" dirty="0"/>
          </a:p>
        </p:txBody>
      </p:sp>
      <p:sp>
        <p:nvSpPr>
          <p:cNvPr id="304" name="Google Shape;304;p38">
            <a:extLst>
              <a:ext uri="{FF2B5EF4-FFF2-40B4-BE49-F238E27FC236}">
                <a16:creationId xmlns:a16="http://schemas.microsoft.com/office/drawing/2014/main" id="{28C8F18D-8DB2-8611-6BBC-F866882D6E42}"/>
              </a:ext>
            </a:extLst>
          </p:cNvPr>
          <p:cNvSpPr txBox="1">
            <a:spLocks noGrp="1"/>
          </p:cNvSpPr>
          <p:nvPr>
            <p:ph type="subTitle" idx="1"/>
          </p:nvPr>
        </p:nvSpPr>
        <p:spPr>
          <a:xfrm>
            <a:off x="713250" y="1512022"/>
            <a:ext cx="7717500" cy="1541571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/>
          <a:p>
            <a:pPr marL="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1800" dirty="0"/>
              <a:t>Tension, hostility, or competition between groups</a:t>
            </a:r>
          </a:p>
          <a:p>
            <a:pPr marL="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1800" dirty="0"/>
              <a:t>Often based on perceived differences or competition over resources.</a:t>
            </a:r>
          </a:p>
          <a:p>
            <a:pPr marL="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1800" dirty="0"/>
              <a:t>Underpins many forms of prejudice, discrimination, and societal division.</a:t>
            </a:r>
          </a:p>
          <a:p>
            <a:pPr marL="114300" indent="0">
              <a:lnSpc>
                <a:spcPct val="150000"/>
              </a:lnSpc>
              <a:buNone/>
            </a:pPr>
            <a:endParaRPr lang="en-GB" sz="1800" dirty="0"/>
          </a:p>
        </p:txBody>
      </p:sp>
      <p:graphicFrame>
        <p:nvGraphicFramePr>
          <p:cNvPr id="2" name="Diagram 1">
            <a:extLst>
              <a:ext uri="{FF2B5EF4-FFF2-40B4-BE49-F238E27FC236}">
                <a16:creationId xmlns:a16="http://schemas.microsoft.com/office/drawing/2014/main" id="{22867EF3-E10D-158C-6143-20E49273C53E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58398819"/>
              </p:ext>
            </p:extLst>
          </p:nvPr>
        </p:nvGraphicFramePr>
        <p:xfrm>
          <a:off x="243281" y="2843868"/>
          <a:ext cx="8657437" cy="218952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207108466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30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3" name="Google Shape;303;p38"/>
          <p:cNvSpPr txBox="1">
            <a:spLocks noGrp="1"/>
          </p:cNvSpPr>
          <p:nvPr>
            <p:ph type="title"/>
          </p:nvPr>
        </p:nvSpPr>
        <p:spPr>
          <a:xfrm>
            <a:off x="713250" y="554341"/>
            <a:ext cx="7717500" cy="4539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/>
          <a:p>
            <a:pPr marL="158750"/>
            <a:r>
              <a:rPr lang="en-GB" sz="3600" b="1" dirty="0"/>
              <a:t>Consequences of Group Conflict</a:t>
            </a:r>
          </a:p>
        </p:txBody>
      </p:sp>
      <p:sp>
        <p:nvSpPr>
          <p:cNvPr id="304" name="Google Shape;304;p38"/>
          <p:cNvSpPr txBox="1">
            <a:spLocks noGrp="1"/>
          </p:cNvSpPr>
          <p:nvPr>
            <p:ph type="subTitle" idx="1"/>
          </p:nvPr>
        </p:nvSpPr>
        <p:spPr>
          <a:xfrm>
            <a:off x="604392" y="3592285"/>
            <a:ext cx="7717500" cy="1326243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/>
          <a:p>
            <a:pPr marL="114300" indent="0">
              <a:buNone/>
            </a:pPr>
            <a:r>
              <a:rPr lang="en-GB" sz="1800" dirty="0"/>
              <a:t>For example:</a:t>
            </a:r>
          </a:p>
          <a:p>
            <a:pPr marL="1028700" lvl="1" indent="-342900">
              <a:buFont typeface="Arial" panose="020B0604020202020204" pitchFamily="34" charset="0"/>
              <a:buChar char="•"/>
            </a:pPr>
            <a:r>
              <a:rPr lang="en-GB" sz="1800" dirty="0"/>
              <a:t>Immigration debates (e.g., "they're taking our jobs").</a:t>
            </a:r>
          </a:p>
          <a:p>
            <a:pPr marL="1028700" lvl="1" indent="-342900">
              <a:buFont typeface="Arial" panose="020B0604020202020204" pitchFamily="34" charset="0"/>
              <a:buChar char="•"/>
            </a:pPr>
            <a:r>
              <a:rPr lang="en-GB" sz="1800" dirty="0"/>
              <a:t>Political polarization (e.g., left vs. right ideologies).</a:t>
            </a:r>
          </a:p>
          <a:p>
            <a:pPr marL="1028700" lvl="1" indent="-342900">
              <a:buFont typeface="Arial" panose="020B0604020202020204" pitchFamily="34" charset="0"/>
              <a:buChar char="•"/>
            </a:pPr>
            <a:r>
              <a:rPr lang="en-GB" sz="1800" dirty="0"/>
              <a:t>Ethnic and religious tensions (e.g., sectarian conflict).</a:t>
            </a:r>
          </a:p>
        </p:txBody>
      </p:sp>
      <p:graphicFrame>
        <p:nvGraphicFramePr>
          <p:cNvPr id="3" name="Diagram 2">
            <a:extLst>
              <a:ext uri="{FF2B5EF4-FFF2-40B4-BE49-F238E27FC236}">
                <a16:creationId xmlns:a16="http://schemas.microsoft.com/office/drawing/2014/main" id="{0B94DD50-6EA3-FF19-7A24-02456B845A82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480889692"/>
              </p:ext>
            </p:extLst>
          </p:nvPr>
        </p:nvGraphicFramePr>
        <p:xfrm>
          <a:off x="243281" y="1138623"/>
          <a:ext cx="8657437" cy="218952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87ABACC-40C7-E742-9EF8-76775D7C6A7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Why does Conflict Emerge?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A961F57B-B3C2-ACF6-1424-B3B04B8448AC}"/>
              </a:ext>
            </a:extLst>
          </p:cNvPr>
          <p:cNvSpPr txBox="1"/>
          <p:nvPr/>
        </p:nvSpPr>
        <p:spPr>
          <a:xfrm>
            <a:off x="296333" y="4489334"/>
            <a:ext cx="7044266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t"/>
            <a:r>
              <a:rPr lang="en-GB" sz="1800" dirty="0"/>
              <a:t>What </a:t>
            </a:r>
            <a:r>
              <a:rPr lang="en-GB" sz="1800" dirty="0">
                <a:latin typeface="Syne" panose="020B0604020202020204" charset="0"/>
              </a:rPr>
              <a:t>transforms</a:t>
            </a:r>
            <a:r>
              <a:rPr lang="en-GB" sz="1800" dirty="0"/>
              <a:t> group differences into prejudice and conflict?</a:t>
            </a:r>
          </a:p>
        </p:txBody>
      </p:sp>
      <p:graphicFrame>
        <p:nvGraphicFramePr>
          <p:cNvPr id="3" name="Diagram 2">
            <a:extLst>
              <a:ext uri="{FF2B5EF4-FFF2-40B4-BE49-F238E27FC236}">
                <a16:creationId xmlns:a16="http://schemas.microsoft.com/office/drawing/2014/main" id="{74D5342F-D12D-7CE9-CB58-CEB94D6176A7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696255808"/>
              </p:ext>
            </p:extLst>
          </p:nvPr>
        </p:nvGraphicFramePr>
        <p:xfrm>
          <a:off x="1524000" y="767233"/>
          <a:ext cx="6096000" cy="4064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217397784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302">
          <a:extLst>
            <a:ext uri="{FF2B5EF4-FFF2-40B4-BE49-F238E27FC236}">
              <a16:creationId xmlns:a16="http://schemas.microsoft.com/office/drawing/2014/main" id="{56074D86-AECB-C47E-2FC5-4F743910A57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3" name="Google Shape;303;p38">
            <a:extLst>
              <a:ext uri="{FF2B5EF4-FFF2-40B4-BE49-F238E27FC236}">
                <a16:creationId xmlns:a16="http://schemas.microsoft.com/office/drawing/2014/main" id="{33DEBB8D-B9EE-3CA1-5152-4F30828FF8B1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713249" y="167163"/>
            <a:ext cx="7717500" cy="4539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/>
          <a:p>
            <a:pPr fontAlgn="t"/>
            <a:r>
              <a:rPr lang="en-GB" dirty="0"/>
              <a:t>What Do We Mean by Threat?</a:t>
            </a:r>
          </a:p>
        </p:txBody>
      </p:sp>
      <p:sp>
        <p:nvSpPr>
          <p:cNvPr id="304" name="Google Shape;304;p38">
            <a:extLst>
              <a:ext uri="{FF2B5EF4-FFF2-40B4-BE49-F238E27FC236}">
                <a16:creationId xmlns:a16="http://schemas.microsoft.com/office/drawing/2014/main" id="{05B05AD3-6720-940A-5400-7B93DC9B5693}"/>
              </a:ext>
            </a:extLst>
          </p:cNvPr>
          <p:cNvSpPr txBox="1">
            <a:spLocks noGrp="1"/>
          </p:cNvSpPr>
          <p:nvPr>
            <p:ph type="subTitle" idx="1"/>
          </p:nvPr>
        </p:nvSpPr>
        <p:spPr>
          <a:xfrm>
            <a:off x="172993" y="942203"/>
            <a:ext cx="8798011" cy="373174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/>
          <a:p>
            <a:pPr fontAlgn="t">
              <a:buNone/>
            </a:pPr>
            <a:r>
              <a:rPr lang="en-GB" sz="1400" dirty="0"/>
              <a:t>A threat exists when a group believes something important may be lost.</a:t>
            </a:r>
          </a:p>
          <a:p>
            <a:pPr fontAlgn="t">
              <a:buNone/>
            </a:pPr>
            <a:r>
              <a:rPr lang="en-GB" sz="1400" dirty="0"/>
              <a:t>Groups may fear losing:</a:t>
            </a:r>
          </a:p>
          <a:p>
            <a:pPr marL="800100" lvl="1" fontAlgn="t">
              <a:buFont typeface="Arial" panose="020B0604020202020204" pitchFamily="34" charset="0"/>
              <a:buChar char="•"/>
            </a:pPr>
            <a:r>
              <a:rPr lang="en-GB" sz="1400" dirty="0"/>
              <a:t>Resources</a:t>
            </a:r>
          </a:p>
          <a:p>
            <a:pPr marL="800100" lvl="1" fontAlgn="t">
              <a:buFont typeface="Arial" panose="020B0604020202020204" pitchFamily="34" charset="0"/>
              <a:buChar char="•"/>
            </a:pPr>
            <a:r>
              <a:rPr lang="en-GB" sz="1400" dirty="0"/>
              <a:t>Power</a:t>
            </a:r>
          </a:p>
          <a:p>
            <a:pPr marL="800100" lvl="1" fontAlgn="t">
              <a:buFont typeface="Arial" panose="020B0604020202020204" pitchFamily="34" charset="0"/>
              <a:buChar char="•"/>
            </a:pPr>
            <a:r>
              <a:rPr lang="en-GB" sz="1400" dirty="0"/>
              <a:t>Status</a:t>
            </a:r>
          </a:p>
          <a:p>
            <a:pPr marL="800100" lvl="1" fontAlgn="t">
              <a:buFont typeface="Arial" panose="020B0604020202020204" pitchFamily="34" charset="0"/>
              <a:buChar char="•"/>
            </a:pPr>
            <a:r>
              <a:rPr lang="en-GB" sz="1400" dirty="0"/>
              <a:t>Cultural values</a:t>
            </a:r>
          </a:p>
          <a:p>
            <a:pPr marL="800100" lvl="1" fontAlgn="t">
              <a:buFont typeface="Arial" panose="020B0604020202020204" pitchFamily="34" charset="0"/>
              <a:buChar char="•"/>
            </a:pPr>
            <a:r>
              <a:rPr lang="en-GB" sz="1400" dirty="0"/>
              <a:t>Social identity</a:t>
            </a:r>
          </a:p>
          <a:p>
            <a:pPr fontAlgn="t">
              <a:buNone/>
            </a:pPr>
            <a:endParaRPr lang="en-GB" sz="1400" dirty="0"/>
          </a:p>
          <a:p>
            <a:pPr fontAlgn="t">
              <a:buNone/>
            </a:pPr>
            <a:r>
              <a:rPr lang="en-GB" sz="1400" dirty="0"/>
              <a:t>It does not need to be objective to influence attitudes and  behaviour… people respond to their perception of reality </a:t>
            </a:r>
          </a:p>
          <a:p>
            <a:pPr fontAlgn="t">
              <a:buNone/>
            </a:pPr>
            <a:endParaRPr lang="en-GB" sz="1400" dirty="0"/>
          </a:p>
          <a:p>
            <a:pPr fontAlgn="t">
              <a:buFont typeface="Arial" panose="020B0604020202020204" pitchFamily="34" charset="0"/>
              <a:buChar char="•"/>
            </a:pPr>
            <a:r>
              <a:rPr lang="en-GB" sz="1400" dirty="0"/>
              <a:t>Integrated Threat Theory proposes that perceived threats are among the strongest predictors of prejudice (Stephan &amp; Stephan, 2000). </a:t>
            </a:r>
          </a:p>
          <a:p>
            <a:pPr fontAlgn="t">
              <a:buFont typeface="Arial" panose="020B0604020202020204" pitchFamily="34" charset="0"/>
              <a:buChar char="•"/>
            </a:pPr>
            <a:r>
              <a:rPr lang="en-GB" sz="1400" dirty="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multiple forms of threat consistently predicted negative intergroup attitudes across a range of social groups (Riek, Mania and Gaertner, 2006).</a:t>
            </a:r>
            <a:endParaRPr lang="en-GB" sz="1400" dirty="0"/>
          </a:p>
          <a:p>
            <a:pPr fontAlgn="t">
              <a:buNone/>
            </a:pPr>
            <a:endParaRPr lang="en-GB" sz="1400" dirty="0"/>
          </a:p>
          <a:p>
            <a:pPr fontAlgn="t">
              <a:buNone/>
            </a:pPr>
            <a:endParaRPr lang="en-GB" sz="1400" dirty="0"/>
          </a:p>
          <a:p>
            <a:pPr fontAlgn="t">
              <a:buNone/>
            </a:pPr>
            <a:r>
              <a:rPr lang="en-GB" sz="1400" b="1" dirty="0"/>
              <a:t>Do threats need to be real to influence behaviour?</a:t>
            </a:r>
          </a:p>
          <a:p>
            <a:pPr marL="114300" indent="0">
              <a:lnSpc>
                <a:spcPct val="150000"/>
              </a:lnSpc>
              <a:buNone/>
            </a:pPr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248126531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302">
          <a:extLst>
            <a:ext uri="{FF2B5EF4-FFF2-40B4-BE49-F238E27FC236}">
              <a16:creationId xmlns:a16="http://schemas.microsoft.com/office/drawing/2014/main" id="{EB0970B7-E66E-6DA1-B43C-132E3062501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3" name="Google Shape;303;p38">
            <a:extLst>
              <a:ext uri="{FF2B5EF4-FFF2-40B4-BE49-F238E27FC236}">
                <a16:creationId xmlns:a16="http://schemas.microsoft.com/office/drawing/2014/main" id="{72962CCB-3309-677F-9DA9-7DD4F9913FB2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713249" y="156408"/>
            <a:ext cx="7717500" cy="4539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/>
          <a:p>
            <a:pPr fontAlgn="t"/>
            <a:r>
              <a:rPr lang="en-GB" dirty="0"/>
              <a:t>Actual vs Perceived Threat</a:t>
            </a:r>
          </a:p>
        </p:txBody>
      </p:sp>
      <p:sp>
        <p:nvSpPr>
          <p:cNvPr id="304" name="Google Shape;304;p38">
            <a:extLst>
              <a:ext uri="{FF2B5EF4-FFF2-40B4-BE49-F238E27FC236}">
                <a16:creationId xmlns:a16="http://schemas.microsoft.com/office/drawing/2014/main" id="{65B093B7-4970-6D2D-E8CB-E33A450E88AE}"/>
              </a:ext>
            </a:extLst>
          </p:cNvPr>
          <p:cNvSpPr txBox="1">
            <a:spLocks noGrp="1"/>
          </p:cNvSpPr>
          <p:nvPr>
            <p:ph type="subTitle" idx="1"/>
          </p:nvPr>
        </p:nvSpPr>
        <p:spPr>
          <a:xfrm>
            <a:off x="305821" y="4274955"/>
            <a:ext cx="8532351" cy="3810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/>
          <a:p>
            <a:pPr fontAlgn="t">
              <a:buNone/>
            </a:pPr>
            <a:r>
              <a:rPr lang="en-GB" sz="1600" dirty="0"/>
              <a:t>Which type of threat is more important for understanding prejudice?</a:t>
            </a:r>
          </a:p>
          <a:p>
            <a:pPr fontAlgn="t">
              <a:buNone/>
            </a:pPr>
            <a:endParaRPr lang="en-GB" sz="1600" dirty="0"/>
          </a:p>
          <a:p>
            <a:pPr fontAlgn="t">
              <a:buNone/>
            </a:pPr>
            <a:r>
              <a:rPr lang="en-GB" sz="1600" dirty="0"/>
              <a:t>Are prejudiced attitudes caused by threat, or do threats simply justify existing prejudice?</a:t>
            </a:r>
          </a:p>
          <a:p>
            <a:pPr fontAlgn="t">
              <a:buNone/>
            </a:pPr>
            <a:endParaRPr lang="en-GB" sz="1600" dirty="0"/>
          </a:p>
          <a:p>
            <a:pPr marL="114300" indent="0">
              <a:lnSpc>
                <a:spcPct val="150000"/>
              </a:lnSpc>
              <a:buNone/>
            </a:pPr>
            <a:endParaRPr lang="en-GB" sz="2400" dirty="0"/>
          </a:p>
        </p:txBody>
      </p:sp>
      <p:graphicFrame>
        <p:nvGraphicFramePr>
          <p:cNvPr id="2" name="Diagram 1">
            <a:extLst>
              <a:ext uri="{FF2B5EF4-FFF2-40B4-BE49-F238E27FC236}">
                <a16:creationId xmlns:a16="http://schemas.microsoft.com/office/drawing/2014/main" id="{5975A4AA-10D8-0EEE-B2B9-45C566F162EE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043094215"/>
              </p:ext>
            </p:extLst>
          </p:nvPr>
        </p:nvGraphicFramePr>
        <p:xfrm>
          <a:off x="440264" y="791632"/>
          <a:ext cx="8263467" cy="342053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306586838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47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84" name="Google Shape;484;p49"/>
          <p:cNvSpPr txBox="1">
            <a:spLocks noGrp="1"/>
          </p:cNvSpPr>
          <p:nvPr>
            <p:ph type="title"/>
          </p:nvPr>
        </p:nvSpPr>
        <p:spPr>
          <a:xfrm>
            <a:off x="713250" y="179214"/>
            <a:ext cx="7717500" cy="4539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/>
          <a:p>
            <a:pPr lvl="0"/>
            <a:r>
              <a:rPr lang="en-GB" sz="3600" dirty="0"/>
              <a:t>Realistic Group Conflict Theory </a:t>
            </a:r>
            <a:br>
              <a:rPr lang="en-GB" sz="3600" dirty="0"/>
            </a:br>
            <a:r>
              <a:rPr lang="en-GB" sz="3600" dirty="0"/>
              <a:t>(RGCT; Sherif, 1966)</a:t>
            </a:r>
            <a:endParaRPr sz="3600" dirty="0"/>
          </a:p>
        </p:txBody>
      </p:sp>
      <p:graphicFrame>
        <p:nvGraphicFramePr>
          <p:cNvPr id="2" name="Diagram 1">
            <a:extLst>
              <a:ext uri="{FF2B5EF4-FFF2-40B4-BE49-F238E27FC236}">
                <a16:creationId xmlns:a16="http://schemas.microsoft.com/office/drawing/2014/main" id="{5FDDAE68-4D8B-612D-A542-42B95DF23519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661308442"/>
              </p:ext>
            </p:extLst>
          </p:nvPr>
        </p:nvGraphicFramePr>
        <p:xfrm>
          <a:off x="210457" y="1483180"/>
          <a:ext cx="8672286" cy="356053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302">
          <a:extLst>
            <a:ext uri="{FF2B5EF4-FFF2-40B4-BE49-F238E27FC236}">
              <a16:creationId xmlns:a16="http://schemas.microsoft.com/office/drawing/2014/main" id="{7D16261A-12BE-E171-CB8D-593D68E6500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3" name="Google Shape;303;p38">
            <a:extLst>
              <a:ext uri="{FF2B5EF4-FFF2-40B4-BE49-F238E27FC236}">
                <a16:creationId xmlns:a16="http://schemas.microsoft.com/office/drawing/2014/main" id="{632E5EB2-077B-3375-C80E-66CB040CBD53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713250" y="86541"/>
            <a:ext cx="7717500" cy="4539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/>
          <a:p>
            <a:pPr fontAlgn="t"/>
            <a:r>
              <a:rPr lang="en-GB" dirty="0"/>
              <a:t>Core Assumptions of RGCT</a:t>
            </a:r>
          </a:p>
        </p:txBody>
      </p:sp>
      <p:sp>
        <p:nvSpPr>
          <p:cNvPr id="304" name="Google Shape;304;p38">
            <a:extLst>
              <a:ext uri="{FF2B5EF4-FFF2-40B4-BE49-F238E27FC236}">
                <a16:creationId xmlns:a16="http://schemas.microsoft.com/office/drawing/2014/main" id="{258F4A02-B659-2FC4-2E5F-B9DA3F2990B1}"/>
              </a:ext>
            </a:extLst>
          </p:cNvPr>
          <p:cNvSpPr txBox="1">
            <a:spLocks noGrp="1"/>
          </p:cNvSpPr>
          <p:nvPr>
            <p:ph type="subTitle" idx="1"/>
          </p:nvPr>
        </p:nvSpPr>
        <p:spPr>
          <a:xfrm>
            <a:off x="188316" y="4144705"/>
            <a:ext cx="8955684" cy="685304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/>
          <a:p>
            <a:pPr marL="400050" indent="-285750" fontAlgn="t">
              <a:buFont typeface="Arial" panose="020B0604020202020204" pitchFamily="34" charset="0"/>
              <a:buChar char="•"/>
            </a:pPr>
            <a:r>
              <a:rPr lang="en-GB" sz="1600" b="1" dirty="0"/>
              <a:t>Conflict is not inevitable… </a:t>
            </a:r>
            <a:r>
              <a:rPr lang="en-GB" sz="1600" dirty="0"/>
              <a:t>the social context matters.</a:t>
            </a:r>
          </a:p>
          <a:p>
            <a:pPr marL="4000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1600" dirty="0"/>
              <a:t>RGCT is particularly effective at explaining prejudice in contexts involving competition over tangible resources.</a:t>
            </a:r>
          </a:p>
        </p:txBody>
      </p:sp>
      <p:graphicFrame>
        <p:nvGraphicFramePr>
          <p:cNvPr id="2" name="Diagram 1">
            <a:extLst>
              <a:ext uri="{FF2B5EF4-FFF2-40B4-BE49-F238E27FC236}">
                <a16:creationId xmlns:a16="http://schemas.microsoft.com/office/drawing/2014/main" id="{F330C1B0-F8D9-A8DC-971C-9911186B0CEB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289619816"/>
              </p:ext>
            </p:extLst>
          </p:nvPr>
        </p:nvGraphicFramePr>
        <p:xfrm>
          <a:off x="1524000" y="540441"/>
          <a:ext cx="6096000" cy="37213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3085582298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302">
          <a:extLst>
            <a:ext uri="{FF2B5EF4-FFF2-40B4-BE49-F238E27FC236}">
              <a16:creationId xmlns:a16="http://schemas.microsoft.com/office/drawing/2014/main" id="{1D0B9794-AEDA-2F01-25E0-6FFD2EF3B71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3" name="Google Shape;303;p38">
            <a:extLst>
              <a:ext uri="{FF2B5EF4-FFF2-40B4-BE49-F238E27FC236}">
                <a16:creationId xmlns:a16="http://schemas.microsoft.com/office/drawing/2014/main" id="{58106D17-CB78-5AF7-018B-3A18B56B5D6F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713250" y="554341"/>
            <a:ext cx="7717500" cy="4539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/>
          <a:p>
            <a:pPr fontAlgn="t"/>
            <a:r>
              <a:rPr lang="en-GB" dirty="0"/>
              <a:t>Competition &amp; Conflict in Everyday Life</a:t>
            </a:r>
          </a:p>
        </p:txBody>
      </p:sp>
      <p:sp>
        <p:nvSpPr>
          <p:cNvPr id="304" name="Google Shape;304;p38">
            <a:extLst>
              <a:ext uri="{FF2B5EF4-FFF2-40B4-BE49-F238E27FC236}">
                <a16:creationId xmlns:a16="http://schemas.microsoft.com/office/drawing/2014/main" id="{D00EA039-A63B-19D0-EE2D-412EBD819486}"/>
              </a:ext>
            </a:extLst>
          </p:cNvPr>
          <p:cNvSpPr txBox="1">
            <a:spLocks noGrp="1"/>
          </p:cNvSpPr>
          <p:nvPr>
            <p:ph type="subTitle" idx="1"/>
          </p:nvPr>
        </p:nvSpPr>
        <p:spPr>
          <a:xfrm>
            <a:off x="383050" y="1735666"/>
            <a:ext cx="7717500" cy="3318933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/>
          <a:p>
            <a:pPr fontAlgn="t">
              <a:buNone/>
            </a:pPr>
            <a:r>
              <a:rPr lang="en-GB" sz="1600" dirty="0"/>
              <a:t>Competition Occurs Across Many Contexts</a:t>
            </a:r>
          </a:p>
          <a:p>
            <a:pPr fontAlgn="t">
              <a:buNone/>
            </a:pPr>
            <a:endParaRPr lang="en-GB" sz="1600" dirty="0"/>
          </a:p>
          <a:p>
            <a:pPr fontAlgn="t">
              <a:buNone/>
            </a:pPr>
            <a:endParaRPr lang="en-GB" sz="1600" dirty="0"/>
          </a:p>
          <a:p>
            <a:pPr fontAlgn="t">
              <a:buNone/>
            </a:pPr>
            <a:endParaRPr lang="en-GB" sz="1600" b="1" dirty="0"/>
          </a:p>
          <a:p>
            <a:pPr fontAlgn="t">
              <a:buNone/>
            </a:pPr>
            <a:endParaRPr lang="en-GB" sz="1600" b="1" dirty="0"/>
          </a:p>
          <a:p>
            <a:pPr fontAlgn="t">
              <a:buNone/>
            </a:pPr>
            <a:endParaRPr lang="en-GB" sz="1600" b="1" dirty="0"/>
          </a:p>
          <a:p>
            <a:pPr fontAlgn="t">
              <a:buNone/>
            </a:pPr>
            <a:endParaRPr lang="en-GB" sz="1600" b="1" dirty="0"/>
          </a:p>
          <a:p>
            <a:pPr fontAlgn="t">
              <a:buNone/>
            </a:pPr>
            <a:endParaRPr lang="en-GB" sz="1600" b="1" dirty="0"/>
          </a:p>
          <a:p>
            <a:pPr fontAlgn="t">
              <a:buNone/>
            </a:pPr>
            <a:r>
              <a:rPr lang="en-GB" sz="1600" dirty="0"/>
              <a:t>Does competition always lead to prejudice?</a:t>
            </a:r>
          </a:p>
          <a:p>
            <a:pPr marL="114300" indent="0">
              <a:lnSpc>
                <a:spcPct val="150000"/>
              </a:lnSpc>
              <a:buNone/>
            </a:pPr>
            <a:endParaRPr lang="en-GB" sz="1800" dirty="0"/>
          </a:p>
        </p:txBody>
      </p:sp>
      <p:graphicFrame>
        <p:nvGraphicFramePr>
          <p:cNvPr id="3" name="Diagram 2">
            <a:extLst>
              <a:ext uri="{FF2B5EF4-FFF2-40B4-BE49-F238E27FC236}">
                <a16:creationId xmlns:a16="http://schemas.microsoft.com/office/drawing/2014/main" id="{3C887165-AA4D-03E7-1607-75F8A1769D19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563870296"/>
              </p:ext>
            </p:extLst>
          </p:nvPr>
        </p:nvGraphicFramePr>
        <p:xfrm>
          <a:off x="2709331" y="1297758"/>
          <a:ext cx="7349067" cy="320675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1994845619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F8048CA-7A8C-0656-7DFF-33EA7EFDCE1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8160FD4-FAF2-59F5-A00D-113B0F42DBA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95141" y="363467"/>
            <a:ext cx="7717500" cy="572700"/>
          </a:xfrm>
        </p:spPr>
        <p:txBody>
          <a:bodyPr wrap="square" rtlCol="0" anchor="ctr">
            <a:normAutofit fontScale="90000"/>
          </a:bodyPr>
          <a:lstStyle/>
          <a:p>
            <a:r>
              <a:rPr lang="en-GB" sz="4900" dirty="0"/>
              <a:t>Robbers Cave Experiment </a:t>
            </a:r>
            <a:br>
              <a:rPr lang="en-GB" dirty="0"/>
            </a:br>
            <a:r>
              <a:rPr lang="en-GB" dirty="0"/>
              <a:t>(Sherif et al., 1954)</a:t>
            </a:r>
          </a:p>
        </p:txBody>
      </p:sp>
      <p:graphicFrame>
        <p:nvGraphicFramePr>
          <p:cNvPr id="6" name="Diagram 5">
            <a:extLst>
              <a:ext uri="{FF2B5EF4-FFF2-40B4-BE49-F238E27FC236}">
                <a16:creationId xmlns:a16="http://schemas.microsoft.com/office/drawing/2014/main" id="{9BF2E931-5D4A-E885-2329-6E3C4A29C027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70110155"/>
              </p:ext>
            </p:extLst>
          </p:nvPr>
        </p:nvGraphicFramePr>
        <p:xfrm>
          <a:off x="-365450" y="1710047"/>
          <a:ext cx="5675699" cy="29927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3" name="Picture Placeholder 9" descr="A picture containing text, tree, outdoor, sign&#10;&#10;Description automatically generated">
            <a:extLst>
              <a:ext uri="{FF2B5EF4-FFF2-40B4-BE49-F238E27FC236}">
                <a16:creationId xmlns:a16="http://schemas.microsoft.com/office/drawing/2014/main" id="{BECB601F-F76B-D858-9A85-A55C88147578}"/>
              </a:ext>
            </a:extLst>
          </p:cNvPr>
          <p:cNvPicPr>
            <a:picLocks noChangeAspect="1"/>
          </p:cNvPicPr>
          <p:nvPr/>
        </p:nvPicPr>
        <p:blipFill>
          <a:blip r:embed="rId8"/>
          <a:srcRect l="8211" t="20213" r="16788" b="-20213"/>
          <a:stretch>
            <a:fillRect/>
          </a:stretch>
        </p:blipFill>
        <p:spPr>
          <a:xfrm>
            <a:off x="4999511" y="1710047"/>
            <a:ext cx="4361688" cy="4361688"/>
          </a:xfrm>
          <a:prstGeom prst="ellipse">
            <a:avLst/>
          </a:prstGeom>
          <a:ln w="63500" cap="rnd">
            <a:solidFill>
              <a:srgbClr val="333333"/>
            </a:solidFill>
          </a:ln>
          <a:effectLst>
            <a:outerShdw blurRad="381000" dist="292100" dir="5400000" sx="-80000" sy="-18000" rotWithShape="0">
              <a:srgbClr val="000000">
                <a:alpha val="22000"/>
              </a:srgbClr>
            </a:outerShdw>
          </a:effectLst>
          <a:scene3d>
            <a:camera prst="orthographicFront"/>
            <a:lightRig rig="contrasting" dir="t">
              <a:rot lat="0" lon="0" rev="3000000"/>
            </a:lightRig>
          </a:scene3d>
          <a:sp3d contourW="7620">
            <a:bevelT w="95250" h="31750"/>
            <a:contourClr>
              <a:srgbClr val="333333"/>
            </a:contourClr>
          </a:sp3d>
        </p:spPr>
      </p:pic>
    </p:spTree>
    <p:extLst>
      <p:ext uri="{BB962C8B-B14F-4D97-AF65-F5344CB8AC3E}">
        <p14:creationId xmlns:p14="http://schemas.microsoft.com/office/powerpoint/2010/main" val="2316362356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6CA2E49-FBDA-196E-8282-343B4172174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A77E624-D1E2-706A-35E3-A851579621C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13250" y="148867"/>
            <a:ext cx="7717500" cy="453900"/>
          </a:xfrm>
        </p:spPr>
        <p:txBody>
          <a:bodyPr/>
          <a:lstStyle/>
          <a:p>
            <a:r>
              <a:rPr lang="en-GB"/>
              <a:t>Phase 1: Building Groups</a:t>
            </a:r>
            <a:endParaRPr lang="en-GB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B43D0B23-5649-0FA1-0946-65DD978A39BA}"/>
              </a:ext>
            </a:extLst>
          </p:cNvPr>
          <p:cNvSpPr txBox="1"/>
          <p:nvPr/>
        </p:nvSpPr>
        <p:spPr>
          <a:xfrm>
            <a:off x="302821" y="2571750"/>
            <a:ext cx="8538358" cy="258532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800" dirty="0">
                <a:latin typeface="Syne" panose="020B0604020202020204" charset="0"/>
              </a:rPr>
              <a:t>The boys were randomly divided into two groups (later named the </a:t>
            </a:r>
            <a:r>
              <a:rPr lang="en-GB" sz="1800" i="1" dirty="0">
                <a:latin typeface="Syne" panose="020B0604020202020204" charset="0"/>
              </a:rPr>
              <a:t>Rattlers</a:t>
            </a:r>
            <a:r>
              <a:rPr lang="en-GB" sz="1800" dirty="0">
                <a:latin typeface="Syne" panose="020B0604020202020204" charset="0"/>
              </a:rPr>
              <a:t> and the </a:t>
            </a:r>
            <a:r>
              <a:rPr lang="en-GB" sz="1800" i="1" dirty="0">
                <a:latin typeface="Syne" panose="020B0604020202020204" charset="0"/>
              </a:rPr>
              <a:t>Eagles</a:t>
            </a:r>
            <a:r>
              <a:rPr lang="en-GB" sz="1800" dirty="0">
                <a:latin typeface="Syne" panose="020B0604020202020204" charset="0"/>
              </a:rPr>
              <a:t>).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800" dirty="0">
                <a:latin typeface="Syne" panose="020B0604020202020204" charset="0"/>
              </a:rPr>
              <a:t>Each group was kept separate for a few days to build group identity.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800" dirty="0">
                <a:latin typeface="Syne" panose="020B0604020202020204" charset="0"/>
              </a:rPr>
              <a:t>Activities included hiking, swimming, and camping.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800" dirty="0">
                <a:latin typeface="Syne" panose="020B0604020202020204" charset="0"/>
              </a:rPr>
              <a:t>Group cohesion was encouraged through shared goals and tasks.</a:t>
            </a:r>
          </a:p>
          <a:p>
            <a:endParaRPr lang="en-GB" sz="1800" dirty="0">
              <a:latin typeface="Syne" panose="020B0604020202020204" charset="0"/>
            </a:endParaRPr>
          </a:p>
          <a:p>
            <a:r>
              <a:rPr lang="en-GB" sz="1800" dirty="0">
                <a:latin typeface="Syne" panose="020B0604020202020204" charset="0"/>
              </a:rPr>
              <a:t>Result: Strong in-group identification developed quickly, with group names, flags, and norms forming.</a:t>
            </a:r>
          </a:p>
          <a:p>
            <a:endParaRPr lang="en-GB" sz="1800" dirty="0">
              <a:latin typeface="Syne" panose="020B0604020202020204" charset="0"/>
            </a:endParaRPr>
          </a:p>
        </p:txBody>
      </p:sp>
      <p:graphicFrame>
        <p:nvGraphicFramePr>
          <p:cNvPr id="3" name="Diagram 2">
            <a:extLst>
              <a:ext uri="{FF2B5EF4-FFF2-40B4-BE49-F238E27FC236}">
                <a16:creationId xmlns:a16="http://schemas.microsoft.com/office/drawing/2014/main" id="{2C319CF8-80EB-C5D1-7B4F-467B100EFD73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7845195"/>
              </p:ext>
            </p:extLst>
          </p:nvPr>
        </p:nvGraphicFramePr>
        <p:xfrm>
          <a:off x="1524000" y="880676"/>
          <a:ext cx="6096000" cy="141316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3341252347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11BF070-C1ED-942F-5327-BC9B4EA0A0E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C85183D-C97F-1FD3-F9FD-5EA1D74AEBA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13250" y="97949"/>
            <a:ext cx="7717500" cy="453900"/>
          </a:xfrm>
        </p:spPr>
        <p:txBody>
          <a:bodyPr/>
          <a:lstStyle/>
          <a:p>
            <a:r>
              <a:rPr lang="en-GB" dirty="0"/>
              <a:t>Phase 2: Creating Conflict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DF3FD831-7FC3-22A2-5F49-49719C2995DB}"/>
              </a:ext>
            </a:extLst>
          </p:cNvPr>
          <p:cNvSpPr txBox="1"/>
          <p:nvPr/>
        </p:nvSpPr>
        <p:spPr>
          <a:xfrm>
            <a:off x="261257" y="2342733"/>
            <a:ext cx="9025247" cy="280076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lvl="0" fontAlgn="t"/>
            <a:r>
              <a:rPr lang="en-GB" sz="1600" dirty="0"/>
              <a:t>The groups were introduced to each other and placed in competitive situations (e.g., tug-of-war, baseball).</a:t>
            </a:r>
          </a:p>
          <a:p>
            <a:r>
              <a:rPr lang="en-GB" sz="1600" dirty="0"/>
              <a:t>Rewards were given to the winning group (e.g., medals, prizes).</a:t>
            </a:r>
          </a:p>
          <a:p>
            <a:pPr marL="158750" indent="0">
              <a:buNone/>
            </a:pPr>
            <a:endParaRPr lang="en-GB" sz="1600" dirty="0"/>
          </a:p>
          <a:p>
            <a:r>
              <a:rPr lang="en-GB" sz="1600" dirty="0"/>
              <a:t>Conflict escalated: </a:t>
            </a:r>
          </a:p>
          <a:p>
            <a:pPr marL="285750" lvl="1" indent="-285750">
              <a:buFont typeface="Arial" panose="020B0604020202020204" pitchFamily="34" charset="0"/>
              <a:buChar char="•"/>
            </a:pPr>
            <a:r>
              <a:rPr lang="en-GB" sz="1600" dirty="0"/>
              <a:t>Name-calling and insults.</a:t>
            </a:r>
          </a:p>
          <a:p>
            <a:pPr marL="285750" lvl="1" indent="-285750">
              <a:buFont typeface="Arial" panose="020B0604020202020204" pitchFamily="34" charset="0"/>
              <a:buChar char="•"/>
            </a:pPr>
            <a:r>
              <a:rPr lang="en-GB" sz="1600" dirty="0"/>
              <a:t>Physical aggression (e.g., raiding each other’s cabins).</a:t>
            </a:r>
          </a:p>
          <a:p>
            <a:pPr marL="285750" lvl="1" indent="-285750">
              <a:buFont typeface="Arial" panose="020B0604020202020204" pitchFamily="34" charset="0"/>
              <a:buChar char="•"/>
            </a:pPr>
            <a:r>
              <a:rPr lang="en-GB" sz="1600" dirty="0"/>
              <a:t>Increased in-group favouritism and out-group hostility.</a:t>
            </a:r>
          </a:p>
          <a:p>
            <a:pPr lvl="1"/>
            <a:endParaRPr lang="en-GB" sz="1600" dirty="0"/>
          </a:p>
          <a:p>
            <a:r>
              <a:rPr lang="en-GB" sz="1600" dirty="0"/>
              <a:t>Key finding: Competition over resources (even symbolic ones like prizes) led to prejudice and conflict.</a:t>
            </a:r>
          </a:p>
        </p:txBody>
      </p:sp>
      <p:graphicFrame>
        <p:nvGraphicFramePr>
          <p:cNvPr id="5" name="Diagram 4">
            <a:extLst>
              <a:ext uri="{FF2B5EF4-FFF2-40B4-BE49-F238E27FC236}">
                <a16:creationId xmlns:a16="http://schemas.microsoft.com/office/drawing/2014/main" id="{5E0CC198-8EC1-B9C3-B437-BF48A455C1CE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383455769"/>
              </p:ext>
            </p:extLst>
          </p:nvPr>
        </p:nvGraphicFramePr>
        <p:xfrm>
          <a:off x="1524000" y="740708"/>
          <a:ext cx="6096000" cy="141316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2150513035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FE3EE5C-76EE-574D-8610-FD988AAC312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7B45AC3-8159-0A14-8D3C-59FBAE67197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13250" y="95957"/>
            <a:ext cx="7717500" cy="453900"/>
          </a:xfrm>
        </p:spPr>
        <p:txBody>
          <a:bodyPr/>
          <a:lstStyle/>
          <a:p>
            <a:r>
              <a:rPr lang="en-GB" dirty="0"/>
              <a:t>Phase 3: Reducing Conflict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A98B47CB-01D2-387E-CCE5-FC98340BE5A1}"/>
              </a:ext>
            </a:extLst>
          </p:cNvPr>
          <p:cNvSpPr txBox="1"/>
          <p:nvPr/>
        </p:nvSpPr>
        <p:spPr>
          <a:xfrm>
            <a:off x="184068" y="2246776"/>
            <a:ext cx="8775864" cy="280076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600" dirty="0"/>
              <a:t>Researchers introduced superordinate goals (tasks that required cooperation between groups to succeed): </a:t>
            </a:r>
          </a:p>
          <a:p>
            <a:pPr marL="285750" lvl="1" indent="-285750">
              <a:buFont typeface="Arial" panose="020B0604020202020204" pitchFamily="34" charset="0"/>
              <a:buChar char="•"/>
            </a:pPr>
            <a:r>
              <a:rPr lang="en-GB" sz="1600" dirty="0"/>
              <a:t>Fixing a broken water supply.</a:t>
            </a:r>
          </a:p>
          <a:p>
            <a:pPr marL="285750" lvl="1" indent="-285750">
              <a:buFont typeface="Arial" panose="020B0604020202020204" pitchFamily="34" charset="0"/>
              <a:buChar char="•"/>
            </a:pPr>
            <a:r>
              <a:rPr lang="en-GB" sz="1600" dirty="0"/>
              <a:t>Pooling money to rent a movie.</a:t>
            </a:r>
          </a:p>
          <a:p>
            <a:pPr marL="285750" lvl="1" indent="-285750">
              <a:buFont typeface="Arial" panose="020B0604020202020204" pitchFamily="34" charset="0"/>
              <a:buChar char="•"/>
            </a:pPr>
            <a:r>
              <a:rPr lang="en-GB" sz="1600" dirty="0"/>
              <a:t>Pulling a truck out of a ditch.</a:t>
            </a:r>
          </a:p>
          <a:p>
            <a:r>
              <a:rPr lang="en-GB" sz="1600" dirty="0"/>
              <a:t>These goals were non-zero-sum: both groups benefited from success.</a:t>
            </a:r>
          </a:p>
          <a:p>
            <a:pPr marL="158750" indent="0">
              <a:buNone/>
            </a:pPr>
            <a:endParaRPr lang="en-GB" sz="1600" dirty="0"/>
          </a:p>
          <a:p>
            <a:r>
              <a:rPr lang="en-GB" sz="1600" dirty="0"/>
              <a:t>Outcome: </a:t>
            </a:r>
          </a:p>
          <a:p>
            <a:pPr marL="285750" lvl="1" indent="-285750">
              <a:buFont typeface="Arial" panose="020B0604020202020204" pitchFamily="34" charset="0"/>
              <a:buChar char="•"/>
            </a:pPr>
            <a:r>
              <a:rPr lang="en-GB" sz="1600" dirty="0"/>
              <a:t>Hostility decreased.</a:t>
            </a:r>
          </a:p>
          <a:p>
            <a:pPr marL="285750" lvl="1" indent="-285750">
              <a:buFont typeface="Arial" panose="020B0604020202020204" pitchFamily="34" charset="0"/>
              <a:buChar char="•"/>
            </a:pPr>
            <a:r>
              <a:rPr lang="en-GB" sz="1600" dirty="0"/>
              <a:t>Friendships formed across group lines.</a:t>
            </a:r>
          </a:p>
          <a:p>
            <a:pPr marL="285750" lvl="1" indent="-285750">
              <a:buFont typeface="Arial" panose="020B0604020202020204" pitchFamily="34" charset="0"/>
              <a:buChar char="•"/>
            </a:pPr>
            <a:r>
              <a:rPr lang="en-GB" sz="1600" dirty="0"/>
              <a:t>Intergroup cooperation increased.</a:t>
            </a:r>
          </a:p>
        </p:txBody>
      </p:sp>
      <p:graphicFrame>
        <p:nvGraphicFramePr>
          <p:cNvPr id="5" name="Diagram 4">
            <a:extLst>
              <a:ext uri="{FF2B5EF4-FFF2-40B4-BE49-F238E27FC236}">
                <a16:creationId xmlns:a16="http://schemas.microsoft.com/office/drawing/2014/main" id="{D5FB2D99-5DB3-11D3-2079-0A9467C8464F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4190296391"/>
              </p:ext>
            </p:extLst>
          </p:nvPr>
        </p:nvGraphicFramePr>
        <p:xfrm>
          <a:off x="1524000" y="707323"/>
          <a:ext cx="6096000" cy="141316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3434652255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59C51F9-1CA5-05CD-790A-A29E14D6D1A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>
            <a:extLst>
              <a:ext uri="{FF2B5EF4-FFF2-40B4-BE49-F238E27FC236}">
                <a16:creationId xmlns:a16="http://schemas.microsoft.com/office/drawing/2014/main" id="{6391CB8D-339B-1F24-57F8-D644285D76D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8363" y="0"/>
            <a:ext cx="7907274" cy="994172"/>
          </a:xfrm>
        </p:spPr>
        <p:txBody>
          <a:bodyPr spcFirstLastPara="1" vert="horz" wrap="square" lIns="68580" tIns="34290" rIns="68580" bIns="34290" rtlCol="0" anchor="ctr" anchorCtr="0">
            <a:normAutofit/>
          </a:bodyPr>
          <a:lstStyle/>
          <a:p>
            <a:r>
              <a:rPr lang="en-US" i="0" dirty="0"/>
              <a:t>Robbers Cave</a:t>
            </a:r>
          </a:p>
        </p:txBody>
      </p:sp>
      <p:graphicFrame>
        <p:nvGraphicFramePr>
          <p:cNvPr id="13" name="Content Placeholder 10">
            <a:extLst>
              <a:ext uri="{FF2B5EF4-FFF2-40B4-BE49-F238E27FC236}">
                <a16:creationId xmlns:a16="http://schemas.microsoft.com/office/drawing/2014/main" id="{9FE5E04A-1BEF-8E5A-9E6B-3D4ACF8C1BF7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496224841"/>
              </p:ext>
            </p:extLst>
          </p:nvPr>
        </p:nvGraphicFramePr>
        <p:xfrm>
          <a:off x="170426" y="938151"/>
          <a:ext cx="8795444" cy="403683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198990423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EA8196F-4DAF-950F-00DE-A69C72316DB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Task: Design a Superordinate Goal</a:t>
            </a:r>
            <a:br>
              <a:rPr lang="en-GB" dirty="0"/>
            </a:br>
            <a:endParaRPr lang="en-GB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B19ACFE0-7B02-1C6A-07F4-D53BFBECB53B}"/>
              </a:ext>
            </a:extLst>
          </p:cNvPr>
          <p:cNvSpPr txBox="1"/>
          <p:nvPr/>
        </p:nvSpPr>
        <p:spPr>
          <a:xfrm>
            <a:off x="442961" y="1279088"/>
            <a:ext cx="5867400" cy="34163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t"/>
            <a:r>
              <a:rPr lang="en-GB" sz="1800" dirty="0">
                <a:latin typeface="Syne" panose="020B0604020202020204" charset="0"/>
              </a:rPr>
              <a:t>Imagine the Eagles and Rattlers are in conflict.</a:t>
            </a:r>
          </a:p>
          <a:p>
            <a:pPr fontAlgn="t"/>
            <a:endParaRPr lang="en-GB" sz="1800" dirty="0">
              <a:latin typeface="Syne" panose="020B0604020202020204" charset="0"/>
            </a:endParaRPr>
          </a:p>
          <a:p>
            <a:pPr fontAlgn="t"/>
            <a:r>
              <a:rPr lang="en-GB" sz="1800" dirty="0">
                <a:latin typeface="Syne" panose="020B0604020202020204" charset="0"/>
              </a:rPr>
              <a:t>In groups, design a challenge that:</a:t>
            </a:r>
          </a:p>
          <a:p>
            <a:pPr marL="342900" lvl="0" indent="-342900" fontAlgn="t">
              <a:buFont typeface="Arial" panose="020B0604020202020204" pitchFamily="34" charset="0"/>
              <a:buChar char="•"/>
            </a:pPr>
            <a:r>
              <a:rPr lang="en-GB" sz="1800" dirty="0">
                <a:latin typeface="Syne" panose="020B0604020202020204" charset="0"/>
              </a:rPr>
              <a:t>Requires cooperation</a:t>
            </a:r>
          </a:p>
          <a:p>
            <a:pPr marL="342900" lvl="0" indent="-342900" fontAlgn="t">
              <a:buFont typeface="Arial" panose="020B0604020202020204" pitchFamily="34" charset="0"/>
              <a:buChar char="•"/>
            </a:pPr>
            <a:r>
              <a:rPr lang="en-GB" sz="1800" dirty="0">
                <a:latin typeface="Syne" panose="020B0604020202020204" charset="0"/>
              </a:rPr>
              <a:t>Benefits both groups</a:t>
            </a:r>
          </a:p>
          <a:p>
            <a:pPr marL="342900" lvl="0" indent="-342900" fontAlgn="t">
              <a:buFont typeface="Arial" panose="020B0604020202020204" pitchFamily="34" charset="0"/>
              <a:buChar char="•"/>
            </a:pPr>
            <a:r>
              <a:rPr lang="en-GB" sz="1800" dirty="0">
                <a:latin typeface="Syne" panose="020B0604020202020204" charset="0"/>
              </a:rPr>
              <a:t>Cannot be completed independently</a:t>
            </a:r>
          </a:p>
          <a:p>
            <a:pPr fontAlgn="t"/>
            <a:endParaRPr lang="en-GB" sz="1800" dirty="0">
              <a:latin typeface="Syne" panose="020B0604020202020204" charset="0"/>
            </a:endParaRPr>
          </a:p>
          <a:p>
            <a:pPr fontAlgn="t"/>
            <a:endParaRPr lang="en-GB" sz="1800" dirty="0">
              <a:latin typeface="Syne" panose="020B0604020202020204" charset="0"/>
            </a:endParaRPr>
          </a:p>
          <a:p>
            <a:pPr fontAlgn="t"/>
            <a:r>
              <a:rPr lang="en-GB" sz="1800" dirty="0">
                <a:latin typeface="Syne" panose="020B0604020202020204" charset="0"/>
              </a:rPr>
              <a:t>Be prepared to explain:</a:t>
            </a:r>
          </a:p>
          <a:p>
            <a:pPr marL="342900" lvl="0" indent="-342900" fontAlgn="t">
              <a:buFont typeface="Arial" panose="020B0604020202020204" pitchFamily="34" charset="0"/>
              <a:buChar char="•"/>
            </a:pPr>
            <a:r>
              <a:rPr lang="en-GB" sz="1800" dirty="0">
                <a:latin typeface="Syne" panose="020B0604020202020204" charset="0"/>
              </a:rPr>
              <a:t>Why your activity should reduce conflict</a:t>
            </a:r>
          </a:p>
          <a:p>
            <a:pPr marL="342900" lvl="0" indent="-342900" fontAlgn="t">
              <a:buFont typeface="Arial" panose="020B0604020202020204" pitchFamily="34" charset="0"/>
              <a:buChar char="•"/>
            </a:pPr>
            <a:r>
              <a:rPr lang="en-GB" sz="1800" dirty="0">
                <a:latin typeface="Syne" panose="020B0604020202020204" charset="0"/>
              </a:rPr>
              <a:t>Which psychological processes it targets</a:t>
            </a:r>
          </a:p>
          <a:p>
            <a:pPr marL="342900" lvl="0" indent="-342900" fontAlgn="t">
              <a:lnSpc>
                <a:spcPct val="100000"/>
              </a:lnSpc>
              <a:buFont typeface="Arial" panose="020B0604020202020204" pitchFamily="34" charset="0"/>
              <a:buChar char="•"/>
            </a:pPr>
            <a:endParaRPr lang="en-GB" sz="1800" b="0" i="0" dirty="0">
              <a:effectLst/>
              <a:latin typeface="Syne" panose="020B0604020202020204" charset="0"/>
            </a:endParaRPr>
          </a:p>
        </p:txBody>
      </p:sp>
      <p:pic>
        <p:nvPicPr>
          <p:cNvPr id="3" name="Picture 2" descr="What happened to the Eagles and the Rattlers? Bringing warring teams  together.">
            <a:extLst>
              <a:ext uri="{FF2B5EF4-FFF2-40B4-BE49-F238E27FC236}">
                <a16:creationId xmlns:a16="http://schemas.microsoft.com/office/drawing/2014/main" id="{F1EEA689-5F18-9B7C-4DA2-F74F4A968D2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035212" y="2447109"/>
            <a:ext cx="4108787" cy="269639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10944377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347F121-BF5C-9BE2-727B-D1FD4A6B502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431D6DD-6907-9184-8EB1-D49BD134233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13250" y="223967"/>
            <a:ext cx="7717500" cy="453900"/>
          </a:xfrm>
        </p:spPr>
        <p:txBody>
          <a:bodyPr/>
          <a:lstStyle/>
          <a:p>
            <a:pPr fontAlgn="t"/>
            <a:r>
              <a:rPr lang="en-GB" dirty="0"/>
              <a:t>Evaluating Realistic Group Conflict Theory</a:t>
            </a:r>
          </a:p>
        </p:txBody>
      </p:sp>
      <p:graphicFrame>
        <p:nvGraphicFramePr>
          <p:cNvPr id="3" name="Diagram 2">
            <a:extLst>
              <a:ext uri="{FF2B5EF4-FFF2-40B4-BE49-F238E27FC236}">
                <a16:creationId xmlns:a16="http://schemas.microsoft.com/office/drawing/2014/main" id="{855D7261-E5F1-9A52-8FE5-318EF4EA0202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4207920682"/>
              </p:ext>
            </p:extLst>
          </p:nvPr>
        </p:nvGraphicFramePr>
        <p:xfrm>
          <a:off x="529167" y="846667"/>
          <a:ext cx="8085666" cy="423121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2832234004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44381AF-B46E-9F60-4F48-C6990A114D7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2B99F4-A987-4CCE-C510-6BAD3815158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t"/>
            <a:r>
              <a:rPr lang="en-GB" dirty="0"/>
              <a:t>RGCT vs Social Identity Theory</a:t>
            </a:r>
          </a:p>
        </p:txBody>
      </p:sp>
      <p:graphicFrame>
        <p:nvGraphicFramePr>
          <p:cNvPr id="5" name="Diagram 4">
            <a:extLst>
              <a:ext uri="{FF2B5EF4-FFF2-40B4-BE49-F238E27FC236}">
                <a16:creationId xmlns:a16="http://schemas.microsoft.com/office/drawing/2014/main" id="{7DCAD642-E276-7F72-FB9F-B1F999C37080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615481844"/>
              </p:ext>
            </p:extLst>
          </p:nvPr>
        </p:nvGraphicFramePr>
        <p:xfrm>
          <a:off x="931333" y="1117599"/>
          <a:ext cx="7281333" cy="278341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7" name="TextBox 6">
            <a:extLst>
              <a:ext uri="{FF2B5EF4-FFF2-40B4-BE49-F238E27FC236}">
                <a16:creationId xmlns:a16="http://schemas.microsoft.com/office/drawing/2014/main" id="{51927A2E-7D73-338F-DA07-4177B48F4A00}"/>
              </a:ext>
            </a:extLst>
          </p:cNvPr>
          <p:cNvSpPr txBox="1"/>
          <p:nvPr/>
        </p:nvSpPr>
        <p:spPr>
          <a:xfrm>
            <a:off x="931333" y="4318428"/>
            <a:ext cx="5867400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t"/>
            <a:r>
              <a:rPr lang="en-GB" sz="1800" b="0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Which theory better explains modern prejudice?</a:t>
            </a:r>
          </a:p>
        </p:txBody>
      </p:sp>
    </p:spTree>
    <p:extLst>
      <p:ext uri="{BB962C8B-B14F-4D97-AF65-F5344CB8AC3E}">
        <p14:creationId xmlns:p14="http://schemas.microsoft.com/office/powerpoint/2010/main" val="1063960232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990429A-C0D8-C16A-7789-011E1300511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>
            <a:extLst>
              <a:ext uri="{FF2B5EF4-FFF2-40B4-BE49-F238E27FC236}">
                <a16:creationId xmlns:a16="http://schemas.microsoft.com/office/drawing/2014/main" id="{B1FB5D7F-EDA0-899F-E60D-FE2551B3BB8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spcFirstLastPara="1" vert="horz" wrap="square" lIns="68580" tIns="34290" rIns="68580" bIns="34290" rtlCol="0" anchor="ctr" anchorCtr="0">
            <a:normAutofit fontScale="90000"/>
          </a:bodyPr>
          <a:lstStyle/>
          <a:p>
            <a:r>
              <a:rPr lang="en-GB" dirty="0"/>
              <a:t>Integrated Threat Theory (ITT) </a:t>
            </a:r>
            <a:br>
              <a:rPr lang="en-GB" dirty="0"/>
            </a:br>
            <a:r>
              <a:rPr lang="en-GB" sz="2700" dirty="0"/>
              <a:t>Stephan &amp; Stephan (2000)</a:t>
            </a:r>
            <a:endParaRPr lang="en-US" b="1" i="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2F8AEA2-5A9A-4219-EB96-C987D8251252}"/>
              </a:ext>
            </a:extLst>
          </p:cNvPr>
          <p:cNvSpPr>
            <a:spLocks noGrp="1"/>
          </p:cNvSpPr>
          <p:nvPr>
            <p:ph sz="half" idx="4294967295"/>
          </p:nvPr>
        </p:nvSpPr>
        <p:spPr>
          <a:xfrm>
            <a:off x="516466" y="1709738"/>
            <a:ext cx="8474075" cy="3154362"/>
          </a:xfrm>
        </p:spPr>
        <p:txBody>
          <a:bodyPr/>
          <a:lstStyle/>
          <a:p>
            <a:r>
              <a:rPr lang="en-GB" dirty="0"/>
              <a:t>Built upon earlier theories (RGCT, Symbolic Threat, SIT)</a:t>
            </a:r>
          </a:p>
          <a:p>
            <a:endParaRPr lang="en-GB" dirty="0"/>
          </a:p>
          <a:p>
            <a:r>
              <a:rPr lang="en-GB" dirty="0"/>
              <a:t>Created a comprehensive model that explains different types of perceived threats </a:t>
            </a:r>
          </a:p>
          <a:p>
            <a:endParaRPr lang="en-GB" dirty="0"/>
          </a:p>
          <a:p>
            <a:r>
              <a:rPr lang="en-GB" dirty="0"/>
              <a:t>Explains how different types of threat contribute to prejudice and negative attituded.</a:t>
            </a:r>
          </a:p>
          <a:p>
            <a:endParaRPr lang="en-GB" dirty="0"/>
          </a:p>
          <a:p>
            <a:r>
              <a:rPr lang="en-GB" dirty="0"/>
              <a:t>Integrates Cognitive, Emotional </a:t>
            </a:r>
          </a:p>
        </p:txBody>
      </p:sp>
    </p:spTree>
    <p:extLst>
      <p:ext uri="{BB962C8B-B14F-4D97-AF65-F5344CB8AC3E}">
        <p14:creationId xmlns:p14="http://schemas.microsoft.com/office/powerpoint/2010/main" val="2419504217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96AA849-0110-B605-AA28-3D8750667EB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>
            <a:extLst>
              <a:ext uri="{FF2B5EF4-FFF2-40B4-BE49-F238E27FC236}">
                <a16:creationId xmlns:a16="http://schemas.microsoft.com/office/drawing/2014/main" id="{530A80CB-9088-8707-F6D9-3AA984B4D7E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77158" y="219807"/>
            <a:ext cx="7907274" cy="994172"/>
          </a:xfrm>
        </p:spPr>
        <p:txBody>
          <a:bodyPr spcFirstLastPara="1" vert="horz" wrap="square" lIns="68580" tIns="34290" rIns="68580" bIns="34290" rtlCol="0" anchor="ctr" anchorCtr="0">
            <a:normAutofit fontScale="90000"/>
          </a:bodyPr>
          <a:lstStyle/>
          <a:p>
            <a:r>
              <a:rPr lang="en-GB" dirty="0"/>
              <a:t>Integrated Threat Theory (ITT) </a:t>
            </a:r>
            <a:br>
              <a:rPr lang="en-GB" dirty="0"/>
            </a:br>
            <a:r>
              <a:rPr lang="en-GB" sz="2700" dirty="0"/>
              <a:t>Stephan &amp; Stephan (2000)</a:t>
            </a:r>
            <a:endParaRPr lang="en-US" b="1" i="0" dirty="0"/>
          </a:p>
        </p:txBody>
      </p:sp>
      <p:graphicFrame>
        <p:nvGraphicFramePr>
          <p:cNvPr id="13" name="Content Placeholder 10">
            <a:extLst>
              <a:ext uri="{FF2B5EF4-FFF2-40B4-BE49-F238E27FC236}">
                <a16:creationId xmlns:a16="http://schemas.microsoft.com/office/drawing/2014/main" id="{8FB4E385-B2BC-C8DD-078F-307BB4F0E5BE}"/>
              </a:ext>
            </a:extLst>
          </p:cNvPr>
          <p:cNvGraphicFramePr>
            <a:graphicFrameLocks noGrp="1"/>
          </p:cNvGraphicFramePr>
          <p:nvPr>
            <p:ph sz="half" idx="1"/>
            <p:extLst>
              <p:ext uri="{D42A27DB-BD31-4B8C-83A1-F6EECF244321}">
                <p14:modId xmlns:p14="http://schemas.microsoft.com/office/powerpoint/2010/main" val="2367429138"/>
              </p:ext>
            </p:extLst>
          </p:nvPr>
        </p:nvGraphicFramePr>
        <p:xfrm>
          <a:off x="1076609" y="1588447"/>
          <a:ext cx="6990781" cy="317802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331947752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B2AB025-11E7-82F6-97E5-2EBD7C0CBB8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13" name="Content Placeholder 10">
            <a:extLst>
              <a:ext uri="{FF2B5EF4-FFF2-40B4-BE49-F238E27FC236}">
                <a16:creationId xmlns:a16="http://schemas.microsoft.com/office/drawing/2014/main" id="{C9D5FC0E-C5B7-0808-399C-BD08A60017EA}"/>
              </a:ext>
            </a:extLst>
          </p:cNvPr>
          <p:cNvGraphicFramePr>
            <a:graphicFrameLocks noGrp="1"/>
          </p:cNvGraphicFramePr>
          <p:nvPr>
            <p:ph sz="half" idx="1"/>
            <p:extLst>
              <p:ext uri="{D42A27DB-BD31-4B8C-83A1-F6EECF244321}">
                <p14:modId xmlns:p14="http://schemas.microsoft.com/office/powerpoint/2010/main" val="374118023"/>
              </p:ext>
            </p:extLst>
          </p:nvPr>
        </p:nvGraphicFramePr>
        <p:xfrm>
          <a:off x="0" y="0"/>
          <a:ext cx="9144000" cy="51435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graphicFrame>
        <p:nvGraphicFramePr>
          <p:cNvPr id="4" name="Diagram 3">
            <a:extLst>
              <a:ext uri="{FF2B5EF4-FFF2-40B4-BE49-F238E27FC236}">
                <a16:creationId xmlns:a16="http://schemas.microsoft.com/office/drawing/2014/main" id="{69467B9E-AE81-E434-F09E-53EBEF4A0441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138419837"/>
              </p:ext>
            </p:extLst>
          </p:nvPr>
        </p:nvGraphicFramePr>
        <p:xfrm>
          <a:off x="642551" y="963827"/>
          <a:ext cx="7858897" cy="386354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8" r:lo="rId9" r:qs="rId10" r:cs="rId11"/>
          </a:graphicData>
        </a:graphic>
      </p:graphicFrame>
    </p:spTree>
    <p:extLst>
      <p:ext uri="{BB962C8B-B14F-4D97-AF65-F5344CB8AC3E}">
        <p14:creationId xmlns:p14="http://schemas.microsoft.com/office/powerpoint/2010/main" val="3002706249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25660DE-0D2F-95F1-ADF7-476C5279400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>
            <a:extLst>
              <a:ext uri="{FF2B5EF4-FFF2-40B4-BE49-F238E27FC236}">
                <a16:creationId xmlns:a16="http://schemas.microsoft.com/office/drawing/2014/main" id="{D6414A0F-F22E-9AD5-C884-457C72C3628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77158" y="219807"/>
            <a:ext cx="7907274" cy="994172"/>
          </a:xfrm>
        </p:spPr>
        <p:txBody>
          <a:bodyPr spcFirstLastPara="1" vert="horz" wrap="square" lIns="68580" tIns="34290" rIns="68580" bIns="34290" rtlCol="0" anchor="ctr" anchorCtr="0">
            <a:normAutofit fontScale="90000"/>
          </a:bodyPr>
          <a:lstStyle/>
          <a:p>
            <a:r>
              <a:rPr lang="en-GB" dirty="0"/>
              <a:t>Integrated Threat Theory (ITT) </a:t>
            </a:r>
            <a:br>
              <a:rPr lang="en-GB" dirty="0"/>
            </a:br>
            <a:r>
              <a:rPr lang="en-GB" sz="2700" dirty="0"/>
              <a:t>Stephan &amp; Stephan (2000)</a:t>
            </a:r>
            <a:endParaRPr lang="en-US" b="1" i="0" dirty="0"/>
          </a:p>
        </p:txBody>
      </p:sp>
      <p:graphicFrame>
        <p:nvGraphicFramePr>
          <p:cNvPr id="13" name="Content Placeholder 10">
            <a:extLst>
              <a:ext uri="{FF2B5EF4-FFF2-40B4-BE49-F238E27FC236}">
                <a16:creationId xmlns:a16="http://schemas.microsoft.com/office/drawing/2014/main" id="{906A8245-4A10-ACDD-1809-D7861DA54704}"/>
              </a:ext>
            </a:extLst>
          </p:cNvPr>
          <p:cNvGraphicFramePr>
            <a:graphicFrameLocks noGrp="1"/>
          </p:cNvGraphicFramePr>
          <p:nvPr>
            <p:ph sz="half" idx="1"/>
          </p:nvPr>
        </p:nvGraphicFramePr>
        <p:xfrm>
          <a:off x="1076609" y="1588447"/>
          <a:ext cx="6990781" cy="317802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1147179487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8F9C5D1-B1A3-A505-EFD3-352349F0234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13" name="Content Placeholder 10">
            <a:extLst>
              <a:ext uri="{FF2B5EF4-FFF2-40B4-BE49-F238E27FC236}">
                <a16:creationId xmlns:a16="http://schemas.microsoft.com/office/drawing/2014/main" id="{C0E83A56-3D73-81B6-84D2-197A89AC2B75}"/>
              </a:ext>
            </a:extLst>
          </p:cNvPr>
          <p:cNvGraphicFramePr>
            <a:graphicFrameLocks noGrp="1"/>
          </p:cNvGraphicFramePr>
          <p:nvPr>
            <p:ph sz="half" idx="1"/>
            <p:extLst>
              <p:ext uri="{D42A27DB-BD31-4B8C-83A1-F6EECF244321}">
                <p14:modId xmlns:p14="http://schemas.microsoft.com/office/powerpoint/2010/main" val="2490413673"/>
              </p:ext>
            </p:extLst>
          </p:nvPr>
        </p:nvGraphicFramePr>
        <p:xfrm>
          <a:off x="0" y="0"/>
          <a:ext cx="9144000" cy="51435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graphicFrame>
        <p:nvGraphicFramePr>
          <p:cNvPr id="5" name="Diagram 4">
            <a:extLst>
              <a:ext uri="{FF2B5EF4-FFF2-40B4-BE49-F238E27FC236}">
                <a16:creationId xmlns:a16="http://schemas.microsoft.com/office/drawing/2014/main" id="{337D1431-AC0A-7F2C-C249-C72962DE3FD2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017916232"/>
              </p:ext>
            </p:extLst>
          </p:nvPr>
        </p:nvGraphicFramePr>
        <p:xfrm>
          <a:off x="362465" y="980302"/>
          <a:ext cx="7858897" cy="386354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8" r:lo="rId9" r:qs="rId10" r:cs="rId11"/>
          </a:graphicData>
        </a:graphic>
      </p:graphicFrame>
    </p:spTree>
    <p:extLst>
      <p:ext uri="{BB962C8B-B14F-4D97-AF65-F5344CB8AC3E}">
        <p14:creationId xmlns:p14="http://schemas.microsoft.com/office/powerpoint/2010/main" val="1000281828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5069D83-F03A-0D61-3C07-8B6D0425836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>
            <a:extLst>
              <a:ext uri="{FF2B5EF4-FFF2-40B4-BE49-F238E27FC236}">
                <a16:creationId xmlns:a16="http://schemas.microsoft.com/office/drawing/2014/main" id="{DC7AE03A-ECE1-A213-52E6-F39F6C3C27F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77158" y="219807"/>
            <a:ext cx="7907274" cy="994172"/>
          </a:xfrm>
        </p:spPr>
        <p:txBody>
          <a:bodyPr spcFirstLastPara="1" vert="horz" wrap="square" lIns="68580" tIns="34290" rIns="68580" bIns="34290" rtlCol="0" anchor="ctr" anchorCtr="0">
            <a:normAutofit fontScale="90000"/>
          </a:bodyPr>
          <a:lstStyle/>
          <a:p>
            <a:r>
              <a:rPr lang="en-GB" dirty="0"/>
              <a:t>Integrated Threat Theory (ITT) </a:t>
            </a:r>
            <a:br>
              <a:rPr lang="en-GB" dirty="0"/>
            </a:br>
            <a:r>
              <a:rPr lang="en-GB" sz="2700" dirty="0"/>
              <a:t>Stephan &amp; Stephan (2000)</a:t>
            </a:r>
            <a:endParaRPr lang="en-US" b="1" i="0" dirty="0"/>
          </a:p>
        </p:txBody>
      </p:sp>
      <p:graphicFrame>
        <p:nvGraphicFramePr>
          <p:cNvPr id="13" name="Content Placeholder 10">
            <a:extLst>
              <a:ext uri="{FF2B5EF4-FFF2-40B4-BE49-F238E27FC236}">
                <a16:creationId xmlns:a16="http://schemas.microsoft.com/office/drawing/2014/main" id="{64BEF03A-73FB-A920-884B-021F6FAB8D11}"/>
              </a:ext>
            </a:extLst>
          </p:cNvPr>
          <p:cNvGraphicFramePr>
            <a:graphicFrameLocks noGrp="1"/>
          </p:cNvGraphicFramePr>
          <p:nvPr>
            <p:ph sz="half" idx="1"/>
          </p:nvPr>
        </p:nvGraphicFramePr>
        <p:xfrm>
          <a:off x="1076609" y="1588447"/>
          <a:ext cx="6990781" cy="317802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1537298163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0D93CA5-7CF9-BB71-48CC-6FA7ABDCD39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13" name="Content Placeholder 10">
            <a:extLst>
              <a:ext uri="{FF2B5EF4-FFF2-40B4-BE49-F238E27FC236}">
                <a16:creationId xmlns:a16="http://schemas.microsoft.com/office/drawing/2014/main" id="{BA846527-CF2B-AF01-7BC2-B34EB7122B66}"/>
              </a:ext>
            </a:extLst>
          </p:cNvPr>
          <p:cNvGraphicFramePr>
            <a:graphicFrameLocks noGrp="1"/>
          </p:cNvGraphicFramePr>
          <p:nvPr>
            <p:ph sz="half" idx="1"/>
            <p:extLst>
              <p:ext uri="{D42A27DB-BD31-4B8C-83A1-F6EECF244321}">
                <p14:modId xmlns:p14="http://schemas.microsoft.com/office/powerpoint/2010/main" val="2186140324"/>
              </p:ext>
            </p:extLst>
          </p:nvPr>
        </p:nvGraphicFramePr>
        <p:xfrm>
          <a:off x="0" y="0"/>
          <a:ext cx="9144000" cy="51435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graphicFrame>
        <p:nvGraphicFramePr>
          <p:cNvPr id="5" name="Diagram 4">
            <a:extLst>
              <a:ext uri="{FF2B5EF4-FFF2-40B4-BE49-F238E27FC236}">
                <a16:creationId xmlns:a16="http://schemas.microsoft.com/office/drawing/2014/main" id="{FB4DBDE6-E0A2-87DD-F78B-366759F28E0B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099471487"/>
              </p:ext>
            </p:extLst>
          </p:nvPr>
        </p:nvGraphicFramePr>
        <p:xfrm>
          <a:off x="642551" y="963827"/>
          <a:ext cx="7858897" cy="386354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8" r:lo="rId9" r:qs="rId10" r:cs="rId11"/>
          </a:graphicData>
        </a:graphic>
      </p:graphicFrame>
    </p:spTree>
    <p:extLst>
      <p:ext uri="{BB962C8B-B14F-4D97-AF65-F5344CB8AC3E}">
        <p14:creationId xmlns:p14="http://schemas.microsoft.com/office/powerpoint/2010/main" val="3175839563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50CE94D-AB8E-8E10-F6BC-26210A42C25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>
            <a:extLst>
              <a:ext uri="{FF2B5EF4-FFF2-40B4-BE49-F238E27FC236}">
                <a16:creationId xmlns:a16="http://schemas.microsoft.com/office/drawing/2014/main" id="{1386F8F9-0BC5-4373-40FE-6F91959B6CF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77158" y="219807"/>
            <a:ext cx="7907274" cy="994172"/>
          </a:xfrm>
        </p:spPr>
        <p:txBody>
          <a:bodyPr spcFirstLastPara="1" vert="horz" wrap="square" lIns="68580" tIns="34290" rIns="68580" bIns="34290" rtlCol="0" anchor="ctr" anchorCtr="0">
            <a:normAutofit fontScale="90000"/>
          </a:bodyPr>
          <a:lstStyle/>
          <a:p>
            <a:r>
              <a:rPr lang="en-GB" dirty="0"/>
              <a:t>Integrated Threat Theory (ITT) </a:t>
            </a:r>
            <a:br>
              <a:rPr lang="en-GB" dirty="0"/>
            </a:br>
            <a:r>
              <a:rPr lang="en-GB" sz="2700" dirty="0"/>
              <a:t>Stephan &amp; Stephan (2000)</a:t>
            </a:r>
            <a:endParaRPr lang="en-US" b="1" i="0" dirty="0"/>
          </a:p>
        </p:txBody>
      </p:sp>
      <p:graphicFrame>
        <p:nvGraphicFramePr>
          <p:cNvPr id="13" name="Content Placeholder 10">
            <a:extLst>
              <a:ext uri="{FF2B5EF4-FFF2-40B4-BE49-F238E27FC236}">
                <a16:creationId xmlns:a16="http://schemas.microsoft.com/office/drawing/2014/main" id="{C0AB1A0A-27BB-AE1D-A572-DA3241E84486}"/>
              </a:ext>
            </a:extLst>
          </p:cNvPr>
          <p:cNvGraphicFramePr>
            <a:graphicFrameLocks noGrp="1"/>
          </p:cNvGraphicFramePr>
          <p:nvPr>
            <p:ph sz="half" idx="1"/>
          </p:nvPr>
        </p:nvGraphicFramePr>
        <p:xfrm>
          <a:off x="1076609" y="1588447"/>
          <a:ext cx="6990781" cy="317802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901813825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91CEEB8-C5AD-E33C-28D7-CE615A58FEE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13" name="Content Placeholder 10">
            <a:extLst>
              <a:ext uri="{FF2B5EF4-FFF2-40B4-BE49-F238E27FC236}">
                <a16:creationId xmlns:a16="http://schemas.microsoft.com/office/drawing/2014/main" id="{56CC195E-04B9-9069-6176-72C943167810}"/>
              </a:ext>
            </a:extLst>
          </p:cNvPr>
          <p:cNvGraphicFramePr>
            <a:graphicFrameLocks noGrp="1"/>
          </p:cNvGraphicFramePr>
          <p:nvPr>
            <p:ph sz="half" idx="1"/>
            <p:extLst>
              <p:ext uri="{D42A27DB-BD31-4B8C-83A1-F6EECF244321}">
                <p14:modId xmlns:p14="http://schemas.microsoft.com/office/powerpoint/2010/main" val="1927944847"/>
              </p:ext>
            </p:extLst>
          </p:nvPr>
        </p:nvGraphicFramePr>
        <p:xfrm>
          <a:off x="0" y="0"/>
          <a:ext cx="9143999" cy="51435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graphicFrame>
        <p:nvGraphicFramePr>
          <p:cNvPr id="5" name="Diagram 4">
            <a:extLst>
              <a:ext uri="{FF2B5EF4-FFF2-40B4-BE49-F238E27FC236}">
                <a16:creationId xmlns:a16="http://schemas.microsoft.com/office/drawing/2014/main" id="{006D605F-1199-F851-B58C-7FD3ACB3E47D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986610391"/>
              </p:ext>
            </p:extLst>
          </p:nvPr>
        </p:nvGraphicFramePr>
        <p:xfrm>
          <a:off x="642551" y="963827"/>
          <a:ext cx="7858897" cy="386354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8" r:lo="rId9" r:qs="rId10" r:cs="rId11"/>
          </a:graphicData>
        </a:graphic>
      </p:graphicFrame>
    </p:spTree>
    <p:extLst>
      <p:ext uri="{BB962C8B-B14F-4D97-AF65-F5344CB8AC3E}">
        <p14:creationId xmlns:p14="http://schemas.microsoft.com/office/powerpoint/2010/main" val="3908702218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6DB5BC5-8C89-5D4C-ADCD-50067551D59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>
            <a:extLst>
              <a:ext uri="{FF2B5EF4-FFF2-40B4-BE49-F238E27FC236}">
                <a16:creationId xmlns:a16="http://schemas.microsoft.com/office/drawing/2014/main" id="{6BFB49C2-7A7F-3082-95D7-146DE8F3437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77158" y="219807"/>
            <a:ext cx="7907274" cy="994172"/>
          </a:xfrm>
        </p:spPr>
        <p:txBody>
          <a:bodyPr spcFirstLastPara="1" vert="horz" wrap="square" lIns="68580" tIns="34290" rIns="68580" bIns="34290" rtlCol="0" anchor="ctr" anchorCtr="0">
            <a:normAutofit fontScale="90000"/>
          </a:bodyPr>
          <a:lstStyle/>
          <a:p>
            <a:pPr fontAlgn="t"/>
            <a:r>
              <a:rPr lang="en-GB" dirty="0"/>
              <a:t>Bringing the Four Threats Together</a:t>
            </a:r>
          </a:p>
        </p:txBody>
      </p:sp>
      <p:graphicFrame>
        <p:nvGraphicFramePr>
          <p:cNvPr id="13" name="Content Placeholder 10">
            <a:extLst>
              <a:ext uri="{FF2B5EF4-FFF2-40B4-BE49-F238E27FC236}">
                <a16:creationId xmlns:a16="http://schemas.microsoft.com/office/drawing/2014/main" id="{E633DAB2-F0C4-7E04-238B-24D19F58EAB8}"/>
              </a:ext>
            </a:extLst>
          </p:cNvPr>
          <p:cNvGraphicFramePr>
            <a:graphicFrameLocks noGrp="1"/>
          </p:cNvGraphicFramePr>
          <p:nvPr>
            <p:ph sz="half" idx="1"/>
            <p:extLst>
              <p:ext uri="{D42A27DB-BD31-4B8C-83A1-F6EECF244321}">
                <p14:modId xmlns:p14="http://schemas.microsoft.com/office/powerpoint/2010/main" val="1834646049"/>
              </p:ext>
            </p:extLst>
          </p:nvPr>
        </p:nvGraphicFramePr>
        <p:xfrm>
          <a:off x="1076609" y="1588447"/>
          <a:ext cx="6990781" cy="317802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1821248420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FFA7FD1-E564-E60C-E750-617F6E33434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>
            <a:extLst>
              <a:ext uri="{FF2B5EF4-FFF2-40B4-BE49-F238E27FC236}">
                <a16:creationId xmlns:a16="http://schemas.microsoft.com/office/drawing/2014/main" id="{0621FA44-8044-A44E-128C-857C9D43F27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8363" y="0"/>
            <a:ext cx="7907274" cy="994172"/>
          </a:xfrm>
        </p:spPr>
        <p:txBody>
          <a:bodyPr spcFirstLastPara="1" vert="horz" wrap="square" lIns="68580" tIns="34290" rIns="68580" bIns="34290" rtlCol="0" anchor="ctr" anchorCtr="0">
            <a:normAutofit/>
          </a:bodyPr>
          <a:lstStyle/>
          <a:p>
            <a:r>
              <a:rPr lang="en-GB" sz="4000" dirty="0"/>
              <a:t>Evaluating ITT</a:t>
            </a:r>
            <a:endParaRPr lang="en-US" i="0" dirty="0"/>
          </a:p>
        </p:txBody>
      </p:sp>
      <p:graphicFrame>
        <p:nvGraphicFramePr>
          <p:cNvPr id="5" name="Diagram 4">
            <a:extLst>
              <a:ext uri="{FF2B5EF4-FFF2-40B4-BE49-F238E27FC236}">
                <a16:creationId xmlns:a16="http://schemas.microsoft.com/office/drawing/2014/main" id="{45ED4498-6780-27F2-4320-2B623EC74443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570796636"/>
              </p:ext>
            </p:extLst>
          </p:nvPr>
        </p:nvGraphicFramePr>
        <p:xfrm>
          <a:off x="428367" y="626076"/>
          <a:ext cx="8287265" cy="444843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2651986353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302">
          <a:extLst>
            <a:ext uri="{FF2B5EF4-FFF2-40B4-BE49-F238E27FC236}">
              <a16:creationId xmlns:a16="http://schemas.microsoft.com/office/drawing/2014/main" id="{9FC40507-939A-902D-9E16-5507C439574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3" name="Google Shape;303;p38">
            <a:extLst>
              <a:ext uri="{FF2B5EF4-FFF2-40B4-BE49-F238E27FC236}">
                <a16:creationId xmlns:a16="http://schemas.microsoft.com/office/drawing/2014/main" id="{A70237FD-CFA0-2A7B-87AE-53DAB4584B57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713250" y="461191"/>
            <a:ext cx="7717500" cy="4539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/>
          <a:p>
            <a:pPr fontAlgn="t"/>
            <a:r>
              <a:rPr lang="en-GB" dirty="0"/>
              <a:t>Task: Threat Detective</a:t>
            </a:r>
            <a:br>
              <a:rPr lang="en-GB" dirty="0"/>
            </a:br>
            <a:endParaRPr lang="en-GB" dirty="0"/>
          </a:p>
        </p:txBody>
      </p:sp>
      <p:sp>
        <p:nvSpPr>
          <p:cNvPr id="304" name="Google Shape;304;p38">
            <a:extLst>
              <a:ext uri="{FF2B5EF4-FFF2-40B4-BE49-F238E27FC236}">
                <a16:creationId xmlns:a16="http://schemas.microsoft.com/office/drawing/2014/main" id="{5F2674B8-861D-F548-653A-9FBDCDB0B7B3}"/>
              </a:ext>
            </a:extLst>
          </p:cNvPr>
          <p:cNvSpPr txBox="1">
            <a:spLocks noGrp="1"/>
          </p:cNvSpPr>
          <p:nvPr>
            <p:ph type="subTitle" idx="1"/>
          </p:nvPr>
        </p:nvSpPr>
        <p:spPr>
          <a:xfrm>
            <a:off x="380999" y="1363825"/>
            <a:ext cx="7717500" cy="2979576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/>
          <a:p>
            <a:pPr fontAlgn="t">
              <a:buNone/>
            </a:pPr>
            <a:r>
              <a:rPr lang="en-GB" sz="1800" dirty="0"/>
              <a:t>Look at the below scenarios. For each scenario:</a:t>
            </a:r>
          </a:p>
          <a:p>
            <a:pPr fontAlgn="t">
              <a:buNone/>
            </a:pPr>
            <a:endParaRPr lang="en-GB" sz="1800" dirty="0"/>
          </a:p>
          <a:p>
            <a:pPr marL="342900" lvl="0" fontAlgn="t">
              <a:buFont typeface="+mj-lt"/>
              <a:buAutoNum type="arabicPeriod"/>
            </a:pPr>
            <a:r>
              <a:rPr lang="en-GB" sz="1800" dirty="0"/>
              <a:t>Is this realistic threat?</a:t>
            </a:r>
          </a:p>
          <a:p>
            <a:pPr marL="342900" lvl="0" fontAlgn="t">
              <a:buFont typeface="+mj-lt"/>
              <a:buAutoNum type="arabicPeriod"/>
            </a:pPr>
            <a:r>
              <a:rPr lang="en-GB" sz="1800" dirty="0"/>
              <a:t>Symbolic threat?</a:t>
            </a:r>
          </a:p>
          <a:p>
            <a:pPr marL="342900" lvl="0" fontAlgn="t">
              <a:buFont typeface="+mj-lt"/>
              <a:buAutoNum type="arabicPeriod"/>
            </a:pPr>
            <a:r>
              <a:rPr lang="en-GB" sz="1800" dirty="0"/>
              <a:t>Both?</a:t>
            </a:r>
          </a:p>
          <a:p>
            <a:pPr marL="342900" lvl="0" fontAlgn="t">
              <a:buFont typeface="+mj-lt"/>
              <a:buAutoNum type="arabicPeriod"/>
            </a:pPr>
            <a:r>
              <a:rPr lang="en-GB" sz="1800" dirty="0"/>
              <a:t>Neither?</a:t>
            </a:r>
          </a:p>
          <a:p>
            <a:pPr fontAlgn="t">
              <a:buNone/>
            </a:pPr>
            <a:endParaRPr lang="en-GB" sz="1800" dirty="0"/>
          </a:p>
          <a:p>
            <a:pPr fontAlgn="t">
              <a:buNone/>
            </a:pPr>
            <a:endParaRPr lang="en-GB" sz="1800" b="1" dirty="0"/>
          </a:p>
        </p:txBody>
      </p:sp>
      <p:graphicFrame>
        <p:nvGraphicFramePr>
          <p:cNvPr id="2" name="Diagram 1">
            <a:extLst>
              <a:ext uri="{FF2B5EF4-FFF2-40B4-BE49-F238E27FC236}">
                <a16:creationId xmlns:a16="http://schemas.microsoft.com/office/drawing/2014/main" id="{9F2E314E-5065-995A-3B04-E6624CA6EF56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487174572"/>
              </p:ext>
            </p:extLst>
          </p:nvPr>
        </p:nvGraphicFramePr>
        <p:xfrm>
          <a:off x="228601" y="2980267"/>
          <a:ext cx="8534400" cy="162348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2982213769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B19CDAB-8088-50F2-0AFE-76A67AD834F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5550E71-6E3B-E4C2-CE05-CFDE1B5CCBE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13250" y="274767"/>
            <a:ext cx="7717500" cy="453900"/>
          </a:xfrm>
        </p:spPr>
        <p:txBody>
          <a:bodyPr/>
          <a:lstStyle/>
          <a:p>
            <a:pPr fontAlgn="t"/>
            <a:r>
              <a:rPr lang="en-GB" dirty="0"/>
              <a:t>Where Do Threat Perceptions Come From?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320E72F7-7BA9-229F-2F48-EE11C7410A71}"/>
              </a:ext>
            </a:extLst>
          </p:cNvPr>
          <p:cNvSpPr txBox="1"/>
          <p:nvPr/>
        </p:nvSpPr>
        <p:spPr>
          <a:xfrm>
            <a:off x="389335" y="4435614"/>
            <a:ext cx="7717500" cy="70788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t"/>
            <a:r>
              <a:rPr lang="en-GB" sz="2000" dirty="0"/>
              <a:t>Do people discover threats, or are threats socially constructed?</a:t>
            </a:r>
          </a:p>
          <a:p>
            <a:pPr marL="342900" lvl="0" indent="-342900" fontAlgn="t">
              <a:buFont typeface="Arial" panose="020B0604020202020204" pitchFamily="34" charset="0"/>
              <a:buChar char="•"/>
            </a:pPr>
            <a:endParaRPr lang="en-GB" sz="2000" dirty="0"/>
          </a:p>
        </p:txBody>
      </p:sp>
      <p:graphicFrame>
        <p:nvGraphicFramePr>
          <p:cNvPr id="3" name="Diagram 2">
            <a:extLst>
              <a:ext uri="{FF2B5EF4-FFF2-40B4-BE49-F238E27FC236}">
                <a16:creationId xmlns:a16="http://schemas.microsoft.com/office/drawing/2014/main" id="{66769794-172B-0F8A-F041-500480A99F3C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742632832"/>
              </p:ext>
            </p:extLst>
          </p:nvPr>
        </p:nvGraphicFramePr>
        <p:xfrm>
          <a:off x="1200085" y="800100"/>
          <a:ext cx="6096000" cy="4064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1975423552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6C39D23-6DDB-1BE2-D058-2EB04CDE798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4F0E4F2-2478-509E-6999-348C9E86B56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13250" y="384833"/>
            <a:ext cx="7717500" cy="453900"/>
          </a:xfrm>
        </p:spPr>
        <p:txBody>
          <a:bodyPr/>
          <a:lstStyle/>
          <a:p>
            <a:r>
              <a:rPr lang="en-GB" dirty="0"/>
              <a:t>Media and Threat Amplification</a:t>
            </a:r>
            <a:br>
              <a:rPr lang="en-GB" dirty="0"/>
            </a:br>
            <a:br>
              <a:rPr lang="en-GB" dirty="0"/>
            </a:br>
            <a:br>
              <a:rPr lang="en-GB" dirty="0"/>
            </a:br>
            <a:endParaRPr lang="en-GB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5703FA65-D676-D595-DB37-A7789E50E682}"/>
              </a:ext>
            </a:extLst>
          </p:cNvPr>
          <p:cNvSpPr txBox="1"/>
          <p:nvPr/>
        </p:nvSpPr>
        <p:spPr>
          <a:xfrm>
            <a:off x="558800" y="1334434"/>
            <a:ext cx="7268634" cy="369331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t"/>
            <a:r>
              <a:rPr lang="en-GB" sz="1800" dirty="0">
                <a:latin typeface="Syne" panose="020B0604020202020204" charset="0"/>
              </a:rPr>
              <a:t>Media can portray groups as:</a:t>
            </a:r>
          </a:p>
          <a:p>
            <a:pPr marL="342900" lvl="0" indent="-342900" fontAlgn="t">
              <a:buFont typeface="Arial" panose="020B0604020202020204" pitchFamily="34" charset="0"/>
              <a:buChar char="•"/>
            </a:pPr>
            <a:r>
              <a:rPr lang="en-GB" sz="1800" dirty="0">
                <a:latin typeface="Syne" panose="020B0604020202020204" charset="0"/>
              </a:rPr>
              <a:t>Competitors</a:t>
            </a:r>
          </a:p>
          <a:p>
            <a:pPr marL="342900" lvl="0" indent="-342900" fontAlgn="t">
              <a:buFont typeface="Arial" panose="020B0604020202020204" pitchFamily="34" charset="0"/>
              <a:buChar char="•"/>
            </a:pPr>
            <a:r>
              <a:rPr lang="en-GB" sz="1800" dirty="0">
                <a:latin typeface="Syne" panose="020B0604020202020204" charset="0"/>
              </a:rPr>
              <a:t>Criminals</a:t>
            </a:r>
          </a:p>
          <a:p>
            <a:pPr marL="342900" lvl="0" indent="-342900" fontAlgn="t">
              <a:buFont typeface="Arial" panose="020B0604020202020204" pitchFamily="34" charset="0"/>
              <a:buChar char="•"/>
            </a:pPr>
            <a:r>
              <a:rPr lang="en-GB" sz="1800" dirty="0">
                <a:latin typeface="Syne" panose="020B0604020202020204" charset="0"/>
              </a:rPr>
              <a:t>Cultural threats</a:t>
            </a:r>
          </a:p>
          <a:p>
            <a:pPr marL="342900" lvl="0" indent="-342900" fontAlgn="t">
              <a:buFont typeface="Arial" panose="020B0604020202020204" pitchFamily="34" charset="0"/>
              <a:buChar char="•"/>
            </a:pPr>
            <a:r>
              <a:rPr lang="en-GB" sz="1800" dirty="0">
                <a:latin typeface="Syne" panose="020B0604020202020204" charset="0"/>
              </a:rPr>
              <a:t>Security threats</a:t>
            </a:r>
          </a:p>
          <a:p>
            <a:pPr fontAlgn="t"/>
            <a:endParaRPr lang="en-GB" sz="1800" dirty="0">
              <a:latin typeface="Syne" panose="020B0604020202020204" charset="0"/>
            </a:endParaRPr>
          </a:p>
          <a:p>
            <a:pPr fontAlgn="t"/>
            <a:endParaRPr lang="en-GB" sz="1800" dirty="0">
              <a:latin typeface="Syne" panose="020B0604020202020204" charset="0"/>
            </a:endParaRPr>
          </a:p>
          <a:p>
            <a:pPr fontAlgn="t"/>
            <a:r>
              <a:rPr lang="en-GB" sz="1800" dirty="0">
                <a:latin typeface="Syne" panose="020B0604020202020204" charset="0"/>
              </a:rPr>
              <a:t>How can identical events be framed differently?</a:t>
            </a:r>
          </a:p>
          <a:p>
            <a:pPr fontAlgn="t"/>
            <a:endParaRPr lang="en-GB" sz="1800" dirty="0">
              <a:latin typeface="Syne" panose="020B0604020202020204" charset="0"/>
            </a:endParaRPr>
          </a:p>
          <a:p>
            <a:pPr fontAlgn="t"/>
            <a:endParaRPr lang="en-GB" sz="1800" dirty="0">
              <a:latin typeface="Syne" panose="020B0604020202020204" charset="0"/>
            </a:endParaRPr>
          </a:p>
          <a:p>
            <a:pPr fontAlgn="t"/>
            <a:r>
              <a:rPr lang="en-GB" sz="1800" b="1" dirty="0">
                <a:latin typeface="Syne" panose="020B0604020202020204" charset="0"/>
              </a:rPr>
              <a:t>Same Event, Different Framing</a:t>
            </a:r>
          </a:p>
          <a:p>
            <a:pPr fontAlgn="t"/>
            <a:r>
              <a:rPr lang="en-GB" sz="1800" dirty="0">
                <a:latin typeface="Syne" panose="020B0604020202020204" charset="0"/>
              </a:rPr>
              <a:t>How information is presented influences how it is interpreted.</a:t>
            </a:r>
          </a:p>
          <a:p>
            <a:pPr fontAlgn="t"/>
            <a:endParaRPr lang="en-GB" sz="1800" dirty="0">
              <a:latin typeface="Syne" panose="020B060402020202020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044037311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A04EA40-FB9D-03A4-1242-FA85F3ACD98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D0D929E-C89C-7DF4-F6F6-272B2BE8B90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13250" y="384833"/>
            <a:ext cx="7717500" cy="453900"/>
          </a:xfrm>
        </p:spPr>
        <p:txBody>
          <a:bodyPr/>
          <a:lstStyle/>
          <a:p>
            <a:r>
              <a:rPr lang="en-GB" dirty="0"/>
              <a:t>Media and Threat Amplification</a:t>
            </a:r>
            <a:br>
              <a:rPr lang="en-GB" dirty="0"/>
            </a:br>
            <a:br>
              <a:rPr lang="en-GB" dirty="0"/>
            </a:br>
            <a:br>
              <a:rPr lang="en-GB" dirty="0"/>
            </a:br>
            <a:endParaRPr lang="en-GB" dirty="0"/>
          </a:p>
        </p:txBody>
      </p:sp>
      <p:graphicFrame>
        <p:nvGraphicFramePr>
          <p:cNvPr id="3" name="Diagram 2">
            <a:extLst>
              <a:ext uri="{FF2B5EF4-FFF2-40B4-BE49-F238E27FC236}">
                <a16:creationId xmlns:a16="http://schemas.microsoft.com/office/drawing/2014/main" id="{FCF2B069-F02D-2CA5-216D-DA394AF5196A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423925128"/>
              </p:ext>
            </p:extLst>
          </p:nvPr>
        </p:nvGraphicFramePr>
        <p:xfrm>
          <a:off x="285750" y="1028700"/>
          <a:ext cx="8572500" cy="38735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462064603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D0812F1-D7E6-B7E0-3ACC-55E36D493E5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56AC62A-4D78-5746-293C-FFA395BDE83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13250" y="334033"/>
            <a:ext cx="7717500" cy="453900"/>
          </a:xfrm>
        </p:spPr>
        <p:txBody>
          <a:bodyPr/>
          <a:lstStyle/>
          <a:p>
            <a:pPr fontAlgn="t"/>
            <a:r>
              <a:rPr lang="en-GB" dirty="0"/>
              <a:t>Who Perceives Threat?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B9D7C293-9C59-ADA4-0009-85A6C1F9CD2D}"/>
              </a:ext>
            </a:extLst>
          </p:cNvPr>
          <p:cNvSpPr txBox="1"/>
          <p:nvPr/>
        </p:nvSpPr>
        <p:spPr>
          <a:xfrm>
            <a:off x="713250" y="1173182"/>
            <a:ext cx="6193365" cy="397031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t"/>
            <a:r>
              <a:rPr lang="en-GB" sz="1800" b="1" dirty="0">
                <a:latin typeface="Syne" panose="020B0604020202020204" charset="0"/>
              </a:rPr>
              <a:t>Not Everyone Responds the Same Way</a:t>
            </a:r>
          </a:p>
          <a:p>
            <a:pPr fontAlgn="t"/>
            <a:endParaRPr lang="en-GB" sz="1800" dirty="0">
              <a:latin typeface="Syne" panose="020B0604020202020204" charset="0"/>
            </a:endParaRPr>
          </a:p>
          <a:p>
            <a:pPr fontAlgn="t"/>
            <a:r>
              <a:rPr lang="en-GB" sz="1800" dirty="0">
                <a:latin typeface="Syne" panose="020B0604020202020204" charset="0"/>
              </a:rPr>
              <a:t>Threat perceptions are influenced by:</a:t>
            </a:r>
          </a:p>
          <a:p>
            <a:pPr marL="342900" lvl="0" indent="-342900" fontAlgn="t">
              <a:buFont typeface="Arial" panose="020B0604020202020204" pitchFamily="34" charset="0"/>
              <a:buChar char="•"/>
            </a:pPr>
            <a:r>
              <a:rPr lang="en-GB" sz="1800" dirty="0">
                <a:latin typeface="Syne" panose="020B0604020202020204" charset="0"/>
              </a:rPr>
              <a:t>Personality</a:t>
            </a:r>
          </a:p>
          <a:p>
            <a:pPr marL="342900" lvl="0" indent="-342900" fontAlgn="t">
              <a:buFont typeface="Arial" panose="020B0604020202020204" pitchFamily="34" charset="0"/>
              <a:buChar char="•"/>
            </a:pPr>
            <a:r>
              <a:rPr lang="en-GB" sz="1800" dirty="0">
                <a:latin typeface="Syne" panose="020B0604020202020204" charset="0"/>
              </a:rPr>
              <a:t>Political ideology</a:t>
            </a:r>
          </a:p>
          <a:p>
            <a:pPr marL="342900" lvl="0" indent="-342900" fontAlgn="t">
              <a:buFont typeface="Arial" panose="020B0604020202020204" pitchFamily="34" charset="0"/>
              <a:buChar char="•"/>
            </a:pPr>
            <a:r>
              <a:rPr lang="en-GB" sz="1800" dirty="0">
                <a:latin typeface="Syne" panose="020B0604020202020204" charset="0"/>
              </a:rPr>
              <a:t>Worldviews</a:t>
            </a:r>
          </a:p>
          <a:p>
            <a:pPr marL="342900" lvl="0" indent="-342900" fontAlgn="t">
              <a:buFont typeface="Arial" panose="020B0604020202020204" pitchFamily="34" charset="0"/>
              <a:buChar char="•"/>
            </a:pPr>
            <a:r>
              <a:rPr lang="en-GB" sz="1800" dirty="0">
                <a:latin typeface="Syne" panose="020B0604020202020204" charset="0"/>
              </a:rPr>
              <a:t>Values</a:t>
            </a:r>
          </a:p>
          <a:p>
            <a:pPr marL="342900" lvl="0" indent="-342900" fontAlgn="t">
              <a:buFont typeface="Arial" panose="020B0604020202020204" pitchFamily="34" charset="0"/>
              <a:buChar char="•"/>
            </a:pPr>
            <a:r>
              <a:rPr lang="en-GB" sz="1800" dirty="0">
                <a:latin typeface="Syne" panose="020B0604020202020204" charset="0"/>
              </a:rPr>
              <a:t>Prior experiences</a:t>
            </a:r>
          </a:p>
          <a:p>
            <a:pPr fontAlgn="t"/>
            <a:endParaRPr lang="en-GB" sz="1800" b="1" dirty="0">
              <a:latin typeface="Syne" panose="020B0604020202020204" charset="0"/>
            </a:endParaRPr>
          </a:p>
          <a:p>
            <a:pPr fontAlgn="t"/>
            <a:r>
              <a:rPr lang="en-GB" sz="1800" b="1" dirty="0">
                <a:latin typeface="Syne" panose="020B0604020202020204" charset="0"/>
              </a:rPr>
              <a:t>Individual Difference Variables</a:t>
            </a:r>
          </a:p>
          <a:p>
            <a:pPr marL="342900" lvl="0" indent="-342900" fontAlgn="t">
              <a:buFont typeface="Arial" panose="020B0604020202020204" pitchFamily="34" charset="0"/>
              <a:buChar char="•"/>
            </a:pPr>
            <a:r>
              <a:rPr lang="en-GB" sz="1800" dirty="0">
                <a:latin typeface="Syne" panose="020B0604020202020204" charset="0"/>
              </a:rPr>
              <a:t>Right-Wing Authoritarianism (RWA)</a:t>
            </a:r>
          </a:p>
          <a:p>
            <a:pPr marL="342900" lvl="0" indent="-342900" fontAlgn="t">
              <a:buFont typeface="Arial" panose="020B0604020202020204" pitchFamily="34" charset="0"/>
              <a:buChar char="•"/>
            </a:pPr>
            <a:r>
              <a:rPr lang="en-GB" sz="1800" dirty="0">
                <a:latin typeface="Syne" panose="020B0604020202020204" charset="0"/>
              </a:rPr>
              <a:t>Social Dominance Orientation (SDO)</a:t>
            </a:r>
          </a:p>
          <a:p>
            <a:pPr marL="342900" lvl="0" indent="-342900" fontAlgn="t">
              <a:buFont typeface="Arial" panose="020B0604020202020204" pitchFamily="34" charset="0"/>
              <a:buChar char="•"/>
            </a:pPr>
            <a:r>
              <a:rPr lang="en-GB" sz="1800" dirty="0">
                <a:latin typeface="Syne" panose="020B0604020202020204" charset="0"/>
              </a:rPr>
              <a:t>Need for Closure</a:t>
            </a:r>
          </a:p>
          <a:p>
            <a:pPr fontAlgn="t"/>
            <a:endParaRPr lang="en-GB" sz="1800" dirty="0">
              <a:latin typeface="Syne" panose="020B060402020202020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142838547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CD170C6-A2CF-7B27-F22E-DE34BBA7F28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88A806E-3BAE-6D04-01C0-BED084DD42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13250" y="190100"/>
            <a:ext cx="7717500" cy="453900"/>
          </a:xfrm>
        </p:spPr>
        <p:txBody>
          <a:bodyPr/>
          <a:lstStyle/>
          <a:p>
            <a:pPr fontAlgn="t"/>
            <a:r>
              <a:rPr lang="en-GB" dirty="0"/>
              <a:t>Relative Deprivation Theory</a:t>
            </a:r>
            <a:br>
              <a:rPr lang="en-GB" dirty="0"/>
            </a:br>
            <a:endParaRPr lang="en-GB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DEE0AC0A-2703-04B5-D206-F389206543D9}"/>
              </a:ext>
            </a:extLst>
          </p:cNvPr>
          <p:cNvSpPr txBox="1"/>
          <p:nvPr/>
        </p:nvSpPr>
        <p:spPr>
          <a:xfrm>
            <a:off x="245533" y="3409415"/>
            <a:ext cx="5867400" cy="203132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t"/>
            <a:endParaRPr lang="en-GB" dirty="0">
              <a:latin typeface="Syne" panose="020B0604020202020204" charset="0"/>
            </a:endParaRPr>
          </a:p>
          <a:p>
            <a:pPr fontAlgn="t"/>
            <a:r>
              <a:rPr lang="en-GB" dirty="0">
                <a:latin typeface="Syne" panose="020B0604020202020204" charset="0"/>
              </a:rPr>
              <a:t>People become dissatisfied when they perceive that:</a:t>
            </a:r>
          </a:p>
          <a:p>
            <a:pPr marL="342900" lvl="0" indent="-342900" fontAlgn="t">
              <a:buFont typeface="Arial" panose="020B0604020202020204" pitchFamily="34" charset="0"/>
              <a:buChar char="•"/>
            </a:pPr>
            <a:r>
              <a:rPr lang="en-GB" dirty="0">
                <a:latin typeface="Syne" panose="020B0604020202020204" charset="0"/>
              </a:rPr>
              <a:t>They have less than others</a:t>
            </a:r>
          </a:p>
          <a:p>
            <a:pPr marL="342900" lvl="0" indent="-342900" fontAlgn="t">
              <a:buFont typeface="Arial" panose="020B0604020202020204" pitchFamily="34" charset="0"/>
              <a:buChar char="•"/>
            </a:pPr>
            <a:r>
              <a:rPr lang="en-GB" dirty="0">
                <a:latin typeface="Syne" panose="020B0604020202020204" charset="0"/>
              </a:rPr>
              <a:t>Their group receives less than another group</a:t>
            </a:r>
          </a:p>
          <a:p>
            <a:pPr marL="342900" lvl="0" indent="-342900" fontAlgn="t">
              <a:buFont typeface="Arial" panose="020B0604020202020204" pitchFamily="34" charset="0"/>
              <a:buChar char="•"/>
            </a:pPr>
            <a:r>
              <a:rPr lang="en-GB" dirty="0">
                <a:latin typeface="Syne" panose="020B0604020202020204" charset="0"/>
              </a:rPr>
              <a:t>Outcomes are unfair</a:t>
            </a:r>
          </a:p>
          <a:p>
            <a:pPr marL="342900" lvl="0" indent="-342900" fontAlgn="t">
              <a:buFont typeface="Arial" panose="020B0604020202020204" pitchFamily="34" charset="0"/>
              <a:buChar char="•"/>
            </a:pPr>
            <a:r>
              <a:rPr lang="en-GB" dirty="0">
                <a:latin typeface="Syne" panose="020B0604020202020204" charset="0"/>
              </a:rPr>
              <a:t>Expectations exceed reality</a:t>
            </a:r>
          </a:p>
          <a:p>
            <a:pPr fontAlgn="t"/>
            <a:endParaRPr lang="en-GB" b="1" dirty="0">
              <a:latin typeface="Syne" panose="020B0604020202020204" charset="0"/>
            </a:endParaRPr>
          </a:p>
          <a:p>
            <a:pPr fontAlgn="t"/>
            <a:r>
              <a:rPr lang="en-GB" dirty="0">
                <a:latin typeface="Syne" panose="020B0604020202020204" charset="0"/>
              </a:rPr>
              <a:t>Perceived disadvantage drives resentment.</a:t>
            </a:r>
          </a:p>
          <a:p>
            <a:pPr fontAlgn="t"/>
            <a:endParaRPr lang="en-GB" dirty="0">
              <a:latin typeface="Syne" panose="020B0604020202020204" charset="0"/>
            </a:endParaRPr>
          </a:p>
        </p:txBody>
      </p:sp>
      <p:graphicFrame>
        <p:nvGraphicFramePr>
          <p:cNvPr id="3" name="Diagram 2">
            <a:extLst>
              <a:ext uri="{FF2B5EF4-FFF2-40B4-BE49-F238E27FC236}">
                <a16:creationId xmlns:a16="http://schemas.microsoft.com/office/drawing/2014/main" id="{7E2EEBFB-0D9E-3AA3-1CA6-C9CC6EC5AA86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953312267"/>
              </p:ext>
            </p:extLst>
          </p:nvPr>
        </p:nvGraphicFramePr>
        <p:xfrm>
          <a:off x="118533" y="778933"/>
          <a:ext cx="8957734" cy="270086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3604891947"/>
      </p:ext>
    </p:extLst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43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15" name="Diagram 14">
            <a:extLst>
              <a:ext uri="{FF2B5EF4-FFF2-40B4-BE49-F238E27FC236}">
                <a16:creationId xmlns:a16="http://schemas.microsoft.com/office/drawing/2014/main" id="{150CBA56-5633-22BC-E7F2-3DAB83AB5E40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40218491"/>
              </p:ext>
            </p:extLst>
          </p:nvPr>
        </p:nvGraphicFramePr>
        <p:xfrm>
          <a:off x="0" y="449134"/>
          <a:ext cx="8732107" cy="305194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17" name="TextBox 16">
            <a:extLst>
              <a:ext uri="{FF2B5EF4-FFF2-40B4-BE49-F238E27FC236}">
                <a16:creationId xmlns:a16="http://schemas.microsoft.com/office/drawing/2014/main" id="{EEEE6B66-5191-2740-CD84-5AA2C4EBAA30}"/>
              </a:ext>
            </a:extLst>
          </p:cNvPr>
          <p:cNvSpPr txBox="1"/>
          <p:nvPr/>
        </p:nvSpPr>
        <p:spPr>
          <a:xfrm>
            <a:off x="266700" y="3906791"/>
            <a:ext cx="8610600" cy="95410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t"/>
            <a:r>
              <a:rPr lang="en-GB" b="0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This distinction highlights an important psychological principle:</a:t>
            </a:r>
          </a:p>
          <a:p>
            <a:pPr marL="285750" lvl="2" indent="-285750" fontAlgn="t">
              <a:buFont typeface="Arial" panose="020B0604020202020204" pitchFamily="34" charset="0"/>
              <a:buChar char="•"/>
            </a:pPr>
            <a:r>
              <a:rPr lang="en-GB" b="0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People are often motivated by perceived fairness rather than absolute outcomes.</a:t>
            </a:r>
          </a:p>
          <a:p>
            <a:pPr marL="285750" lvl="2" indent="-285750" fontAlgn="t">
              <a:buFont typeface="Arial" panose="020B0604020202020204" pitchFamily="34" charset="0"/>
              <a:buChar char="•"/>
            </a:pPr>
            <a:r>
              <a:rPr lang="en-GB" b="0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In many situations, the perception that another group is receiving undeserved advantages can become a powerful source of </a:t>
            </a:r>
            <a:r>
              <a:rPr lang="en-GB" b="0" i="0" u="none" strike="noStrike" cap="none" dirty="0">
                <a:solidFill>
                  <a:srgbClr val="000000"/>
                </a:solidFill>
                <a:effectLst/>
                <a:latin typeface="Syne" panose="020B0604020202020204" charset="0"/>
                <a:sym typeface="Arial"/>
              </a:rPr>
              <a:t>resentment</a:t>
            </a:r>
            <a:r>
              <a:rPr lang="en-GB" b="0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 and prejudice.</a:t>
            </a:r>
            <a:endParaRPr lang="en-GB" sz="1800" dirty="0"/>
          </a:p>
        </p:txBody>
      </p:sp>
    </p:spTree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435">
          <a:extLst>
            <a:ext uri="{FF2B5EF4-FFF2-40B4-BE49-F238E27FC236}">
              <a16:creationId xmlns:a16="http://schemas.microsoft.com/office/drawing/2014/main" id="{21E8DDC6-1D78-33A7-843D-A1E7996FE0C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12" name="Diagram 11">
            <a:extLst>
              <a:ext uri="{FF2B5EF4-FFF2-40B4-BE49-F238E27FC236}">
                <a16:creationId xmlns:a16="http://schemas.microsoft.com/office/drawing/2014/main" id="{2E4AF68B-4DC3-A0C4-19A1-F8726A297D33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780024532"/>
              </p:ext>
            </p:extLst>
          </p:nvPr>
        </p:nvGraphicFramePr>
        <p:xfrm>
          <a:off x="123567" y="589176"/>
          <a:ext cx="8732107" cy="305194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14" name="TextBox 13">
            <a:extLst>
              <a:ext uri="{FF2B5EF4-FFF2-40B4-BE49-F238E27FC236}">
                <a16:creationId xmlns:a16="http://schemas.microsoft.com/office/drawing/2014/main" id="{08907438-685A-D5DA-5393-C3E6AAEC9746}"/>
              </a:ext>
            </a:extLst>
          </p:cNvPr>
          <p:cNvSpPr txBox="1"/>
          <p:nvPr/>
        </p:nvSpPr>
        <p:spPr>
          <a:xfrm>
            <a:off x="640492" y="4008708"/>
            <a:ext cx="4806778" cy="33855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t"/>
            <a:r>
              <a:rPr lang="en-GB" sz="1600" dirty="0">
                <a:latin typeface="Syne" panose="020B0604020202020204" charset="0"/>
              </a:rPr>
              <a:t>Which is more likely to produce prejudice?</a:t>
            </a:r>
          </a:p>
        </p:txBody>
      </p:sp>
    </p:spTree>
    <p:extLst>
      <p:ext uri="{BB962C8B-B14F-4D97-AF65-F5344CB8AC3E}">
        <p14:creationId xmlns:p14="http://schemas.microsoft.com/office/powerpoint/2010/main" val="126080599"/>
      </p:ext>
    </p:extLst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4641EED-70C1-402B-E3CE-01D218A2136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F8FF2C8-8F5D-5889-C911-3C4DD29F369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t"/>
            <a:r>
              <a:rPr lang="en-GB" b="1" dirty="0"/>
              <a:t>How Does Relative Deprivation Lead to Prejudice?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30C40D6C-085B-935F-5DBC-6FA12F49C696}"/>
              </a:ext>
            </a:extLst>
          </p:cNvPr>
          <p:cNvSpPr txBox="1"/>
          <p:nvPr/>
        </p:nvSpPr>
        <p:spPr>
          <a:xfrm>
            <a:off x="554568" y="4580467"/>
            <a:ext cx="5867400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t"/>
            <a:r>
              <a:rPr lang="en-GB" sz="1800" dirty="0">
                <a:latin typeface="Syne" panose="020B0604020202020204" charset="0"/>
              </a:rPr>
              <a:t>It is the perception of unfairness that matters.</a:t>
            </a:r>
          </a:p>
          <a:p>
            <a:pPr fontAlgn="t"/>
            <a:endParaRPr lang="en-GB" sz="1800" dirty="0">
              <a:latin typeface="Syne" panose="020B0604020202020204" charset="0"/>
            </a:endParaRPr>
          </a:p>
        </p:txBody>
      </p:sp>
      <p:graphicFrame>
        <p:nvGraphicFramePr>
          <p:cNvPr id="6" name="Diagram 5">
            <a:extLst>
              <a:ext uri="{FF2B5EF4-FFF2-40B4-BE49-F238E27FC236}">
                <a16:creationId xmlns:a16="http://schemas.microsoft.com/office/drawing/2014/main" id="{EE328624-0523-9DC2-A9F3-B1BE274FDB1D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432776325"/>
              </p:ext>
            </p:extLst>
          </p:nvPr>
        </p:nvGraphicFramePr>
        <p:xfrm>
          <a:off x="313268" y="1524000"/>
          <a:ext cx="8475132" cy="305646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2694907867"/>
      </p:ext>
    </p:extLst>
  </p:cSld>
  <p:clrMapOvr>
    <a:masterClrMapping/>
  </p:clrMapOvr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363FCE9-0F51-718E-8D98-A2B6D470E94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D9EF8E0-59D0-D9BE-33B7-3F8F102B441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13250" y="207033"/>
            <a:ext cx="7717500" cy="453900"/>
          </a:xfrm>
        </p:spPr>
        <p:txBody>
          <a:bodyPr/>
          <a:lstStyle/>
          <a:p>
            <a:pPr fontAlgn="t"/>
            <a:r>
              <a:rPr lang="en-GB" b="1" dirty="0"/>
              <a:t>Relative Deprivation in Modern Society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85F1C8E6-AEC7-7FF6-EFFC-1AD10101540E}"/>
              </a:ext>
            </a:extLst>
          </p:cNvPr>
          <p:cNvSpPr txBox="1"/>
          <p:nvPr/>
        </p:nvSpPr>
        <p:spPr>
          <a:xfrm>
            <a:off x="1144091" y="4497169"/>
            <a:ext cx="6855816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t"/>
            <a:r>
              <a:rPr lang="en-GB" sz="1800" dirty="0"/>
              <a:t>Do people react to actual inequality or perceived inequality?</a:t>
            </a:r>
          </a:p>
          <a:p>
            <a:pPr fontAlgn="t"/>
            <a:endParaRPr lang="en-GB" sz="1800" dirty="0"/>
          </a:p>
        </p:txBody>
      </p:sp>
      <p:graphicFrame>
        <p:nvGraphicFramePr>
          <p:cNvPr id="3" name="Diagram 2">
            <a:extLst>
              <a:ext uri="{FF2B5EF4-FFF2-40B4-BE49-F238E27FC236}">
                <a16:creationId xmlns:a16="http://schemas.microsoft.com/office/drawing/2014/main" id="{245F1FFE-7AC3-2141-A0D5-F56414AC6B7C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217085564"/>
              </p:ext>
            </p:extLst>
          </p:nvPr>
        </p:nvGraphicFramePr>
        <p:xfrm>
          <a:off x="884766" y="660933"/>
          <a:ext cx="7374467" cy="358808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471529045"/>
      </p:ext>
    </p:extLst>
  </p:cSld>
  <p:clrMapOvr>
    <a:masterClrMapping/>
  </p:clrMapOvr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E1A0276-248F-AAC9-2056-29AB206F5AD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54E7B7B-E0BA-7234-BCB0-F43A99DE493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13250" y="322863"/>
            <a:ext cx="7717500" cy="453900"/>
          </a:xfrm>
        </p:spPr>
        <p:txBody>
          <a:bodyPr/>
          <a:lstStyle/>
          <a:p>
            <a:pPr fontAlgn="t"/>
            <a:r>
              <a:rPr lang="en-GB" dirty="0"/>
              <a:t>Scapegoating Theory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A71CCDB5-D3BE-A980-A246-89DBC964C9B9}"/>
              </a:ext>
            </a:extLst>
          </p:cNvPr>
          <p:cNvSpPr txBox="1"/>
          <p:nvPr/>
        </p:nvSpPr>
        <p:spPr>
          <a:xfrm>
            <a:off x="322533" y="1127318"/>
            <a:ext cx="7429499" cy="34163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t"/>
            <a:r>
              <a:rPr lang="en-GB" sz="1800" dirty="0">
                <a:latin typeface="Syne" panose="020B0604020202020204" charset="0"/>
              </a:rPr>
              <a:t>Core Idea: When frustration cannot be directed towards its true source, aggression may be displaced onto a more vulnerable target.</a:t>
            </a:r>
          </a:p>
          <a:p>
            <a:pPr fontAlgn="t"/>
            <a:endParaRPr lang="en-GB" sz="1800" dirty="0">
              <a:latin typeface="Syne" panose="020B0604020202020204" charset="0"/>
            </a:endParaRPr>
          </a:p>
          <a:p>
            <a:pPr fontAlgn="t"/>
            <a:r>
              <a:rPr lang="en-GB" sz="1800" dirty="0">
                <a:latin typeface="Syne" panose="020B0604020202020204" charset="0"/>
              </a:rPr>
              <a:t>Key Assumptions:</a:t>
            </a:r>
          </a:p>
          <a:p>
            <a:pPr marL="285750" lvl="1" indent="-285750" fontAlgn="t">
              <a:buFont typeface="Arial" panose="020B0604020202020204" pitchFamily="34" charset="0"/>
              <a:buChar char="•"/>
            </a:pPr>
            <a:r>
              <a:rPr lang="en-GB" sz="1800" dirty="0">
                <a:latin typeface="Syne" panose="020B0604020202020204" charset="0"/>
              </a:rPr>
              <a:t>People seek explanations for problems</a:t>
            </a:r>
          </a:p>
          <a:p>
            <a:pPr marL="285750" lvl="1" indent="-285750" fontAlgn="t">
              <a:buFont typeface="Arial" panose="020B0604020202020204" pitchFamily="34" charset="0"/>
              <a:buChar char="•"/>
            </a:pPr>
            <a:r>
              <a:rPr lang="en-GB" sz="1800" dirty="0">
                <a:latin typeface="Syne" panose="020B0604020202020204" charset="0"/>
              </a:rPr>
              <a:t>Frustration creates anger</a:t>
            </a:r>
          </a:p>
          <a:p>
            <a:pPr marL="285750" lvl="1" indent="-285750" fontAlgn="t">
              <a:buFont typeface="Arial" panose="020B0604020202020204" pitchFamily="34" charset="0"/>
              <a:buChar char="•"/>
            </a:pPr>
            <a:r>
              <a:rPr lang="en-GB" sz="1800" dirty="0">
                <a:latin typeface="Syne" panose="020B0604020202020204" charset="0"/>
              </a:rPr>
              <a:t>Direct retaliation is not always possible</a:t>
            </a:r>
          </a:p>
          <a:p>
            <a:pPr marL="285750" lvl="1" indent="-285750" fontAlgn="t">
              <a:buFont typeface="Arial" panose="020B0604020202020204" pitchFamily="34" charset="0"/>
              <a:buChar char="•"/>
            </a:pPr>
            <a:r>
              <a:rPr lang="en-GB" sz="1800" dirty="0">
                <a:latin typeface="Syne" panose="020B0604020202020204" charset="0"/>
              </a:rPr>
              <a:t>Outgroups can become convenient targets</a:t>
            </a:r>
          </a:p>
          <a:p>
            <a:pPr fontAlgn="t"/>
            <a:endParaRPr lang="en-GB" sz="1800" dirty="0">
              <a:latin typeface="Syne" panose="020B0604020202020204" charset="0"/>
            </a:endParaRPr>
          </a:p>
          <a:p>
            <a:pPr fontAlgn="t"/>
            <a:r>
              <a:rPr lang="en-GB" sz="1800" dirty="0">
                <a:latin typeface="Syne" panose="020B0604020202020204" charset="0"/>
              </a:rPr>
              <a:t>Key Researchers:</a:t>
            </a:r>
          </a:p>
          <a:p>
            <a:pPr fontAlgn="t"/>
            <a:r>
              <a:rPr lang="en-GB" sz="1800" dirty="0">
                <a:latin typeface="Syne" panose="020B0604020202020204" charset="0"/>
              </a:rPr>
              <a:t>Dollard et al. (1939)</a:t>
            </a:r>
          </a:p>
          <a:p>
            <a:pPr fontAlgn="t"/>
            <a:r>
              <a:rPr lang="en-GB" sz="1800" dirty="0">
                <a:latin typeface="Syne" panose="020B0604020202020204" charset="0"/>
              </a:rPr>
              <a:t>Allport (1954)</a:t>
            </a:r>
          </a:p>
        </p:txBody>
      </p:sp>
    </p:spTree>
    <p:extLst>
      <p:ext uri="{BB962C8B-B14F-4D97-AF65-F5344CB8AC3E}">
        <p14:creationId xmlns:p14="http://schemas.microsoft.com/office/powerpoint/2010/main" val="1135792717"/>
      </p:ext>
    </p:extLst>
  </p:cSld>
  <p:clrMapOvr>
    <a:masterClrMapping/>
  </p:clrMapOvr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9DC9434-024A-A47C-B64E-B693520261E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520916C-1B98-68DF-D936-A5315C16FFE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13250" y="133569"/>
            <a:ext cx="7717500" cy="453900"/>
          </a:xfrm>
        </p:spPr>
        <p:txBody>
          <a:bodyPr/>
          <a:lstStyle/>
          <a:p>
            <a:pPr fontAlgn="t"/>
            <a:r>
              <a:rPr lang="en-GB" dirty="0"/>
              <a:t>How Does Scapegoating Work?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3E3AF9BE-1877-063B-978C-006BF61959FF}"/>
              </a:ext>
            </a:extLst>
          </p:cNvPr>
          <p:cNvSpPr txBox="1"/>
          <p:nvPr/>
        </p:nvSpPr>
        <p:spPr>
          <a:xfrm>
            <a:off x="283635" y="3389174"/>
            <a:ext cx="7429499" cy="147732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t"/>
            <a:r>
              <a:rPr lang="en-GB" sz="1800" dirty="0">
                <a:latin typeface="Syne" panose="020B0604020202020204" charset="0"/>
              </a:rPr>
              <a:t>Outgroups can become convenient targets for frustration.</a:t>
            </a:r>
          </a:p>
          <a:p>
            <a:pPr marL="285750" lvl="1" indent="-285750" fontAlgn="t">
              <a:buFont typeface="Arial" panose="020B0604020202020204" pitchFamily="34" charset="0"/>
              <a:buChar char="•"/>
            </a:pPr>
            <a:r>
              <a:rPr lang="en-GB" sz="1800" dirty="0">
                <a:latin typeface="Syne" panose="020B0604020202020204" charset="0"/>
              </a:rPr>
              <a:t>Economic downturns</a:t>
            </a:r>
          </a:p>
          <a:p>
            <a:pPr marL="285750" lvl="1" indent="-285750" fontAlgn="t">
              <a:buFont typeface="Arial" panose="020B0604020202020204" pitchFamily="34" charset="0"/>
              <a:buChar char="•"/>
            </a:pPr>
            <a:r>
              <a:rPr lang="en-GB" sz="1800" dirty="0">
                <a:latin typeface="Syne" panose="020B0604020202020204" charset="0"/>
              </a:rPr>
              <a:t>Political instability</a:t>
            </a:r>
          </a:p>
          <a:p>
            <a:pPr marL="285750" lvl="1" indent="-285750" fontAlgn="t">
              <a:buFont typeface="Arial" panose="020B0604020202020204" pitchFamily="34" charset="0"/>
              <a:buChar char="•"/>
            </a:pPr>
            <a:r>
              <a:rPr lang="en-GB" sz="1800" dirty="0">
                <a:latin typeface="Syne" panose="020B0604020202020204" charset="0"/>
              </a:rPr>
              <a:t>Rapid social change</a:t>
            </a:r>
          </a:p>
          <a:p>
            <a:pPr marL="285750" lvl="1" indent="-285750" fontAlgn="t">
              <a:buFont typeface="Arial" panose="020B0604020202020204" pitchFamily="34" charset="0"/>
              <a:buChar char="•"/>
            </a:pPr>
            <a:r>
              <a:rPr lang="en-GB" sz="1800" dirty="0">
                <a:latin typeface="Syne" panose="020B0604020202020204" charset="0"/>
              </a:rPr>
              <a:t>Public health crises</a:t>
            </a:r>
          </a:p>
        </p:txBody>
      </p:sp>
      <p:graphicFrame>
        <p:nvGraphicFramePr>
          <p:cNvPr id="3" name="Diagram 2">
            <a:extLst>
              <a:ext uri="{FF2B5EF4-FFF2-40B4-BE49-F238E27FC236}">
                <a16:creationId xmlns:a16="http://schemas.microsoft.com/office/drawing/2014/main" id="{03827B42-A03F-B052-A682-0DDD671C35BF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721030814"/>
              </p:ext>
            </p:extLst>
          </p:nvPr>
        </p:nvGraphicFramePr>
        <p:xfrm>
          <a:off x="1202266" y="776763"/>
          <a:ext cx="6671734" cy="243210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1897966580"/>
      </p:ext>
    </p:extLst>
  </p:cSld>
  <p:clrMapOvr>
    <a:masterClrMapping/>
  </p:clrMapOvr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49687A0-5964-69FB-E2DC-1EDB70C076A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CC69492-4751-0DBD-B93B-98C188D48FF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13250" y="291700"/>
            <a:ext cx="7717500" cy="453900"/>
          </a:xfrm>
        </p:spPr>
        <p:txBody>
          <a:bodyPr/>
          <a:lstStyle/>
          <a:p>
            <a:pPr fontAlgn="t"/>
            <a:r>
              <a:rPr lang="en-GB" dirty="0"/>
              <a:t>Historical and Contemporary Examples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BAA66BCF-AA34-9BBF-1A48-A1B3BD702B53}"/>
              </a:ext>
            </a:extLst>
          </p:cNvPr>
          <p:cNvSpPr txBox="1"/>
          <p:nvPr/>
        </p:nvSpPr>
        <p:spPr>
          <a:xfrm>
            <a:off x="368301" y="3864408"/>
            <a:ext cx="5867400" cy="120032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t"/>
            <a:endParaRPr lang="en-GB" sz="1800" dirty="0">
              <a:latin typeface="Syne" panose="020B0604020202020204" charset="0"/>
            </a:endParaRPr>
          </a:p>
          <a:p>
            <a:pPr fontAlgn="t"/>
            <a:r>
              <a:rPr lang="en-GB" sz="1800" b="1" dirty="0">
                <a:latin typeface="Syne" panose="020B0604020202020204" charset="0"/>
              </a:rPr>
              <a:t>Critical Question</a:t>
            </a:r>
          </a:p>
          <a:p>
            <a:pPr fontAlgn="t"/>
            <a:r>
              <a:rPr lang="en-GB" sz="1800" dirty="0">
                <a:latin typeface="Syne" panose="020B0604020202020204" charset="0"/>
              </a:rPr>
              <a:t>Why are some groups blamed more than others?</a:t>
            </a:r>
          </a:p>
          <a:p>
            <a:pPr fontAlgn="t"/>
            <a:endParaRPr lang="en-GB" sz="1800" dirty="0">
              <a:latin typeface="Syne" panose="020B0604020202020204" charset="0"/>
            </a:endParaRPr>
          </a:p>
        </p:txBody>
      </p:sp>
      <p:graphicFrame>
        <p:nvGraphicFramePr>
          <p:cNvPr id="3" name="Diagram 2">
            <a:extLst>
              <a:ext uri="{FF2B5EF4-FFF2-40B4-BE49-F238E27FC236}">
                <a16:creationId xmlns:a16="http://schemas.microsoft.com/office/drawing/2014/main" id="{E3F541D2-9B38-C07C-301C-4B750DC64B27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542428811"/>
              </p:ext>
            </p:extLst>
          </p:nvPr>
        </p:nvGraphicFramePr>
        <p:xfrm>
          <a:off x="243484" y="590673"/>
          <a:ext cx="8187266" cy="38739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3376366113"/>
      </p:ext>
    </p:extLst>
  </p:cSld>
  <p:clrMapOvr>
    <a:masterClrMapping/>
  </p:clrMapOvr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9950CAB-2557-2B44-A001-353CA888E5D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2549D-C131-7492-BA40-8B9099D176E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13250" y="231044"/>
            <a:ext cx="7717500" cy="453900"/>
          </a:xfrm>
        </p:spPr>
        <p:txBody>
          <a:bodyPr/>
          <a:lstStyle/>
          <a:p>
            <a:pPr fontAlgn="t"/>
            <a:r>
              <a:rPr lang="en-GB" dirty="0"/>
              <a:t>Why Do Resources Matter?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EBFF7043-CB60-4401-7CDF-BEB8F0BFDBE4}"/>
              </a:ext>
            </a:extLst>
          </p:cNvPr>
          <p:cNvSpPr txBox="1"/>
          <p:nvPr/>
        </p:nvSpPr>
        <p:spPr>
          <a:xfrm>
            <a:off x="469902" y="3317672"/>
            <a:ext cx="5867400" cy="156966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t"/>
            <a:r>
              <a:rPr lang="en-GB" sz="1600" b="1" dirty="0">
                <a:latin typeface="Syne" panose="020B0604020202020204" charset="0"/>
              </a:rPr>
              <a:t>Why Resources Matter</a:t>
            </a:r>
          </a:p>
          <a:p>
            <a:pPr fontAlgn="t"/>
            <a:r>
              <a:rPr lang="en-GB" sz="1600" dirty="0">
                <a:latin typeface="Syne" panose="020B0604020202020204" charset="0"/>
              </a:rPr>
              <a:t>Resource allocation influences:</a:t>
            </a:r>
          </a:p>
          <a:p>
            <a:pPr marL="342900" lvl="0" indent="-342900" fontAlgn="t">
              <a:buFont typeface="Arial" panose="020B0604020202020204" pitchFamily="34" charset="0"/>
              <a:buChar char="•"/>
            </a:pPr>
            <a:r>
              <a:rPr lang="en-GB" sz="1600" dirty="0">
                <a:latin typeface="Syne" panose="020B0604020202020204" charset="0"/>
              </a:rPr>
              <a:t>Threat perceptions</a:t>
            </a:r>
          </a:p>
          <a:p>
            <a:pPr marL="342900" lvl="0" indent="-342900" fontAlgn="t">
              <a:buFont typeface="Arial" panose="020B0604020202020204" pitchFamily="34" charset="0"/>
              <a:buChar char="•"/>
            </a:pPr>
            <a:r>
              <a:rPr lang="en-GB" sz="1600" dirty="0">
                <a:latin typeface="Syne" panose="020B0604020202020204" charset="0"/>
              </a:rPr>
              <a:t>Relative deprivation</a:t>
            </a:r>
          </a:p>
          <a:p>
            <a:pPr marL="342900" lvl="0" indent="-342900" fontAlgn="t">
              <a:buFont typeface="Arial" panose="020B0604020202020204" pitchFamily="34" charset="0"/>
              <a:buChar char="•"/>
            </a:pPr>
            <a:r>
              <a:rPr lang="en-GB" sz="1600" dirty="0">
                <a:latin typeface="Syne" panose="020B0604020202020204" charset="0"/>
              </a:rPr>
              <a:t>Fairness judgements</a:t>
            </a:r>
          </a:p>
          <a:p>
            <a:pPr marL="342900" lvl="0" indent="-342900" fontAlgn="t">
              <a:buFont typeface="Arial" panose="020B0604020202020204" pitchFamily="34" charset="0"/>
              <a:buChar char="•"/>
            </a:pPr>
            <a:r>
              <a:rPr lang="en-GB" sz="1600" dirty="0">
                <a:latin typeface="Syne" panose="020B0604020202020204" charset="0"/>
              </a:rPr>
              <a:t>Conflict between groups</a:t>
            </a:r>
          </a:p>
        </p:txBody>
      </p:sp>
      <p:graphicFrame>
        <p:nvGraphicFramePr>
          <p:cNvPr id="3" name="Diagram 2">
            <a:extLst>
              <a:ext uri="{FF2B5EF4-FFF2-40B4-BE49-F238E27FC236}">
                <a16:creationId xmlns:a16="http://schemas.microsoft.com/office/drawing/2014/main" id="{4FD7CCBE-6C7D-6A65-7D64-D3CC364D694C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893446705"/>
              </p:ext>
            </p:extLst>
          </p:nvPr>
        </p:nvGraphicFramePr>
        <p:xfrm>
          <a:off x="423333" y="840316"/>
          <a:ext cx="8297333" cy="232198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3350580044"/>
      </p:ext>
    </p:extLst>
  </p:cSld>
  <p:clrMapOvr>
    <a:masterClrMapping/>
  </p:clrMapOvr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01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11" name="Google Shape;1011;p67"/>
          <p:cNvSpPr txBox="1">
            <a:spLocks noGrp="1"/>
          </p:cNvSpPr>
          <p:nvPr>
            <p:ph type="title"/>
          </p:nvPr>
        </p:nvSpPr>
        <p:spPr>
          <a:xfrm>
            <a:off x="0" y="474427"/>
            <a:ext cx="5647649" cy="8472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/>
          <a:p>
            <a:pPr lvl="0"/>
            <a:r>
              <a:rPr lang="en-GB" sz="4000" dirty="0"/>
              <a:t>Allocation of </a:t>
            </a:r>
            <a:br>
              <a:rPr lang="en-GB" sz="4000" dirty="0"/>
            </a:br>
            <a:r>
              <a:rPr lang="en-GB" sz="4000" dirty="0"/>
              <a:t>Resources</a:t>
            </a:r>
            <a:endParaRPr sz="3600" dirty="0"/>
          </a:p>
        </p:txBody>
      </p:sp>
      <p:pic>
        <p:nvPicPr>
          <p:cNvPr id="4" name="Content Placeholder 14" descr="A group of men sitting at a table with food&#10;&#10;Description automatically generated with low confidence">
            <a:extLst>
              <a:ext uri="{FF2B5EF4-FFF2-40B4-BE49-F238E27FC236}">
                <a16:creationId xmlns:a16="http://schemas.microsoft.com/office/drawing/2014/main" id="{C9ECC339-71EC-223B-C86F-09C37840E79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34874" y="0"/>
            <a:ext cx="4409126" cy="2997259"/>
          </a:xfrm>
          <a:prstGeom prst="ellipse">
            <a:avLst/>
          </a:prstGeom>
          <a:ln w="63500" cap="rnd">
            <a:solidFill>
              <a:srgbClr val="333333"/>
            </a:solidFill>
          </a:ln>
          <a:effectLst>
            <a:outerShdw blurRad="381000" dist="292100" dir="5400000" sx="-80000" sy="-18000" rotWithShape="0">
              <a:srgbClr val="000000">
                <a:alpha val="22000"/>
              </a:srgbClr>
            </a:outerShdw>
          </a:effectLst>
          <a:scene3d>
            <a:camera prst="orthographicFront"/>
            <a:lightRig rig="contrasting" dir="t">
              <a:rot lat="0" lon="0" rev="3000000"/>
            </a:lightRig>
          </a:scene3d>
          <a:sp3d contourW="7620">
            <a:bevelT w="95250" h="31750"/>
            <a:contourClr>
              <a:srgbClr val="333333"/>
            </a:contourClr>
          </a:sp3d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9CFAEE67-3712-D7C4-6812-A25E04E9CF43}"/>
              </a:ext>
            </a:extLst>
          </p:cNvPr>
          <p:cNvSpPr txBox="1"/>
          <p:nvPr/>
        </p:nvSpPr>
        <p:spPr>
          <a:xfrm>
            <a:off x="313038" y="2038350"/>
            <a:ext cx="5131209" cy="280076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t">
              <a:lnSpc>
                <a:spcPct val="100000"/>
              </a:lnSpc>
              <a:buNone/>
            </a:pPr>
            <a:r>
              <a:rPr lang="en-GB" sz="1600" b="1" i="0" dirty="0">
                <a:effectLst/>
                <a:latin typeface="Syne" panose="020B0604020202020204" charset="0"/>
              </a:rPr>
              <a:t>Allocating Limited Resources</a:t>
            </a:r>
          </a:p>
          <a:p>
            <a:pPr fontAlgn="t">
              <a:lnSpc>
                <a:spcPct val="100000"/>
              </a:lnSpc>
              <a:buNone/>
            </a:pPr>
            <a:r>
              <a:rPr lang="en-GB" sz="1600" b="0" i="0" dirty="0">
                <a:effectLst/>
                <a:latin typeface="Syne" panose="020B0604020202020204" charset="0"/>
              </a:rPr>
              <a:t>Imagine resources are limited.</a:t>
            </a:r>
          </a:p>
          <a:p>
            <a:pPr fontAlgn="t">
              <a:lnSpc>
                <a:spcPct val="100000"/>
              </a:lnSpc>
              <a:buNone/>
            </a:pPr>
            <a:r>
              <a:rPr lang="en-GB" sz="1600" b="0" i="0" dirty="0">
                <a:effectLst/>
                <a:latin typeface="Syne" panose="020B0604020202020204" charset="0"/>
              </a:rPr>
              <a:t>How should they be allocated?</a:t>
            </a:r>
          </a:p>
          <a:p>
            <a:pPr fontAlgn="t">
              <a:lnSpc>
                <a:spcPct val="100000"/>
              </a:lnSpc>
              <a:buNone/>
            </a:pPr>
            <a:endParaRPr lang="en-GB" sz="1600" b="0" i="0" dirty="0">
              <a:effectLst/>
              <a:latin typeface="Syne" panose="020B0604020202020204" charset="0"/>
            </a:endParaRPr>
          </a:p>
          <a:p>
            <a:pPr fontAlgn="t">
              <a:lnSpc>
                <a:spcPct val="100000"/>
              </a:lnSpc>
              <a:buNone/>
            </a:pPr>
            <a:r>
              <a:rPr lang="en-GB" sz="1600" b="0" i="0" dirty="0">
                <a:effectLst/>
                <a:latin typeface="Syne" panose="020B0604020202020204" charset="0"/>
              </a:rPr>
              <a:t>Possible principles:</a:t>
            </a:r>
          </a:p>
          <a:p>
            <a:pPr marL="342900" lvl="0" indent="-342900" fontAlgn="t">
              <a:lnSpc>
                <a:spcPct val="100000"/>
              </a:lnSpc>
              <a:buFont typeface="Arial" panose="020B0604020202020204" pitchFamily="34" charset="0"/>
              <a:buChar char="•"/>
            </a:pPr>
            <a:r>
              <a:rPr lang="en-GB" sz="1600" b="0" i="0" dirty="0">
                <a:effectLst/>
                <a:latin typeface="Syne" panose="020B0604020202020204" charset="0"/>
              </a:rPr>
              <a:t>Equality</a:t>
            </a:r>
          </a:p>
          <a:p>
            <a:pPr marL="342900" lvl="0" indent="-342900" fontAlgn="t">
              <a:lnSpc>
                <a:spcPct val="100000"/>
              </a:lnSpc>
              <a:buFont typeface="Arial" panose="020B0604020202020204" pitchFamily="34" charset="0"/>
              <a:buChar char="•"/>
            </a:pPr>
            <a:r>
              <a:rPr lang="en-GB" sz="1600" b="0" i="0" dirty="0">
                <a:effectLst/>
                <a:latin typeface="Syne" panose="020B0604020202020204" charset="0"/>
              </a:rPr>
              <a:t>Equity</a:t>
            </a:r>
          </a:p>
          <a:p>
            <a:pPr marL="342900" lvl="0" indent="-342900" fontAlgn="t">
              <a:lnSpc>
                <a:spcPct val="100000"/>
              </a:lnSpc>
              <a:buFont typeface="Arial" panose="020B0604020202020204" pitchFamily="34" charset="0"/>
              <a:buChar char="•"/>
            </a:pPr>
            <a:r>
              <a:rPr lang="en-GB" sz="1600" b="0" i="0" dirty="0">
                <a:effectLst/>
                <a:latin typeface="Syne" panose="020B0604020202020204" charset="0"/>
              </a:rPr>
              <a:t>Need</a:t>
            </a:r>
          </a:p>
          <a:p>
            <a:pPr marL="342900" lvl="0" indent="-342900" fontAlgn="t">
              <a:lnSpc>
                <a:spcPct val="100000"/>
              </a:lnSpc>
              <a:buFont typeface="Arial" panose="020B0604020202020204" pitchFamily="34" charset="0"/>
              <a:buChar char="•"/>
            </a:pPr>
            <a:r>
              <a:rPr lang="en-GB" sz="1600" b="0" i="0" dirty="0">
                <a:effectLst/>
                <a:latin typeface="Syne" panose="020B0604020202020204" charset="0"/>
              </a:rPr>
              <a:t>Utility (greatest overall benefit)</a:t>
            </a:r>
          </a:p>
          <a:p>
            <a:pPr fontAlgn="t">
              <a:lnSpc>
                <a:spcPct val="100000"/>
              </a:lnSpc>
              <a:buNone/>
            </a:pPr>
            <a:endParaRPr lang="en-GB" sz="1600" b="1" i="0" dirty="0">
              <a:effectLst/>
              <a:latin typeface="Syne" panose="020B0604020202020204" charset="0"/>
            </a:endParaRPr>
          </a:p>
          <a:p>
            <a:pPr fontAlgn="t">
              <a:lnSpc>
                <a:spcPct val="100000"/>
              </a:lnSpc>
              <a:buNone/>
            </a:pPr>
            <a:r>
              <a:rPr lang="en-GB" sz="1600" b="0" i="0" dirty="0">
                <a:effectLst/>
                <a:latin typeface="Syne" panose="020B0604020202020204" charset="0"/>
              </a:rPr>
              <a:t>Can different allocation decisions create conflict?</a:t>
            </a:r>
          </a:p>
        </p:txBody>
      </p:sp>
    </p:spTree>
  </p:cSld>
  <p:clrMapOvr>
    <a:masterClrMapping/>
  </p:clrMapOvr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33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4" name="Google Shape;334;p40"/>
          <p:cNvSpPr txBox="1">
            <a:spLocks noGrp="1"/>
          </p:cNvSpPr>
          <p:nvPr>
            <p:ph type="title"/>
          </p:nvPr>
        </p:nvSpPr>
        <p:spPr>
          <a:xfrm>
            <a:off x="383853" y="1038503"/>
            <a:ext cx="4864500" cy="2215657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SzPts val="4700"/>
              <a:buNone/>
            </a:pPr>
            <a:r>
              <a:rPr lang="en" sz="5400" dirty="0"/>
              <a:t>Who is deserving</a:t>
            </a:r>
            <a:br>
              <a:rPr lang="en" sz="5400" dirty="0"/>
            </a:br>
            <a:r>
              <a:rPr lang="en" sz="5400" dirty="0"/>
              <a:t>of resources? </a:t>
            </a:r>
            <a:endParaRPr sz="5400" dirty="0"/>
          </a:p>
        </p:txBody>
      </p:sp>
      <p:grpSp>
        <p:nvGrpSpPr>
          <p:cNvPr id="337" name="Google Shape;337;p40"/>
          <p:cNvGrpSpPr/>
          <p:nvPr/>
        </p:nvGrpSpPr>
        <p:grpSpPr>
          <a:xfrm>
            <a:off x="6651888" y="817103"/>
            <a:ext cx="462975" cy="462556"/>
            <a:chOff x="3481708" y="3386870"/>
            <a:chExt cx="462975" cy="462556"/>
          </a:xfrm>
        </p:grpSpPr>
        <p:sp>
          <p:nvSpPr>
            <p:cNvPr id="338" name="Google Shape;338;p40"/>
            <p:cNvSpPr/>
            <p:nvPr/>
          </p:nvSpPr>
          <p:spPr>
            <a:xfrm>
              <a:off x="3531908" y="3386870"/>
              <a:ext cx="132319" cy="126905"/>
            </a:xfrm>
            <a:custGeom>
              <a:avLst/>
              <a:gdLst/>
              <a:ahLst/>
              <a:cxnLst/>
              <a:rect l="l" t="t" r="r" b="b"/>
              <a:pathLst>
                <a:path w="1882" h="1805" extrusionOk="0">
                  <a:moveTo>
                    <a:pt x="465" y="0"/>
                  </a:moveTo>
                  <a:cubicBezTo>
                    <a:pt x="358" y="0"/>
                    <a:pt x="251" y="42"/>
                    <a:pt x="167" y="125"/>
                  </a:cubicBezTo>
                  <a:cubicBezTo>
                    <a:pt x="1" y="280"/>
                    <a:pt x="1" y="554"/>
                    <a:pt x="167" y="697"/>
                  </a:cubicBezTo>
                  <a:lnTo>
                    <a:pt x="1251" y="1768"/>
                  </a:lnTo>
                  <a:cubicBezTo>
                    <a:pt x="1275" y="1792"/>
                    <a:pt x="1301" y="1804"/>
                    <a:pt x="1325" y="1804"/>
                  </a:cubicBezTo>
                  <a:cubicBezTo>
                    <a:pt x="1349" y="1804"/>
                    <a:pt x="1370" y="1792"/>
                    <a:pt x="1382" y="1768"/>
                  </a:cubicBezTo>
                  <a:lnTo>
                    <a:pt x="1834" y="1328"/>
                  </a:lnTo>
                  <a:cubicBezTo>
                    <a:pt x="1882" y="1280"/>
                    <a:pt x="1882" y="1221"/>
                    <a:pt x="1834" y="1197"/>
                  </a:cubicBezTo>
                  <a:lnTo>
                    <a:pt x="763" y="125"/>
                  </a:lnTo>
                  <a:cubicBezTo>
                    <a:pt x="679" y="42"/>
                    <a:pt x="572" y="0"/>
                    <a:pt x="465" y="0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9" name="Google Shape;339;p40"/>
            <p:cNvSpPr/>
            <p:nvPr/>
          </p:nvSpPr>
          <p:spPr>
            <a:xfrm>
              <a:off x="3536970" y="3608270"/>
              <a:ext cx="132319" cy="127749"/>
            </a:xfrm>
            <a:custGeom>
              <a:avLst/>
              <a:gdLst/>
              <a:ahLst/>
              <a:cxnLst/>
              <a:rect l="l" t="t" r="r" b="b"/>
              <a:pathLst>
                <a:path w="1882" h="1817" extrusionOk="0">
                  <a:moveTo>
                    <a:pt x="1317" y="0"/>
                  </a:moveTo>
                  <a:cubicBezTo>
                    <a:pt x="1292" y="0"/>
                    <a:pt x="1268" y="12"/>
                    <a:pt x="1250" y="36"/>
                  </a:cubicBezTo>
                  <a:lnTo>
                    <a:pt x="179" y="1108"/>
                  </a:lnTo>
                  <a:cubicBezTo>
                    <a:pt x="0" y="1263"/>
                    <a:pt x="0" y="1524"/>
                    <a:pt x="167" y="1691"/>
                  </a:cubicBezTo>
                  <a:cubicBezTo>
                    <a:pt x="250" y="1774"/>
                    <a:pt x="357" y="1816"/>
                    <a:pt x="464" y="1816"/>
                  </a:cubicBezTo>
                  <a:cubicBezTo>
                    <a:pt x="572" y="1816"/>
                    <a:pt x="679" y="1774"/>
                    <a:pt x="762" y="1691"/>
                  </a:cubicBezTo>
                  <a:lnTo>
                    <a:pt x="1834" y="620"/>
                  </a:lnTo>
                  <a:cubicBezTo>
                    <a:pt x="1881" y="572"/>
                    <a:pt x="1881" y="512"/>
                    <a:pt x="1834" y="489"/>
                  </a:cubicBezTo>
                  <a:lnTo>
                    <a:pt x="1393" y="36"/>
                  </a:lnTo>
                  <a:cubicBezTo>
                    <a:pt x="1369" y="12"/>
                    <a:pt x="1343" y="0"/>
                    <a:pt x="1317" y="0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0" name="Google Shape;340;p40"/>
            <p:cNvSpPr/>
            <p:nvPr/>
          </p:nvSpPr>
          <p:spPr>
            <a:xfrm>
              <a:off x="3760479" y="3386870"/>
              <a:ext cx="131475" cy="126905"/>
            </a:xfrm>
            <a:custGeom>
              <a:avLst/>
              <a:gdLst/>
              <a:ahLst/>
              <a:cxnLst/>
              <a:rect l="l" t="t" r="r" b="b"/>
              <a:pathLst>
                <a:path w="1870" h="1805" extrusionOk="0">
                  <a:moveTo>
                    <a:pt x="1409" y="0"/>
                  </a:moveTo>
                  <a:cubicBezTo>
                    <a:pt x="1301" y="0"/>
                    <a:pt x="1191" y="42"/>
                    <a:pt x="1107" y="125"/>
                  </a:cubicBezTo>
                  <a:lnTo>
                    <a:pt x="36" y="1197"/>
                  </a:lnTo>
                  <a:cubicBezTo>
                    <a:pt x="0" y="1233"/>
                    <a:pt x="0" y="1292"/>
                    <a:pt x="36" y="1328"/>
                  </a:cubicBezTo>
                  <a:lnTo>
                    <a:pt x="500" y="1768"/>
                  </a:lnTo>
                  <a:cubicBezTo>
                    <a:pt x="524" y="1792"/>
                    <a:pt x="551" y="1804"/>
                    <a:pt x="575" y="1804"/>
                  </a:cubicBezTo>
                  <a:cubicBezTo>
                    <a:pt x="598" y="1804"/>
                    <a:pt x="619" y="1792"/>
                    <a:pt x="631" y="1768"/>
                  </a:cubicBezTo>
                  <a:lnTo>
                    <a:pt x="1703" y="697"/>
                  </a:lnTo>
                  <a:cubicBezTo>
                    <a:pt x="1869" y="542"/>
                    <a:pt x="1869" y="268"/>
                    <a:pt x="1703" y="125"/>
                  </a:cubicBezTo>
                  <a:cubicBezTo>
                    <a:pt x="1625" y="42"/>
                    <a:pt x="1518" y="0"/>
                    <a:pt x="1409" y="0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1" name="Google Shape;341;p40"/>
            <p:cNvSpPr/>
            <p:nvPr/>
          </p:nvSpPr>
          <p:spPr>
            <a:xfrm>
              <a:off x="3757104" y="3608270"/>
              <a:ext cx="130631" cy="127749"/>
            </a:xfrm>
            <a:custGeom>
              <a:avLst/>
              <a:gdLst/>
              <a:ahLst/>
              <a:cxnLst/>
              <a:rect l="l" t="t" r="r" b="b"/>
              <a:pathLst>
                <a:path w="1858" h="1817" extrusionOk="0">
                  <a:moveTo>
                    <a:pt x="554" y="0"/>
                  </a:moveTo>
                  <a:cubicBezTo>
                    <a:pt x="530" y="0"/>
                    <a:pt x="506" y="12"/>
                    <a:pt x="489" y="36"/>
                  </a:cubicBezTo>
                  <a:lnTo>
                    <a:pt x="48" y="489"/>
                  </a:lnTo>
                  <a:cubicBezTo>
                    <a:pt x="0" y="524"/>
                    <a:pt x="0" y="584"/>
                    <a:pt x="48" y="620"/>
                  </a:cubicBezTo>
                  <a:lnTo>
                    <a:pt x="1120" y="1691"/>
                  </a:lnTo>
                  <a:cubicBezTo>
                    <a:pt x="1197" y="1774"/>
                    <a:pt x="1304" y="1816"/>
                    <a:pt x="1410" y="1816"/>
                  </a:cubicBezTo>
                  <a:cubicBezTo>
                    <a:pt x="1516" y="1816"/>
                    <a:pt x="1620" y="1774"/>
                    <a:pt x="1691" y="1691"/>
                  </a:cubicBezTo>
                  <a:cubicBezTo>
                    <a:pt x="1858" y="1524"/>
                    <a:pt x="1858" y="1263"/>
                    <a:pt x="1691" y="1108"/>
                  </a:cubicBezTo>
                  <a:lnTo>
                    <a:pt x="620" y="36"/>
                  </a:lnTo>
                  <a:cubicBezTo>
                    <a:pt x="602" y="12"/>
                    <a:pt x="578" y="0"/>
                    <a:pt x="554" y="0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2" name="Google Shape;342;p40"/>
            <p:cNvSpPr/>
            <p:nvPr/>
          </p:nvSpPr>
          <p:spPr>
            <a:xfrm>
              <a:off x="3696006" y="3549492"/>
              <a:ext cx="34380" cy="31217"/>
            </a:xfrm>
            <a:custGeom>
              <a:avLst/>
              <a:gdLst/>
              <a:ahLst/>
              <a:cxnLst/>
              <a:rect l="l" t="t" r="r" b="b"/>
              <a:pathLst>
                <a:path w="489" h="444" extrusionOk="0">
                  <a:moveTo>
                    <a:pt x="244" y="1"/>
                  </a:moveTo>
                  <a:cubicBezTo>
                    <a:pt x="166" y="1"/>
                    <a:pt x="89" y="40"/>
                    <a:pt x="48" y="122"/>
                  </a:cubicBezTo>
                  <a:cubicBezTo>
                    <a:pt x="48" y="146"/>
                    <a:pt x="36" y="146"/>
                    <a:pt x="36" y="158"/>
                  </a:cubicBezTo>
                  <a:cubicBezTo>
                    <a:pt x="0" y="241"/>
                    <a:pt x="36" y="324"/>
                    <a:pt x="96" y="384"/>
                  </a:cubicBezTo>
                  <a:cubicBezTo>
                    <a:pt x="119" y="408"/>
                    <a:pt x="179" y="444"/>
                    <a:pt x="238" y="444"/>
                  </a:cubicBezTo>
                  <a:cubicBezTo>
                    <a:pt x="298" y="444"/>
                    <a:pt x="357" y="408"/>
                    <a:pt x="405" y="384"/>
                  </a:cubicBezTo>
                  <a:cubicBezTo>
                    <a:pt x="488" y="289"/>
                    <a:pt x="488" y="158"/>
                    <a:pt x="405" y="63"/>
                  </a:cubicBezTo>
                  <a:cubicBezTo>
                    <a:pt x="360" y="22"/>
                    <a:pt x="301" y="1"/>
                    <a:pt x="244" y="1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3" name="Google Shape;343;p40"/>
            <p:cNvSpPr/>
            <p:nvPr/>
          </p:nvSpPr>
          <p:spPr>
            <a:xfrm>
              <a:off x="3674211" y="3466810"/>
              <a:ext cx="77901" cy="59480"/>
            </a:xfrm>
            <a:custGeom>
              <a:avLst/>
              <a:gdLst/>
              <a:ahLst/>
              <a:cxnLst/>
              <a:rect l="l" t="t" r="r" b="b"/>
              <a:pathLst>
                <a:path w="1108" h="846" extrusionOk="0">
                  <a:moveTo>
                    <a:pt x="548" y="0"/>
                  </a:moveTo>
                  <a:cubicBezTo>
                    <a:pt x="441" y="0"/>
                    <a:pt x="346" y="12"/>
                    <a:pt x="239" y="24"/>
                  </a:cubicBezTo>
                  <a:cubicBezTo>
                    <a:pt x="239" y="60"/>
                    <a:pt x="251" y="84"/>
                    <a:pt x="251" y="119"/>
                  </a:cubicBezTo>
                  <a:cubicBezTo>
                    <a:pt x="251" y="250"/>
                    <a:pt x="215" y="369"/>
                    <a:pt x="108" y="453"/>
                  </a:cubicBezTo>
                  <a:lnTo>
                    <a:pt x="1" y="560"/>
                  </a:lnTo>
                  <a:lnTo>
                    <a:pt x="286" y="846"/>
                  </a:lnTo>
                  <a:cubicBezTo>
                    <a:pt x="364" y="798"/>
                    <a:pt x="453" y="774"/>
                    <a:pt x="545" y="774"/>
                  </a:cubicBezTo>
                  <a:cubicBezTo>
                    <a:pt x="638" y="774"/>
                    <a:pt x="733" y="798"/>
                    <a:pt x="822" y="846"/>
                  </a:cubicBezTo>
                  <a:lnTo>
                    <a:pt x="1108" y="560"/>
                  </a:lnTo>
                  <a:lnTo>
                    <a:pt x="1001" y="453"/>
                  </a:lnTo>
                  <a:cubicBezTo>
                    <a:pt x="882" y="334"/>
                    <a:pt x="834" y="179"/>
                    <a:pt x="858" y="24"/>
                  </a:cubicBezTo>
                  <a:cubicBezTo>
                    <a:pt x="763" y="0"/>
                    <a:pt x="656" y="0"/>
                    <a:pt x="548" y="0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4" name="Google Shape;344;p40"/>
            <p:cNvSpPr/>
            <p:nvPr/>
          </p:nvSpPr>
          <p:spPr>
            <a:xfrm>
              <a:off x="3752112" y="3526220"/>
              <a:ext cx="72839" cy="72065"/>
            </a:xfrm>
            <a:custGeom>
              <a:avLst/>
              <a:gdLst/>
              <a:ahLst/>
              <a:cxnLst/>
              <a:rect l="l" t="t" r="r" b="b"/>
              <a:pathLst>
                <a:path w="1036" h="1025" extrusionOk="0">
                  <a:moveTo>
                    <a:pt x="274" y="1"/>
                  </a:moveTo>
                  <a:lnTo>
                    <a:pt x="0" y="286"/>
                  </a:lnTo>
                  <a:cubicBezTo>
                    <a:pt x="83" y="441"/>
                    <a:pt x="83" y="655"/>
                    <a:pt x="0" y="822"/>
                  </a:cubicBezTo>
                  <a:lnTo>
                    <a:pt x="191" y="1025"/>
                  </a:lnTo>
                  <a:lnTo>
                    <a:pt x="298" y="917"/>
                  </a:lnTo>
                  <a:cubicBezTo>
                    <a:pt x="381" y="834"/>
                    <a:pt x="500" y="786"/>
                    <a:pt x="631" y="786"/>
                  </a:cubicBezTo>
                  <a:cubicBezTo>
                    <a:pt x="774" y="786"/>
                    <a:pt x="893" y="834"/>
                    <a:pt x="976" y="917"/>
                  </a:cubicBezTo>
                  <a:lnTo>
                    <a:pt x="1036" y="977"/>
                  </a:lnTo>
                  <a:lnTo>
                    <a:pt x="917" y="405"/>
                  </a:lnTo>
                  <a:cubicBezTo>
                    <a:pt x="905" y="322"/>
                    <a:pt x="869" y="251"/>
                    <a:pt x="857" y="179"/>
                  </a:cubicBezTo>
                  <a:cubicBezTo>
                    <a:pt x="798" y="191"/>
                    <a:pt x="750" y="203"/>
                    <a:pt x="691" y="203"/>
                  </a:cubicBezTo>
                  <a:cubicBezTo>
                    <a:pt x="560" y="203"/>
                    <a:pt x="441" y="167"/>
                    <a:pt x="357" y="72"/>
                  </a:cubicBezTo>
                  <a:lnTo>
                    <a:pt x="274" y="1"/>
                  </a:ln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5" name="Google Shape;345;p40"/>
            <p:cNvSpPr/>
            <p:nvPr/>
          </p:nvSpPr>
          <p:spPr>
            <a:xfrm>
              <a:off x="3601372" y="3526220"/>
              <a:ext cx="73753" cy="72065"/>
            </a:xfrm>
            <a:custGeom>
              <a:avLst/>
              <a:gdLst/>
              <a:ahLst/>
              <a:cxnLst/>
              <a:rect l="l" t="t" r="r" b="b"/>
              <a:pathLst>
                <a:path w="1049" h="1025" extrusionOk="0">
                  <a:moveTo>
                    <a:pt x="751" y="1"/>
                  </a:moveTo>
                  <a:lnTo>
                    <a:pt x="680" y="72"/>
                  </a:lnTo>
                  <a:cubicBezTo>
                    <a:pt x="596" y="167"/>
                    <a:pt x="477" y="203"/>
                    <a:pt x="334" y="203"/>
                  </a:cubicBezTo>
                  <a:cubicBezTo>
                    <a:pt x="275" y="203"/>
                    <a:pt x="215" y="191"/>
                    <a:pt x="179" y="179"/>
                  </a:cubicBezTo>
                  <a:cubicBezTo>
                    <a:pt x="144" y="251"/>
                    <a:pt x="132" y="322"/>
                    <a:pt x="120" y="394"/>
                  </a:cubicBezTo>
                  <a:lnTo>
                    <a:pt x="1" y="977"/>
                  </a:lnTo>
                  <a:lnTo>
                    <a:pt x="60" y="917"/>
                  </a:lnTo>
                  <a:cubicBezTo>
                    <a:pt x="144" y="834"/>
                    <a:pt x="263" y="786"/>
                    <a:pt x="394" y="786"/>
                  </a:cubicBezTo>
                  <a:cubicBezTo>
                    <a:pt x="537" y="786"/>
                    <a:pt x="656" y="834"/>
                    <a:pt x="739" y="917"/>
                  </a:cubicBezTo>
                  <a:lnTo>
                    <a:pt x="846" y="1025"/>
                  </a:lnTo>
                  <a:lnTo>
                    <a:pt x="1049" y="822"/>
                  </a:lnTo>
                  <a:cubicBezTo>
                    <a:pt x="1013" y="727"/>
                    <a:pt x="989" y="644"/>
                    <a:pt x="989" y="548"/>
                  </a:cubicBezTo>
                  <a:cubicBezTo>
                    <a:pt x="989" y="453"/>
                    <a:pt x="1013" y="358"/>
                    <a:pt x="1049" y="274"/>
                  </a:cubicBezTo>
                  <a:lnTo>
                    <a:pt x="751" y="1"/>
                  </a:ln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6" name="Google Shape;346;p40"/>
            <p:cNvSpPr/>
            <p:nvPr/>
          </p:nvSpPr>
          <p:spPr>
            <a:xfrm>
              <a:off x="3600528" y="3601590"/>
              <a:ext cx="224422" cy="150739"/>
            </a:xfrm>
            <a:custGeom>
              <a:avLst/>
              <a:gdLst/>
              <a:ahLst/>
              <a:cxnLst/>
              <a:rect l="l" t="t" r="r" b="b"/>
              <a:pathLst>
                <a:path w="3192" h="2144" extrusionOk="0">
                  <a:moveTo>
                    <a:pt x="1334" y="0"/>
                  </a:moveTo>
                  <a:lnTo>
                    <a:pt x="1120" y="203"/>
                  </a:lnTo>
                  <a:lnTo>
                    <a:pt x="1192" y="286"/>
                  </a:lnTo>
                  <a:cubicBezTo>
                    <a:pt x="1287" y="369"/>
                    <a:pt x="1346" y="488"/>
                    <a:pt x="1346" y="619"/>
                  </a:cubicBezTo>
                  <a:cubicBezTo>
                    <a:pt x="1346" y="762"/>
                    <a:pt x="1299" y="881"/>
                    <a:pt x="1192" y="965"/>
                  </a:cubicBezTo>
                  <a:lnTo>
                    <a:pt x="120" y="2036"/>
                  </a:lnTo>
                  <a:cubicBezTo>
                    <a:pt x="84" y="2084"/>
                    <a:pt x="49" y="2108"/>
                    <a:pt x="1" y="2143"/>
                  </a:cubicBezTo>
                  <a:lnTo>
                    <a:pt x="1049" y="2143"/>
                  </a:lnTo>
                  <a:cubicBezTo>
                    <a:pt x="1108" y="1917"/>
                    <a:pt x="1334" y="1750"/>
                    <a:pt x="1585" y="1750"/>
                  </a:cubicBezTo>
                  <a:lnTo>
                    <a:pt x="1596" y="1750"/>
                  </a:lnTo>
                  <a:cubicBezTo>
                    <a:pt x="1858" y="1750"/>
                    <a:pt x="2073" y="1917"/>
                    <a:pt x="2156" y="2143"/>
                  </a:cubicBezTo>
                  <a:lnTo>
                    <a:pt x="3192" y="2143"/>
                  </a:lnTo>
                  <a:cubicBezTo>
                    <a:pt x="3144" y="2108"/>
                    <a:pt x="3109" y="2084"/>
                    <a:pt x="3073" y="2036"/>
                  </a:cubicBezTo>
                  <a:lnTo>
                    <a:pt x="2001" y="965"/>
                  </a:lnTo>
                  <a:cubicBezTo>
                    <a:pt x="1918" y="881"/>
                    <a:pt x="1858" y="762"/>
                    <a:pt x="1858" y="619"/>
                  </a:cubicBezTo>
                  <a:cubicBezTo>
                    <a:pt x="1858" y="488"/>
                    <a:pt x="1894" y="369"/>
                    <a:pt x="2001" y="286"/>
                  </a:cubicBezTo>
                  <a:lnTo>
                    <a:pt x="2073" y="203"/>
                  </a:lnTo>
                  <a:lnTo>
                    <a:pt x="1870" y="0"/>
                  </a:lnTo>
                  <a:cubicBezTo>
                    <a:pt x="1775" y="48"/>
                    <a:pt x="1692" y="60"/>
                    <a:pt x="1596" y="60"/>
                  </a:cubicBezTo>
                  <a:cubicBezTo>
                    <a:pt x="1513" y="60"/>
                    <a:pt x="1406" y="48"/>
                    <a:pt x="1334" y="0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7" name="Google Shape;347;p40"/>
            <p:cNvSpPr/>
            <p:nvPr/>
          </p:nvSpPr>
          <p:spPr>
            <a:xfrm>
              <a:off x="3481708" y="3752260"/>
              <a:ext cx="462975" cy="97165"/>
            </a:xfrm>
            <a:custGeom>
              <a:avLst/>
              <a:gdLst/>
              <a:ahLst/>
              <a:cxnLst/>
              <a:rect l="l" t="t" r="r" b="b"/>
              <a:pathLst>
                <a:path w="6585" h="1382" extrusionOk="0">
                  <a:moveTo>
                    <a:pt x="3275" y="0"/>
                  </a:moveTo>
                  <a:cubicBezTo>
                    <a:pt x="3167" y="0"/>
                    <a:pt x="3084" y="84"/>
                    <a:pt x="3084" y="191"/>
                  </a:cubicBezTo>
                  <a:lnTo>
                    <a:pt x="3084" y="1000"/>
                  </a:lnTo>
                  <a:lnTo>
                    <a:pt x="2691" y="1000"/>
                  </a:lnTo>
                  <a:lnTo>
                    <a:pt x="2691" y="405"/>
                  </a:lnTo>
                  <a:lnTo>
                    <a:pt x="1084" y="405"/>
                  </a:lnTo>
                  <a:lnTo>
                    <a:pt x="941" y="1000"/>
                  </a:lnTo>
                  <a:lnTo>
                    <a:pt x="191" y="1000"/>
                  </a:lnTo>
                  <a:cubicBezTo>
                    <a:pt x="96" y="1000"/>
                    <a:pt x="0" y="1084"/>
                    <a:pt x="0" y="1191"/>
                  </a:cubicBezTo>
                  <a:cubicBezTo>
                    <a:pt x="0" y="1298"/>
                    <a:pt x="96" y="1381"/>
                    <a:pt x="191" y="1381"/>
                  </a:cubicBezTo>
                  <a:lnTo>
                    <a:pt x="6382" y="1381"/>
                  </a:lnTo>
                  <a:cubicBezTo>
                    <a:pt x="6489" y="1381"/>
                    <a:pt x="6584" y="1298"/>
                    <a:pt x="6584" y="1191"/>
                  </a:cubicBezTo>
                  <a:cubicBezTo>
                    <a:pt x="6561" y="1084"/>
                    <a:pt x="6489" y="1000"/>
                    <a:pt x="6370" y="1000"/>
                  </a:cubicBezTo>
                  <a:lnTo>
                    <a:pt x="5584" y="1000"/>
                  </a:lnTo>
                  <a:lnTo>
                    <a:pt x="5430" y="405"/>
                  </a:lnTo>
                  <a:lnTo>
                    <a:pt x="3858" y="405"/>
                  </a:lnTo>
                  <a:lnTo>
                    <a:pt x="3858" y="1000"/>
                  </a:lnTo>
                  <a:lnTo>
                    <a:pt x="3489" y="1000"/>
                  </a:lnTo>
                  <a:lnTo>
                    <a:pt x="3489" y="191"/>
                  </a:lnTo>
                  <a:cubicBezTo>
                    <a:pt x="3489" y="84"/>
                    <a:pt x="3394" y="0"/>
                    <a:pt x="3286" y="0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pic>
        <p:nvPicPr>
          <p:cNvPr id="4" name="Picture Placeholder 7" descr="A picture containing text, road, person, sign&#10;&#10;Description automatically generated">
            <a:extLst>
              <a:ext uri="{FF2B5EF4-FFF2-40B4-BE49-F238E27FC236}">
                <a16:creationId xmlns:a16="http://schemas.microsoft.com/office/drawing/2014/main" id="{EF89D2CC-2D3F-EEEF-3D48-F40AE5F6EF72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10486" r="10486"/>
          <a:stretch>
            <a:fillRect/>
          </a:stretch>
        </p:blipFill>
        <p:spPr>
          <a:xfrm>
            <a:off x="4487273" y="0"/>
            <a:ext cx="5255179" cy="4816107"/>
          </a:xfrm>
          <a:custGeom>
            <a:avLst/>
            <a:gdLst>
              <a:gd name="connsiteX0" fmla="*/ 760444 w 6307353"/>
              <a:gd name="connsiteY0" fmla="*/ 0 h 5780372"/>
              <a:gd name="connsiteX1" fmla="*/ 6307353 w 6307353"/>
              <a:gd name="connsiteY1" fmla="*/ 0 h 5780372"/>
              <a:gd name="connsiteX2" fmla="*/ 6307353 w 6307353"/>
              <a:gd name="connsiteY2" fmla="*/ 4515612 h 5780372"/>
              <a:gd name="connsiteX3" fmla="*/ 6110746 w 6307353"/>
              <a:gd name="connsiteY3" fmla="*/ 4731934 h 5780372"/>
              <a:gd name="connsiteX4" fmla="*/ 3579592 w 6307353"/>
              <a:gd name="connsiteY4" fmla="*/ 5780372 h 5780372"/>
              <a:gd name="connsiteX5" fmla="*/ 0 w 6307353"/>
              <a:gd name="connsiteY5" fmla="*/ 2200780 h 5780372"/>
              <a:gd name="connsiteX6" fmla="*/ 611338 w 6307353"/>
              <a:gd name="connsiteY6" fmla="*/ 199396 h 578037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6307353" h="5780372">
                <a:moveTo>
                  <a:pt x="760444" y="0"/>
                </a:moveTo>
                <a:lnTo>
                  <a:pt x="6307353" y="0"/>
                </a:lnTo>
                <a:lnTo>
                  <a:pt x="6307353" y="4515612"/>
                </a:lnTo>
                <a:lnTo>
                  <a:pt x="6110746" y="4731934"/>
                </a:lnTo>
                <a:cubicBezTo>
                  <a:pt x="5462967" y="5379713"/>
                  <a:pt x="4568069" y="5780372"/>
                  <a:pt x="3579592" y="5780372"/>
                </a:cubicBezTo>
                <a:cubicBezTo>
                  <a:pt x="1602638" y="5780372"/>
                  <a:pt x="0" y="4177734"/>
                  <a:pt x="0" y="2200780"/>
                </a:cubicBezTo>
                <a:cubicBezTo>
                  <a:pt x="0" y="1459422"/>
                  <a:pt x="225371" y="770703"/>
                  <a:pt x="611338" y="199396"/>
                </a:cubicBezTo>
                <a:close/>
              </a:path>
            </a:pathLst>
          </a:custGeom>
        </p:spPr>
      </p:pic>
    </p:spTree>
  </p:cSld>
  <p:clrMapOvr>
    <a:masterClrMapping/>
  </p:clrMapOvr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F50F65D-8F54-69F9-2BE5-55E4D0A392F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9539922-3474-677D-96C6-A4DE1C103F2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13250" y="312410"/>
            <a:ext cx="7717500" cy="453900"/>
          </a:xfrm>
        </p:spPr>
        <p:txBody>
          <a:bodyPr/>
          <a:lstStyle/>
          <a:p>
            <a:pPr fontAlgn="t"/>
            <a:r>
              <a:rPr lang="en-GB" dirty="0"/>
              <a:t>Resource Allocation Challenge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DEE1E9D1-12B7-E5C9-4B7E-A3069D84691D}"/>
              </a:ext>
            </a:extLst>
          </p:cNvPr>
          <p:cNvSpPr txBox="1"/>
          <p:nvPr/>
        </p:nvSpPr>
        <p:spPr>
          <a:xfrm>
            <a:off x="713250" y="1065670"/>
            <a:ext cx="5867400" cy="424731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t"/>
            <a:r>
              <a:rPr lang="en-GB" sz="1800" dirty="0"/>
              <a:t>You have a budget of £10 million.</a:t>
            </a:r>
          </a:p>
          <a:p>
            <a:pPr fontAlgn="t"/>
            <a:r>
              <a:rPr lang="en-GB" sz="1800" dirty="0"/>
              <a:t>Allocate funding between:</a:t>
            </a:r>
          </a:p>
          <a:p>
            <a:pPr marL="342900" lvl="0" indent="-342900" fontAlgn="t">
              <a:buFont typeface="Arial" panose="020B0604020202020204" pitchFamily="34" charset="0"/>
              <a:buChar char="•"/>
            </a:pPr>
            <a:r>
              <a:rPr lang="en-GB" sz="1800" dirty="0"/>
              <a:t>Housing</a:t>
            </a:r>
          </a:p>
          <a:p>
            <a:pPr marL="342900" lvl="0" indent="-342900" fontAlgn="t">
              <a:buFont typeface="Arial" panose="020B0604020202020204" pitchFamily="34" charset="0"/>
              <a:buChar char="•"/>
            </a:pPr>
            <a:r>
              <a:rPr lang="en-GB" sz="1800" dirty="0"/>
              <a:t>Healthcare</a:t>
            </a:r>
          </a:p>
          <a:p>
            <a:pPr marL="342900" lvl="0" indent="-342900" fontAlgn="t">
              <a:buFont typeface="Arial" panose="020B0604020202020204" pitchFamily="34" charset="0"/>
              <a:buChar char="•"/>
            </a:pPr>
            <a:r>
              <a:rPr lang="en-GB" sz="1800" dirty="0"/>
              <a:t>Education</a:t>
            </a:r>
          </a:p>
          <a:p>
            <a:pPr marL="342900" lvl="0" indent="-342900" fontAlgn="t">
              <a:buFont typeface="Arial" panose="020B0604020202020204" pitchFamily="34" charset="0"/>
              <a:buChar char="•"/>
            </a:pPr>
            <a:r>
              <a:rPr lang="en-GB" sz="1800" dirty="0"/>
              <a:t>Employment Programmes</a:t>
            </a:r>
          </a:p>
          <a:p>
            <a:pPr marL="342900" lvl="0" indent="-342900" fontAlgn="t">
              <a:buFont typeface="Arial" panose="020B0604020202020204" pitchFamily="34" charset="0"/>
              <a:buChar char="•"/>
            </a:pPr>
            <a:r>
              <a:rPr lang="en-GB" sz="1800" dirty="0"/>
              <a:t>Social Welfare</a:t>
            </a:r>
          </a:p>
          <a:p>
            <a:pPr fontAlgn="t"/>
            <a:endParaRPr lang="en-GB" sz="1800" dirty="0"/>
          </a:p>
          <a:p>
            <a:pPr fontAlgn="t"/>
            <a:endParaRPr lang="en-GB" sz="1800" dirty="0"/>
          </a:p>
          <a:p>
            <a:pPr fontAlgn="t"/>
            <a:r>
              <a:rPr lang="en-GB" sz="1800" dirty="0"/>
              <a:t>Questions</a:t>
            </a:r>
          </a:p>
          <a:p>
            <a:pPr marL="342900" lvl="0" indent="-342900" fontAlgn="t">
              <a:buFont typeface="Arial" panose="020B0604020202020204" pitchFamily="34" charset="0"/>
              <a:buChar char="•"/>
            </a:pPr>
            <a:r>
              <a:rPr lang="en-GB" sz="1800" dirty="0"/>
              <a:t>How did you decide?</a:t>
            </a:r>
          </a:p>
          <a:p>
            <a:pPr marL="342900" lvl="0" indent="-342900" fontAlgn="t">
              <a:buFont typeface="Arial" panose="020B0604020202020204" pitchFamily="34" charset="0"/>
              <a:buChar char="•"/>
            </a:pPr>
            <a:r>
              <a:rPr lang="en-GB" sz="1800" dirty="0"/>
              <a:t>Who benefits?</a:t>
            </a:r>
          </a:p>
          <a:p>
            <a:pPr marL="342900" lvl="0" indent="-342900" fontAlgn="t">
              <a:buFont typeface="Arial" panose="020B0604020202020204" pitchFamily="34" charset="0"/>
              <a:buChar char="•"/>
            </a:pPr>
            <a:r>
              <a:rPr lang="en-GB" sz="1800" dirty="0"/>
              <a:t>Who loses?</a:t>
            </a:r>
          </a:p>
          <a:p>
            <a:pPr marL="342900" lvl="0" indent="-342900" fontAlgn="t">
              <a:buFont typeface="Arial" panose="020B0604020202020204" pitchFamily="34" charset="0"/>
              <a:buChar char="•"/>
            </a:pPr>
            <a:r>
              <a:rPr lang="en-GB" sz="1800" dirty="0"/>
              <a:t>Could your decisions create intergroup tensions?</a:t>
            </a:r>
          </a:p>
          <a:p>
            <a:pPr fontAlgn="t"/>
            <a:endParaRPr lang="en-GB" sz="1800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D688D8E7-5D17-D688-2B56-89B4BCEB7E5A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837473B0-CC2E-450A-ABE3-18F120FF3D39}">
                <a1611:picAttrSrcUrl xmlns:a1611="http://schemas.microsoft.com/office/drawing/2016/11/main" r:id="rId4"/>
              </a:ext>
            </a:extLst>
          </a:blip>
          <a:stretch>
            <a:fillRect/>
          </a:stretch>
        </p:blipFill>
        <p:spPr>
          <a:xfrm>
            <a:off x="4821815" y="1210491"/>
            <a:ext cx="4068519" cy="272251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83964442"/>
      </p:ext>
    </p:extLst>
  </p:cSld>
  <p:clrMapOvr>
    <a:masterClrMapping/>
  </p:clrMapOvr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630237F-76E7-DC34-CE79-020E771BFCD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F95D87E-7102-00E9-5A9A-29730A27855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13250" y="477966"/>
            <a:ext cx="7717500" cy="453900"/>
          </a:xfrm>
        </p:spPr>
        <p:txBody>
          <a:bodyPr/>
          <a:lstStyle/>
          <a:p>
            <a:pPr fontAlgn="t"/>
            <a:r>
              <a:rPr lang="en-GB" dirty="0"/>
              <a:t>From Threat to Prejudice</a:t>
            </a:r>
          </a:p>
        </p:txBody>
      </p:sp>
      <p:graphicFrame>
        <p:nvGraphicFramePr>
          <p:cNvPr id="3" name="Diagram 2">
            <a:extLst>
              <a:ext uri="{FF2B5EF4-FFF2-40B4-BE49-F238E27FC236}">
                <a16:creationId xmlns:a16="http://schemas.microsoft.com/office/drawing/2014/main" id="{64CE6AC1-A57E-3E55-91CC-7FBB72F809C2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461428721"/>
              </p:ext>
            </p:extLst>
          </p:nvPr>
        </p:nvGraphicFramePr>
        <p:xfrm>
          <a:off x="216925" y="1555750"/>
          <a:ext cx="8710150" cy="2032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315838660"/>
      </p:ext>
    </p:extLst>
  </p:cSld>
  <p:clrMapOvr>
    <a:masterClrMapping/>
  </p:clrMapOvr>
</p:sld>
</file>

<file path=ppt/slides/slide4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F5016D2-6338-7BB2-30EF-C0B64E7232D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A8B57FE-8FA3-1BE2-8454-86C6FCBE1A3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13250" y="291700"/>
            <a:ext cx="7717500" cy="453900"/>
          </a:xfrm>
        </p:spPr>
        <p:txBody>
          <a:bodyPr/>
          <a:lstStyle/>
          <a:p>
            <a:pPr fontAlgn="t"/>
            <a:r>
              <a:rPr lang="en-GB" dirty="0"/>
              <a:t>Critique of Threat Theories</a:t>
            </a:r>
            <a:br>
              <a:rPr lang="en-GB" dirty="0"/>
            </a:br>
            <a:endParaRPr lang="en-GB" dirty="0"/>
          </a:p>
        </p:txBody>
      </p:sp>
      <p:graphicFrame>
        <p:nvGraphicFramePr>
          <p:cNvPr id="5" name="Diagram 4">
            <a:extLst>
              <a:ext uri="{FF2B5EF4-FFF2-40B4-BE49-F238E27FC236}">
                <a16:creationId xmlns:a16="http://schemas.microsoft.com/office/drawing/2014/main" id="{1E302EC6-5422-067A-B463-18712797EF93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431525386"/>
              </p:ext>
            </p:extLst>
          </p:nvPr>
        </p:nvGraphicFramePr>
        <p:xfrm>
          <a:off x="529167" y="745600"/>
          <a:ext cx="8085666" cy="423121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889361759"/>
      </p:ext>
    </p:extLst>
  </p:cSld>
  <p:clrMapOvr>
    <a:masterClrMapping/>
  </p:clrMapOvr>
</p:sld>
</file>

<file path=ppt/slides/slide5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367490F-2AE4-4EAE-B71A-0E7575A97D3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1C3FFF5-FED4-B1EF-DF81-E98C1D09FD6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13250" y="339778"/>
            <a:ext cx="7717500" cy="453900"/>
          </a:xfrm>
        </p:spPr>
        <p:txBody>
          <a:bodyPr/>
          <a:lstStyle/>
          <a:p>
            <a:pPr fontAlgn="t"/>
            <a:r>
              <a:rPr lang="en-GB" dirty="0"/>
              <a:t>Do Threats Actually Cause Prejudice?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4317F464-C114-AF33-A374-7094118CC0B0}"/>
              </a:ext>
            </a:extLst>
          </p:cNvPr>
          <p:cNvSpPr txBox="1"/>
          <p:nvPr/>
        </p:nvSpPr>
        <p:spPr>
          <a:xfrm>
            <a:off x="803365" y="1160452"/>
            <a:ext cx="7874968" cy="369331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t"/>
            <a:r>
              <a:rPr lang="en-GB" sz="1800" dirty="0">
                <a:latin typeface="Syne" panose="020B0604020202020204" charset="0"/>
              </a:rPr>
              <a:t>Alternative explanations:</a:t>
            </a:r>
          </a:p>
          <a:p>
            <a:pPr fontAlgn="t"/>
            <a:endParaRPr lang="en-GB" sz="1800" dirty="0">
              <a:latin typeface="Syne" panose="020B0604020202020204" charset="0"/>
            </a:endParaRPr>
          </a:p>
          <a:p>
            <a:pPr fontAlgn="t"/>
            <a:endParaRPr lang="en-GB" sz="1800" dirty="0">
              <a:latin typeface="Syne" panose="020B0604020202020204" charset="0"/>
            </a:endParaRPr>
          </a:p>
          <a:p>
            <a:pPr fontAlgn="t"/>
            <a:endParaRPr lang="en-GB" sz="1800" dirty="0">
              <a:latin typeface="Syne" panose="020B0604020202020204" charset="0"/>
            </a:endParaRPr>
          </a:p>
          <a:p>
            <a:pPr fontAlgn="t"/>
            <a:endParaRPr lang="en-GB" sz="1800" dirty="0">
              <a:latin typeface="Syne" panose="020B0604020202020204" charset="0"/>
            </a:endParaRPr>
          </a:p>
          <a:p>
            <a:pPr fontAlgn="t"/>
            <a:endParaRPr lang="en-GB" sz="1800" dirty="0">
              <a:latin typeface="Syne" panose="020B0604020202020204" charset="0"/>
            </a:endParaRPr>
          </a:p>
          <a:p>
            <a:pPr fontAlgn="t"/>
            <a:endParaRPr lang="en-GB" sz="1800" dirty="0">
              <a:latin typeface="Syne" panose="020B0604020202020204" charset="0"/>
            </a:endParaRPr>
          </a:p>
          <a:p>
            <a:pPr fontAlgn="t"/>
            <a:endParaRPr lang="en-GB" sz="1800" dirty="0">
              <a:latin typeface="Syne" panose="020B0604020202020204" charset="0"/>
            </a:endParaRPr>
          </a:p>
          <a:p>
            <a:pPr fontAlgn="t"/>
            <a:endParaRPr lang="en-GB" sz="1800" dirty="0">
              <a:latin typeface="Syne" panose="020B0604020202020204" charset="0"/>
            </a:endParaRPr>
          </a:p>
          <a:p>
            <a:pPr fontAlgn="t"/>
            <a:r>
              <a:rPr lang="en-GB" sz="1800" dirty="0">
                <a:latin typeface="Syne" panose="020B0604020202020204" charset="0"/>
              </a:rPr>
              <a:t>Are threats the cause of prejudice, or are they used to justify prejudice that already exists?</a:t>
            </a:r>
          </a:p>
          <a:p>
            <a:pPr fontAlgn="t"/>
            <a:endParaRPr lang="en-GB" sz="1800" dirty="0">
              <a:latin typeface="Syne" panose="020B0604020202020204" charset="0"/>
            </a:endParaRPr>
          </a:p>
          <a:p>
            <a:pPr fontAlgn="t"/>
            <a:endParaRPr lang="en-GB" sz="1800" dirty="0">
              <a:latin typeface="Syne" panose="020B0604020202020204" charset="0"/>
            </a:endParaRPr>
          </a:p>
        </p:txBody>
      </p:sp>
      <p:graphicFrame>
        <p:nvGraphicFramePr>
          <p:cNvPr id="3" name="Diagram 2">
            <a:extLst>
              <a:ext uri="{FF2B5EF4-FFF2-40B4-BE49-F238E27FC236}">
                <a16:creationId xmlns:a16="http://schemas.microsoft.com/office/drawing/2014/main" id="{4C5CE908-D7B3-6A0B-52DD-4342797F08C4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45943752"/>
              </p:ext>
            </p:extLst>
          </p:nvPr>
        </p:nvGraphicFramePr>
        <p:xfrm>
          <a:off x="1075266" y="339778"/>
          <a:ext cx="6993467" cy="407376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2416388"/>
      </p:ext>
    </p:extLst>
  </p:cSld>
  <p:clrMapOvr>
    <a:masterClrMapping/>
  </p:clrMapOvr>
</p:sld>
</file>

<file path=ppt/slides/slide5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F7FC0B8-D8C6-D0D6-7FB6-EFEC149A6E0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6B1CB76-D2AD-71DF-12C1-F4007E134FE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13250" y="242550"/>
            <a:ext cx="7717500" cy="453900"/>
          </a:xfrm>
        </p:spPr>
        <p:txBody>
          <a:bodyPr/>
          <a:lstStyle/>
          <a:p>
            <a:pPr fontAlgn="t"/>
            <a:r>
              <a:rPr lang="en-GB" dirty="0"/>
              <a:t>Applying Threat Theories to Contemporary Issues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2F99DEC5-83D2-A62B-5EDD-90350A49C915}"/>
              </a:ext>
            </a:extLst>
          </p:cNvPr>
          <p:cNvSpPr txBox="1"/>
          <p:nvPr/>
        </p:nvSpPr>
        <p:spPr>
          <a:xfrm>
            <a:off x="255025" y="4747061"/>
            <a:ext cx="5867400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t"/>
            <a:r>
              <a:rPr lang="en-GB" sz="1800" dirty="0">
                <a:latin typeface="Syne" panose="020B0604020202020204" charset="0"/>
              </a:rPr>
              <a:t>Multiple theories often apply simultaneously.</a:t>
            </a:r>
          </a:p>
        </p:txBody>
      </p:sp>
      <p:graphicFrame>
        <p:nvGraphicFramePr>
          <p:cNvPr id="3" name="Diagram 2">
            <a:extLst>
              <a:ext uri="{FF2B5EF4-FFF2-40B4-BE49-F238E27FC236}">
                <a16:creationId xmlns:a16="http://schemas.microsoft.com/office/drawing/2014/main" id="{0D003266-F701-AEDC-1F32-B24E2F56D386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536685099"/>
              </p:ext>
            </p:extLst>
          </p:nvPr>
        </p:nvGraphicFramePr>
        <p:xfrm>
          <a:off x="93133" y="1388533"/>
          <a:ext cx="8957733" cy="303106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4263934725"/>
      </p:ext>
    </p:extLst>
  </p:cSld>
  <p:clrMapOvr>
    <a:masterClrMapping/>
  </p:clrMapOvr>
</p:sld>
</file>

<file path=ppt/slides/slide5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4724F8C-B689-3F35-EFA1-7B942C37D27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B3170BF-75D7-4A68-7207-54C39FA5F4A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13250" y="130833"/>
            <a:ext cx="7717500" cy="453900"/>
          </a:xfrm>
        </p:spPr>
        <p:txBody>
          <a:bodyPr/>
          <a:lstStyle/>
          <a:p>
            <a:pPr fontAlgn="t"/>
            <a:r>
              <a:rPr lang="en-GB" dirty="0"/>
              <a:t>Putting Weeks 2 &amp; 3 Together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D1E2DF4C-3400-79A9-F182-C5B9452D03ED}"/>
              </a:ext>
            </a:extLst>
          </p:cNvPr>
          <p:cNvSpPr txBox="1"/>
          <p:nvPr/>
        </p:nvSpPr>
        <p:spPr>
          <a:xfrm>
            <a:off x="177800" y="896183"/>
            <a:ext cx="8252950" cy="412420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t"/>
            <a:r>
              <a:rPr lang="en-GB" sz="1800" dirty="0">
                <a:latin typeface="Syne" panose="020B0604020202020204" charset="0"/>
              </a:rPr>
              <a:t>A Multi-Level Explanation of Prejudice</a:t>
            </a:r>
          </a:p>
          <a:p>
            <a:pPr fontAlgn="t"/>
            <a:endParaRPr lang="en-GB" sz="1800" dirty="0">
              <a:latin typeface="Syne" panose="020B0604020202020204" charset="0"/>
            </a:endParaRPr>
          </a:p>
          <a:p>
            <a:pPr fontAlgn="t"/>
            <a:endParaRPr lang="en-GB" sz="1800" dirty="0">
              <a:latin typeface="Syne" panose="020B0604020202020204" charset="0"/>
            </a:endParaRPr>
          </a:p>
          <a:p>
            <a:pPr fontAlgn="t"/>
            <a:endParaRPr lang="en-GB" sz="1800" dirty="0">
              <a:latin typeface="Syne" panose="020B0604020202020204" charset="0"/>
            </a:endParaRPr>
          </a:p>
          <a:p>
            <a:pPr fontAlgn="t"/>
            <a:endParaRPr lang="en-GB" sz="1800" dirty="0">
              <a:latin typeface="Syne" panose="020B0604020202020204" charset="0"/>
            </a:endParaRPr>
          </a:p>
          <a:p>
            <a:pPr fontAlgn="t"/>
            <a:endParaRPr lang="en-GB" sz="1800" dirty="0">
              <a:latin typeface="Syne" panose="020B0604020202020204" charset="0"/>
            </a:endParaRPr>
          </a:p>
          <a:p>
            <a:pPr fontAlgn="t"/>
            <a:endParaRPr lang="en-GB" sz="1800" dirty="0">
              <a:latin typeface="Syne" panose="020B0604020202020204" charset="0"/>
            </a:endParaRPr>
          </a:p>
          <a:p>
            <a:pPr fontAlgn="t"/>
            <a:endParaRPr lang="en-GB" sz="1800" dirty="0">
              <a:latin typeface="Syne" panose="020B0604020202020204" charset="0"/>
            </a:endParaRPr>
          </a:p>
          <a:p>
            <a:pPr fontAlgn="t"/>
            <a:endParaRPr lang="en-GB" sz="1800" dirty="0">
              <a:latin typeface="Syne" panose="020B0604020202020204" charset="0"/>
            </a:endParaRPr>
          </a:p>
          <a:p>
            <a:pPr fontAlgn="t"/>
            <a:endParaRPr lang="en-GB" sz="1800" dirty="0">
              <a:latin typeface="Syne" panose="020B0604020202020204" charset="0"/>
            </a:endParaRPr>
          </a:p>
          <a:p>
            <a:pPr fontAlgn="t"/>
            <a:endParaRPr lang="en-GB" sz="1800" dirty="0">
              <a:latin typeface="Syne" panose="020B0604020202020204" charset="0"/>
            </a:endParaRPr>
          </a:p>
          <a:p>
            <a:pPr fontAlgn="t"/>
            <a:r>
              <a:rPr lang="en-GB" sz="1600" dirty="0">
                <a:latin typeface="Syne" panose="020B0604020202020204" charset="0"/>
              </a:rPr>
              <a:t>No single theory fully explains prejudice.</a:t>
            </a:r>
          </a:p>
          <a:p>
            <a:pPr fontAlgn="t"/>
            <a:endParaRPr lang="en-GB" sz="1600" dirty="0">
              <a:latin typeface="Syne" panose="020B0604020202020204" charset="0"/>
            </a:endParaRPr>
          </a:p>
          <a:p>
            <a:pPr fontAlgn="t"/>
            <a:r>
              <a:rPr lang="en-GB" sz="1600" dirty="0">
                <a:latin typeface="Syne" panose="020B0604020202020204" charset="0"/>
              </a:rPr>
              <a:t>Is prejudice caused more by how we think about other groups, or by what we believe those groups threaten?</a:t>
            </a:r>
          </a:p>
        </p:txBody>
      </p:sp>
      <p:graphicFrame>
        <p:nvGraphicFramePr>
          <p:cNvPr id="3" name="Diagram 2">
            <a:extLst>
              <a:ext uri="{FF2B5EF4-FFF2-40B4-BE49-F238E27FC236}">
                <a16:creationId xmlns:a16="http://schemas.microsoft.com/office/drawing/2014/main" id="{3108ACE1-675F-B66D-284F-85B611FD8054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858303974"/>
              </p:ext>
            </p:extLst>
          </p:nvPr>
        </p:nvGraphicFramePr>
        <p:xfrm>
          <a:off x="304800" y="1337733"/>
          <a:ext cx="8534400" cy="246803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2730705437"/>
      </p:ext>
    </p:extLst>
  </p:cSld>
  <p:clrMapOvr>
    <a:masterClrMapping/>
  </p:clrMapOvr>
</p:sld>
</file>

<file path=ppt/slides/slide5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1A855D5-0596-FA8B-4F7C-2051277405E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E97D74F-C8C6-6319-02A0-2F61735AE12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t"/>
            <a:r>
              <a:rPr lang="en-GB" dirty="0"/>
              <a:t>Key Takeaways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38BCF9C4-8EDE-3B44-A065-FA2D406D9725}"/>
              </a:ext>
            </a:extLst>
          </p:cNvPr>
          <p:cNvSpPr txBox="1"/>
          <p:nvPr/>
        </p:nvSpPr>
        <p:spPr>
          <a:xfrm>
            <a:off x="789325" y="1135053"/>
            <a:ext cx="6661341" cy="384720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t">
              <a:lnSpc>
                <a:spcPct val="200000"/>
              </a:lnSpc>
            </a:pPr>
            <a:r>
              <a:rPr lang="en-GB" sz="1800" dirty="0">
                <a:latin typeface="Syne" panose="020B0604020202020204" charset="0"/>
              </a:rPr>
              <a:t>✓ Threat is a powerful predictor of prejudice</a:t>
            </a:r>
          </a:p>
          <a:p>
            <a:pPr fontAlgn="t">
              <a:lnSpc>
                <a:spcPct val="200000"/>
              </a:lnSpc>
            </a:pPr>
            <a:r>
              <a:rPr lang="en-GB" sz="1800" dirty="0">
                <a:latin typeface="Syne" panose="020B0604020202020204" charset="0"/>
              </a:rPr>
              <a:t>✓ Threats may be realistic or symbolic</a:t>
            </a:r>
          </a:p>
          <a:p>
            <a:pPr fontAlgn="t">
              <a:lnSpc>
                <a:spcPct val="200000"/>
              </a:lnSpc>
            </a:pPr>
            <a:r>
              <a:rPr lang="en-GB" sz="1800" dirty="0">
                <a:latin typeface="Syne" panose="020B0604020202020204" charset="0"/>
              </a:rPr>
              <a:t>✓ Perceptions matter more than objective reality</a:t>
            </a:r>
          </a:p>
          <a:p>
            <a:pPr fontAlgn="t">
              <a:lnSpc>
                <a:spcPct val="200000"/>
              </a:lnSpc>
            </a:pPr>
            <a:r>
              <a:rPr lang="en-GB" sz="1800" dirty="0">
                <a:latin typeface="Syne" panose="020B0604020202020204" charset="0"/>
              </a:rPr>
              <a:t>✓ Feelings of deprivation can generate resentment</a:t>
            </a:r>
          </a:p>
          <a:p>
            <a:pPr fontAlgn="t">
              <a:lnSpc>
                <a:spcPct val="200000"/>
              </a:lnSpc>
            </a:pPr>
            <a:r>
              <a:rPr lang="en-GB" sz="1800" dirty="0">
                <a:latin typeface="Syne" panose="020B0604020202020204" charset="0"/>
              </a:rPr>
              <a:t>✓ Threat perceptions influence emotions and behaviour</a:t>
            </a:r>
          </a:p>
          <a:p>
            <a:pPr fontAlgn="t">
              <a:lnSpc>
                <a:spcPct val="200000"/>
              </a:lnSpc>
            </a:pPr>
            <a:r>
              <a:rPr lang="en-GB" sz="1800" dirty="0">
                <a:latin typeface="Syne" panose="020B0604020202020204" charset="0"/>
              </a:rPr>
              <a:t>✓ Multiple theories contribute to our understanding of prejudice</a:t>
            </a:r>
          </a:p>
          <a:p>
            <a:pPr fontAlgn="t"/>
            <a:endParaRPr lang="en-GB" dirty="0">
              <a:latin typeface="Syne" panose="020B0604020202020204" charset="0"/>
            </a:endParaRPr>
          </a:p>
          <a:p>
            <a:pPr fontAlgn="t"/>
            <a:endParaRPr lang="en-GB" dirty="0">
              <a:latin typeface="Syne" panose="020B060402020202020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896822679"/>
      </p:ext>
    </p:extLst>
  </p:cSld>
  <p:clrMapOvr>
    <a:masterClrMapping/>
  </p:clrMapOvr>
</p:sld>
</file>

<file path=ppt/slides/slide5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99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91" name="Google Shape;991;p64"/>
          <p:cNvSpPr txBox="1">
            <a:spLocks noGrp="1"/>
          </p:cNvSpPr>
          <p:nvPr>
            <p:ph type="title"/>
          </p:nvPr>
        </p:nvSpPr>
        <p:spPr>
          <a:xfrm>
            <a:off x="1388100" y="1724700"/>
            <a:ext cx="6367800" cy="1694100"/>
          </a:xfrm>
          <a:prstGeom prst="rect">
            <a:avLst/>
          </a:prstGeom>
        </p:spPr>
        <p:txBody>
          <a:bodyPr spcFirstLastPara="1" wrap="square" lIns="0" tIns="0" rIns="0" bIns="0" anchor="ctr" anchorCtr="0">
            <a:noAutofit/>
          </a:bodyPr>
          <a:lstStyle/>
          <a:p>
            <a:pPr lvl="0"/>
            <a:r>
              <a:rPr lang="en-GB" dirty="0"/>
              <a:t>Thank you for listening! </a:t>
            </a:r>
            <a:endParaRPr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Wind Energy Supplier Pitch Deck by Slidesgo">
  <a:themeElements>
    <a:clrScheme name="Blue Green">
      <a:dk1>
        <a:sysClr val="windowText" lastClr="000000"/>
      </a:dk1>
      <a:lt1>
        <a:sysClr val="window" lastClr="FFFFFF"/>
      </a:lt1>
      <a:dk2>
        <a:srgbClr val="373545"/>
      </a:dk2>
      <a:lt2>
        <a:srgbClr val="CEDBE6"/>
      </a:lt2>
      <a:accent1>
        <a:srgbClr val="3494BA"/>
      </a:accent1>
      <a:accent2>
        <a:srgbClr val="58B6C0"/>
      </a:accent2>
      <a:accent3>
        <a:srgbClr val="75BDA7"/>
      </a:accent3>
      <a:accent4>
        <a:srgbClr val="7A8C8E"/>
      </a:accent4>
      <a:accent5>
        <a:srgbClr val="84ACB6"/>
      </a:accent5>
      <a:accent6>
        <a:srgbClr val="2683C6"/>
      </a:accent6>
      <a:hlink>
        <a:srgbClr val="6B9F25"/>
      </a:hlink>
      <a:folHlink>
        <a:srgbClr val="9F6715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>
  <a:themeElements>
    <a:clrScheme name="Default">
      <a:dk1>
        <a:srgbClr val="000000"/>
      </a:dk1>
      <a:lt1>
        <a:srgbClr val="FFFFFF"/>
      </a:lt1>
      <a:dk2>
        <a:srgbClr val="158158"/>
      </a:dk2>
      <a:lt2>
        <a:srgbClr val="F3F3F3"/>
      </a:lt2>
      <a:accent1>
        <a:srgbClr val="058DC7"/>
      </a:accent1>
      <a:accent2>
        <a:srgbClr val="50B432"/>
      </a:accent2>
      <a:accent3>
        <a:srgbClr val="ED561B"/>
      </a:accent3>
      <a:accent4>
        <a:srgbClr val="EDEF00"/>
      </a:accent4>
      <a:accent5>
        <a:srgbClr val="24CBE5"/>
      </a:accent5>
      <a:accent6>
        <a:srgbClr val="64E572"/>
      </a:accent6>
      <a:hlink>
        <a:srgbClr val="2200CC"/>
      </a:hlink>
      <a:folHlink>
        <a:srgbClr val="551A8B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13339</Words>
  <Application>Microsoft Office PowerPoint</Application>
  <PresentationFormat>On-screen Show (16:9)</PresentationFormat>
  <Paragraphs>1544</Paragraphs>
  <Slides>54</Slides>
  <Notes>54</Notes>
  <HiddenSlides>0</HiddenSlides>
  <MMClips>0</MMClips>
  <ScaleCrop>false</ScaleCrop>
  <HeadingPairs>
    <vt:vector size="6" baseType="variant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54</vt:i4>
      </vt:variant>
    </vt:vector>
  </HeadingPairs>
  <TitlesOfParts>
    <vt:vector size="63" baseType="lpstr">
      <vt:lpstr>Commissioner</vt:lpstr>
      <vt:lpstr>Wingdings 2</vt:lpstr>
      <vt:lpstr>Commissioner ExtraBold</vt:lpstr>
      <vt:lpstr>Helvetica Neue Medium</vt:lpstr>
      <vt:lpstr>Arial</vt:lpstr>
      <vt:lpstr>Syne</vt:lpstr>
      <vt:lpstr>Barlow SemiBold</vt:lpstr>
      <vt:lpstr>Calibri</vt:lpstr>
      <vt:lpstr>Wind Energy Supplier Pitch Deck by Slidesgo</vt:lpstr>
      <vt:lpstr>Threat, Conflict  &amp; Competition</vt:lpstr>
      <vt:lpstr>Content </vt:lpstr>
      <vt:lpstr>From Categorisation to Conflict</vt:lpstr>
      <vt:lpstr>Introduction to Group Conflict</vt:lpstr>
      <vt:lpstr>Consequences of Group Conflict</vt:lpstr>
      <vt:lpstr>Why does Conflict Emerge?</vt:lpstr>
      <vt:lpstr>What Do We Mean by Threat?</vt:lpstr>
      <vt:lpstr>Actual vs Perceived Threat</vt:lpstr>
      <vt:lpstr>Realistic Group Conflict Theory  (RGCT; Sherif, 1966)</vt:lpstr>
      <vt:lpstr>Core Assumptions of RGCT</vt:lpstr>
      <vt:lpstr>Competition &amp; Conflict in Everyday Life</vt:lpstr>
      <vt:lpstr>Robbers Cave Experiment  (Sherif et al., 1954)</vt:lpstr>
      <vt:lpstr>Phase 1: Building Groups</vt:lpstr>
      <vt:lpstr>Phase 2: Creating Conflict</vt:lpstr>
      <vt:lpstr>Phase 3: Reducing Conflict</vt:lpstr>
      <vt:lpstr>Robbers Cave</vt:lpstr>
      <vt:lpstr>Task: Design a Superordinate Goal </vt:lpstr>
      <vt:lpstr>Evaluating Realistic Group Conflict Theory</vt:lpstr>
      <vt:lpstr>RGCT vs Social Identity Theory</vt:lpstr>
      <vt:lpstr>Integrated Threat Theory (ITT)  Stephan &amp; Stephan (2000)</vt:lpstr>
      <vt:lpstr>Integrated Threat Theory (ITT)  Stephan &amp; Stephan (2000)</vt:lpstr>
      <vt:lpstr>PowerPoint Presentation</vt:lpstr>
      <vt:lpstr>Integrated Threat Theory (ITT)  Stephan &amp; Stephan (2000)</vt:lpstr>
      <vt:lpstr>PowerPoint Presentation</vt:lpstr>
      <vt:lpstr>Integrated Threat Theory (ITT)  Stephan &amp; Stephan (2000)</vt:lpstr>
      <vt:lpstr>PowerPoint Presentation</vt:lpstr>
      <vt:lpstr>Integrated Threat Theory (ITT)  Stephan &amp; Stephan (2000)</vt:lpstr>
      <vt:lpstr>PowerPoint Presentation</vt:lpstr>
      <vt:lpstr>Bringing the Four Threats Together</vt:lpstr>
      <vt:lpstr>Evaluating ITT</vt:lpstr>
      <vt:lpstr>Task: Threat Detective </vt:lpstr>
      <vt:lpstr>Where Do Threat Perceptions Come From?</vt:lpstr>
      <vt:lpstr>Media and Threat Amplification   </vt:lpstr>
      <vt:lpstr>Media and Threat Amplification   </vt:lpstr>
      <vt:lpstr>Who Perceives Threat?</vt:lpstr>
      <vt:lpstr>Relative Deprivation Theory </vt:lpstr>
      <vt:lpstr>PowerPoint Presentation</vt:lpstr>
      <vt:lpstr>PowerPoint Presentation</vt:lpstr>
      <vt:lpstr>How Does Relative Deprivation Lead to Prejudice?</vt:lpstr>
      <vt:lpstr>Relative Deprivation in Modern Society</vt:lpstr>
      <vt:lpstr>Scapegoating Theory</vt:lpstr>
      <vt:lpstr>How Does Scapegoating Work?</vt:lpstr>
      <vt:lpstr>Historical and Contemporary Examples</vt:lpstr>
      <vt:lpstr>Why Do Resources Matter?</vt:lpstr>
      <vt:lpstr>Allocation of  Resources</vt:lpstr>
      <vt:lpstr>Who is deserving of resources? </vt:lpstr>
      <vt:lpstr>Resource Allocation Challenge</vt:lpstr>
      <vt:lpstr>From Threat to Prejudice</vt:lpstr>
      <vt:lpstr>Critique of Threat Theories </vt:lpstr>
      <vt:lpstr>Do Threats Actually Cause Prejudice?</vt:lpstr>
      <vt:lpstr>Applying Threat Theories to Contemporary Issues</vt:lpstr>
      <vt:lpstr>Putting Weeks 2 &amp; 3 Together</vt:lpstr>
      <vt:lpstr>Key Takeaways</vt:lpstr>
      <vt:lpstr>Thank you for listening!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Katie Sullivan</dc:creator>
  <cp:lastModifiedBy>Katie Sullivan</cp:lastModifiedBy>
  <cp:revision>2</cp:revision>
  <dcterms:modified xsi:type="dcterms:W3CDTF">2026-10-12T11:07:03Z</dcterms:modified>
</cp:coreProperties>
</file>