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ppt/ink/ink2.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media/image8.jpg" ContentType="image/png"/>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notesMasterIdLst>
    <p:notesMasterId r:id="rId13"/>
  </p:notesMasterIdLst>
  <p:sldIdLst>
    <p:sldId id="256" r:id="rId2"/>
    <p:sldId id="269" r:id="rId3"/>
    <p:sldId id="268" r:id="rId4"/>
    <p:sldId id="270" r:id="rId5"/>
    <p:sldId id="271"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86"/>
    <p:restoredTop sz="94696"/>
  </p:normalViewPr>
  <p:slideViewPr>
    <p:cSldViewPr snapToGrid="0" snapToObjects="1">
      <p:cViewPr>
        <p:scale>
          <a:sx n="96" d="100"/>
          <a:sy n="96" d="100"/>
        </p:scale>
        <p:origin x="1248"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92FA33-2964-194F-8FB8-E2635909C0D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33CB43D-8EAC-8948-8D23-5226C1242BE0}">
      <dgm:prSet phldrT="[Text]" phldr="0"/>
      <dgm:spPr/>
      <dgm:t>
        <a:bodyPr/>
        <a:lstStyle/>
        <a:p>
          <a:r>
            <a:rPr lang="en-GB"/>
            <a:t>Introduction </a:t>
          </a:r>
        </a:p>
      </dgm:t>
    </dgm:pt>
    <dgm:pt modelId="{30338EE3-252D-EA4C-9230-319A032C9F8E}" type="parTrans" cxnId="{A6459368-277F-3040-A346-84D1826F6775}">
      <dgm:prSet/>
      <dgm:spPr/>
      <dgm:t>
        <a:bodyPr/>
        <a:lstStyle/>
        <a:p>
          <a:endParaRPr lang="en-GB"/>
        </a:p>
      </dgm:t>
    </dgm:pt>
    <dgm:pt modelId="{D3EC72D0-068D-A54F-A2BA-19B05B7C2248}" type="sibTrans" cxnId="{A6459368-277F-3040-A346-84D1826F6775}">
      <dgm:prSet/>
      <dgm:spPr/>
      <dgm:t>
        <a:bodyPr/>
        <a:lstStyle/>
        <a:p>
          <a:endParaRPr lang="en-GB"/>
        </a:p>
      </dgm:t>
    </dgm:pt>
    <dgm:pt modelId="{FFAF7810-CEF6-5B43-811A-109D481C6A53}">
      <dgm:prSet phldrT="[Text]" phldr="0"/>
      <dgm:spPr/>
      <dgm:t>
        <a:bodyPr/>
        <a:lstStyle/>
        <a:p>
          <a:r>
            <a:rPr lang="en-GB"/>
            <a:t>Technology </a:t>
          </a:r>
        </a:p>
      </dgm:t>
    </dgm:pt>
    <dgm:pt modelId="{823B927B-4EB5-554C-95E6-B156BF318995}" type="parTrans" cxnId="{1B0D6C85-3FED-F94C-957F-6623AD96F3BC}">
      <dgm:prSet/>
      <dgm:spPr/>
      <dgm:t>
        <a:bodyPr/>
        <a:lstStyle/>
        <a:p>
          <a:endParaRPr lang="en-GB"/>
        </a:p>
      </dgm:t>
    </dgm:pt>
    <dgm:pt modelId="{5163428B-EA10-B046-A1F4-E01F3087CD1A}" type="sibTrans" cxnId="{1B0D6C85-3FED-F94C-957F-6623AD96F3BC}">
      <dgm:prSet/>
      <dgm:spPr/>
      <dgm:t>
        <a:bodyPr/>
        <a:lstStyle/>
        <a:p>
          <a:endParaRPr lang="en-GB"/>
        </a:p>
      </dgm:t>
    </dgm:pt>
    <dgm:pt modelId="{7FEEF4E2-A3C5-7240-BA34-9B580B21D477}">
      <dgm:prSet phldrT="[Text]" phldr="0"/>
      <dgm:spPr/>
      <dgm:t>
        <a:bodyPr/>
        <a:lstStyle/>
        <a:p>
          <a:r>
            <a:rPr lang="en-GB"/>
            <a:t>Collaboration </a:t>
          </a:r>
        </a:p>
      </dgm:t>
    </dgm:pt>
    <dgm:pt modelId="{2692948C-57D6-3F4A-830A-650A8DB57E22}" type="parTrans" cxnId="{5A119292-0E17-E64E-B175-FEB3EB5AAEC8}">
      <dgm:prSet/>
      <dgm:spPr/>
      <dgm:t>
        <a:bodyPr/>
        <a:lstStyle/>
        <a:p>
          <a:endParaRPr lang="en-GB"/>
        </a:p>
      </dgm:t>
    </dgm:pt>
    <dgm:pt modelId="{6AF1331F-6D6D-3840-9836-C847D6EAB612}" type="sibTrans" cxnId="{5A119292-0E17-E64E-B175-FEB3EB5AAEC8}">
      <dgm:prSet/>
      <dgm:spPr/>
      <dgm:t>
        <a:bodyPr/>
        <a:lstStyle/>
        <a:p>
          <a:endParaRPr lang="en-GB"/>
        </a:p>
      </dgm:t>
    </dgm:pt>
    <dgm:pt modelId="{6470DA95-0998-4240-B7FC-EF5374C91B55}">
      <dgm:prSet/>
      <dgm:spPr/>
      <dgm:t>
        <a:bodyPr/>
        <a:lstStyle/>
        <a:p>
          <a:r>
            <a:rPr lang="en-GB"/>
            <a:t>What is collaborating</a:t>
          </a:r>
        </a:p>
      </dgm:t>
    </dgm:pt>
    <dgm:pt modelId="{5ABEF922-588D-3941-A361-2A4E14923252}" type="parTrans" cxnId="{DBC8A38F-9658-1C46-B4F3-84C19062A6B5}">
      <dgm:prSet/>
      <dgm:spPr/>
      <dgm:t>
        <a:bodyPr/>
        <a:lstStyle/>
        <a:p>
          <a:endParaRPr lang="en-GB"/>
        </a:p>
      </dgm:t>
    </dgm:pt>
    <dgm:pt modelId="{DEF3AB62-4119-9B43-B3DD-DB5302B0A18A}" type="sibTrans" cxnId="{DBC8A38F-9658-1C46-B4F3-84C19062A6B5}">
      <dgm:prSet/>
      <dgm:spPr/>
      <dgm:t>
        <a:bodyPr/>
        <a:lstStyle/>
        <a:p>
          <a:endParaRPr lang="en-GB"/>
        </a:p>
      </dgm:t>
    </dgm:pt>
    <dgm:pt modelId="{5BC997EE-770C-C54D-91C3-7F743A9731B5}">
      <dgm:prSet/>
      <dgm:spPr/>
      <dgm:t>
        <a:bodyPr/>
        <a:lstStyle/>
        <a:p>
          <a:r>
            <a:rPr lang="en-GB"/>
            <a:t>Rational </a:t>
          </a:r>
        </a:p>
      </dgm:t>
    </dgm:pt>
    <dgm:pt modelId="{178F900A-6CF5-7843-868A-DCA45649A01B}" type="parTrans" cxnId="{23852966-5CD6-CC43-A7C7-1BBE33968F73}">
      <dgm:prSet/>
      <dgm:spPr/>
      <dgm:t>
        <a:bodyPr/>
        <a:lstStyle/>
        <a:p>
          <a:endParaRPr lang="en-GB"/>
        </a:p>
      </dgm:t>
    </dgm:pt>
    <dgm:pt modelId="{336BAFDC-0A4C-0940-B1E1-791E57EC0007}" type="sibTrans" cxnId="{23852966-5CD6-CC43-A7C7-1BBE33968F73}">
      <dgm:prSet/>
      <dgm:spPr/>
      <dgm:t>
        <a:bodyPr/>
        <a:lstStyle/>
        <a:p>
          <a:endParaRPr lang="en-GB"/>
        </a:p>
      </dgm:t>
    </dgm:pt>
    <dgm:pt modelId="{3BF6DD58-CB50-DB41-AE6B-CD272B0A4AB6}">
      <dgm:prSet/>
      <dgm:spPr/>
      <dgm:t>
        <a:bodyPr/>
        <a:lstStyle/>
        <a:p>
          <a:r>
            <a:rPr lang="en-GB"/>
            <a:t>objective</a:t>
          </a:r>
        </a:p>
      </dgm:t>
    </dgm:pt>
    <dgm:pt modelId="{640EB971-AD42-DD42-A189-CDBB41A1D8FB}" type="parTrans" cxnId="{13CE29E8-3614-FE44-823C-079FE49B007C}">
      <dgm:prSet/>
      <dgm:spPr/>
      <dgm:t>
        <a:bodyPr/>
        <a:lstStyle/>
        <a:p>
          <a:endParaRPr lang="en-GB"/>
        </a:p>
      </dgm:t>
    </dgm:pt>
    <dgm:pt modelId="{65A5AC41-7CF4-674A-A5AE-883A9E370FFD}" type="sibTrans" cxnId="{13CE29E8-3614-FE44-823C-079FE49B007C}">
      <dgm:prSet/>
      <dgm:spPr/>
      <dgm:t>
        <a:bodyPr/>
        <a:lstStyle/>
        <a:p>
          <a:endParaRPr lang="en-GB"/>
        </a:p>
      </dgm:t>
    </dgm:pt>
    <dgm:pt modelId="{508810DC-B79B-4148-9920-8D921CAF7EEB}">
      <dgm:prSet/>
      <dgm:spPr/>
      <dgm:t>
        <a:bodyPr/>
        <a:lstStyle/>
        <a:p>
          <a:r>
            <a:rPr lang="en-GB"/>
            <a:t>Method</a:t>
          </a:r>
        </a:p>
      </dgm:t>
    </dgm:pt>
    <dgm:pt modelId="{385FCEC0-702C-824C-B20A-28D1F9015E95}" type="parTrans" cxnId="{73A17B57-4AAC-2A4D-B9C2-402F2AB8C089}">
      <dgm:prSet/>
      <dgm:spPr/>
      <dgm:t>
        <a:bodyPr/>
        <a:lstStyle/>
        <a:p>
          <a:endParaRPr lang="en-GB"/>
        </a:p>
      </dgm:t>
    </dgm:pt>
    <dgm:pt modelId="{02C58FDE-7499-1A49-ACF5-51580A9A6339}" type="sibTrans" cxnId="{73A17B57-4AAC-2A4D-B9C2-402F2AB8C089}">
      <dgm:prSet/>
      <dgm:spPr/>
      <dgm:t>
        <a:bodyPr/>
        <a:lstStyle/>
        <a:p>
          <a:endParaRPr lang="en-GB"/>
        </a:p>
      </dgm:t>
    </dgm:pt>
    <dgm:pt modelId="{7AFFABE3-7A35-9345-AF58-030D31F60D68}">
      <dgm:prSet/>
      <dgm:spPr/>
      <dgm:t>
        <a:bodyPr/>
        <a:lstStyle/>
        <a:p>
          <a:r>
            <a:rPr lang="en-GB"/>
            <a:t>Ethics </a:t>
          </a:r>
        </a:p>
      </dgm:t>
    </dgm:pt>
    <dgm:pt modelId="{810FB410-3D85-6A47-91C8-181A048678C3}" type="parTrans" cxnId="{6578267C-A6C5-F248-9E5D-B135C642C37A}">
      <dgm:prSet/>
      <dgm:spPr/>
      <dgm:t>
        <a:bodyPr/>
        <a:lstStyle/>
        <a:p>
          <a:endParaRPr lang="en-GB"/>
        </a:p>
      </dgm:t>
    </dgm:pt>
    <dgm:pt modelId="{522A5688-9464-7D46-BD10-AE7363D1334E}" type="sibTrans" cxnId="{6578267C-A6C5-F248-9E5D-B135C642C37A}">
      <dgm:prSet/>
      <dgm:spPr/>
      <dgm:t>
        <a:bodyPr/>
        <a:lstStyle/>
        <a:p>
          <a:endParaRPr lang="en-GB"/>
        </a:p>
      </dgm:t>
    </dgm:pt>
    <dgm:pt modelId="{B050CC36-E70F-2141-935F-7779E6D3EF80}">
      <dgm:prSet/>
      <dgm:spPr/>
      <dgm:t>
        <a:bodyPr/>
        <a:lstStyle/>
        <a:p>
          <a:r>
            <a:rPr lang="en-GB"/>
            <a:t>Hypothesis </a:t>
          </a:r>
        </a:p>
      </dgm:t>
    </dgm:pt>
    <dgm:pt modelId="{43CB42AC-F7EA-2348-A0AB-AECD1A912312}" type="parTrans" cxnId="{396841AA-0D31-B044-813D-15062B2149D1}">
      <dgm:prSet/>
      <dgm:spPr/>
      <dgm:t>
        <a:bodyPr/>
        <a:lstStyle/>
        <a:p>
          <a:endParaRPr lang="en-GB"/>
        </a:p>
      </dgm:t>
    </dgm:pt>
    <dgm:pt modelId="{709798E9-97DF-6E46-8FC2-9B09FA34EE82}" type="sibTrans" cxnId="{396841AA-0D31-B044-813D-15062B2149D1}">
      <dgm:prSet/>
      <dgm:spPr/>
      <dgm:t>
        <a:bodyPr/>
        <a:lstStyle/>
        <a:p>
          <a:endParaRPr lang="en-GB"/>
        </a:p>
      </dgm:t>
    </dgm:pt>
    <dgm:pt modelId="{F3C5C615-183E-4D4B-9E37-6D396F04C4B6}" type="pres">
      <dgm:prSet presAssocID="{AF92FA33-2964-194F-8FB8-E2635909C0D2}" presName="linear" presStyleCnt="0">
        <dgm:presLayoutVars>
          <dgm:dir/>
          <dgm:animLvl val="lvl"/>
          <dgm:resizeHandles val="exact"/>
        </dgm:presLayoutVars>
      </dgm:prSet>
      <dgm:spPr/>
    </dgm:pt>
    <dgm:pt modelId="{C7C35A91-B31A-0B4F-BA5F-49EE437D35BC}" type="pres">
      <dgm:prSet presAssocID="{D33CB43D-8EAC-8948-8D23-5226C1242BE0}" presName="parentLin" presStyleCnt="0"/>
      <dgm:spPr/>
    </dgm:pt>
    <dgm:pt modelId="{01E27D4A-240F-3744-92A0-AEE194EC63FF}" type="pres">
      <dgm:prSet presAssocID="{D33CB43D-8EAC-8948-8D23-5226C1242BE0}" presName="parentLeftMargin" presStyleLbl="node1" presStyleIdx="0" presStyleCnt="7"/>
      <dgm:spPr/>
    </dgm:pt>
    <dgm:pt modelId="{AF0D6DC4-D27A-A246-89BB-4B24CAB6548C}" type="pres">
      <dgm:prSet presAssocID="{D33CB43D-8EAC-8948-8D23-5226C1242BE0}" presName="parentText" presStyleLbl="node1" presStyleIdx="0" presStyleCnt="7">
        <dgm:presLayoutVars>
          <dgm:chMax val="0"/>
          <dgm:bulletEnabled val="1"/>
        </dgm:presLayoutVars>
      </dgm:prSet>
      <dgm:spPr/>
    </dgm:pt>
    <dgm:pt modelId="{805E603E-4DDB-894A-B2BB-EE9C3E1A6E9F}" type="pres">
      <dgm:prSet presAssocID="{D33CB43D-8EAC-8948-8D23-5226C1242BE0}" presName="negativeSpace" presStyleCnt="0"/>
      <dgm:spPr/>
    </dgm:pt>
    <dgm:pt modelId="{0ECEE009-377E-CF4C-9820-025EF1AAC3B1}" type="pres">
      <dgm:prSet presAssocID="{D33CB43D-8EAC-8948-8D23-5226C1242BE0}" presName="childText" presStyleLbl="conFgAcc1" presStyleIdx="0" presStyleCnt="7">
        <dgm:presLayoutVars>
          <dgm:bulletEnabled val="1"/>
        </dgm:presLayoutVars>
      </dgm:prSet>
      <dgm:spPr/>
    </dgm:pt>
    <dgm:pt modelId="{51E61C57-5B72-BD4F-9B06-089B82B29405}" type="pres">
      <dgm:prSet presAssocID="{D3EC72D0-068D-A54F-A2BA-19B05B7C2248}" presName="spaceBetweenRectangles" presStyleCnt="0"/>
      <dgm:spPr/>
    </dgm:pt>
    <dgm:pt modelId="{B53251E6-566E-9F41-8087-CF646A67D7F6}" type="pres">
      <dgm:prSet presAssocID="{FFAF7810-CEF6-5B43-811A-109D481C6A53}" presName="parentLin" presStyleCnt="0"/>
      <dgm:spPr/>
    </dgm:pt>
    <dgm:pt modelId="{AE0BFE0E-36D7-8F41-A7F3-744A82FE6E96}" type="pres">
      <dgm:prSet presAssocID="{FFAF7810-CEF6-5B43-811A-109D481C6A53}" presName="parentLeftMargin" presStyleLbl="node1" presStyleIdx="0" presStyleCnt="7"/>
      <dgm:spPr/>
    </dgm:pt>
    <dgm:pt modelId="{81A60D39-FB2B-AC4F-B57A-821621C5AE3D}" type="pres">
      <dgm:prSet presAssocID="{FFAF7810-CEF6-5B43-811A-109D481C6A53}" presName="parentText" presStyleLbl="node1" presStyleIdx="1" presStyleCnt="7">
        <dgm:presLayoutVars>
          <dgm:chMax val="0"/>
          <dgm:bulletEnabled val="1"/>
        </dgm:presLayoutVars>
      </dgm:prSet>
      <dgm:spPr/>
    </dgm:pt>
    <dgm:pt modelId="{6886EC61-8C9E-474C-A04E-01D2021864F8}" type="pres">
      <dgm:prSet presAssocID="{FFAF7810-CEF6-5B43-811A-109D481C6A53}" presName="negativeSpace" presStyleCnt="0"/>
      <dgm:spPr/>
    </dgm:pt>
    <dgm:pt modelId="{D975CCB9-39EF-794E-BA5B-E9D234A89F98}" type="pres">
      <dgm:prSet presAssocID="{FFAF7810-CEF6-5B43-811A-109D481C6A53}" presName="childText" presStyleLbl="conFgAcc1" presStyleIdx="1" presStyleCnt="7">
        <dgm:presLayoutVars>
          <dgm:bulletEnabled val="1"/>
        </dgm:presLayoutVars>
      </dgm:prSet>
      <dgm:spPr/>
    </dgm:pt>
    <dgm:pt modelId="{3A4EC536-65CB-A449-82EB-6F94B9A99278}" type="pres">
      <dgm:prSet presAssocID="{5163428B-EA10-B046-A1F4-E01F3087CD1A}" presName="spaceBetweenRectangles" presStyleCnt="0"/>
      <dgm:spPr/>
    </dgm:pt>
    <dgm:pt modelId="{A5D13792-254B-EC40-8099-85847F2CBB55}" type="pres">
      <dgm:prSet presAssocID="{7FEEF4E2-A3C5-7240-BA34-9B580B21D477}" presName="parentLin" presStyleCnt="0"/>
      <dgm:spPr/>
    </dgm:pt>
    <dgm:pt modelId="{BB205FE2-FE16-6B46-A832-5F0F0A36C445}" type="pres">
      <dgm:prSet presAssocID="{7FEEF4E2-A3C5-7240-BA34-9B580B21D477}" presName="parentLeftMargin" presStyleLbl="node1" presStyleIdx="1" presStyleCnt="7"/>
      <dgm:spPr/>
    </dgm:pt>
    <dgm:pt modelId="{3BAF135A-F85C-AB4C-987C-AEF9B82D581B}" type="pres">
      <dgm:prSet presAssocID="{7FEEF4E2-A3C5-7240-BA34-9B580B21D477}" presName="parentText" presStyleLbl="node1" presStyleIdx="2" presStyleCnt="7">
        <dgm:presLayoutVars>
          <dgm:chMax val="0"/>
          <dgm:bulletEnabled val="1"/>
        </dgm:presLayoutVars>
      </dgm:prSet>
      <dgm:spPr/>
    </dgm:pt>
    <dgm:pt modelId="{FEEDC085-2985-054C-8230-54D3D16F5443}" type="pres">
      <dgm:prSet presAssocID="{7FEEF4E2-A3C5-7240-BA34-9B580B21D477}" presName="negativeSpace" presStyleCnt="0"/>
      <dgm:spPr/>
    </dgm:pt>
    <dgm:pt modelId="{6E11A9E5-B2EB-AF4F-BAD4-72F68A71CEA6}" type="pres">
      <dgm:prSet presAssocID="{7FEEF4E2-A3C5-7240-BA34-9B580B21D477}" presName="childText" presStyleLbl="conFgAcc1" presStyleIdx="2" presStyleCnt="7">
        <dgm:presLayoutVars>
          <dgm:bulletEnabled val="1"/>
        </dgm:presLayoutVars>
      </dgm:prSet>
      <dgm:spPr/>
    </dgm:pt>
    <dgm:pt modelId="{5125A6A4-F33A-8741-BEB2-7ABAF530C369}" type="pres">
      <dgm:prSet presAssocID="{6AF1331F-6D6D-3840-9836-C847D6EAB612}" presName="spaceBetweenRectangles" presStyleCnt="0"/>
      <dgm:spPr/>
    </dgm:pt>
    <dgm:pt modelId="{9F69F984-8876-5049-AD73-4ADBD2DDFFCF}" type="pres">
      <dgm:prSet presAssocID="{5BC997EE-770C-C54D-91C3-7F743A9731B5}" presName="parentLin" presStyleCnt="0"/>
      <dgm:spPr/>
    </dgm:pt>
    <dgm:pt modelId="{990FCB59-B0F1-7846-B875-9ECFD588E66F}" type="pres">
      <dgm:prSet presAssocID="{5BC997EE-770C-C54D-91C3-7F743A9731B5}" presName="parentLeftMargin" presStyleLbl="node1" presStyleIdx="2" presStyleCnt="7"/>
      <dgm:spPr/>
    </dgm:pt>
    <dgm:pt modelId="{922D956E-79CF-594B-A16A-65F68FF14D5C}" type="pres">
      <dgm:prSet presAssocID="{5BC997EE-770C-C54D-91C3-7F743A9731B5}" presName="parentText" presStyleLbl="node1" presStyleIdx="3" presStyleCnt="7">
        <dgm:presLayoutVars>
          <dgm:chMax val="0"/>
          <dgm:bulletEnabled val="1"/>
        </dgm:presLayoutVars>
      </dgm:prSet>
      <dgm:spPr/>
    </dgm:pt>
    <dgm:pt modelId="{D889516A-31B7-BF4A-AF32-1C6086C7B6D6}" type="pres">
      <dgm:prSet presAssocID="{5BC997EE-770C-C54D-91C3-7F743A9731B5}" presName="negativeSpace" presStyleCnt="0"/>
      <dgm:spPr/>
    </dgm:pt>
    <dgm:pt modelId="{DBFB3D81-42EF-D74A-97FB-6AA0D2F9A6B6}" type="pres">
      <dgm:prSet presAssocID="{5BC997EE-770C-C54D-91C3-7F743A9731B5}" presName="childText" presStyleLbl="conFgAcc1" presStyleIdx="3" presStyleCnt="7">
        <dgm:presLayoutVars>
          <dgm:bulletEnabled val="1"/>
        </dgm:presLayoutVars>
      </dgm:prSet>
      <dgm:spPr/>
    </dgm:pt>
    <dgm:pt modelId="{67A43EA4-5695-1049-A53E-8A14445979B3}" type="pres">
      <dgm:prSet presAssocID="{336BAFDC-0A4C-0940-B1E1-791E57EC0007}" presName="spaceBetweenRectangles" presStyleCnt="0"/>
      <dgm:spPr/>
    </dgm:pt>
    <dgm:pt modelId="{3BBCEC49-F28F-2F48-A487-0C0A3EE69B68}" type="pres">
      <dgm:prSet presAssocID="{508810DC-B79B-4148-9920-8D921CAF7EEB}" presName="parentLin" presStyleCnt="0"/>
      <dgm:spPr/>
    </dgm:pt>
    <dgm:pt modelId="{830084A1-EB6E-8447-A9BB-1BB2FA592635}" type="pres">
      <dgm:prSet presAssocID="{508810DC-B79B-4148-9920-8D921CAF7EEB}" presName="parentLeftMargin" presStyleLbl="node1" presStyleIdx="3" presStyleCnt="7"/>
      <dgm:spPr/>
    </dgm:pt>
    <dgm:pt modelId="{2D5A7292-9FA2-234C-80A6-D10F7B455B87}" type="pres">
      <dgm:prSet presAssocID="{508810DC-B79B-4148-9920-8D921CAF7EEB}" presName="parentText" presStyleLbl="node1" presStyleIdx="4" presStyleCnt="7">
        <dgm:presLayoutVars>
          <dgm:chMax val="0"/>
          <dgm:bulletEnabled val="1"/>
        </dgm:presLayoutVars>
      </dgm:prSet>
      <dgm:spPr/>
    </dgm:pt>
    <dgm:pt modelId="{1BFD4E5C-5675-A24C-BD2A-E996EDD88BF7}" type="pres">
      <dgm:prSet presAssocID="{508810DC-B79B-4148-9920-8D921CAF7EEB}" presName="negativeSpace" presStyleCnt="0"/>
      <dgm:spPr/>
    </dgm:pt>
    <dgm:pt modelId="{570A9154-142C-4340-853E-3DDEB5D51DEB}" type="pres">
      <dgm:prSet presAssocID="{508810DC-B79B-4148-9920-8D921CAF7EEB}" presName="childText" presStyleLbl="conFgAcc1" presStyleIdx="4" presStyleCnt="7">
        <dgm:presLayoutVars>
          <dgm:bulletEnabled val="1"/>
        </dgm:presLayoutVars>
      </dgm:prSet>
      <dgm:spPr/>
    </dgm:pt>
    <dgm:pt modelId="{66969F84-88A9-024C-8F4E-344C49EC2682}" type="pres">
      <dgm:prSet presAssocID="{02C58FDE-7499-1A49-ACF5-51580A9A6339}" presName="spaceBetweenRectangles" presStyleCnt="0"/>
      <dgm:spPr/>
    </dgm:pt>
    <dgm:pt modelId="{765518A0-B374-764B-B9F6-928FCA11CF27}" type="pres">
      <dgm:prSet presAssocID="{7AFFABE3-7A35-9345-AF58-030D31F60D68}" presName="parentLin" presStyleCnt="0"/>
      <dgm:spPr/>
    </dgm:pt>
    <dgm:pt modelId="{0DF66243-9229-3846-9960-61FC2EFF6BB8}" type="pres">
      <dgm:prSet presAssocID="{7AFFABE3-7A35-9345-AF58-030D31F60D68}" presName="parentLeftMargin" presStyleLbl="node1" presStyleIdx="4" presStyleCnt="7"/>
      <dgm:spPr/>
    </dgm:pt>
    <dgm:pt modelId="{463D49C9-75CA-B044-82CE-ECCFC328D9A0}" type="pres">
      <dgm:prSet presAssocID="{7AFFABE3-7A35-9345-AF58-030D31F60D68}" presName="parentText" presStyleLbl="node1" presStyleIdx="5" presStyleCnt="7">
        <dgm:presLayoutVars>
          <dgm:chMax val="0"/>
          <dgm:bulletEnabled val="1"/>
        </dgm:presLayoutVars>
      </dgm:prSet>
      <dgm:spPr/>
    </dgm:pt>
    <dgm:pt modelId="{F7A54DE5-F806-0F46-A19B-32BACD26088D}" type="pres">
      <dgm:prSet presAssocID="{7AFFABE3-7A35-9345-AF58-030D31F60D68}" presName="negativeSpace" presStyleCnt="0"/>
      <dgm:spPr/>
    </dgm:pt>
    <dgm:pt modelId="{736CC4CB-D30D-764F-B18D-4FB41FFEC90B}" type="pres">
      <dgm:prSet presAssocID="{7AFFABE3-7A35-9345-AF58-030D31F60D68}" presName="childText" presStyleLbl="conFgAcc1" presStyleIdx="5" presStyleCnt="7">
        <dgm:presLayoutVars>
          <dgm:bulletEnabled val="1"/>
        </dgm:presLayoutVars>
      </dgm:prSet>
      <dgm:spPr/>
    </dgm:pt>
    <dgm:pt modelId="{58583AFC-A830-9246-83A0-405444C6C497}" type="pres">
      <dgm:prSet presAssocID="{522A5688-9464-7D46-BD10-AE7363D1334E}" presName="spaceBetweenRectangles" presStyleCnt="0"/>
      <dgm:spPr/>
    </dgm:pt>
    <dgm:pt modelId="{2E1A81CE-D6A2-B249-8D60-78D3295AF6A5}" type="pres">
      <dgm:prSet presAssocID="{B050CC36-E70F-2141-935F-7779E6D3EF80}" presName="parentLin" presStyleCnt="0"/>
      <dgm:spPr/>
    </dgm:pt>
    <dgm:pt modelId="{E55AE985-407C-564F-B87D-0219A8488B96}" type="pres">
      <dgm:prSet presAssocID="{B050CC36-E70F-2141-935F-7779E6D3EF80}" presName="parentLeftMargin" presStyleLbl="node1" presStyleIdx="5" presStyleCnt="7"/>
      <dgm:spPr/>
    </dgm:pt>
    <dgm:pt modelId="{9D3EA623-CE29-6A47-A00E-3546F6C92E15}" type="pres">
      <dgm:prSet presAssocID="{B050CC36-E70F-2141-935F-7779E6D3EF80}" presName="parentText" presStyleLbl="node1" presStyleIdx="6" presStyleCnt="7">
        <dgm:presLayoutVars>
          <dgm:chMax val="0"/>
          <dgm:bulletEnabled val="1"/>
        </dgm:presLayoutVars>
      </dgm:prSet>
      <dgm:spPr/>
    </dgm:pt>
    <dgm:pt modelId="{F6993607-81C1-394E-9BB6-049A8E26F7DF}" type="pres">
      <dgm:prSet presAssocID="{B050CC36-E70F-2141-935F-7779E6D3EF80}" presName="negativeSpace" presStyleCnt="0"/>
      <dgm:spPr/>
    </dgm:pt>
    <dgm:pt modelId="{E2F66A16-C704-AB4D-A891-92792989336E}" type="pres">
      <dgm:prSet presAssocID="{B050CC36-E70F-2141-935F-7779E6D3EF80}" presName="childText" presStyleLbl="conFgAcc1" presStyleIdx="6" presStyleCnt="7">
        <dgm:presLayoutVars>
          <dgm:bulletEnabled val="1"/>
        </dgm:presLayoutVars>
      </dgm:prSet>
      <dgm:spPr/>
    </dgm:pt>
  </dgm:ptLst>
  <dgm:cxnLst>
    <dgm:cxn modelId="{48A48A1D-0DEA-144F-858A-DFB5B555F474}" type="presOf" srcId="{B050CC36-E70F-2141-935F-7779E6D3EF80}" destId="{9D3EA623-CE29-6A47-A00E-3546F6C92E15}" srcOrd="1" destOrd="0" presId="urn:microsoft.com/office/officeart/2005/8/layout/list1"/>
    <dgm:cxn modelId="{84A32A25-75AC-4A4D-97F8-0FCAB0DC6EAF}" type="presOf" srcId="{AF92FA33-2964-194F-8FB8-E2635909C0D2}" destId="{F3C5C615-183E-4D4B-9E37-6D396F04C4B6}" srcOrd="0" destOrd="0" presId="urn:microsoft.com/office/officeart/2005/8/layout/list1"/>
    <dgm:cxn modelId="{85E41227-103C-B04F-8B70-10B0BA39E7BF}" type="presOf" srcId="{3BF6DD58-CB50-DB41-AE6B-CD272B0A4AB6}" destId="{DBFB3D81-42EF-D74A-97FB-6AA0D2F9A6B6}" srcOrd="0" destOrd="0" presId="urn:microsoft.com/office/officeart/2005/8/layout/list1"/>
    <dgm:cxn modelId="{0375EC29-C758-F547-B5F9-309E17FFDD5A}" type="presOf" srcId="{D33CB43D-8EAC-8948-8D23-5226C1242BE0}" destId="{AF0D6DC4-D27A-A246-89BB-4B24CAB6548C}" srcOrd="1" destOrd="0" presId="urn:microsoft.com/office/officeart/2005/8/layout/list1"/>
    <dgm:cxn modelId="{5151B830-C648-5E4A-9FF8-3796E9ECED9B}" type="presOf" srcId="{508810DC-B79B-4148-9920-8D921CAF7EEB}" destId="{2D5A7292-9FA2-234C-80A6-D10F7B455B87}" srcOrd="1" destOrd="0" presId="urn:microsoft.com/office/officeart/2005/8/layout/list1"/>
    <dgm:cxn modelId="{A2C6B138-C5D7-EF49-BEC3-8753836FAA9B}" type="presOf" srcId="{7AFFABE3-7A35-9345-AF58-030D31F60D68}" destId="{463D49C9-75CA-B044-82CE-ECCFC328D9A0}" srcOrd="1" destOrd="0" presId="urn:microsoft.com/office/officeart/2005/8/layout/list1"/>
    <dgm:cxn modelId="{7794AA3C-6000-1F44-ABFA-5DDC69895B09}" type="presOf" srcId="{FFAF7810-CEF6-5B43-811A-109D481C6A53}" destId="{AE0BFE0E-36D7-8F41-A7F3-744A82FE6E96}" srcOrd="0" destOrd="0" presId="urn:microsoft.com/office/officeart/2005/8/layout/list1"/>
    <dgm:cxn modelId="{2BA66540-AA82-F54A-BD88-C4F1316ED12E}" type="presOf" srcId="{D33CB43D-8EAC-8948-8D23-5226C1242BE0}" destId="{01E27D4A-240F-3744-92A0-AEE194EC63FF}" srcOrd="0" destOrd="0" presId="urn:microsoft.com/office/officeart/2005/8/layout/list1"/>
    <dgm:cxn modelId="{72532F5D-FF90-5A4A-88A8-F91AFF29AD28}" type="presOf" srcId="{7FEEF4E2-A3C5-7240-BA34-9B580B21D477}" destId="{3BAF135A-F85C-AB4C-987C-AEF9B82D581B}" srcOrd="1" destOrd="0" presId="urn:microsoft.com/office/officeart/2005/8/layout/list1"/>
    <dgm:cxn modelId="{23852966-5CD6-CC43-A7C7-1BBE33968F73}" srcId="{AF92FA33-2964-194F-8FB8-E2635909C0D2}" destId="{5BC997EE-770C-C54D-91C3-7F743A9731B5}" srcOrd="3" destOrd="0" parTransId="{178F900A-6CF5-7843-868A-DCA45649A01B}" sibTransId="{336BAFDC-0A4C-0940-B1E1-791E57EC0007}"/>
    <dgm:cxn modelId="{A6459368-277F-3040-A346-84D1826F6775}" srcId="{AF92FA33-2964-194F-8FB8-E2635909C0D2}" destId="{D33CB43D-8EAC-8948-8D23-5226C1242BE0}" srcOrd="0" destOrd="0" parTransId="{30338EE3-252D-EA4C-9230-319A032C9F8E}" sibTransId="{D3EC72D0-068D-A54F-A2BA-19B05B7C2248}"/>
    <dgm:cxn modelId="{4612B24E-41C0-8242-B36C-E751F04F622A}" type="presOf" srcId="{5BC997EE-770C-C54D-91C3-7F743A9731B5}" destId="{990FCB59-B0F1-7846-B875-9ECFD588E66F}" srcOrd="0" destOrd="0" presId="urn:microsoft.com/office/officeart/2005/8/layout/list1"/>
    <dgm:cxn modelId="{F74C5171-C317-B542-A2EA-CB3F5E96F260}" type="presOf" srcId="{508810DC-B79B-4148-9920-8D921CAF7EEB}" destId="{830084A1-EB6E-8447-A9BB-1BB2FA592635}" srcOrd="0" destOrd="0" presId="urn:microsoft.com/office/officeart/2005/8/layout/list1"/>
    <dgm:cxn modelId="{73A17B57-4AAC-2A4D-B9C2-402F2AB8C089}" srcId="{AF92FA33-2964-194F-8FB8-E2635909C0D2}" destId="{508810DC-B79B-4148-9920-8D921CAF7EEB}" srcOrd="4" destOrd="0" parTransId="{385FCEC0-702C-824C-B20A-28D1F9015E95}" sibTransId="{02C58FDE-7499-1A49-ACF5-51580A9A6339}"/>
    <dgm:cxn modelId="{6578267C-A6C5-F248-9E5D-B135C642C37A}" srcId="{AF92FA33-2964-194F-8FB8-E2635909C0D2}" destId="{7AFFABE3-7A35-9345-AF58-030D31F60D68}" srcOrd="5" destOrd="0" parTransId="{810FB410-3D85-6A47-91C8-181A048678C3}" sibTransId="{522A5688-9464-7D46-BD10-AE7363D1334E}"/>
    <dgm:cxn modelId="{1B0D6C85-3FED-F94C-957F-6623AD96F3BC}" srcId="{AF92FA33-2964-194F-8FB8-E2635909C0D2}" destId="{FFAF7810-CEF6-5B43-811A-109D481C6A53}" srcOrd="1" destOrd="0" parTransId="{823B927B-4EB5-554C-95E6-B156BF318995}" sibTransId="{5163428B-EA10-B046-A1F4-E01F3087CD1A}"/>
    <dgm:cxn modelId="{DBC8A38F-9658-1C46-B4F3-84C19062A6B5}" srcId="{7FEEF4E2-A3C5-7240-BA34-9B580B21D477}" destId="{6470DA95-0998-4240-B7FC-EF5374C91B55}" srcOrd="0" destOrd="0" parTransId="{5ABEF922-588D-3941-A361-2A4E14923252}" sibTransId="{DEF3AB62-4119-9B43-B3DD-DB5302B0A18A}"/>
    <dgm:cxn modelId="{5A119292-0E17-E64E-B175-FEB3EB5AAEC8}" srcId="{AF92FA33-2964-194F-8FB8-E2635909C0D2}" destId="{7FEEF4E2-A3C5-7240-BA34-9B580B21D477}" srcOrd="2" destOrd="0" parTransId="{2692948C-57D6-3F4A-830A-650A8DB57E22}" sibTransId="{6AF1331F-6D6D-3840-9836-C847D6EAB612}"/>
    <dgm:cxn modelId="{396841AA-0D31-B044-813D-15062B2149D1}" srcId="{AF92FA33-2964-194F-8FB8-E2635909C0D2}" destId="{B050CC36-E70F-2141-935F-7779E6D3EF80}" srcOrd="6" destOrd="0" parTransId="{43CB42AC-F7EA-2348-A0AB-AECD1A912312}" sibTransId="{709798E9-97DF-6E46-8FC2-9B09FA34EE82}"/>
    <dgm:cxn modelId="{38C924C1-E17F-E84C-A2D6-B0B87A8874FF}" type="presOf" srcId="{B050CC36-E70F-2141-935F-7779E6D3EF80}" destId="{E55AE985-407C-564F-B87D-0219A8488B96}" srcOrd="0" destOrd="0" presId="urn:microsoft.com/office/officeart/2005/8/layout/list1"/>
    <dgm:cxn modelId="{854A35D0-619D-6C4F-9B32-6652CC2D207D}" type="presOf" srcId="{7AFFABE3-7A35-9345-AF58-030D31F60D68}" destId="{0DF66243-9229-3846-9960-61FC2EFF6BB8}" srcOrd="0" destOrd="0" presId="urn:microsoft.com/office/officeart/2005/8/layout/list1"/>
    <dgm:cxn modelId="{06E4D0D4-1C98-ED4B-9A06-F14AEE0655F9}" type="presOf" srcId="{7FEEF4E2-A3C5-7240-BA34-9B580B21D477}" destId="{BB205FE2-FE16-6B46-A832-5F0F0A36C445}" srcOrd="0" destOrd="0" presId="urn:microsoft.com/office/officeart/2005/8/layout/list1"/>
    <dgm:cxn modelId="{53145DDA-37CC-3A45-8A5C-01155305A99A}" type="presOf" srcId="{6470DA95-0998-4240-B7FC-EF5374C91B55}" destId="{6E11A9E5-B2EB-AF4F-BAD4-72F68A71CEA6}" srcOrd="0" destOrd="0" presId="urn:microsoft.com/office/officeart/2005/8/layout/list1"/>
    <dgm:cxn modelId="{13CE29E8-3614-FE44-823C-079FE49B007C}" srcId="{5BC997EE-770C-C54D-91C3-7F743A9731B5}" destId="{3BF6DD58-CB50-DB41-AE6B-CD272B0A4AB6}" srcOrd="0" destOrd="0" parTransId="{640EB971-AD42-DD42-A189-CDBB41A1D8FB}" sibTransId="{65A5AC41-7CF4-674A-A5AE-883A9E370FFD}"/>
    <dgm:cxn modelId="{8F6123EC-27F2-AC4E-A45F-06BEC8F7DDD0}" type="presOf" srcId="{FFAF7810-CEF6-5B43-811A-109D481C6A53}" destId="{81A60D39-FB2B-AC4F-B57A-821621C5AE3D}" srcOrd="1" destOrd="0" presId="urn:microsoft.com/office/officeart/2005/8/layout/list1"/>
    <dgm:cxn modelId="{3E8636F9-E5ED-C546-8C7D-D5BBE66E3184}" type="presOf" srcId="{5BC997EE-770C-C54D-91C3-7F743A9731B5}" destId="{922D956E-79CF-594B-A16A-65F68FF14D5C}" srcOrd="1" destOrd="0" presId="urn:microsoft.com/office/officeart/2005/8/layout/list1"/>
    <dgm:cxn modelId="{70B8FF11-5E13-C84D-8C02-7199C3C1EEBC}" type="presParOf" srcId="{F3C5C615-183E-4D4B-9E37-6D396F04C4B6}" destId="{C7C35A91-B31A-0B4F-BA5F-49EE437D35BC}" srcOrd="0" destOrd="0" presId="urn:microsoft.com/office/officeart/2005/8/layout/list1"/>
    <dgm:cxn modelId="{11F8CD1A-6C70-DB4E-B9A9-54E0CECF4DCD}" type="presParOf" srcId="{C7C35A91-B31A-0B4F-BA5F-49EE437D35BC}" destId="{01E27D4A-240F-3744-92A0-AEE194EC63FF}" srcOrd="0" destOrd="0" presId="urn:microsoft.com/office/officeart/2005/8/layout/list1"/>
    <dgm:cxn modelId="{BBF81EB9-F5E5-9544-868D-600D9882AA7C}" type="presParOf" srcId="{C7C35A91-B31A-0B4F-BA5F-49EE437D35BC}" destId="{AF0D6DC4-D27A-A246-89BB-4B24CAB6548C}" srcOrd="1" destOrd="0" presId="urn:microsoft.com/office/officeart/2005/8/layout/list1"/>
    <dgm:cxn modelId="{9AB1DCE5-5C79-D44C-9AF6-C0A903ED0F09}" type="presParOf" srcId="{F3C5C615-183E-4D4B-9E37-6D396F04C4B6}" destId="{805E603E-4DDB-894A-B2BB-EE9C3E1A6E9F}" srcOrd="1" destOrd="0" presId="urn:microsoft.com/office/officeart/2005/8/layout/list1"/>
    <dgm:cxn modelId="{BABAFE35-F62E-EF40-84F8-2237DCFCB872}" type="presParOf" srcId="{F3C5C615-183E-4D4B-9E37-6D396F04C4B6}" destId="{0ECEE009-377E-CF4C-9820-025EF1AAC3B1}" srcOrd="2" destOrd="0" presId="urn:microsoft.com/office/officeart/2005/8/layout/list1"/>
    <dgm:cxn modelId="{C7A34282-F331-1945-9F7C-3FA1D8D27D8C}" type="presParOf" srcId="{F3C5C615-183E-4D4B-9E37-6D396F04C4B6}" destId="{51E61C57-5B72-BD4F-9B06-089B82B29405}" srcOrd="3" destOrd="0" presId="urn:microsoft.com/office/officeart/2005/8/layout/list1"/>
    <dgm:cxn modelId="{02477AA5-D771-6D42-8367-30D55F7AA18F}" type="presParOf" srcId="{F3C5C615-183E-4D4B-9E37-6D396F04C4B6}" destId="{B53251E6-566E-9F41-8087-CF646A67D7F6}" srcOrd="4" destOrd="0" presId="urn:microsoft.com/office/officeart/2005/8/layout/list1"/>
    <dgm:cxn modelId="{9498F07A-B5A0-9B47-BCDB-1ADFBD0F07F4}" type="presParOf" srcId="{B53251E6-566E-9F41-8087-CF646A67D7F6}" destId="{AE0BFE0E-36D7-8F41-A7F3-744A82FE6E96}" srcOrd="0" destOrd="0" presId="urn:microsoft.com/office/officeart/2005/8/layout/list1"/>
    <dgm:cxn modelId="{272D755C-1E61-E24D-9B5C-EC9BEAD75D60}" type="presParOf" srcId="{B53251E6-566E-9F41-8087-CF646A67D7F6}" destId="{81A60D39-FB2B-AC4F-B57A-821621C5AE3D}" srcOrd="1" destOrd="0" presId="urn:microsoft.com/office/officeart/2005/8/layout/list1"/>
    <dgm:cxn modelId="{21B27A0D-BDF7-2B47-9AFD-C5156E917B28}" type="presParOf" srcId="{F3C5C615-183E-4D4B-9E37-6D396F04C4B6}" destId="{6886EC61-8C9E-474C-A04E-01D2021864F8}" srcOrd="5" destOrd="0" presId="urn:microsoft.com/office/officeart/2005/8/layout/list1"/>
    <dgm:cxn modelId="{23BFEBDD-716D-654E-BFD8-ACDF6958D7E4}" type="presParOf" srcId="{F3C5C615-183E-4D4B-9E37-6D396F04C4B6}" destId="{D975CCB9-39EF-794E-BA5B-E9D234A89F98}" srcOrd="6" destOrd="0" presId="urn:microsoft.com/office/officeart/2005/8/layout/list1"/>
    <dgm:cxn modelId="{9577B620-1E48-D541-B4BC-EAFF2CCB7820}" type="presParOf" srcId="{F3C5C615-183E-4D4B-9E37-6D396F04C4B6}" destId="{3A4EC536-65CB-A449-82EB-6F94B9A99278}" srcOrd="7" destOrd="0" presId="urn:microsoft.com/office/officeart/2005/8/layout/list1"/>
    <dgm:cxn modelId="{E73A2893-E61C-D34B-8B70-C43F323B405B}" type="presParOf" srcId="{F3C5C615-183E-4D4B-9E37-6D396F04C4B6}" destId="{A5D13792-254B-EC40-8099-85847F2CBB55}" srcOrd="8" destOrd="0" presId="urn:microsoft.com/office/officeart/2005/8/layout/list1"/>
    <dgm:cxn modelId="{BF0CED32-99C5-B246-B220-20CDAC5B5BB7}" type="presParOf" srcId="{A5D13792-254B-EC40-8099-85847F2CBB55}" destId="{BB205FE2-FE16-6B46-A832-5F0F0A36C445}" srcOrd="0" destOrd="0" presId="urn:microsoft.com/office/officeart/2005/8/layout/list1"/>
    <dgm:cxn modelId="{FBF055F3-F17E-754F-96C1-5759F92C4000}" type="presParOf" srcId="{A5D13792-254B-EC40-8099-85847F2CBB55}" destId="{3BAF135A-F85C-AB4C-987C-AEF9B82D581B}" srcOrd="1" destOrd="0" presId="urn:microsoft.com/office/officeart/2005/8/layout/list1"/>
    <dgm:cxn modelId="{411C558B-2080-4944-9053-5BC94DB88F12}" type="presParOf" srcId="{F3C5C615-183E-4D4B-9E37-6D396F04C4B6}" destId="{FEEDC085-2985-054C-8230-54D3D16F5443}" srcOrd="9" destOrd="0" presId="urn:microsoft.com/office/officeart/2005/8/layout/list1"/>
    <dgm:cxn modelId="{8F16632B-F253-3046-BE43-7540DBE3AC39}" type="presParOf" srcId="{F3C5C615-183E-4D4B-9E37-6D396F04C4B6}" destId="{6E11A9E5-B2EB-AF4F-BAD4-72F68A71CEA6}" srcOrd="10" destOrd="0" presId="urn:microsoft.com/office/officeart/2005/8/layout/list1"/>
    <dgm:cxn modelId="{BD5A49BB-D976-664B-A8A2-DCD3B3F571D0}" type="presParOf" srcId="{F3C5C615-183E-4D4B-9E37-6D396F04C4B6}" destId="{5125A6A4-F33A-8741-BEB2-7ABAF530C369}" srcOrd="11" destOrd="0" presId="urn:microsoft.com/office/officeart/2005/8/layout/list1"/>
    <dgm:cxn modelId="{17E55B9B-75F7-EC4E-AC97-CC312DEB44F4}" type="presParOf" srcId="{F3C5C615-183E-4D4B-9E37-6D396F04C4B6}" destId="{9F69F984-8876-5049-AD73-4ADBD2DDFFCF}" srcOrd="12" destOrd="0" presId="urn:microsoft.com/office/officeart/2005/8/layout/list1"/>
    <dgm:cxn modelId="{CBD64007-5F86-7946-A797-C787C1BD45E6}" type="presParOf" srcId="{9F69F984-8876-5049-AD73-4ADBD2DDFFCF}" destId="{990FCB59-B0F1-7846-B875-9ECFD588E66F}" srcOrd="0" destOrd="0" presId="urn:microsoft.com/office/officeart/2005/8/layout/list1"/>
    <dgm:cxn modelId="{39505B20-2B9B-A549-A222-93065F52A2BD}" type="presParOf" srcId="{9F69F984-8876-5049-AD73-4ADBD2DDFFCF}" destId="{922D956E-79CF-594B-A16A-65F68FF14D5C}" srcOrd="1" destOrd="0" presId="urn:microsoft.com/office/officeart/2005/8/layout/list1"/>
    <dgm:cxn modelId="{741F0F8C-9B8E-8543-B2E5-254EC70C5DB2}" type="presParOf" srcId="{F3C5C615-183E-4D4B-9E37-6D396F04C4B6}" destId="{D889516A-31B7-BF4A-AF32-1C6086C7B6D6}" srcOrd="13" destOrd="0" presId="urn:microsoft.com/office/officeart/2005/8/layout/list1"/>
    <dgm:cxn modelId="{0524CCF9-AD5B-0344-999B-E1FFF786FF83}" type="presParOf" srcId="{F3C5C615-183E-4D4B-9E37-6D396F04C4B6}" destId="{DBFB3D81-42EF-D74A-97FB-6AA0D2F9A6B6}" srcOrd="14" destOrd="0" presId="urn:microsoft.com/office/officeart/2005/8/layout/list1"/>
    <dgm:cxn modelId="{D3A1CE1C-E4BA-5246-A320-2A4CF7571831}" type="presParOf" srcId="{F3C5C615-183E-4D4B-9E37-6D396F04C4B6}" destId="{67A43EA4-5695-1049-A53E-8A14445979B3}" srcOrd="15" destOrd="0" presId="urn:microsoft.com/office/officeart/2005/8/layout/list1"/>
    <dgm:cxn modelId="{49C974FF-4953-7F47-BA82-A35B565CD414}" type="presParOf" srcId="{F3C5C615-183E-4D4B-9E37-6D396F04C4B6}" destId="{3BBCEC49-F28F-2F48-A487-0C0A3EE69B68}" srcOrd="16" destOrd="0" presId="urn:microsoft.com/office/officeart/2005/8/layout/list1"/>
    <dgm:cxn modelId="{0A357A9B-4E64-E340-A57A-F58312778847}" type="presParOf" srcId="{3BBCEC49-F28F-2F48-A487-0C0A3EE69B68}" destId="{830084A1-EB6E-8447-A9BB-1BB2FA592635}" srcOrd="0" destOrd="0" presId="urn:microsoft.com/office/officeart/2005/8/layout/list1"/>
    <dgm:cxn modelId="{10645833-645D-DD40-B286-8504CE35E3C5}" type="presParOf" srcId="{3BBCEC49-F28F-2F48-A487-0C0A3EE69B68}" destId="{2D5A7292-9FA2-234C-80A6-D10F7B455B87}" srcOrd="1" destOrd="0" presId="urn:microsoft.com/office/officeart/2005/8/layout/list1"/>
    <dgm:cxn modelId="{F6257904-86BF-F744-BD5D-CCCB3D9E056E}" type="presParOf" srcId="{F3C5C615-183E-4D4B-9E37-6D396F04C4B6}" destId="{1BFD4E5C-5675-A24C-BD2A-E996EDD88BF7}" srcOrd="17" destOrd="0" presId="urn:microsoft.com/office/officeart/2005/8/layout/list1"/>
    <dgm:cxn modelId="{B1614664-D9D3-9F43-874E-470975507E20}" type="presParOf" srcId="{F3C5C615-183E-4D4B-9E37-6D396F04C4B6}" destId="{570A9154-142C-4340-853E-3DDEB5D51DEB}" srcOrd="18" destOrd="0" presId="urn:microsoft.com/office/officeart/2005/8/layout/list1"/>
    <dgm:cxn modelId="{586FABE6-F73D-3F45-A985-83CD58A35CE7}" type="presParOf" srcId="{F3C5C615-183E-4D4B-9E37-6D396F04C4B6}" destId="{66969F84-88A9-024C-8F4E-344C49EC2682}" srcOrd="19" destOrd="0" presId="urn:microsoft.com/office/officeart/2005/8/layout/list1"/>
    <dgm:cxn modelId="{D9CBB6B0-A71E-1040-99F9-1DDCF2641092}" type="presParOf" srcId="{F3C5C615-183E-4D4B-9E37-6D396F04C4B6}" destId="{765518A0-B374-764B-B9F6-928FCA11CF27}" srcOrd="20" destOrd="0" presId="urn:microsoft.com/office/officeart/2005/8/layout/list1"/>
    <dgm:cxn modelId="{68E868B2-EE84-5541-B685-459E7C88015C}" type="presParOf" srcId="{765518A0-B374-764B-B9F6-928FCA11CF27}" destId="{0DF66243-9229-3846-9960-61FC2EFF6BB8}" srcOrd="0" destOrd="0" presId="urn:microsoft.com/office/officeart/2005/8/layout/list1"/>
    <dgm:cxn modelId="{93F09C7F-F376-AA41-BD07-EE626B83FBCF}" type="presParOf" srcId="{765518A0-B374-764B-B9F6-928FCA11CF27}" destId="{463D49C9-75CA-B044-82CE-ECCFC328D9A0}" srcOrd="1" destOrd="0" presId="urn:microsoft.com/office/officeart/2005/8/layout/list1"/>
    <dgm:cxn modelId="{19E4286B-2439-0344-826B-AFAD28FD2C02}" type="presParOf" srcId="{F3C5C615-183E-4D4B-9E37-6D396F04C4B6}" destId="{F7A54DE5-F806-0F46-A19B-32BACD26088D}" srcOrd="21" destOrd="0" presId="urn:microsoft.com/office/officeart/2005/8/layout/list1"/>
    <dgm:cxn modelId="{3549297D-6354-0A40-9E29-B6B11302FAEA}" type="presParOf" srcId="{F3C5C615-183E-4D4B-9E37-6D396F04C4B6}" destId="{736CC4CB-D30D-764F-B18D-4FB41FFEC90B}" srcOrd="22" destOrd="0" presId="urn:microsoft.com/office/officeart/2005/8/layout/list1"/>
    <dgm:cxn modelId="{32225403-E851-7747-8852-F3F65C46E3DA}" type="presParOf" srcId="{F3C5C615-183E-4D4B-9E37-6D396F04C4B6}" destId="{58583AFC-A830-9246-83A0-405444C6C497}" srcOrd="23" destOrd="0" presId="urn:microsoft.com/office/officeart/2005/8/layout/list1"/>
    <dgm:cxn modelId="{C682A626-398A-2341-AEFB-B01437E12D8C}" type="presParOf" srcId="{F3C5C615-183E-4D4B-9E37-6D396F04C4B6}" destId="{2E1A81CE-D6A2-B249-8D60-78D3295AF6A5}" srcOrd="24" destOrd="0" presId="urn:microsoft.com/office/officeart/2005/8/layout/list1"/>
    <dgm:cxn modelId="{DEBE5123-2170-0448-891E-84CEB172D447}" type="presParOf" srcId="{2E1A81CE-D6A2-B249-8D60-78D3295AF6A5}" destId="{E55AE985-407C-564F-B87D-0219A8488B96}" srcOrd="0" destOrd="0" presId="urn:microsoft.com/office/officeart/2005/8/layout/list1"/>
    <dgm:cxn modelId="{2112A8EB-69F2-034F-A9CD-B7235D7DF7A6}" type="presParOf" srcId="{2E1A81CE-D6A2-B249-8D60-78D3295AF6A5}" destId="{9D3EA623-CE29-6A47-A00E-3546F6C92E15}" srcOrd="1" destOrd="0" presId="urn:microsoft.com/office/officeart/2005/8/layout/list1"/>
    <dgm:cxn modelId="{29D0C79F-18DC-2B41-B1B7-3593F1005A45}" type="presParOf" srcId="{F3C5C615-183E-4D4B-9E37-6D396F04C4B6}" destId="{F6993607-81C1-394E-9BB6-049A8E26F7DF}" srcOrd="25" destOrd="0" presId="urn:microsoft.com/office/officeart/2005/8/layout/list1"/>
    <dgm:cxn modelId="{9D66A0AA-4C51-764D-A63B-2AA911221CCD}" type="presParOf" srcId="{F3C5C615-183E-4D4B-9E37-6D396F04C4B6}" destId="{E2F66A16-C704-AB4D-A891-92792989336E}"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9650D8-E161-8A4A-A0B9-25C92DFFDDE6}" type="doc">
      <dgm:prSet loTypeId="urn:microsoft.com/office/officeart/2008/layout/VerticalCurvedList" loCatId="list" qsTypeId="urn:microsoft.com/office/officeart/2005/8/quickstyle/simple3" qsCatId="simple" csTypeId="urn:microsoft.com/office/officeart/2005/8/colors/accent6_4" csCatId="accent6" phldr="1"/>
      <dgm:spPr/>
      <dgm:t>
        <a:bodyPr/>
        <a:lstStyle/>
        <a:p>
          <a:endParaRPr lang="en-GB"/>
        </a:p>
      </dgm:t>
    </dgm:pt>
    <dgm:pt modelId="{C8D25D77-19E6-DC47-ADBA-94DF08197C36}">
      <dgm:prSet phldrT="[Text]" phldr="0"/>
      <dgm:spPr/>
      <dgm:t>
        <a:bodyPr/>
        <a:lstStyle/>
        <a:p>
          <a:r>
            <a:rPr lang="en-GB" dirty="0">
              <a:latin typeface="Arial" panose="020B0604020202020204" pitchFamily="34" charset="0"/>
              <a:cs typeface="Arial" panose="020B0604020202020204" pitchFamily="34" charset="0"/>
            </a:rPr>
            <a:t>Introduction</a:t>
          </a:r>
        </a:p>
      </dgm:t>
    </dgm:pt>
    <dgm:pt modelId="{88075DDD-68B0-6645-86E2-03D0C8D31F37}" type="parTrans" cxnId="{476E286B-00CD-7141-A643-8CB47E4025E3}">
      <dgm:prSet/>
      <dgm:spPr/>
      <dgm:t>
        <a:bodyPr/>
        <a:lstStyle/>
        <a:p>
          <a:endParaRPr lang="en-GB"/>
        </a:p>
      </dgm:t>
    </dgm:pt>
    <dgm:pt modelId="{11360DB7-CCE9-4F46-9ADE-F44D7D141CBF}" type="sibTrans" cxnId="{476E286B-00CD-7141-A643-8CB47E4025E3}">
      <dgm:prSet/>
      <dgm:spPr/>
      <dgm:t>
        <a:bodyPr/>
        <a:lstStyle/>
        <a:p>
          <a:endParaRPr lang="en-GB"/>
        </a:p>
      </dgm:t>
    </dgm:pt>
    <dgm:pt modelId="{254CDC84-6C73-324D-BBFA-72CCC7CB6543}">
      <dgm:prSet/>
      <dgm:spPr/>
      <dgm:t>
        <a:bodyPr/>
        <a:lstStyle/>
        <a:p>
          <a:r>
            <a:rPr lang="en-GB" dirty="0">
              <a:latin typeface="Arial" panose="020B0604020202020204" pitchFamily="34" charset="0"/>
              <a:cs typeface="Arial" panose="020B0604020202020204" pitchFamily="34" charset="0"/>
            </a:rPr>
            <a:t>Rational</a:t>
          </a:r>
        </a:p>
      </dgm:t>
    </dgm:pt>
    <dgm:pt modelId="{974B350D-9A0D-874E-ABE3-22743A20E4B8}" type="parTrans" cxnId="{98D19AF6-F192-DA4F-A7DF-EBFB1AAF1CEE}">
      <dgm:prSet/>
      <dgm:spPr/>
      <dgm:t>
        <a:bodyPr/>
        <a:lstStyle/>
        <a:p>
          <a:endParaRPr lang="en-GB"/>
        </a:p>
      </dgm:t>
    </dgm:pt>
    <dgm:pt modelId="{2DFE5F6D-7938-EF41-BA7F-24C5C3B0A0FF}" type="sibTrans" cxnId="{98D19AF6-F192-DA4F-A7DF-EBFB1AAF1CEE}">
      <dgm:prSet/>
      <dgm:spPr/>
      <dgm:t>
        <a:bodyPr/>
        <a:lstStyle/>
        <a:p>
          <a:endParaRPr lang="en-GB"/>
        </a:p>
      </dgm:t>
    </dgm:pt>
    <dgm:pt modelId="{F1451A2A-FB19-3E4A-87DA-5D2C108161CA}">
      <dgm:prSet/>
      <dgm:spPr/>
      <dgm:t>
        <a:bodyPr/>
        <a:lstStyle/>
        <a:p>
          <a:r>
            <a:rPr lang="en-GB" dirty="0">
              <a:latin typeface="Arial" panose="020B0604020202020204" pitchFamily="34" charset="0"/>
              <a:cs typeface="Arial" panose="020B0604020202020204" pitchFamily="34" charset="0"/>
            </a:rPr>
            <a:t>Proposed</a:t>
          </a:r>
          <a:r>
            <a:rPr lang="en-GB" dirty="0"/>
            <a:t> </a:t>
          </a:r>
          <a:r>
            <a:rPr lang="en-GB" dirty="0">
              <a:latin typeface="Arial" panose="020B0604020202020204" pitchFamily="34" charset="0"/>
              <a:cs typeface="Arial" panose="020B0604020202020204" pitchFamily="34" charset="0"/>
            </a:rPr>
            <a:t>method</a:t>
          </a:r>
        </a:p>
      </dgm:t>
    </dgm:pt>
    <dgm:pt modelId="{2A2B08FC-D67D-1249-AB57-695094B69D31}" type="parTrans" cxnId="{67A84BC4-F0C1-4F49-A62B-DD30D701860E}">
      <dgm:prSet/>
      <dgm:spPr/>
      <dgm:t>
        <a:bodyPr/>
        <a:lstStyle/>
        <a:p>
          <a:endParaRPr lang="en-GB"/>
        </a:p>
      </dgm:t>
    </dgm:pt>
    <dgm:pt modelId="{F967695D-14C1-824F-B4DC-DEED70F48B05}" type="sibTrans" cxnId="{67A84BC4-F0C1-4F49-A62B-DD30D701860E}">
      <dgm:prSet/>
      <dgm:spPr/>
      <dgm:t>
        <a:bodyPr/>
        <a:lstStyle/>
        <a:p>
          <a:endParaRPr lang="en-GB"/>
        </a:p>
      </dgm:t>
    </dgm:pt>
    <dgm:pt modelId="{50394554-C457-834A-A9ED-0635AEA21C00}" type="pres">
      <dgm:prSet presAssocID="{529650D8-E161-8A4A-A0B9-25C92DFFDDE6}" presName="Name0" presStyleCnt="0">
        <dgm:presLayoutVars>
          <dgm:chMax val="7"/>
          <dgm:chPref val="7"/>
          <dgm:dir/>
        </dgm:presLayoutVars>
      </dgm:prSet>
      <dgm:spPr/>
    </dgm:pt>
    <dgm:pt modelId="{A50F4FD4-DB0B-B54F-BEB4-3AEA3C2425C1}" type="pres">
      <dgm:prSet presAssocID="{529650D8-E161-8A4A-A0B9-25C92DFFDDE6}" presName="Name1" presStyleCnt="0"/>
      <dgm:spPr/>
    </dgm:pt>
    <dgm:pt modelId="{AA730A34-E73B-E84A-86BE-33B778A642E9}" type="pres">
      <dgm:prSet presAssocID="{529650D8-E161-8A4A-A0B9-25C92DFFDDE6}" presName="cycle" presStyleCnt="0"/>
      <dgm:spPr/>
    </dgm:pt>
    <dgm:pt modelId="{61C0D7BB-AE9D-7F47-B291-28FE2F9DCA0F}" type="pres">
      <dgm:prSet presAssocID="{529650D8-E161-8A4A-A0B9-25C92DFFDDE6}" presName="srcNode" presStyleLbl="node1" presStyleIdx="0" presStyleCnt="3"/>
      <dgm:spPr/>
    </dgm:pt>
    <dgm:pt modelId="{295D73AB-8C0B-A345-9FC7-EAC6029C1367}" type="pres">
      <dgm:prSet presAssocID="{529650D8-E161-8A4A-A0B9-25C92DFFDDE6}" presName="conn" presStyleLbl="parChTrans1D2" presStyleIdx="0" presStyleCnt="1"/>
      <dgm:spPr/>
    </dgm:pt>
    <dgm:pt modelId="{E7CAA1D3-4B6D-674D-90A2-40409CAE3550}" type="pres">
      <dgm:prSet presAssocID="{529650D8-E161-8A4A-A0B9-25C92DFFDDE6}" presName="extraNode" presStyleLbl="node1" presStyleIdx="0" presStyleCnt="3"/>
      <dgm:spPr/>
    </dgm:pt>
    <dgm:pt modelId="{0A9348ED-F97E-4641-B6A6-408705C7205B}" type="pres">
      <dgm:prSet presAssocID="{529650D8-E161-8A4A-A0B9-25C92DFFDDE6}" presName="dstNode" presStyleLbl="node1" presStyleIdx="0" presStyleCnt="3"/>
      <dgm:spPr/>
    </dgm:pt>
    <dgm:pt modelId="{5166908E-0C83-1840-B795-B63CA7714F62}" type="pres">
      <dgm:prSet presAssocID="{C8D25D77-19E6-DC47-ADBA-94DF08197C36}" presName="text_1" presStyleLbl="node1" presStyleIdx="0" presStyleCnt="3">
        <dgm:presLayoutVars>
          <dgm:bulletEnabled val="1"/>
        </dgm:presLayoutVars>
      </dgm:prSet>
      <dgm:spPr/>
    </dgm:pt>
    <dgm:pt modelId="{03EB335E-6337-BE48-8BC5-04BF7B2A66BE}" type="pres">
      <dgm:prSet presAssocID="{C8D25D77-19E6-DC47-ADBA-94DF08197C36}" presName="accent_1" presStyleCnt="0"/>
      <dgm:spPr/>
    </dgm:pt>
    <dgm:pt modelId="{66350859-72A6-9F4D-B6F3-1ACD3778560E}" type="pres">
      <dgm:prSet presAssocID="{C8D25D77-19E6-DC47-ADBA-94DF08197C36}" presName="accentRepeatNode" presStyleLbl="solidFgAcc1" presStyleIdx="0" presStyleCnt="3"/>
      <dgm:spPr/>
    </dgm:pt>
    <dgm:pt modelId="{88F2CA8E-D527-8F40-955A-825266524673}" type="pres">
      <dgm:prSet presAssocID="{254CDC84-6C73-324D-BBFA-72CCC7CB6543}" presName="text_2" presStyleLbl="node1" presStyleIdx="1" presStyleCnt="3">
        <dgm:presLayoutVars>
          <dgm:bulletEnabled val="1"/>
        </dgm:presLayoutVars>
      </dgm:prSet>
      <dgm:spPr/>
    </dgm:pt>
    <dgm:pt modelId="{A4E7F770-9A73-6846-89CF-C22DCEB0977D}" type="pres">
      <dgm:prSet presAssocID="{254CDC84-6C73-324D-BBFA-72CCC7CB6543}" presName="accent_2" presStyleCnt="0"/>
      <dgm:spPr/>
    </dgm:pt>
    <dgm:pt modelId="{7B590F4A-7617-F14D-9001-4B6FDFCBCA71}" type="pres">
      <dgm:prSet presAssocID="{254CDC84-6C73-324D-BBFA-72CCC7CB6543}" presName="accentRepeatNode" presStyleLbl="solidFgAcc1" presStyleIdx="1" presStyleCnt="3"/>
      <dgm:spPr/>
    </dgm:pt>
    <dgm:pt modelId="{38B10D72-B309-5E43-BEDE-4588AA37DB22}" type="pres">
      <dgm:prSet presAssocID="{F1451A2A-FB19-3E4A-87DA-5D2C108161CA}" presName="text_3" presStyleLbl="node1" presStyleIdx="2" presStyleCnt="3">
        <dgm:presLayoutVars>
          <dgm:bulletEnabled val="1"/>
        </dgm:presLayoutVars>
      </dgm:prSet>
      <dgm:spPr/>
    </dgm:pt>
    <dgm:pt modelId="{D8159185-3234-AF4A-895B-42C07FF45EDD}" type="pres">
      <dgm:prSet presAssocID="{F1451A2A-FB19-3E4A-87DA-5D2C108161CA}" presName="accent_3" presStyleCnt="0"/>
      <dgm:spPr/>
    </dgm:pt>
    <dgm:pt modelId="{E4AE752F-3227-6346-A09A-967B9A90A792}" type="pres">
      <dgm:prSet presAssocID="{F1451A2A-FB19-3E4A-87DA-5D2C108161CA}" presName="accentRepeatNode" presStyleLbl="solidFgAcc1" presStyleIdx="2" presStyleCnt="3"/>
      <dgm:spPr/>
    </dgm:pt>
  </dgm:ptLst>
  <dgm:cxnLst>
    <dgm:cxn modelId="{17BD8709-168F-E84B-8602-D43F413D1E54}" type="presOf" srcId="{254CDC84-6C73-324D-BBFA-72CCC7CB6543}" destId="{88F2CA8E-D527-8F40-955A-825266524673}" srcOrd="0" destOrd="0" presId="urn:microsoft.com/office/officeart/2008/layout/VerticalCurvedList"/>
    <dgm:cxn modelId="{7E84FA3F-AC98-FA4E-B664-E8F089F4C46C}" type="presOf" srcId="{529650D8-E161-8A4A-A0B9-25C92DFFDDE6}" destId="{50394554-C457-834A-A9ED-0635AEA21C00}" srcOrd="0" destOrd="0" presId="urn:microsoft.com/office/officeart/2008/layout/VerticalCurvedList"/>
    <dgm:cxn modelId="{30DDD261-5944-474F-B8EE-EB38A1D08960}" type="presOf" srcId="{11360DB7-CCE9-4F46-9ADE-F44D7D141CBF}" destId="{295D73AB-8C0B-A345-9FC7-EAC6029C1367}" srcOrd="0" destOrd="0" presId="urn:microsoft.com/office/officeart/2008/layout/VerticalCurvedList"/>
    <dgm:cxn modelId="{476E286B-00CD-7141-A643-8CB47E4025E3}" srcId="{529650D8-E161-8A4A-A0B9-25C92DFFDDE6}" destId="{C8D25D77-19E6-DC47-ADBA-94DF08197C36}" srcOrd="0" destOrd="0" parTransId="{88075DDD-68B0-6645-86E2-03D0C8D31F37}" sibTransId="{11360DB7-CCE9-4F46-9ADE-F44D7D141CBF}"/>
    <dgm:cxn modelId="{67A84BC4-F0C1-4F49-A62B-DD30D701860E}" srcId="{529650D8-E161-8A4A-A0B9-25C92DFFDDE6}" destId="{F1451A2A-FB19-3E4A-87DA-5D2C108161CA}" srcOrd="2" destOrd="0" parTransId="{2A2B08FC-D67D-1249-AB57-695094B69D31}" sibTransId="{F967695D-14C1-824F-B4DC-DEED70F48B05}"/>
    <dgm:cxn modelId="{4DFD2DD0-6336-B942-B2B3-21E4F9AED10D}" type="presOf" srcId="{C8D25D77-19E6-DC47-ADBA-94DF08197C36}" destId="{5166908E-0C83-1840-B795-B63CA7714F62}" srcOrd="0" destOrd="0" presId="urn:microsoft.com/office/officeart/2008/layout/VerticalCurvedList"/>
    <dgm:cxn modelId="{0FA83CDA-AE52-CB4B-B6A3-D65191D863DD}" type="presOf" srcId="{F1451A2A-FB19-3E4A-87DA-5D2C108161CA}" destId="{38B10D72-B309-5E43-BEDE-4588AA37DB22}" srcOrd="0" destOrd="0" presId="urn:microsoft.com/office/officeart/2008/layout/VerticalCurvedList"/>
    <dgm:cxn modelId="{98D19AF6-F192-DA4F-A7DF-EBFB1AAF1CEE}" srcId="{529650D8-E161-8A4A-A0B9-25C92DFFDDE6}" destId="{254CDC84-6C73-324D-BBFA-72CCC7CB6543}" srcOrd="1" destOrd="0" parTransId="{974B350D-9A0D-874E-ABE3-22743A20E4B8}" sibTransId="{2DFE5F6D-7938-EF41-BA7F-24C5C3B0A0FF}"/>
    <dgm:cxn modelId="{94547772-1357-F142-86AC-EC28E9566BAC}" type="presParOf" srcId="{50394554-C457-834A-A9ED-0635AEA21C00}" destId="{A50F4FD4-DB0B-B54F-BEB4-3AEA3C2425C1}" srcOrd="0" destOrd="0" presId="urn:microsoft.com/office/officeart/2008/layout/VerticalCurvedList"/>
    <dgm:cxn modelId="{B2645994-170D-1049-BC00-D34D6531065A}" type="presParOf" srcId="{A50F4FD4-DB0B-B54F-BEB4-3AEA3C2425C1}" destId="{AA730A34-E73B-E84A-86BE-33B778A642E9}" srcOrd="0" destOrd="0" presId="urn:microsoft.com/office/officeart/2008/layout/VerticalCurvedList"/>
    <dgm:cxn modelId="{89ED54CC-9114-ED48-BF47-5C6B973150F6}" type="presParOf" srcId="{AA730A34-E73B-E84A-86BE-33B778A642E9}" destId="{61C0D7BB-AE9D-7F47-B291-28FE2F9DCA0F}" srcOrd="0" destOrd="0" presId="urn:microsoft.com/office/officeart/2008/layout/VerticalCurvedList"/>
    <dgm:cxn modelId="{DA3608FD-BA37-8643-BFD0-67773292D1A7}" type="presParOf" srcId="{AA730A34-E73B-E84A-86BE-33B778A642E9}" destId="{295D73AB-8C0B-A345-9FC7-EAC6029C1367}" srcOrd="1" destOrd="0" presId="urn:microsoft.com/office/officeart/2008/layout/VerticalCurvedList"/>
    <dgm:cxn modelId="{61D44404-A035-C743-A33E-BD59F41BF792}" type="presParOf" srcId="{AA730A34-E73B-E84A-86BE-33B778A642E9}" destId="{E7CAA1D3-4B6D-674D-90A2-40409CAE3550}" srcOrd="2" destOrd="0" presId="urn:microsoft.com/office/officeart/2008/layout/VerticalCurvedList"/>
    <dgm:cxn modelId="{3588F560-7E9E-FA44-8BA9-B58963826CBA}" type="presParOf" srcId="{AA730A34-E73B-E84A-86BE-33B778A642E9}" destId="{0A9348ED-F97E-4641-B6A6-408705C7205B}" srcOrd="3" destOrd="0" presId="urn:microsoft.com/office/officeart/2008/layout/VerticalCurvedList"/>
    <dgm:cxn modelId="{E02757EC-0C2A-354C-8B3E-373CC0038ABD}" type="presParOf" srcId="{A50F4FD4-DB0B-B54F-BEB4-3AEA3C2425C1}" destId="{5166908E-0C83-1840-B795-B63CA7714F62}" srcOrd="1" destOrd="0" presId="urn:microsoft.com/office/officeart/2008/layout/VerticalCurvedList"/>
    <dgm:cxn modelId="{E09CF734-BA2B-6F4C-93C7-4EA0CB27759B}" type="presParOf" srcId="{A50F4FD4-DB0B-B54F-BEB4-3AEA3C2425C1}" destId="{03EB335E-6337-BE48-8BC5-04BF7B2A66BE}" srcOrd="2" destOrd="0" presId="urn:microsoft.com/office/officeart/2008/layout/VerticalCurvedList"/>
    <dgm:cxn modelId="{741AC919-60B4-FC4F-B9C1-E7CBE7AEF31A}" type="presParOf" srcId="{03EB335E-6337-BE48-8BC5-04BF7B2A66BE}" destId="{66350859-72A6-9F4D-B6F3-1ACD3778560E}" srcOrd="0" destOrd="0" presId="urn:microsoft.com/office/officeart/2008/layout/VerticalCurvedList"/>
    <dgm:cxn modelId="{0C96EE19-459E-DB44-907C-519C1F92F188}" type="presParOf" srcId="{A50F4FD4-DB0B-B54F-BEB4-3AEA3C2425C1}" destId="{88F2CA8E-D527-8F40-955A-825266524673}" srcOrd="3" destOrd="0" presId="urn:microsoft.com/office/officeart/2008/layout/VerticalCurvedList"/>
    <dgm:cxn modelId="{463FFA28-CA15-7D4F-AE2F-E95AC46BDD88}" type="presParOf" srcId="{A50F4FD4-DB0B-B54F-BEB4-3AEA3C2425C1}" destId="{A4E7F770-9A73-6846-89CF-C22DCEB0977D}" srcOrd="4" destOrd="0" presId="urn:microsoft.com/office/officeart/2008/layout/VerticalCurvedList"/>
    <dgm:cxn modelId="{583D65EF-19E1-5345-B8FE-B26B70EB1590}" type="presParOf" srcId="{A4E7F770-9A73-6846-89CF-C22DCEB0977D}" destId="{7B590F4A-7617-F14D-9001-4B6FDFCBCA71}" srcOrd="0" destOrd="0" presId="urn:microsoft.com/office/officeart/2008/layout/VerticalCurvedList"/>
    <dgm:cxn modelId="{B45D127B-D711-494F-8268-88628FC00E7B}" type="presParOf" srcId="{A50F4FD4-DB0B-B54F-BEB4-3AEA3C2425C1}" destId="{38B10D72-B309-5E43-BEDE-4588AA37DB22}" srcOrd="5" destOrd="0" presId="urn:microsoft.com/office/officeart/2008/layout/VerticalCurvedList"/>
    <dgm:cxn modelId="{CF616F65-E50F-4741-AA46-74DB66B31591}" type="presParOf" srcId="{A50F4FD4-DB0B-B54F-BEB4-3AEA3C2425C1}" destId="{D8159185-3234-AF4A-895B-42C07FF45EDD}" srcOrd="6" destOrd="0" presId="urn:microsoft.com/office/officeart/2008/layout/VerticalCurvedList"/>
    <dgm:cxn modelId="{B5E11E30-FD27-1F4B-AAF9-588D76F40007}" type="presParOf" srcId="{D8159185-3234-AF4A-895B-42C07FF45EDD}" destId="{E4AE752F-3227-6346-A09A-967B9A90A792}"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9EA86A-9933-F545-89DA-B6C93390CF4F}" type="doc">
      <dgm:prSet loTypeId="urn:microsoft.com/office/officeart/2008/layout/VerticalCurvedList" loCatId="list" qsTypeId="urn:microsoft.com/office/officeart/2005/8/quickstyle/simple3" qsCatId="simple" csTypeId="urn:microsoft.com/office/officeart/2005/8/colors/accent0_3" csCatId="mainScheme" phldr="1"/>
      <dgm:spPr/>
      <dgm:t>
        <a:bodyPr/>
        <a:lstStyle/>
        <a:p>
          <a:endParaRPr lang="en-GB"/>
        </a:p>
      </dgm:t>
    </dgm:pt>
    <dgm:pt modelId="{DD8BD97D-A45C-ED4F-BB18-9AD52FA03736}">
      <dgm:prSet phldrT="[Text]" phldr="0"/>
      <dgm:spPr/>
      <dgm:t>
        <a:bodyPr/>
        <a:lstStyle/>
        <a:p>
          <a:r>
            <a:rPr lang="en-GB" dirty="0">
              <a:latin typeface="Arial" panose="020B0604020202020204" pitchFamily="34" charset="0"/>
              <a:cs typeface="Arial" panose="020B0604020202020204" pitchFamily="34" charset="0"/>
            </a:rPr>
            <a:t>Ethics</a:t>
          </a:r>
          <a:r>
            <a:rPr lang="en-GB" dirty="0"/>
            <a:t> </a:t>
          </a:r>
        </a:p>
      </dgm:t>
    </dgm:pt>
    <dgm:pt modelId="{0019CBC4-F3FF-554D-9992-7BBF58344C7D}" type="parTrans" cxnId="{00618E86-36C1-564C-B66C-4671BE63750B}">
      <dgm:prSet/>
      <dgm:spPr/>
      <dgm:t>
        <a:bodyPr/>
        <a:lstStyle/>
        <a:p>
          <a:endParaRPr lang="en-GB"/>
        </a:p>
      </dgm:t>
    </dgm:pt>
    <dgm:pt modelId="{854DAE14-217A-4649-9A4C-23159C37BF54}" type="sibTrans" cxnId="{00618E86-36C1-564C-B66C-4671BE63750B}">
      <dgm:prSet/>
      <dgm:spPr/>
      <dgm:t>
        <a:bodyPr/>
        <a:lstStyle/>
        <a:p>
          <a:endParaRPr lang="en-GB"/>
        </a:p>
      </dgm:t>
    </dgm:pt>
    <dgm:pt modelId="{CC1DB4A7-33FB-2645-AC19-40972210E119}">
      <dgm:prSet/>
      <dgm:spPr/>
      <dgm:t>
        <a:bodyPr/>
        <a:lstStyle/>
        <a:p>
          <a:r>
            <a:rPr lang="en-GB" dirty="0">
              <a:latin typeface="Arial" panose="020B0604020202020204" pitchFamily="34" charset="0"/>
              <a:cs typeface="Arial" panose="020B0604020202020204" pitchFamily="34" charset="0"/>
            </a:rPr>
            <a:t>Time line</a:t>
          </a:r>
        </a:p>
      </dgm:t>
    </dgm:pt>
    <dgm:pt modelId="{BC867F5D-38B4-FF47-86A1-63EF9A753DD7}" type="parTrans" cxnId="{2B6CD002-4B49-334B-AA28-ACD528150E4C}">
      <dgm:prSet/>
      <dgm:spPr/>
      <dgm:t>
        <a:bodyPr/>
        <a:lstStyle/>
        <a:p>
          <a:endParaRPr lang="en-GB"/>
        </a:p>
      </dgm:t>
    </dgm:pt>
    <dgm:pt modelId="{3FF23882-9E25-C046-AFB3-F834310196E7}" type="sibTrans" cxnId="{2B6CD002-4B49-334B-AA28-ACD528150E4C}">
      <dgm:prSet/>
      <dgm:spPr/>
      <dgm:t>
        <a:bodyPr/>
        <a:lstStyle/>
        <a:p>
          <a:endParaRPr lang="en-GB"/>
        </a:p>
      </dgm:t>
    </dgm:pt>
    <dgm:pt modelId="{3BF6C86B-ED2A-1A4A-97D8-3690D5D82F76}">
      <dgm:prSet/>
      <dgm:spPr/>
      <dgm:t>
        <a:bodyPr/>
        <a:lstStyle/>
        <a:p>
          <a:r>
            <a:rPr lang="en-GB" dirty="0">
              <a:latin typeface="Arial" panose="020B0604020202020204" pitchFamily="34" charset="0"/>
              <a:cs typeface="Arial" panose="020B0604020202020204" pitchFamily="34" charset="0"/>
            </a:rPr>
            <a:t>Hypothesis</a:t>
          </a:r>
          <a:r>
            <a:rPr lang="en-GB" dirty="0"/>
            <a:t> </a:t>
          </a:r>
        </a:p>
      </dgm:t>
    </dgm:pt>
    <dgm:pt modelId="{61CE354E-0C7B-5641-8394-22C8CD561A3E}" type="parTrans" cxnId="{0AE3B262-575F-6943-8087-69E495891CB9}">
      <dgm:prSet/>
      <dgm:spPr/>
      <dgm:t>
        <a:bodyPr/>
        <a:lstStyle/>
        <a:p>
          <a:endParaRPr lang="en-GB"/>
        </a:p>
      </dgm:t>
    </dgm:pt>
    <dgm:pt modelId="{4410AF24-667A-8843-9148-AB1F31AC8000}" type="sibTrans" cxnId="{0AE3B262-575F-6943-8087-69E495891CB9}">
      <dgm:prSet/>
      <dgm:spPr/>
      <dgm:t>
        <a:bodyPr/>
        <a:lstStyle/>
        <a:p>
          <a:endParaRPr lang="en-GB"/>
        </a:p>
      </dgm:t>
    </dgm:pt>
    <dgm:pt modelId="{C3ECA84F-6C40-274A-A546-87FF3345896E}">
      <dgm:prSet/>
      <dgm:spPr/>
      <dgm:t>
        <a:bodyPr/>
        <a:lstStyle/>
        <a:p>
          <a:r>
            <a:rPr lang="en-GB" dirty="0">
              <a:latin typeface="Arial" panose="020B0604020202020204" pitchFamily="34" charset="0"/>
              <a:cs typeface="Arial" panose="020B0604020202020204" pitchFamily="34" charset="0"/>
            </a:rPr>
            <a:t>Reference </a:t>
          </a:r>
        </a:p>
      </dgm:t>
    </dgm:pt>
    <dgm:pt modelId="{A9A7AFF2-4128-4F46-9379-D52F8749A028}" type="parTrans" cxnId="{E3C8D438-0DB8-3E4E-BBFB-C20C6F8E43E0}">
      <dgm:prSet/>
      <dgm:spPr/>
      <dgm:t>
        <a:bodyPr/>
        <a:lstStyle/>
        <a:p>
          <a:endParaRPr lang="en-GB"/>
        </a:p>
      </dgm:t>
    </dgm:pt>
    <dgm:pt modelId="{B129043E-1FEB-594B-9826-9E97B5DFFFC4}" type="sibTrans" cxnId="{E3C8D438-0DB8-3E4E-BBFB-C20C6F8E43E0}">
      <dgm:prSet/>
      <dgm:spPr/>
      <dgm:t>
        <a:bodyPr/>
        <a:lstStyle/>
        <a:p>
          <a:endParaRPr lang="en-GB"/>
        </a:p>
      </dgm:t>
    </dgm:pt>
    <dgm:pt modelId="{B7B4F598-AB54-1F43-A09A-2EF859A57244}" type="pres">
      <dgm:prSet presAssocID="{F99EA86A-9933-F545-89DA-B6C93390CF4F}" presName="Name0" presStyleCnt="0">
        <dgm:presLayoutVars>
          <dgm:chMax val="7"/>
          <dgm:chPref val="7"/>
          <dgm:dir/>
        </dgm:presLayoutVars>
      </dgm:prSet>
      <dgm:spPr/>
    </dgm:pt>
    <dgm:pt modelId="{DF0049F7-DBD7-F84D-915A-6AEB8D11165D}" type="pres">
      <dgm:prSet presAssocID="{F99EA86A-9933-F545-89DA-B6C93390CF4F}" presName="Name1" presStyleCnt="0"/>
      <dgm:spPr/>
    </dgm:pt>
    <dgm:pt modelId="{BFCBEACC-4DBF-2040-9372-FC1406F12E12}" type="pres">
      <dgm:prSet presAssocID="{F99EA86A-9933-F545-89DA-B6C93390CF4F}" presName="cycle" presStyleCnt="0"/>
      <dgm:spPr/>
    </dgm:pt>
    <dgm:pt modelId="{AF7F0081-826A-F943-B088-1CB2055476B8}" type="pres">
      <dgm:prSet presAssocID="{F99EA86A-9933-F545-89DA-B6C93390CF4F}" presName="srcNode" presStyleLbl="node1" presStyleIdx="0" presStyleCnt="4"/>
      <dgm:spPr/>
    </dgm:pt>
    <dgm:pt modelId="{3E132F2C-EDC3-1241-93B6-766E29E29BB5}" type="pres">
      <dgm:prSet presAssocID="{F99EA86A-9933-F545-89DA-B6C93390CF4F}" presName="conn" presStyleLbl="parChTrans1D2" presStyleIdx="0" presStyleCnt="1"/>
      <dgm:spPr/>
    </dgm:pt>
    <dgm:pt modelId="{A702BF37-3245-B545-AD92-B8028DF51683}" type="pres">
      <dgm:prSet presAssocID="{F99EA86A-9933-F545-89DA-B6C93390CF4F}" presName="extraNode" presStyleLbl="node1" presStyleIdx="0" presStyleCnt="4"/>
      <dgm:spPr/>
    </dgm:pt>
    <dgm:pt modelId="{D37A85CC-676B-D247-A7E3-32E7138F7F94}" type="pres">
      <dgm:prSet presAssocID="{F99EA86A-9933-F545-89DA-B6C93390CF4F}" presName="dstNode" presStyleLbl="node1" presStyleIdx="0" presStyleCnt="4"/>
      <dgm:spPr/>
    </dgm:pt>
    <dgm:pt modelId="{0C37187E-F351-D243-ABB5-35DC3CA50356}" type="pres">
      <dgm:prSet presAssocID="{DD8BD97D-A45C-ED4F-BB18-9AD52FA03736}" presName="text_1" presStyleLbl="node1" presStyleIdx="0" presStyleCnt="4">
        <dgm:presLayoutVars>
          <dgm:bulletEnabled val="1"/>
        </dgm:presLayoutVars>
      </dgm:prSet>
      <dgm:spPr/>
    </dgm:pt>
    <dgm:pt modelId="{CF0712D0-EEB7-BA4A-879C-A49D592881F6}" type="pres">
      <dgm:prSet presAssocID="{DD8BD97D-A45C-ED4F-BB18-9AD52FA03736}" presName="accent_1" presStyleCnt="0"/>
      <dgm:spPr/>
    </dgm:pt>
    <dgm:pt modelId="{F64951C2-FFE8-9540-BC87-4A5442BF481C}" type="pres">
      <dgm:prSet presAssocID="{DD8BD97D-A45C-ED4F-BB18-9AD52FA03736}" presName="accentRepeatNode" presStyleLbl="solidFgAcc1" presStyleIdx="0" presStyleCnt="4"/>
      <dgm:spPr/>
    </dgm:pt>
    <dgm:pt modelId="{9C2FD130-DA9C-854B-9A0F-416350F7A1DD}" type="pres">
      <dgm:prSet presAssocID="{CC1DB4A7-33FB-2645-AC19-40972210E119}" presName="text_2" presStyleLbl="node1" presStyleIdx="1" presStyleCnt="4">
        <dgm:presLayoutVars>
          <dgm:bulletEnabled val="1"/>
        </dgm:presLayoutVars>
      </dgm:prSet>
      <dgm:spPr/>
    </dgm:pt>
    <dgm:pt modelId="{7ECE18A5-6B84-9A46-8CAE-FD8E408EEC0B}" type="pres">
      <dgm:prSet presAssocID="{CC1DB4A7-33FB-2645-AC19-40972210E119}" presName="accent_2" presStyleCnt="0"/>
      <dgm:spPr/>
    </dgm:pt>
    <dgm:pt modelId="{7527B468-CE76-8A4F-8931-633F5811D8E5}" type="pres">
      <dgm:prSet presAssocID="{CC1DB4A7-33FB-2645-AC19-40972210E119}" presName="accentRepeatNode" presStyleLbl="solidFgAcc1" presStyleIdx="1" presStyleCnt="4"/>
      <dgm:spPr/>
    </dgm:pt>
    <dgm:pt modelId="{0CB80A04-0316-8D4F-AE3C-2C64BFA5A5C7}" type="pres">
      <dgm:prSet presAssocID="{3BF6C86B-ED2A-1A4A-97D8-3690D5D82F76}" presName="text_3" presStyleLbl="node1" presStyleIdx="2" presStyleCnt="4">
        <dgm:presLayoutVars>
          <dgm:bulletEnabled val="1"/>
        </dgm:presLayoutVars>
      </dgm:prSet>
      <dgm:spPr/>
    </dgm:pt>
    <dgm:pt modelId="{DE21A0BB-FB0A-3042-BDF8-BD3C2965FFFB}" type="pres">
      <dgm:prSet presAssocID="{3BF6C86B-ED2A-1A4A-97D8-3690D5D82F76}" presName="accent_3" presStyleCnt="0"/>
      <dgm:spPr/>
    </dgm:pt>
    <dgm:pt modelId="{D27CD937-4B13-4C45-8918-C60D48D0E225}" type="pres">
      <dgm:prSet presAssocID="{3BF6C86B-ED2A-1A4A-97D8-3690D5D82F76}" presName="accentRepeatNode" presStyleLbl="solidFgAcc1" presStyleIdx="2" presStyleCnt="4"/>
      <dgm:spPr/>
    </dgm:pt>
    <dgm:pt modelId="{4D81E67D-A08A-264B-AF45-C8727261B659}" type="pres">
      <dgm:prSet presAssocID="{C3ECA84F-6C40-274A-A546-87FF3345896E}" presName="text_4" presStyleLbl="node1" presStyleIdx="3" presStyleCnt="4">
        <dgm:presLayoutVars>
          <dgm:bulletEnabled val="1"/>
        </dgm:presLayoutVars>
      </dgm:prSet>
      <dgm:spPr/>
    </dgm:pt>
    <dgm:pt modelId="{3ED7AEF7-1F4C-184C-8E3B-E071CCF3B733}" type="pres">
      <dgm:prSet presAssocID="{C3ECA84F-6C40-274A-A546-87FF3345896E}" presName="accent_4" presStyleCnt="0"/>
      <dgm:spPr/>
    </dgm:pt>
    <dgm:pt modelId="{D42F4514-2833-FB4D-BD96-EFACD3DF1FDD}" type="pres">
      <dgm:prSet presAssocID="{C3ECA84F-6C40-274A-A546-87FF3345896E}" presName="accentRepeatNode" presStyleLbl="solidFgAcc1" presStyleIdx="3" presStyleCnt="4"/>
      <dgm:spPr/>
    </dgm:pt>
  </dgm:ptLst>
  <dgm:cxnLst>
    <dgm:cxn modelId="{2B6CD002-4B49-334B-AA28-ACD528150E4C}" srcId="{F99EA86A-9933-F545-89DA-B6C93390CF4F}" destId="{CC1DB4A7-33FB-2645-AC19-40972210E119}" srcOrd="1" destOrd="0" parTransId="{BC867F5D-38B4-FF47-86A1-63EF9A753DD7}" sibTransId="{3FF23882-9E25-C046-AFB3-F834310196E7}"/>
    <dgm:cxn modelId="{6DE5971C-445B-8D4D-A847-68323DF5FFF4}" type="presOf" srcId="{DD8BD97D-A45C-ED4F-BB18-9AD52FA03736}" destId="{0C37187E-F351-D243-ABB5-35DC3CA50356}" srcOrd="0" destOrd="0" presId="urn:microsoft.com/office/officeart/2008/layout/VerticalCurvedList"/>
    <dgm:cxn modelId="{A6947C24-5D08-BB40-8742-F05FC22854B3}" type="presOf" srcId="{3BF6C86B-ED2A-1A4A-97D8-3690D5D82F76}" destId="{0CB80A04-0316-8D4F-AE3C-2C64BFA5A5C7}" srcOrd="0" destOrd="0" presId="urn:microsoft.com/office/officeart/2008/layout/VerticalCurvedList"/>
    <dgm:cxn modelId="{E3C8D438-0DB8-3E4E-BBFB-C20C6F8E43E0}" srcId="{F99EA86A-9933-F545-89DA-B6C93390CF4F}" destId="{C3ECA84F-6C40-274A-A546-87FF3345896E}" srcOrd="3" destOrd="0" parTransId="{A9A7AFF2-4128-4F46-9379-D52F8749A028}" sibTransId="{B129043E-1FEB-594B-9826-9E97B5DFFFC4}"/>
    <dgm:cxn modelId="{0AE3B262-575F-6943-8087-69E495891CB9}" srcId="{F99EA86A-9933-F545-89DA-B6C93390CF4F}" destId="{3BF6C86B-ED2A-1A4A-97D8-3690D5D82F76}" srcOrd="2" destOrd="0" parTransId="{61CE354E-0C7B-5641-8394-22C8CD561A3E}" sibTransId="{4410AF24-667A-8843-9148-AB1F31AC8000}"/>
    <dgm:cxn modelId="{F070AF56-839B-7F40-8B6B-F382DAB158D8}" type="presOf" srcId="{C3ECA84F-6C40-274A-A546-87FF3345896E}" destId="{4D81E67D-A08A-264B-AF45-C8727261B659}" srcOrd="0" destOrd="0" presId="urn:microsoft.com/office/officeart/2008/layout/VerticalCurvedList"/>
    <dgm:cxn modelId="{00618E86-36C1-564C-B66C-4671BE63750B}" srcId="{F99EA86A-9933-F545-89DA-B6C93390CF4F}" destId="{DD8BD97D-A45C-ED4F-BB18-9AD52FA03736}" srcOrd="0" destOrd="0" parTransId="{0019CBC4-F3FF-554D-9992-7BBF58344C7D}" sibTransId="{854DAE14-217A-4649-9A4C-23159C37BF54}"/>
    <dgm:cxn modelId="{C164BA9E-77CF-C24E-AB14-C7C2A398DD71}" type="presOf" srcId="{CC1DB4A7-33FB-2645-AC19-40972210E119}" destId="{9C2FD130-DA9C-854B-9A0F-416350F7A1DD}" srcOrd="0" destOrd="0" presId="urn:microsoft.com/office/officeart/2008/layout/VerticalCurvedList"/>
    <dgm:cxn modelId="{95444DB0-DF7C-7B4D-BB72-A2DF6B2DF633}" type="presOf" srcId="{854DAE14-217A-4649-9A4C-23159C37BF54}" destId="{3E132F2C-EDC3-1241-93B6-766E29E29BB5}" srcOrd="0" destOrd="0" presId="urn:microsoft.com/office/officeart/2008/layout/VerticalCurvedList"/>
    <dgm:cxn modelId="{259204B9-9E91-624B-B027-F3555FAD4DFB}" type="presOf" srcId="{F99EA86A-9933-F545-89DA-B6C93390CF4F}" destId="{B7B4F598-AB54-1F43-A09A-2EF859A57244}" srcOrd="0" destOrd="0" presId="urn:microsoft.com/office/officeart/2008/layout/VerticalCurvedList"/>
    <dgm:cxn modelId="{30A0DD94-0843-7E4A-B418-1D6B8691DDEF}" type="presParOf" srcId="{B7B4F598-AB54-1F43-A09A-2EF859A57244}" destId="{DF0049F7-DBD7-F84D-915A-6AEB8D11165D}" srcOrd="0" destOrd="0" presId="urn:microsoft.com/office/officeart/2008/layout/VerticalCurvedList"/>
    <dgm:cxn modelId="{81A59F18-2ED1-B848-9A4B-AC2A1641A478}" type="presParOf" srcId="{DF0049F7-DBD7-F84D-915A-6AEB8D11165D}" destId="{BFCBEACC-4DBF-2040-9372-FC1406F12E12}" srcOrd="0" destOrd="0" presId="urn:microsoft.com/office/officeart/2008/layout/VerticalCurvedList"/>
    <dgm:cxn modelId="{2077655B-F3B2-F447-AFB5-53D14D133EE3}" type="presParOf" srcId="{BFCBEACC-4DBF-2040-9372-FC1406F12E12}" destId="{AF7F0081-826A-F943-B088-1CB2055476B8}" srcOrd="0" destOrd="0" presId="urn:microsoft.com/office/officeart/2008/layout/VerticalCurvedList"/>
    <dgm:cxn modelId="{EACBAF9B-1061-1C43-A60C-F98AB40AC958}" type="presParOf" srcId="{BFCBEACC-4DBF-2040-9372-FC1406F12E12}" destId="{3E132F2C-EDC3-1241-93B6-766E29E29BB5}" srcOrd="1" destOrd="0" presId="urn:microsoft.com/office/officeart/2008/layout/VerticalCurvedList"/>
    <dgm:cxn modelId="{EDF2E183-AF79-C043-8F13-B1528A5EF695}" type="presParOf" srcId="{BFCBEACC-4DBF-2040-9372-FC1406F12E12}" destId="{A702BF37-3245-B545-AD92-B8028DF51683}" srcOrd="2" destOrd="0" presId="urn:microsoft.com/office/officeart/2008/layout/VerticalCurvedList"/>
    <dgm:cxn modelId="{A3349716-1417-D249-9324-6F3A817C02EA}" type="presParOf" srcId="{BFCBEACC-4DBF-2040-9372-FC1406F12E12}" destId="{D37A85CC-676B-D247-A7E3-32E7138F7F94}" srcOrd="3" destOrd="0" presId="urn:microsoft.com/office/officeart/2008/layout/VerticalCurvedList"/>
    <dgm:cxn modelId="{D2A84EE0-1E74-8443-BB55-E10E52B01BBD}" type="presParOf" srcId="{DF0049F7-DBD7-F84D-915A-6AEB8D11165D}" destId="{0C37187E-F351-D243-ABB5-35DC3CA50356}" srcOrd="1" destOrd="0" presId="urn:microsoft.com/office/officeart/2008/layout/VerticalCurvedList"/>
    <dgm:cxn modelId="{E53D26B7-490B-A54F-9452-13935CCCB731}" type="presParOf" srcId="{DF0049F7-DBD7-F84D-915A-6AEB8D11165D}" destId="{CF0712D0-EEB7-BA4A-879C-A49D592881F6}" srcOrd="2" destOrd="0" presId="urn:microsoft.com/office/officeart/2008/layout/VerticalCurvedList"/>
    <dgm:cxn modelId="{EF6064C8-781A-4340-B3C2-C5A20E47684C}" type="presParOf" srcId="{CF0712D0-EEB7-BA4A-879C-A49D592881F6}" destId="{F64951C2-FFE8-9540-BC87-4A5442BF481C}" srcOrd="0" destOrd="0" presId="urn:microsoft.com/office/officeart/2008/layout/VerticalCurvedList"/>
    <dgm:cxn modelId="{9E7EC7CE-9954-0C4E-A019-719FBDD361ED}" type="presParOf" srcId="{DF0049F7-DBD7-F84D-915A-6AEB8D11165D}" destId="{9C2FD130-DA9C-854B-9A0F-416350F7A1DD}" srcOrd="3" destOrd="0" presId="urn:microsoft.com/office/officeart/2008/layout/VerticalCurvedList"/>
    <dgm:cxn modelId="{1A3575F0-17FF-A541-9B05-9E1A0A0E52CE}" type="presParOf" srcId="{DF0049F7-DBD7-F84D-915A-6AEB8D11165D}" destId="{7ECE18A5-6B84-9A46-8CAE-FD8E408EEC0B}" srcOrd="4" destOrd="0" presId="urn:microsoft.com/office/officeart/2008/layout/VerticalCurvedList"/>
    <dgm:cxn modelId="{13DB29B4-260F-B645-A104-E90A40B8EB95}" type="presParOf" srcId="{7ECE18A5-6B84-9A46-8CAE-FD8E408EEC0B}" destId="{7527B468-CE76-8A4F-8931-633F5811D8E5}" srcOrd="0" destOrd="0" presId="urn:microsoft.com/office/officeart/2008/layout/VerticalCurvedList"/>
    <dgm:cxn modelId="{8D1C8910-E5DA-1746-9BA6-2864AA6368A9}" type="presParOf" srcId="{DF0049F7-DBD7-F84D-915A-6AEB8D11165D}" destId="{0CB80A04-0316-8D4F-AE3C-2C64BFA5A5C7}" srcOrd="5" destOrd="0" presId="urn:microsoft.com/office/officeart/2008/layout/VerticalCurvedList"/>
    <dgm:cxn modelId="{9B9E96BC-86DD-824E-894A-FE5349C0D841}" type="presParOf" srcId="{DF0049F7-DBD7-F84D-915A-6AEB8D11165D}" destId="{DE21A0BB-FB0A-3042-BDF8-BD3C2965FFFB}" srcOrd="6" destOrd="0" presId="urn:microsoft.com/office/officeart/2008/layout/VerticalCurvedList"/>
    <dgm:cxn modelId="{F803EE52-69EE-904A-99BE-8E6A412B20EE}" type="presParOf" srcId="{DE21A0BB-FB0A-3042-BDF8-BD3C2965FFFB}" destId="{D27CD937-4B13-4C45-8918-C60D48D0E225}" srcOrd="0" destOrd="0" presId="urn:microsoft.com/office/officeart/2008/layout/VerticalCurvedList"/>
    <dgm:cxn modelId="{80626783-EE75-BD41-85A3-602AD57E4A1C}" type="presParOf" srcId="{DF0049F7-DBD7-F84D-915A-6AEB8D11165D}" destId="{4D81E67D-A08A-264B-AF45-C8727261B659}" srcOrd="7" destOrd="0" presId="urn:microsoft.com/office/officeart/2008/layout/VerticalCurvedList"/>
    <dgm:cxn modelId="{1B58BE51-EF28-3148-AFF2-3F3ED46BE6CD}" type="presParOf" srcId="{DF0049F7-DBD7-F84D-915A-6AEB8D11165D}" destId="{3ED7AEF7-1F4C-184C-8E3B-E071CCF3B733}" srcOrd="8" destOrd="0" presId="urn:microsoft.com/office/officeart/2008/layout/VerticalCurvedList"/>
    <dgm:cxn modelId="{2624482A-2705-344E-8B46-891A679B753F}" type="presParOf" srcId="{3ED7AEF7-1F4C-184C-8E3B-E071CCF3B733}" destId="{D42F4514-2833-FB4D-BD96-EFACD3DF1FDD}" srcOrd="0" destOrd="0" presId="urn:microsoft.com/office/officeart/2008/layout/VerticalCurv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7F5C8B-DEFC-444D-A2A2-4F9FB148351F}" type="doc">
      <dgm:prSet loTypeId="urn:microsoft.com/office/officeart/2008/layout/HorizontalMultiLevelHierarchy" loCatId="hierarchy" qsTypeId="urn:microsoft.com/office/officeart/2005/8/quickstyle/simple1" qsCatId="simple" csTypeId="urn:microsoft.com/office/officeart/2005/8/colors/colorful4" csCatId="colorful" phldr="1"/>
      <dgm:spPr/>
      <dgm:t>
        <a:bodyPr/>
        <a:lstStyle/>
        <a:p>
          <a:endParaRPr lang="en-GB"/>
        </a:p>
      </dgm:t>
    </dgm:pt>
    <dgm:pt modelId="{464FEB2E-9D14-144B-A8CC-10C91092636C}">
      <dgm:prSet phldrT="[Text]" phldr="0"/>
      <dgm:spPr/>
      <dgm:t>
        <a:bodyPr/>
        <a:lstStyle/>
        <a:p>
          <a:r>
            <a:rPr lang="en-GB"/>
            <a:t>Technology </a:t>
          </a:r>
        </a:p>
      </dgm:t>
    </dgm:pt>
    <dgm:pt modelId="{E36EBDE8-625B-6744-A6AD-7A6B94BECE7E}" type="parTrans" cxnId="{A510A29B-016D-2445-82A8-053C7D5A4507}">
      <dgm:prSet/>
      <dgm:spPr/>
      <dgm:t>
        <a:bodyPr/>
        <a:lstStyle/>
        <a:p>
          <a:endParaRPr lang="en-GB"/>
        </a:p>
      </dgm:t>
    </dgm:pt>
    <dgm:pt modelId="{E2FED0B7-5879-D44D-9469-10BC4455BC51}" type="sibTrans" cxnId="{A510A29B-016D-2445-82A8-053C7D5A4507}">
      <dgm:prSet/>
      <dgm:spPr/>
      <dgm:t>
        <a:bodyPr/>
        <a:lstStyle/>
        <a:p>
          <a:endParaRPr lang="en-GB"/>
        </a:p>
      </dgm:t>
    </dgm:pt>
    <dgm:pt modelId="{7EDF2743-AA94-8248-BCD1-F07AE550114B}">
      <dgm:prSet phldrT="[Text]" phldr="0"/>
      <dgm:spPr/>
      <dgm:t>
        <a:bodyPr/>
        <a:lstStyle/>
        <a:p>
          <a:r>
            <a:rPr lang="en-GB"/>
            <a:t>wifi</a:t>
          </a:r>
        </a:p>
      </dgm:t>
    </dgm:pt>
    <dgm:pt modelId="{F19B6A76-E208-F84E-835C-DC85A759F282}" type="parTrans" cxnId="{0C70645D-B0A9-2B40-A441-0CCEED726132}">
      <dgm:prSet/>
      <dgm:spPr/>
      <dgm:t>
        <a:bodyPr/>
        <a:lstStyle/>
        <a:p>
          <a:endParaRPr lang="en-GB"/>
        </a:p>
      </dgm:t>
    </dgm:pt>
    <dgm:pt modelId="{AFE3D17C-2499-F140-89B2-FEB364089B8D}" type="sibTrans" cxnId="{0C70645D-B0A9-2B40-A441-0CCEED726132}">
      <dgm:prSet/>
      <dgm:spPr/>
      <dgm:t>
        <a:bodyPr/>
        <a:lstStyle/>
        <a:p>
          <a:endParaRPr lang="en-GB"/>
        </a:p>
      </dgm:t>
    </dgm:pt>
    <dgm:pt modelId="{FBCF3E71-17C6-BA47-93F8-F8ED19C6EE71}">
      <dgm:prSet phldrT="[Text]" phldr="0"/>
      <dgm:spPr/>
      <dgm:t>
        <a:bodyPr/>
        <a:lstStyle/>
        <a:p>
          <a:r>
            <a:rPr lang="en-GB"/>
            <a:t>Laptops/tablets</a:t>
          </a:r>
        </a:p>
      </dgm:t>
    </dgm:pt>
    <dgm:pt modelId="{9F16C4BE-1D3F-D445-AA76-7206FF647188}" type="parTrans" cxnId="{054538F3-CAE1-484F-872E-94C0F4E8099D}">
      <dgm:prSet/>
      <dgm:spPr/>
      <dgm:t>
        <a:bodyPr/>
        <a:lstStyle/>
        <a:p>
          <a:endParaRPr lang="en-GB"/>
        </a:p>
      </dgm:t>
    </dgm:pt>
    <dgm:pt modelId="{E42A43F5-B613-6642-BA31-AFAF25D685FA}" type="sibTrans" cxnId="{054538F3-CAE1-484F-872E-94C0F4E8099D}">
      <dgm:prSet/>
      <dgm:spPr/>
      <dgm:t>
        <a:bodyPr/>
        <a:lstStyle/>
        <a:p>
          <a:endParaRPr lang="en-GB"/>
        </a:p>
      </dgm:t>
    </dgm:pt>
    <dgm:pt modelId="{DD9FB4F0-C931-8A4D-BF1E-1B9D66B63DA0}">
      <dgm:prSet phldrT="[Text]" phldr="0"/>
      <dgm:spPr/>
      <dgm:t>
        <a:bodyPr/>
        <a:lstStyle/>
        <a:p>
          <a:r>
            <a:rPr lang="en-GB"/>
            <a:t>Smart phones</a:t>
          </a:r>
        </a:p>
      </dgm:t>
    </dgm:pt>
    <dgm:pt modelId="{F1888618-E56D-9940-A7ED-F918301E0D8B}" type="parTrans" cxnId="{668AC5A0-7864-C84C-84C3-CFFA77302AB3}">
      <dgm:prSet/>
      <dgm:spPr/>
      <dgm:t>
        <a:bodyPr/>
        <a:lstStyle/>
        <a:p>
          <a:endParaRPr lang="en-GB"/>
        </a:p>
      </dgm:t>
    </dgm:pt>
    <dgm:pt modelId="{42472F71-C8B3-694A-AE19-9C0FD5C191F5}" type="sibTrans" cxnId="{668AC5A0-7864-C84C-84C3-CFFA77302AB3}">
      <dgm:prSet/>
      <dgm:spPr/>
      <dgm:t>
        <a:bodyPr/>
        <a:lstStyle/>
        <a:p>
          <a:endParaRPr lang="en-GB"/>
        </a:p>
      </dgm:t>
    </dgm:pt>
    <dgm:pt modelId="{32DD3593-5C51-6643-BD1D-67A6936A6089}">
      <dgm:prSet phldrT="[Text]" phldr="0"/>
      <dgm:spPr/>
      <dgm:t>
        <a:bodyPr/>
        <a:lstStyle/>
        <a:p>
          <a:r>
            <a:rPr lang="en-GB"/>
            <a:t>Note taking app</a:t>
          </a:r>
        </a:p>
      </dgm:t>
    </dgm:pt>
    <dgm:pt modelId="{3D729168-57B9-134A-89F0-93B7B861B7EA}" type="parTrans" cxnId="{15F87648-43C3-6540-AF23-CE04C7239E0A}">
      <dgm:prSet/>
      <dgm:spPr/>
      <dgm:t>
        <a:bodyPr/>
        <a:lstStyle/>
        <a:p>
          <a:endParaRPr lang="en-GB"/>
        </a:p>
      </dgm:t>
    </dgm:pt>
    <dgm:pt modelId="{AB099C6E-92B9-1743-98CE-07CBD755CA25}" type="sibTrans" cxnId="{15F87648-43C3-6540-AF23-CE04C7239E0A}">
      <dgm:prSet/>
      <dgm:spPr/>
      <dgm:t>
        <a:bodyPr/>
        <a:lstStyle/>
        <a:p>
          <a:endParaRPr lang="en-GB"/>
        </a:p>
      </dgm:t>
    </dgm:pt>
    <dgm:pt modelId="{ED1CA53B-0EDA-B94E-95D1-1C5571A66CFF}" type="pres">
      <dgm:prSet presAssocID="{CC7F5C8B-DEFC-444D-A2A2-4F9FB148351F}" presName="Name0" presStyleCnt="0">
        <dgm:presLayoutVars>
          <dgm:chPref val="1"/>
          <dgm:dir/>
          <dgm:animOne val="branch"/>
          <dgm:animLvl val="lvl"/>
          <dgm:resizeHandles val="exact"/>
        </dgm:presLayoutVars>
      </dgm:prSet>
      <dgm:spPr/>
    </dgm:pt>
    <dgm:pt modelId="{09F72987-9169-5B43-9FC0-83FBD786FD7B}" type="pres">
      <dgm:prSet presAssocID="{464FEB2E-9D14-144B-A8CC-10C91092636C}" presName="root1" presStyleCnt="0"/>
      <dgm:spPr/>
    </dgm:pt>
    <dgm:pt modelId="{106A6663-7DE5-8D46-AACC-F88BCEC535B0}" type="pres">
      <dgm:prSet presAssocID="{464FEB2E-9D14-144B-A8CC-10C91092636C}" presName="LevelOneTextNode" presStyleLbl="node0" presStyleIdx="0" presStyleCnt="1">
        <dgm:presLayoutVars>
          <dgm:chPref val="3"/>
        </dgm:presLayoutVars>
      </dgm:prSet>
      <dgm:spPr/>
    </dgm:pt>
    <dgm:pt modelId="{67E111E2-1B0E-B745-931D-32507DB2B72A}" type="pres">
      <dgm:prSet presAssocID="{464FEB2E-9D14-144B-A8CC-10C91092636C}" presName="level2hierChild" presStyleCnt="0"/>
      <dgm:spPr/>
    </dgm:pt>
    <dgm:pt modelId="{5B571922-57E5-2E4A-894B-C241697B30B2}" type="pres">
      <dgm:prSet presAssocID="{F19B6A76-E208-F84E-835C-DC85A759F282}" presName="conn2-1" presStyleLbl="parChTrans1D2" presStyleIdx="0" presStyleCnt="4"/>
      <dgm:spPr/>
    </dgm:pt>
    <dgm:pt modelId="{EFBD041C-6C52-AC47-A00B-189CAD32A16A}" type="pres">
      <dgm:prSet presAssocID="{F19B6A76-E208-F84E-835C-DC85A759F282}" presName="connTx" presStyleLbl="parChTrans1D2" presStyleIdx="0" presStyleCnt="4"/>
      <dgm:spPr/>
    </dgm:pt>
    <dgm:pt modelId="{AFD22D8C-564C-444D-903E-142ADDFB84E6}" type="pres">
      <dgm:prSet presAssocID="{7EDF2743-AA94-8248-BCD1-F07AE550114B}" presName="root2" presStyleCnt="0"/>
      <dgm:spPr/>
    </dgm:pt>
    <dgm:pt modelId="{2E6D694E-D630-8443-A091-D54C35595825}" type="pres">
      <dgm:prSet presAssocID="{7EDF2743-AA94-8248-BCD1-F07AE550114B}" presName="LevelTwoTextNode" presStyleLbl="node2" presStyleIdx="0" presStyleCnt="4">
        <dgm:presLayoutVars>
          <dgm:chPref val="3"/>
        </dgm:presLayoutVars>
      </dgm:prSet>
      <dgm:spPr/>
    </dgm:pt>
    <dgm:pt modelId="{497E77B6-6303-AF44-ADD1-46DF344BB623}" type="pres">
      <dgm:prSet presAssocID="{7EDF2743-AA94-8248-BCD1-F07AE550114B}" presName="level3hierChild" presStyleCnt="0"/>
      <dgm:spPr/>
    </dgm:pt>
    <dgm:pt modelId="{E2858DE2-CAAE-A04D-8525-3EA137EC2E03}" type="pres">
      <dgm:prSet presAssocID="{3D729168-57B9-134A-89F0-93B7B861B7EA}" presName="conn2-1" presStyleLbl="parChTrans1D2" presStyleIdx="1" presStyleCnt="4"/>
      <dgm:spPr/>
    </dgm:pt>
    <dgm:pt modelId="{F3A3ACCB-40C0-2C44-A02F-1C9B7036BDF8}" type="pres">
      <dgm:prSet presAssocID="{3D729168-57B9-134A-89F0-93B7B861B7EA}" presName="connTx" presStyleLbl="parChTrans1D2" presStyleIdx="1" presStyleCnt="4"/>
      <dgm:spPr/>
    </dgm:pt>
    <dgm:pt modelId="{14216735-2408-B249-900F-B6AD491BC68C}" type="pres">
      <dgm:prSet presAssocID="{32DD3593-5C51-6643-BD1D-67A6936A6089}" presName="root2" presStyleCnt="0"/>
      <dgm:spPr/>
    </dgm:pt>
    <dgm:pt modelId="{7A3DB5A0-269F-534A-8698-C07E67B2A515}" type="pres">
      <dgm:prSet presAssocID="{32DD3593-5C51-6643-BD1D-67A6936A6089}" presName="LevelTwoTextNode" presStyleLbl="node2" presStyleIdx="1" presStyleCnt="4">
        <dgm:presLayoutVars>
          <dgm:chPref val="3"/>
        </dgm:presLayoutVars>
      </dgm:prSet>
      <dgm:spPr/>
    </dgm:pt>
    <dgm:pt modelId="{124BA622-A758-9E47-A060-8404042D4061}" type="pres">
      <dgm:prSet presAssocID="{32DD3593-5C51-6643-BD1D-67A6936A6089}" presName="level3hierChild" presStyleCnt="0"/>
      <dgm:spPr/>
    </dgm:pt>
    <dgm:pt modelId="{8B18B2D6-6F8B-0748-AD4D-C4E457B5737B}" type="pres">
      <dgm:prSet presAssocID="{9F16C4BE-1D3F-D445-AA76-7206FF647188}" presName="conn2-1" presStyleLbl="parChTrans1D2" presStyleIdx="2" presStyleCnt="4"/>
      <dgm:spPr/>
    </dgm:pt>
    <dgm:pt modelId="{0C7A73BF-CDBE-6546-8874-65B046A390E9}" type="pres">
      <dgm:prSet presAssocID="{9F16C4BE-1D3F-D445-AA76-7206FF647188}" presName="connTx" presStyleLbl="parChTrans1D2" presStyleIdx="2" presStyleCnt="4"/>
      <dgm:spPr/>
    </dgm:pt>
    <dgm:pt modelId="{8DF9CC53-34AF-CD40-9AB2-7FB8FECA7FB9}" type="pres">
      <dgm:prSet presAssocID="{FBCF3E71-17C6-BA47-93F8-F8ED19C6EE71}" presName="root2" presStyleCnt="0"/>
      <dgm:spPr/>
    </dgm:pt>
    <dgm:pt modelId="{0ADDBEB3-DBA1-7749-AC00-D49C4FB98196}" type="pres">
      <dgm:prSet presAssocID="{FBCF3E71-17C6-BA47-93F8-F8ED19C6EE71}" presName="LevelTwoTextNode" presStyleLbl="node2" presStyleIdx="2" presStyleCnt="4">
        <dgm:presLayoutVars>
          <dgm:chPref val="3"/>
        </dgm:presLayoutVars>
      </dgm:prSet>
      <dgm:spPr/>
    </dgm:pt>
    <dgm:pt modelId="{DBD06429-025E-A64C-A58B-8591078C0CA3}" type="pres">
      <dgm:prSet presAssocID="{FBCF3E71-17C6-BA47-93F8-F8ED19C6EE71}" presName="level3hierChild" presStyleCnt="0"/>
      <dgm:spPr/>
    </dgm:pt>
    <dgm:pt modelId="{4F66A1A6-CC32-414A-8645-83D8938438A6}" type="pres">
      <dgm:prSet presAssocID="{F1888618-E56D-9940-A7ED-F918301E0D8B}" presName="conn2-1" presStyleLbl="parChTrans1D2" presStyleIdx="3" presStyleCnt="4"/>
      <dgm:spPr/>
    </dgm:pt>
    <dgm:pt modelId="{FA7B0EB6-B54D-FF46-A5A0-3C908781EEA7}" type="pres">
      <dgm:prSet presAssocID="{F1888618-E56D-9940-A7ED-F918301E0D8B}" presName="connTx" presStyleLbl="parChTrans1D2" presStyleIdx="3" presStyleCnt="4"/>
      <dgm:spPr/>
    </dgm:pt>
    <dgm:pt modelId="{1A2E7E0E-6CF2-0B47-A1AE-1E355548B41E}" type="pres">
      <dgm:prSet presAssocID="{DD9FB4F0-C931-8A4D-BF1E-1B9D66B63DA0}" presName="root2" presStyleCnt="0"/>
      <dgm:spPr/>
    </dgm:pt>
    <dgm:pt modelId="{1CECACBA-318C-B844-9C6A-C6F4EB677485}" type="pres">
      <dgm:prSet presAssocID="{DD9FB4F0-C931-8A4D-BF1E-1B9D66B63DA0}" presName="LevelTwoTextNode" presStyleLbl="node2" presStyleIdx="3" presStyleCnt="4">
        <dgm:presLayoutVars>
          <dgm:chPref val="3"/>
        </dgm:presLayoutVars>
      </dgm:prSet>
      <dgm:spPr/>
    </dgm:pt>
    <dgm:pt modelId="{9EA8F650-64DC-EE40-84BC-0BF147D0B262}" type="pres">
      <dgm:prSet presAssocID="{DD9FB4F0-C931-8A4D-BF1E-1B9D66B63DA0}" presName="level3hierChild" presStyleCnt="0"/>
      <dgm:spPr/>
    </dgm:pt>
  </dgm:ptLst>
  <dgm:cxnLst>
    <dgm:cxn modelId="{CDA62720-24C6-084A-9802-AC115939F28D}" type="presOf" srcId="{F1888618-E56D-9940-A7ED-F918301E0D8B}" destId="{4F66A1A6-CC32-414A-8645-83D8938438A6}" srcOrd="0" destOrd="0" presId="urn:microsoft.com/office/officeart/2008/layout/HorizontalMultiLevelHierarchy"/>
    <dgm:cxn modelId="{28421531-0509-1745-B057-63D562359D2C}" type="presOf" srcId="{F1888618-E56D-9940-A7ED-F918301E0D8B}" destId="{FA7B0EB6-B54D-FF46-A5A0-3C908781EEA7}" srcOrd="1" destOrd="0" presId="urn:microsoft.com/office/officeart/2008/layout/HorizontalMultiLevelHierarchy"/>
    <dgm:cxn modelId="{7837013A-565A-804F-AD01-48CA21570B64}" type="presOf" srcId="{9F16C4BE-1D3F-D445-AA76-7206FF647188}" destId="{8B18B2D6-6F8B-0748-AD4D-C4E457B5737B}" srcOrd="0" destOrd="0" presId="urn:microsoft.com/office/officeart/2008/layout/HorizontalMultiLevelHierarchy"/>
    <dgm:cxn modelId="{0C70645D-B0A9-2B40-A441-0CCEED726132}" srcId="{464FEB2E-9D14-144B-A8CC-10C91092636C}" destId="{7EDF2743-AA94-8248-BCD1-F07AE550114B}" srcOrd="0" destOrd="0" parTransId="{F19B6A76-E208-F84E-835C-DC85A759F282}" sibTransId="{AFE3D17C-2499-F140-89B2-FEB364089B8D}"/>
    <dgm:cxn modelId="{E5D8AA62-B663-3F44-A636-0F2A213B0ABE}" type="presOf" srcId="{7EDF2743-AA94-8248-BCD1-F07AE550114B}" destId="{2E6D694E-D630-8443-A091-D54C35595825}" srcOrd="0" destOrd="0" presId="urn:microsoft.com/office/officeart/2008/layout/HorizontalMultiLevelHierarchy"/>
    <dgm:cxn modelId="{23594E65-8BD3-044F-83E1-03D591783766}" type="presOf" srcId="{DD9FB4F0-C931-8A4D-BF1E-1B9D66B63DA0}" destId="{1CECACBA-318C-B844-9C6A-C6F4EB677485}" srcOrd="0" destOrd="0" presId="urn:microsoft.com/office/officeart/2008/layout/HorizontalMultiLevelHierarchy"/>
    <dgm:cxn modelId="{9C7DDB66-8A42-3B49-9E74-7621D53CF69E}" type="presOf" srcId="{3D729168-57B9-134A-89F0-93B7B861B7EA}" destId="{F3A3ACCB-40C0-2C44-A02F-1C9B7036BDF8}" srcOrd="1" destOrd="0" presId="urn:microsoft.com/office/officeart/2008/layout/HorizontalMultiLevelHierarchy"/>
    <dgm:cxn modelId="{15F87648-43C3-6540-AF23-CE04C7239E0A}" srcId="{464FEB2E-9D14-144B-A8CC-10C91092636C}" destId="{32DD3593-5C51-6643-BD1D-67A6936A6089}" srcOrd="1" destOrd="0" parTransId="{3D729168-57B9-134A-89F0-93B7B861B7EA}" sibTransId="{AB099C6E-92B9-1743-98CE-07CBD755CA25}"/>
    <dgm:cxn modelId="{AAB9176D-38B7-984D-B681-8E3EBC1295CB}" type="presOf" srcId="{32DD3593-5C51-6643-BD1D-67A6936A6089}" destId="{7A3DB5A0-269F-534A-8698-C07E67B2A515}" srcOrd="0" destOrd="0" presId="urn:microsoft.com/office/officeart/2008/layout/HorizontalMultiLevelHierarchy"/>
    <dgm:cxn modelId="{696D8F6F-7378-5B46-8913-1793C4700760}" type="presOf" srcId="{F19B6A76-E208-F84E-835C-DC85A759F282}" destId="{EFBD041C-6C52-AC47-A00B-189CAD32A16A}" srcOrd="1" destOrd="0" presId="urn:microsoft.com/office/officeart/2008/layout/HorizontalMultiLevelHierarchy"/>
    <dgm:cxn modelId="{CAE14773-5D71-7A47-823E-A34ACB8C51CD}" type="presOf" srcId="{CC7F5C8B-DEFC-444D-A2A2-4F9FB148351F}" destId="{ED1CA53B-0EDA-B94E-95D1-1C5571A66CFF}" srcOrd="0" destOrd="0" presId="urn:microsoft.com/office/officeart/2008/layout/HorizontalMultiLevelHierarchy"/>
    <dgm:cxn modelId="{A510A29B-016D-2445-82A8-053C7D5A4507}" srcId="{CC7F5C8B-DEFC-444D-A2A2-4F9FB148351F}" destId="{464FEB2E-9D14-144B-A8CC-10C91092636C}" srcOrd="0" destOrd="0" parTransId="{E36EBDE8-625B-6744-A6AD-7A6B94BECE7E}" sibTransId="{E2FED0B7-5879-D44D-9469-10BC4455BC51}"/>
    <dgm:cxn modelId="{668AC5A0-7864-C84C-84C3-CFFA77302AB3}" srcId="{464FEB2E-9D14-144B-A8CC-10C91092636C}" destId="{DD9FB4F0-C931-8A4D-BF1E-1B9D66B63DA0}" srcOrd="3" destOrd="0" parTransId="{F1888618-E56D-9940-A7ED-F918301E0D8B}" sibTransId="{42472F71-C8B3-694A-AE19-9C0FD5C191F5}"/>
    <dgm:cxn modelId="{6EB92CA3-66B2-474A-87B5-F3C42881772A}" type="presOf" srcId="{9F16C4BE-1D3F-D445-AA76-7206FF647188}" destId="{0C7A73BF-CDBE-6546-8874-65B046A390E9}" srcOrd="1" destOrd="0" presId="urn:microsoft.com/office/officeart/2008/layout/HorizontalMultiLevelHierarchy"/>
    <dgm:cxn modelId="{7D42D1A8-81E9-BD47-92B1-A7E910D5B1BE}" type="presOf" srcId="{F19B6A76-E208-F84E-835C-DC85A759F282}" destId="{5B571922-57E5-2E4A-894B-C241697B30B2}" srcOrd="0" destOrd="0" presId="urn:microsoft.com/office/officeart/2008/layout/HorizontalMultiLevelHierarchy"/>
    <dgm:cxn modelId="{73633CAE-88C2-0449-8B6B-65982EE53ABC}" type="presOf" srcId="{464FEB2E-9D14-144B-A8CC-10C91092636C}" destId="{106A6663-7DE5-8D46-AACC-F88BCEC535B0}" srcOrd="0" destOrd="0" presId="urn:microsoft.com/office/officeart/2008/layout/HorizontalMultiLevelHierarchy"/>
    <dgm:cxn modelId="{8BD1C5C5-B567-CF42-9EE3-28BD9905A159}" type="presOf" srcId="{FBCF3E71-17C6-BA47-93F8-F8ED19C6EE71}" destId="{0ADDBEB3-DBA1-7749-AC00-D49C4FB98196}" srcOrd="0" destOrd="0" presId="urn:microsoft.com/office/officeart/2008/layout/HorizontalMultiLevelHierarchy"/>
    <dgm:cxn modelId="{1995FAE7-8FB6-014F-8C80-69D1E35EDFE4}" type="presOf" srcId="{3D729168-57B9-134A-89F0-93B7B861B7EA}" destId="{E2858DE2-CAAE-A04D-8525-3EA137EC2E03}" srcOrd="0" destOrd="0" presId="urn:microsoft.com/office/officeart/2008/layout/HorizontalMultiLevelHierarchy"/>
    <dgm:cxn modelId="{054538F3-CAE1-484F-872E-94C0F4E8099D}" srcId="{464FEB2E-9D14-144B-A8CC-10C91092636C}" destId="{FBCF3E71-17C6-BA47-93F8-F8ED19C6EE71}" srcOrd="2" destOrd="0" parTransId="{9F16C4BE-1D3F-D445-AA76-7206FF647188}" sibTransId="{E42A43F5-B613-6642-BA31-AFAF25D685FA}"/>
    <dgm:cxn modelId="{1D0EDBC6-9673-4048-97FE-9C0DD5BFA4E9}" type="presParOf" srcId="{ED1CA53B-0EDA-B94E-95D1-1C5571A66CFF}" destId="{09F72987-9169-5B43-9FC0-83FBD786FD7B}" srcOrd="0" destOrd="0" presId="urn:microsoft.com/office/officeart/2008/layout/HorizontalMultiLevelHierarchy"/>
    <dgm:cxn modelId="{97F4DF1E-6D9E-D440-93F4-0FB93D9AB16B}" type="presParOf" srcId="{09F72987-9169-5B43-9FC0-83FBD786FD7B}" destId="{106A6663-7DE5-8D46-AACC-F88BCEC535B0}" srcOrd="0" destOrd="0" presId="urn:microsoft.com/office/officeart/2008/layout/HorizontalMultiLevelHierarchy"/>
    <dgm:cxn modelId="{584588E6-6F58-054A-AAE3-26C33343AE55}" type="presParOf" srcId="{09F72987-9169-5B43-9FC0-83FBD786FD7B}" destId="{67E111E2-1B0E-B745-931D-32507DB2B72A}" srcOrd="1" destOrd="0" presId="urn:microsoft.com/office/officeart/2008/layout/HorizontalMultiLevelHierarchy"/>
    <dgm:cxn modelId="{83F024EE-B89E-3840-BEB5-E0495CEEC23E}" type="presParOf" srcId="{67E111E2-1B0E-B745-931D-32507DB2B72A}" destId="{5B571922-57E5-2E4A-894B-C241697B30B2}" srcOrd="0" destOrd="0" presId="urn:microsoft.com/office/officeart/2008/layout/HorizontalMultiLevelHierarchy"/>
    <dgm:cxn modelId="{DF76DC73-0414-A444-A9D9-FBC188E812C1}" type="presParOf" srcId="{5B571922-57E5-2E4A-894B-C241697B30B2}" destId="{EFBD041C-6C52-AC47-A00B-189CAD32A16A}" srcOrd="0" destOrd="0" presId="urn:microsoft.com/office/officeart/2008/layout/HorizontalMultiLevelHierarchy"/>
    <dgm:cxn modelId="{8ADD8140-7C6A-E344-8046-CF33E14A699D}" type="presParOf" srcId="{67E111E2-1B0E-B745-931D-32507DB2B72A}" destId="{AFD22D8C-564C-444D-903E-142ADDFB84E6}" srcOrd="1" destOrd="0" presId="urn:microsoft.com/office/officeart/2008/layout/HorizontalMultiLevelHierarchy"/>
    <dgm:cxn modelId="{22839C4D-8FB9-8B4D-9CD0-C25F167EDA25}" type="presParOf" srcId="{AFD22D8C-564C-444D-903E-142ADDFB84E6}" destId="{2E6D694E-D630-8443-A091-D54C35595825}" srcOrd="0" destOrd="0" presId="urn:microsoft.com/office/officeart/2008/layout/HorizontalMultiLevelHierarchy"/>
    <dgm:cxn modelId="{11A3F89A-1D87-5A45-AC25-2568102F29F5}" type="presParOf" srcId="{AFD22D8C-564C-444D-903E-142ADDFB84E6}" destId="{497E77B6-6303-AF44-ADD1-46DF344BB623}" srcOrd="1" destOrd="0" presId="urn:microsoft.com/office/officeart/2008/layout/HorizontalMultiLevelHierarchy"/>
    <dgm:cxn modelId="{7244FB2E-0C91-C64A-9603-F97AEEEABCE1}" type="presParOf" srcId="{67E111E2-1B0E-B745-931D-32507DB2B72A}" destId="{E2858DE2-CAAE-A04D-8525-3EA137EC2E03}" srcOrd="2" destOrd="0" presId="urn:microsoft.com/office/officeart/2008/layout/HorizontalMultiLevelHierarchy"/>
    <dgm:cxn modelId="{CDAAE15F-1857-A74B-9E00-C36E4AA81329}" type="presParOf" srcId="{E2858DE2-CAAE-A04D-8525-3EA137EC2E03}" destId="{F3A3ACCB-40C0-2C44-A02F-1C9B7036BDF8}" srcOrd="0" destOrd="0" presId="urn:microsoft.com/office/officeart/2008/layout/HorizontalMultiLevelHierarchy"/>
    <dgm:cxn modelId="{72BB4721-E660-354C-85CB-A9B8F0004CB2}" type="presParOf" srcId="{67E111E2-1B0E-B745-931D-32507DB2B72A}" destId="{14216735-2408-B249-900F-B6AD491BC68C}" srcOrd="3" destOrd="0" presId="urn:microsoft.com/office/officeart/2008/layout/HorizontalMultiLevelHierarchy"/>
    <dgm:cxn modelId="{3A3EDDF2-393B-A247-9B3D-0899D408B782}" type="presParOf" srcId="{14216735-2408-B249-900F-B6AD491BC68C}" destId="{7A3DB5A0-269F-534A-8698-C07E67B2A515}" srcOrd="0" destOrd="0" presId="urn:microsoft.com/office/officeart/2008/layout/HorizontalMultiLevelHierarchy"/>
    <dgm:cxn modelId="{BC21B739-35F5-9C4A-BEB9-3535440DF035}" type="presParOf" srcId="{14216735-2408-B249-900F-B6AD491BC68C}" destId="{124BA622-A758-9E47-A060-8404042D4061}" srcOrd="1" destOrd="0" presId="urn:microsoft.com/office/officeart/2008/layout/HorizontalMultiLevelHierarchy"/>
    <dgm:cxn modelId="{EF783463-9037-F046-A9DC-704ABD8DD17B}" type="presParOf" srcId="{67E111E2-1B0E-B745-931D-32507DB2B72A}" destId="{8B18B2D6-6F8B-0748-AD4D-C4E457B5737B}" srcOrd="4" destOrd="0" presId="urn:microsoft.com/office/officeart/2008/layout/HorizontalMultiLevelHierarchy"/>
    <dgm:cxn modelId="{7477372B-C344-5C46-8CD3-686B0F5B6DC9}" type="presParOf" srcId="{8B18B2D6-6F8B-0748-AD4D-C4E457B5737B}" destId="{0C7A73BF-CDBE-6546-8874-65B046A390E9}" srcOrd="0" destOrd="0" presId="urn:microsoft.com/office/officeart/2008/layout/HorizontalMultiLevelHierarchy"/>
    <dgm:cxn modelId="{ECF13DF4-E849-D24A-A464-F65022E7B42F}" type="presParOf" srcId="{67E111E2-1B0E-B745-931D-32507DB2B72A}" destId="{8DF9CC53-34AF-CD40-9AB2-7FB8FECA7FB9}" srcOrd="5" destOrd="0" presId="urn:microsoft.com/office/officeart/2008/layout/HorizontalMultiLevelHierarchy"/>
    <dgm:cxn modelId="{B370B0DF-6D80-D945-8308-D078B35C9D11}" type="presParOf" srcId="{8DF9CC53-34AF-CD40-9AB2-7FB8FECA7FB9}" destId="{0ADDBEB3-DBA1-7749-AC00-D49C4FB98196}" srcOrd="0" destOrd="0" presId="urn:microsoft.com/office/officeart/2008/layout/HorizontalMultiLevelHierarchy"/>
    <dgm:cxn modelId="{6DE34127-F2BD-0E4B-9B4C-3AB9FEEA6D77}" type="presParOf" srcId="{8DF9CC53-34AF-CD40-9AB2-7FB8FECA7FB9}" destId="{DBD06429-025E-A64C-A58B-8591078C0CA3}" srcOrd="1" destOrd="0" presId="urn:microsoft.com/office/officeart/2008/layout/HorizontalMultiLevelHierarchy"/>
    <dgm:cxn modelId="{F542238B-784A-8046-9907-629E1ACE46AF}" type="presParOf" srcId="{67E111E2-1B0E-B745-931D-32507DB2B72A}" destId="{4F66A1A6-CC32-414A-8645-83D8938438A6}" srcOrd="6" destOrd="0" presId="urn:microsoft.com/office/officeart/2008/layout/HorizontalMultiLevelHierarchy"/>
    <dgm:cxn modelId="{01CA9C2A-7204-6F42-88AA-89E57D59B976}" type="presParOf" srcId="{4F66A1A6-CC32-414A-8645-83D8938438A6}" destId="{FA7B0EB6-B54D-FF46-A5A0-3C908781EEA7}" srcOrd="0" destOrd="0" presId="urn:microsoft.com/office/officeart/2008/layout/HorizontalMultiLevelHierarchy"/>
    <dgm:cxn modelId="{8CCE847B-20B8-D54E-B2FF-8A8D05F85051}" type="presParOf" srcId="{67E111E2-1B0E-B745-931D-32507DB2B72A}" destId="{1A2E7E0E-6CF2-0B47-A1AE-1E355548B41E}" srcOrd="7" destOrd="0" presId="urn:microsoft.com/office/officeart/2008/layout/HorizontalMultiLevelHierarchy"/>
    <dgm:cxn modelId="{DC01C8A5-0D93-A943-8585-E6EA0EFA5583}" type="presParOf" srcId="{1A2E7E0E-6CF2-0B47-A1AE-1E355548B41E}" destId="{1CECACBA-318C-B844-9C6A-C6F4EB677485}" srcOrd="0" destOrd="0" presId="urn:microsoft.com/office/officeart/2008/layout/HorizontalMultiLevelHierarchy"/>
    <dgm:cxn modelId="{8C0D22BA-273A-2E4D-94DD-B3663A7109B2}" type="presParOf" srcId="{1A2E7E0E-6CF2-0B47-A1AE-1E355548B41E}" destId="{9EA8F650-64DC-EE40-84BC-0BF147D0B262}"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73EE57-C109-BC4F-A714-2122B2A0EC8C}" type="doc">
      <dgm:prSet loTypeId="urn:microsoft.com/office/officeart/2005/8/layout/radial4" loCatId="relationship" qsTypeId="urn:microsoft.com/office/officeart/2005/8/quickstyle/3d5" qsCatId="3D" csTypeId="urn:microsoft.com/office/officeart/2005/8/colors/colorful5" csCatId="colorful" phldr="1"/>
      <dgm:spPr/>
      <dgm:t>
        <a:bodyPr/>
        <a:lstStyle/>
        <a:p>
          <a:endParaRPr lang="en-GB"/>
        </a:p>
      </dgm:t>
    </dgm:pt>
    <dgm:pt modelId="{8C4B631D-E77D-D648-BC77-D8A70E374E2A}">
      <dgm:prSet phldrT="[Text]" phldr="0"/>
      <dgm:spPr/>
      <dgm:t>
        <a:bodyPr/>
        <a:lstStyle/>
        <a:p>
          <a:r>
            <a:rPr lang="en-GB"/>
            <a:t> Research method</a:t>
          </a:r>
        </a:p>
      </dgm:t>
    </dgm:pt>
    <dgm:pt modelId="{DFC6BCF3-B056-BA42-BD6A-EF3E69C2C943}" type="parTrans" cxnId="{A80809CF-25F1-D949-A33B-6D85D5769FA6}">
      <dgm:prSet/>
      <dgm:spPr/>
      <dgm:t>
        <a:bodyPr/>
        <a:lstStyle/>
        <a:p>
          <a:endParaRPr lang="en-GB"/>
        </a:p>
      </dgm:t>
    </dgm:pt>
    <dgm:pt modelId="{C74C1AC2-B90D-CC4C-974F-D89FFAC4C090}" type="sibTrans" cxnId="{A80809CF-25F1-D949-A33B-6D85D5769FA6}">
      <dgm:prSet/>
      <dgm:spPr/>
      <dgm:t>
        <a:bodyPr/>
        <a:lstStyle/>
        <a:p>
          <a:endParaRPr lang="en-GB"/>
        </a:p>
      </dgm:t>
    </dgm:pt>
    <dgm:pt modelId="{CE73AB3E-8FA3-DC49-B884-3B79A0EB51AD}">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This will be a Quantitative  research </a:t>
          </a:r>
        </a:p>
      </dgm:t>
    </dgm:pt>
    <dgm:pt modelId="{F3B041A6-CD62-8A47-BD9A-7AEB4699A5C6}" type="parTrans" cxnId="{2CBCBDAB-436F-C94B-93AB-CB2483EEC4E8}">
      <dgm:prSet/>
      <dgm:spPr/>
      <dgm:t>
        <a:bodyPr/>
        <a:lstStyle/>
        <a:p>
          <a:endParaRPr lang="en-GB"/>
        </a:p>
      </dgm:t>
    </dgm:pt>
    <dgm:pt modelId="{97013B40-CB35-B248-9DB0-C22D1E04D633}" type="sibTrans" cxnId="{2CBCBDAB-436F-C94B-93AB-CB2483EEC4E8}">
      <dgm:prSet/>
      <dgm:spPr/>
      <dgm:t>
        <a:bodyPr/>
        <a:lstStyle/>
        <a:p>
          <a:endParaRPr lang="en-GB"/>
        </a:p>
      </dgm:t>
    </dgm:pt>
    <dgm:pt modelId="{7500540C-8704-BC41-83DF-2E03F2F4BC9D}">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Conducted through online Questionnaire</a:t>
          </a:r>
        </a:p>
      </dgm:t>
    </dgm:pt>
    <dgm:pt modelId="{7A8DA1D0-8A84-B441-88B8-2F165F38409D}" type="parTrans" cxnId="{3AFCFF16-0AF2-B949-B322-7F54CBC0186D}">
      <dgm:prSet/>
      <dgm:spPr/>
      <dgm:t>
        <a:bodyPr/>
        <a:lstStyle/>
        <a:p>
          <a:endParaRPr lang="en-GB"/>
        </a:p>
      </dgm:t>
    </dgm:pt>
    <dgm:pt modelId="{E16B762A-0354-B343-9966-47553B0C1FCE}" type="sibTrans" cxnId="{3AFCFF16-0AF2-B949-B322-7F54CBC0186D}">
      <dgm:prSet/>
      <dgm:spPr/>
      <dgm:t>
        <a:bodyPr/>
        <a:lstStyle/>
        <a:p>
          <a:endParaRPr lang="en-GB"/>
        </a:p>
      </dgm:t>
    </dgm:pt>
    <dgm:pt modelId="{87D6CB2B-7064-DC40-BF48-3D4AF1DCA738}">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Closed</a:t>
          </a:r>
          <a:r>
            <a:rPr lang="en-GB" sz="1200" b="1" dirty="0">
              <a:latin typeface="Arial" panose="020B0604020202020204" pitchFamily="34" charset="0"/>
              <a:cs typeface="Arial" panose="020B0604020202020204" pitchFamily="34" charset="0"/>
            </a:rPr>
            <a:t> </a:t>
          </a:r>
          <a:r>
            <a:rPr lang="en-GB" sz="1200" b="1" dirty="0">
              <a:solidFill>
                <a:schemeClr val="bg1"/>
              </a:solidFill>
              <a:latin typeface="Arial" panose="020B0604020202020204" pitchFamily="34" charset="0"/>
              <a:cs typeface="Arial" panose="020B0604020202020204" pitchFamily="34" charset="0"/>
            </a:rPr>
            <a:t>question</a:t>
          </a:r>
        </a:p>
      </dgm:t>
    </dgm:pt>
    <dgm:pt modelId="{18B24138-6077-8046-AADD-63A3A4EEA8FE}" type="parTrans" cxnId="{213FC124-7FF0-0348-AE86-53350F8F114F}">
      <dgm:prSet/>
      <dgm:spPr/>
      <dgm:t>
        <a:bodyPr/>
        <a:lstStyle/>
        <a:p>
          <a:endParaRPr lang="en-GB"/>
        </a:p>
      </dgm:t>
    </dgm:pt>
    <dgm:pt modelId="{BB6F996D-B50C-1C4E-A446-28A5CA81E9C8}" type="sibTrans" cxnId="{213FC124-7FF0-0348-AE86-53350F8F114F}">
      <dgm:prSet/>
      <dgm:spPr/>
      <dgm:t>
        <a:bodyPr/>
        <a:lstStyle/>
        <a:p>
          <a:endParaRPr lang="en-GB"/>
        </a:p>
      </dgm:t>
    </dgm:pt>
    <dgm:pt modelId="{5122D7BF-B17C-C54D-B992-1995745EFF8D}">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Rank</a:t>
          </a:r>
          <a:r>
            <a:rPr lang="en-GB" sz="1200" b="1" dirty="0">
              <a:latin typeface="Arial" panose="020B0604020202020204" pitchFamily="34" charset="0"/>
              <a:cs typeface="Arial" panose="020B0604020202020204" pitchFamily="34" charset="0"/>
            </a:rPr>
            <a:t> </a:t>
          </a:r>
          <a:r>
            <a:rPr lang="en-GB" sz="1200" b="1" dirty="0">
              <a:solidFill>
                <a:schemeClr val="bg1"/>
              </a:solidFill>
              <a:latin typeface="Arial" panose="020B0604020202020204" pitchFamily="34" charset="0"/>
              <a:cs typeface="Arial" panose="020B0604020202020204" pitchFamily="34" charset="0"/>
            </a:rPr>
            <a:t>order</a:t>
          </a:r>
        </a:p>
      </dgm:t>
    </dgm:pt>
    <dgm:pt modelId="{C92E6FE4-8F6E-EE4B-9DD8-2F526F15672A}" type="parTrans" cxnId="{13F67431-3DAC-0F49-ABFA-C6D6D7E6F578}">
      <dgm:prSet/>
      <dgm:spPr/>
      <dgm:t>
        <a:bodyPr/>
        <a:lstStyle/>
        <a:p>
          <a:endParaRPr lang="en-GB"/>
        </a:p>
      </dgm:t>
    </dgm:pt>
    <dgm:pt modelId="{8419B966-D132-7745-B059-BB130A3F519B}" type="sibTrans" cxnId="{13F67431-3DAC-0F49-ABFA-C6D6D7E6F578}">
      <dgm:prSet/>
      <dgm:spPr/>
      <dgm:t>
        <a:bodyPr/>
        <a:lstStyle/>
        <a:p>
          <a:endParaRPr lang="en-GB"/>
        </a:p>
      </dgm:t>
    </dgm:pt>
    <dgm:pt modelId="{CDA5C903-3753-6549-9111-8AAF79654BD4}">
      <dgm:prSet phldrT="[Text]" phldr="0"/>
      <dgm:spPr/>
      <dgm:t>
        <a:bodyPr/>
        <a:lstStyle/>
        <a:p>
          <a:r>
            <a:rPr lang="en-GB" b="1" dirty="0">
              <a:solidFill>
                <a:schemeClr val="bg1"/>
              </a:solidFill>
              <a:latin typeface="Arial" panose="020B0604020202020204" pitchFamily="34" charset="0"/>
              <a:cs typeface="Arial" panose="020B0604020202020204" pitchFamily="34" charset="0"/>
            </a:rPr>
            <a:t>Likert scale</a:t>
          </a:r>
        </a:p>
      </dgm:t>
    </dgm:pt>
    <dgm:pt modelId="{D01FAC66-F817-B14E-A1B5-F09638F42FCE}" type="parTrans" cxnId="{773B6524-0C20-B447-B6E7-4B0E30B97180}">
      <dgm:prSet/>
      <dgm:spPr/>
      <dgm:t>
        <a:bodyPr/>
        <a:lstStyle/>
        <a:p>
          <a:endParaRPr lang="en-GB"/>
        </a:p>
      </dgm:t>
    </dgm:pt>
    <dgm:pt modelId="{E3D3DE1F-4551-4147-A730-FDEC2CE5B967}" type="sibTrans" cxnId="{773B6524-0C20-B447-B6E7-4B0E30B97180}">
      <dgm:prSet/>
      <dgm:spPr/>
      <dgm:t>
        <a:bodyPr/>
        <a:lstStyle/>
        <a:p>
          <a:endParaRPr lang="en-GB"/>
        </a:p>
      </dgm:t>
    </dgm:pt>
    <dgm:pt modelId="{0EB02560-3B4D-D641-B014-4B5EFA06031D}">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Using student at UWTSD</a:t>
          </a:r>
        </a:p>
      </dgm:t>
    </dgm:pt>
    <dgm:pt modelId="{8B2F26F4-F836-0D4D-9D92-643872A1B2AD}" type="parTrans" cxnId="{FC3B6295-4E17-204A-A680-838FB90BD2C5}">
      <dgm:prSet/>
      <dgm:spPr/>
      <dgm:t>
        <a:bodyPr/>
        <a:lstStyle/>
        <a:p>
          <a:endParaRPr lang="en-GB"/>
        </a:p>
      </dgm:t>
    </dgm:pt>
    <dgm:pt modelId="{54F31C05-339D-4B44-A12F-E17041CDF5CB}" type="sibTrans" cxnId="{FC3B6295-4E17-204A-A680-838FB90BD2C5}">
      <dgm:prSet/>
      <dgm:spPr/>
      <dgm:t>
        <a:bodyPr/>
        <a:lstStyle/>
        <a:p>
          <a:endParaRPr lang="en-GB"/>
        </a:p>
      </dgm:t>
    </dgm:pt>
    <dgm:pt modelId="{88128064-7FC7-7740-8DB4-6079912144EF}">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Questionnaire will be collected</a:t>
          </a:r>
        </a:p>
      </dgm:t>
    </dgm:pt>
    <dgm:pt modelId="{184CF0B2-EA38-7744-B7D1-BE76C238492D}" type="parTrans" cxnId="{5FDF4DA0-F685-1740-B0E0-AC80084EABBC}">
      <dgm:prSet/>
      <dgm:spPr/>
      <dgm:t>
        <a:bodyPr/>
        <a:lstStyle/>
        <a:p>
          <a:endParaRPr lang="en-GB"/>
        </a:p>
      </dgm:t>
    </dgm:pt>
    <dgm:pt modelId="{AA6258E0-80C0-1243-8434-1895E8F3CEA5}" type="sibTrans" cxnId="{5FDF4DA0-F685-1740-B0E0-AC80084EABBC}">
      <dgm:prSet/>
      <dgm:spPr/>
      <dgm:t>
        <a:bodyPr/>
        <a:lstStyle/>
        <a:p>
          <a:endParaRPr lang="en-GB"/>
        </a:p>
      </dgm:t>
    </dgm:pt>
    <dgm:pt modelId="{C653F0A5-E7ED-F446-B684-E1A05D0ED291}">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 Analyse</a:t>
          </a:r>
        </a:p>
      </dgm:t>
    </dgm:pt>
    <dgm:pt modelId="{B3B11C5F-4B6E-FF40-9C75-B661B7E36AD4}" type="parTrans" cxnId="{4D2A508F-4E08-0F45-85AA-776FEB86F559}">
      <dgm:prSet/>
      <dgm:spPr/>
      <dgm:t>
        <a:bodyPr/>
        <a:lstStyle/>
        <a:p>
          <a:endParaRPr lang="en-GB"/>
        </a:p>
      </dgm:t>
    </dgm:pt>
    <dgm:pt modelId="{038FD787-DA76-E642-BE1C-426EB4B55D62}" type="sibTrans" cxnId="{4D2A508F-4E08-0F45-85AA-776FEB86F559}">
      <dgm:prSet/>
      <dgm:spPr/>
      <dgm:t>
        <a:bodyPr/>
        <a:lstStyle/>
        <a:p>
          <a:endParaRPr lang="en-GB"/>
        </a:p>
      </dgm:t>
    </dgm:pt>
    <dgm:pt modelId="{A892CAD9-13A6-6C44-A360-C0251E2E12EA}" type="pres">
      <dgm:prSet presAssocID="{6773EE57-C109-BC4F-A714-2122B2A0EC8C}" presName="cycle" presStyleCnt="0">
        <dgm:presLayoutVars>
          <dgm:chMax val="1"/>
          <dgm:dir/>
          <dgm:animLvl val="ctr"/>
          <dgm:resizeHandles val="exact"/>
        </dgm:presLayoutVars>
      </dgm:prSet>
      <dgm:spPr/>
    </dgm:pt>
    <dgm:pt modelId="{ABABC5EE-DE18-CA48-A747-ECE68C271DED}" type="pres">
      <dgm:prSet presAssocID="{8C4B631D-E77D-D648-BC77-D8A70E374E2A}" presName="centerShape" presStyleLbl="node0" presStyleIdx="0" presStyleCnt="1"/>
      <dgm:spPr/>
    </dgm:pt>
    <dgm:pt modelId="{977B50CA-D9AE-CC48-BF9D-543438B38C33}" type="pres">
      <dgm:prSet presAssocID="{F3B041A6-CD62-8A47-BD9A-7AEB4699A5C6}" presName="parTrans" presStyleLbl="bgSibTrans2D1" presStyleIdx="0" presStyleCnt="8"/>
      <dgm:spPr/>
    </dgm:pt>
    <dgm:pt modelId="{69DF9BA9-9511-894A-A447-A92957C8A222}" type="pres">
      <dgm:prSet presAssocID="{CE73AB3E-8FA3-DC49-B884-3B79A0EB51AD}" presName="node" presStyleLbl="node1" presStyleIdx="0" presStyleCnt="8">
        <dgm:presLayoutVars>
          <dgm:bulletEnabled val="1"/>
        </dgm:presLayoutVars>
      </dgm:prSet>
      <dgm:spPr/>
    </dgm:pt>
    <dgm:pt modelId="{4FFE37A9-EBF9-C145-86E6-2EBD5124B20D}" type="pres">
      <dgm:prSet presAssocID="{8B2F26F4-F836-0D4D-9D92-643872A1B2AD}" presName="parTrans" presStyleLbl="bgSibTrans2D1" presStyleIdx="1" presStyleCnt="8"/>
      <dgm:spPr/>
    </dgm:pt>
    <dgm:pt modelId="{083E7E97-48CD-1747-B60D-1E7DBE73CEDB}" type="pres">
      <dgm:prSet presAssocID="{0EB02560-3B4D-D641-B014-4B5EFA06031D}" presName="node" presStyleLbl="node1" presStyleIdx="1" presStyleCnt="8">
        <dgm:presLayoutVars>
          <dgm:bulletEnabled val="1"/>
        </dgm:presLayoutVars>
      </dgm:prSet>
      <dgm:spPr/>
    </dgm:pt>
    <dgm:pt modelId="{CC90CC72-6109-CE4E-B548-2E4A071C81B1}" type="pres">
      <dgm:prSet presAssocID="{7A8DA1D0-8A84-B441-88B8-2F165F38409D}" presName="parTrans" presStyleLbl="bgSibTrans2D1" presStyleIdx="2" presStyleCnt="8"/>
      <dgm:spPr/>
    </dgm:pt>
    <dgm:pt modelId="{971C0169-718D-6F4D-A3EF-B8FB0D98EF60}" type="pres">
      <dgm:prSet presAssocID="{7500540C-8704-BC41-83DF-2E03F2F4BC9D}" presName="node" presStyleLbl="node1" presStyleIdx="2" presStyleCnt="8">
        <dgm:presLayoutVars>
          <dgm:bulletEnabled val="1"/>
        </dgm:presLayoutVars>
      </dgm:prSet>
      <dgm:spPr/>
    </dgm:pt>
    <dgm:pt modelId="{899CF7F6-C450-7B4F-AE3B-EBC9E8C8881F}" type="pres">
      <dgm:prSet presAssocID="{18B24138-6077-8046-AADD-63A3A4EEA8FE}" presName="parTrans" presStyleLbl="bgSibTrans2D1" presStyleIdx="3" presStyleCnt="8"/>
      <dgm:spPr/>
    </dgm:pt>
    <dgm:pt modelId="{104F00D1-E7D3-0349-ACFD-73CD874AF7F2}" type="pres">
      <dgm:prSet presAssocID="{87D6CB2B-7064-DC40-BF48-3D4AF1DCA738}" presName="node" presStyleLbl="node1" presStyleIdx="3" presStyleCnt="8">
        <dgm:presLayoutVars>
          <dgm:bulletEnabled val="1"/>
        </dgm:presLayoutVars>
      </dgm:prSet>
      <dgm:spPr/>
    </dgm:pt>
    <dgm:pt modelId="{C43A2BE0-0CF9-304D-9422-8DC8AE3539E1}" type="pres">
      <dgm:prSet presAssocID="{C92E6FE4-8F6E-EE4B-9DD8-2F526F15672A}" presName="parTrans" presStyleLbl="bgSibTrans2D1" presStyleIdx="4" presStyleCnt="8"/>
      <dgm:spPr/>
    </dgm:pt>
    <dgm:pt modelId="{E4844154-21BD-564D-A0BE-CA7967A693F5}" type="pres">
      <dgm:prSet presAssocID="{5122D7BF-B17C-C54D-B992-1995745EFF8D}" presName="node" presStyleLbl="node1" presStyleIdx="4" presStyleCnt="8">
        <dgm:presLayoutVars>
          <dgm:bulletEnabled val="1"/>
        </dgm:presLayoutVars>
      </dgm:prSet>
      <dgm:spPr/>
    </dgm:pt>
    <dgm:pt modelId="{2A9DD7D4-8C05-9C46-8137-6FA9BE8A7A70}" type="pres">
      <dgm:prSet presAssocID="{D01FAC66-F817-B14E-A1B5-F09638F42FCE}" presName="parTrans" presStyleLbl="bgSibTrans2D1" presStyleIdx="5" presStyleCnt="8"/>
      <dgm:spPr/>
    </dgm:pt>
    <dgm:pt modelId="{DCB6324B-68FE-F247-926D-7488DB09845D}" type="pres">
      <dgm:prSet presAssocID="{CDA5C903-3753-6549-9111-8AAF79654BD4}" presName="node" presStyleLbl="node1" presStyleIdx="5" presStyleCnt="8">
        <dgm:presLayoutVars>
          <dgm:bulletEnabled val="1"/>
        </dgm:presLayoutVars>
      </dgm:prSet>
      <dgm:spPr/>
    </dgm:pt>
    <dgm:pt modelId="{1CEDB5F7-2B5F-0343-9ED9-6C94D7DB7616}" type="pres">
      <dgm:prSet presAssocID="{184CF0B2-EA38-7744-B7D1-BE76C238492D}" presName="parTrans" presStyleLbl="bgSibTrans2D1" presStyleIdx="6" presStyleCnt="8"/>
      <dgm:spPr/>
    </dgm:pt>
    <dgm:pt modelId="{CAC631D1-1553-FD40-9403-18D408DCEE8E}" type="pres">
      <dgm:prSet presAssocID="{88128064-7FC7-7740-8DB4-6079912144EF}" presName="node" presStyleLbl="node1" presStyleIdx="6" presStyleCnt="8">
        <dgm:presLayoutVars>
          <dgm:bulletEnabled val="1"/>
        </dgm:presLayoutVars>
      </dgm:prSet>
      <dgm:spPr/>
    </dgm:pt>
    <dgm:pt modelId="{50ADB6AC-274A-2F4D-AB3E-739AAD78D01D}" type="pres">
      <dgm:prSet presAssocID="{B3B11C5F-4B6E-FF40-9C75-B661B7E36AD4}" presName="parTrans" presStyleLbl="bgSibTrans2D1" presStyleIdx="7" presStyleCnt="8"/>
      <dgm:spPr/>
    </dgm:pt>
    <dgm:pt modelId="{1B483026-7EFE-7740-A814-715858B53B67}" type="pres">
      <dgm:prSet presAssocID="{C653F0A5-E7ED-F446-B684-E1A05D0ED291}" presName="node" presStyleLbl="node1" presStyleIdx="7" presStyleCnt="8">
        <dgm:presLayoutVars>
          <dgm:bulletEnabled val="1"/>
        </dgm:presLayoutVars>
      </dgm:prSet>
      <dgm:spPr/>
    </dgm:pt>
  </dgm:ptLst>
  <dgm:cxnLst>
    <dgm:cxn modelId="{891DA00E-0E58-CB46-A389-FE9CC8D65F5F}" type="presOf" srcId="{5122D7BF-B17C-C54D-B992-1995745EFF8D}" destId="{E4844154-21BD-564D-A0BE-CA7967A693F5}" srcOrd="0" destOrd="0" presId="urn:microsoft.com/office/officeart/2005/8/layout/radial4"/>
    <dgm:cxn modelId="{35159615-8C52-2A4D-961C-121542DCB9F1}" type="presOf" srcId="{8C4B631D-E77D-D648-BC77-D8A70E374E2A}" destId="{ABABC5EE-DE18-CA48-A747-ECE68C271DED}" srcOrd="0" destOrd="0" presId="urn:microsoft.com/office/officeart/2005/8/layout/radial4"/>
    <dgm:cxn modelId="{3AFCFF16-0AF2-B949-B322-7F54CBC0186D}" srcId="{8C4B631D-E77D-D648-BC77-D8A70E374E2A}" destId="{7500540C-8704-BC41-83DF-2E03F2F4BC9D}" srcOrd="2" destOrd="0" parTransId="{7A8DA1D0-8A84-B441-88B8-2F165F38409D}" sibTransId="{E16B762A-0354-B343-9966-47553B0C1FCE}"/>
    <dgm:cxn modelId="{773B6524-0C20-B447-B6E7-4B0E30B97180}" srcId="{8C4B631D-E77D-D648-BC77-D8A70E374E2A}" destId="{CDA5C903-3753-6549-9111-8AAF79654BD4}" srcOrd="5" destOrd="0" parTransId="{D01FAC66-F817-B14E-A1B5-F09638F42FCE}" sibTransId="{E3D3DE1F-4551-4147-A730-FDEC2CE5B967}"/>
    <dgm:cxn modelId="{213FC124-7FF0-0348-AE86-53350F8F114F}" srcId="{8C4B631D-E77D-D648-BC77-D8A70E374E2A}" destId="{87D6CB2B-7064-DC40-BF48-3D4AF1DCA738}" srcOrd="3" destOrd="0" parTransId="{18B24138-6077-8046-AADD-63A3A4EEA8FE}" sibTransId="{BB6F996D-B50C-1C4E-A446-28A5CA81E9C8}"/>
    <dgm:cxn modelId="{13F67431-3DAC-0F49-ABFA-C6D6D7E6F578}" srcId="{8C4B631D-E77D-D648-BC77-D8A70E374E2A}" destId="{5122D7BF-B17C-C54D-B992-1995745EFF8D}" srcOrd="4" destOrd="0" parTransId="{C92E6FE4-8F6E-EE4B-9DD8-2F526F15672A}" sibTransId="{8419B966-D132-7745-B059-BB130A3F519B}"/>
    <dgm:cxn modelId="{58A5F735-2965-3A49-85E0-5059AC01D728}" type="presOf" srcId="{7A8DA1D0-8A84-B441-88B8-2F165F38409D}" destId="{CC90CC72-6109-CE4E-B548-2E4A071C81B1}" srcOrd="0" destOrd="0" presId="urn:microsoft.com/office/officeart/2005/8/layout/radial4"/>
    <dgm:cxn modelId="{E526B665-6EF8-EC44-848A-EE70CCDE3B44}" type="presOf" srcId="{88128064-7FC7-7740-8DB4-6079912144EF}" destId="{CAC631D1-1553-FD40-9403-18D408DCEE8E}" srcOrd="0" destOrd="0" presId="urn:microsoft.com/office/officeart/2005/8/layout/radial4"/>
    <dgm:cxn modelId="{728F8D68-136E-A545-AE3B-46C57F8A71DD}" type="presOf" srcId="{87D6CB2B-7064-DC40-BF48-3D4AF1DCA738}" destId="{104F00D1-E7D3-0349-ACFD-73CD874AF7F2}" srcOrd="0" destOrd="0" presId="urn:microsoft.com/office/officeart/2005/8/layout/radial4"/>
    <dgm:cxn modelId="{C7CAFC4D-E369-7146-BC2C-852A6952BEDC}" type="presOf" srcId="{8B2F26F4-F836-0D4D-9D92-643872A1B2AD}" destId="{4FFE37A9-EBF9-C145-86E6-2EBD5124B20D}" srcOrd="0" destOrd="0" presId="urn:microsoft.com/office/officeart/2005/8/layout/radial4"/>
    <dgm:cxn modelId="{B6F18382-4CC2-9245-8382-7CFD933FC8B0}" type="presOf" srcId="{B3B11C5F-4B6E-FF40-9C75-B661B7E36AD4}" destId="{50ADB6AC-274A-2F4D-AB3E-739AAD78D01D}" srcOrd="0" destOrd="0" presId="urn:microsoft.com/office/officeart/2005/8/layout/radial4"/>
    <dgm:cxn modelId="{43328886-89F5-BC4C-B8D8-DF9FB7A82D51}" type="presOf" srcId="{184CF0B2-EA38-7744-B7D1-BE76C238492D}" destId="{1CEDB5F7-2B5F-0343-9ED9-6C94D7DB7616}" srcOrd="0" destOrd="0" presId="urn:microsoft.com/office/officeart/2005/8/layout/radial4"/>
    <dgm:cxn modelId="{4D2A508F-4E08-0F45-85AA-776FEB86F559}" srcId="{8C4B631D-E77D-D648-BC77-D8A70E374E2A}" destId="{C653F0A5-E7ED-F446-B684-E1A05D0ED291}" srcOrd="7" destOrd="0" parTransId="{B3B11C5F-4B6E-FF40-9C75-B661B7E36AD4}" sibTransId="{038FD787-DA76-E642-BE1C-426EB4B55D62}"/>
    <dgm:cxn modelId="{FC3B6295-4E17-204A-A680-838FB90BD2C5}" srcId="{8C4B631D-E77D-D648-BC77-D8A70E374E2A}" destId="{0EB02560-3B4D-D641-B014-4B5EFA06031D}" srcOrd="1" destOrd="0" parTransId="{8B2F26F4-F836-0D4D-9D92-643872A1B2AD}" sibTransId="{54F31C05-339D-4B44-A12F-E17041CDF5CB}"/>
    <dgm:cxn modelId="{DB43799E-933C-6145-A779-830F51E86889}" type="presOf" srcId="{C653F0A5-E7ED-F446-B684-E1A05D0ED291}" destId="{1B483026-7EFE-7740-A814-715858B53B67}" srcOrd="0" destOrd="0" presId="urn:microsoft.com/office/officeart/2005/8/layout/radial4"/>
    <dgm:cxn modelId="{5FDF4DA0-F685-1740-B0E0-AC80084EABBC}" srcId="{8C4B631D-E77D-D648-BC77-D8A70E374E2A}" destId="{88128064-7FC7-7740-8DB4-6079912144EF}" srcOrd="6" destOrd="0" parTransId="{184CF0B2-EA38-7744-B7D1-BE76C238492D}" sibTransId="{AA6258E0-80C0-1243-8434-1895E8F3CEA5}"/>
    <dgm:cxn modelId="{28E2F1A8-D05E-8343-853B-2F6CAE9C7A38}" type="presOf" srcId="{7500540C-8704-BC41-83DF-2E03F2F4BC9D}" destId="{971C0169-718D-6F4D-A3EF-B8FB0D98EF60}" srcOrd="0" destOrd="0" presId="urn:microsoft.com/office/officeart/2005/8/layout/radial4"/>
    <dgm:cxn modelId="{2CBCBDAB-436F-C94B-93AB-CB2483EEC4E8}" srcId="{8C4B631D-E77D-D648-BC77-D8A70E374E2A}" destId="{CE73AB3E-8FA3-DC49-B884-3B79A0EB51AD}" srcOrd="0" destOrd="0" parTransId="{F3B041A6-CD62-8A47-BD9A-7AEB4699A5C6}" sibTransId="{97013B40-CB35-B248-9DB0-C22D1E04D633}"/>
    <dgm:cxn modelId="{120F57B2-82FA-324E-8B96-A2FA514F4637}" type="presOf" srcId="{F3B041A6-CD62-8A47-BD9A-7AEB4699A5C6}" destId="{977B50CA-D9AE-CC48-BF9D-543438B38C33}" srcOrd="0" destOrd="0" presId="urn:microsoft.com/office/officeart/2005/8/layout/radial4"/>
    <dgm:cxn modelId="{479332B7-D7F1-EB4D-B206-71D99E970647}" type="presOf" srcId="{0EB02560-3B4D-D641-B014-4B5EFA06031D}" destId="{083E7E97-48CD-1747-B60D-1E7DBE73CEDB}" srcOrd="0" destOrd="0" presId="urn:microsoft.com/office/officeart/2005/8/layout/radial4"/>
    <dgm:cxn modelId="{9FD33BC2-584C-8E46-BDD8-F94CBB20E199}" type="presOf" srcId="{CE73AB3E-8FA3-DC49-B884-3B79A0EB51AD}" destId="{69DF9BA9-9511-894A-A447-A92957C8A222}" srcOrd="0" destOrd="0" presId="urn:microsoft.com/office/officeart/2005/8/layout/radial4"/>
    <dgm:cxn modelId="{C0F4E0CA-17C5-8944-876F-8B18F464774E}" type="presOf" srcId="{6773EE57-C109-BC4F-A714-2122B2A0EC8C}" destId="{A892CAD9-13A6-6C44-A360-C0251E2E12EA}" srcOrd="0" destOrd="0" presId="urn:microsoft.com/office/officeart/2005/8/layout/radial4"/>
    <dgm:cxn modelId="{B3526BCB-F5D1-0E4E-A61A-DA929EFC0E27}" type="presOf" srcId="{D01FAC66-F817-B14E-A1B5-F09638F42FCE}" destId="{2A9DD7D4-8C05-9C46-8137-6FA9BE8A7A70}" srcOrd="0" destOrd="0" presId="urn:microsoft.com/office/officeart/2005/8/layout/radial4"/>
    <dgm:cxn modelId="{A80809CF-25F1-D949-A33B-6D85D5769FA6}" srcId="{6773EE57-C109-BC4F-A714-2122B2A0EC8C}" destId="{8C4B631D-E77D-D648-BC77-D8A70E374E2A}" srcOrd="0" destOrd="0" parTransId="{DFC6BCF3-B056-BA42-BD6A-EF3E69C2C943}" sibTransId="{C74C1AC2-B90D-CC4C-974F-D89FFAC4C090}"/>
    <dgm:cxn modelId="{20C3FAD0-76D8-3246-BFF7-8D5270DC3FFC}" type="presOf" srcId="{C92E6FE4-8F6E-EE4B-9DD8-2F526F15672A}" destId="{C43A2BE0-0CF9-304D-9422-8DC8AE3539E1}" srcOrd="0" destOrd="0" presId="urn:microsoft.com/office/officeart/2005/8/layout/radial4"/>
    <dgm:cxn modelId="{5A6CC9DA-9FB6-F541-A8D8-9D1B576B9C7F}" type="presOf" srcId="{18B24138-6077-8046-AADD-63A3A4EEA8FE}" destId="{899CF7F6-C450-7B4F-AE3B-EBC9E8C8881F}" srcOrd="0" destOrd="0" presId="urn:microsoft.com/office/officeart/2005/8/layout/radial4"/>
    <dgm:cxn modelId="{17E03AE5-C0FD-E54A-8A67-F36BC5D2FE39}" type="presOf" srcId="{CDA5C903-3753-6549-9111-8AAF79654BD4}" destId="{DCB6324B-68FE-F247-926D-7488DB09845D}" srcOrd="0" destOrd="0" presId="urn:microsoft.com/office/officeart/2005/8/layout/radial4"/>
    <dgm:cxn modelId="{3EB1CB99-DEAE-BE4E-A055-CC499BA6C906}" type="presParOf" srcId="{A892CAD9-13A6-6C44-A360-C0251E2E12EA}" destId="{ABABC5EE-DE18-CA48-A747-ECE68C271DED}" srcOrd="0" destOrd="0" presId="urn:microsoft.com/office/officeart/2005/8/layout/radial4"/>
    <dgm:cxn modelId="{7E34B358-0126-E142-8051-B6A4EA2BD112}" type="presParOf" srcId="{A892CAD9-13A6-6C44-A360-C0251E2E12EA}" destId="{977B50CA-D9AE-CC48-BF9D-543438B38C33}" srcOrd="1" destOrd="0" presId="urn:microsoft.com/office/officeart/2005/8/layout/radial4"/>
    <dgm:cxn modelId="{7143089E-3110-5847-A72E-4CCD710C6992}" type="presParOf" srcId="{A892CAD9-13A6-6C44-A360-C0251E2E12EA}" destId="{69DF9BA9-9511-894A-A447-A92957C8A222}" srcOrd="2" destOrd="0" presId="urn:microsoft.com/office/officeart/2005/8/layout/radial4"/>
    <dgm:cxn modelId="{407361FA-83B9-0C49-B22D-8D213A3F69E3}" type="presParOf" srcId="{A892CAD9-13A6-6C44-A360-C0251E2E12EA}" destId="{4FFE37A9-EBF9-C145-86E6-2EBD5124B20D}" srcOrd="3" destOrd="0" presId="urn:microsoft.com/office/officeart/2005/8/layout/radial4"/>
    <dgm:cxn modelId="{A1597811-2C83-D244-951B-0349F8BD8DD6}" type="presParOf" srcId="{A892CAD9-13A6-6C44-A360-C0251E2E12EA}" destId="{083E7E97-48CD-1747-B60D-1E7DBE73CEDB}" srcOrd="4" destOrd="0" presId="urn:microsoft.com/office/officeart/2005/8/layout/radial4"/>
    <dgm:cxn modelId="{8EB4527A-32FC-3048-9C1F-EA471848D388}" type="presParOf" srcId="{A892CAD9-13A6-6C44-A360-C0251E2E12EA}" destId="{CC90CC72-6109-CE4E-B548-2E4A071C81B1}" srcOrd="5" destOrd="0" presId="urn:microsoft.com/office/officeart/2005/8/layout/radial4"/>
    <dgm:cxn modelId="{6DDADA5C-B136-E149-947B-AED80F097892}" type="presParOf" srcId="{A892CAD9-13A6-6C44-A360-C0251E2E12EA}" destId="{971C0169-718D-6F4D-A3EF-B8FB0D98EF60}" srcOrd="6" destOrd="0" presId="urn:microsoft.com/office/officeart/2005/8/layout/radial4"/>
    <dgm:cxn modelId="{F91D11E2-C9CF-D244-9EB9-13CA06065784}" type="presParOf" srcId="{A892CAD9-13A6-6C44-A360-C0251E2E12EA}" destId="{899CF7F6-C450-7B4F-AE3B-EBC9E8C8881F}" srcOrd="7" destOrd="0" presId="urn:microsoft.com/office/officeart/2005/8/layout/radial4"/>
    <dgm:cxn modelId="{DA43DCF2-7D50-A944-AC23-4106115346BB}" type="presParOf" srcId="{A892CAD9-13A6-6C44-A360-C0251E2E12EA}" destId="{104F00D1-E7D3-0349-ACFD-73CD874AF7F2}" srcOrd="8" destOrd="0" presId="urn:microsoft.com/office/officeart/2005/8/layout/radial4"/>
    <dgm:cxn modelId="{44CD5C97-2DB1-4342-A381-FCFA02136EF7}" type="presParOf" srcId="{A892CAD9-13A6-6C44-A360-C0251E2E12EA}" destId="{C43A2BE0-0CF9-304D-9422-8DC8AE3539E1}" srcOrd="9" destOrd="0" presId="urn:microsoft.com/office/officeart/2005/8/layout/radial4"/>
    <dgm:cxn modelId="{388099D7-9DF6-2C41-ADAA-642C07D76BEF}" type="presParOf" srcId="{A892CAD9-13A6-6C44-A360-C0251E2E12EA}" destId="{E4844154-21BD-564D-A0BE-CA7967A693F5}" srcOrd="10" destOrd="0" presId="urn:microsoft.com/office/officeart/2005/8/layout/radial4"/>
    <dgm:cxn modelId="{1B2580D5-E308-514D-8D55-06AE15C71203}" type="presParOf" srcId="{A892CAD9-13A6-6C44-A360-C0251E2E12EA}" destId="{2A9DD7D4-8C05-9C46-8137-6FA9BE8A7A70}" srcOrd="11" destOrd="0" presId="urn:microsoft.com/office/officeart/2005/8/layout/radial4"/>
    <dgm:cxn modelId="{CF0DF2AC-B013-5B48-876E-016126582153}" type="presParOf" srcId="{A892CAD9-13A6-6C44-A360-C0251E2E12EA}" destId="{DCB6324B-68FE-F247-926D-7488DB09845D}" srcOrd="12" destOrd="0" presId="urn:microsoft.com/office/officeart/2005/8/layout/radial4"/>
    <dgm:cxn modelId="{FDAF313D-112E-5841-AAE2-6FB80AE75D07}" type="presParOf" srcId="{A892CAD9-13A6-6C44-A360-C0251E2E12EA}" destId="{1CEDB5F7-2B5F-0343-9ED9-6C94D7DB7616}" srcOrd="13" destOrd="0" presId="urn:microsoft.com/office/officeart/2005/8/layout/radial4"/>
    <dgm:cxn modelId="{2D75782A-30F8-0149-8A19-6FD0D66E242A}" type="presParOf" srcId="{A892CAD9-13A6-6C44-A360-C0251E2E12EA}" destId="{CAC631D1-1553-FD40-9403-18D408DCEE8E}" srcOrd="14" destOrd="0" presId="urn:microsoft.com/office/officeart/2005/8/layout/radial4"/>
    <dgm:cxn modelId="{B424F723-2A74-7848-AB0A-C5CE05089B59}" type="presParOf" srcId="{A892CAD9-13A6-6C44-A360-C0251E2E12EA}" destId="{50ADB6AC-274A-2F4D-AB3E-739AAD78D01D}" srcOrd="15" destOrd="0" presId="urn:microsoft.com/office/officeart/2005/8/layout/radial4"/>
    <dgm:cxn modelId="{F3F22FA8-7231-9E44-B89B-0EACF91E37C7}" type="presParOf" srcId="{A892CAD9-13A6-6C44-A360-C0251E2E12EA}" destId="{1B483026-7EFE-7740-A814-715858B53B67}" srcOrd="16" destOrd="0" presId="urn:microsoft.com/office/officeart/2005/8/layout/radial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19C6F3-5AEA-F64B-A163-8D83B875BF4E}" type="doc">
      <dgm:prSet loTypeId="urn:microsoft.com/office/officeart/2005/8/layout/gear1" loCatId="process" qsTypeId="urn:microsoft.com/office/officeart/2005/8/quickstyle/simple3" qsCatId="simple" csTypeId="urn:microsoft.com/office/officeart/2005/8/colors/colorful5" csCatId="colorful" phldr="1"/>
      <dgm:spPr/>
      <dgm:t>
        <a:bodyPr/>
        <a:lstStyle/>
        <a:p>
          <a:endParaRPr lang="en-GB"/>
        </a:p>
      </dgm:t>
    </dgm:pt>
    <dgm:pt modelId="{69E4C099-6F06-3449-8473-EFB02E521833}">
      <dgm:prSet phldrT="[Text]" phldr="0"/>
      <dgm:spPr/>
      <dgm:t>
        <a:bodyPr/>
        <a:lstStyle/>
        <a:p>
          <a:r>
            <a:rPr lang="en-GB" dirty="0">
              <a:latin typeface="Arial" panose="020B0604020202020204" pitchFamily="34" charset="0"/>
              <a:cs typeface="Arial" panose="020B0604020202020204" pitchFamily="34" charset="0"/>
            </a:rPr>
            <a:t>Significant difference in How tech is used among students </a:t>
          </a:r>
        </a:p>
      </dgm:t>
    </dgm:pt>
    <dgm:pt modelId="{46BD520A-2813-0442-B817-6DB5DA9C1E81}" type="parTrans" cxnId="{191A63F1-4BAB-2B40-9D5A-9367B2F8C711}">
      <dgm:prSet/>
      <dgm:spPr/>
      <dgm:t>
        <a:bodyPr/>
        <a:lstStyle/>
        <a:p>
          <a:endParaRPr lang="en-GB"/>
        </a:p>
      </dgm:t>
    </dgm:pt>
    <dgm:pt modelId="{CFFD67E8-F020-5242-AB1E-FB2C5D8607E0}" type="sibTrans" cxnId="{191A63F1-4BAB-2B40-9D5A-9367B2F8C711}">
      <dgm:prSet/>
      <dgm:spPr/>
      <dgm:t>
        <a:bodyPr/>
        <a:lstStyle/>
        <a:p>
          <a:endParaRPr lang="en-GB"/>
        </a:p>
      </dgm:t>
    </dgm:pt>
    <dgm:pt modelId="{0B6EA490-D98B-DF4E-9483-88334BF0A728}">
      <dgm:prSet phldrT="[Text]" phldr="0"/>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More than 50% had or still in need</a:t>
          </a:r>
        </a:p>
      </dgm:t>
    </dgm:pt>
    <dgm:pt modelId="{F1B1CA0D-26A2-C247-8291-CAE3BB991279}" type="parTrans" cxnId="{9E6AFC3B-A033-CB42-A9EE-A2005E3E7CB3}">
      <dgm:prSet/>
      <dgm:spPr/>
      <dgm:t>
        <a:bodyPr/>
        <a:lstStyle/>
        <a:p>
          <a:endParaRPr lang="en-GB"/>
        </a:p>
      </dgm:t>
    </dgm:pt>
    <dgm:pt modelId="{8C29A3BE-1318-BD44-9BE7-5D6A2A87D467}" type="sibTrans" cxnId="{9E6AFC3B-A033-CB42-A9EE-A2005E3E7CB3}">
      <dgm:prSet/>
      <dgm:spPr/>
      <dgm:t>
        <a:bodyPr/>
        <a:lstStyle/>
        <a:p>
          <a:endParaRPr lang="en-GB"/>
        </a:p>
      </dgm:t>
    </dgm:pt>
    <dgm:pt modelId="{2F4C5B28-E6EE-8E4B-A0AC-B5E6AC55B963}">
      <dgm:prSet phldrT="[Text]" phldr="0"/>
      <dgm:spPr/>
      <dgm:t>
        <a:bodyPr/>
        <a:lstStyle/>
        <a:p>
          <a:r>
            <a:rPr lang="en-GB" dirty="0">
              <a:latin typeface="Arial" panose="020B0604020202020204" pitchFamily="34" charset="0"/>
              <a:cs typeface="Arial" panose="020B0604020202020204" pitchFamily="34" charset="0"/>
            </a:rPr>
            <a:t>High percent of students agree on training </a:t>
          </a:r>
        </a:p>
      </dgm:t>
    </dgm:pt>
    <dgm:pt modelId="{5F1A372E-7414-6149-8256-D310956A21C3}" type="parTrans" cxnId="{A6E11561-3FEE-B846-B6A8-AF58A015662E}">
      <dgm:prSet/>
      <dgm:spPr/>
      <dgm:t>
        <a:bodyPr/>
        <a:lstStyle/>
        <a:p>
          <a:endParaRPr lang="en-GB"/>
        </a:p>
      </dgm:t>
    </dgm:pt>
    <dgm:pt modelId="{8C187917-9A80-7E4E-BABC-750EF7739E64}" type="sibTrans" cxnId="{A6E11561-3FEE-B846-B6A8-AF58A015662E}">
      <dgm:prSet/>
      <dgm:spPr/>
      <dgm:t>
        <a:bodyPr/>
        <a:lstStyle/>
        <a:p>
          <a:endParaRPr lang="en-GB"/>
        </a:p>
      </dgm:t>
    </dgm:pt>
    <dgm:pt modelId="{B6E46C7D-E30F-574A-A2A5-619EE7E1499B}" type="pres">
      <dgm:prSet presAssocID="{D319C6F3-5AEA-F64B-A163-8D83B875BF4E}" presName="composite" presStyleCnt="0">
        <dgm:presLayoutVars>
          <dgm:chMax val="3"/>
          <dgm:animLvl val="lvl"/>
          <dgm:resizeHandles val="exact"/>
        </dgm:presLayoutVars>
      </dgm:prSet>
      <dgm:spPr/>
    </dgm:pt>
    <dgm:pt modelId="{E28E23E3-1F41-0E4A-9858-FE81E5D6F295}" type="pres">
      <dgm:prSet presAssocID="{69E4C099-6F06-3449-8473-EFB02E521833}" presName="gear1" presStyleLbl="node1" presStyleIdx="0" presStyleCnt="3">
        <dgm:presLayoutVars>
          <dgm:chMax val="1"/>
          <dgm:bulletEnabled val="1"/>
        </dgm:presLayoutVars>
      </dgm:prSet>
      <dgm:spPr/>
    </dgm:pt>
    <dgm:pt modelId="{5074F747-0B07-CA4F-BBBC-5E73493A2715}" type="pres">
      <dgm:prSet presAssocID="{69E4C099-6F06-3449-8473-EFB02E521833}" presName="gear1srcNode" presStyleLbl="node1" presStyleIdx="0" presStyleCnt="3"/>
      <dgm:spPr/>
    </dgm:pt>
    <dgm:pt modelId="{4615D99B-0211-2D42-83E7-AF5EDC57F9BE}" type="pres">
      <dgm:prSet presAssocID="{69E4C099-6F06-3449-8473-EFB02E521833}" presName="gear1dstNode" presStyleLbl="node1" presStyleIdx="0" presStyleCnt="3"/>
      <dgm:spPr/>
    </dgm:pt>
    <dgm:pt modelId="{16230D8F-7C55-884B-929F-A6AA23C26EA3}" type="pres">
      <dgm:prSet presAssocID="{0B6EA490-D98B-DF4E-9483-88334BF0A728}" presName="gear2" presStyleLbl="node1" presStyleIdx="1" presStyleCnt="3">
        <dgm:presLayoutVars>
          <dgm:chMax val="1"/>
          <dgm:bulletEnabled val="1"/>
        </dgm:presLayoutVars>
      </dgm:prSet>
      <dgm:spPr/>
    </dgm:pt>
    <dgm:pt modelId="{2AF1428C-3013-1043-8003-FAD2CBE09038}" type="pres">
      <dgm:prSet presAssocID="{0B6EA490-D98B-DF4E-9483-88334BF0A728}" presName="gear2srcNode" presStyleLbl="node1" presStyleIdx="1" presStyleCnt="3"/>
      <dgm:spPr/>
    </dgm:pt>
    <dgm:pt modelId="{5DEB5EC0-5C5E-714B-B7BE-B773FC800464}" type="pres">
      <dgm:prSet presAssocID="{0B6EA490-D98B-DF4E-9483-88334BF0A728}" presName="gear2dstNode" presStyleLbl="node1" presStyleIdx="1" presStyleCnt="3"/>
      <dgm:spPr/>
    </dgm:pt>
    <dgm:pt modelId="{1FDACA7D-41A0-8C4F-B36F-615C8C1AD514}" type="pres">
      <dgm:prSet presAssocID="{2F4C5B28-E6EE-8E4B-A0AC-B5E6AC55B963}" presName="gear3" presStyleLbl="node1" presStyleIdx="2" presStyleCnt="3"/>
      <dgm:spPr/>
    </dgm:pt>
    <dgm:pt modelId="{4E556967-9062-484F-B129-E19009C4DF6B}" type="pres">
      <dgm:prSet presAssocID="{2F4C5B28-E6EE-8E4B-A0AC-B5E6AC55B963}" presName="gear3tx" presStyleLbl="node1" presStyleIdx="2" presStyleCnt="3">
        <dgm:presLayoutVars>
          <dgm:chMax val="1"/>
          <dgm:bulletEnabled val="1"/>
        </dgm:presLayoutVars>
      </dgm:prSet>
      <dgm:spPr/>
    </dgm:pt>
    <dgm:pt modelId="{F6AC9393-05EE-C641-B05F-B9FEF80C52AE}" type="pres">
      <dgm:prSet presAssocID="{2F4C5B28-E6EE-8E4B-A0AC-B5E6AC55B963}" presName="gear3srcNode" presStyleLbl="node1" presStyleIdx="2" presStyleCnt="3"/>
      <dgm:spPr/>
    </dgm:pt>
    <dgm:pt modelId="{CA6573DC-23A1-6247-AAB2-69A211B7A5AD}" type="pres">
      <dgm:prSet presAssocID="{2F4C5B28-E6EE-8E4B-A0AC-B5E6AC55B963}" presName="gear3dstNode" presStyleLbl="node1" presStyleIdx="2" presStyleCnt="3"/>
      <dgm:spPr/>
    </dgm:pt>
    <dgm:pt modelId="{900C55A5-E17E-EA46-9AFE-F47AF7E9E9E6}" type="pres">
      <dgm:prSet presAssocID="{CFFD67E8-F020-5242-AB1E-FB2C5D8607E0}" presName="connector1" presStyleLbl="sibTrans2D1" presStyleIdx="0" presStyleCnt="3"/>
      <dgm:spPr/>
    </dgm:pt>
    <dgm:pt modelId="{E584AEB7-640C-A64B-BFD6-E34782CD3B73}" type="pres">
      <dgm:prSet presAssocID="{8C29A3BE-1318-BD44-9BE7-5D6A2A87D467}" presName="connector2" presStyleLbl="sibTrans2D1" presStyleIdx="1" presStyleCnt="3"/>
      <dgm:spPr/>
    </dgm:pt>
    <dgm:pt modelId="{457A945B-765F-9446-8F53-DB035812A771}" type="pres">
      <dgm:prSet presAssocID="{8C187917-9A80-7E4E-BABC-750EF7739E64}" presName="connector3" presStyleLbl="sibTrans2D1" presStyleIdx="2" presStyleCnt="3"/>
      <dgm:spPr/>
    </dgm:pt>
  </dgm:ptLst>
  <dgm:cxnLst>
    <dgm:cxn modelId="{D1984A01-238C-344D-9351-3C27028D2E46}" type="presOf" srcId="{8C187917-9A80-7E4E-BABC-750EF7739E64}" destId="{457A945B-765F-9446-8F53-DB035812A771}" srcOrd="0" destOrd="0" presId="urn:microsoft.com/office/officeart/2005/8/layout/gear1"/>
    <dgm:cxn modelId="{03B4920A-F0AD-D549-9314-AC63E5F43894}" type="presOf" srcId="{0B6EA490-D98B-DF4E-9483-88334BF0A728}" destId="{16230D8F-7C55-884B-929F-A6AA23C26EA3}" srcOrd="0" destOrd="0" presId="urn:microsoft.com/office/officeart/2005/8/layout/gear1"/>
    <dgm:cxn modelId="{E94FD912-ACE8-5E4F-8450-F20B70EFDEA0}" type="presOf" srcId="{D319C6F3-5AEA-F64B-A163-8D83B875BF4E}" destId="{B6E46C7D-E30F-574A-A2A5-619EE7E1499B}" srcOrd="0" destOrd="0" presId="urn:microsoft.com/office/officeart/2005/8/layout/gear1"/>
    <dgm:cxn modelId="{D650231D-EB68-4548-B6C8-C7D25D31B1CF}" type="presOf" srcId="{0B6EA490-D98B-DF4E-9483-88334BF0A728}" destId="{2AF1428C-3013-1043-8003-FAD2CBE09038}" srcOrd="1" destOrd="0" presId="urn:microsoft.com/office/officeart/2005/8/layout/gear1"/>
    <dgm:cxn modelId="{9E6AFC3B-A033-CB42-A9EE-A2005E3E7CB3}" srcId="{D319C6F3-5AEA-F64B-A163-8D83B875BF4E}" destId="{0B6EA490-D98B-DF4E-9483-88334BF0A728}" srcOrd="1" destOrd="0" parTransId="{F1B1CA0D-26A2-C247-8291-CAE3BB991279}" sibTransId="{8C29A3BE-1318-BD44-9BE7-5D6A2A87D467}"/>
    <dgm:cxn modelId="{54867C5D-6023-8649-9E64-C9074F663917}" type="presOf" srcId="{8C29A3BE-1318-BD44-9BE7-5D6A2A87D467}" destId="{E584AEB7-640C-A64B-BFD6-E34782CD3B73}" srcOrd="0" destOrd="0" presId="urn:microsoft.com/office/officeart/2005/8/layout/gear1"/>
    <dgm:cxn modelId="{A6E11561-3FEE-B846-B6A8-AF58A015662E}" srcId="{D319C6F3-5AEA-F64B-A163-8D83B875BF4E}" destId="{2F4C5B28-E6EE-8E4B-A0AC-B5E6AC55B963}" srcOrd="2" destOrd="0" parTransId="{5F1A372E-7414-6149-8256-D310956A21C3}" sibTransId="{8C187917-9A80-7E4E-BABC-750EF7739E64}"/>
    <dgm:cxn modelId="{006F4C63-530C-8F44-B9ED-153C2F76817E}" type="presOf" srcId="{2F4C5B28-E6EE-8E4B-A0AC-B5E6AC55B963}" destId="{1FDACA7D-41A0-8C4F-B36F-615C8C1AD514}" srcOrd="0" destOrd="0" presId="urn:microsoft.com/office/officeart/2005/8/layout/gear1"/>
    <dgm:cxn modelId="{5B0E5549-C3B2-3F47-AD20-87EDE3D3F646}" type="presOf" srcId="{69E4C099-6F06-3449-8473-EFB02E521833}" destId="{4615D99B-0211-2D42-83E7-AF5EDC57F9BE}" srcOrd="2" destOrd="0" presId="urn:microsoft.com/office/officeart/2005/8/layout/gear1"/>
    <dgm:cxn modelId="{BBDA2777-F86A-3540-8AD4-CE69B5525591}" type="presOf" srcId="{69E4C099-6F06-3449-8473-EFB02E521833}" destId="{E28E23E3-1F41-0E4A-9858-FE81E5D6F295}" srcOrd="0" destOrd="0" presId="urn:microsoft.com/office/officeart/2005/8/layout/gear1"/>
    <dgm:cxn modelId="{EE40E880-F0F0-4C4D-8E41-54A9D4FFC167}" type="presOf" srcId="{69E4C099-6F06-3449-8473-EFB02E521833}" destId="{5074F747-0B07-CA4F-BBBC-5E73493A2715}" srcOrd="1" destOrd="0" presId="urn:microsoft.com/office/officeart/2005/8/layout/gear1"/>
    <dgm:cxn modelId="{68DD338F-F6AB-FC41-A348-6B7463F8C116}" type="presOf" srcId="{2F4C5B28-E6EE-8E4B-A0AC-B5E6AC55B963}" destId="{CA6573DC-23A1-6247-AAB2-69A211B7A5AD}" srcOrd="3" destOrd="0" presId="urn:microsoft.com/office/officeart/2005/8/layout/gear1"/>
    <dgm:cxn modelId="{13486EBD-ADA2-D946-8489-A675522CC861}" type="presOf" srcId="{2F4C5B28-E6EE-8E4B-A0AC-B5E6AC55B963}" destId="{4E556967-9062-484F-B129-E19009C4DF6B}" srcOrd="1" destOrd="0" presId="urn:microsoft.com/office/officeart/2005/8/layout/gear1"/>
    <dgm:cxn modelId="{4CF5F3DC-7C3B-6241-B6D7-FB38ED8B2ABC}" type="presOf" srcId="{CFFD67E8-F020-5242-AB1E-FB2C5D8607E0}" destId="{900C55A5-E17E-EA46-9AFE-F47AF7E9E9E6}" srcOrd="0" destOrd="0" presId="urn:microsoft.com/office/officeart/2005/8/layout/gear1"/>
    <dgm:cxn modelId="{A35151E3-8FF2-6146-B344-0D4A318AC689}" type="presOf" srcId="{2F4C5B28-E6EE-8E4B-A0AC-B5E6AC55B963}" destId="{F6AC9393-05EE-C641-B05F-B9FEF80C52AE}" srcOrd="2" destOrd="0" presId="urn:microsoft.com/office/officeart/2005/8/layout/gear1"/>
    <dgm:cxn modelId="{A9A9C0ED-821F-104D-BE12-7E49C9D7C85A}" type="presOf" srcId="{0B6EA490-D98B-DF4E-9483-88334BF0A728}" destId="{5DEB5EC0-5C5E-714B-B7BE-B773FC800464}" srcOrd="2" destOrd="0" presId="urn:microsoft.com/office/officeart/2005/8/layout/gear1"/>
    <dgm:cxn modelId="{191A63F1-4BAB-2B40-9D5A-9367B2F8C711}" srcId="{D319C6F3-5AEA-F64B-A163-8D83B875BF4E}" destId="{69E4C099-6F06-3449-8473-EFB02E521833}" srcOrd="0" destOrd="0" parTransId="{46BD520A-2813-0442-B817-6DB5DA9C1E81}" sibTransId="{CFFD67E8-F020-5242-AB1E-FB2C5D8607E0}"/>
    <dgm:cxn modelId="{269E451E-8A57-724C-A343-5786567068C6}" type="presParOf" srcId="{B6E46C7D-E30F-574A-A2A5-619EE7E1499B}" destId="{E28E23E3-1F41-0E4A-9858-FE81E5D6F295}" srcOrd="0" destOrd="0" presId="urn:microsoft.com/office/officeart/2005/8/layout/gear1"/>
    <dgm:cxn modelId="{A52980EA-CA7A-084F-A2DD-94C0CCB4F210}" type="presParOf" srcId="{B6E46C7D-E30F-574A-A2A5-619EE7E1499B}" destId="{5074F747-0B07-CA4F-BBBC-5E73493A2715}" srcOrd="1" destOrd="0" presId="urn:microsoft.com/office/officeart/2005/8/layout/gear1"/>
    <dgm:cxn modelId="{78AB6D30-BE75-F645-8B39-C4C0C218B78A}" type="presParOf" srcId="{B6E46C7D-E30F-574A-A2A5-619EE7E1499B}" destId="{4615D99B-0211-2D42-83E7-AF5EDC57F9BE}" srcOrd="2" destOrd="0" presId="urn:microsoft.com/office/officeart/2005/8/layout/gear1"/>
    <dgm:cxn modelId="{EA1A6BEA-12F7-3947-AF64-F2D4507A7854}" type="presParOf" srcId="{B6E46C7D-E30F-574A-A2A5-619EE7E1499B}" destId="{16230D8F-7C55-884B-929F-A6AA23C26EA3}" srcOrd="3" destOrd="0" presId="urn:microsoft.com/office/officeart/2005/8/layout/gear1"/>
    <dgm:cxn modelId="{8913DAA6-1AB7-4841-B440-030FCB287D78}" type="presParOf" srcId="{B6E46C7D-E30F-574A-A2A5-619EE7E1499B}" destId="{2AF1428C-3013-1043-8003-FAD2CBE09038}" srcOrd="4" destOrd="0" presId="urn:microsoft.com/office/officeart/2005/8/layout/gear1"/>
    <dgm:cxn modelId="{9C03366B-7BEC-5840-BC0E-8D168B42A6CD}" type="presParOf" srcId="{B6E46C7D-E30F-574A-A2A5-619EE7E1499B}" destId="{5DEB5EC0-5C5E-714B-B7BE-B773FC800464}" srcOrd="5" destOrd="0" presId="urn:microsoft.com/office/officeart/2005/8/layout/gear1"/>
    <dgm:cxn modelId="{6DC0C99C-5A21-5246-BEC7-E32392C3D613}" type="presParOf" srcId="{B6E46C7D-E30F-574A-A2A5-619EE7E1499B}" destId="{1FDACA7D-41A0-8C4F-B36F-615C8C1AD514}" srcOrd="6" destOrd="0" presId="urn:microsoft.com/office/officeart/2005/8/layout/gear1"/>
    <dgm:cxn modelId="{DCF3F39F-5997-E747-9881-409B527B5153}" type="presParOf" srcId="{B6E46C7D-E30F-574A-A2A5-619EE7E1499B}" destId="{4E556967-9062-484F-B129-E19009C4DF6B}" srcOrd="7" destOrd="0" presId="urn:microsoft.com/office/officeart/2005/8/layout/gear1"/>
    <dgm:cxn modelId="{A68CFF92-942C-9B4A-B549-966AB4FD4811}" type="presParOf" srcId="{B6E46C7D-E30F-574A-A2A5-619EE7E1499B}" destId="{F6AC9393-05EE-C641-B05F-B9FEF80C52AE}" srcOrd="8" destOrd="0" presId="urn:microsoft.com/office/officeart/2005/8/layout/gear1"/>
    <dgm:cxn modelId="{1AD39DD5-3A46-8942-BDEB-8397E66F842A}" type="presParOf" srcId="{B6E46C7D-E30F-574A-A2A5-619EE7E1499B}" destId="{CA6573DC-23A1-6247-AAB2-69A211B7A5AD}" srcOrd="9" destOrd="0" presId="urn:microsoft.com/office/officeart/2005/8/layout/gear1"/>
    <dgm:cxn modelId="{3BD7664D-EAB8-F84F-9B8C-8F146AB73314}" type="presParOf" srcId="{B6E46C7D-E30F-574A-A2A5-619EE7E1499B}" destId="{900C55A5-E17E-EA46-9AFE-F47AF7E9E9E6}" srcOrd="10" destOrd="0" presId="urn:microsoft.com/office/officeart/2005/8/layout/gear1"/>
    <dgm:cxn modelId="{339BDB12-CA83-5647-BCE0-BE32E1D89BBD}" type="presParOf" srcId="{B6E46C7D-E30F-574A-A2A5-619EE7E1499B}" destId="{E584AEB7-640C-A64B-BFD6-E34782CD3B73}" srcOrd="11" destOrd="0" presId="urn:microsoft.com/office/officeart/2005/8/layout/gear1"/>
    <dgm:cxn modelId="{B053F435-82B4-9643-ABCF-3A024EB7FC7D}" type="presParOf" srcId="{B6E46C7D-E30F-574A-A2A5-619EE7E1499B}" destId="{457A945B-765F-9446-8F53-DB035812A771}"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EE009-377E-CF4C-9820-025EF1AAC3B1}">
      <dsp:nvSpPr>
        <dsp:cNvPr id="0" name=""/>
        <dsp:cNvSpPr/>
      </dsp:nvSpPr>
      <dsp:spPr>
        <a:xfrm>
          <a:off x="0" y="14060"/>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D6DC4-D27A-A246-89BB-4B24CAB6548C}">
      <dsp:nvSpPr>
        <dsp:cNvPr id="0" name=""/>
        <dsp:cNvSpPr/>
      </dsp:nvSpPr>
      <dsp:spPr>
        <a:xfrm>
          <a:off x="547562" y="344"/>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Introduction </a:t>
          </a:r>
        </a:p>
      </dsp:txBody>
      <dsp:txXfrm>
        <a:off x="548901" y="1683"/>
        <a:ext cx="7663199" cy="24753"/>
      </dsp:txXfrm>
    </dsp:sp>
    <dsp:sp modelId="{D975CCB9-39EF-794E-BA5B-E9D234A89F98}">
      <dsp:nvSpPr>
        <dsp:cNvPr id="0" name=""/>
        <dsp:cNvSpPr/>
      </dsp:nvSpPr>
      <dsp:spPr>
        <a:xfrm>
          <a:off x="0" y="56212"/>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A60D39-FB2B-AC4F-B57A-821621C5AE3D}">
      <dsp:nvSpPr>
        <dsp:cNvPr id="0" name=""/>
        <dsp:cNvSpPr/>
      </dsp:nvSpPr>
      <dsp:spPr>
        <a:xfrm>
          <a:off x="547562" y="42496"/>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Technology </a:t>
          </a:r>
        </a:p>
      </dsp:txBody>
      <dsp:txXfrm>
        <a:off x="548901" y="43835"/>
        <a:ext cx="7663199" cy="24753"/>
      </dsp:txXfrm>
    </dsp:sp>
    <dsp:sp modelId="{6E11A9E5-B2EB-AF4F-BAD4-72F68A71CEA6}">
      <dsp:nvSpPr>
        <dsp:cNvPr id="0" name=""/>
        <dsp:cNvSpPr/>
      </dsp:nvSpPr>
      <dsp:spPr>
        <a:xfrm>
          <a:off x="0" y="98363"/>
          <a:ext cx="10951253" cy="3878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9939" tIns="31742" rIns="849939" bIns="35560" numCol="1" spcCol="1270" anchor="t" anchorCtr="0">
          <a:noAutofit/>
        </a:bodyPr>
        <a:lstStyle/>
        <a:p>
          <a:pPr marL="57150" lvl="1" indent="-57150" algn="l" defTabSz="222250">
            <a:lnSpc>
              <a:spcPct val="90000"/>
            </a:lnSpc>
            <a:spcBef>
              <a:spcPct val="0"/>
            </a:spcBef>
            <a:spcAft>
              <a:spcPct val="15000"/>
            </a:spcAft>
            <a:buChar char="•"/>
          </a:pPr>
          <a:r>
            <a:rPr lang="en-GB" sz="500" kern="1200"/>
            <a:t>What is collaborating</a:t>
          </a:r>
        </a:p>
      </dsp:txBody>
      <dsp:txXfrm>
        <a:off x="0" y="98363"/>
        <a:ext cx="10951253" cy="38785"/>
      </dsp:txXfrm>
    </dsp:sp>
    <dsp:sp modelId="{3BAF135A-F85C-AB4C-987C-AEF9B82D581B}">
      <dsp:nvSpPr>
        <dsp:cNvPr id="0" name=""/>
        <dsp:cNvSpPr/>
      </dsp:nvSpPr>
      <dsp:spPr>
        <a:xfrm>
          <a:off x="547562" y="84647"/>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Collaboration </a:t>
          </a:r>
        </a:p>
      </dsp:txBody>
      <dsp:txXfrm>
        <a:off x="548901" y="85986"/>
        <a:ext cx="7663199" cy="24753"/>
      </dsp:txXfrm>
    </dsp:sp>
    <dsp:sp modelId="{DBFB3D81-42EF-D74A-97FB-6AA0D2F9A6B6}">
      <dsp:nvSpPr>
        <dsp:cNvPr id="0" name=""/>
        <dsp:cNvSpPr/>
      </dsp:nvSpPr>
      <dsp:spPr>
        <a:xfrm>
          <a:off x="0" y="155883"/>
          <a:ext cx="10951253" cy="3878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9939" tIns="31742" rIns="849939" bIns="35560" numCol="1" spcCol="1270" anchor="t" anchorCtr="0">
          <a:noAutofit/>
        </a:bodyPr>
        <a:lstStyle/>
        <a:p>
          <a:pPr marL="57150" lvl="1" indent="-57150" algn="l" defTabSz="222250">
            <a:lnSpc>
              <a:spcPct val="90000"/>
            </a:lnSpc>
            <a:spcBef>
              <a:spcPct val="0"/>
            </a:spcBef>
            <a:spcAft>
              <a:spcPct val="15000"/>
            </a:spcAft>
            <a:buChar char="•"/>
          </a:pPr>
          <a:r>
            <a:rPr lang="en-GB" sz="500" kern="1200"/>
            <a:t>objective</a:t>
          </a:r>
        </a:p>
      </dsp:txBody>
      <dsp:txXfrm>
        <a:off x="0" y="155883"/>
        <a:ext cx="10951253" cy="38785"/>
      </dsp:txXfrm>
    </dsp:sp>
    <dsp:sp modelId="{922D956E-79CF-594B-A16A-65F68FF14D5C}">
      <dsp:nvSpPr>
        <dsp:cNvPr id="0" name=""/>
        <dsp:cNvSpPr/>
      </dsp:nvSpPr>
      <dsp:spPr>
        <a:xfrm>
          <a:off x="547562" y="142167"/>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Rational </a:t>
          </a:r>
        </a:p>
      </dsp:txBody>
      <dsp:txXfrm>
        <a:off x="548901" y="143506"/>
        <a:ext cx="7663199" cy="24753"/>
      </dsp:txXfrm>
    </dsp:sp>
    <dsp:sp modelId="{570A9154-142C-4340-853E-3DDEB5D51DEB}">
      <dsp:nvSpPr>
        <dsp:cNvPr id="0" name=""/>
        <dsp:cNvSpPr/>
      </dsp:nvSpPr>
      <dsp:spPr>
        <a:xfrm>
          <a:off x="0" y="213402"/>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5A7292-9FA2-234C-80A6-D10F7B455B87}">
      <dsp:nvSpPr>
        <dsp:cNvPr id="0" name=""/>
        <dsp:cNvSpPr/>
      </dsp:nvSpPr>
      <dsp:spPr>
        <a:xfrm>
          <a:off x="547562" y="199686"/>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Method</a:t>
          </a:r>
        </a:p>
      </dsp:txBody>
      <dsp:txXfrm>
        <a:off x="548901" y="201025"/>
        <a:ext cx="7663199" cy="24753"/>
      </dsp:txXfrm>
    </dsp:sp>
    <dsp:sp modelId="{736CC4CB-D30D-764F-B18D-4FB41FFEC90B}">
      <dsp:nvSpPr>
        <dsp:cNvPr id="0" name=""/>
        <dsp:cNvSpPr/>
      </dsp:nvSpPr>
      <dsp:spPr>
        <a:xfrm>
          <a:off x="0" y="255554"/>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49C9-75CA-B044-82CE-ECCFC328D9A0}">
      <dsp:nvSpPr>
        <dsp:cNvPr id="0" name=""/>
        <dsp:cNvSpPr/>
      </dsp:nvSpPr>
      <dsp:spPr>
        <a:xfrm>
          <a:off x="547562" y="241838"/>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Ethics </a:t>
          </a:r>
        </a:p>
      </dsp:txBody>
      <dsp:txXfrm>
        <a:off x="548901" y="243177"/>
        <a:ext cx="7663199" cy="24753"/>
      </dsp:txXfrm>
    </dsp:sp>
    <dsp:sp modelId="{E2F66A16-C704-AB4D-A891-92792989336E}">
      <dsp:nvSpPr>
        <dsp:cNvPr id="0" name=""/>
        <dsp:cNvSpPr/>
      </dsp:nvSpPr>
      <dsp:spPr>
        <a:xfrm>
          <a:off x="0" y="297705"/>
          <a:ext cx="10951253" cy="2341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3EA623-CE29-6A47-A00E-3546F6C92E15}">
      <dsp:nvSpPr>
        <dsp:cNvPr id="0" name=""/>
        <dsp:cNvSpPr/>
      </dsp:nvSpPr>
      <dsp:spPr>
        <a:xfrm>
          <a:off x="547562" y="283989"/>
          <a:ext cx="7665877" cy="274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752" tIns="0" rIns="289752" bIns="0" numCol="1" spcCol="1270" anchor="ctr" anchorCtr="0">
          <a:noAutofit/>
        </a:bodyPr>
        <a:lstStyle/>
        <a:p>
          <a:pPr marL="0" lvl="0" indent="0" algn="l" defTabSz="222250">
            <a:lnSpc>
              <a:spcPct val="90000"/>
            </a:lnSpc>
            <a:spcBef>
              <a:spcPct val="0"/>
            </a:spcBef>
            <a:spcAft>
              <a:spcPct val="35000"/>
            </a:spcAft>
            <a:buNone/>
          </a:pPr>
          <a:r>
            <a:rPr lang="en-GB" sz="500" kern="1200"/>
            <a:t>Hypothesis </a:t>
          </a:r>
        </a:p>
      </dsp:txBody>
      <dsp:txXfrm>
        <a:off x="548901" y="285328"/>
        <a:ext cx="7663199" cy="247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D73AB-8C0B-A345-9FC7-EAC6029C1367}">
      <dsp:nvSpPr>
        <dsp:cNvPr id="0" name=""/>
        <dsp:cNvSpPr/>
      </dsp:nvSpPr>
      <dsp:spPr>
        <a:xfrm>
          <a:off x="-2797584" y="-431254"/>
          <a:ext cx="3338405" cy="3338405"/>
        </a:xfrm>
        <a:prstGeom prst="blockArc">
          <a:avLst>
            <a:gd name="adj1" fmla="val 18900000"/>
            <a:gd name="adj2" fmla="val 2700000"/>
            <a:gd name="adj3" fmla="val 647"/>
          </a:avLst>
        </a:prstGeom>
        <a:noFill/>
        <a:ln w="12700" cap="flat" cmpd="sng" algn="ctr">
          <a:solidFill>
            <a:schemeClr val="accent6">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66908E-0C83-1840-B795-B63CA7714F62}">
      <dsp:nvSpPr>
        <dsp:cNvPr id="0" name=""/>
        <dsp:cNvSpPr/>
      </dsp:nvSpPr>
      <dsp:spPr>
        <a:xfrm>
          <a:off x="347717" y="247589"/>
          <a:ext cx="5036307" cy="495179"/>
        </a:xfrm>
        <a:prstGeom prst="rect">
          <a:avLst/>
        </a:prstGeom>
        <a:gradFill rotWithShape="0">
          <a:gsLst>
            <a:gs pos="0">
              <a:schemeClr val="accent6">
                <a:shade val="50000"/>
                <a:hueOff val="0"/>
                <a:satOff val="0"/>
                <a:lumOff val="0"/>
                <a:alphaOff val="0"/>
                <a:tint val="60000"/>
                <a:satMod val="100000"/>
                <a:lumMod val="110000"/>
              </a:schemeClr>
            </a:gs>
            <a:gs pos="100000">
              <a:schemeClr val="accent6">
                <a:shade val="50000"/>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3049"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Introduction</a:t>
          </a:r>
        </a:p>
      </dsp:txBody>
      <dsp:txXfrm>
        <a:off x="347717" y="247589"/>
        <a:ext cx="5036307" cy="495179"/>
      </dsp:txXfrm>
    </dsp:sp>
    <dsp:sp modelId="{66350859-72A6-9F4D-B6F3-1ACD3778560E}">
      <dsp:nvSpPr>
        <dsp:cNvPr id="0" name=""/>
        <dsp:cNvSpPr/>
      </dsp:nvSpPr>
      <dsp:spPr>
        <a:xfrm>
          <a:off x="38230" y="185692"/>
          <a:ext cx="618974" cy="618974"/>
        </a:xfrm>
        <a:prstGeom prst="ellipse">
          <a:avLst/>
        </a:prstGeom>
        <a:gradFill rotWithShape="0">
          <a:gsLst>
            <a:gs pos="0">
              <a:schemeClr val="lt1">
                <a:hueOff val="0"/>
                <a:satOff val="0"/>
                <a:lumOff val="0"/>
                <a:alphaOff val="0"/>
                <a:tint val="60000"/>
                <a:satMod val="100000"/>
                <a:lumMod val="110000"/>
              </a:schemeClr>
            </a:gs>
            <a:gs pos="100000">
              <a:schemeClr val="lt1">
                <a:hueOff val="0"/>
                <a:satOff val="0"/>
                <a:lumOff val="0"/>
                <a:alphaOff val="0"/>
                <a:tint val="70000"/>
                <a:satMod val="100000"/>
                <a:lumMod val="100000"/>
              </a:schemeClr>
            </a:gs>
          </a:gsLst>
          <a:lin ang="5400000" scaled="0"/>
        </a:gradFill>
        <a:ln w="9525" cap="flat" cmpd="sng" algn="ctr">
          <a:solidFill>
            <a:schemeClr val="accent6">
              <a:shade val="50000"/>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88F2CA8E-D527-8F40-955A-825266524673}">
      <dsp:nvSpPr>
        <dsp:cNvPr id="0" name=""/>
        <dsp:cNvSpPr/>
      </dsp:nvSpPr>
      <dsp:spPr>
        <a:xfrm>
          <a:off x="527715" y="990358"/>
          <a:ext cx="4856309" cy="495179"/>
        </a:xfrm>
        <a:prstGeom prst="rect">
          <a:avLst/>
        </a:prstGeom>
        <a:gradFill rotWithShape="0">
          <a:gsLst>
            <a:gs pos="0">
              <a:schemeClr val="accent6">
                <a:shade val="50000"/>
                <a:hueOff val="-174728"/>
                <a:satOff val="29693"/>
                <a:lumOff val="25110"/>
                <a:alphaOff val="0"/>
                <a:tint val="60000"/>
                <a:satMod val="100000"/>
                <a:lumMod val="110000"/>
              </a:schemeClr>
            </a:gs>
            <a:gs pos="100000">
              <a:schemeClr val="accent6">
                <a:shade val="50000"/>
                <a:hueOff val="-174728"/>
                <a:satOff val="29693"/>
                <a:lumOff val="2511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3049"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Rational</a:t>
          </a:r>
        </a:p>
      </dsp:txBody>
      <dsp:txXfrm>
        <a:off x="527715" y="990358"/>
        <a:ext cx="4856309" cy="495179"/>
      </dsp:txXfrm>
    </dsp:sp>
    <dsp:sp modelId="{7B590F4A-7617-F14D-9001-4B6FDFCBCA71}">
      <dsp:nvSpPr>
        <dsp:cNvPr id="0" name=""/>
        <dsp:cNvSpPr/>
      </dsp:nvSpPr>
      <dsp:spPr>
        <a:xfrm>
          <a:off x="218228" y="928461"/>
          <a:ext cx="618974" cy="618974"/>
        </a:xfrm>
        <a:prstGeom prst="ellipse">
          <a:avLst/>
        </a:prstGeom>
        <a:gradFill rotWithShape="0">
          <a:gsLst>
            <a:gs pos="0">
              <a:schemeClr val="lt1">
                <a:hueOff val="0"/>
                <a:satOff val="0"/>
                <a:lumOff val="0"/>
                <a:alphaOff val="0"/>
                <a:tint val="60000"/>
                <a:satMod val="100000"/>
                <a:lumMod val="110000"/>
              </a:schemeClr>
            </a:gs>
            <a:gs pos="100000">
              <a:schemeClr val="lt1">
                <a:hueOff val="0"/>
                <a:satOff val="0"/>
                <a:lumOff val="0"/>
                <a:alphaOff val="0"/>
                <a:tint val="70000"/>
                <a:satMod val="100000"/>
                <a:lumMod val="100000"/>
              </a:schemeClr>
            </a:gs>
          </a:gsLst>
          <a:lin ang="5400000" scaled="0"/>
        </a:gradFill>
        <a:ln w="9525" cap="flat" cmpd="sng" algn="ctr">
          <a:solidFill>
            <a:schemeClr val="accent6">
              <a:shade val="50000"/>
              <a:hueOff val="-174728"/>
              <a:satOff val="29693"/>
              <a:lumOff val="25110"/>
              <a:alphaOff val="0"/>
            </a:schemeClr>
          </a:solidFill>
          <a:prstDash val="solid"/>
        </a:ln>
        <a:effectLst/>
      </dsp:spPr>
      <dsp:style>
        <a:lnRef idx="1">
          <a:scrgbClr r="0" g="0" b="0"/>
        </a:lnRef>
        <a:fillRef idx="2">
          <a:scrgbClr r="0" g="0" b="0"/>
        </a:fillRef>
        <a:effectRef idx="0">
          <a:scrgbClr r="0" g="0" b="0"/>
        </a:effectRef>
        <a:fontRef idx="minor"/>
      </dsp:style>
    </dsp:sp>
    <dsp:sp modelId="{38B10D72-B309-5E43-BEDE-4588AA37DB22}">
      <dsp:nvSpPr>
        <dsp:cNvPr id="0" name=""/>
        <dsp:cNvSpPr/>
      </dsp:nvSpPr>
      <dsp:spPr>
        <a:xfrm>
          <a:off x="347717" y="1733127"/>
          <a:ext cx="5036307" cy="495179"/>
        </a:xfrm>
        <a:prstGeom prst="rect">
          <a:avLst/>
        </a:prstGeom>
        <a:gradFill rotWithShape="0">
          <a:gsLst>
            <a:gs pos="0">
              <a:schemeClr val="accent6">
                <a:shade val="50000"/>
                <a:hueOff val="-174728"/>
                <a:satOff val="29693"/>
                <a:lumOff val="25110"/>
                <a:alphaOff val="0"/>
                <a:tint val="60000"/>
                <a:satMod val="100000"/>
                <a:lumMod val="110000"/>
              </a:schemeClr>
            </a:gs>
            <a:gs pos="100000">
              <a:schemeClr val="accent6">
                <a:shade val="50000"/>
                <a:hueOff val="-174728"/>
                <a:satOff val="29693"/>
                <a:lumOff val="2511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3049"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Proposed</a:t>
          </a:r>
          <a:r>
            <a:rPr lang="en-GB" sz="2600" kern="1200" dirty="0"/>
            <a:t> </a:t>
          </a:r>
          <a:r>
            <a:rPr lang="en-GB" sz="2600" kern="1200" dirty="0">
              <a:latin typeface="Arial" panose="020B0604020202020204" pitchFamily="34" charset="0"/>
              <a:cs typeface="Arial" panose="020B0604020202020204" pitchFamily="34" charset="0"/>
            </a:rPr>
            <a:t>method</a:t>
          </a:r>
        </a:p>
      </dsp:txBody>
      <dsp:txXfrm>
        <a:off x="347717" y="1733127"/>
        <a:ext cx="5036307" cy="495179"/>
      </dsp:txXfrm>
    </dsp:sp>
    <dsp:sp modelId="{E4AE752F-3227-6346-A09A-967B9A90A792}">
      <dsp:nvSpPr>
        <dsp:cNvPr id="0" name=""/>
        <dsp:cNvSpPr/>
      </dsp:nvSpPr>
      <dsp:spPr>
        <a:xfrm>
          <a:off x="38230" y="1671230"/>
          <a:ext cx="618974" cy="618974"/>
        </a:xfrm>
        <a:prstGeom prst="ellipse">
          <a:avLst/>
        </a:prstGeom>
        <a:gradFill rotWithShape="0">
          <a:gsLst>
            <a:gs pos="0">
              <a:schemeClr val="lt1">
                <a:hueOff val="0"/>
                <a:satOff val="0"/>
                <a:lumOff val="0"/>
                <a:alphaOff val="0"/>
                <a:tint val="60000"/>
                <a:satMod val="100000"/>
                <a:lumMod val="110000"/>
              </a:schemeClr>
            </a:gs>
            <a:gs pos="100000">
              <a:schemeClr val="lt1">
                <a:hueOff val="0"/>
                <a:satOff val="0"/>
                <a:lumOff val="0"/>
                <a:alphaOff val="0"/>
                <a:tint val="70000"/>
                <a:satMod val="100000"/>
                <a:lumMod val="100000"/>
              </a:schemeClr>
            </a:gs>
          </a:gsLst>
          <a:lin ang="5400000" scaled="0"/>
        </a:gradFill>
        <a:ln w="9525" cap="flat" cmpd="sng" algn="ctr">
          <a:solidFill>
            <a:schemeClr val="accent6">
              <a:shade val="50000"/>
              <a:hueOff val="-174728"/>
              <a:satOff val="29693"/>
              <a:lumOff val="2511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32F2C-EDC3-1241-93B6-766E29E29BB5}">
      <dsp:nvSpPr>
        <dsp:cNvPr id="0" name=""/>
        <dsp:cNvSpPr/>
      </dsp:nvSpPr>
      <dsp:spPr>
        <a:xfrm>
          <a:off x="-3500841" y="-538167"/>
          <a:ext cx="4173823" cy="4173823"/>
        </a:xfrm>
        <a:prstGeom prst="blockArc">
          <a:avLst>
            <a:gd name="adj1" fmla="val 18900000"/>
            <a:gd name="adj2" fmla="val 2700000"/>
            <a:gd name="adj3" fmla="val 518"/>
          </a:avLst>
        </a:pr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C37187E-F351-D243-ABB5-35DC3CA50356}">
      <dsp:nvSpPr>
        <dsp:cNvPr id="0" name=""/>
        <dsp:cNvSpPr/>
      </dsp:nvSpPr>
      <dsp:spPr>
        <a:xfrm>
          <a:off x="352839" y="238134"/>
          <a:ext cx="5674322"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Ethics</a:t>
          </a:r>
          <a:r>
            <a:rPr lang="en-GB" sz="2500" kern="1200" dirty="0"/>
            <a:t> </a:t>
          </a:r>
        </a:p>
      </dsp:txBody>
      <dsp:txXfrm>
        <a:off x="352839" y="238134"/>
        <a:ext cx="5674322" cy="476517"/>
      </dsp:txXfrm>
    </dsp:sp>
    <dsp:sp modelId="{F64951C2-FFE8-9540-BC87-4A5442BF481C}">
      <dsp:nvSpPr>
        <dsp:cNvPr id="0" name=""/>
        <dsp:cNvSpPr/>
      </dsp:nvSpPr>
      <dsp:spPr>
        <a:xfrm>
          <a:off x="55016" y="1785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9C2FD130-DA9C-854B-9A0F-416350F7A1DD}">
      <dsp:nvSpPr>
        <dsp:cNvPr id="0" name=""/>
        <dsp:cNvSpPr/>
      </dsp:nvSpPr>
      <dsp:spPr>
        <a:xfrm>
          <a:off x="626038" y="953035"/>
          <a:ext cx="5401124"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Time line</a:t>
          </a:r>
        </a:p>
      </dsp:txBody>
      <dsp:txXfrm>
        <a:off x="626038" y="953035"/>
        <a:ext cx="5401124" cy="476517"/>
      </dsp:txXfrm>
    </dsp:sp>
    <dsp:sp modelId="{7527B468-CE76-8A4F-8931-633F5811D8E5}">
      <dsp:nvSpPr>
        <dsp:cNvPr id="0" name=""/>
        <dsp:cNvSpPr/>
      </dsp:nvSpPr>
      <dsp:spPr>
        <a:xfrm>
          <a:off x="328214" y="8934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0CB80A04-0316-8D4F-AE3C-2C64BFA5A5C7}">
      <dsp:nvSpPr>
        <dsp:cNvPr id="0" name=""/>
        <dsp:cNvSpPr/>
      </dsp:nvSpPr>
      <dsp:spPr>
        <a:xfrm>
          <a:off x="626038" y="1667935"/>
          <a:ext cx="5401124"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Hypothesis</a:t>
          </a:r>
          <a:r>
            <a:rPr lang="en-GB" sz="2500" kern="1200" dirty="0"/>
            <a:t> </a:t>
          </a:r>
        </a:p>
      </dsp:txBody>
      <dsp:txXfrm>
        <a:off x="626038" y="1667935"/>
        <a:ext cx="5401124" cy="476517"/>
      </dsp:txXfrm>
    </dsp:sp>
    <dsp:sp modelId="{D27CD937-4B13-4C45-8918-C60D48D0E225}">
      <dsp:nvSpPr>
        <dsp:cNvPr id="0" name=""/>
        <dsp:cNvSpPr/>
      </dsp:nvSpPr>
      <dsp:spPr>
        <a:xfrm>
          <a:off x="328214" y="16083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4D81E67D-A08A-264B-AF45-C8727261B659}">
      <dsp:nvSpPr>
        <dsp:cNvPr id="0" name=""/>
        <dsp:cNvSpPr/>
      </dsp:nvSpPr>
      <dsp:spPr>
        <a:xfrm>
          <a:off x="352839" y="2382835"/>
          <a:ext cx="5674322" cy="476517"/>
        </a:xfrm>
        <a:prstGeom prst="rect">
          <a:avLst/>
        </a:prstGeom>
        <a:gradFill rotWithShape="0">
          <a:gsLst>
            <a:gs pos="0">
              <a:schemeClr val="dk2">
                <a:hueOff val="0"/>
                <a:satOff val="0"/>
                <a:lumOff val="0"/>
                <a:alphaOff val="0"/>
                <a:tint val="60000"/>
                <a:satMod val="100000"/>
                <a:lumMod val="110000"/>
              </a:schemeClr>
            </a:gs>
            <a:gs pos="100000">
              <a:schemeClr val="dk2">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7823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Reference </a:t>
          </a:r>
        </a:p>
      </dsp:txBody>
      <dsp:txXfrm>
        <a:off x="352839" y="2382835"/>
        <a:ext cx="5674322" cy="476517"/>
      </dsp:txXfrm>
    </dsp:sp>
    <dsp:sp modelId="{D42F4514-2833-FB4D-BD96-EFACD3DF1FDD}">
      <dsp:nvSpPr>
        <dsp:cNvPr id="0" name=""/>
        <dsp:cNvSpPr/>
      </dsp:nvSpPr>
      <dsp:spPr>
        <a:xfrm>
          <a:off x="55016" y="2323270"/>
          <a:ext cx="595646" cy="595646"/>
        </a:xfrm>
        <a:prstGeom prst="ellipse">
          <a:avLst/>
        </a:prstGeom>
        <a:gradFill rotWithShape="0">
          <a:gsLst>
            <a:gs pos="0">
              <a:schemeClr val="lt2">
                <a:hueOff val="0"/>
                <a:satOff val="0"/>
                <a:lumOff val="0"/>
                <a:alphaOff val="0"/>
                <a:tint val="60000"/>
                <a:satMod val="100000"/>
                <a:lumMod val="110000"/>
              </a:schemeClr>
            </a:gs>
            <a:gs pos="100000">
              <a:schemeClr val="lt2">
                <a:hueOff val="0"/>
                <a:satOff val="0"/>
                <a:lumOff val="0"/>
                <a:alphaOff val="0"/>
                <a:tint val="70000"/>
                <a:satMod val="100000"/>
                <a:lumMod val="100000"/>
              </a:schemeClr>
            </a:gs>
          </a:gsLst>
          <a:lin ang="5400000" scaled="0"/>
        </a:gradFill>
        <a:ln w="9525" cap="flat" cmpd="sng" algn="ctr">
          <a:solidFill>
            <a:schemeClr val="dk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6A1A6-CC32-414A-8645-83D8938438A6}">
      <dsp:nvSpPr>
        <dsp:cNvPr id="0" name=""/>
        <dsp:cNvSpPr/>
      </dsp:nvSpPr>
      <dsp:spPr>
        <a:xfrm>
          <a:off x="515163" y="1783291"/>
          <a:ext cx="337311" cy="964113"/>
        </a:xfrm>
        <a:custGeom>
          <a:avLst/>
          <a:gdLst/>
          <a:ahLst/>
          <a:cxnLst/>
          <a:rect l="0" t="0" r="0" b="0"/>
          <a:pathLst>
            <a:path>
              <a:moveTo>
                <a:pt x="0" y="0"/>
              </a:moveTo>
              <a:lnTo>
                <a:pt x="168655" y="0"/>
              </a:lnTo>
              <a:lnTo>
                <a:pt x="168655" y="964113"/>
              </a:lnTo>
              <a:lnTo>
                <a:pt x="337311" y="964113"/>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58283" y="2239812"/>
        <a:ext cx="51070" cy="51070"/>
      </dsp:txXfrm>
    </dsp:sp>
    <dsp:sp modelId="{8B18B2D6-6F8B-0748-AD4D-C4E457B5737B}">
      <dsp:nvSpPr>
        <dsp:cNvPr id="0" name=""/>
        <dsp:cNvSpPr/>
      </dsp:nvSpPr>
      <dsp:spPr>
        <a:xfrm>
          <a:off x="515163" y="1783291"/>
          <a:ext cx="337311" cy="321371"/>
        </a:xfrm>
        <a:custGeom>
          <a:avLst/>
          <a:gdLst/>
          <a:ahLst/>
          <a:cxnLst/>
          <a:rect l="0" t="0" r="0" b="0"/>
          <a:pathLst>
            <a:path>
              <a:moveTo>
                <a:pt x="0" y="0"/>
              </a:moveTo>
              <a:lnTo>
                <a:pt x="168655" y="0"/>
              </a:lnTo>
              <a:lnTo>
                <a:pt x="168655" y="321371"/>
              </a:lnTo>
              <a:lnTo>
                <a:pt x="337311" y="321371"/>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2171" y="1932329"/>
        <a:ext cx="23294" cy="23294"/>
      </dsp:txXfrm>
    </dsp:sp>
    <dsp:sp modelId="{E2858DE2-CAAE-A04D-8525-3EA137EC2E03}">
      <dsp:nvSpPr>
        <dsp:cNvPr id="0" name=""/>
        <dsp:cNvSpPr/>
      </dsp:nvSpPr>
      <dsp:spPr>
        <a:xfrm>
          <a:off x="515163" y="1461920"/>
          <a:ext cx="337311" cy="321371"/>
        </a:xfrm>
        <a:custGeom>
          <a:avLst/>
          <a:gdLst/>
          <a:ahLst/>
          <a:cxnLst/>
          <a:rect l="0" t="0" r="0" b="0"/>
          <a:pathLst>
            <a:path>
              <a:moveTo>
                <a:pt x="0" y="321371"/>
              </a:moveTo>
              <a:lnTo>
                <a:pt x="168655" y="321371"/>
              </a:lnTo>
              <a:lnTo>
                <a:pt x="168655" y="0"/>
              </a:lnTo>
              <a:lnTo>
                <a:pt x="337311" y="0"/>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72171" y="1610958"/>
        <a:ext cx="23294" cy="23294"/>
      </dsp:txXfrm>
    </dsp:sp>
    <dsp:sp modelId="{5B571922-57E5-2E4A-894B-C241697B30B2}">
      <dsp:nvSpPr>
        <dsp:cNvPr id="0" name=""/>
        <dsp:cNvSpPr/>
      </dsp:nvSpPr>
      <dsp:spPr>
        <a:xfrm>
          <a:off x="515163" y="819177"/>
          <a:ext cx="337311" cy="964113"/>
        </a:xfrm>
        <a:custGeom>
          <a:avLst/>
          <a:gdLst/>
          <a:ahLst/>
          <a:cxnLst/>
          <a:rect l="0" t="0" r="0" b="0"/>
          <a:pathLst>
            <a:path>
              <a:moveTo>
                <a:pt x="0" y="964113"/>
              </a:moveTo>
              <a:lnTo>
                <a:pt x="168655" y="964113"/>
              </a:lnTo>
              <a:lnTo>
                <a:pt x="168655" y="0"/>
              </a:lnTo>
              <a:lnTo>
                <a:pt x="337311" y="0"/>
              </a:lnTo>
            </a:path>
          </a:pathLst>
        </a:cu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58283" y="1275699"/>
        <a:ext cx="51070" cy="51070"/>
      </dsp:txXfrm>
    </dsp:sp>
    <dsp:sp modelId="{106A6663-7DE5-8D46-AACC-F88BCEC535B0}">
      <dsp:nvSpPr>
        <dsp:cNvPr id="0" name=""/>
        <dsp:cNvSpPr/>
      </dsp:nvSpPr>
      <dsp:spPr>
        <a:xfrm rot="16200000">
          <a:off x="-1095075" y="1526194"/>
          <a:ext cx="2706284" cy="5141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a:t>Technology </a:t>
          </a:r>
        </a:p>
      </dsp:txBody>
      <dsp:txXfrm>
        <a:off x="-1095075" y="1526194"/>
        <a:ext cx="2706284" cy="514193"/>
      </dsp:txXfrm>
    </dsp:sp>
    <dsp:sp modelId="{2E6D694E-D630-8443-A091-D54C35595825}">
      <dsp:nvSpPr>
        <dsp:cNvPr id="0" name=""/>
        <dsp:cNvSpPr/>
      </dsp:nvSpPr>
      <dsp:spPr>
        <a:xfrm>
          <a:off x="852474" y="562080"/>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wifi</a:t>
          </a:r>
        </a:p>
      </dsp:txBody>
      <dsp:txXfrm>
        <a:off x="852474" y="562080"/>
        <a:ext cx="1686556" cy="514193"/>
      </dsp:txXfrm>
    </dsp:sp>
    <dsp:sp modelId="{7A3DB5A0-269F-534A-8698-C07E67B2A515}">
      <dsp:nvSpPr>
        <dsp:cNvPr id="0" name=""/>
        <dsp:cNvSpPr/>
      </dsp:nvSpPr>
      <dsp:spPr>
        <a:xfrm>
          <a:off x="852474" y="1204823"/>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Note taking app</a:t>
          </a:r>
        </a:p>
      </dsp:txBody>
      <dsp:txXfrm>
        <a:off x="852474" y="1204823"/>
        <a:ext cx="1686556" cy="514193"/>
      </dsp:txXfrm>
    </dsp:sp>
    <dsp:sp modelId="{0ADDBEB3-DBA1-7749-AC00-D49C4FB98196}">
      <dsp:nvSpPr>
        <dsp:cNvPr id="0" name=""/>
        <dsp:cNvSpPr/>
      </dsp:nvSpPr>
      <dsp:spPr>
        <a:xfrm>
          <a:off x="852474" y="1847565"/>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Laptops/tablets</a:t>
          </a:r>
        </a:p>
      </dsp:txBody>
      <dsp:txXfrm>
        <a:off x="852474" y="1847565"/>
        <a:ext cx="1686556" cy="514193"/>
      </dsp:txXfrm>
    </dsp:sp>
    <dsp:sp modelId="{1CECACBA-318C-B844-9C6A-C6F4EB677485}">
      <dsp:nvSpPr>
        <dsp:cNvPr id="0" name=""/>
        <dsp:cNvSpPr/>
      </dsp:nvSpPr>
      <dsp:spPr>
        <a:xfrm>
          <a:off x="852474" y="2490308"/>
          <a:ext cx="1686556" cy="5141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a:t>Smart phones</a:t>
          </a:r>
        </a:p>
      </dsp:txBody>
      <dsp:txXfrm>
        <a:off x="852474" y="2490308"/>
        <a:ext cx="1686556" cy="5141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BC5EE-DE18-CA48-A747-ECE68C271DED}">
      <dsp:nvSpPr>
        <dsp:cNvPr id="0" name=""/>
        <dsp:cNvSpPr/>
      </dsp:nvSpPr>
      <dsp:spPr>
        <a:xfrm>
          <a:off x="4938105" y="2725617"/>
          <a:ext cx="1660945" cy="1660945"/>
        </a:xfrm>
        <a:prstGeom prst="ellipse">
          <a:avLst/>
        </a:prstGeom>
        <a:solidFill>
          <a:schemeClr val="accent4">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a:t> Research method</a:t>
          </a:r>
        </a:p>
      </dsp:txBody>
      <dsp:txXfrm>
        <a:off x="5181345" y="2968857"/>
        <a:ext cx="1174465" cy="1174465"/>
      </dsp:txXfrm>
    </dsp:sp>
    <dsp:sp modelId="{977B50CA-D9AE-CC48-BF9D-543438B38C33}">
      <dsp:nvSpPr>
        <dsp:cNvPr id="0" name=""/>
        <dsp:cNvSpPr/>
      </dsp:nvSpPr>
      <dsp:spPr>
        <a:xfrm rot="10800000">
          <a:off x="2598973" y="3319405"/>
          <a:ext cx="2210480" cy="473369"/>
        </a:xfrm>
        <a:prstGeom prst="leftArrow">
          <a:avLst>
            <a:gd name="adj1" fmla="val 60000"/>
            <a:gd name="adj2" fmla="val 50000"/>
          </a:avLst>
        </a:prstGeom>
        <a:solidFill>
          <a:schemeClr val="accent5">
            <a:hueOff val="0"/>
            <a:satOff val="0"/>
            <a:lumOff val="0"/>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69DF9BA9-9511-894A-A447-A92957C8A222}">
      <dsp:nvSpPr>
        <dsp:cNvPr id="0" name=""/>
        <dsp:cNvSpPr/>
      </dsp:nvSpPr>
      <dsp:spPr>
        <a:xfrm>
          <a:off x="2017642" y="3091025"/>
          <a:ext cx="1162661" cy="930129"/>
        </a:xfrm>
        <a:prstGeom prst="roundRect">
          <a:avLst>
            <a:gd name="adj" fmla="val 10000"/>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This will be a Quantitative  research </a:t>
          </a:r>
        </a:p>
      </dsp:txBody>
      <dsp:txXfrm>
        <a:off x="2044885" y="3118268"/>
        <a:ext cx="1108175" cy="875643"/>
      </dsp:txXfrm>
    </dsp:sp>
    <dsp:sp modelId="{4FFE37A9-EBF9-C145-86E6-2EBD5124B20D}">
      <dsp:nvSpPr>
        <dsp:cNvPr id="0" name=""/>
        <dsp:cNvSpPr/>
      </dsp:nvSpPr>
      <dsp:spPr>
        <a:xfrm rot="12342857">
          <a:off x="2803409" y="2423711"/>
          <a:ext cx="2210480" cy="473369"/>
        </a:xfrm>
        <a:prstGeom prst="leftArrow">
          <a:avLst>
            <a:gd name="adj1" fmla="val 60000"/>
            <a:gd name="adj2" fmla="val 50000"/>
          </a:avLst>
        </a:prstGeom>
        <a:solidFill>
          <a:schemeClr val="accent5">
            <a:hueOff val="-2294855"/>
            <a:satOff val="410"/>
            <a:lumOff val="-896"/>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083E7E97-48CD-1747-B60D-1E7DBE73CEDB}">
      <dsp:nvSpPr>
        <dsp:cNvPr id="0" name=""/>
        <dsp:cNvSpPr/>
      </dsp:nvSpPr>
      <dsp:spPr>
        <a:xfrm>
          <a:off x="2331532" y="1715785"/>
          <a:ext cx="1162661" cy="930129"/>
        </a:xfrm>
        <a:prstGeom prst="roundRect">
          <a:avLst>
            <a:gd name="adj" fmla="val 10000"/>
          </a:avLst>
        </a:prstGeom>
        <a:solidFill>
          <a:schemeClr val="accent5">
            <a:hueOff val="-2294855"/>
            <a:satOff val="410"/>
            <a:lumOff val="-89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Using student at UWTSD</a:t>
          </a:r>
        </a:p>
      </dsp:txBody>
      <dsp:txXfrm>
        <a:off x="2358775" y="1743028"/>
        <a:ext cx="1108175" cy="875643"/>
      </dsp:txXfrm>
    </dsp:sp>
    <dsp:sp modelId="{CC90CC72-6109-CE4E-B548-2E4A071C81B1}">
      <dsp:nvSpPr>
        <dsp:cNvPr id="0" name=""/>
        <dsp:cNvSpPr/>
      </dsp:nvSpPr>
      <dsp:spPr>
        <a:xfrm rot="13885714">
          <a:off x="3376227" y="1705420"/>
          <a:ext cx="2210480" cy="473369"/>
        </a:xfrm>
        <a:prstGeom prst="leftArrow">
          <a:avLst>
            <a:gd name="adj1" fmla="val 60000"/>
            <a:gd name="adj2" fmla="val 50000"/>
          </a:avLst>
        </a:prstGeom>
        <a:solidFill>
          <a:schemeClr val="accent5">
            <a:hueOff val="-4589710"/>
            <a:satOff val="820"/>
            <a:lumOff val="-1793"/>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971C0169-718D-6F4D-A3EF-B8FB0D98EF60}">
      <dsp:nvSpPr>
        <dsp:cNvPr id="0" name=""/>
        <dsp:cNvSpPr/>
      </dsp:nvSpPr>
      <dsp:spPr>
        <a:xfrm>
          <a:off x="3211031" y="612928"/>
          <a:ext cx="1162661" cy="930129"/>
        </a:xfrm>
        <a:prstGeom prst="roundRect">
          <a:avLst>
            <a:gd name="adj" fmla="val 10000"/>
          </a:avLst>
        </a:prstGeom>
        <a:solidFill>
          <a:schemeClr val="accent5">
            <a:hueOff val="-4589710"/>
            <a:satOff val="820"/>
            <a:lumOff val="-179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Conducted through online Questionnaire</a:t>
          </a:r>
        </a:p>
      </dsp:txBody>
      <dsp:txXfrm>
        <a:off x="3238274" y="640171"/>
        <a:ext cx="1108175" cy="875643"/>
      </dsp:txXfrm>
    </dsp:sp>
    <dsp:sp modelId="{899CF7F6-C450-7B4F-AE3B-EBC9E8C8881F}">
      <dsp:nvSpPr>
        <dsp:cNvPr id="0" name=""/>
        <dsp:cNvSpPr/>
      </dsp:nvSpPr>
      <dsp:spPr>
        <a:xfrm rot="15428571">
          <a:off x="4203973" y="1306798"/>
          <a:ext cx="2210480" cy="473369"/>
        </a:xfrm>
        <a:prstGeom prst="leftArrow">
          <a:avLst>
            <a:gd name="adj1" fmla="val 60000"/>
            <a:gd name="adj2" fmla="val 50000"/>
          </a:avLst>
        </a:prstGeom>
        <a:solidFill>
          <a:schemeClr val="accent5">
            <a:hueOff val="-6884565"/>
            <a:satOff val="1230"/>
            <a:lumOff val="-2689"/>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104F00D1-E7D3-0349-ACFD-73CD874AF7F2}">
      <dsp:nvSpPr>
        <dsp:cNvPr id="0" name=""/>
        <dsp:cNvSpPr/>
      </dsp:nvSpPr>
      <dsp:spPr>
        <a:xfrm>
          <a:off x="4481944" y="889"/>
          <a:ext cx="1162661" cy="930129"/>
        </a:xfrm>
        <a:prstGeom prst="roundRect">
          <a:avLst>
            <a:gd name="adj" fmla="val 10000"/>
          </a:avLst>
        </a:prstGeom>
        <a:solidFill>
          <a:schemeClr val="accent5">
            <a:hueOff val="-6884565"/>
            <a:satOff val="1230"/>
            <a:lumOff val="-268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Closed</a:t>
          </a:r>
          <a:r>
            <a:rPr lang="en-GB" sz="1200" b="1" kern="1200" dirty="0">
              <a:latin typeface="Arial" panose="020B0604020202020204" pitchFamily="34" charset="0"/>
              <a:cs typeface="Arial" panose="020B0604020202020204" pitchFamily="34" charset="0"/>
            </a:rPr>
            <a:t> </a:t>
          </a:r>
          <a:r>
            <a:rPr lang="en-GB" sz="1200" b="1" kern="1200" dirty="0">
              <a:solidFill>
                <a:schemeClr val="bg1"/>
              </a:solidFill>
              <a:latin typeface="Arial" panose="020B0604020202020204" pitchFamily="34" charset="0"/>
              <a:cs typeface="Arial" panose="020B0604020202020204" pitchFamily="34" charset="0"/>
            </a:rPr>
            <a:t>question</a:t>
          </a:r>
        </a:p>
      </dsp:txBody>
      <dsp:txXfrm>
        <a:off x="4509187" y="28132"/>
        <a:ext cx="1108175" cy="875643"/>
      </dsp:txXfrm>
    </dsp:sp>
    <dsp:sp modelId="{C43A2BE0-0CF9-304D-9422-8DC8AE3539E1}">
      <dsp:nvSpPr>
        <dsp:cNvPr id="0" name=""/>
        <dsp:cNvSpPr/>
      </dsp:nvSpPr>
      <dsp:spPr>
        <a:xfrm rot="16971429">
          <a:off x="5122702" y="1306798"/>
          <a:ext cx="2210480" cy="473369"/>
        </a:xfrm>
        <a:prstGeom prst="leftArrow">
          <a:avLst>
            <a:gd name="adj1" fmla="val 60000"/>
            <a:gd name="adj2" fmla="val 50000"/>
          </a:avLst>
        </a:prstGeom>
        <a:solidFill>
          <a:schemeClr val="accent5">
            <a:hueOff val="-9179420"/>
            <a:satOff val="1640"/>
            <a:lumOff val="-3586"/>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E4844154-21BD-564D-A0BE-CA7967A693F5}">
      <dsp:nvSpPr>
        <dsp:cNvPr id="0" name=""/>
        <dsp:cNvSpPr/>
      </dsp:nvSpPr>
      <dsp:spPr>
        <a:xfrm>
          <a:off x="5892551" y="889"/>
          <a:ext cx="1162661" cy="930129"/>
        </a:xfrm>
        <a:prstGeom prst="roundRect">
          <a:avLst>
            <a:gd name="adj" fmla="val 10000"/>
          </a:avLst>
        </a:prstGeom>
        <a:solidFill>
          <a:schemeClr val="accent5">
            <a:hueOff val="-9179420"/>
            <a:satOff val="1640"/>
            <a:lumOff val="-358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Rank</a:t>
          </a:r>
          <a:r>
            <a:rPr lang="en-GB" sz="1200" b="1" kern="1200" dirty="0">
              <a:latin typeface="Arial" panose="020B0604020202020204" pitchFamily="34" charset="0"/>
              <a:cs typeface="Arial" panose="020B0604020202020204" pitchFamily="34" charset="0"/>
            </a:rPr>
            <a:t> </a:t>
          </a:r>
          <a:r>
            <a:rPr lang="en-GB" sz="1200" b="1" kern="1200" dirty="0">
              <a:solidFill>
                <a:schemeClr val="bg1"/>
              </a:solidFill>
              <a:latin typeface="Arial" panose="020B0604020202020204" pitchFamily="34" charset="0"/>
              <a:cs typeface="Arial" panose="020B0604020202020204" pitchFamily="34" charset="0"/>
            </a:rPr>
            <a:t>order</a:t>
          </a:r>
        </a:p>
      </dsp:txBody>
      <dsp:txXfrm>
        <a:off x="5919794" y="28132"/>
        <a:ext cx="1108175" cy="875643"/>
      </dsp:txXfrm>
    </dsp:sp>
    <dsp:sp modelId="{2A9DD7D4-8C05-9C46-8137-6FA9BE8A7A70}">
      <dsp:nvSpPr>
        <dsp:cNvPr id="0" name=""/>
        <dsp:cNvSpPr/>
      </dsp:nvSpPr>
      <dsp:spPr>
        <a:xfrm rot="18514286">
          <a:off x="5950448" y="1705420"/>
          <a:ext cx="2210480" cy="473369"/>
        </a:xfrm>
        <a:prstGeom prst="leftArrow">
          <a:avLst>
            <a:gd name="adj1" fmla="val 60000"/>
            <a:gd name="adj2" fmla="val 50000"/>
          </a:avLst>
        </a:prstGeom>
        <a:solidFill>
          <a:schemeClr val="accent5">
            <a:hueOff val="-11474274"/>
            <a:satOff val="2050"/>
            <a:lumOff val="-4482"/>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DCB6324B-68FE-F247-926D-7488DB09845D}">
      <dsp:nvSpPr>
        <dsp:cNvPr id="0" name=""/>
        <dsp:cNvSpPr/>
      </dsp:nvSpPr>
      <dsp:spPr>
        <a:xfrm>
          <a:off x="7163464" y="612928"/>
          <a:ext cx="1162661" cy="930129"/>
        </a:xfrm>
        <a:prstGeom prst="roundRect">
          <a:avLst>
            <a:gd name="adj" fmla="val 10000"/>
          </a:avLst>
        </a:prstGeom>
        <a:solidFill>
          <a:schemeClr val="accent5">
            <a:hueOff val="-11474274"/>
            <a:satOff val="2050"/>
            <a:lumOff val="-448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bg1"/>
              </a:solidFill>
              <a:latin typeface="Arial" panose="020B0604020202020204" pitchFamily="34" charset="0"/>
              <a:cs typeface="Arial" panose="020B0604020202020204" pitchFamily="34" charset="0"/>
            </a:rPr>
            <a:t>Likert scale</a:t>
          </a:r>
        </a:p>
      </dsp:txBody>
      <dsp:txXfrm>
        <a:off x="7190707" y="640171"/>
        <a:ext cx="1108175" cy="875643"/>
      </dsp:txXfrm>
    </dsp:sp>
    <dsp:sp modelId="{1CEDB5F7-2B5F-0343-9ED9-6C94D7DB7616}">
      <dsp:nvSpPr>
        <dsp:cNvPr id="0" name=""/>
        <dsp:cNvSpPr/>
      </dsp:nvSpPr>
      <dsp:spPr>
        <a:xfrm rot="20057143">
          <a:off x="6523266" y="2423711"/>
          <a:ext cx="2210480" cy="473369"/>
        </a:xfrm>
        <a:prstGeom prst="leftArrow">
          <a:avLst>
            <a:gd name="adj1" fmla="val 60000"/>
            <a:gd name="adj2" fmla="val 50000"/>
          </a:avLst>
        </a:prstGeom>
        <a:solidFill>
          <a:schemeClr val="accent5">
            <a:hueOff val="-13769129"/>
            <a:satOff val="2460"/>
            <a:lumOff val="-5379"/>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CAC631D1-1553-FD40-9403-18D408DCEE8E}">
      <dsp:nvSpPr>
        <dsp:cNvPr id="0" name=""/>
        <dsp:cNvSpPr/>
      </dsp:nvSpPr>
      <dsp:spPr>
        <a:xfrm>
          <a:off x="8042963" y="1715785"/>
          <a:ext cx="1162661" cy="930129"/>
        </a:xfrm>
        <a:prstGeom prst="roundRect">
          <a:avLst>
            <a:gd name="adj" fmla="val 10000"/>
          </a:avLst>
        </a:prstGeom>
        <a:solidFill>
          <a:schemeClr val="accent5">
            <a:hueOff val="-13769129"/>
            <a:satOff val="2460"/>
            <a:lumOff val="-537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Questionnaire will be collected</a:t>
          </a:r>
        </a:p>
      </dsp:txBody>
      <dsp:txXfrm>
        <a:off x="8070206" y="1743028"/>
        <a:ext cx="1108175" cy="875643"/>
      </dsp:txXfrm>
    </dsp:sp>
    <dsp:sp modelId="{50ADB6AC-274A-2F4D-AB3E-739AAD78D01D}">
      <dsp:nvSpPr>
        <dsp:cNvPr id="0" name=""/>
        <dsp:cNvSpPr/>
      </dsp:nvSpPr>
      <dsp:spPr>
        <a:xfrm>
          <a:off x="6727703" y="3319405"/>
          <a:ext cx="2210480" cy="473369"/>
        </a:xfrm>
        <a:prstGeom prst="leftArrow">
          <a:avLst>
            <a:gd name="adj1" fmla="val 60000"/>
            <a:gd name="adj2" fmla="val 50000"/>
          </a:avLst>
        </a:prstGeom>
        <a:solidFill>
          <a:schemeClr val="accent5">
            <a:hueOff val="-16063984"/>
            <a:satOff val="2870"/>
            <a:lumOff val="-6275"/>
            <a:alphaOff val="0"/>
          </a:schemeClr>
        </a:solidFill>
        <a:ln>
          <a:noFill/>
        </a:ln>
        <a:effectLst/>
        <a:sp3d z="-381000" extrusionH="63500" contourW="12700" prstMaterial="matte">
          <a:contourClr>
            <a:schemeClr val="dk1">
              <a:tint val="20000"/>
            </a:schemeClr>
          </a:contourClr>
        </a:sp3d>
      </dsp:spPr>
      <dsp:style>
        <a:lnRef idx="0">
          <a:scrgbClr r="0" g="0" b="0"/>
        </a:lnRef>
        <a:fillRef idx="1">
          <a:scrgbClr r="0" g="0" b="0"/>
        </a:fillRef>
        <a:effectRef idx="0">
          <a:scrgbClr r="0" g="0" b="0"/>
        </a:effectRef>
        <a:fontRef idx="minor">
          <a:schemeClr val="lt1"/>
        </a:fontRef>
      </dsp:style>
    </dsp:sp>
    <dsp:sp modelId="{1B483026-7EFE-7740-A814-715858B53B67}">
      <dsp:nvSpPr>
        <dsp:cNvPr id="0" name=""/>
        <dsp:cNvSpPr/>
      </dsp:nvSpPr>
      <dsp:spPr>
        <a:xfrm>
          <a:off x="8356853" y="3091025"/>
          <a:ext cx="1162661" cy="930129"/>
        </a:xfrm>
        <a:prstGeom prst="roundRect">
          <a:avLst>
            <a:gd name="adj" fmla="val 10000"/>
          </a:avLst>
        </a:prstGeom>
        <a:solidFill>
          <a:schemeClr val="accent5">
            <a:hueOff val="-16063984"/>
            <a:satOff val="2870"/>
            <a:lumOff val="-627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 Analyse</a:t>
          </a:r>
        </a:p>
      </dsp:txBody>
      <dsp:txXfrm>
        <a:off x="8384096" y="3118268"/>
        <a:ext cx="1108175" cy="8756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8E23E3-1F41-0E4A-9858-FE81E5D6F295}">
      <dsp:nvSpPr>
        <dsp:cNvPr id="0" name=""/>
        <dsp:cNvSpPr/>
      </dsp:nvSpPr>
      <dsp:spPr>
        <a:xfrm>
          <a:off x="5062443" y="2211721"/>
          <a:ext cx="2703215" cy="2703215"/>
        </a:xfrm>
        <a:prstGeom prst="gear9">
          <a:avLst/>
        </a:prstGeom>
        <a:gradFill rotWithShape="0">
          <a:gsLst>
            <a:gs pos="0">
              <a:schemeClr val="accent5">
                <a:hueOff val="0"/>
                <a:satOff val="0"/>
                <a:lumOff val="0"/>
                <a:alphaOff val="0"/>
                <a:tint val="60000"/>
                <a:satMod val="100000"/>
                <a:lumMod val="110000"/>
              </a:schemeClr>
            </a:gs>
            <a:gs pos="100000">
              <a:schemeClr val="accent5">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Significant difference in How tech is used among students </a:t>
          </a:r>
        </a:p>
      </dsp:txBody>
      <dsp:txXfrm>
        <a:off x="5605909" y="2844936"/>
        <a:ext cx="1616283" cy="1389509"/>
      </dsp:txXfrm>
    </dsp:sp>
    <dsp:sp modelId="{16230D8F-7C55-884B-929F-A6AA23C26EA3}">
      <dsp:nvSpPr>
        <dsp:cNvPr id="0" name=""/>
        <dsp:cNvSpPr/>
      </dsp:nvSpPr>
      <dsp:spPr>
        <a:xfrm>
          <a:off x="3489663" y="1572779"/>
          <a:ext cx="1965974" cy="1965974"/>
        </a:xfrm>
        <a:prstGeom prst="gear6">
          <a:avLst/>
        </a:prstGeom>
        <a:gradFill rotWithShape="0">
          <a:gsLst>
            <a:gs pos="0">
              <a:schemeClr val="accent5">
                <a:hueOff val="-8031992"/>
                <a:satOff val="1435"/>
                <a:lumOff val="-3137"/>
                <a:alphaOff val="0"/>
                <a:tint val="60000"/>
                <a:satMod val="100000"/>
                <a:lumMod val="110000"/>
              </a:schemeClr>
            </a:gs>
            <a:gs pos="100000">
              <a:schemeClr val="accent5">
                <a:hueOff val="-8031992"/>
                <a:satOff val="1435"/>
                <a:lumOff val="-3137"/>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latin typeface="Arial" panose="020B0604020202020204" pitchFamily="34" charset="0"/>
              <a:cs typeface="Arial" panose="020B0604020202020204" pitchFamily="34" charset="0"/>
            </a:rPr>
            <a:t>More than 50% had or still in need</a:t>
          </a:r>
        </a:p>
      </dsp:txBody>
      <dsp:txXfrm>
        <a:off x="3984603" y="2070710"/>
        <a:ext cx="976094" cy="970112"/>
      </dsp:txXfrm>
    </dsp:sp>
    <dsp:sp modelId="{1FDACA7D-41A0-8C4F-B36F-615C8C1AD514}">
      <dsp:nvSpPr>
        <dsp:cNvPr id="0" name=""/>
        <dsp:cNvSpPr/>
      </dsp:nvSpPr>
      <dsp:spPr>
        <a:xfrm rot="20700000">
          <a:off x="4590809" y="216457"/>
          <a:ext cx="1926254" cy="1926254"/>
        </a:xfrm>
        <a:prstGeom prst="gear6">
          <a:avLst/>
        </a:prstGeom>
        <a:gradFill rotWithShape="0">
          <a:gsLst>
            <a:gs pos="0">
              <a:schemeClr val="accent5">
                <a:hueOff val="-16063984"/>
                <a:satOff val="2870"/>
                <a:lumOff val="-6275"/>
                <a:alphaOff val="0"/>
                <a:tint val="60000"/>
                <a:satMod val="100000"/>
                <a:lumMod val="110000"/>
              </a:schemeClr>
            </a:gs>
            <a:gs pos="100000">
              <a:schemeClr val="accent5">
                <a:hueOff val="-16063984"/>
                <a:satOff val="2870"/>
                <a:lumOff val="-6275"/>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High percent of students agree on training </a:t>
          </a:r>
        </a:p>
      </dsp:txBody>
      <dsp:txXfrm rot="-20700000">
        <a:off x="5013293" y="638941"/>
        <a:ext cx="1081286" cy="1081286"/>
      </dsp:txXfrm>
    </dsp:sp>
    <dsp:sp modelId="{900C55A5-E17E-EA46-9AFE-F47AF7E9E9E6}">
      <dsp:nvSpPr>
        <dsp:cNvPr id="0" name=""/>
        <dsp:cNvSpPr/>
      </dsp:nvSpPr>
      <dsp:spPr>
        <a:xfrm>
          <a:off x="4862574" y="1799251"/>
          <a:ext cx="3460115" cy="3460115"/>
        </a:xfrm>
        <a:prstGeom prst="circularArrow">
          <a:avLst>
            <a:gd name="adj1" fmla="val 4688"/>
            <a:gd name="adj2" fmla="val 299029"/>
            <a:gd name="adj3" fmla="val 2531047"/>
            <a:gd name="adj4" fmla="val 15829584"/>
            <a:gd name="adj5" fmla="val 5469"/>
          </a:avLst>
        </a:prstGeom>
        <a:gradFill rotWithShape="0">
          <a:gsLst>
            <a:gs pos="0">
              <a:schemeClr val="accent5">
                <a:hueOff val="0"/>
                <a:satOff val="0"/>
                <a:lumOff val="0"/>
                <a:alphaOff val="0"/>
                <a:tint val="60000"/>
                <a:satMod val="100000"/>
                <a:lumMod val="110000"/>
              </a:schemeClr>
            </a:gs>
            <a:gs pos="100000">
              <a:schemeClr val="accent5">
                <a:hueOff val="0"/>
                <a:satOff val="0"/>
                <a:lumOff val="0"/>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E584AEB7-640C-A64B-BFD6-E34782CD3B73}">
      <dsp:nvSpPr>
        <dsp:cNvPr id="0" name=""/>
        <dsp:cNvSpPr/>
      </dsp:nvSpPr>
      <dsp:spPr>
        <a:xfrm>
          <a:off x="3141492" y="1134691"/>
          <a:ext cx="2513990" cy="2513990"/>
        </a:xfrm>
        <a:prstGeom prst="leftCircularArrow">
          <a:avLst>
            <a:gd name="adj1" fmla="val 6452"/>
            <a:gd name="adj2" fmla="val 429999"/>
            <a:gd name="adj3" fmla="val 10489124"/>
            <a:gd name="adj4" fmla="val 14837806"/>
            <a:gd name="adj5" fmla="val 7527"/>
          </a:avLst>
        </a:prstGeom>
        <a:gradFill rotWithShape="0">
          <a:gsLst>
            <a:gs pos="0">
              <a:schemeClr val="accent5">
                <a:hueOff val="-8031992"/>
                <a:satOff val="1435"/>
                <a:lumOff val="-3137"/>
                <a:alphaOff val="0"/>
                <a:tint val="60000"/>
                <a:satMod val="100000"/>
                <a:lumMod val="110000"/>
              </a:schemeClr>
            </a:gs>
            <a:gs pos="100000">
              <a:schemeClr val="accent5">
                <a:hueOff val="-8031992"/>
                <a:satOff val="1435"/>
                <a:lumOff val="-3137"/>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457A945B-765F-9446-8F53-DB035812A771}">
      <dsp:nvSpPr>
        <dsp:cNvPr id="0" name=""/>
        <dsp:cNvSpPr/>
      </dsp:nvSpPr>
      <dsp:spPr>
        <a:xfrm>
          <a:off x="4145247" y="-208556"/>
          <a:ext cx="2710587" cy="2710587"/>
        </a:xfrm>
        <a:prstGeom prst="circularArrow">
          <a:avLst>
            <a:gd name="adj1" fmla="val 5984"/>
            <a:gd name="adj2" fmla="val 394124"/>
            <a:gd name="adj3" fmla="val 13313824"/>
            <a:gd name="adj4" fmla="val 10508221"/>
            <a:gd name="adj5" fmla="val 6981"/>
          </a:avLst>
        </a:prstGeom>
        <a:gradFill rotWithShape="0">
          <a:gsLst>
            <a:gs pos="0">
              <a:schemeClr val="accent5">
                <a:hueOff val="-16063984"/>
                <a:satOff val="2870"/>
                <a:lumOff val="-6275"/>
                <a:alphaOff val="0"/>
                <a:tint val="60000"/>
                <a:satMod val="100000"/>
                <a:lumMod val="110000"/>
              </a:schemeClr>
            </a:gs>
            <a:gs pos="100000">
              <a:schemeClr val="accent5">
                <a:hueOff val="-16063984"/>
                <a:satOff val="2870"/>
                <a:lumOff val="-6275"/>
                <a:alphaOff val="0"/>
                <a:tint val="70000"/>
                <a:satMod val="100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07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gear1">
  <dgm:title val=""/>
  <dgm:desc val=""/>
  <dgm:catLst>
    <dgm:cat type="relationship" pri="109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27T01:08:15.949"/>
    </inkml:context>
    <inkml:brush xml:id="br0">
      <inkml:brushProperty name="width" value="0.05" units="cm"/>
      <inkml:brushProperty name="height" value="0.05" units="cm"/>
      <inkml:brushProperty name="color" value="#82827D"/>
    </inkml:brush>
  </inkml:definitions>
  <inkml:trace contextRef="#ctx0" brushRef="#br0">10 39,'-9'-39,"26"39,-17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6-27T01:08:18.611"/>
    </inkml:context>
    <inkml:brush xml:id="br0">
      <inkml:brushProperty name="width" value="0.05" units="cm"/>
      <inkml:brushProperty name="height" value="0.05" units="cm"/>
      <inkml:brushProperty name="color" value="#82827D"/>
    </inkml:brush>
  </inkml:definitions>
  <inkml:trace contextRef="#ctx0" brushRef="#br0">794 3915,'-8'19,"8"-19,-27 0,27 34,0-29,0-5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6BFC58-877A-9B43-9490-4210603C50D2}" type="datetimeFigureOut">
              <a:rPr lang="en-US" smtClean="0"/>
              <a:t>7/3/2022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712E71-B87B-A247-80E2-B41469ABFBCF}" type="slidenum">
              <a:rPr lang="en-US" smtClean="0"/>
              <a:t>‹#›</a:t>
            </a:fld>
            <a:endParaRPr lang="en-US"/>
          </a:p>
        </p:txBody>
      </p:sp>
    </p:spTree>
    <p:extLst>
      <p:ext uri="{BB962C8B-B14F-4D97-AF65-F5344CB8AC3E}">
        <p14:creationId xmlns:p14="http://schemas.microsoft.com/office/powerpoint/2010/main" val="253129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712E71-B87B-A247-80E2-B41469ABFBCF}" type="slidenum">
              <a:rPr lang="en-US" smtClean="0"/>
              <a:t>5</a:t>
            </a:fld>
            <a:endParaRPr lang="en-US"/>
          </a:p>
        </p:txBody>
      </p:sp>
    </p:spTree>
    <p:extLst>
      <p:ext uri="{BB962C8B-B14F-4D97-AF65-F5344CB8AC3E}">
        <p14:creationId xmlns:p14="http://schemas.microsoft.com/office/powerpoint/2010/main" val="32690446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33513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14368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49122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84834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2047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21798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76243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56226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58419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45213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32670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3908022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97052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13360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22357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77642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7/3/2022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988539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7/3/2022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038693596"/>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 /><Relationship Id="rId13" Type="http://schemas.openxmlformats.org/officeDocument/2006/relationships/diagramLayout" Target="../diagrams/layout3.xml" /><Relationship Id="rId3" Type="http://schemas.openxmlformats.org/officeDocument/2006/relationships/diagramLayout" Target="../diagrams/layout1.xml" /><Relationship Id="rId7" Type="http://schemas.openxmlformats.org/officeDocument/2006/relationships/diagramData" Target="../diagrams/data2.xml" /><Relationship Id="rId12" Type="http://schemas.openxmlformats.org/officeDocument/2006/relationships/diagramData" Target="../diagrams/data3.xml" /><Relationship Id="rId2" Type="http://schemas.openxmlformats.org/officeDocument/2006/relationships/diagramData" Target="../diagrams/data1.xml" /><Relationship Id="rId16" Type="http://schemas.microsoft.com/office/2007/relationships/diagramDrawing" Target="../diagrams/drawing3.xml" /><Relationship Id="rId1" Type="http://schemas.openxmlformats.org/officeDocument/2006/relationships/slideLayout" Target="../slideLayouts/slideLayout2.xml" /><Relationship Id="rId6" Type="http://schemas.microsoft.com/office/2007/relationships/diagramDrawing" Target="../diagrams/drawing1.xml" /><Relationship Id="rId11" Type="http://schemas.microsoft.com/office/2007/relationships/diagramDrawing" Target="../diagrams/drawing2.xml" /><Relationship Id="rId5" Type="http://schemas.openxmlformats.org/officeDocument/2006/relationships/diagramColors" Target="../diagrams/colors1.xml" /><Relationship Id="rId15" Type="http://schemas.openxmlformats.org/officeDocument/2006/relationships/diagramColors" Target="../diagrams/colors3.xml" /><Relationship Id="rId10" Type="http://schemas.openxmlformats.org/officeDocument/2006/relationships/diagramColors" Target="../diagrams/colors2.xml" /><Relationship Id="rId4" Type="http://schemas.openxmlformats.org/officeDocument/2006/relationships/diagramQuickStyle" Target="../diagrams/quickStyle1.xml" /><Relationship Id="rId9" Type="http://schemas.openxmlformats.org/officeDocument/2006/relationships/diagramQuickStyle" Target="../diagrams/quickStyle2.xml" /><Relationship Id="rId14" Type="http://schemas.openxmlformats.org/officeDocument/2006/relationships/diagramQuickStyle" Target="../diagrams/quickStyle3.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7" Type="http://schemas.openxmlformats.org/officeDocument/2006/relationships/hyperlink" Target="https://www.flickr.com/photos/gdsteam/28135900406" TargetMode="External" /><Relationship Id="rId2" Type="http://schemas.openxmlformats.org/officeDocument/2006/relationships/customXml" Target="../ink/ink1.xml" /><Relationship Id="rId1" Type="http://schemas.openxmlformats.org/officeDocument/2006/relationships/slideLayout" Target="../slideLayouts/slideLayout2.xml" /><Relationship Id="rId6" Type="http://schemas.openxmlformats.org/officeDocument/2006/relationships/image" Target="../media/image4.jpg" /><Relationship Id="rId5" Type="http://schemas.openxmlformats.org/officeDocument/2006/relationships/image" Target="../media/image5.png" /><Relationship Id="rId4" Type="http://schemas.openxmlformats.org/officeDocument/2006/relationships/customXml" Target="../ink/ink2.xml" /></Relationships>
</file>

<file path=ppt/slides/_rels/slide4.xml.rels><?xml version="1.0" encoding="UTF-8" standalone="yes"?>
<Relationships xmlns="http://schemas.openxmlformats.org/package/2006/relationships"><Relationship Id="rId8" Type="http://schemas.openxmlformats.org/officeDocument/2006/relationships/image" Target="../media/image6.jpe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image" Target="../media/image5.jpeg"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 /><Relationship Id="rId2" Type="http://schemas.openxmlformats.org/officeDocument/2006/relationships/image" Target="../media/image8.jpg" /><Relationship Id="rId1" Type="http://schemas.openxmlformats.org/officeDocument/2006/relationships/slideLayout" Target="../slideLayouts/slideLayout2.xml" /><Relationship Id="rId4" Type="http://schemas.openxmlformats.org/officeDocument/2006/relationships/hyperlink" Target="https://creativecommons.org/licenses/by-nc-sa/3.0/" TargetMode="External" /></Relationships>
</file>

<file path=ppt/slides/_rels/slide7.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hyperlink" Target="https://freepngimg.com/png/17403-technology-picture" TargetMode="External" /><Relationship Id="rId7" Type="http://schemas.openxmlformats.org/officeDocument/2006/relationships/diagramColors" Target="../diagrams/colors5.xml" /><Relationship Id="rId2" Type="http://schemas.openxmlformats.org/officeDocument/2006/relationships/image" Target="../media/image9.png"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93/geronb/62.special_issue_1.77" TargetMode="External" /><Relationship Id="rId2" Type="http://schemas.openxmlformats.org/officeDocument/2006/relationships/hyperlink" Target="https://doi.org/10.1177/0149206306292388" TargetMode="External" /><Relationship Id="rId1" Type="http://schemas.openxmlformats.org/officeDocument/2006/relationships/slideLayout" Target="../slideLayouts/slideLayout2.xml" /><Relationship Id="rId4" Type="http://schemas.openxmlformats.org/officeDocument/2006/relationships/hyperlink" Target="https://doi.org/10.1016/j.jtumed.2016.07.004"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E357-7ECA-F0B9-48B4-2631652983F7}"/>
              </a:ext>
            </a:extLst>
          </p:cNvPr>
          <p:cNvSpPr>
            <a:spLocks noGrp="1"/>
          </p:cNvSpPr>
          <p:nvPr>
            <p:ph type="ctrTitle"/>
          </p:nvPr>
        </p:nvSpPr>
        <p:spPr>
          <a:xfrm>
            <a:off x="865467" y="228430"/>
            <a:ext cx="9689757" cy="2385930"/>
          </a:xfrm>
        </p:spPr>
        <p:txBody>
          <a:bodyPr>
            <a:normAutofit/>
          </a:bodyPr>
          <a:lstStyle/>
          <a:p>
            <a:r>
              <a:rPr lang="en-US" dirty="0"/>
              <a:t>HOW DO STUDENTS USE TECHNOLOGY TO COLLABORATE AT UWTSD?</a:t>
            </a:r>
          </a:p>
        </p:txBody>
      </p:sp>
      <p:sp>
        <p:nvSpPr>
          <p:cNvPr id="3" name="Subtitle 2">
            <a:extLst>
              <a:ext uri="{FF2B5EF4-FFF2-40B4-BE49-F238E27FC236}">
                <a16:creationId xmlns:a16="http://schemas.microsoft.com/office/drawing/2014/main" id="{C39E65ED-063D-3710-06C0-EC8815BD6188}"/>
              </a:ext>
            </a:extLst>
          </p:cNvPr>
          <p:cNvSpPr>
            <a:spLocks noGrp="1"/>
          </p:cNvSpPr>
          <p:nvPr>
            <p:ph type="subTitle" idx="1"/>
          </p:nvPr>
        </p:nvSpPr>
        <p:spPr>
          <a:xfrm>
            <a:off x="2695194" y="4933311"/>
            <a:ext cx="6801612" cy="1239894"/>
          </a:xfrm>
        </p:spPr>
        <p:txBody>
          <a:bodyPr/>
          <a:lstStyle/>
          <a:p>
            <a:r>
              <a:rPr lang="en-US" dirty="0"/>
              <a:t>2123641 - SASHA AHMED </a:t>
            </a:r>
          </a:p>
          <a:p>
            <a:r>
              <a:rPr lang="en-US" dirty="0"/>
              <a:t>2128932 – LETISHA MCINTOSH</a:t>
            </a:r>
          </a:p>
        </p:txBody>
      </p:sp>
      <p:sp>
        <p:nvSpPr>
          <p:cNvPr id="5" name="Subtitle 2">
            <a:extLst>
              <a:ext uri="{FF2B5EF4-FFF2-40B4-BE49-F238E27FC236}">
                <a16:creationId xmlns:a16="http://schemas.microsoft.com/office/drawing/2014/main" id="{3EF39CB0-07E8-7222-83AE-2E463851AA13}"/>
              </a:ext>
            </a:extLst>
          </p:cNvPr>
          <p:cNvSpPr txBox="1">
            <a:spLocks/>
          </p:cNvSpPr>
          <p:nvPr/>
        </p:nvSpPr>
        <p:spPr>
          <a:xfrm>
            <a:off x="4135850" y="2748887"/>
            <a:ext cx="2233994" cy="595688"/>
          </a:xfrm>
          <a:prstGeom prst="rect">
            <a:avLst/>
          </a:prstGeom>
          <a:noFill/>
        </p:spPr>
        <p:txBody>
          <a:bodyPr vert="horz" lIns="91440" tIns="45720" rIns="91440" bIns="45720" rtlCol="0">
            <a:normAutofit fontScale="62500" lnSpcReduction="20000"/>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r>
              <a:rPr lang="en-US" dirty="0"/>
              <a:t>DIGITAL SKILLS AND RESEARCH METHOD </a:t>
            </a:r>
            <a:br>
              <a:rPr lang="en-US" dirty="0"/>
            </a:br>
            <a:r>
              <a:rPr lang="en-US" dirty="0"/>
              <a:t>LCHS4002</a:t>
            </a:r>
          </a:p>
        </p:txBody>
      </p:sp>
      <p:sp>
        <p:nvSpPr>
          <p:cNvPr id="6" name="TextBox 5">
            <a:extLst>
              <a:ext uri="{FF2B5EF4-FFF2-40B4-BE49-F238E27FC236}">
                <a16:creationId xmlns:a16="http://schemas.microsoft.com/office/drawing/2014/main" id="{71D751CC-C236-880E-EF33-0F240B4CC903}"/>
              </a:ext>
            </a:extLst>
          </p:cNvPr>
          <p:cNvSpPr txBox="1"/>
          <p:nvPr/>
        </p:nvSpPr>
        <p:spPr>
          <a:xfrm>
            <a:off x="6369844" y="6444904"/>
            <a:ext cx="5679281" cy="369332"/>
          </a:xfrm>
          <a:prstGeom prst="rect">
            <a:avLst/>
          </a:prstGeom>
          <a:noFill/>
        </p:spPr>
        <p:txBody>
          <a:bodyPr wrap="square">
            <a:spAutoFit/>
          </a:bodyPr>
          <a:lstStyle/>
          <a:p>
            <a:pPr algn="r"/>
            <a:r>
              <a:rPr lang="en-GB">
                <a:solidFill>
                  <a:schemeClr val="bg2">
                    <a:lumMod val="60000"/>
                    <a:lumOff val="40000"/>
                  </a:schemeClr>
                </a:solidFill>
              </a:rPr>
              <a:t>Letisha</a:t>
            </a:r>
            <a:endParaRPr lang="en-US"/>
          </a:p>
        </p:txBody>
      </p:sp>
    </p:spTree>
    <p:extLst>
      <p:ext uri="{BB962C8B-B14F-4D97-AF65-F5344CB8AC3E}">
        <p14:creationId xmlns:p14="http://schemas.microsoft.com/office/powerpoint/2010/main" val="3878662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40F99-02EE-B9C4-2464-0388D83EEFD0}"/>
              </a:ext>
            </a:extLst>
          </p:cNvPr>
          <p:cNvSpPr>
            <a:spLocks noGrp="1"/>
          </p:cNvSpPr>
          <p:nvPr>
            <p:ph type="title"/>
          </p:nvPr>
        </p:nvSpPr>
        <p:spPr/>
        <p:txBody>
          <a:bodyPr/>
          <a:lstStyle/>
          <a:p>
            <a:r>
              <a:rPr lang="en-GB" u="sng"/>
              <a:t>Contents</a:t>
            </a:r>
            <a:endParaRPr lang="en-US" u="sng"/>
          </a:p>
        </p:txBody>
      </p:sp>
      <p:graphicFrame>
        <p:nvGraphicFramePr>
          <p:cNvPr id="5" name="Content Placeholder 4">
            <a:extLst>
              <a:ext uri="{FF2B5EF4-FFF2-40B4-BE49-F238E27FC236}">
                <a16:creationId xmlns:a16="http://schemas.microsoft.com/office/drawing/2014/main" id="{B12CB12F-EB23-BD8D-F7C6-8486A6034A2D}"/>
              </a:ext>
            </a:extLst>
          </p:cNvPr>
          <p:cNvGraphicFramePr>
            <a:graphicFrameLocks noGrp="1"/>
          </p:cNvGraphicFramePr>
          <p:nvPr>
            <p:ph idx="1"/>
            <p:extLst>
              <p:ext uri="{D42A27DB-BD31-4B8C-83A1-F6EECF244321}">
                <p14:modId xmlns:p14="http://schemas.microsoft.com/office/powerpoint/2010/main" val="3313400804"/>
              </p:ext>
            </p:extLst>
          </p:nvPr>
        </p:nvGraphicFramePr>
        <p:xfrm flipV="1">
          <a:off x="3953707" y="-2119311"/>
          <a:ext cx="10951253" cy="321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82D48F5B-AED0-F643-F126-4170D798F28E}"/>
              </a:ext>
            </a:extLst>
          </p:cNvPr>
          <p:cNvGraphicFramePr/>
          <p:nvPr>
            <p:extLst>
              <p:ext uri="{D42A27DB-BD31-4B8C-83A1-F6EECF244321}">
                <p14:modId xmlns:p14="http://schemas.microsoft.com/office/powerpoint/2010/main" val="2502910952"/>
              </p:ext>
            </p:extLst>
          </p:nvPr>
        </p:nvGraphicFramePr>
        <p:xfrm>
          <a:off x="595314" y="2547938"/>
          <a:ext cx="5414129" cy="24758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4" name="Diagram 3">
            <a:extLst>
              <a:ext uri="{FF2B5EF4-FFF2-40B4-BE49-F238E27FC236}">
                <a16:creationId xmlns:a16="http://schemas.microsoft.com/office/drawing/2014/main" id="{0B7253EE-AEE4-86F0-95FD-7F184D6E8F27}"/>
              </a:ext>
            </a:extLst>
          </p:cNvPr>
          <p:cNvGraphicFramePr/>
          <p:nvPr>
            <p:extLst>
              <p:ext uri="{D42A27DB-BD31-4B8C-83A1-F6EECF244321}">
                <p14:modId xmlns:p14="http://schemas.microsoft.com/office/powerpoint/2010/main" val="2478636647"/>
              </p:ext>
            </p:extLst>
          </p:nvPr>
        </p:nvGraphicFramePr>
        <p:xfrm>
          <a:off x="6009444" y="2547938"/>
          <a:ext cx="6067084" cy="309748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8" name="TextBox 7">
            <a:extLst>
              <a:ext uri="{FF2B5EF4-FFF2-40B4-BE49-F238E27FC236}">
                <a16:creationId xmlns:a16="http://schemas.microsoft.com/office/drawing/2014/main" id="{39288432-13A7-EE3E-7F61-5FFDD9F84D9B}"/>
              </a:ext>
            </a:extLst>
          </p:cNvPr>
          <p:cNvSpPr txBox="1"/>
          <p:nvPr/>
        </p:nvSpPr>
        <p:spPr>
          <a:xfrm>
            <a:off x="10584654" y="6359198"/>
            <a:ext cx="2202658" cy="369332"/>
          </a:xfrm>
          <a:prstGeom prst="rect">
            <a:avLst/>
          </a:prstGeom>
          <a:noFill/>
        </p:spPr>
        <p:txBody>
          <a:bodyPr wrap="square">
            <a:spAutoFit/>
          </a:bodyPr>
          <a:lstStyle/>
          <a:p>
            <a:r>
              <a:rPr lang="en-GB">
                <a:solidFill>
                  <a:schemeClr val="bg2">
                    <a:lumMod val="60000"/>
                    <a:lumOff val="40000"/>
                  </a:schemeClr>
                </a:solidFill>
              </a:rPr>
              <a:t>Letisha</a:t>
            </a:r>
            <a:endParaRPr lang="en-US"/>
          </a:p>
        </p:txBody>
      </p:sp>
    </p:spTree>
    <p:extLst>
      <p:ext uri="{BB962C8B-B14F-4D97-AF65-F5344CB8AC3E}">
        <p14:creationId xmlns:p14="http://schemas.microsoft.com/office/powerpoint/2010/main" val="1645441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0B094-390F-8137-C311-911A68576E12}"/>
              </a:ext>
            </a:extLst>
          </p:cNvPr>
          <p:cNvSpPr>
            <a:spLocks noGrp="1"/>
          </p:cNvSpPr>
          <p:nvPr>
            <p:ph type="title"/>
          </p:nvPr>
        </p:nvSpPr>
        <p:spPr/>
        <p:txBody>
          <a:bodyPr/>
          <a:lstStyle/>
          <a:p>
            <a:r>
              <a:rPr lang="en-GB" b="1"/>
              <a:t> </a:t>
            </a:r>
            <a:endParaRPr lang="en-US" b="1"/>
          </a:p>
        </p:txBody>
      </p:sp>
      <p:sp>
        <p:nvSpPr>
          <p:cNvPr id="4" name="TextBox 3">
            <a:extLst>
              <a:ext uri="{FF2B5EF4-FFF2-40B4-BE49-F238E27FC236}">
                <a16:creationId xmlns:a16="http://schemas.microsoft.com/office/drawing/2014/main" id="{213D4256-E623-F629-5FD8-30AB9F0BE9D4}"/>
              </a:ext>
            </a:extLst>
          </p:cNvPr>
          <p:cNvSpPr txBox="1"/>
          <p:nvPr/>
        </p:nvSpPr>
        <p:spPr>
          <a:xfrm>
            <a:off x="656509" y="2741259"/>
            <a:ext cx="5915741" cy="2585323"/>
          </a:xfrm>
          <a:prstGeom prst="rect">
            <a:avLst/>
          </a:prstGeom>
          <a:noFill/>
        </p:spPr>
        <p:txBody>
          <a:bodyPr wrap="square" rtlCol="0">
            <a:spAutoFit/>
          </a:bodyPr>
          <a:lstStyle/>
          <a:p>
            <a:pPr algn="l"/>
            <a:r>
              <a:rPr lang="en-GB" dirty="0">
                <a:latin typeface="Arial" panose="020B0604020202020204" pitchFamily="34" charset="0"/>
                <a:cs typeface="Arial" panose="020B0604020202020204" pitchFamily="34" charset="0"/>
              </a:rPr>
              <a:t>This research is to explore and identify:</a:t>
            </a:r>
          </a:p>
          <a:p>
            <a:pPr algn="l"/>
            <a:endParaRPr lang="en-GB"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 If students at UWTSD are familiar with using to technology to collaborate successfully </a:t>
            </a:r>
          </a:p>
          <a:p>
            <a:pPr marL="285750" indent="-285750" algn="l">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a:t>
            </a:r>
            <a:r>
              <a:rPr lang="en-US" dirty="0" err="1">
                <a:latin typeface="Arial" panose="020B0604020202020204" pitchFamily="34" charset="0"/>
                <a:cs typeface="Arial" panose="020B0604020202020204" pitchFamily="34" charset="0"/>
              </a:rPr>
              <a:t>nalyse</a:t>
            </a:r>
            <a:r>
              <a:rPr lang="en-US" dirty="0">
                <a:latin typeface="Arial" panose="020B0604020202020204" pitchFamily="34" charset="0"/>
                <a:cs typeface="Arial" panose="020B0604020202020204" pitchFamily="34" charset="0"/>
              </a:rPr>
              <a:t> how students use technology</a:t>
            </a:r>
            <a:r>
              <a:rPr lang="en-GB" dirty="0">
                <a:latin typeface="Arial" panose="020B0604020202020204" pitchFamily="34" charset="0"/>
                <a:cs typeface="Arial" panose="020B0604020202020204" pitchFamily="34" charset="0"/>
              </a:rPr>
              <a:t> to collaborate at UWTSD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Assess If training is needed</a:t>
            </a:r>
            <a:endParaRPr lang="en-US" dirty="0">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2">
            <p14:nvContentPartPr>
              <p14:cNvPr id="21" name="Ink 20">
                <a:extLst>
                  <a:ext uri="{FF2B5EF4-FFF2-40B4-BE49-F238E27FC236}">
                    <a16:creationId xmlns:a16="http://schemas.microsoft.com/office/drawing/2014/main" id="{4A3D2AF2-4098-08F6-9C70-A66E67B4F125}"/>
                  </a:ext>
                </a:extLst>
              </p14:cNvPr>
              <p14:cNvContentPartPr/>
              <p14:nvPr/>
            </p14:nvContentPartPr>
            <p14:xfrm>
              <a:off x="9178545" y="3311287"/>
              <a:ext cx="6480" cy="14400"/>
            </p14:xfrm>
          </p:contentPart>
        </mc:Choice>
        <mc:Fallback xmlns="">
          <p:pic>
            <p:nvPicPr>
              <p:cNvPr id="21" name="Ink 20">
                <a:extLst>
                  <a:ext uri="{FF2B5EF4-FFF2-40B4-BE49-F238E27FC236}">
                    <a16:creationId xmlns:a16="http://schemas.microsoft.com/office/drawing/2014/main" id="{4A3D2AF2-4098-08F6-9C70-A66E67B4F125}"/>
                  </a:ext>
                </a:extLst>
              </p:cNvPr>
              <p:cNvPicPr/>
              <p:nvPr/>
            </p:nvPicPr>
            <p:blipFill>
              <a:blip r:embed="rId3"/>
              <a:stretch>
                <a:fillRect/>
              </a:stretch>
            </p:blipFill>
            <p:spPr>
              <a:xfrm>
                <a:off x="9169905" y="3302287"/>
                <a:ext cx="24120" cy="320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25" name="Ink 24">
                <a:extLst>
                  <a:ext uri="{FF2B5EF4-FFF2-40B4-BE49-F238E27FC236}">
                    <a16:creationId xmlns:a16="http://schemas.microsoft.com/office/drawing/2014/main" id="{AEDE49FC-C502-6B2C-2B37-9E68E4A5CCE3}"/>
                  </a:ext>
                </a:extLst>
              </p14:cNvPr>
              <p14:cNvContentPartPr/>
              <p14:nvPr/>
            </p14:nvContentPartPr>
            <p14:xfrm>
              <a:off x="10497225" y="4839127"/>
              <a:ext cx="12960" cy="21240"/>
            </p14:xfrm>
          </p:contentPart>
        </mc:Choice>
        <mc:Fallback xmlns="">
          <p:pic>
            <p:nvPicPr>
              <p:cNvPr id="25" name="Ink 24">
                <a:extLst>
                  <a:ext uri="{FF2B5EF4-FFF2-40B4-BE49-F238E27FC236}">
                    <a16:creationId xmlns:a16="http://schemas.microsoft.com/office/drawing/2014/main" id="{AEDE49FC-C502-6B2C-2B37-9E68E4A5CCE3}"/>
                  </a:ext>
                </a:extLst>
              </p:cNvPr>
              <p:cNvPicPr/>
              <p:nvPr/>
            </p:nvPicPr>
            <p:blipFill>
              <a:blip r:embed="rId5"/>
              <a:stretch>
                <a:fillRect/>
              </a:stretch>
            </p:blipFill>
            <p:spPr>
              <a:xfrm>
                <a:off x="10488225" y="4830127"/>
                <a:ext cx="30600" cy="38880"/>
              </a:xfrm>
              <a:prstGeom prst="rect">
                <a:avLst/>
              </a:prstGeom>
            </p:spPr>
          </p:pic>
        </mc:Fallback>
      </mc:AlternateContent>
      <p:sp>
        <p:nvSpPr>
          <p:cNvPr id="26" name="TextBox 25">
            <a:extLst>
              <a:ext uri="{FF2B5EF4-FFF2-40B4-BE49-F238E27FC236}">
                <a16:creationId xmlns:a16="http://schemas.microsoft.com/office/drawing/2014/main" id="{846FE76D-66E8-2225-4F0B-75E8AF9A4BF8}"/>
              </a:ext>
            </a:extLst>
          </p:cNvPr>
          <p:cNvSpPr txBox="1"/>
          <p:nvPr/>
        </p:nvSpPr>
        <p:spPr>
          <a:xfrm>
            <a:off x="4252913" y="2279594"/>
            <a:ext cx="4617244" cy="461665"/>
          </a:xfrm>
          <a:prstGeom prst="rect">
            <a:avLst/>
          </a:prstGeom>
          <a:noFill/>
        </p:spPr>
        <p:txBody>
          <a:bodyPr wrap="square" rtlCol="0">
            <a:spAutoFit/>
          </a:bodyPr>
          <a:lstStyle/>
          <a:p>
            <a:pPr algn="l"/>
            <a:r>
              <a:rPr lang="en-GB" sz="2400" b="1" u="sng" dirty="0">
                <a:solidFill>
                  <a:schemeClr val="bg1"/>
                </a:solidFill>
                <a:latin typeface="Arial" panose="020B0604020202020204" pitchFamily="34" charset="0"/>
                <a:cs typeface="Arial" panose="020B0604020202020204" pitchFamily="34" charset="0"/>
              </a:rPr>
              <a:t>Introduction</a:t>
            </a:r>
            <a:r>
              <a:rPr lang="en-GB" b="1" u="sng" dirty="0">
                <a:latin typeface="Arial" panose="020B0604020202020204" pitchFamily="34" charset="0"/>
                <a:cs typeface="Arial" panose="020B0604020202020204" pitchFamily="34" charset="0"/>
              </a:rPr>
              <a:t> </a:t>
            </a:r>
            <a:endParaRPr lang="en-US" b="1" u="sng" dirty="0">
              <a:latin typeface="Arial" panose="020B0604020202020204" pitchFamily="34" charset="0"/>
              <a:cs typeface="Arial" panose="020B0604020202020204" pitchFamily="34" charset="0"/>
            </a:endParaRPr>
          </a:p>
        </p:txBody>
      </p:sp>
      <p:sp>
        <p:nvSpPr>
          <p:cNvPr id="28" name="Title 1">
            <a:extLst>
              <a:ext uri="{FF2B5EF4-FFF2-40B4-BE49-F238E27FC236}">
                <a16:creationId xmlns:a16="http://schemas.microsoft.com/office/drawing/2014/main" id="{2F701FF2-99C5-F900-8B1D-0F704F835018}"/>
              </a:ext>
            </a:extLst>
          </p:cNvPr>
          <p:cNvSpPr txBox="1">
            <a:spLocks/>
          </p:cNvSpPr>
          <p:nvPr/>
        </p:nvSpPr>
        <p:spPr>
          <a:xfrm>
            <a:off x="832721" y="905628"/>
            <a:ext cx="9613861" cy="1080938"/>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IS THERE A NEED TO PROVIDE TRAINING ON HOW TO USE TECHNOLOGY TO COLL</a:t>
            </a:r>
            <a:r>
              <a:rPr lang="en-GB" dirty="0">
                <a:latin typeface="Arial" panose="020B0604020202020204" pitchFamily="34" charset="0"/>
                <a:cs typeface="Arial" panose="020B0604020202020204" pitchFamily="34" charset="0"/>
              </a:rPr>
              <a:t>ABO</a:t>
            </a:r>
            <a:r>
              <a:rPr lang="en-US" dirty="0">
                <a:latin typeface="Arial" panose="020B0604020202020204" pitchFamily="34" charset="0"/>
                <a:cs typeface="Arial" panose="020B0604020202020204" pitchFamily="34" charset="0"/>
              </a:rPr>
              <a:t>RATE AT UWTSD?</a:t>
            </a:r>
          </a:p>
        </p:txBody>
      </p:sp>
      <p:sp>
        <p:nvSpPr>
          <p:cNvPr id="29" name="TextBox 28">
            <a:extLst>
              <a:ext uri="{FF2B5EF4-FFF2-40B4-BE49-F238E27FC236}">
                <a16:creationId xmlns:a16="http://schemas.microsoft.com/office/drawing/2014/main" id="{BFABD7BD-E75A-204E-800A-41189E1CF352}"/>
              </a:ext>
            </a:extLst>
          </p:cNvPr>
          <p:cNvSpPr txBox="1"/>
          <p:nvPr/>
        </p:nvSpPr>
        <p:spPr>
          <a:xfrm>
            <a:off x="7089053" y="6468324"/>
            <a:ext cx="5010150" cy="369332"/>
          </a:xfrm>
          <a:prstGeom prst="rect">
            <a:avLst/>
          </a:prstGeom>
          <a:noFill/>
        </p:spPr>
        <p:txBody>
          <a:bodyPr wrap="square" rtlCol="0">
            <a:spAutoFit/>
          </a:bodyPr>
          <a:lstStyle/>
          <a:p>
            <a:pPr lvl="2" algn="r"/>
            <a:r>
              <a:rPr lang="en-GB">
                <a:solidFill>
                  <a:schemeClr val="bg2">
                    <a:lumMod val="60000"/>
                    <a:lumOff val="40000"/>
                  </a:schemeClr>
                </a:solidFill>
              </a:rPr>
              <a:t>Letisha</a:t>
            </a:r>
            <a:endParaRPr lang="en-US">
              <a:solidFill>
                <a:schemeClr val="bg2">
                  <a:lumMod val="60000"/>
                  <a:lumOff val="40000"/>
                </a:schemeClr>
              </a:solidFill>
            </a:endParaRPr>
          </a:p>
        </p:txBody>
      </p:sp>
      <p:sp>
        <p:nvSpPr>
          <p:cNvPr id="30" name="TextBox 29">
            <a:extLst>
              <a:ext uri="{FF2B5EF4-FFF2-40B4-BE49-F238E27FC236}">
                <a16:creationId xmlns:a16="http://schemas.microsoft.com/office/drawing/2014/main" id="{E4D15E7A-FFFF-3ECC-69AA-DB94223F921E}"/>
              </a:ext>
            </a:extLst>
          </p:cNvPr>
          <p:cNvSpPr txBox="1"/>
          <p:nvPr/>
        </p:nvSpPr>
        <p:spPr>
          <a:xfrm>
            <a:off x="5181600" y="2526506"/>
            <a:ext cx="1828800" cy="1828800"/>
          </a:xfrm>
          <a:prstGeom prst="rect">
            <a:avLst/>
          </a:prstGeom>
          <a:noFill/>
        </p:spPr>
        <p:txBody>
          <a:bodyPr wrap="square" rtlCol="0">
            <a:spAutoFit/>
          </a:bodyPr>
          <a:lstStyle/>
          <a:p>
            <a:pPr algn="l"/>
            <a:endParaRPr lang="en-US"/>
          </a:p>
        </p:txBody>
      </p:sp>
      <p:pic>
        <p:nvPicPr>
          <p:cNvPr id="32" name="Picture 31" descr="A group of people sitting around a table with laptops&#10;&#10;Description automatically generated with medium confidence">
            <a:extLst>
              <a:ext uri="{FF2B5EF4-FFF2-40B4-BE49-F238E27FC236}">
                <a16:creationId xmlns:a16="http://schemas.microsoft.com/office/drawing/2014/main" id="{F7F73FFF-CBDB-A88F-8D77-F2C4342018F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79950" y="2279595"/>
            <a:ext cx="5419253" cy="4145442"/>
          </a:xfrm>
          <a:prstGeom prst="rect">
            <a:avLst/>
          </a:prstGeom>
        </p:spPr>
      </p:pic>
      <p:sp>
        <p:nvSpPr>
          <p:cNvPr id="6" name="TextBox 5">
            <a:extLst>
              <a:ext uri="{FF2B5EF4-FFF2-40B4-BE49-F238E27FC236}">
                <a16:creationId xmlns:a16="http://schemas.microsoft.com/office/drawing/2014/main" id="{EBFBFC94-1836-6649-C878-DC76FA6D1C67}"/>
              </a:ext>
            </a:extLst>
          </p:cNvPr>
          <p:cNvSpPr txBox="1"/>
          <p:nvPr/>
        </p:nvSpPr>
        <p:spPr>
          <a:xfrm>
            <a:off x="7241453" y="6620724"/>
            <a:ext cx="5010150" cy="369332"/>
          </a:xfrm>
          <a:prstGeom prst="rect">
            <a:avLst/>
          </a:prstGeom>
          <a:noFill/>
        </p:spPr>
        <p:txBody>
          <a:bodyPr wrap="square" rtlCol="0">
            <a:spAutoFit/>
          </a:bodyPr>
          <a:lstStyle/>
          <a:p>
            <a:pPr lvl="2" algn="r"/>
            <a:endParaRPr lang="en-US">
              <a:solidFill>
                <a:schemeClr val="bg2">
                  <a:lumMod val="60000"/>
                  <a:lumOff val="40000"/>
                </a:schemeClr>
              </a:solidFill>
            </a:endParaRPr>
          </a:p>
        </p:txBody>
      </p:sp>
    </p:spTree>
    <p:extLst>
      <p:ext uri="{BB962C8B-B14F-4D97-AF65-F5344CB8AC3E}">
        <p14:creationId xmlns:p14="http://schemas.microsoft.com/office/powerpoint/2010/main" val="1809858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DD798-CAE2-0D7D-1341-B87519D9100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Any relevant existing research</a:t>
            </a:r>
            <a:endParaRPr lang="en-US"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1B617A1-4CE5-CEF7-CDDA-D57F2F102424}"/>
              </a:ext>
            </a:extLst>
          </p:cNvPr>
          <p:cNvPicPr>
            <a:picLocks noGrp="1" noChangeAspect="1"/>
          </p:cNvPicPr>
          <p:nvPr>
            <p:ph idx="1"/>
          </p:nvPr>
        </p:nvPicPr>
        <p:blipFill>
          <a:blip r:embed="rId2"/>
          <a:stretch>
            <a:fillRect/>
          </a:stretch>
        </p:blipFill>
        <p:spPr>
          <a:xfrm>
            <a:off x="7718346" y="2146300"/>
            <a:ext cx="4365199" cy="4342606"/>
          </a:xfrm>
          <a:prstGeom prst="rect">
            <a:avLst/>
          </a:prstGeom>
        </p:spPr>
      </p:pic>
      <p:graphicFrame>
        <p:nvGraphicFramePr>
          <p:cNvPr id="7" name="Diagram 6">
            <a:extLst>
              <a:ext uri="{FF2B5EF4-FFF2-40B4-BE49-F238E27FC236}">
                <a16:creationId xmlns:a16="http://schemas.microsoft.com/office/drawing/2014/main" id="{C88EE0BB-CE74-A332-4D49-FEA3EC30D3EF}"/>
              </a:ext>
            </a:extLst>
          </p:cNvPr>
          <p:cNvGraphicFramePr/>
          <p:nvPr>
            <p:extLst>
              <p:ext uri="{D42A27DB-BD31-4B8C-83A1-F6EECF244321}">
                <p14:modId xmlns:p14="http://schemas.microsoft.com/office/powerpoint/2010/main" val="4282072451"/>
              </p:ext>
            </p:extLst>
          </p:nvPr>
        </p:nvGraphicFramePr>
        <p:xfrm>
          <a:off x="246063" y="2324893"/>
          <a:ext cx="2540000" cy="3566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28583392-FE26-5482-9199-CAB3381BEECA}"/>
              </a:ext>
            </a:extLst>
          </p:cNvPr>
          <p:cNvPicPr>
            <a:picLocks noChangeAspect="1"/>
          </p:cNvPicPr>
          <p:nvPr/>
        </p:nvPicPr>
        <p:blipFill>
          <a:blip r:embed="rId8"/>
          <a:stretch>
            <a:fillRect/>
          </a:stretch>
        </p:blipFill>
        <p:spPr>
          <a:xfrm>
            <a:off x="2786063" y="2146300"/>
            <a:ext cx="4574883" cy="3429000"/>
          </a:xfrm>
          <a:prstGeom prst="rect">
            <a:avLst/>
          </a:prstGeom>
        </p:spPr>
      </p:pic>
      <p:sp>
        <p:nvSpPr>
          <p:cNvPr id="3" name="TextBox 2">
            <a:extLst>
              <a:ext uri="{FF2B5EF4-FFF2-40B4-BE49-F238E27FC236}">
                <a16:creationId xmlns:a16="http://schemas.microsoft.com/office/drawing/2014/main" id="{78B89FA1-7811-E4F4-6910-A0FB5A5FA76A}"/>
              </a:ext>
            </a:extLst>
          </p:cNvPr>
          <p:cNvSpPr txBox="1"/>
          <p:nvPr/>
        </p:nvSpPr>
        <p:spPr>
          <a:xfrm flipH="1">
            <a:off x="3946921" y="5610435"/>
            <a:ext cx="4813222" cy="276999"/>
          </a:xfrm>
          <a:prstGeom prst="rect">
            <a:avLst/>
          </a:prstGeom>
          <a:noFill/>
        </p:spPr>
        <p:txBody>
          <a:bodyPr wrap="square" rtlCol="0">
            <a:spAutoFit/>
          </a:bodyPr>
          <a:lstStyle/>
          <a:p>
            <a:pPr algn="l"/>
            <a:r>
              <a:rPr lang="en-GB" sz="1200" b="0" i="0">
                <a:solidFill>
                  <a:srgbClr val="000000"/>
                </a:solidFill>
                <a:effectLst/>
                <a:latin typeface="Open Sans" panose="02000000000000000000" pitchFamily="2" charset="0"/>
              </a:rPr>
              <a:t>(Benefits of Technology - The Digital Librarian, 2022)</a:t>
            </a:r>
            <a:endParaRPr lang="en-US" sz="1200"/>
          </a:p>
        </p:txBody>
      </p:sp>
      <p:sp>
        <p:nvSpPr>
          <p:cNvPr id="8" name="TextBox 7">
            <a:extLst>
              <a:ext uri="{FF2B5EF4-FFF2-40B4-BE49-F238E27FC236}">
                <a16:creationId xmlns:a16="http://schemas.microsoft.com/office/drawing/2014/main" id="{29DFC667-925A-D2F6-3426-06A2668F65DE}"/>
              </a:ext>
            </a:extLst>
          </p:cNvPr>
          <p:cNvSpPr txBox="1"/>
          <p:nvPr/>
        </p:nvSpPr>
        <p:spPr>
          <a:xfrm rot="10800000" flipH="1" flipV="1">
            <a:off x="7286697" y="6462328"/>
            <a:ext cx="4796848" cy="369332"/>
          </a:xfrm>
          <a:prstGeom prst="rect">
            <a:avLst/>
          </a:prstGeom>
          <a:noFill/>
        </p:spPr>
        <p:txBody>
          <a:bodyPr wrap="square">
            <a:spAutoFit/>
          </a:bodyPr>
          <a:lstStyle/>
          <a:p>
            <a:pPr algn="r"/>
            <a:r>
              <a:rPr lang="en-GB">
                <a:solidFill>
                  <a:schemeClr val="bg2">
                    <a:lumMod val="60000"/>
                    <a:lumOff val="40000"/>
                  </a:schemeClr>
                </a:solidFill>
              </a:rPr>
              <a:t>Letisha</a:t>
            </a:r>
            <a:endParaRPr lang="en-US">
              <a:solidFill>
                <a:schemeClr val="bg2">
                  <a:lumMod val="60000"/>
                  <a:lumOff val="40000"/>
                </a:schemeClr>
              </a:solidFill>
            </a:endParaRPr>
          </a:p>
        </p:txBody>
      </p:sp>
    </p:spTree>
    <p:extLst>
      <p:ext uri="{BB962C8B-B14F-4D97-AF65-F5344CB8AC3E}">
        <p14:creationId xmlns:p14="http://schemas.microsoft.com/office/powerpoint/2010/main" val="763008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839AD8B-5A64-83D9-6B75-539D98FE64FA}"/>
              </a:ext>
            </a:extLst>
          </p:cNvPr>
          <p:cNvSpPr txBox="1"/>
          <p:nvPr/>
        </p:nvSpPr>
        <p:spPr>
          <a:xfrm>
            <a:off x="8715375" y="6360318"/>
            <a:ext cx="3351610" cy="369332"/>
          </a:xfrm>
          <a:prstGeom prst="rect">
            <a:avLst/>
          </a:prstGeom>
          <a:noFill/>
        </p:spPr>
        <p:txBody>
          <a:bodyPr wrap="square" rtlCol="0">
            <a:spAutoFit/>
          </a:bodyPr>
          <a:lstStyle/>
          <a:p>
            <a:pPr algn="r"/>
            <a:r>
              <a:rPr lang="en-GB">
                <a:solidFill>
                  <a:schemeClr val="bg2">
                    <a:lumMod val="60000"/>
                    <a:lumOff val="40000"/>
                  </a:schemeClr>
                </a:solidFill>
              </a:rPr>
              <a:t>Letisha</a:t>
            </a:r>
            <a:endParaRPr lang="en-US">
              <a:solidFill>
                <a:schemeClr val="bg2">
                  <a:lumMod val="60000"/>
                  <a:lumOff val="40000"/>
                </a:schemeClr>
              </a:solidFill>
            </a:endParaRPr>
          </a:p>
        </p:txBody>
      </p:sp>
      <p:sp>
        <p:nvSpPr>
          <p:cNvPr id="7" name="TextBox 6">
            <a:extLst>
              <a:ext uri="{FF2B5EF4-FFF2-40B4-BE49-F238E27FC236}">
                <a16:creationId xmlns:a16="http://schemas.microsoft.com/office/drawing/2014/main" id="{87021EC9-D42C-5D6D-2E68-658911CD414C}"/>
              </a:ext>
            </a:extLst>
          </p:cNvPr>
          <p:cNvSpPr txBox="1"/>
          <p:nvPr/>
        </p:nvSpPr>
        <p:spPr>
          <a:xfrm>
            <a:off x="363141" y="2828055"/>
            <a:ext cx="6096000" cy="1200329"/>
          </a:xfrm>
          <a:prstGeom prst="rect">
            <a:avLst/>
          </a:prstGeom>
          <a:noFill/>
        </p:spPr>
        <p:txBody>
          <a:bodyPr wrap="square">
            <a:spAutoFit/>
          </a:bodyPr>
          <a:lstStyle/>
          <a:p>
            <a:r>
              <a:rPr lang="en-GB" b="0" i="0" dirty="0">
                <a:solidFill>
                  <a:srgbClr val="000000"/>
                </a:solidFill>
                <a:effectLst/>
                <a:latin typeface="Arial" panose="020B0604020202020204" pitchFamily="34" charset="0"/>
                <a:cs typeface="Arial" panose="020B0604020202020204" pitchFamily="34" charset="0"/>
              </a:rPr>
              <a:t>Collaboration technology enables teams :</a:t>
            </a:r>
          </a:p>
          <a:p>
            <a:pPr marL="285750" indent="-28575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to work together in real-time despite their locations</a:t>
            </a:r>
          </a:p>
          <a:p>
            <a:pPr marL="285750" indent="-28575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to solve problems</a:t>
            </a:r>
          </a:p>
          <a:p>
            <a:pPr marL="285750" indent="-28575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perform vital tasks</a:t>
            </a:r>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1078C76-FDA9-8841-4CE4-A2DCC4C27E30}"/>
              </a:ext>
            </a:extLst>
          </p:cNvPr>
          <p:cNvSpPr txBox="1"/>
          <p:nvPr/>
        </p:nvSpPr>
        <p:spPr>
          <a:xfrm>
            <a:off x="232402" y="4807518"/>
            <a:ext cx="6226968" cy="1200329"/>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Increases productivity </a:t>
            </a:r>
          </a:p>
          <a:p>
            <a:pPr marL="285750" indent="-28575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greater flexibility</a:t>
            </a:r>
          </a:p>
          <a:p>
            <a:pPr marL="285750" indent="-28575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 reduced costs</a:t>
            </a:r>
            <a:endParaRPr lang="en-GB"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Addition amount of accessible documents and resources</a:t>
            </a:r>
          </a:p>
        </p:txBody>
      </p:sp>
      <p:sp>
        <p:nvSpPr>
          <p:cNvPr id="20" name="TextBox 19">
            <a:extLst>
              <a:ext uri="{FF2B5EF4-FFF2-40B4-BE49-F238E27FC236}">
                <a16:creationId xmlns:a16="http://schemas.microsoft.com/office/drawing/2014/main" id="{40010F26-5450-F403-E392-4E32C05DFC00}"/>
              </a:ext>
            </a:extLst>
          </p:cNvPr>
          <p:cNvSpPr txBox="1"/>
          <p:nvPr/>
        </p:nvSpPr>
        <p:spPr>
          <a:xfrm>
            <a:off x="363141" y="4358338"/>
            <a:ext cx="5441156" cy="369332"/>
          </a:xfrm>
          <a:prstGeom prst="rect">
            <a:avLst/>
          </a:prstGeom>
          <a:noFill/>
        </p:spPr>
        <p:txBody>
          <a:bodyPr wrap="square" rtlCol="0">
            <a:spAutoFit/>
          </a:bodyPr>
          <a:lstStyle/>
          <a:p>
            <a:pPr algn="l"/>
            <a:r>
              <a:rPr lang="en-GB" b="1" u="sng" dirty="0">
                <a:latin typeface="Arial" panose="020B0604020202020204" pitchFamily="34" charset="0"/>
                <a:cs typeface="Arial" panose="020B0604020202020204" pitchFamily="34" charset="0"/>
              </a:rPr>
              <a:t>Benefits</a:t>
            </a:r>
            <a:endParaRPr lang="en-US" b="1" u="sng"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810B407F-532F-C74A-1C55-6481502D8078}"/>
              </a:ext>
            </a:extLst>
          </p:cNvPr>
          <p:cNvSpPr txBox="1"/>
          <p:nvPr/>
        </p:nvSpPr>
        <p:spPr>
          <a:xfrm>
            <a:off x="440531" y="2172922"/>
            <a:ext cx="7489031" cy="369332"/>
          </a:xfrm>
          <a:prstGeom prst="rect">
            <a:avLst/>
          </a:prstGeom>
          <a:noFill/>
        </p:spPr>
        <p:txBody>
          <a:bodyPr wrap="square" rtlCol="0">
            <a:spAutoFit/>
          </a:bodyPr>
          <a:lstStyle/>
          <a:p>
            <a:pPr algn="l"/>
            <a:r>
              <a:rPr lang="en-GB" dirty="0">
                <a:latin typeface="Arial" panose="020B0604020202020204" pitchFamily="34" charset="0"/>
                <a:cs typeface="Arial" panose="020B0604020202020204" pitchFamily="34" charset="0"/>
              </a:rPr>
              <a:t>To cooperate or willingly assist with tasks</a:t>
            </a:r>
            <a:endParaRPr lang="en-US" dirty="0">
              <a:latin typeface="Arial" panose="020B0604020202020204" pitchFamily="34" charset="0"/>
              <a:cs typeface="Arial" panose="020B0604020202020204" pitchFamily="34" charset="0"/>
            </a:endParaRPr>
          </a:p>
        </p:txBody>
      </p:sp>
      <p:pic>
        <p:nvPicPr>
          <p:cNvPr id="25" name="Picture 24">
            <a:extLst>
              <a:ext uri="{FF2B5EF4-FFF2-40B4-BE49-F238E27FC236}">
                <a16:creationId xmlns:a16="http://schemas.microsoft.com/office/drawing/2014/main" id="{F85C4F12-E94D-28D2-B5EF-12FE8EDBE4D1}"/>
              </a:ext>
            </a:extLst>
          </p:cNvPr>
          <p:cNvPicPr>
            <a:picLocks noChangeAspect="1"/>
          </p:cNvPicPr>
          <p:nvPr/>
        </p:nvPicPr>
        <p:blipFill>
          <a:blip r:embed="rId3"/>
          <a:stretch>
            <a:fillRect/>
          </a:stretch>
        </p:blipFill>
        <p:spPr>
          <a:xfrm>
            <a:off x="7010400" y="2331168"/>
            <a:ext cx="4506591" cy="3721100"/>
          </a:xfrm>
          <a:prstGeom prst="rect">
            <a:avLst/>
          </a:prstGeom>
        </p:spPr>
      </p:pic>
      <p:sp>
        <p:nvSpPr>
          <p:cNvPr id="4" name="TextBox 3">
            <a:extLst>
              <a:ext uri="{FF2B5EF4-FFF2-40B4-BE49-F238E27FC236}">
                <a16:creationId xmlns:a16="http://schemas.microsoft.com/office/drawing/2014/main" id="{54341A13-CD0E-C12F-BCC7-56BBBB97850E}"/>
              </a:ext>
            </a:extLst>
          </p:cNvPr>
          <p:cNvSpPr txBox="1"/>
          <p:nvPr/>
        </p:nvSpPr>
        <p:spPr>
          <a:xfrm>
            <a:off x="4962755" y="5875071"/>
            <a:ext cx="3958828" cy="369332"/>
          </a:xfrm>
          <a:prstGeom prst="rect">
            <a:avLst/>
          </a:prstGeom>
          <a:noFill/>
        </p:spPr>
        <p:txBody>
          <a:bodyPr wrap="square" rtlCol="0">
            <a:spAutoFit/>
          </a:bodyPr>
          <a:lstStyle/>
          <a:p>
            <a:pPr algn="l"/>
            <a:r>
              <a:rPr lang="en-GB" sz="1200"/>
              <a:t>(Remo.L,2017</a:t>
            </a:r>
            <a:r>
              <a:rPr lang="en-GB"/>
              <a:t>)</a:t>
            </a:r>
            <a:endParaRPr lang="en-US"/>
          </a:p>
        </p:txBody>
      </p:sp>
      <p:sp>
        <p:nvSpPr>
          <p:cNvPr id="8" name="Title 7">
            <a:extLst>
              <a:ext uri="{FF2B5EF4-FFF2-40B4-BE49-F238E27FC236}">
                <a16:creationId xmlns:a16="http://schemas.microsoft.com/office/drawing/2014/main" id="{C35A475A-6DA1-C413-1CB6-660B5FE4E904}"/>
              </a:ext>
            </a:extLst>
          </p:cNvPr>
          <p:cNvSpPr>
            <a:spLocks noGrp="1"/>
          </p:cNvSpPr>
          <p:nvPr>
            <p:ph type="title"/>
          </p:nvPr>
        </p:nvSpPr>
        <p:spPr/>
        <p:txBody>
          <a:bodyPr/>
          <a:lstStyle/>
          <a:p>
            <a:r>
              <a:rPr lang="en-GB"/>
              <a:t>Rational</a:t>
            </a:r>
            <a:endParaRPr lang="en-US"/>
          </a:p>
        </p:txBody>
      </p:sp>
    </p:spTree>
    <p:extLst>
      <p:ext uri="{BB962C8B-B14F-4D97-AF65-F5344CB8AC3E}">
        <p14:creationId xmlns:p14="http://schemas.microsoft.com/office/powerpoint/2010/main" val="1414652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20DF-4EF2-193D-3224-AF0F3E18A2C1}"/>
              </a:ext>
            </a:extLst>
          </p:cNvPr>
          <p:cNvSpPr>
            <a:spLocks noGrp="1"/>
          </p:cNvSpPr>
          <p:nvPr>
            <p:ph type="title"/>
          </p:nvPr>
        </p:nvSpPr>
        <p:spPr>
          <a:xfrm>
            <a:off x="414855" y="577224"/>
            <a:ext cx="7729728" cy="1188720"/>
          </a:xfrm>
        </p:spPr>
        <p:txBody>
          <a:bodyPr/>
          <a:lstStyle/>
          <a:p>
            <a:r>
              <a:rPr lang="en-US" dirty="0">
                <a:latin typeface="Arial" panose="020B0604020202020204" pitchFamily="34" charset="0"/>
                <a:cs typeface="Arial" panose="020B0604020202020204" pitchFamily="34" charset="0"/>
              </a:rPr>
              <a:t>Rational</a:t>
            </a:r>
          </a:p>
        </p:txBody>
      </p:sp>
      <p:pic>
        <p:nvPicPr>
          <p:cNvPr id="5" name="Content Placeholder 4" descr="Diagram&#10;&#10;Description automatically generated">
            <a:extLst>
              <a:ext uri="{FF2B5EF4-FFF2-40B4-BE49-F238E27FC236}">
                <a16:creationId xmlns:a16="http://schemas.microsoft.com/office/drawing/2014/main" id="{94E133CB-5BB8-CBE7-664B-22B464BBA4D8}"/>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7361995" y="2720142"/>
            <a:ext cx="4415150" cy="2371915"/>
          </a:xfrm>
        </p:spPr>
      </p:pic>
      <p:sp>
        <p:nvSpPr>
          <p:cNvPr id="6" name="TextBox 5">
            <a:extLst>
              <a:ext uri="{FF2B5EF4-FFF2-40B4-BE49-F238E27FC236}">
                <a16:creationId xmlns:a16="http://schemas.microsoft.com/office/drawing/2014/main" id="{4A25B927-4E42-2469-210F-43AC57BFE0D8}"/>
              </a:ext>
            </a:extLst>
          </p:cNvPr>
          <p:cNvSpPr txBox="1"/>
          <p:nvPr/>
        </p:nvSpPr>
        <p:spPr>
          <a:xfrm>
            <a:off x="7532385" y="5247425"/>
            <a:ext cx="5514622" cy="230832"/>
          </a:xfrm>
          <a:prstGeom prst="rect">
            <a:avLst/>
          </a:prstGeom>
          <a:noFill/>
        </p:spPr>
        <p:txBody>
          <a:bodyPr wrap="square" rtlCol="0">
            <a:spAutoFit/>
          </a:bodyPr>
          <a:lstStyle/>
          <a:p>
            <a:r>
              <a:rPr lang="en-US" sz="900" dirty="0">
                <a:hlinkClick r:id="rId3" tooltip="https://www.peoplematters.in/article/employee-engagement/here-is-how-technology-is-transforming-workplace-wellness-16635"/>
              </a:rPr>
              <a:t>This Photo</a:t>
            </a:r>
            <a:r>
              <a:rPr lang="en-US" sz="900" dirty="0"/>
              <a:t> by Unknown Author is licensed under </a:t>
            </a:r>
            <a:r>
              <a:rPr lang="en-US" sz="900" dirty="0">
                <a:hlinkClick r:id="rId4" tooltip="https://creativecommons.org/licenses/by-nc-sa/3.0/"/>
              </a:rPr>
              <a:t>CC BY-SA-NC</a:t>
            </a:r>
            <a:endParaRPr lang="en-US" sz="900" dirty="0"/>
          </a:p>
        </p:txBody>
      </p:sp>
      <p:sp>
        <p:nvSpPr>
          <p:cNvPr id="9" name="TextBox 8">
            <a:extLst>
              <a:ext uri="{FF2B5EF4-FFF2-40B4-BE49-F238E27FC236}">
                <a16:creationId xmlns:a16="http://schemas.microsoft.com/office/drawing/2014/main" id="{35039576-2899-625A-4B37-07BB8466AA32}"/>
              </a:ext>
            </a:extLst>
          </p:cNvPr>
          <p:cNvSpPr txBox="1"/>
          <p:nvPr/>
        </p:nvSpPr>
        <p:spPr>
          <a:xfrm>
            <a:off x="414855" y="1955131"/>
            <a:ext cx="6096000" cy="5078313"/>
          </a:xfrm>
          <a:prstGeom prst="rect">
            <a:avLst/>
          </a:prstGeom>
          <a:noFill/>
        </p:spPr>
        <p:txBody>
          <a:bodyPr wrap="square">
            <a:spAutoFit/>
          </a:bodyPr>
          <a:lstStyle/>
          <a:p>
            <a:r>
              <a:rPr lang="en-GB" b="0" i="0" dirty="0">
                <a:solidFill>
                  <a:schemeClr val="bg1"/>
                </a:solidFill>
                <a:effectLst/>
                <a:latin typeface="Arial" panose="020B0604020202020204" pitchFamily="34" charset="0"/>
                <a:cs typeface="Arial" panose="020B0604020202020204" pitchFamily="34" charset="0"/>
              </a:rPr>
              <a:t>Structural equation analyses indicated that employees’ beliefs about resources to support the use of new software mediated the relationship between technology training and intention to use new software outside of formal training and prior to mandated use. (</a:t>
            </a:r>
            <a:r>
              <a:rPr lang="en-GB" b="0" i="0" dirty="0" err="1">
                <a:effectLst/>
                <a:latin typeface="Arial" panose="020B0604020202020204" pitchFamily="34" charset="0"/>
                <a:cs typeface="Arial" panose="020B0604020202020204" pitchFamily="34" charset="0"/>
              </a:rPr>
              <a:t>Marler</a:t>
            </a:r>
            <a:r>
              <a:rPr lang="en-GB" b="0" i="0" dirty="0">
                <a:effectLst/>
                <a:latin typeface="Arial" panose="020B0604020202020204" pitchFamily="34" charset="0"/>
                <a:cs typeface="Arial" panose="020B0604020202020204" pitchFamily="34" charset="0"/>
              </a:rPr>
              <a:t>. J. H.</a:t>
            </a:r>
            <a:r>
              <a:rPr lang="en-GB" dirty="0">
                <a:latin typeface="Arial" panose="020B0604020202020204" pitchFamily="34" charset="0"/>
                <a:cs typeface="Arial" panose="020B0604020202020204" pitchFamily="34" charset="0"/>
              </a:rPr>
              <a:t> 2006</a:t>
            </a:r>
            <a:r>
              <a:rPr lang="en-GB" dirty="0">
                <a:solidFill>
                  <a:schemeClr val="bg1"/>
                </a:solidFill>
                <a:latin typeface="Arial" panose="020B0604020202020204" pitchFamily="34" charset="0"/>
                <a:cs typeface="Arial" panose="020B0604020202020204" pitchFamily="34" charset="0"/>
              </a:rPr>
              <a:t>).</a:t>
            </a:r>
            <a:r>
              <a:rPr lang="en-GB" b="0" i="0" dirty="0">
                <a:solidFill>
                  <a:schemeClr val="bg1"/>
                </a:solidFill>
                <a:effectLst/>
                <a:latin typeface="Arial" panose="020B0604020202020204" pitchFamily="34" charset="0"/>
                <a:cs typeface="Arial" panose="020B0604020202020204" pitchFamily="34" charset="0"/>
              </a:rPr>
              <a:t> </a:t>
            </a:r>
          </a:p>
          <a:p>
            <a:endParaRPr lang="en-GB" b="0" i="0" dirty="0">
              <a:solidFill>
                <a:schemeClr val="bg1"/>
              </a:solidFill>
              <a:effectLst/>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Assessments of learning revealed a clear benefit of guided attention training for both age groups. These data suggest differences in training benefits for immediate performance versus more general learning. (</a:t>
            </a:r>
            <a:r>
              <a:rPr lang="en-GB" dirty="0">
                <a:latin typeface="Arial" panose="020B0604020202020204" pitchFamily="34" charset="0"/>
                <a:cs typeface="Arial" panose="020B0604020202020204" pitchFamily="34" charset="0"/>
              </a:rPr>
              <a:t>Hickman. J. H. 2007</a:t>
            </a:r>
            <a:r>
              <a:rPr lang="en-GB" dirty="0">
                <a:solidFill>
                  <a:schemeClr val="bg1"/>
                </a:solidFill>
                <a:latin typeface="Arial" panose="020B0604020202020204" pitchFamily="34" charset="0"/>
                <a:cs typeface="Arial" panose="020B0604020202020204" pitchFamily="34" charset="0"/>
              </a:rPr>
              <a:t>).</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Technology usage might produce comparatively more significant increases in academic achievement than would non-usage. Further research is warranted to examine its effects. (</a:t>
            </a:r>
            <a:r>
              <a:rPr lang="en-GB" dirty="0">
                <a:latin typeface="Arial" panose="020B0604020202020204" pitchFamily="34" charset="0"/>
                <a:cs typeface="Arial" panose="020B0604020202020204" pitchFamily="34" charset="0"/>
              </a:rPr>
              <a:t>2017</a:t>
            </a:r>
            <a:r>
              <a:rPr lang="en-GB" dirty="0">
                <a:solidFill>
                  <a:schemeClr val="bg1"/>
                </a:solidFill>
                <a:latin typeface="Arial" panose="020B0604020202020204" pitchFamily="34" charset="0"/>
                <a:cs typeface="Arial" panose="020B0604020202020204" pitchFamily="34" charset="0"/>
              </a:rPr>
              <a:t>).</a:t>
            </a:r>
          </a:p>
          <a:p>
            <a:endParaRPr lang="en-US" dirty="0">
              <a:solidFill>
                <a:schemeClr val="bg1"/>
              </a:solidFill>
            </a:endParaRPr>
          </a:p>
        </p:txBody>
      </p:sp>
      <p:sp>
        <p:nvSpPr>
          <p:cNvPr id="10" name="TextBox 9">
            <a:extLst>
              <a:ext uri="{FF2B5EF4-FFF2-40B4-BE49-F238E27FC236}">
                <a16:creationId xmlns:a16="http://schemas.microsoft.com/office/drawing/2014/main" id="{2E812C71-8E2C-4830-353E-35E57947753A}"/>
              </a:ext>
            </a:extLst>
          </p:cNvPr>
          <p:cNvSpPr txBox="1"/>
          <p:nvPr/>
        </p:nvSpPr>
        <p:spPr>
          <a:xfrm flipH="1">
            <a:off x="11436045" y="6403204"/>
            <a:ext cx="2730073"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Sasha </a:t>
            </a:r>
          </a:p>
        </p:txBody>
      </p:sp>
    </p:spTree>
    <p:extLst>
      <p:ext uri="{BB962C8B-B14F-4D97-AF65-F5344CB8AC3E}">
        <p14:creationId xmlns:p14="http://schemas.microsoft.com/office/powerpoint/2010/main" val="3311006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25F9A-E6C3-9927-DFE1-EED6E5A8D9F3}"/>
              </a:ext>
            </a:extLst>
          </p:cNvPr>
          <p:cNvSpPr>
            <a:spLocks noGrp="1"/>
          </p:cNvSpPr>
          <p:nvPr>
            <p:ph type="title"/>
          </p:nvPr>
        </p:nvSpPr>
        <p:spPr/>
        <p:txBody>
          <a:bodyPr/>
          <a:lstStyle/>
          <a:p>
            <a:r>
              <a:rPr lang="en-GB"/>
              <a:t>Purposed</a:t>
            </a:r>
            <a:r>
              <a:rPr lang="en-US"/>
              <a:t> </a:t>
            </a:r>
            <a:r>
              <a:rPr lang="en-US" dirty="0"/>
              <a:t>method </a:t>
            </a:r>
          </a:p>
        </p:txBody>
      </p:sp>
      <p:pic>
        <p:nvPicPr>
          <p:cNvPr id="5" name="Picture 4" descr="Icon&#10;&#10;Description automatically generated">
            <a:extLst>
              <a:ext uri="{FF2B5EF4-FFF2-40B4-BE49-F238E27FC236}">
                <a16:creationId xmlns:a16="http://schemas.microsoft.com/office/drawing/2014/main" id="{23C0505B-0D36-1DF4-86EB-935CD73016E6}"/>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7867881" y="1960862"/>
            <a:ext cx="5144469" cy="4841725"/>
          </a:xfrm>
          <a:prstGeom prst="rect">
            <a:avLst/>
          </a:prstGeom>
        </p:spPr>
      </p:pic>
      <p:pic>
        <p:nvPicPr>
          <p:cNvPr id="7" name="Picture 6" descr="Icon&#10;&#10;Description automatically generated">
            <a:extLst>
              <a:ext uri="{FF2B5EF4-FFF2-40B4-BE49-F238E27FC236}">
                <a16:creationId xmlns:a16="http://schemas.microsoft.com/office/drawing/2014/main" id="{339E29A6-3A1F-E375-044B-C127BB078BC0}"/>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762000" y="2016275"/>
            <a:ext cx="5404675" cy="4929187"/>
          </a:xfrm>
          <a:prstGeom prst="rect">
            <a:avLst/>
          </a:prstGeom>
        </p:spPr>
      </p:pic>
      <p:graphicFrame>
        <p:nvGraphicFramePr>
          <p:cNvPr id="6" name="Diagram 5">
            <a:extLst>
              <a:ext uri="{FF2B5EF4-FFF2-40B4-BE49-F238E27FC236}">
                <a16:creationId xmlns:a16="http://schemas.microsoft.com/office/drawing/2014/main" id="{A0762CB8-D669-42FD-D56D-8F3E604FBC51}"/>
              </a:ext>
            </a:extLst>
          </p:cNvPr>
          <p:cNvGraphicFramePr/>
          <p:nvPr>
            <p:extLst>
              <p:ext uri="{D42A27DB-BD31-4B8C-83A1-F6EECF244321}">
                <p14:modId xmlns:p14="http://schemas.microsoft.com/office/powerpoint/2010/main" val="1668261252"/>
              </p:ext>
            </p:extLst>
          </p:nvPr>
        </p:nvGraphicFramePr>
        <p:xfrm>
          <a:off x="327421" y="2187998"/>
          <a:ext cx="11537157" cy="43874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FC5E8546-7AEA-DD6F-09AD-2915581CD8C1}"/>
              </a:ext>
            </a:extLst>
          </p:cNvPr>
          <p:cNvSpPr txBox="1"/>
          <p:nvPr/>
        </p:nvSpPr>
        <p:spPr>
          <a:xfrm>
            <a:off x="8501063" y="6381750"/>
            <a:ext cx="3580806"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392683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9B2E-5A43-572C-A022-1CC213DBAB0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02AF7217-F44C-2289-7D7C-FDBE6E7D456D}"/>
              </a:ext>
            </a:extLst>
          </p:cNvPr>
          <p:cNvSpPr>
            <a:spLocks noGrp="1"/>
          </p:cNvSpPr>
          <p:nvPr>
            <p:ph idx="1"/>
          </p:nvPr>
        </p:nvSpPr>
        <p:spPr/>
        <p:txBody>
          <a:bodyPr>
            <a:normAutofit/>
          </a:bodyPr>
          <a:lstStyle/>
          <a:p>
            <a:pPr algn="just"/>
            <a:r>
              <a:rPr lang="en-GB" dirty="0">
                <a:latin typeface="Arial" panose="020B0604020202020204" pitchFamily="34" charset="0"/>
                <a:cs typeface="Arial" panose="020B0604020202020204" pitchFamily="34" charset="0"/>
              </a:rPr>
              <a:t>Conducting ethical research</a:t>
            </a:r>
          </a:p>
          <a:p>
            <a:pPr algn="just"/>
            <a:r>
              <a:rPr lang="en-GB" dirty="0">
                <a:latin typeface="Arial" panose="020B0604020202020204" pitchFamily="34" charset="0"/>
                <a:cs typeface="Arial" panose="020B0604020202020204" pitchFamily="34" charset="0"/>
              </a:rPr>
              <a:t>Voluntary</a:t>
            </a:r>
          </a:p>
          <a:p>
            <a:pPr algn="just"/>
            <a:r>
              <a:rPr lang="en-GB" dirty="0">
                <a:latin typeface="Arial" panose="020B0604020202020204" pitchFamily="34" charset="0"/>
                <a:cs typeface="Arial" panose="020B0604020202020204" pitchFamily="34" charset="0"/>
              </a:rPr>
              <a:t>Consent /withdraw</a:t>
            </a:r>
          </a:p>
          <a:p>
            <a:pPr algn="just"/>
            <a:r>
              <a:rPr lang="en-GB" dirty="0">
                <a:latin typeface="Arial" panose="020B0604020202020204" pitchFamily="34" charset="0"/>
                <a:cs typeface="Arial" panose="020B0604020202020204" pitchFamily="34" charset="0"/>
              </a:rPr>
              <a:t>Golden rule(respect others)</a:t>
            </a:r>
          </a:p>
          <a:p>
            <a:pPr algn="just"/>
            <a:r>
              <a:rPr lang="en-GB" dirty="0">
                <a:latin typeface="Arial" panose="020B0604020202020204" pitchFamily="34" charset="0"/>
                <a:cs typeface="Arial" panose="020B0604020202020204" pitchFamily="34" charset="0"/>
              </a:rPr>
              <a:t>Confidentiality of participants data</a:t>
            </a:r>
          </a:p>
          <a:p>
            <a:pPr algn="just"/>
            <a:r>
              <a:rPr lang="en-GB" dirty="0">
                <a:latin typeface="Arial" panose="020B0604020202020204" pitchFamily="34" charset="0"/>
                <a:cs typeface="Arial" panose="020B0604020202020204" pitchFamily="34" charset="0"/>
              </a:rPr>
              <a:t>Fair</a:t>
            </a:r>
          </a:p>
          <a:p>
            <a:pPr algn="just"/>
            <a:endParaRPr lang="en-US" dirty="0"/>
          </a:p>
        </p:txBody>
      </p:sp>
      <p:sp>
        <p:nvSpPr>
          <p:cNvPr id="4" name="Smiley Face 3">
            <a:extLst>
              <a:ext uri="{FF2B5EF4-FFF2-40B4-BE49-F238E27FC236}">
                <a16:creationId xmlns:a16="http://schemas.microsoft.com/office/drawing/2014/main" id="{31FA282E-5FCF-F4AB-D85F-F7CEA89293EA}"/>
              </a:ext>
            </a:extLst>
          </p:cNvPr>
          <p:cNvSpPr/>
          <p:nvPr/>
        </p:nvSpPr>
        <p:spPr>
          <a:xfrm>
            <a:off x="6977218" y="2336873"/>
            <a:ext cx="3793214" cy="3847890"/>
          </a:xfrm>
          <a:prstGeom prst="smileyFace">
            <a:avLst>
              <a:gd name="adj" fmla="val 465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786BB80-C3B2-74CF-EB7C-EA8E82C2DE84}"/>
              </a:ext>
            </a:extLst>
          </p:cNvPr>
          <p:cNvSpPr txBox="1"/>
          <p:nvPr/>
        </p:nvSpPr>
        <p:spPr>
          <a:xfrm>
            <a:off x="10156032" y="6554094"/>
            <a:ext cx="1702593"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242545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E78C1-EFD0-4788-A946-9BEF498ABE34}"/>
              </a:ext>
            </a:extLst>
          </p:cNvPr>
          <p:cNvSpPr>
            <a:spLocks noGrp="1"/>
          </p:cNvSpPr>
          <p:nvPr>
            <p:ph type="title"/>
          </p:nvPr>
        </p:nvSpPr>
        <p:spPr/>
        <p:txBody>
          <a:bodyPr/>
          <a:lstStyle/>
          <a:p>
            <a:r>
              <a:rPr lang="en-US" dirty="0"/>
              <a:t>Research timeline </a:t>
            </a:r>
          </a:p>
        </p:txBody>
      </p:sp>
      <p:graphicFrame>
        <p:nvGraphicFramePr>
          <p:cNvPr id="4" name="Table 4">
            <a:extLst>
              <a:ext uri="{FF2B5EF4-FFF2-40B4-BE49-F238E27FC236}">
                <a16:creationId xmlns:a16="http://schemas.microsoft.com/office/drawing/2014/main" id="{8A687FB4-DA92-D916-DA54-D46D07A13BB8}"/>
              </a:ext>
            </a:extLst>
          </p:cNvPr>
          <p:cNvGraphicFramePr>
            <a:graphicFrameLocks noGrp="1"/>
          </p:cNvGraphicFramePr>
          <p:nvPr>
            <p:extLst>
              <p:ext uri="{D42A27DB-BD31-4B8C-83A1-F6EECF244321}">
                <p14:modId xmlns:p14="http://schemas.microsoft.com/office/powerpoint/2010/main" val="2141802855"/>
              </p:ext>
            </p:extLst>
          </p:nvPr>
        </p:nvGraphicFramePr>
        <p:xfrm>
          <a:off x="611024" y="2536183"/>
          <a:ext cx="10068882" cy="2247147"/>
        </p:xfrm>
        <a:graphic>
          <a:graphicData uri="http://schemas.openxmlformats.org/drawingml/2006/table">
            <a:tbl>
              <a:tblPr firstRow="1" bandRow="1" bandCol="1">
                <a:tableStyleId>{775DCB02-9BB8-47FD-8907-85C794F793BA}</a:tableStyleId>
              </a:tblPr>
              <a:tblGrid>
                <a:gridCol w="1678147">
                  <a:extLst>
                    <a:ext uri="{9D8B030D-6E8A-4147-A177-3AD203B41FA5}">
                      <a16:colId xmlns:a16="http://schemas.microsoft.com/office/drawing/2014/main" val="1438813531"/>
                    </a:ext>
                  </a:extLst>
                </a:gridCol>
                <a:gridCol w="1678147">
                  <a:extLst>
                    <a:ext uri="{9D8B030D-6E8A-4147-A177-3AD203B41FA5}">
                      <a16:colId xmlns:a16="http://schemas.microsoft.com/office/drawing/2014/main" val="2168987624"/>
                    </a:ext>
                  </a:extLst>
                </a:gridCol>
                <a:gridCol w="1678147">
                  <a:extLst>
                    <a:ext uri="{9D8B030D-6E8A-4147-A177-3AD203B41FA5}">
                      <a16:colId xmlns:a16="http://schemas.microsoft.com/office/drawing/2014/main" val="2383174560"/>
                    </a:ext>
                  </a:extLst>
                </a:gridCol>
                <a:gridCol w="1678147">
                  <a:extLst>
                    <a:ext uri="{9D8B030D-6E8A-4147-A177-3AD203B41FA5}">
                      <a16:colId xmlns:a16="http://schemas.microsoft.com/office/drawing/2014/main" val="1892441868"/>
                    </a:ext>
                  </a:extLst>
                </a:gridCol>
                <a:gridCol w="1678147">
                  <a:extLst>
                    <a:ext uri="{9D8B030D-6E8A-4147-A177-3AD203B41FA5}">
                      <a16:colId xmlns:a16="http://schemas.microsoft.com/office/drawing/2014/main" val="4205974083"/>
                    </a:ext>
                  </a:extLst>
                </a:gridCol>
                <a:gridCol w="1678147">
                  <a:extLst>
                    <a:ext uri="{9D8B030D-6E8A-4147-A177-3AD203B41FA5}">
                      <a16:colId xmlns:a16="http://schemas.microsoft.com/office/drawing/2014/main" val="3303927041"/>
                    </a:ext>
                  </a:extLst>
                </a:gridCol>
              </a:tblGrid>
              <a:tr h="1066157">
                <a:tc>
                  <a:txBody>
                    <a:bodyPr/>
                    <a:lstStyle/>
                    <a:p>
                      <a:r>
                        <a:rPr lang="en-US" dirty="0">
                          <a:latin typeface="Arial" panose="020B0604020202020204" pitchFamily="34" charset="0"/>
                          <a:cs typeface="Arial" panose="020B0604020202020204" pitchFamily="34" charset="0"/>
                        </a:rPr>
                        <a:t>Week </a:t>
                      </a:r>
                      <a:r>
                        <a:rPr lang="en-GB" dirty="0">
                          <a:latin typeface="Arial" panose="020B0604020202020204" pitchFamily="34" charset="0"/>
                          <a:cs typeface="Arial" panose="020B0604020202020204" pitchFamily="34" charset="0"/>
                        </a:rPr>
                        <a:t>3</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WEEK </a:t>
                      </a:r>
                      <a:r>
                        <a:rPr lang="en-GB" dirty="0">
                          <a:latin typeface="Arial" panose="020B0604020202020204" pitchFamily="34" charset="0"/>
                          <a:cs typeface="Arial" panose="020B0604020202020204" pitchFamily="34" charset="0"/>
                        </a:rPr>
                        <a:t>4 &amp; 5</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WEEK </a:t>
                      </a:r>
                      <a:r>
                        <a:rPr lang="en-GB" dirty="0">
                          <a:latin typeface="Arial" panose="020B0604020202020204" pitchFamily="34" charset="0"/>
                          <a:cs typeface="Arial" panose="020B0604020202020204" pitchFamily="34" charset="0"/>
                        </a:rPr>
                        <a:t>6</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WEEK </a:t>
                      </a:r>
                      <a:r>
                        <a:rPr lang="en-GB" dirty="0">
                          <a:latin typeface="Arial" panose="020B0604020202020204" pitchFamily="34" charset="0"/>
                          <a:cs typeface="Arial" panose="020B0604020202020204" pitchFamily="34" charset="0"/>
                        </a:rPr>
                        <a:t>7</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WEEK </a:t>
                      </a:r>
                      <a:r>
                        <a:rPr lang="en-GB" dirty="0">
                          <a:latin typeface="Arial" panose="020B0604020202020204" pitchFamily="34" charset="0"/>
                          <a:cs typeface="Arial" panose="020B0604020202020204" pitchFamily="34" charset="0"/>
                        </a:rPr>
                        <a:t>8</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Week 9 and 10</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53591459"/>
                  </a:ext>
                </a:extLst>
              </a:tr>
              <a:tr h="1180990">
                <a:tc>
                  <a:txBody>
                    <a:bodyPr/>
                    <a:lstStyle/>
                    <a:p>
                      <a:r>
                        <a:rPr lang="en-GB" dirty="0">
                          <a:latin typeface="Arial" panose="020B0604020202020204" pitchFamily="34" charset="0"/>
                          <a:cs typeface="Arial" panose="020B0604020202020204" pitchFamily="34" charset="0"/>
                        </a:rPr>
                        <a:t>Review Existing Literate </a:t>
                      </a:r>
                    </a:p>
                  </a:txBody>
                  <a:tcPr/>
                </a:tc>
                <a:tc>
                  <a:txBody>
                    <a:bodyPr/>
                    <a:lstStyle/>
                    <a:p>
                      <a:r>
                        <a:rPr lang="en-GB" dirty="0">
                          <a:latin typeface="Arial" panose="020B0604020202020204" pitchFamily="34" charset="0"/>
                          <a:cs typeface="Arial" panose="020B0604020202020204" pitchFamily="34" charset="0"/>
                        </a:rPr>
                        <a:t>Plan research </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Present proposal </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Create questionnaire</a:t>
                      </a:r>
                      <a:endParaRPr lang="en-US"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Analysis</a:t>
                      </a:r>
                      <a:r>
                        <a:rPr lang="en-GB" dirty="0"/>
                        <a:t> </a:t>
                      </a:r>
                      <a:endParaRPr lang="en-US" dirty="0"/>
                    </a:p>
                  </a:txBody>
                  <a:tcPr/>
                </a:tc>
                <a:tc>
                  <a:txBody>
                    <a:bodyPr/>
                    <a:lstStyle/>
                    <a:p>
                      <a:r>
                        <a:rPr lang="en-GB" dirty="0">
                          <a:latin typeface="Arial" panose="020B0604020202020204" pitchFamily="34" charset="0"/>
                          <a:cs typeface="Arial" panose="020B0604020202020204" pitchFamily="34" charset="0"/>
                        </a:rPr>
                        <a:t>Write up full report</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06048929"/>
                  </a:ext>
                </a:extLst>
              </a:tr>
            </a:tbl>
          </a:graphicData>
        </a:graphic>
      </p:graphicFrame>
      <p:sp>
        <p:nvSpPr>
          <p:cNvPr id="8" name="Arrow: Right 7">
            <a:extLst>
              <a:ext uri="{FF2B5EF4-FFF2-40B4-BE49-F238E27FC236}">
                <a16:creationId xmlns:a16="http://schemas.microsoft.com/office/drawing/2014/main" id="{F716FD58-405B-3F07-E8AE-B6071995AFC6}"/>
              </a:ext>
            </a:extLst>
          </p:cNvPr>
          <p:cNvSpPr/>
          <p:nvPr/>
        </p:nvSpPr>
        <p:spPr>
          <a:xfrm>
            <a:off x="986123" y="5117258"/>
            <a:ext cx="7133940" cy="667856"/>
          </a:xfrm>
          <a:prstGeom prst="rightArrow">
            <a:avLst>
              <a:gd name="adj1" fmla="val 50000"/>
              <a:gd name="adj2" fmla="val 12418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2470753-85B4-B007-EBAA-37BAD46DF6B4}"/>
              </a:ext>
            </a:extLst>
          </p:cNvPr>
          <p:cNvSpPr txBox="1"/>
          <p:nvPr/>
        </p:nvSpPr>
        <p:spPr>
          <a:xfrm>
            <a:off x="10525125" y="6477000"/>
            <a:ext cx="1431726"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2924421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77C14-2E24-87E7-58D6-FF340BBC716A}"/>
              </a:ext>
            </a:extLst>
          </p:cNvPr>
          <p:cNvSpPr>
            <a:spLocks noGrp="1"/>
          </p:cNvSpPr>
          <p:nvPr>
            <p:ph type="title"/>
          </p:nvPr>
        </p:nvSpPr>
        <p:spPr/>
        <p:txBody>
          <a:bodyPr/>
          <a:lstStyle/>
          <a:p>
            <a:r>
              <a:rPr lang="en-US"/>
              <a:t>HYPOTHESIS</a:t>
            </a:r>
            <a:endParaRPr lang="en-US" dirty="0"/>
          </a:p>
        </p:txBody>
      </p:sp>
      <p:graphicFrame>
        <p:nvGraphicFramePr>
          <p:cNvPr id="7" name="Diagram 6">
            <a:extLst>
              <a:ext uri="{FF2B5EF4-FFF2-40B4-BE49-F238E27FC236}">
                <a16:creationId xmlns:a16="http://schemas.microsoft.com/office/drawing/2014/main" id="{F84B4D0E-CD5A-2F32-D299-F9612AFCBAA6}"/>
              </a:ext>
            </a:extLst>
          </p:cNvPr>
          <p:cNvGraphicFramePr/>
          <p:nvPr>
            <p:extLst>
              <p:ext uri="{D42A27DB-BD31-4B8C-83A1-F6EECF244321}">
                <p14:modId xmlns:p14="http://schemas.microsoft.com/office/powerpoint/2010/main" val="1600317121"/>
              </p:ext>
            </p:extLst>
          </p:nvPr>
        </p:nvGraphicFramePr>
        <p:xfrm>
          <a:off x="285750" y="1943063"/>
          <a:ext cx="10616380" cy="4914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F3092D3-BF80-3C6E-DD78-39BCC30F547D}"/>
              </a:ext>
            </a:extLst>
          </p:cNvPr>
          <p:cNvSpPr txBox="1"/>
          <p:nvPr/>
        </p:nvSpPr>
        <p:spPr>
          <a:xfrm>
            <a:off x="9370219" y="6560344"/>
            <a:ext cx="2821781" cy="369332"/>
          </a:xfrm>
          <a:prstGeom prst="rect">
            <a:avLst/>
          </a:prstGeom>
          <a:noFill/>
        </p:spPr>
        <p:txBody>
          <a:bodyPr wrap="square">
            <a:spAutoFit/>
          </a:bodyPr>
          <a:lstStyle/>
          <a:p>
            <a:pPr algn="r"/>
            <a:r>
              <a:rPr lang="en-US">
                <a:latin typeface="Arial" panose="020B0604020202020204" pitchFamily="34" charset="0"/>
                <a:cs typeface="Arial" panose="020B0604020202020204" pitchFamily="34" charset="0"/>
              </a:rPr>
              <a:t>Sasha</a:t>
            </a:r>
            <a:endParaRPr lang="en-US"/>
          </a:p>
        </p:txBody>
      </p:sp>
    </p:spTree>
    <p:extLst>
      <p:ext uri="{BB962C8B-B14F-4D97-AF65-F5344CB8AC3E}">
        <p14:creationId xmlns:p14="http://schemas.microsoft.com/office/powerpoint/2010/main" val="1821285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92612-8C53-F76E-02B3-6774C3175BB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REFRENCE LIST </a:t>
            </a:r>
          </a:p>
        </p:txBody>
      </p:sp>
      <p:sp>
        <p:nvSpPr>
          <p:cNvPr id="3" name="Content Placeholder 2">
            <a:extLst>
              <a:ext uri="{FF2B5EF4-FFF2-40B4-BE49-F238E27FC236}">
                <a16:creationId xmlns:a16="http://schemas.microsoft.com/office/drawing/2014/main" id="{C8177188-C93C-4EFC-B4F1-C4272738FF3A}"/>
              </a:ext>
            </a:extLst>
          </p:cNvPr>
          <p:cNvSpPr>
            <a:spLocks noGrp="1"/>
          </p:cNvSpPr>
          <p:nvPr>
            <p:ph idx="1"/>
          </p:nvPr>
        </p:nvSpPr>
        <p:spPr>
          <a:xfrm>
            <a:off x="0" y="2190750"/>
            <a:ext cx="11949002" cy="4411266"/>
          </a:xfrm>
        </p:spPr>
        <p:txBody>
          <a:bodyPr>
            <a:normAutofit/>
          </a:bodyPr>
          <a:lstStyle/>
          <a:p>
            <a:pPr marL="342900" indent="-342900">
              <a:buFont typeface="+mj-lt"/>
              <a:buAutoNum type="arabicPeriod"/>
            </a:pPr>
            <a:r>
              <a:rPr lang="en-GB" sz="1800" b="0" i="1">
                <a:solidFill>
                  <a:schemeClr val="bg1"/>
                </a:solidFill>
                <a:effectLst/>
                <a:latin typeface="Arial" panose="020B0604020202020204" pitchFamily="34" charset="0"/>
                <a:cs typeface="Arial" panose="020B0604020202020204" pitchFamily="34" charset="0"/>
              </a:rPr>
              <a:t>Sites.google.com. 2022. Benefits of Technology - The Digital Librarian. [online] Available at: &lt;</a:t>
            </a:r>
            <a:r>
              <a:rPr lang="en-GB" sz="1800" b="0" i="1" u="sng">
                <a:solidFill>
                  <a:schemeClr val="bg1"/>
                </a:solidFill>
                <a:effectLst/>
                <a:latin typeface="Arial" panose="020B0604020202020204" pitchFamily="34" charset="0"/>
                <a:cs typeface="Arial" panose="020B0604020202020204" pitchFamily="34" charset="0"/>
              </a:rPr>
              <a:t>https://sites.google.com/site/thedigitallibrarian/benefits-of-technology</a:t>
            </a:r>
            <a:r>
              <a:rPr lang="en-GB" sz="1800" b="0" i="1">
                <a:solidFill>
                  <a:schemeClr val="bg1"/>
                </a:solidFill>
                <a:effectLst/>
                <a:latin typeface="Arial" panose="020B0604020202020204" pitchFamily="34" charset="0"/>
                <a:cs typeface="Arial" panose="020B0604020202020204" pitchFamily="34" charset="0"/>
              </a:rPr>
              <a:t>&gt; [Accessed 3 July 2022].</a:t>
            </a:r>
          </a:p>
          <a:p>
            <a:pPr marL="342900" indent="-342900">
              <a:buFont typeface="+mj-lt"/>
              <a:buAutoNum type="arabicPeriod"/>
            </a:pPr>
            <a:r>
              <a:rPr lang="en-GB" sz="1800" b="0" i="1">
                <a:solidFill>
                  <a:schemeClr val="bg1"/>
                </a:solidFill>
                <a:effectLst/>
                <a:latin typeface="Arial" panose="020B0604020202020204" pitchFamily="34" charset="0"/>
                <a:cs typeface="Arial" panose="020B0604020202020204" pitchFamily="34" charset="0"/>
              </a:rPr>
              <a:t>Remo, L., 2022. 6 Ways Collaboration Tech Will Benefit Your Business. [online] Converge. Available at: &lt;</a:t>
            </a:r>
            <a:r>
              <a:rPr lang="en-GB" sz="1800" b="0" i="1" u="sng">
                <a:solidFill>
                  <a:schemeClr val="bg1"/>
                </a:solidFill>
                <a:effectLst/>
                <a:latin typeface="Arial" panose="020B0604020202020204" pitchFamily="34" charset="0"/>
                <a:cs typeface="Arial" panose="020B0604020202020204" pitchFamily="34" charset="0"/>
              </a:rPr>
              <a:t>https://convergetechmedia.com/six-ways-collaboration-tech-will-benefit-business/amp</a:t>
            </a:r>
            <a:r>
              <a:rPr lang="en-GB" sz="1800" b="0" i="1">
                <a:solidFill>
                  <a:schemeClr val="bg1"/>
                </a:solidFill>
                <a:effectLst/>
                <a:latin typeface="Arial" panose="020B0604020202020204" pitchFamily="34" charset="0"/>
                <a:cs typeface="Arial" panose="020B0604020202020204" pitchFamily="34" charset="0"/>
              </a:rPr>
              <a:t>/&gt; [Accessed 3 July 2022].</a:t>
            </a:r>
            <a:endParaRPr lang="en-GB" sz="1800" i="1">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GB" sz="1800" i="1">
                <a:solidFill>
                  <a:schemeClr val="bg1"/>
                </a:solidFill>
                <a:latin typeface="Arial" panose="020B0604020202020204" pitchFamily="34" charset="0"/>
                <a:cs typeface="Arial" panose="020B0604020202020204" pitchFamily="34" charset="0"/>
              </a:rPr>
              <a:t>(</a:t>
            </a:r>
            <a:r>
              <a:rPr lang="en-GB" sz="1800" i="1" dirty="0" err="1">
                <a:solidFill>
                  <a:schemeClr val="bg1"/>
                </a:solidFill>
                <a:latin typeface="Arial" panose="020B0604020202020204" pitchFamily="34" charset="0"/>
                <a:cs typeface="Arial" panose="020B0604020202020204" pitchFamily="34" charset="0"/>
              </a:rPr>
              <a:t>Marler</a:t>
            </a:r>
            <a:r>
              <a:rPr lang="en-GB" sz="1800" i="1" dirty="0">
                <a:solidFill>
                  <a:schemeClr val="bg1"/>
                </a:solidFill>
                <a:latin typeface="Arial" panose="020B0604020202020204" pitchFamily="34" charset="0"/>
                <a:cs typeface="Arial" panose="020B0604020202020204" pitchFamily="34" charset="0"/>
              </a:rPr>
              <a:t>. J. H)</a:t>
            </a:r>
            <a:r>
              <a:rPr lang="en-GB" sz="1800" b="1" i="1" dirty="0">
                <a:solidFill>
                  <a:schemeClr val="bg1"/>
                </a:solidFill>
                <a:latin typeface="Arial" panose="020B0604020202020204" pitchFamily="34" charset="0"/>
                <a:cs typeface="Arial" panose="020B0604020202020204" pitchFamily="34" charset="0"/>
              </a:rPr>
              <a:t> </a:t>
            </a:r>
            <a:r>
              <a:rPr lang="en-GB" sz="1800" i="1" dirty="0">
                <a:solidFill>
                  <a:schemeClr val="bg1"/>
                </a:solidFill>
                <a:latin typeface="Arial" panose="020B0604020202020204" pitchFamily="34" charset="0"/>
                <a:cs typeface="Arial" panose="020B0604020202020204" pitchFamily="34" charset="0"/>
              </a:rPr>
              <a:t>Training and Effective Employee Information Technology Use.  October 1, (2006) </a:t>
            </a:r>
            <a:r>
              <a:rPr lang="en-GB" sz="1800" i="1"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https://doi.org/10.1177/0149206306292388</a:t>
            </a:r>
            <a:endParaRPr lang="en-GB" sz="1800" i="1" dirty="0">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GB" sz="1800" i="1" dirty="0">
                <a:solidFill>
                  <a:schemeClr val="bg1"/>
                </a:solidFill>
                <a:latin typeface="Arial" panose="020B0604020202020204" pitchFamily="34" charset="0"/>
                <a:cs typeface="Arial" panose="020B0604020202020204" pitchFamily="34" charset="0"/>
              </a:rPr>
              <a:t>Hickman. J. H. The Journals of Gerontology. 01 June (2007) Pages 77–84,  </a:t>
            </a:r>
            <a:r>
              <a:rPr lang="en-GB" sz="1800" i="1" u="sng"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https://doi.org/10.1093/geronb/62.special_issue_1.77</a:t>
            </a:r>
            <a:endParaRPr lang="en-GB" sz="1800" i="1" u="sng" dirty="0">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endParaRPr lang="en-GB" sz="1800" i="1" u="sng" dirty="0">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GB" sz="1800" i="1" dirty="0">
                <a:solidFill>
                  <a:schemeClr val="bg1"/>
                </a:solidFill>
                <a:latin typeface="Arial" panose="020B0604020202020204" pitchFamily="34" charset="0"/>
                <a:cs typeface="Arial" panose="020B0604020202020204" pitchFamily="34" charset="0"/>
              </a:rPr>
              <a:t>M. T. All – H. Journal of Taibah universal medical science. February (2017), Pages 82-85. </a:t>
            </a:r>
            <a:r>
              <a:rPr lang="en-GB" sz="1800" i="1" u="sng" dirty="0">
                <a:solidFill>
                  <a:schemeClr val="bg1"/>
                </a:solidFill>
                <a:latin typeface="Arial" panose="020B0604020202020204" pitchFamily="34" charset="0"/>
                <a:cs typeface="Arial" panose="020B0604020202020204" pitchFamily="34" charset="0"/>
                <a:hlinkClick r:id="rId4" tooltip="Persistent link using digital object identifier">
                  <a:extLst>
                    <a:ext uri="{A12FA001-AC4F-418D-AE19-62706E023703}">
                      <ahyp:hlinkClr xmlns:ahyp="http://schemas.microsoft.com/office/drawing/2018/hyperlinkcolor" val="tx"/>
                    </a:ext>
                  </a:extLst>
                </a:hlinkClick>
              </a:rPr>
              <a:t>https://doi.org/10.1016/j.jtumed.2016.07.004</a:t>
            </a:r>
            <a:endParaRPr lang="en-GB" sz="1800" i="1" u="sng" dirty="0">
              <a:solidFill>
                <a:schemeClr val="bg1"/>
              </a:solidFill>
              <a:latin typeface="Arial" panose="020B0604020202020204" pitchFamily="34" charset="0"/>
              <a:cs typeface="Arial" panose="020B0604020202020204" pitchFamily="34" charset="0"/>
            </a:endParaRPr>
          </a:p>
          <a:p>
            <a:pPr marL="0" indent="0">
              <a:buNone/>
            </a:pPr>
            <a:endParaRPr lang="en-GB" sz="1800" i="1" u="sng" dirty="0">
              <a:solidFill>
                <a:schemeClr val="bg1"/>
              </a:solidFill>
              <a:latin typeface="Arial" panose="020B0604020202020204" pitchFamily="34" charset="0"/>
              <a:cs typeface="Arial" panose="020B0604020202020204" pitchFamily="34" charset="0"/>
            </a:endParaRPr>
          </a:p>
          <a:p>
            <a:pPr marL="0" indent="0">
              <a:buNone/>
            </a:pPr>
            <a:endParaRPr lang="en-US" sz="1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2921750"/>
      </p:ext>
    </p:extLst>
  </p:cSld>
  <p:clrMapOvr>
    <a:masterClrMapping/>
  </p:clrMapOvr>
</p:sld>
</file>

<file path=ppt/theme/theme1.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{F234562B-9231-474F-BEC3-3E4B2BC75117}tf10001120</Template>
  <TotalTime>137</TotalTime>
  <Words>539</Words>
  <Application>Microsoft Office PowerPoint</Application>
  <PresentationFormat>Widescreen</PresentationFormat>
  <Paragraphs>102</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TM04033917[[fn=Berlin]]_novariants</vt:lpstr>
      <vt:lpstr>HOW DO STUDENTS USE TECHNOLOGY TO COLLABORATE AT UWTSD?</vt:lpstr>
      <vt:lpstr>Contents</vt:lpstr>
      <vt:lpstr> </vt:lpstr>
      <vt:lpstr>Any relevant existing research</vt:lpstr>
      <vt:lpstr>Rational</vt:lpstr>
      <vt:lpstr>Rational</vt:lpstr>
      <vt:lpstr>Purposed method </vt:lpstr>
      <vt:lpstr>Ethical considerations</vt:lpstr>
      <vt:lpstr>Research timeline </vt:lpstr>
      <vt:lpstr>HYPOTHESIS</vt:lpstr>
      <vt:lpstr>REFRENCE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COLLABRATE AT UWTSD?</dc:title>
  <dc:creator>Suhel Ahmed (2123641)</dc:creator>
  <cp:lastModifiedBy>ksh_mckenzie@yahoo.co.uk</cp:lastModifiedBy>
  <cp:revision>24</cp:revision>
  <dcterms:created xsi:type="dcterms:W3CDTF">2022-06-17T15:29:38Z</dcterms:created>
  <dcterms:modified xsi:type="dcterms:W3CDTF">2022-07-03T13:28:45Z</dcterms:modified>
</cp:coreProperties>
</file>