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4"/>
  </p:sldMasterIdLst>
  <p:notesMasterIdLst>
    <p:notesMasterId r:id="rId20"/>
  </p:notesMasterIdLst>
  <p:handoutMasterIdLst>
    <p:handoutMasterId r:id="rId21"/>
  </p:handoutMasterIdLst>
  <p:sldIdLst>
    <p:sldId id="1519" r:id="rId5"/>
    <p:sldId id="1520" r:id="rId6"/>
    <p:sldId id="1499" r:id="rId7"/>
    <p:sldId id="1531" r:id="rId8"/>
    <p:sldId id="1532" r:id="rId9"/>
    <p:sldId id="1515" r:id="rId10"/>
    <p:sldId id="1524" r:id="rId11"/>
    <p:sldId id="1529" r:id="rId12"/>
    <p:sldId id="1522" r:id="rId13"/>
    <p:sldId id="1512" r:id="rId14"/>
    <p:sldId id="1525" r:id="rId15"/>
    <p:sldId id="1526" r:id="rId16"/>
    <p:sldId id="1527" r:id="rId17"/>
    <p:sldId id="1528" r:id="rId18"/>
    <p:sldId id="153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08D454-4CEE-6D55-BD43-75F92E8CC561}" v="407" dt="2025-10-05T17:00:56.766"/>
    <p1510:client id="{6F737982-40FE-725C-E105-FAFD39738827}" v="271" dt="2025-10-05T21:03:36.930"/>
    <p1510:client id="{894ADA97-9B8F-CF9F-5D4C-207DDC40D7E2}" v="856" dt="2025-10-05T21:55:31.192"/>
    <p1510:client id="{A469396E-E925-D0EA-DFF5-7C7212D8F65B}" v="10" dt="2025-10-05T17:26:46.646"/>
    <p1510:client id="{B1524FE1-7EC1-386E-097D-A1CF328A15A1}" v="61" dt="2025-10-05T21:43:31.166"/>
    <p1510:client id="{C302DCB0-DDC3-0B95-FC1D-F722E1E9F3C8}" v="2" dt="2025-10-05T21:54:21.596"/>
  </p1510:revLst>
</p1510:revInfo>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_rels/data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_rels/drawing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E40777-175D-42D9-9260-0C2F87A05CC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18913A7-820C-4C4A-AF32-3DD8531D582F}">
      <dgm:prSet/>
      <dgm:spPr/>
      <dgm:t>
        <a:bodyPr/>
        <a:lstStyle/>
        <a:p>
          <a:pPr>
            <a:lnSpc>
              <a:spcPct val="100000"/>
            </a:lnSpc>
          </a:pPr>
          <a:r>
            <a:rPr lang="en-GB">
              <a:latin typeface="Arial"/>
              <a:cs typeface="Arial"/>
            </a:rPr>
            <a:t>Informed decision making – This will help improve services and make the right decision based on each individuals plan.</a:t>
          </a:r>
          <a:endParaRPr lang="en-US">
            <a:latin typeface="Arial"/>
            <a:cs typeface="Arial"/>
          </a:endParaRPr>
        </a:p>
      </dgm:t>
    </dgm:pt>
    <dgm:pt modelId="{DB56428D-924B-4FEC-B34C-39495EA802CC}" type="parTrans" cxnId="{2AACB757-B7FE-42A4-86A4-32761581923C}">
      <dgm:prSet/>
      <dgm:spPr/>
      <dgm:t>
        <a:bodyPr/>
        <a:lstStyle/>
        <a:p>
          <a:endParaRPr lang="en-US"/>
        </a:p>
      </dgm:t>
    </dgm:pt>
    <dgm:pt modelId="{6985F961-EEE9-4675-8E0E-4D58090D3240}" type="sibTrans" cxnId="{2AACB757-B7FE-42A4-86A4-32761581923C}">
      <dgm:prSet/>
      <dgm:spPr/>
      <dgm:t>
        <a:bodyPr/>
        <a:lstStyle/>
        <a:p>
          <a:endParaRPr lang="en-US"/>
        </a:p>
      </dgm:t>
    </dgm:pt>
    <dgm:pt modelId="{08F3B017-5A8B-4A5D-BB26-D134AABD70E4}">
      <dgm:prSet/>
      <dgm:spPr/>
      <dgm:t>
        <a:bodyPr/>
        <a:lstStyle/>
        <a:p>
          <a:pPr>
            <a:lnSpc>
              <a:spcPct val="100000"/>
            </a:lnSpc>
          </a:pPr>
          <a:r>
            <a:rPr lang="en-GB">
              <a:latin typeface="Arial"/>
              <a:cs typeface="Arial"/>
            </a:rPr>
            <a:t>Enhanced patient care and safety- digital tools , such as mobile applications, online feedback and (EHR) which stands for electronic health records which will be used by all staff members for better patient outcome (Cummings and Davis, 2018).</a:t>
          </a:r>
          <a:endParaRPr lang="en-US">
            <a:latin typeface="Arial"/>
            <a:cs typeface="Arial"/>
          </a:endParaRPr>
        </a:p>
      </dgm:t>
    </dgm:pt>
    <dgm:pt modelId="{DFB5BC8F-9718-4C37-A0E8-745B5AA32F83}" type="parTrans" cxnId="{59A8799B-AD8E-48BB-8464-9C75228D3AD3}">
      <dgm:prSet/>
      <dgm:spPr/>
      <dgm:t>
        <a:bodyPr/>
        <a:lstStyle/>
        <a:p>
          <a:endParaRPr lang="en-US"/>
        </a:p>
      </dgm:t>
    </dgm:pt>
    <dgm:pt modelId="{9BBA59F3-095E-496A-8FB3-FD6B4B0B126A}" type="sibTrans" cxnId="{59A8799B-AD8E-48BB-8464-9C75228D3AD3}">
      <dgm:prSet/>
      <dgm:spPr/>
      <dgm:t>
        <a:bodyPr/>
        <a:lstStyle/>
        <a:p>
          <a:endParaRPr lang="en-US"/>
        </a:p>
      </dgm:t>
    </dgm:pt>
    <dgm:pt modelId="{107CF51D-B311-4080-AC61-5CB7150BD3D6}">
      <dgm:prSet/>
      <dgm:spPr/>
      <dgm:t>
        <a:bodyPr/>
        <a:lstStyle/>
        <a:p>
          <a:pPr>
            <a:lnSpc>
              <a:spcPct val="100000"/>
            </a:lnSpc>
          </a:pPr>
          <a:r>
            <a:rPr lang="en-GB">
              <a:latin typeface="Arial"/>
              <a:cs typeface="Arial"/>
            </a:rPr>
            <a:t>Workforce development- doing digital training instead of doing manual handwritten which is more secure and safe then having a written copy , as it prevents staff retention and removes workload of staff and management.</a:t>
          </a:r>
          <a:endParaRPr lang="en-US">
            <a:latin typeface="Arial"/>
            <a:cs typeface="Arial"/>
          </a:endParaRPr>
        </a:p>
      </dgm:t>
    </dgm:pt>
    <dgm:pt modelId="{1C691A2A-225E-430D-B319-404A171665F5}" type="parTrans" cxnId="{541C7D8D-1F81-46A5-AFE7-4248A08AC8B0}">
      <dgm:prSet/>
      <dgm:spPr/>
      <dgm:t>
        <a:bodyPr/>
        <a:lstStyle/>
        <a:p>
          <a:endParaRPr lang="en-US"/>
        </a:p>
      </dgm:t>
    </dgm:pt>
    <dgm:pt modelId="{963E830C-CED1-43EE-BA6F-3738E0367E9B}" type="sibTrans" cxnId="{541C7D8D-1F81-46A5-AFE7-4248A08AC8B0}">
      <dgm:prSet/>
      <dgm:spPr/>
      <dgm:t>
        <a:bodyPr/>
        <a:lstStyle/>
        <a:p>
          <a:endParaRPr lang="en-US"/>
        </a:p>
      </dgm:t>
    </dgm:pt>
    <dgm:pt modelId="{3708FF96-9B2C-4E42-BDE6-89CFE6CD6750}">
      <dgm:prSet/>
      <dgm:spPr/>
      <dgm:t>
        <a:bodyPr/>
        <a:lstStyle/>
        <a:p>
          <a:pPr>
            <a:lnSpc>
              <a:spcPct val="100000"/>
            </a:lnSpc>
          </a:pPr>
          <a:r>
            <a:rPr lang="en-GB">
              <a:latin typeface="Arial"/>
              <a:cs typeface="Arial"/>
            </a:rPr>
            <a:t>Time management – Allows staff to take pride and prioritise service users </a:t>
          </a:r>
          <a:endParaRPr lang="en-US">
            <a:latin typeface="Arial"/>
            <a:cs typeface="Arial"/>
          </a:endParaRPr>
        </a:p>
      </dgm:t>
    </dgm:pt>
    <dgm:pt modelId="{830B7227-2615-42CD-B73C-81B7B682A5FC}" type="parTrans" cxnId="{D88562F9-F5C2-42A7-ABEE-01868E616745}">
      <dgm:prSet/>
      <dgm:spPr/>
      <dgm:t>
        <a:bodyPr/>
        <a:lstStyle/>
        <a:p>
          <a:endParaRPr lang="en-US"/>
        </a:p>
      </dgm:t>
    </dgm:pt>
    <dgm:pt modelId="{DCD87E60-8E36-4989-8195-F81A0233B40B}" type="sibTrans" cxnId="{D88562F9-F5C2-42A7-ABEE-01868E616745}">
      <dgm:prSet/>
      <dgm:spPr/>
      <dgm:t>
        <a:bodyPr/>
        <a:lstStyle/>
        <a:p>
          <a:endParaRPr lang="en-US"/>
        </a:p>
      </dgm:t>
    </dgm:pt>
    <dgm:pt modelId="{B35D9318-15AE-465E-9BFE-218DA8544581}">
      <dgm:prSet/>
      <dgm:spPr/>
      <dgm:t>
        <a:bodyPr/>
        <a:lstStyle/>
        <a:p>
          <a:pPr>
            <a:lnSpc>
              <a:spcPct val="100000"/>
            </a:lnSpc>
          </a:pPr>
          <a:r>
            <a:rPr lang="en-GB">
              <a:latin typeface="Arial"/>
              <a:cs typeface="Arial"/>
            </a:rPr>
            <a:t>Use accurate examples with supporting points with relevant academic sources.(EXPLAIN)</a:t>
          </a:r>
          <a:endParaRPr lang="en-US">
            <a:latin typeface="Arial"/>
            <a:cs typeface="Arial"/>
          </a:endParaRPr>
        </a:p>
      </dgm:t>
    </dgm:pt>
    <dgm:pt modelId="{2815BEBF-7827-4576-BD65-6D6968D8024D}" type="parTrans" cxnId="{525790CB-026C-4035-8D60-B041DD337681}">
      <dgm:prSet/>
      <dgm:spPr/>
      <dgm:t>
        <a:bodyPr/>
        <a:lstStyle/>
        <a:p>
          <a:endParaRPr lang="en-US"/>
        </a:p>
      </dgm:t>
    </dgm:pt>
    <dgm:pt modelId="{6AFEC234-11D8-43CE-8001-CD1F641AD01D}" type="sibTrans" cxnId="{525790CB-026C-4035-8D60-B041DD337681}">
      <dgm:prSet/>
      <dgm:spPr/>
      <dgm:t>
        <a:bodyPr/>
        <a:lstStyle/>
        <a:p>
          <a:endParaRPr lang="en-US"/>
        </a:p>
      </dgm:t>
    </dgm:pt>
    <dgm:pt modelId="{4289ADCF-F0CE-4FF9-A6B5-8EF7B569EEFB}" type="pres">
      <dgm:prSet presAssocID="{78E40777-175D-42D9-9260-0C2F87A05CC9}" presName="root" presStyleCnt="0">
        <dgm:presLayoutVars>
          <dgm:dir/>
          <dgm:resizeHandles val="exact"/>
        </dgm:presLayoutVars>
      </dgm:prSet>
      <dgm:spPr/>
    </dgm:pt>
    <dgm:pt modelId="{7CEA95A8-4988-420C-BF53-6755AD522088}" type="pres">
      <dgm:prSet presAssocID="{E18913A7-820C-4C4A-AF32-3DD8531D582F}" presName="compNode" presStyleCnt="0"/>
      <dgm:spPr/>
    </dgm:pt>
    <dgm:pt modelId="{354D2299-567B-410E-A4C1-307773776E29}" type="pres">
      <dgm:prSet presAssocID="{E18913A7-820C-4C4A-AF32-3DD8531D582F}" presName="bgRect" presStyleLbl="bgShp" presStyleIdx="0" presStyleCnt="5"/>
      <dgm:spPr/>
    </dgm:pt>
    <dgm:pt modelId="{EF505B1E-9633-4096-B8DA-018076C83783}" type="pres">
      <dgm:prSet presAssocID="{E18913A7-820C-4C4A-AF32-3DD8531D582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E1D89D31-64E7-45E2-BFDF-6F656D2B9949}" type="pres">
      <dgm:prSet presAssocID="{E18913A7-820C-4C4A-AF32-3DD8531D582F}" presName="spaceRect" presStyleCnt="0"/>
      <dgm:spPr/>
    </dgm:pt>
    <dgm:pt modelId="{6529268B-E73C-4D17-93C1-7D0C84B481B8}" type="pres">
      <dgm:prSet presAssocID="{E18913A7-820C-4C4A-AF32-3DD8531D582F}" presName="parTx" presStyleLbl="revTx" presStyleIdx="0" presStyleCnt="5">
        <dgm:presLayoutVars>
          <dgm:chMax val="0"/>
          <dgm:chPref val="0"/>
        </dgm:presLayoutVars>
      </dgm:prSet>
      <dgm:spPr/>
    </dgm:pt>
    <dgm:pt modelId="{0296237C-D83B-4F30-8A74-36A46FEBA919}" type="pres">
      <dgm:prSet presAssocID="{6985F961-EEE9-4675-8E0E-4D58090D3240}" presName="sibTrans" presStyleCnt="0"/>
      <dgm:spPr/>
    </dgm:pt>
    <dgm:pt modelId="{170BE452-59EB-402D-9004-231A8C9BA7CF}" type="pres">
      <dgm:prSet presAssocID="{08F3B017-5A8B-4A5D-BB26-D134AABD70E4}" presName="compNode" presStyleCnt="0"/>
      <dgm:spPr/>
    </dgm:pt>
    <dgm:pt modelId="{DF88DEAF-B942-46D7-AA0C-EB174BF6C10C}" type="pres">
      <dgm:prSet presAssocID="{08F3B017-5A8B-4A5D-BB26-D134AABD70E4}" presName="bgRect" presStyleLbl="bgShp" presStyleIdx="1" presStyleCnt="5"/>
      <dgm:spPr/>
    </dgm:pt>
    <dgm:pt modelId="{2EC40FC4-194C-4E8A-B07B-7598E06DEC7B}" type="pres">
      <dgm:prSet presAssocID="{08F3B017-5A8B-4A5D-BB26-D134AABD70E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88F069AD-C3A7-471B-BE25-71B6BFFCCC3A}" type="pres">
      <dgm:prSet presAssocID="{08F3B017-5A8B-4A5D-BB26-D134AABD70E4}" presName="spaceRect" presStyleCnt="0"/>
      <dgm:spPr/>
    </dgm:pt>
    <dgm:pt modelId="{AE2F38CE-A6D3-4D6A-A5A1-618BBCBDF3D4}" type="pres">
      <dgm:prSet presAssocID="{08F3B017-5A8B-4A5D-BB26-D134AABD70E4}" presName="parTx" presStyleLbl="revTx" presStyleIdx="1" presStyleCnt="5">
        <dgm:presLayoutVars>
          <dgm:chMax val="0"/>
          <dgm:chPref val="0"/>
        </dgm:presLayoutVars>
      </dgm:prSet>
      <dgm:spPr/>
    </dgm:pt>
    <dgm:pt modelId="{6786479A-A2EB-4B5E-BABB-F613A11EC3FD}" type="pres">
      <dgm:prSet presAssocID="{9BBA59F3-095E-496A-8FB3-FD6B4B0B126A}" presName="sibTrans" presStyleCnt="0"/>
      <dgm:spPr/>
    </dgm:pt>
    <dgm:pt modelId="{5FDF780F-E485-48EC-9E1A-BAB148C463A0}" type="pres">
      <dgm:prSet presAssocID="{107CF51D-B311-4080-AC61-5CB7150BD3D6}" presName="compNode" presStyleCnt="0"/>
      <dgm:spPr/>
    </dgm:pt>
    <dgm:pt modelId="{A53672B5-2130-4019-9654-3C7A07C84C7C}" type="pres">
      <dgm:prSet presAssocID="{107CF51D-B311-4080-AC61-5CB7150BD3D6}" presName="bgRect" presStyleLbl="bgShp" presStyleIdx="2" presStyleCnt="5"/>
      <dgm:spPr/>
    </dgm:pt>
    <dgm:pt modelId="{FE0AC180-090F-45DC-A2DE-C23F712BCAA6}" type="pres">
      <dgm:prSet presAssocID="{107CF51D-B311-4080-AC61-5CB7150BD3D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E433F14F-6043-41A4-8E33-384CC607595F}" type="pres">
      <dgm:prSet presAssocID="{107CF51D-B311-4080-AC61-5CB7150BD3D6}" presName="spaceRect" presStyleCnt="0"/>
      <dgm:spPr/>
    </dgm:pt>
    <dgm:pt modelId="{1F3FBA33-9262-4F60-8841-2B5D360E0ED1}" type="pres">
      <dgm:prSet presAssocID="{107CF51D-B311-4080-AC61-5CB7150BD3D6}" presName="parTx" presStyleLbl="revTx" presStyleIdx="2" presStyleCnt="5">
        <dgm:presLayoutVars>
          <dgm:chMax val="0"/>
          <dgm:chPref val="0"/>
        </dgm:presLayoutVars>
      </dgm:prSet>
      <dgm:spPr/>
    </dgm:pt>
    <dgm:pt modelId="{BA7051AB-E5E9-4D84-BE10-10F386D341EA}" type="pres">
      <dgm:prSet presAssocID="{963E830C-CED1-43EE-BA6F-3738E0367E9B}" presName="sibTrans" presStyleCnt="0"/>
      <dgm:spPr/>
    </dgm:pt>
    <dgm:pt modelId="{96435BC3-BAE2-49F5-8175-5B67C078B4A2}" type="pres">
      <dgm:prSet presAssocID="{3708FF96-9B2C-4E42-BDE6-89CFE6CD6750}" presName="compNode" presStyleCnt="0"/>
      <dgm:spPr/>
    </dgm:pt>
    <dgm:pt modelId="{6E830D9C-E88D-459F-A77A-9EE59C9E5E97}" type="pres">
      <dgm:prSet presAssocID="{3708FF96-9B2C-4E42-BDE6-89CFE6CD6750}" presName="bgRect" presStyleLbl="bgShp" presStyleIdx="3" presStyleCnt="5"/>
      <dgm:spPr/>
    </dgm:pt>
    <dgm:pt modelId="{A5A8866A-0F03-48C7-8B74-D1449859470E}" type="pres">
      <dgm:prSet presAssocID="{3708FF96-9B2C-4E42-BDE6-89CFE6CD6750}"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opwatch"/>
        </a:ext>
      </dgm:extLst>
    </dgm:pt>
    <dgm:pt modelId="{A6E660BE-708F-4E4C-AA46-1D7CCEF43511}" type="pres">
      <dgm:prSet presAssocID="{3708FF96-9B2C-4E42-BDE6-89CFE6CD6750}" presName="spaceRect" presStyleCnt="0"/>
      <dgm:spPr/>
    </dgm:pt>
    <dgm:pt modelId="{EC6D8682-BF6C-4D29-8BE7-ACC124A7FE6A}" type="pres">
      <dgm:prSet presAssocID="{3708FF96-9B2C-4E42-BDE6-89CFE6CD6750}" presName="parTx" presStyleLbl="revTx" presStyleIdx="3" presStyleCnt="5">
        <dgm:presLayoutVars>
          <dgm:chMax val="0"/>
          <dgm:chPref val="0"/>
        </dgm:presLayoutVars>
      </dgm:prSet>
      <dgm:spPr/>
    </dgm:pt>
    <dgm:pt modelId="{9057B457-F134-4854-B282-072B5B8E9AE9}" type="pres">
      <dgm:prSet presAssocID="{DCD87E60-8E36-4989-8195-F81A0233B40B}" presName="sibTrans" presStyleCnt="0"/>
      <dgm:spPr/>
    </dgm:pt>
    <dgm:pt modelId="{02E17B80-BBCB-49E6-9D5D-B0D1ECCB278C}" type="pres">
      <dgm:prSet presAssocID="{B35D9318-15AE-465E-9BFE-218DA8544581}" presName="compNode" presStyleCnt="0"/>
      <dgm:spPr/>
    </dgm:pt>
    <dgm:pt modelId="{E1D67F41-3E62-42DA-9399-A064A1AEF3D7}" type="pres">
      <dgm:prSet presAssocID="{B35D9318-15AE-465E-9BFE-218DA8544581}" presName="bgRect" presStyleLbl="bgShp" presStyleIdx="4" presStyleCnt="5"/>
      <dgm:spPr/>
    </dgm:pt>
    <dgm:pt modelId="{1E4C6111-879E-4F7B-9722-C58197981F4B}" type="pres">
      <dgm:prSet presAssocID="{B35D9318-15AE-465E-9BFE-218DA854458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arget"/>
        </a:ext>
      </dgm:extLst>
    </dgm:pt>
    <dgm:pt modelId="{27120367-E205-48C2-9D73-325589130C77}" type="pres">
      <dgm:prSet presAssocID="{B35D9318-15AE-465E-9BFE-218DA8544581}" presName="spaceRect" presStyleCnt="0"/>
      <dgm:spPr/>
    </dgm:pt>
    <dgm:pt modelId="{04EDEF74-98B8-498D-99AC-43921CAA05A6}" type="pres">
      <dgm:prSet presAssocID="{B35D9318-15AE-465E-9BFE-218DA8544581}" presName="parTx" presStyleLbl="revTx" presStyleIdx="4" presStyleCnt="5">
        <dgm:presLayoutVars>
          <dgm:chMax val="0"/>
          <dgm:chPref val="0"/>
        </dgm:presLayoutVars>
      </dgm:prSet>
      <dgm:spPr/>
    </dgm:pt>
  </dgm:ptLst>
  <dgm:cxnLst>
    <dgm:cxn modelId="{EBE7610D-6F2D-44B9-AA3A-8379EC2EDFBF}" type="presOf" srcId="{78E40777-175D-42D9-9260-0C2F87A05CC9}" destId="{4289ADCF-F0CE-4FF9-A6B5-8EF7B569EEFB}" srcOrd="0" destOrd="0" presId="urn:microsoft.com/office/officeart/2018/2/layout/IconVerticalSolidList"/>
    <dgm:cxn modelId="{14BACF12-7744-434B-A11A-2C3A67CF8F1B}" type="presOf" srcId="{E18913A7-820C-4C4A-AF32-3DD8531D582F}" destId="{6529268B-E73C-4D17-93C1-7D0C84B481B8}" srcOrd="0" destOrd="0" presId="urn:microsoft.com/office/officeart/2018/2/layout/IconVerticalSolidList"/>
    <dgm:cxn modelId="{0AE5C332-DA09-4709-B661-06943CDD31FE}" type="presOf" srcId="{B35D9318-15AE-465E-9BFE-218DA8544581}" destId="{04EDEF74-98B8-498D-99AC-43921CAA05A6}" srcOrd="0" destOrd="0" presId="urn:microsoft.com/office/officeart/2018/2/layout/IconVerticalSolidList"/>
    <dgm:cxn modelId="{E1DA3774-987C-4F39-B16A-7E1F26BB0C65}" type="presOf" srcId="{3708FF96-9B2C-4E42-BDE6-89CFE6CD6750}" destId="{EC6D8682-BF6C-4D29-8BE7-ACC124A7FE6A}" srcOrd="0" destOrd="0" presId="urn:microsoft.com/office/officeart/2018/2/layout/IconVerticalSolidList"/>
    <dgm:cxn modelId="{2AACB757-B7FE-42A4-86A4-32761581923C}" srcId="{78E40777-175D-42D9-9260-0C2F87A05CC9}" destId="{E18913A7-820C-4C4A-AF32-3DD8531D582F}" srcOrd="0" destOrd="0" parTransId="{DB56428D-924B-4FEC-B34C-39495EA802CC}" sibTransId="{6985F961-EEE9-4675-8E0E-4D58090D3240}"/>
    <dgm:cxn modelId="{541C7D8D-1F81-46A5-AFE7-4248A08AC8B0}" srcId="{78E40777-175D-42D9-9260-0C2F87A05CC9}" destId="{107CF51D-B311-4080-AC61-5CB7150BD3D6}" srcOrd="2" destOrd="0" parTransId="{1C691A2A-225E-430D-B319-404A171665F5}" sibTransId="{963E830C-CED1-43EE-BA6F-3738E0367E9B}"/>
    <dgm:cxn modelId="{59A8799B-AD8E-48BB-8464-9C75228D3AD3}" srcId="{78E40777-175D-42D9-9260-0C2F87A05CC9}" destId="{08F3B017-5A8B-4A5D-BB26-D134AABD70E4}" srcOrd="1" destOrd="0" parTransId="{DFB5BC8F-9718-4C37-A0E8-745B5AA32F83}" sibTransId="{9BBA59F3-095E-496A-8FB3-FD6B4B0B126A}"/>
    <dgm:cxn modelId="{525790CB-026C-4035-8D60-B041DD337681}" srcId="{78E40777-175D-42D9-9260-0C2F87A05CC9}" destId="{B35D9318-15AE-465E-9BFE-218DA8544581}" srcOrd="4" destOrd="0" parTransId="{2815BEBF-7827-4576-BD65-6D6968D8024D}" sibTransId="{6AFEC234-11D8-43CE-8001-CD1F641AD01D}"/>
    <dgm:cxn modelId="{FD5CFDD9-10F6-415F-866D-0DA1EFCCAC01}" type="presOf" srcId="{107CF51D-B311-4080-AC61-5CB7150BD3D6}" destId="{1F3FBA33-9262-4F60-8841-2B5D360E0ED1}" srcOrd="0" destOrd="0" presId="urn:microsoft.com/office/officeart/2018/2/layout/IconVerticalSolidList"/>
    <dgm:cxn modelId="{D88562F9-F5C2-42A7-ABEE-01868E616745}" srcId="{78E40777-175D-42D9-9260-0C2F87A05CC9}" destId="{3708FF96-9B2C-4E42-BDE6-89CFE6CD6750}" srcOrd="3" destOrd="0" parTransId="{830B7227-2615-42CD-B73C-81B7B682A5FC}" sibTransId="{DCD87E60-8E36-4989-8195-F81A0233B40B}"/>
    <dgm:cxn modelId="{7D7ACFFB-B200-4A78-B3AF-AA83DBE437CF}" type="presOf" srcId="{08F3B017-5A8B-4A5D-BB26-D134AABD70E4}" destId="{AE2F38CE-A6D3-4D6A-A5A1-618BBCBDF3D4}" srcOrd="0" destOrd="0" presId="urn:microsoft.com/office/officeart/2018/2/layout/IconVerticalSolidList"/>
    <dgm:cxn modelId="{0A5B2956-175C-437A-A20E-2FB336D23322}" type="presParOf" srcId="{4289ADCF-F0CE-4FF9-A6B5-8EF7B569EEFB}" destId="{7CEA95A8-4988-420C-BF53-6755AD522088}" srcOrd="0" destOrd="0" presId="urn:microsoft.com/office/officeart/2018/2/layout/IconVerticalSolidList"/>
    <dgm:cxn modelId="{14B75339-CAE1-4EB2-A837-A2CBBE5F969C}" type="presParOf" srcId="{7CEA95A8-4988-420C-BF53-6755AD522088}" destId="{354D2299-567B-410E-A4C1-307773776E29}" srcOrd="0" destOrd="0" presId="urn:microsoft.com/office/officeart/2018/2/layout/IconVerticalSolidList"/>
    <dgm:cxn modelId="{1E63949F-D8DF-4D0B-95BB-6948F4EEE112}" type="presParOf" srcId="{7CEA95A8-4988-420C-BF53-6755AD522088}" destId="{EF505B1E-9633-4096-B8DA-018076C83783}" srcOrd="1" destOrd="0" presId="urn:microsoft.com/office/officeart/2018/2/layout/IconVerticalSolidList"/>
    <dgm:cxn modelId="{0AFB17C6-2720-41C6-927C-988F2E061075}" type="presParOf" srcId="{7CEA95A8-4988-420C-BF53-6755AD522088}" destId="{E1D89D31-64E7-45E2-BFDF-6F656D2B9949}" srcOrd="2" destOrd="0" presId="urn:microsoft.com/office/officeart/2018/2/layout/IconVerticalSolidList"/>
    <dgm:cxn modelId="{247FB171-418B-491D-975B-63D0E2356BCF}" type="presParOf" srcId="{7CEA95A8-4988-420C-BF53-6755AD522088}" destId="{6529268B-E73C-4D17-93C1-7D0C84B481B8}" srcOrd="3" destOrd="0" presId="urn:microsoft.com/office/officeart/2018/2/layout/IconVerticalSolidList"/>
    <dgm:cxn modelId="{59DCBFEB-F74D-4F08-BDA0-7B164658C367}" type="presParOf" srcId="{4289ADCF-F0CE-4FF9-A6B5-8EF7B569EEFB}" destId="{0296237C-D83B-4F30-8A74-36A46FEBA919}" srcOrd="1" destOrd="0" presId="urn:microsoft.com/office/officeart/2018/2/layout/IconVerticalSolidList"/>
    <dgm:cxn modelId="{72E0D676-0951-4D10-A43D-715A549148AD}" type="presParOf" srcId="{4289ADCF-F0CE-4FF9-A6B5-8EF7B569EEFB}" destId="{170BE452-59EB-402D-9004-231A8C9BA7CF}" srcOrd="2" destOrd="0" presId="urn:microsoft.com/office/officeart/2018/2/layout/IconVerticalSolidList"/>
    <dgm:cxn modelId="{ADC38231-EF1B-458A-B9AC-108A147CB0C8}" type="presParOf" srcId="{170BE452-59EB-402D-9004-231A8C9BA7CF}" destId="{DF88DEAF-B942-46D7-AA0C-EB174BF6C10C}" srcOrd="0" destOrd="0" presId="urn:microsoft.com/office/officeart/2018/2/layout/IconVerticalSolidList"/>
    <dgm:cxn modelId="{BF635C1D-C7D3-4CCF-B368-48D95E2DD504}" type="presParOf" srcId="{170BE452-59EB-402D-9004-231A8C9BA7CF}" destId="{2EC40FC4-194C-4E8A-B07B-7598E06DEC7B}" srcOrd="1" destOrd="0" presId="urn:microsoft.com/office/officeart/2018/2/layout/IconVerticalSolidList"/>
    <dgm:cxn modelId="{F5FB3230-6A5C-45A3-9DC2-B3BB327ED060}" type="presParOf" srcId="{170BE452-59EB-402D-9004-231A8C9BA7CF}" destId="{88F069AD-C3A7-471B-BE25-71B6BFFCCC3A}" srcOrd="2" destOrd="0" presId="urn:microsoft.com/office/officeart/2018/2/layout/IconVerticalSolidList"/>
    <dgm:cxn modelId="{F6C954D8-91F3-4D35-A6D6-27C3C4275B8F}" type="presParOf" srcId="{170BE452-59EB-402D-9004-231A8C9BA7CF}" destId="{AE2F38CE-A6D3-4D6A-A5A1-618BBCBDF3D4}" srcOrd="3" destOrd="0" presId="urn:microsoft.com/office/officeart/2018/2/layout/IconVerticalSolidList"/>
    <dgm:cxn modelId="{2D8B9949-2337-421A-8304-F0A8184E3FDA}" type="presParOf" srcId="{4289ADCF-F0CE-4FF9-A6B5-8EF7B569EEFB}" destId="{6786479A-A2EB-4B5E-BABB-F613A11EC3FD}" srcOrd="3" destOrd="0" presId="urn:microsoft.com/office/officeart/2018/2/layout/IconVerticalSolidList"/>
    <dgm:cxn modelId="{9884D24A-05BF-45BE-A2E2-E5A5631439A3}" type="presParOf" srcId="{4289ADCF-F0CE-4FF9-A6B5-8EF7B569EEFB}" destId="{5FDF780F-E485-48EC-9E1A-BAB148C463A0}" srcOrd="4" destOrd="0" presId="urn:microsoft.com/office/officeart/2018/2/layout/IconVerticalSolidList"/>
    <dgm:cxn modelId="{CE3629A2-DFAF-406B-9308-5CC5D373410F}" type="presParOf" srcId="{5FDF780F-E485-48EC-9E1A-BAB148C463A0}" destId="{A53672B5-2130-4019-9654-3C7A07C84C7C}" srcOrd="0" destOrd="0" presId="urn:microsoft.com/office/officeart/2018/2/layout/IconVerticalSolidList"/>
    <dgm:cxn modelId="{266CE425-7148-44D5-8D26-FA260585D87C}" type="presParOf" srcId="{5FDF780F-E485-48EC-9E1A-BAB148C463A0}" destId="{FE0AC180-090F-45DC-A2DE-C23F712BCAA6}" srcOrd="1" destOrd="0" presId="urn:microsoft.com/office/officeart/2018/2/layout/IconVerticalSolidList"/>
    <dgm:cxn modelId="{EFA0A83F-3923-4D20-8D1A-BFB1982E55C2}" type="presParOf" srcId="{5FDF780F-E485-48EC-9E1A-BAB148C463A0}" destId="{E433F14F-6043-41A4-8E33-384CC607595F}" srcOrd="2" destOrd="0" presId="urn:microsoft.com/office/officeart/2018/2/layout/IconVerticalSolidList"/>
    <dgm:cxn modelId="{684EFEE8-8942-4590-BF86-09D306C2D006}" type="presParOf" srcId="{5FDF780F-E485-48EC-9E1A-BAB148C463A0}" destId="{1F3FBA33-9262-4F60-8841-2B5D360E0ED1}" srcOrd="3" destOrd="0" presId="urn:microsoft.com/office/officeart/2018/2/layout/IconVerticalSolidList"/>
    <dgm:cxn modelId="{2EF98E19-BC53-4DA9-A09E-3E66A3C8D9A6}" type="presParOf" srcId="{4289ADCF-F0CE-4FF9-A6B5-8EF7B569EEFB}" destId="{BA7051AB-E5E9-4D84-BE10-10F386D341EA}" srcOrd="5" destOrd="0" presId="urn:microsoft.com/office/officeart/2018/2/layout/IconVerticalSolidList"/>
    <dgm:cxn modelId="{75501D3C-6EB3-4A68-B5B3-B706D3F18E11}" type="presParOf" srcId="{4289ADCF-F0CE-4FF9-A6B5-8EF7B569EEFB}" destId="{96435BC3-BAE2-49F5-8175-5B67C078B4A2}" srcOrd="6" destOrd="0" presId="urn:microsoft.com/office/officeart/2018/2/layout/IconVerticalSolidList"/>
    <dgm:cxn modelId="{9975511E-89BE-46F9-B536-98646467BA90}" type="presParOf" srcId="{96435BC3-BAE2-49F5-8175-5B67C078B4A2}" destId="{6E830D9C-E88D-459F-A77A-9EE59C9E5E97}" srcOrd="0" destOrd="0" presId="urn:microsoft.com/office/officeart/2018/2/layout/IconVerticalSolidList"/>
    <dgm:cxn modelId="{21CC8A2B-8421-4B97-8A09-D1DB92FEF8C4}" type="presParOf" srcId="{96435BC3-BAE2-49F5-8175-5B67C078B4A2}" destId="{A5A8866A-0F03-48C7-8B74-D1449859470E}" srcOrd="1" destOrd="0" presId="urn:microsoft.com/office/officeart/2018/2/layout/IconVerticalSolidList"/>
    <dgm:cxn modelId="{B0A9D2D2-5B3C-44F6-926E-CD37F94A2EA3}" type="presParOf" srcId="{96435BC3-BAE2-49F5-8175-5B67C078B4A2}" destId="{A6E660BE-708F-4E4C-AA46-1D7CCEF43511}" srcOrd="2" destOrd="0" presId="urn:microsoft.com/office/officeart/2018/2/layout/IconVerticalSolidList"/>
    <dgm:cxn modelId="{14EF6BB1-AC3E-487F-8737-4110653463FC}" type="presParOf" srcId="{96435BC3-BAE2-49F5-8175-5B67C078B4A2}" destId="{EC6D8682-BF6C-4D29-8BE7-ACC124A7FE6A}" srcOrd="3" destOrd="0" presId="urn:microsoft.com/office/officeart/2018/2/layout/IconVerticalSolidList"/>
    <dgm:cxn modelId="{5E11B2C4-DE15-426E-BF50-5C0FF2544F85}" type="presParOf" srcId="{4289ADCF-F0CE-4FF9-A6B5-8EF7B569EEFB}" destId="{9057B457-F134-4854-B282-072B5B8E9AE9}" srcOrd="7" destOrd="0" presId="urn:microsoft.com/office/officeart/2018/2/layout/IconVerticalSolidList"/>
    <dgm:cxn modelId="{859D3733-5C29-4252-B3A1-7EAD48A4C23F}" type="presParOf" srcId="{4289ADCF-F0CE-4FF9-A6B5-8EF7B569EEFB}" destId="{02E17B80-BBCB-49E6-9D5D-B0D1ECCB278C}" srcOrd="8" destOrd="0" presId="urn:microsoft.com/office/officeart/2018/2/layout/IconVerticalSolidList"/>
    <dgm:cxn modelId="{AAB5553A-A90A-4CAB-8EF4-67BF4CFD9CDB}" type="presParOf" srcId="{02E17B80-BBCB-49E6-9D5D-B0D1ECCB278C}" destId="{E1D67F41-3E62-42DA-9399-A064A1AEF3D7}" srcOrd="0" destOrd="0" presId="urn:microsoft.com/office/officeart/2018/2/layout/IconVerticalSolidList"/>
    <dgm:cxn modelId="{4C3F1BBC-C47C-4469-8E5A-44A039EA646B}" type="presParOf" srcId="{02E17B80-BBCB-49E6-9D5D-B0D1ECCB278C}" destId="{1E4C6111-879E-4F7B-9722-C58197981F4B}" srcOrd="1" destOrd="0" presId="urn:microsoft.com/office/officeart/2018/2/layout/IconVerticalSolidList"/>
    <dgm:cxn modelId="{293317A5-F70F-4E31-9614-8ADBBBE560CE}" type="presParOf" srcId="{02E17B80-BBCB-49E6-9D5D-B0D1ECCB278C}" destId="{27120367-E205-48C2-9D73-325589130C77}" srcOrd="2" destOrd="0" presId="urn:microsoft.com/office/officeart/2018/2/layout/IconVerticalSolidList"/>
    <dgm:cxn modelId="{1C54E297-60BB-4A52-B1BD-DC11569A6414}" type="presParOf" srcId="{02E17B80-BBCB-49E6-9D5D-B0D1ECCB278C}" destId="{04EDEF74-98B8-498D-99AC-43921CAA05A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FCB429-74C7-4543-84DB-A32AFF2CF807}" type="doc">
      <dgm:prSet loTypeId="urn:microsoft.com/office/officeart/2018/2/layout/IconCircleList" loCatId="icon" qsTypeId="urn:microsoft.com/office/officeart/2005/8/quickstyle/simple1" qsCatId="simple" csTypeId="urn:microsoft.com/office/officeart/2005/8/colors/accent3_2" csCatId="accent3" phldr="1"/>
      <dgm:spPr/>
      <dgm:t>
        <a:bodyPr/>
        <a:lstStyle/>
        <a:p>
          <a:endParaRPr lang="en-US"/>
        </a:p>
      </dgm:t>
    </dgm:pt>
    <dgm:pt modelId="{5FF5F212-18A3-4627-8F76-9714FD5F1E5D}">
      <dgm:prSet/>
      <dgm:spPr/>
      <dgm:t>
        <a:bodyPr/>
        <a:lstStyle/>
        <a:p>
          <a:pPr>
            <a:lnSpc>
              <a:spcPct val="100000"/>
            </a:lnSpc>
          </a:pPr>
          <a:r>
            <a:rPr lang="en-GB">
              <a:latin typeface="Arial"/>
              <a:cs typeface="Arial"/>
            </a:rPr>
            <a:t>secure logins, email safety, safe document storage and maintaining patient confidentiality.</a:t>
          </a:r>
          <a:endParaRPr lang="en-US">
            <a:latin typeface="Arial"/>
            <a:cs typeface="Arial"/>
          </a:endParaRPr>
        </a:p>
      </dgm:t>
    </dgm:pt>
    <dgm:pt modelId="{1D566FA2-3D9D-41A1-93D0-A65144839A87}" type="parTrans" cxnId="{84E5826A-E230-472C-BA91-468495382F59}">
      <dgm:prSet/>
      <dgm:spPr/>
      <dgm:t>
        <a:bodyPr/>
        <a:lstStyle/>
        <a:p>
          <a:endParaRPr lang="en-US"/>
        </a:p>
      </dgm:t>
    </dgm:pt>
    <dgm:pt modelId="{C6AFA980-A0CF-453D-BB0C-6AAB28E787C1}" type="sibTrans" cxnId="{84E5826A-E230-472C-BA91-468495382F59}">
      <dgm:prSet/>
      <dgm:spPr/>
      <dgm:t>
        <a:bodyPr/>
        <a:lstStyle/>
        <a:p>
          <a:pPr>
            <a:lnSpc>
              <a:spcPct val="100000"/>
            </a:lnSpc>
          </a:pPr>
          <a:endParaRPr lang="en-US"/>
        </a:p>
      </dgm:t>
    </dgm:pt>
    <dgm:pt modelId="{4F7FB1D7-042B-4B52-8C7B-A2802DDCC38E}">
      <dgm:prSet/>
      <dgm:spPr/>
      <dgm:t>
        <a:bodyPr/>
        <a:lstStyle/>
        <a:p>
          <a:pPr>
            <a:lnSpc>
              <a:spcPct val="100000"/>
            </a:lnSpc>
          </a:pPr>
          <a:r>
            <a:rPr lang="en-GB">
              <a:latin typeface="Arial"/>
              <a:cs typeface="Arial"/>
            </a:rPr>
            <a:t>Protects patient information keeping it confidential </a:t>
          </a:r>
          <a:endParaRPr lang="en-US">
            <a:latin typeface="Arial"/>
            <a:cs typeface="Arial"/>
          </a:endParaRPr>
        </a:p>
      </dgm:t>
    </dgm:pt>
    <dgm:pt modelId="{3E20E67F-5F58-4D63-838A-521B3ECE37B3}" type="parTrans" cxnId="{A204CC9C-66F0-4884-BF54-1340AB3C7DFD}">
      <dgm:prSet/>
      <dgm:spPr/>
      <dgm:t>
        <a:bodyPr/>
        <a:lstStyle/>
        <a:p>
          <a:endParaRPr lang="en-US"/>
        </a:p>
      </dgm:t>
    </dgm:pt>
    <dgm:pt modelId="{1000DA62-0C40-42A9-A438-61776FCC3FA9}" type="sibTrans" cxnId="{A204CC9C-66F0-4884-BF54-1340AB3C7DFD}">
      <dgm:prSet/>
      <dgm:spPr/>
      <dgm:t>
        <a:bodyPr/>
        <a:lstStyle/>
        <a:p>
          <a:pPr>
            <a:lnSpc>
              <a:spcPct val="100000"/>
            </a:lnSpc>
          </a:pPr>
          <a:endParaRPr lang="en-US"/>
        </a:p>
      </dgm:t>
    </dgm:pt>
    <dgm:pt modelId="{76EC6E16-9CC2-433F-A464-4E42FB815E70}">
      <dgm:prSet/>
      <dgm:spPr/>
      <dgm:t>
        <a:bodyPr/>
        <a:lstStyle/>
        <a:p>
          <a:pPr>
            <a:lnSpc>
              <a:spcPct val="100000"/>
            </a:lnSpc>
          </a:pPr>
          <a:r>
            <a:rPr lang="en-GB">
              <a:latin typeface="Arial"/>
              <a:cs typeface="Arial"/>
            </a:rPr>
            <a:t>Digital safety has been put in place to prevent hacking or breach of data </a:t>
          </a:r>
          <a:endParaRPr lang="en-US">
            <a:latin typeface="Arial"/>
            <a:cs typeface="Arial"/>
          </a:endParaRPr>
        </a:p>
      </dgm:t>
    </dgm:pt>
    <dgm:pt modelId="{3360E734-9D70-4D5B-99A2-01F97E77E23A}" type="parTrans" cxnId="{295F4C1B-337D-4613-94C7-2879AB67D430}">
      <dgm:prSet/>
      <dgm:spPr/>
      <dgm:t>
        <a:bodyPr/>
        <a:lstStyle/>
        <a:p>
          <a:endParaRPr lang="en-US"/>
        </a:p>
      </dgm:t>
    </dgm:pt>
    <dgm:pt modelId="{FD7CC443-D8FB-49FA-B76C-A2EBCA79ED51}" type="sibTrans" cxnId="{295F4C1B-337D-4613-94C7-2879AB67D430}">
      <dgm:prSet/>
      <dgm:spPr/>
      <dgm:t>
        <a:bodyPr/>
        <a:lstStyle/>
        <a:p>
          <a:pPr>
            <a:lnSpc>
              <a:spcPct val="100000"/>
            </a:lnSpc>
          </a:pPr>
          <a:endParaRPr lang="en-US"/>
        </a:p>
      </dgm:t>
    </dgm:pt>
    <dgm:pt modelId="{A335603A-1A3E-4271-AECD-8B4DB3E40B8F}">
      <dgm:prSet/>
      <dgm:spPr/>
      <dgm:t>
        <a:bodyPr/>
        <a:lstStyle/>
        <a:p>
          <a:pPr>
            <a:lnSpc>
              <a:spcPct val="100000"/>
            </a:lnSpc>
          </a:pPr>
          <a:r>
            <a:rPr lang="en-GB">
              <a:latin typeface="Arial"/>
              <a:cs typeface="Arial"/>
            </a:rPr>
            <a:t>Legal and ethical duty resedential care home must follow policies and procedures in order to keep data protected and private.</a:t>
          </a:r>
          <a:endParaRPr lang="en-US">
            <a:latin typeface="Arial"/>
            <a:cs typeface="Arial"/>
          </a:endParaRPr>
        </a:p>
      </dgm:t>
    </dgm:pt>
    <dgm:pt modelId="{823285D6-482C-4BA5-85EA-9D5F3A9BC9F6}" type="parTrans" cxnId="{7CFDAE96-DD1C-44AA-A81F-20697EB2FA43}">
      <dgm:prSet/>
      <dgm:spPr/>
      <dgm:t>
        <a:bodyPr/>
        <a:lstStyle/>
        <a:p>
          <a:endParaRPr lang="en-US"/>
        </a:p>
      </dgm:t>
    </dgm:pt>
    <dgm:pt modelId="{8852DB17-8534-4746-93DA-B63090133D43}" type="sibTrans" cxnId="{7CFDAE96-DD1C-44AA-A81F-20697EB2FA43}">
      <dgm:prSet/>
      <dgm:spPr/>
      <dgm:t>
        <a:bodyPr/>
        <a:lstStyle/>
        <a:p>
          <a:endParaRPr lang="en-US"/>
        </a:p>
      </dgm:t>
    </dgm:pt>
    <dgm:pt modelId="{A51B3166-DE2A-4EA1-8ABE-FCB87ED06A8B}" type="pres">
      <dgm:prSet presAssocID="{5EFCB429-74C7-4543-84DB-A32AFF2CF807}" presName="root" presStyleCnt="0">
        <dgm:presLayoutVars>
          <dgm:dir/>
          <dgm:resizeHandles val="exact"/>
        </dgm:presLayoutVars>
      </dgm:prSet>
      <dgm:spPr/>
    </dgm:pt>
    <dgm:pt modelId="{C624BFF3-4E13-4A15-B29A-E07BB52E1CF1}" type="pres">
      <dgm:prSet presAssocID="{5EFCB429-74C7-4543-84DB-A32AFF2CF807}" presName="container" presStyleCnt="0">
        <dgm:presLayoutVars>
          <dgm:dir/>
          <dgm:resizeHandles val="exact"/>
        </dgm:presLayoutVars>
      </dgm:prSet>
      <dgm:spPr/>
    </dgm:pt>
    <dgm:pt modelId="{180047C7-613A-4755-85CE-1C58CEECBD0A}" type="pres">
      <dgm:prSet presAssocID="{5FF5F212-18A3-4627-8F76-9714FD5F1E5D}" presName="compNode" presStyleCnt="0"/>
      <dgm:spPr/>
    </dgm:pt>
    <dgm:pt modelId="{A5B0AA00-C89F-4645-9142-65E6D359A0AD}" type="pres">
      <dgm:prSet presAssocID="{5FF5F212-18A3-4627-8F76-9714FD5F1E5D}" presName="iconBgRect" presStyleLbl="bgShp" presStyleIdx="0" presStyleCnt="4"/>
      <dgm:spPr/>
    </dgm:pt>
    <dgm:pt modelId="{7A516BE9-6FB0-4E08-8C1E-F44369893323}" type="pres">
      <dgm:prSet presAssocID="{5FF5F212-18A3-4627-8F76-9714FD5F1E5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ock"/>
        </a:ext>
      </dgm:extLst>
    </dgm:pt>
    <dgm:pt modelId="{C5D993EA-51A9-47E8-9DAA-41DCFFEAB995}" type="pres">
      <dgm:prSet presAssocID="{5FF5F212-18A3-4627-8F76-9714FD5F1E5D}" presName="spaceRect" presStyleCnt="0"/>
      <dgm:spPr/>
    </dgm:pt>
    <dgm:pt modelId="{2770A79B-682E-4A33-A68B-ED8DF37627BE}" type="pres">
      <dgm:prSet presAssocID="{5FF5F212-18A3-4627-8F76-9714FD5F1E5D}" presName="textRect" presStyleLbl="revTx" presStyleIdx="0" presStyleCnt="4">
        <dgm:presLayoutVars>
          <dgm:chMax val="1"/>
          <dgm:chPref val="1"/>
        </dgm:presLayoutVars>
      </dgm:prSet>
      <dgm:spPr/>
    </dgm:pt>
    <dgm:pt modelId="{47E7ED11-B124-4B9B-9C77-4631364AD58E}" type="pres">
      <dgm:prSet presAssocID="{C6AFA980-A0CF-453D-BB0C-6AAB28E787C1}" presName="sibTrans" presStyleLbl="sibTrans2D1" presStyleIdx="0" presStyleCnt="0"/>
      <dgm:spPr/>
    </dgm:pt>
    <dgm:pt modelId="{0B3EB794-0FBE-4427-8A75-92F30CC99423}" type="pres">
      <dgm:prSet presAssocID="{4F7FB1D7-042B-4B52-8C7B-A2802DDCC38E}" presName="compNode" presStyleCnt="0"/>
      <dgm:spPr/>
    </dgm:pt>
    <dgm:pt modelId="{1901F2CF-4A38-476D-9B8E-F79FD384C1A5}" type="pres">
      <dgm:prSet presAssocID="{4F7FB1D7-042B-4B52-8C7B-A2802DDCC38E}" presName="iconBgRect" presStyleLbl="bgShp" presStyleIdx="1" presStyleCnt="4"/>
      <dgm:spPr/>
    </dgm:pt>
    <dgm:pt modelId="{272B40A3-44BA-4BD5-97E6-2B9E2A6344D6}" type="pres">
      <dgm:prSet presAssocID="{4F7FB1D7-042B-4B52-8C7B-A2802DDCC38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al"/>
        </a:ext>
      </dgm:extLst>
    </dgm:pt>
    <dgm:pt modelId="{146B7413-B11D-4164-9ACF-BB7C8EF2D0BB}" type="pres">
      <dgm:prSet presAssocID="{4F7FB1D7-042B-4B52-8C7B-A2802DDCC38E}" presName="spaceRect" presStyleCnt="0"/>
      <dgm:spPr/>
    </dgm:pt>
    <dgm:pt modelId="{C84061F4-E5ED-40B0-8A7C-02DF87FA8850}" type="pres">
      <dgm:prSet presAssocID="{4F7FB1D7-042B-4B52-8C7B-A2802DDCC38E}" presName="textRect" presStyleLbl="revTx" presStyleIdx="1" presStyleCnt="4">
        <dgm:presLayoutVars>
          <dgm:chMax val="1"/>
          <dgm:chPref val="1"/>
        </dgm:presLayoutVars>
      </dgm:prSet>
      <dgm:spPr/>
    </dgm:pt>
    <dgm:pt modelId="{01531B00-BA18-4638-BB51-8E02E4430E71}" type="pres">
      <dgm:prSet presAssocID="{1000DA62-0C40-42A9-A438-61776FCC3FA9}" presName="sibTrans" presStyleLbl="sibTrans2D1" presStyleIdx="0" presStyleCnt="0"/>
      <dgm:spPr/>
    </dgm:pt>
    <dgm:pt modelId="{5D91BB54-4600-4528-A623-423880610FC2}" type="pres">
      <dgm:prSet presAssocID="{76EC6E16-9CC2-433F-A464-4E42FB815E70}" presName="compNode" presStyleCnt="0"/>
      <dgm:spPr/>
    </dgm:pt>
    <dgm:pt modelId="{71486CBB-4A02-445E-A564-6E2F2F5E3C1F}" type="pres">
      <dgm:prSet presAssocID="{76EC6E16-9CC2-433F-A464-4E42FB815E70}" presName="iconBgRect" presStyleLbl="bgShp" presStyleIdx="2" presStyleCnt="4"/>
      <dgm:spPr/>
    </dgm:pt>
    <dgm:pt modelId="{48910F5E-CA2A-4548-AA69-06E724C86EB4}" type="pres">
      <dgm:prSet presAssocID="{76EC6E16-9CC2-433F-A464-4E42FB815E7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mputer"/>
        </a:ext>
      </dgm:extLst>
    </dgm:pt>
    <dgm:pt modelId="{8B3EA078-E10A-45E9-A4B3-812B99A53597}" type="pres">
      <dgm:prSet presAssocID="{76EC6E16-9CC2-433F-A464-4E42FB815E70}" presName="spaceRect" presStyleCnt="0"/>
      <dgm:spPr/>
    </dgm:pt>
    <dgm:pt modelId="{D10142A7-C77F-4323-9A3C-C5414D028A99}" type="pres">
      <dgm:prSet presAssocID="{76EC6E16-9CC2-433F-A464-4E42FB815E70}" presName="textRect" presStyleLbl="revTx" presStyleIdx="2" presStyleCnt="4">
        <dgm:presLayoutVars>
          <dgm:chMax val="1"/>
          <dgm:chPref val="1"/>
        </dgm:presLayoutVars>
      </dgm:prSet>
      <dgm:spPr/>
    </dgm:pt>
    <dgm:pt modelId="{9611186F-C5D2-404E-A981-E692015AFBAA}" type="pres">
      <dgm:prSet presAssocID="{FD7CC443-D8FB-49FA-B76C-A2EBCA79ED51}" presName="sibTrans" presStyleLbl="sibTrans2D1" presStyleIdx="0" presStyleCnt="0"/>
      <dgm:spPr/>
    </dgm:pt>
    <dgm:pt modelId="{00CED095-6F60-41F4-9C3F-6B32EAA7CA75}" type="pres">
      <dgm:prSet presAssocID="{A335603A-1A3E-4271-AECD-8B4DB3E40B8F}" presName="compNode" presStyleCnt="0"/>
      <dgm:spPr/>
    </dgm:pt>
    <dgm:pt modelId="{04928B5D-85E2-490C-9FEB-95CB6719D3E2}" type="pres">
      <dgm:prSet presAssocID="{A335603A-1A3E-4271-AECD-8B4DB3E40B8F}" presName="iconBgRect" presStyleLbl="bgShp" presStyleIdx="3" presStyleCnt="4"/>
      <dgm:spPr/>
    </dgm:pt>
    <dgm:pt modelId="{955C6199-26CC-4B6F-8A02-9D0E452A3088}" type="pres">
      <dgm:prSet presAssocID="{A335603A-1A3E-4271-AECD-8B4DB3E40B8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avel"/>
        </a:ext>
      </dgm:extLst>
    </dgm:pt>
    <dgm:pt modelId="{86A70649-F28C-4814-8472-56C34C5A722A}" type="pres">
      <dgm:prSet presAssocID="{A335603A-1A3E-4271-AECD-8B4DB3E40B8F}" presName="spaceRect" presStyleCnt="0"/>
      <dgm:spPr/>
    </dgm:pt>
    <dgm:pt modelId="{16583664-8EC8-4EAB-A79D-859D349C311E}" type="pres">
      <dgm:prSet presAssocID="{A335603A-1A3E-4271-AECD-8B4DB3E40B8F}" presName="textRect" presStyleLbl="revTx" presStyleIdx="3" presStyleCnt="4">
        <dgm:presLayoutVars>
          <dgm:chMax val="1"/>
          <dgm:chPref val="1"/>
        </dgm:presLayoutVars>
      </dgm:prSet>
      <dgm:spPr/>
    </dgm:pt>
  </dgm:ptLst>
  <dgm:cxnLst>
    <dgm:cxn modelId="{295F4C1B-337D-4613-94C7-2879AB67D430}" srcId="{5EFCB429-74C7-4543-84DB-A32AFF2CF807}" destId="{76EC6E16-9CC2-433F-A464-4E42FB815E70}" srcOrd="2" destOrd="0" parTransId="{3360E734-9D70-4D5B-99A2-01F97E77E23A}" sibTransId="{FD7CC443-D8FB-49FA-B76C-A2EBCA79ED51}"/>
    <dgm:cxn modelId="{8C3BAB37-7607-4338-A1C9-0950FA326651}" type="presOf" srcId="{5EFCB429-74C7-4543-84DB-A32AFF2CF807}" destId="{A51B3166-DE2A-4EA1-8ABE-FCB87ED06A8B}" srcOrd="0" destOrd="0" presId="urn:microsoft.com/office/officeart/2018/2/layout/IconCircleList"/>
    <dgm:cxn modelId="{3C5B2D66-3B7F-40C8-BE87-DE54C1F31454}" type="presOf" srcId="{76EC6E16-9CC2-433F-A464-4E42FB815E70}" destId="{D10142A7-C77F-4323-9A3C-C5414D028A99}" srcOrd="0" destOrd="0" presId="urn:microsoft.com/office/officeart/2018/2/layout/IconCircleList"/>
    <dgm:cxn modelId="{84E5826A-E230-472C-BA91-468495382F59}" srcId="{5EFCB429-74C7-4543-84DB-A32AFF2CF807}" destId="{5FF5F212-18A3-4627-8F76-9714FD5F1E5D}" srcOrd="0" destOrd="0" parTransId="{1D566FA2-3D9D-41A1-93D0-A65144839A87}" sibTransId="{C6AFA980-A0CF-453D-BB0C-6AAB28E787C1}"/>
    <dgm:cxn modelId="{A734A86E-E7FB-4E7B-8BCD-26B3AFAEE14B}" type="presOf" srcId="{1000DA62-0C40-42A9-A438-61776FCC3FA9}" destId="{01531B00-BA18-4638-BB51-8E02E4430E71}" srcOrd="0" destOrd="0" presId="urn:microsoft.com/office/officeart/2018/2/layout/IconCircleList"/>
    <dgm:cxn modelId="{7CFDAE96-DD1C-44AA-A81F-20697EB2FA43}" srcId="{5EFCB429-74C7-4543-84DB-A32AFF2CF807}" destId="{A335603A-1A3E-4271-AECD-8B4DB3E40B8F}" srcOrd="3" destOrd="0" parTransId="{823285D6-482C-4BA5-85EA-9D5F3A9BC9F6}" sibTransId="{8852DB17-8534-4746-93DA-B63090133D43}"/>
    <dgm:cxn modelId="{A204CC9C-66F0-4884-BF54-1340AB3C7DFD}" srcId="{5EFCB429-74C7-4543-84DB-A32AFF2CF807}" destId="{4F7FB1D7-042B-4B52-8C7B-A2802DDCC38E}" srcOrd="1" destOrd="0" parTransId="{3E20E67F-5F58-4D63-838A-521B3ECE37B3}" sibTransId="{1000DA62-0C40-42A9-A438-61776FCC3FA9}"/>
    <dgm:cxn modelId="{D3F50EA5-C9B1-4B17-967C-2AFC980AB991}" type="presOf" srcId="{C6AFA980-A0CF-453D-BB0C-6AAB28E787C1}" destId="{47E7ED11-B124-4B9B-9C77-4631364AD58E}" srcOrd="0" destOrd="0" presId="urn:microsoft.com/office/officeart/2018/2/layout/IconCircleList"/>
    <dgm:cxn modelId="{CC2C4DB2-B582-4514-8A9D-CA2E5D759E10}" type="presOf" srcId="{FD7CC443-D8FB-49FA-B76C-A2EBCA79ED51}" destId="{9611186F-C5D2-404E-A981-E692015AFBAA}" srcOrd="0" destOrd="0" presId="urn:microsoft.com/office/officeart/2018/2/layout/IconCircleList"/>
    <dgm:cxn modelId="{AC757DB4-1421-436A-9188-E203747D1C8D}" type="presOf" srcId="{A335603A-1A3E-4271-AECD-8B4DB3E40B8F}" destId="{16583664-8EC8-4EAB-A79D-859D349C311E}" srcOrd="0" destOrd="0" presId="urn:microsoft.com/office/officeart/2018/2/layout/IconCircleList"/>
    <dgm:cxn modelId="{1873AFBD-C902-42D4-B329-BADB01222523}" type="presOf" srcId="{4F7FB1D7-042B-4B52-8C7B-A2802DDCC38E}" destId="{C84061F4-E5ED-40B0-8A7C-02DF87FA8850}" srcOrd="0" destOrd="0" presId="urn:microsoft.com/office/officeart/2018/2/layout/IconCircleList"/>
    <dgm:cxn modelId="{13A42EFB-479E-49F5-95FA-6987DDDDAB15}" type="presOf" srcId="{5FF5F212-18A3-4627-8F76-9714FD5F1E5D}" destId="{2770A79B-682E-4A33-A68B-ED8DF37627BE}" srcOrd="0" destOrd="0" presId="urn:microsoft.com/office/officeart/2018/2/layout/IconCircleList"/>
    <dgm:cxn modelId="{B16E1469-8452-4D26-8D13-16115281B96F}" type="presParOf" srcId="{A51B3166-DE2A-4EA1-8ABE-FCB87ED06A8B}" destId="{C624BFF3-4E13-4A15-B29A-E07BB52E1CF1}" srcOrd="0" destOrd="0" presId="urn:microsoft.com/office/officeart/2018/2/layout/IconCircleList"/>
    <dgm:cxn modelId="{C6F6022B-1150-4BBA-BD90-B1CEED186673}" type="presParOf" srcId="{C624BFF3-4E13-4A15-B29A-E07BB52E1CF1}" destId="{180047C7-613A-4755-85CE-1C58CEECBD0A}" srcOrd="0" destOrd="0" presId="urn:microsoft.com/office/officeart/2018/2/layout/IconCircleList"/>
    <dgm:cxn modelId="{5A51E0CD-0ADA-41E4-87D9-452967856E7F}" type="presParOf" srcId="{180047C7-613A-4755-85CE-1C58CEECBD0A}" destId="{A5B0AA00-C89F-4645-9142-65E6D359A0AD}" srcOrd="0" destOrd="0" presId="urn:microsoft.com/office/officeart/2018/2/layout/IconCircleList"/>
    <dgm:cxn modelId="{F66744F2-9FC1-46A8-BB28-3B04CF9BE715}" type="presParOf" srcId="{180047C7-613A-4755-85CE-1C58CEECBD0A}" destId="{7A516BE9-6FB0-4E08-8C1E-F44369893323}" srcOrd="1" destOrd="0" presId="urn:microsoft.com/office/officeart/2018/2/layout/IconCircleList"/>
    <dgm:cxn modelId="{5CB64375-10F8-49B6-800C-E0953F1CF582}" type="presParOf" srcId="{180047C7-613A-4755-85CE-1C58CEECBD0A}" destId="{C5D993EA-51A9-47E8-9DAA-41DCFFEAB995}" srcOrd="2" destOrd="0" presId="urn:microsoft.com/office/officeart/2018/2/layout/IconCircleList"/>
    <dgm:cxn modelId="{E784523F-9EC8-4965-B6C8-BE1793F884AA}" type="presParOf" srcId="{180047C7-613A-4755-85CE-1C58CEECBD0A}" destId="{2770A79B-682E-4A33-A68B-ED8DF37627BE}" srcOrd="3" destOrd="0" presId="urn:microsoft.com/office/officeart/2018/2/layout/IconCircleList"/>
    <dgm:cxn modelId="{B8E3B051-F2CF-43E4-9CD5-A3D859D8DED9}" type="presParOf" srcId="{C624BFF3-4E13-4A15-B29A-E07BB52E1CF1}" destId="{47E7ED11-B124-4B9B-9C77-4631364AD58E}" srcOrd="1" destOrd="0" presId="urn:microsoft.com/office/officeart/2018/2/layout/IconCircleList"/>
    <dgm:cxn modelId="{5BCFA6ED-584F-4192-9A77-03B38A6B43FD}" type="presParOf" srcId="{C624BFF3-4E13-4A15-B29A-E07BB52E1CF1}" destId="{0B3EB794-0FBE-4427-8A75-92F30CC99423}" srcOrd="2" destOrd="0" presId="urn:microsoft.com/office/officeart/2018/2/layout/IconCircleList"/>
    <dgm:cxn modelId="{BC7CFA3E-F51B-4D64-A2A5-327A2FB5AC19}" type="presParOf" srcId="{0B3EB794-0FBE-4427-8A75-92F30CC99423}" destId="{1901F2CF-4A38-476D-9B8E-F79FD384C1A5}" srcOrd="0" destOrd="0" presId="urn:microsoft.com/office/officeart/2018/2/layout/IconCircleList"/>
    <dgm:cxn modelId="{BD7739C8-F319-4ECC-A0C2-C8F9CABBE294}" type="presParOf" srcId="{0B3EB794-0FBE-4427-8A75-92F30CC99423}" destId="{272B40A3-44BA-4BD5-97E6-2B9E2A6344D6}" srcOrd="1" destOrd="0" presId="urn:microsoft.com/office/officeart/2018/2/layout/IconCircleList"/>
    <dgm:cxn modelId="{480CA6B3-FB0B-4B7B-94A8-D40E2DB8FCE7}" type="presParOf" srcId="{0B3EB794-0FBE-4427-8A75-92F30CC99423}" destId="{146B7413-B11D-4164-9ACF-BB7C8EF2D0BB}" srcOrd="2" destOrd="0" presId="urn:microsoft.com/office/officeart/2018/2/layout/IconCircleList"/>
    <dgm:cxn modelId="{7C72769B-EA4A-40DA-A964-D2ECFC4D988C}" type="presParOf" srcId="{0B3EB794-0FBE-4427-8A75-92F30CC99423}" destId="{C84061F4-E5ED-40B0-8A7C-02DF87FA8850}" srcOrd="3" destOrd="0" presId="urn:microsoft.com/office/officeart/2018/2/layout/IconCircleList"/>
    <dgm:cxn modelId="{25DCC714-4206-4EA6-A491-CACEE67AF2F9}" type="presParOf" srcId="{C624BFF3-4E13-4A15-B29A-E07BB52E1CF1}" destId="{01531B00-BA18-4638-BB51-8E02E4430E71}" srcOrd="3" destOrd="0" presId="urn:microsoft.com/office/officeart/2018/2/layout/IconCircleList"/>
    <dgm:cxn modelId="{BC3A63FE-A62E-4008-8966-5EBF1C979563}" type="presParOf" srcId="{C624BFF3-4E13-4A15-B29A-E07BB52E1CF1}" destId="{5D91BB54-4600-4528-A623-423880610FC2}" srcOrd="4" destOrd="0" presId="urn:microsoft.com/office/officeart/2018/2/layout/IconCircleList"/>
    <dgm:cxn modelId="{638942B4-6194-4B51-BBC8-B170179606E0}" type="presParOf" srcId="{5D91BB54-4600-4528-A623-423880610FC2}" destId="{71486CBB-4A02-445E-A564-6E2F2F5E3C1F}" srcOrd="0" destOrd="0" presId="urn:microsoft.com/office/officeart/2018/2/layout/IconCircleList"/>
    <dgm:cxn modelId="{F503BE95-6DE5-4B68-ACDA-2830BB8A0B92}" type="presParOf" srcId="{5D91BB54-4600-4528-A623-423880610FC2}" destId="{48910F5E-CA2A-4548-AA69-06E724C86EB4}" srcOrd="1" destOrd="0" presId="urn:microsoft.com/office/officeart/2018/2/layout/IconCircleList"/>
    <dgm:cxn modelId="{E201A51A-D73F-46D7-962C-B44A9FDD36A5}" type="presParOf" srcId="{5D91BB54-4600-4528-A623-423880610FC2}" destId="{8B3EA078-E10A-45E9-A4B3-812B99A53597}" srcOrd="2" destOrd="0" presId="urn:microsoft.com/office/officeart/2018/2/layout/IconCircleList"/>
    <dgm:cxn modelId="{B718D925-89D8-401C-BE89-56DD8776A459}" type="presParOf" srcId="{5D91BB54-4600-4528-A623-423880610FC2}" destId="{D10142A7-C77F-4323-9A3C-C5414D028A99}" srcOrd="3" destOrd="0" presId="urn:microsoft.com/office/officeart/2018/2/layout/IconCircleList"/>
    <dgm:cxn modelId="{F0C3C5A8-9848-4F98-B611-FA952280788F}" type="presParOf" srcId="{C624BFF3-4E13-4A15-B29A-E07BB52E1CF1}" destId="{9611186F-C5D2-404E-A981-E692015AFBAA}" srcOrd="5" destOrd="0" presId="urn:microsoft.com/office/officeart/2018/2/layout/IconCircleList"/>
    <dgm:cxn modelId="{2946182F-F759-4BA7-BC0F-9CB82485AF5C}" type="presParOf" srcId="{C624BFF3-4E13-4A15-B29A-E07BB52E1CF1}" destId="{00CED095-6F60-41F4-9C3F-6B32EAA7CA75}" srcOrd="6" destOrd="0" presId="urn:microsoft.com/office/officeart/2018/2/layout/IconCircleList"/>
    <dgm:cxn modelId="{129BA521-A13A-42E9-80D0-50BC7BD161D6}" type="presParOf" srcId="{00CED095-6F60-41F4-9C3F-6B32EAA7CA75}" destId="{04928B5D-85E2-490C-9FEB-95CB6719D3E2}" srcOrd="0" destOrd="0" presId="urn:microsoft.com/office/officeart/2018/2/layout/IconCircleList"/>
    <dgm:cxn modelId="{7CD63EDF-8820-481E-B9AE-0DC3F1410E24}" type="presParOf" srcId="{00CED095-6F60-41F4-9C3F-6B32EAA7CA75}" destId="{955C6199-26CC-4B6F-8A02-9D0E452A3088}" srcOrd="1" destOrd="0" presId="urn:microsoft.com/office/officeart/2018/2/layout/IconCircleList"/>
    <dgm:cxn modelId="{BC257697-6A5E-42B2-A475-1471B507075A}" type="presParOf" srcId="{00CED095-6F60-41F4-9C3F-6B32EAA7CA75}" destId="{86A70649-F28C-4814-8472-56C34C5A722A}" srcOrd="2" destOrd="0" presId="urn:microsoft.com/office/officeart/2018/2/layout/IconCircleList"/>
    <dgm:cxn modelId="{991632CC-CB50-4EEE-8532-1C261F180890}" type="presParOf" srcId="{00CED095-6F60-41F4-9C3F-6B32EAA7CA75}" destId="{16583664-8EC8-4EAB-A79D-859D349C311E}"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4D2299-567B-410E-A4C1-307773776E29}">
      <dsp:nvSpPr>
        <dsp:cNvPr id="0" name=""/>
        <dsp:cNvSpPr/>
      </dsp:nvSpPr>
      <dsp:spPr>
        <a:xfrm>
          <a:off x="0" y="2613"/>
          <a:ext cx="10923935" cy="5567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505B1E-9633-4096-B8DA-018076C83783}">
      <dsp:nvSpPr>
        <dsp:cNvPr id="0" name=""/>
        <dsp:cNvSpPr/>
      </dsp:nvSpPr>
      <dsp:spPr>
        <a:xfrm>
          <a:off x="168421" y="127885"/>
          <a:ext cx="306220" cy="3062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29268B-E73C-4D17-93C1-7D0C84B481B8}">
      <dsp:nvSpPr>
        <dsp:cNvPr id="0" name=""/>
        <dsp:cNvSpPr/>
      </dsp:nvSpPr>
      <dsp:spPr>
        <a:xfrm>
          <a:off x="643062" y="2613"/>
          <a:ext cx="10280872" cy="55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924" tIns="58924" rIns="58924" bIns="58924" numCol="1" spcCol="1270" anchor="ctr" anchorCtr="0">
          <a:noAutofit/>
        </a:bodyPr>
        <a:lstStyle/>
        <a:p>
          <a:pPr marL="0" lvl="0" indent="0" algn="l" defTabSz="622300">
            <a:lnSpc>
              <a:spcPct val="100000"/>
            </a:lnSpc>
            <a:spcBef>
              <a:spcPct val="0"/>
            </a:spcBef>
            <a:spcAft>
              <a:spcPct val="35000"/>
            </a:spcAft>
            <a:buNone/>
          </a:pPr>
          <a:r>
            <a:rPr lang="en-GB" sz="1400" kern="1200">
              <a:latin typeface="Arial"/>
              <a:cs typeface="Arial"/>
            </a:rPr>
            <a:t>Informed decision making – This will help improve services and make the right decision based on each individuals plan.</a:t>
          </a:r>
          <a:endParaRPr lang="en-US" sz="1400" kern="1200">
            <a:latin typeface="Arial"/>
            <a:cs typeface="Arial"/>
          </a:endParaRPr>
        </a:p>
      </dsp:txBody>
      <dsp:txXfrm>
        <a:off x="643062" y="2613"/>
        <a:ext cx="10280872" cy="556763"/>
      </dsp:txXfrm>
    </dsp:sp>
    <dsp:sp modelId="{DF88DEAF-B942-46D7-AA0C-EB174BF6C10C}">
      <dsp:nvSpPr>
        <dsp:cNvPr id="0" name=""/>
        <dsp:cNvSpPr/>
      </dsp:nvSpPr>
      <dsp:spPr>
        <a:xfrm>
          <a:off x="0" y="698568"/>
          <a:ext cx="10923935" cy="5567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C40FC4-194C-4E8A-B07B-7598E06DEC7B}">
      <dsp:nvSpPr>
        <dsp:cNvPr id="0" name=""/>
        <dsp:cNvSpPr/>
      </dsp:nvSpPr>
      <dsp:spPr>
        <a:xfrm>
          <a:off x="168421" y="823840"/>
          <a:ext cx="306220" cy="3062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2F38CE-A6D3-4D6A-A5A1-618BBCBDF3D4}">
      <dsp:nvSpPr>
        <dsp:cNvPr id="0" name=""/>
        <dsp:cNvSpPr/>
      </dsp:nvSpPr>
      <dsp:spPr>
        <a:xfrm>
          <a:off x="643062" y="698568"/>
          <a:ext cx="10280872" cy="55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924" tIns="58924" rIns="58924" bIns="58924" numCol="1" spcCol="1270" anchor="ctr" anchorCtr="0">
          <a:noAutofit/>
        </a:bodyPr>
        <a:lstStyle/>
        <a:p>
          <a:pPr marL="0" lvl="0" indent="0" algn="l" defTabSz="622300">
            <a:lnSpc>
              <a:spcPct val="100000"/>
            </a:lnSpc>
            <a:spcBef>
              <a:spcPct val="0"/>
            </a:spcBef>
            <a:spcAft>
              <a:spcPct val="35000"/>
            </a:spcAft>
            <a:buNone/>
          </a:pPr>
          <a:r>
            <a:rPr lang="en-GB" sz="1400" kern="1200">
              <a:latin typeface="Arial"/>
              <a:cs typeface="Arial"/>
            </a:rPr>
            <a:t>Enhanced patient care and safety- digital tools , such as mobile applications, online feedback and (EHR) which stands for electronic health records which will be used by all staff members for better patient outcome (Cummings and Davis, 2018).</a:t>
          </a:r>
          <a:endParaRPr lang="en-US" sz="1400" kern="1200">
            <a:latin typeface="Arial"/>
            <a:cs typeface="Arial"/>
          </a:endParaRPr>
        </a:p>
      </dsp:txBody>
      <dsp:txXfrm>
        <a:off x="643062" y="698568"/>
        <a:ext cx="10280872" cy="556763"/>
      </dsp:txXfrm>
    </dsp:sp>
    <dsp:sp modelId="{A53672B5-2130-4019-9654-3C7A07C84C7C}">
      <dsp:nvSpPr>
        <dsp:cNvPr id="0" name=""/>
        <dsp:cNvSpPr/>
      </dsp:nvSpPr>
      <dsp:spPr>
        <a:xfrm>
          <a:off x="0" y="1394523"/>
          <a:ext cx="10923935" cy="5567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0AC180-090F-45DC-A2DE-C23F712BCAA6}">
      <dsp:nvSpPr>
        <dsp:cNvPr id="0" name=""/>
        <dsp:cNvSpPr/>
      </dsp:nvSpPr>
      <dsp:spPr>
        <a:xfrm>
          <a:off x="168421" y="1519794"/>
          <a:ext cx="306220" cy="3062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3FBA33-9262-4F60-8841-2B5D360E0ED1}">
      <dsp:nvSpPr>
        <dsp:cNvPr id="0" name=""/>
        <dsp:cNvSpPr/>
      </dsp:nvSpPr>
      <dsp:spPr>
        <a:xfrm>
          <a:off x="643062" y="1394523"/>
          <a:ext cx="10280872" cy="55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924" tIns="58924" rIns="58924" bIns="58924" numCol="1" spcCol="1270" anchor="ctr" anchorCtr="0">
          <a:noAutofit/>
        </a:bodyPr>
        <a:lstStyle/>
        <a:p>
          <a:pPr marL="0" lvl="0" indent="0" algn="l" defTabSz="622300">
            <a:lnSpc>
              <a:spcPct val="100000"/>
            </a:lnSpc>
            <a:spcBef>
              <a:spcPct val="0"/>
            </a:spcBef>
            <a:spcAft>
              <a:spcPct val="35000"/>
            </a:spcAft>
            <a:buNone/>
          </a:pPr>
          <a:r>
            <a:rPr lang="en-GB" sz="1400" kern="1200">
              <a:latin typeface="Arial"/>
              <a:cs typeface="Arial"/>
            </a:rPr>
            <a:t>Workforce development- doing digital training instead of doing manual handwritten which is more secure and safe then having a written copy , as it prevents staff retention and removes workload of staff and management.</a:t>
          </a:r>
          <a:endParaRPr lang="en-US" sz="1400" kern="1200">
            <a:latin typeface="Arial"/>
            <a:cs typeface="Arial"/>
          </a:endParaRPr>
        </a:p>
      </dsp:txBody>
      <dsp:txXfrm>
        <a:off x="643062" y="1394523"/>
        <a:ext cx="10280872" cy="556763"/>
      </dsp:txXfrm>
    </dsp:sp>
    <dsp:sp modelId="{6E830D9C-E88D-459F-A77A-9EE59C9E5E97}">
      <dsp:nvSpPr>
        <dsp:cNvPr id="0" name=""/>
        <dsp:cNvSpPr/>
      </dsp:nvSpPr>
      <dsp:spPr>
        <a:xfrm>
          <a:off x="0" y="2090477"/>
          <a:ext cx="10923935" cy="5567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A8866A-0F03-48C7-8B74-D1449859470E}">
      <dsp:nvSpPr>
        <dsp:cNvPr id="0" name=""/>
        <dsp:cNvSpPr/>
      </dsp:nvSpPr>
      <dsp:spPr>
        <a:xfrm>
          <a:off x="168421" y="2215749"/>
          <a:ext cx="306220" cy="3062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6D8682-BF6C-4D29-8BE7-ACC124A7FE6A}">
      <dsp:nvSpPr>
        <dsp:cNvPr id="0" name=""/>
        <dsp:cNvSpPr/>
      </dsp:nvSpPr>
      <dsp:spPr>
        <a:xfrm>
          <a:off x="643062" y="2090477"/>
          <a:ext cx="10280872" cy="55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924" tIns="58924" rIns="58924" bIns="58924" numCol="1" spcCol="1270" anchor="ctr" anchorCtr="0">
          <a:noAutofit/>
        </a:bodyPr>
        <a:lstStyle/>
        <a:p>
          <a:pPr marL="0" lvl="0" indent="0" algn="l" defTabSz="622300">
            <a:lnSpc>
              <a:spcPct val="100000"/>
            </a:lnSpc>
            <a:spcBef>
              <a:spcPct val="0"/>
            </a:spcBef>
            <a:spcAft>
              <a:spcPct val="35000"/>
            </a:spcAft>
            <a:buNone/>
          </a:pPr>
          <a:r>
            <a:rPr lang="en-GB" sz="1400" kern="1200">
              <a:latin typeface="Arial"/>
              <a:cs typeface="Arial"/>
            </a:rPr>
            <a:t>Time management – Allows staff to take pride and prioritise service users </a:t>
          </a:r>
          <a:endParaRPr lang="en-US" sz="1400" kern="1200">
            <a:latin typeface="Arial"/>
            <a:cs typeface="Arial"/>
          </a:endParaRPr>
        </a:p>
      </dsp:txBody>
      <dsp:txXfrm>
        <a:off x="643062" y="2090477"/>
        <a:ext cx="10280872" cy="556763"/>
      </dsp:txXfrm>
    </dsp:sp>
    <dsp:sp modelId="{E1D67F41-3E62-42DA-9399-A064A1AEF3D7}">
      <dsp:nvSpPr>
        <dsp:cNvPr id="0" name=""/>
        <dsp:cNvSpPr/>
      </dsp:nvSpPr>
      <dsp:spPr>
        <a:xfrm>
          <a:off x="0" y="2786432"/>
          <a:ext cx="10923935" cy="5567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4C6111-879E-4F7B-9722-C58197981F4B}">
      <dsp:nvSpPr>
        <dsp:cNvPr id="0" name=""/>
        <dsp:cNvSpPr/>
      </dsp:nvSpPr>
      <dsp:spPr>
        <a:xfrm>
          <a:off x="168421" y="2911704"/>
          <a:ext cx="306220" cy="30622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EDEF74-98B8-498D-99AC-43921CAA05A6}">
      <dsp:nvSpPr>
        <dsp:cNvPr id="0" name=""/>
        <dsp:cNvSpPr/>
      </dsp:nvSpPr>
      <dsp:spPr>
        <a:xfrm>
          <a:off x="643062" y="2786432"/>
          <a:ext cx="10280872" cy="556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924" tIns="58924" rIns="58924" bIns="58924" numCol="1" spcCol="1270" anchor="ctr" anchorCtr="0">
          <a:noAutofit/>
        </a:bodyPr>
        <a:lstStyle/>
        <a:p>
          <a:pPr marL="0" lvl="0" indent="0" algn="l" defTabSz="622300">
            <a:lnSpc>
              <a:spcPct val="100000"/>
            </a:lnSpc>
            <a:spcBef>
              <a:spcPct val="0"/>
            </a:spcBef>
            <a:spcAft>
              <a:spcPct val="35000"/>
            </a:spcAft>
            <a:buNone/>
          </a:pPr>
          <a:r>
            <a:rPr lang="en-GB" sz="1400" kern="1200">
              <a:latin typeface="Arial"/>
              <a:cs typeface="Arial"/>
            </a:rPr>
            <a:t>Use accurate examples with supporting points with relevant academic sources.(EXPLAIN)</a:t>
          </a:r>
          <a:endParaRPr lang="en-US" sz="1400" kern="1200">
            <a:latin typeface="Arial"/>
            <a:cs typeface="Arial"/>
          </a:endParaRPr>
        </a:p>
      </dsp:txBody>
      <dsp:txXfrm>
        <a:off x="643062" y="2786432"/>
        <a:ext cx="10280872" cy="5567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B0AA00-C89F-4645-9142-65E6D359A0AD}">
      <dsp:nvSpPr>
        <dsp:cNvPr id="0" name=""/>
        <dsp:cNvSpPr/>
      </dsp:nvSpPr>
      <dsp:spPr>
        <a:xfrm>
          <a:off x="860802" y="18445"/>
          <a:ext cx="1218275" cy="12182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516BE9-6FB0-4E08-8C1E-F44369893323}">
      <dsp:nvSpPr>
        <dsp:cNvPr id="0" name=""/>
        <dsp:cNvSpPr/>
      </dsp:nvSpPr>
      <dsp:spPr>
        <a:xfrm>
          <a:off x="1116640" y="274283"/>
          <a:ext cx="706599" cy="7065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70A79B-682E-4A33-A68B-ED8DF37627BE}">
      <dsp:nvSpPr>
        <dsp:cNvPr id="0" name=""/>
        <dsp:cNvSpPr/>
      </dsp:nvSpPr>
      <dsp:spPr>
        <a:xfrm>
          <a:off x="2340136" y="18445"/>
          <a:ext cx="2871649" cy="1218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latin typeface="Arial"/>
              <a:cs typeface="Arial"/>
            </a:rPr>
            <a:t>secure logins, email safety, safe document storage and maintaining patient confidentiality.</a:t>
          </a:r>
          <a:endParaRPr lang="en-US" sz="1700" kern="1200">
            <a:latin typeface="Arial"/>
            <a:cs typeface="Arial"/>
          </a:endParaRPr>
        </a:p>
      </dsp:txBody>
      <dsp:txXfrm>
        <a:off x="2340136" y="18445"/>
        <a:ext cx="2871649" cy="1218275"/>
      </dsp:txXfrm>
    </dsp:sp>
    <dsp:sp modelId="{1901F2CF-4A38-476D-9B8E-F79FD384C1A5}">
      <dsp:nvSpPr>
        <dsp:cNvPr id="0" name=""/>
        <dsp:cNvSpPr/>
      </dsp:nvSpPr>
      <dsp:spPr>
        <a:xfrm>
          <a:off x="5712149" y="18445"/>
          <a:ext cx="1218275" cy="12182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2B40A3-44BA-4BD5-97E6-2B9E2A6344D6}">
      <dsp:nvSpPr>
        <dsp:cNvPr id="0" name=""/>
        <dsp:cNvSpPr/>
      </dsp:nvSpPr>
      <dsp:spPr>
        <a:xfrm>
          <a:off x="5967986" y="274283"/>
          <a:ext cx="706599" cy="7065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4061F4-E5ED-40B0-8A7C-02DF87FA8850}">
      <dsp:nvSpPr>
        <dsp:cNvPr id="0" name=""/>
        <dsp:cNvSpPr/>
      </dsp:nvSpPr>
      <dsp:spPr>
        <a:xfrm>
          <a:off x="7191483" y="18445"/>
          <a:ext cx="2871649" cy="1218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latin typeface="Arial"/>
              <a:cs typeface="Arial"/>
            </a:rPr>
            <a:t>Protects patient information keeping it confidential </a:t>
          </a:r>
          <a:endParaRPr lang="en-US" sz="1700" kern="1200">
            <a:latin typeface="Arial"/>
            <a:cs typeface="Arial"/>
          </a:endParaRPr>
        </a:p>
      </dsp:txBody>
      <dsp:txXfrm>
        <a:off x="7191483" y="18445"/>
        <a:ext cx="2871649" cy="1218275"/>
      </dsp:txXfrm>
    </dsp:sp>
    <dsp:sp modelId="{71486CBB-4A02-445E-A564-6E2F2F5E3C1F}">
      <dsp:nvSpPr>
        <dsp:cNvPr id="0" name=""/>
        <dsp:cNvSpPr/>
      </dsp:nvSpPr>
      <dsp:spPr>
        <a:xfrm>
          <a:off x="860802" y="1743329"/>
          <a:ext cx="1218275" cy="12182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910F5E-CA2A-4548-AA69-06E724C86EB4}">
      <dsp:nvSpPr>
        <dsp:cNvPr id="0" name=""/>
        <dsp:cNvSpPr/>
      </dsp:nvSpPr>
      <dsp:spPr>
        <a:xfrm>
          <a:off x="1116640" y="1999167"/>
          <a:ext cx="706599" cy="7065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0142A7-C77F-4323-9A3C-C5414D028A99}">
      <dsp:nvSpPr>
        <dsp:cNvPr id="0" name=""/>
        <dsp:cNvSpPr/>
      </dsp:nvSpPr>
      <dsp:spPr>
        <a:xfrm>
          <a:off x="2340136" y="1743329"/>
          <a:ext cx="2871649" cy="1218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latin typeface="Arial"/>
              <a:cs typeface="Arial"/>
            </a:rPr>
            <a:t>Digital safety has been put in place to prevent hacking or breach of data </a:t>
          </a:r>
          <a:endParaRPr lang="en-US" sz="1700" kern="1200">
            <a:latin typeface="Arial"/>
            <a:cs typeface="Arial"/>
          </a:endParaRPr>
        </a:p>
      </dsp:txBody>
      <dsp:txXfrm>
        <a:off x="2340136" y="1743329"/>
        <a:ext cx="2871649" cy="1218275"/>
      </dsp:txXfrm>
    </dsp:sp>
    <dsp:sp modelId="{04928B5D-85E2-490C-9FEB-95CB6719D3E2}">
      <dsp:nvSpPr>
        <dsp:cNvPr id="0" name=""/>
        <dsp:cNvSpPr/>
      </dsp:nvSpPr>
      <dsp:spPr>
        <a:xfrm>
          <a:off x="5712149" y="1743329"/>
          <a:ext cx="1218275" cy="12182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5C6199-26CC-4B6F-8A02-9D0E452A3088}">
      <dsp:nvSpPr>
        <dsp:cNvPr id="0" name=""/>
        <dsp:cNvSpPr/>
      </dsp:nvSpPr>
      <dsp:spPr>
        <a:xfrm>
          <a:off x="5967986" y="1999167"/>
          <a:ext cx="706599" cy="70659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583664-8EC8-4EAB-A79D-859D349C311E}">
      <dsp:nvSpPr>
        <dsp:cNvPr id="0" name=""/>
        <dsp:cNvSpPr/>
      </dsp:nvSpPr>
      <dsp:spPr>
        <a:xfrm>
          <a:off x="7191483" y="1743329"/>
          <a:ext cx="2871649" cy="1218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latin typeface="Arial"/>
              <a:cs typeface="Arial"/>
            </a:rPr>
            <a:t>Legal and ethical duty resedential care home must follow policies and procedures in order to keep data protected and private.</a:t>
          </a:r>
          <a:endParaRPr lang="en-US" sz="1700" kern="1200">
            <a:latin typeface="Arial"/>
            <a:cs typeface="Arial"/>
          </a:endParaRPr>
        </a:p>
      </dsp:txBody>
      <dsp:txXfrm>
        <a:off x="7191483" y="1743329"/>
        <a:ext cx="2871649" cy="121827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10/5/2025</a:t>
            </a:fld>
            <a:endParaRPr lang="en-US"/>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10/5/2025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a:p>
        </p:txBody>
      </p:sp>
    </p:spTree>
    <p:extLst>
      <p:ext uri="{BB962C8B-B14F-4D97-AF65-F5344CB8AC3E}">
        <p14:creationId xmlns:p14="http://schemas.microsoft.com/office/powerpoint/2010/main" val="26914900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9" y="5109526"/>
            <a:ext cx="10923936" cy="641279"/>
          </a:xfrm>
        </p:spPr>
        <p:txBody>
          <a:bodyPr anchor="b">
            <a:noAutofit/>
          </a:bodyPr>
          <a:lstStyle>
            <a:lvl1pPr algn="l">
              <a:defRPr sz="5000" u="sng" cap="all" baseline="0">
                <a:solidFill>
                  <a:schemeClr val="bg1"/>
                </a:solidFill>
              </a:defRPr>
            </a:lvl1pPr>
          </a:lstStyle>
          <a:p>
            <a:r>
              <a:rPr lang="en-US"/>
              <a:t>Click to edit Master title style</a:t>
            </a:r>
          </a:p>
        </p:txBody>
      </p:sp>
      <p:sp>
        <p:nvSpPr>
          <p:cNvPr id="57" name="Subtitle 2">
            <a:extLst>
              <a:ext uri="{FF2B5EF4-FFF2-40B4-BE49-F238E27FC236}">
                <a16:creationId xmlns:a16="http://schemas.microsoft.com/office/drawing/2014/main" id="{CDE85611-F29A-5B31-8523-08B6A1185CA9}"/>
              </a:ext>
            </a:extLst>
          </p:cNvPr>
          <p:cNvSpPr>
            <a:spLocks noGrp="1"/>
          </p:cNvSpPr>
          <p:nvPr>
            <p:ph type="subTitle" idx="1"/>
          </p:nvPr>
        </p:nvSpPr>
        <p:spPr>
          <a:xfrm>
            <a:off x="634029" y="5811724"/>
            <a:ext cx="10923936" cy="409290"/>
          </a:xfrm>
        </p:spPr>
        <p:txBody>
          <a:bodyPr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60000"/>
            </a:blip>
            <a:srcRect/>
            <a:stretch>
              <a:fillRect t="-40" b="-40"/>
            </a:stretch>
          </a:blipFill>
        </p:spPr>
        <p:txBody>
          <a:bodyPr/>
          <a:lstStyle/>
          <a:p>
            <a:r>
              <a:rPr lang="en-US"/>
              <a:t>Click icon to add picture</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a:xfrm>
            <a:off x="634029" y="6211605"/>
            <a:ext cx="3657600" cy="630936"/>
          </a:xfrm>
        </p:spPr>
        <p:txBody>
          <a:bodyPr/>
          <a:lstStyle>
            <a:lvl1pPr>
              <a:defRPr>
                <a:solidFill>
                  <a:schemeClr val="bg1"/>
                </a:solidFill>
              </a:defRPr>
            </a:lvl1pPr>
          </a:lstStyle>
          <a:p>
            <a:r>
              <a:rPr lang="en-US"/>
              <a:t>SHAPING THE FUTURE OF OUR INDUSTRY</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9700589" y="6212217"/>
            <a:ext cx="914400" cy="630936"/>
          </a:xfrm>
        </p:spPr>
        <p:txBody>
          <a:bodyPr/>
          <a:lstStyle>
            <a:lvl1pPr>
              <a:defRPr>
                <a:solidFill>
                  <a:schemeClr val="bg1"/>
                </a:solidFill>
              </a:defRPr>
            </a:lvl1pPr>
          </a:lstStyle>
          <a:p>
            <a:fld id="{4C7524BB-F0A6-4140-A8AB-1C8A7E34AB03}" type="datetime1">
              <a:rPr lang="en-US" smtClean="0"/>
              <a:pPr/>
              <a:t>10/5/2025</a:t>
            </a:fld>
            <a:endParaRPr lang="en-US"/>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a:xfrm>
            <a:off x="11009325" y="6221013"/>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6967802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noAutofit/>
          </a:bodyPr>
          <a:lstStyle>
            <a:lvl1pPr>
              <a:defRPr sz="6000" u="sng" cap="all" baseline="0">
                <a:solidFill>
                  <a:schemeClr val="bg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p>
            <a:fld id="{7E574385-C0BA-734A-92FC-17834D8EB701}" type="datetime1">
              <a:rPr lang="en-US" smtClean="0"/>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p>
            <a:fld id="{CC057153-B650-4DEB-B370-79DDCFDCE934}" type="slidenum">
              <a:rPr lang="en-US" smtClean="0"/>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7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24096" y="1016954"/>
            <a:ext cx="4306487" cy="3345811"/>
          </a:xfrm>
        </p:spPr>
        <p:txBody>
          <a:bodyPr anchor="b">
            <a:noAutofit/>
          </a:bodyPr>
          <a:lstStyle>
            <a:lvl1pPr algn="l">
              <a:defRPr sz="6000" u="sng"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24095" y="4743765"/>
            <a:ext cx="4333869" cy="1479235"/>
          </a:xfrm>
        </p:spPr>
        <p:txBody>
          <a:bodyPr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l="-32" r="-32"/>
            </a:stretch>
          </a:blipFill>
        </p:spPr>
        <p:txBody>
          <a:bodyPr/>
          <a:lstStyle/>
          <a:p>
            <a:r>
              <a:rPr lang="en-US"/>
              <a:t>Click icon to add picture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224097" y="0"/>
            <a:ext cx="2447917" cy="630936"/>
          </a:xfrm>
        </p:spPr>
        <p:txBody>
          <a:bodyPr/>
          <a:lstStyle>
            <a:lvl1pPr>
              <a:defRPr>
                <a:solidFill>
                  <a:schemeClr val="bg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72014" y="0"/>
            <a:ext cx="958467" cy="630936"/>
          </a:xfrm>
        </p:spPr>
        <p:txBody>
          <a:bodyPr/>
          <a:lstStyle>
            <a:lvl1pPr>
              <a:defRPr>
                <a:solidFill>
                  <a:schemeClr val="bg1"/>
                </a:solidFill>
                <a:effectLst/>
              </a:defRPr>
            </a:lvl1pPr>
          </a:lstStyle>
          <a:p>
            <a:fld id="{6C3E8657-ED4F-2349-80D5-3F1287888601}" type="datetime1">
              <a:rPr lang="en-US" smtClean="0"/>
              <a:pPr/>
              <a:t>10/5/2025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001373" y="0"/>
            <a:ext cx="556592"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17825387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1715"/>
            <a:ext cx="4714880" cy="3360095"/>
          </a:xfrm>
        </p:spPr>
        <p:txBody>
          <a:bodyPr anchor="t">
            <a:noAutofit/>
          </a:bodyPr>
          <a:lstStyle>
            <a:lvl1pPr algn="l">
              <a:defRPr sz="6000" u="sng"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0" y="4728526"/>
            <a:ext cx="4714880" cy="1494474"/>
          </a:xfrm>
        </p:spPr>
        <p:txBody>
          <a:bodyPr anchor="b">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634030" y="3586"/>
            <a:ext cx="3154768" cy="630936"/>
          </a:xfrm>
        </p:spPr>
        <p:txBody>
          <a:bodyPr/>
          <a:lstStyle>
            <a:lvl1pPr>
              <a:defRPr>
                <a:solidFill>
                  <a:schemeClr val="bg1"/>
                </a:solidFill>
              </a:defRPr>
            </a:lvl1pPr>
          </a:lstStyle>
          <a:p>
            <a:r>
              <a:rPr lang="en-US"/>
              <a:t>SHAPING THE FUTURE OF OUR INDUSTRY</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3845379" y="3586"/>
            <a:ext cx="898310" cy="630936"/>
          </a:xfrm>
        </p:spPr>
        <p:txBody>
          <a:bodyPr/>
          <a:lstStyle>
            <a:lvl1pPr>
              <a:defRPr>
                <a:solidFill>
                  <a:schemeClr val="bg1"/>
                </a:solidFill>
              </a:defRPr>
            </a:lvl1pPr>
          </a:lstStyle>
          <a:p>
            <a:fld id="{CDAA7185-3F7E-9249-BB9E-706C38E229BC}" type="datetime1">
              <a:rPr lang="en-US" smtClean="0"/>
              <a:pPr/>
              <a:t>10/5/2025</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800270" y="3586"/>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05502" y="0"/>
            <a:ext cx="6286498"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128457695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011936"/>
            <a:ext cx="7538425" cy="3172503"/>
          </a:xfrm>
        </p:spPr>
        <p:txBody>
          <a:bodyPr anchor="t">
            <a:normAutofit/>
          </a:bodyPr>
          <a:lstStyle>
            <a:lvl1pPr algn="l">
              <a:lnSpc>
                <a:spcPct val="90000"/>
              </a:lnSpc>
              <a:defRPr sz="6000" u="sng" cap="all" baseline="0">
                <a:latin typeface="+mj-lt"/>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7" y="4728525"/>
            <a:ext cx="7538425" cy="1494475"/>
          </a:xfrm>
        </p:spPr>
        <p:txBody>
          <a:bodyPr anchor="b">
            <a:normAutofit/>
          </a:bodyPr>
          <a:lstStyle>
            <a:lvl1pPr marL="0" indent="0" algn="l">
              <a:lnSpc>
                <a:spcPct val="75000"/>
              </a:lnSpc>
              <a:spcBef>
                <a:spcPts val="0"/>
              </a:spcBef>
              <a:spcAft>
                <a:spcPts val="600"/>
              </a:spcAft>
              <a:buNone/>
              <a:defRPr sz="20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lnSpc>
                <a:spcPct val="90000"/>
              </a:lnSpc>
              <a:defRPr>
                <a:latin typeface="+mj-lt"/>
              </a:defRPr>
            </a:lvl1p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lnSpc>
                <a:spcPct val="90000"/>
              </a:lnSpc>
              <a:defRPr>
                <a:latin typeface="+mj-lt"/>
              </a:defRPr>
            </a:lvl1pPr>
          </a:lstStyle>
          <a:p>
            <a:fld id="{99A48728-1D9C-2F4B-9F0A-BC2AEDF455B4}" type="datetime1">
              <a:rPr lang="en-US" smtClean="0"/>
              <a:pPr/>
              <a:t>10/5/2025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lnSpc>
                <a:spcPct val="90000"/>
              </a:lnSpc>
              <a:defRPr>
                <a:latin typeface="+mj-l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63807941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9" y="1011936"/>
            <a:ext cx="8095016" cy="3335590"/>
          </a:xfrm>
        </p:spPr>
        <p:txBody>
          <a:bodyPr anchor="b">
            <a:normAutofit/>
          </a:bodyPr>
          <a:lstStyle>
            <a:lvl1pPr algn="l">
              <a:defRPr sz="6000" cap="all" baseline="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9" y="4728526"/>
            <a:ext cx="8095015" cy="1117538"/>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07A5FDA9-B56F-3D40-BA5C-830FD973E5D1}" type="datetime1">
              <a:rPr lang="en-US" smtClean="0"/>
              <a:t>10/5/2025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7895856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133602" y="1011936"/>
            <a:ext cx="7924802" cy="3350830"/>
          </a:xfrm>
        </p:spPr>
        <p:txBody>
          <a:bodyPr anchor="b">
            <a:normAutofit/>
          </a:bodyPr>
          <a:lstStyle>
            <a:lvl1pPr algn="ctr">
              <a:defRPr sz="6000"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133602" y="4728526"/>
            <a:ext cx="7924801" cy="1117538"/>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5B04B425-AD26-2748-9379-4D52F1178C82}" type="datetime1">
              <a:rPr lang="en-US" smtClean="0"/>
              <a:pPr/>
              <a:t>10/5/2025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69085628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4">
    <p:bg>
      <p:bgPr>
        <a:solidFill>
          <a:schemeClr val="accent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2AC2E79-609C-0D1A-9B21-608288E7C67D}"/>
              </a:ext>
            </a:extLst>
          </p:cNvPr>
          <p:cNvSpPr>
            <a:spLocks noGrp="1"/>
          </p:cNvSpPr>
          <p:nvPr>
            <p:ph type="ctrTitle"/>
          </p:nvPr>
        </p:nvSpPr>
        <p:spPr>
          <a:xfrm>
            <a:off x="634029" y="634999"/>
            <a:ext cx="7152035" cy="5588001"/>
          </a:xfrm>
        </p:spPr>
        <p:txBody>
          <a:bodyPr anchor="b">
            <a:normAutofit/>
          </a:bodyPr>
          <a:lstStyle>
            <a:lvl1pPr algn="l">
              <a:defRPr sz="7500" cap="all" baseline="0">
                <a:solidFill>
                  <a:schemeClr val="bg1"/>
                </a:solidFill>
              </a:defRPr>
            </a:lvl1pPr>
          </a:lstStyle>
          <a:p>
            <a:r>
              <a:rPr lang="en-US"/>
              <a:t>Click to edit Master title style</a:t>
            </a:r>
          </a:p>
        </p:txBody>
      </p:sp>
      <p:sp>
        <p:nvSpPr>
          <p:cNvPr id="6" name="Subtitle 2">
            <a:extLst>
              <a:ext uri="{FF2B5EF4-FFF2-40B4-BE49-F238E27FC236}">
                <a16:creationId xmlns:a16="http://schemas.microsoft.com/office/drawing/2014/main" id="{903C4BE1-6BC7-07DF-D465-C3B7FD2F9950}"/>
              </a:ext>
            </a:extLst>
          </p:cNvPr>
          <p:cNvSpPr>
            <a:spLocks noGrp="1"/>
          </p:cNvSpPr>
          <p:nvPr>
            <p:ph type="subTitle" idx="1"/>
          </p:nvPr>
        </p:nvSpPr>
        <p:spPr>
          <a:xfrm>
            <a:off x="8172448" y="634999"/>
            <a:ext cx="3385516" cy="1494477"/>
          </a:xfrm>
        </p:spPr>
        <p:txBody>
          <a:bodyPr anchor="t">
            <a:normAutofit/>
          </a:bodyPr>
          <a:lstStyle>
            <a:lvl1pPr marL="0" indent="0" algn="r">
              <a:buNone/>
              <a:defRPr sz="2000" b="1" i="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20502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5">
    <p:bg>
      <p:bgPr>
        <a:solidFill>
          <a:schemeClr val="accent2"/>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2AC2E79-609C-0D1A-9B21-608288E7C67D}"/>
              </a:ext>
            </a:extLst>
          </p:cNvPr>
          <p:cNvSpPr>
            <a:spLocks noGrp="1"/>
          </p:cNvSpPr>
          <p:nvPr>
            <p:ph type="ctrTitle"/>
          </p:nvPr>
        </p:nvSpPr>
        <p:spPr>
          <a:xfrm>
            <a:off x="634029" y="634999"/>
            <a:ext cx="7152035" cy="5588001"/>
          </a:xfrm>
        </p:spPr>
        <p:txBody>
          <a:bodyPr anchor="b">
            <a:normAutofit/>
          </a:bodyPr>
          <a:lstStyle>
            <a:lvl1pPr algn="l">
              <a:defRPr sz="7500" cap="all" baseline="0">
                <a:solidFill>
                  <a:schemeClr val="accent1"/>
                </a:solidFill>
              </a:defRPr>
            </a:lvl1pPr>
          </a:lstStyle>
          <a:p>
            <a:r>
              <a:rPr lang="en-US"/>
              <a:t>Click to edit Master title style</a:t>
            </a:r>
          </a:p>
        </p:txBody>
      </p:sp>
      <p:sp>
        <p:nvSpPr>
          <p:cNvPr id="6" name="Subtitle 2">
            <a:extLst>
              <a:ext uri="{FF2B5EF4-FFF2-40B4-BE49-F238E27FC236}">
                <a16:creationId xmlns:a16="http://schemas.microsoft.com/office/drawing/2014/main" id="{903C4BE1-6BC7-07DF-D465-C3B7FD2F9950}"/>
              </a:ext>
            </a:extLst>
          </p:cNvPr>
          <p:cNvSpPr>
            <a:spLocks noGrp="1"/>
          </p:cNvSpPr>
          <p:nvPr>
            <p:ph type="subTitle" idx="1"/>
          </p:nvPr>
        </p:nvSpPr>
        <p:spPr>
          <a:xfrm>
            <a:off x="8172448" y="634999"/>
            <a:ext cx="3385516" cy="1494477"/>
          </a:xfrm>
        </p:spPr>
        <p:txBody>
          <a:bodyPr anchor="t">
            <a:normAutofit/>
          </a:bodyPr>
          <a:lstStyle>
            <a:lvl1pPr marL="0" indent="0" algn="r">
              <a:buNone/>
              <a:defRPr sz="2000" b="1" i="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631677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748474"/>
            <a:ext cx="7538425" cy="4474526"/>
          </a:xfrm>
        </p:spPr>
        <p:txBody>
          <a:bodyPr anchor="b">
            <a:normAutofit/>
          </a:bodyPr>
          <a:lstStyle>
            <a:lvl1pPr algn="l">
              <a:defRPr sz="6000" cap="all" baseline="0">
                <a:solidFill>
                  <a:schemeClr val="tx1"/>
                </a:solidFill>
              </a:defRPr>
            </a:lvl1pPr>
          </a:lstStyle>
          <a:p>
            <a:r>
              <a:rPr lang="en-US"/>
              <a:t>Click to edit Master title style</a:t>
            </a:r>
          </a:p>
        </p:txBody>
      </p:sp>
    </p:spTree>
    <p:extLst>
      <p:ext uri="{BB962C8B-B14F-4D97-AF65-F5344CB8AC3E}">
        <p14:creationId xmlns:p14="http://schemas.microsoft.com/office/powerpoint/2010/main" val="65050514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748474"/>
            <a:ext cx="7538425" cy="4474526"/>
          </a:xfrm>
        </p:spPr>
        <p:txBody>
          <a:bodyPr anchor="b">
            <a:normAutofit/>
          </a:bodyPr>
          <a:lstStyle>
            <a:lvl1pPr algn="l">
              <a:defRPr sz="6000" cap="all" baseline="0">
                <a:solidFill>
                  <a:schemeClr val="accent1"/>
                </a:solidFill>
              </a:defRPr>
            </a:lvl1pPr>
          </a:lstStyle>
          <a:p>
            <a:r>
              <a:rPr lang="en-US"/>
              <a:t>Click to edit Master title style</a:t>
            </a:r>
          </a:p>
        </p:txBody>
      </p:sp>
    </p:spTree>
    <p:extLst>
      <p:ext uri="{BB962C8B-B14F-4D97-AF65-F5344CB8AC3E}">
        <p14:creationId xmlns:p14="http://schemas.microsoft.com/office/powerpoint/2010/main" val="43275870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Welcom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4"/>
            <a:ext cx="5652464" cy="2613336"/>
          </a:xfrm>
        </p:spPr>
        <p:txBody>
          <a:bodyPr anchor="b">
            <a:noAutofit/>
          </a:bodyPr>
          <a:lstStyle>
            <a:lvl1pPr>
              <a:defRPr sz="6000" u="sng"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lvl1pPr>
              <a:defRPr>
                <a:solidFill>
                  <a:schemeClr val="tx1"/>
                </a:solidFill>
              </a:defRPr>
            </a:lvl1pPr>
          </a:lstStyle>
          <a:p>
            <a:fld id="{05F2758A-C3D6-E84B-B3E9-757EFEF52D55}"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4029" y="3996050"/>
            <a:ext cx="5652464" cy="2226950"/>
          </a:xfrm>
        </p:spPr>
        <p:txBody>
          <a:bodyPr>
            <a:normAutofit/>
          </a:bodyPr>
          <a:lstStyle>
            <a:lvl1pPr>
              <a:lnSpc>
                <a:spcPct val="120000"/>
              </a:lnSpc>
              <a:spcAft>
                <a:spcPts val="0"/>
              </a:spcAft>
              <a:defRPr sz="1600">
                <a:solidFill>
                  <a:schemeClr val="tx1"/>
                </a:solidFill>
              </a:defRPr>
            </a:lvl1pPr>
            <a:lvl2pPr>
              <a:lnSpc>
                <a:spcPct val="120000"/>
              </a:lnSpc>
              <a:spcAft>
                <a:spcPts val="0"/>
              </a:spcAft>
              <a:defRPr sz="1600">
                <a:solidFill>
                  <a:schemeClr val="tx1"/>
                </a:solidFill>
              </a:defRPr>
            </a:lvl2pPr>
            <a:lvl3pPr>
              <a:lnSpc>
                <a:spcPct val="120000"/>
              </a:lnSpc>
              <a:spcAft>
                <a:spcPts val="0"/>
              </a:spcAft>
              <a:defRPr sz="1600">
                <a:solidFill>
                  <a:schemeClr val="tx1"/>
                </a:solidFill>
              </a:defRPr>
            </a:lvl3pPr>
            <a:lvl4pPr>
              <a:lnSpc>
                <a:spcPct val="120000"/>
              </a:lnSpc>
              <a:spcAft>
                <a:spcPts val="0"/>
              </a:spcAft>
              <a:defRPr sz="1600">
                <a:solidFill>
                  <a:schemeClr val="tx1"/>
                </a:solidFill>
              </a:defRPr>
            </a:lvl4pPr>
            <a:lvl5pPr>
              <a:lnSpc>
                <a:spcPct val="120000"/>
              </a:lnSpc>
              <a:spcAft>
                <a:spcPts val="0"/>
              </a:spcAft>
              <a:defRPr sz="16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Picture Placeholder 7">
            <a:extLst>
              <a:ext uri="{FF2B5EF4-FFF2-40B4-BE49-F238E27FC236}">
                <a16:creationId xmlns:a16="http://schemas.microsoft.com/office/drawing/2014/main" id="{DEE8CE2C-7AFC-E265-19EB-F76884D5992B}"/>
              </a:ext>
            </a:extLst>
          </p:cNvPr>
          <p:cNvSpPr>
            <a:spLocks noGrp="1"/>
          </p:cNvSpPr>
          <p:nvPr>
            <p:ph type="pic" sz="quarter" idx="14"/>
          </p:nvPr>
        </p:nvSpPr>
        <p:spPr>
          <a:xfrm>
            <a:off x="6843095" y="630936"/>
            <a:ext cx="4714870" cy="5592064"/>
          </a:xfrm>
          <a:blipFill dpi="0" rotWithShape="1">
            <a:blip r:embed="rId2">
              <a:alphaModFix amt="60000"/>
            </a:blip>
            <a:srcRect/>
            <a:stretch>
              <a:fillRect l="-40" r="-40"/>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2177910705"/>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858000" y="1001715"/>
            <a:ext cx="4663440" cy="2241233"/>
          </a:xfrm>
        </p:spPr>
        <p:txBody>
          <a:bodyPr anchor="t">
            <a:noAutofit/>
          </a:bodyPr>
          <a:lstStyle>
            <a:lvl1pPr>
              <a:defRPr sz="6000" cap="all" baseline="0">
                <a:solidFill>
                  <a:schemeClr val="tx1"/>
                </a:solidFill>
              </a:defRPr>
            </a:lvl1pPr>
          </a:lstStyle>
          <a:p>
            <a:r>
              <a:rPr lang="en-US"/>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0" y="0"/>
            <a:ext cx="6096000"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843095" y="0"/>
            <a:ext cx="2828918" cy="630936"/>
          </a:xfrm>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707112" y="0"/>
            <a:ext cx="914400" cy="630936"/>
          </a:xfrm>
        </p:spPr>
        <p:txBody>
          <a:bodyPr/>
          <a:lstStyle>
            <a:lvl1pPr>
              <a:defRPr>
                <a:solidFill>
                  <a:schemeClr val="tx1"/>
                </a:solidFill>
              </a:defRPr>
            </a:lvl1pPr>
          </a:lstStyle>
          <a:p>
            <a:fld id="{1EEECD8D-53A7-3A4F-8909-5ECB0FEF37FB}" type="datetime1">
              <a:rPr lang="en-US" smtClean="0"/>
              <a:pPr/>
              <a:t>10/5/2025</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858000" y="3623950"/>
            <a:ext cx="4663440" cy="2539106"/>
          </a:xfrm>
        </p:spPr>
        <p:txBody>
          <a:bodyPr>
            <a:normAutofit/>
          </a:bodyPr>
          <a:lstStyle>
            <a:lvl1pPr marL="457200" indent="-457200">
              <a:buFont typeface="+mj-lt"/>
              <a:buAutoNum type="arabicPeriod"/>
              <a:defRPr sz="2000">
                <a:solidFill>
                  <a:schemeClr val="tx1"/>
                </a:solidFill>
              </a:defRPr>
            </a:lvl1pPr>
            <a:lvl2pPr marL="571500" indent="-342900">
              <a:buFont typeface="+mj-lt"/>
              <a:buAutoNum type="arabicPeriod"/>
              <a:defRPr sz="1800">
                <a:solidFill>
                  <a:schemeClr val="tx1"/>
                </a:solidFill>
              </a:defRPr>
            </a:lvl2pPr>
            <a:lvl3pPr marL="800100" indent="-342900">
              <a:buFont typeface="+mj-lt"/>
              <a:buAutoNum type="arabicPeriod"/>
              <a:defRPr sz="1600">
                <a:solidFill>
                  <a:schemeClr val="tx1"/>
                </a:solidFill>
              </a:defRPr>
            </a:lvl3pPr>
            <a:lvl4pPr marL="1028700" indent="-342900">
              <a:buFont typeface="+mj-lt"/>
              <a:buAutoNum type="arabicPeriod"/>
              <a:defRPr sz="1400">
                <a:solidFill>
                  <a:schemeClr val="tx1"/>
                </a:solidFill>
              </a:defRPr>
            </a:lvl4pPr>
            <a:lvl5pPr>
              <a:buFont typeface="+mj-lt"/>
              <a:buAutoNum type="arabicPeriod"/>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77243813"/>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2129475"/>
            <a:ext cx="4719430" cy="2599051"/>
          </a:xfrm>
        </p:spPr>
        <p:txBody>
          <a:bodyPr>
            <a:no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307E3B5C-D099-9543-A57D-129299D311F4}"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843095" y="2129475"/>
            <a:ext cx="4158283" cy="2599051"/>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948939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748474"/>
            <a:ext cx="4328498" cy="3726812"/>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1FDDB5BF-28B0-5C4D-A64A-E611B8C77204}"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348911" y="1748473"/>
            <a:ext cx="6209053" cy="37268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5917226"/>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1381759"/>
            <a:ext cx="4347849" cy="4841241"/>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482B860-5E2A-1340-A6D3-E276E55F2222}"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348911" y="1381759"/>
            <a:ext cx="6209054" cy="484124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1288327"/>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1001715"/>
            <a:ext cx="4347850" cy="4855526"/>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8676C7A-4B29-7743-AB3A-5EEF28262A7C}"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348911" y="1001715"/>
            <a:ext cx="6209053" cy="485552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1574937"/>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2" y="1001715"/>
            <a:ext cx="3385529" cy="5221285"/>
          </a:xfrm>
        </p:spPr>
        <p:txBody>
          <a:bodyPr>
            <a:norm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17826AE1-158D-A74A-A5C8-25E57C484C69}"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405935" y="1001715"/>
            <a:ext cx="7152029" cy="522128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66173699"/>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4"/>
            <a:ext cx="10923935" cy="1127760"/>
          </a:xfrm>
        </p:spPr>
        <p:txBody>
          <a:bodyPr>
            <a:noAutofit/>
          </a:bodyPr>
          <a:lstStyle>
            <a:lvl1pPr>
              <a:defRPr sz="6000" u="sng"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lvl1pPr>
              <a:defRPr>
                <a:solidFill>
                  <a:schemeClr val="tx1"/>
                </a:solidFill>
              </a:defRPr>
            </a:lvl1pPr>
          </a:lstStyle>
          <a:p>
            <a:fld id="{FA1EC562-4E50-D34B-8F39-5DD0D018EB66}"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4029" y="2495234"/>
            <a:ext cx="10923935" cy="372776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3785884"/>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34029" y="1011936"/>
            <a:ext cx="8481400" cy="1484254"/>
          </a:xfrm>
        </p:spPr>
        <p:txBody>
          <a:bodyPr anchor="t">
            <a:noAutofit/>
          </a:bodyPr>
          <a:lstStyle>
            <a:lvl1pPr>
              <a:defRPr sz="6000" cap="all"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1"/>
                </a:solidFill>
              </a:defRPr>
            </a:lvl1pPr>
          </a:lstStyle>
          <a:p>
            <a:fld id="{3EDD5DD5-92AA-6440-87DE-277C532BE8AC}" type="datetime1">
              <a:rPr lang="en-US" smtClean="0"/>
              <a:pPr/>
              <a:t>10/5/2025</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34029" y="2877190"/>
            <a:ext cx="8481400" cy="3345810"/>
          </a:xfrm>
        </p:spPr>
        <p:txBody>
          <a:bodyPr>
            <a:normAutofit/>
          </a:bodyPr>
          <a:lstStyle>
            <a:lvl1pPr marL="457200" indent="-457200">
              <a:buFont typeface="+mj-lt"/>
              <a:buAutoNum type="arabicPeriod"/>
              <a:defRPr sz="2400">
                <a:solidFill>
                  <a:schemeClr val="tx1"/>
                </a:solidFill>
              </a:defRPr>
            </a:lvl1pPr>
            <a:lvl2pPr marL="685800" indent="-457200">
              <a:buFont typeface="+mj-lt"/>
              <a:buAutoNum type="arabicPeriod"/>
              <a:defRPr sz="2000">
                <a:solidFill>
                  <a:schemeClr val="tx1"/>
                </a:solidFill>
              </a:defRPr>
            </a:lvl2pPr>
            <a:lvl3pPr marL="800100" indent="-342900">
              <a:buFont typeface="+mj-lt"/>
              <a:buAutoNum type="arabicPeriod"/>
              <a:defRPr sz="1800">
                <a:solidFill>
                  <a:schemeClr val="tx1"/>
                </a:solidFill>
              </a:defRPr>
            </a:lvl3pPr>
            <a:lvl4pPr marL="1028700" indent="-342900">
              <a:buFont typeface="+mj-lt"/>
              <a:buAutoNum type="arabicPeriod"/>
              <a:defRPr sz="1600">
                <a:solidFill>
                  <a:schemeClr val="tx1"/>
                </a:solidFill>
              </a:defRPr>
            </a:lvl4pPr>
            <a:lvl5pPr marL="1257300" indent="-342900">
              <a:buFont typeface="+mj-lt"/>
              <a:buAutoNum type="arabicPeriod"/>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0827042"/>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48911" y="1001714"/>
            <a:ext cx="6209053" cy="1122374"/>
          </a:xfrm>
        </p:spPr>
        <p:txBody>
          <a:bodyPr anchor="t"/>
          <a:lstStyle>
            <a:lvl1pPr>
              <a:defRPr cap="all" baseline="0">
                <a:solidFill>
                  <a:schemeClr val="tx1"/>
                </a:solidFill>
              </a:defRPr>
            </a:lvl1pPr>
          </a:lstStyle>
          <a:p>
            <a:r>
              <a:rPr lang="en-US"/>
              <a:t>Click to edit Master title style</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6843096" y="0"/>
            <a:ext cx="2828918"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700589" y="0"/>
            <a:ext cx="914400" cy="630936"/>
          </a:xfrm>
        </p:spPr>
        <p:txBody>
          <a:bodyPr/>
          <a:lstStyle>
            <a:lvl1pPr>
              <a:defRPr>
                <a:solidFill>
                  <a:schemeClr val="tx1"/>
                </a:solidFill>
              </a:defRPr>
            </a:lvl1pPr>
          </a:lstStyle>
          <a:p>
            <a:fld id="{33C78A78-9BD4-2540-9BAB-27AD9352B454}" type="datetime1">
              <a:rPr lang="en-US" smtClean="0"/>
              <a:pPr/>
              <a:t>10/5/2025</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904907"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48911" y="2496189"/>
            <a:ext cx="6209053" cy="37268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5385792"/>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4"/>
            <a:ext cx="6209066" cy="1121419"/>
          </a:xfrm>
        </p:spPr>
        <p:txBody>
          <a:bodyPr anchor="t"/>
          <a:lstStyle>
            <a:lvl1pPr>
              <a:defRPr cap="all" baseline="0">
                <a:solidFill>
                  <a:schemeClr val="bg1"/>
                </a:solidFill>
              </a:defRPr>
            </a:lvl1pPr>
          </a:lstStyle>
          <a:p>
            <a:r>
              <a:rPr lang="en-US"/>
              <a:t>Click to edit Master title style</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34028" y="0"/>
            <a:ext cx="3181348" cy="630936"/>
          </a:xfrm>
        </p:spPr>
        <p:txBody>
          <a:bodyPr/>
          <a:lstStyle>
            <a:lvl1pPr>
              <a:defRPr>
                <a:solidFill>
                  <a:schemeClr val="bg1"/>
                </a:solidFill>
              </a:defRPr>
            </a:lvl1pPr>
          </a:lstStyle>
          <a:p>
            <a:r>
              <a:rPr lang="en-US"/>
              <a:t>SHAPING THE FUTURE OF OUR INDUSTRY</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3859766" y="0"/>
            <a:ext cx="896113" cy="630936"/>
          </a:xfrm>
        </p:spPr>
        <p:txBody>
          <a:bodyPr/>
          <a:lstStyle>
            <a:lvl1pPr>
              <a:defRPr>
                <a:solidFill>
                  <a:schemeClr val="bg1"/>
                </a:solidFill>
              </a:defRPr>
            </a:lvl1pPr>
          </a:lstStyle>
          <a:p>
            <a:fld id="{6B5BCBD1-B884-5B4C-ACE8-81AA2A39E888}" type="datetime1">
              <a:rPr lang="en-US" smtClean="0"/>
              <a:pPr/>
              <a:t>10/5/2025</a:t>
            </a:fld>
            <a:endParaRPr lang="en-US"/>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4800270" y="0"/>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28" y="2495234"/>
            <a:ext cx="6209066" cy="372776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262823" y="0"/>
            <a:ext cx="4929177"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2487717625"/>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05936" y="1001714"/>
            <a:ext cx="7152028" cy="1122374"/>
          </a:xfrm>
        </p:spPr>
        <p:txBody>
          <a:bodyPr anchor="t"/>
          <a:lstStyle>
            <a:lvl1pPr>
              <a:defRPr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019547" cy="6858000"/>
          </a:xfrm>
          <a:blipFill dpi="0" rotWithShape="1">
            <a:blip r:embed="rId2">
              <a:alphaModFix amt="60000"/>
            </a:blip>
            <a:srcRect/>
            <a:stretch>
              <a:fillRect/>
            </a:stretch>
          </a:blipFill>
        </p:spPr>
        <p:txBody>
          <a:bodyPr/>
          <a:lstStyle/>
          <a:p>
            <a:r>
              <a:rPr lang="en-US"/>
              <a:t>Click icon to add picture</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6871664" y="0"/>
            <a:ext cx="2800349" cy="630936"/>
          </a:xfrm>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9700589" y="0"/>
            <a:ext cx="914400" cy="630936"/>
          </a:xfrm>
        </p:spPr>
        <p:txBody>
          <a:bodyPr/>
          <a:lstStyle>
            <a:lvl1pPr>
              <a:defRPr>
                <a:solidFill>
                  <a:schemeClr val="bg1"/>
                </a:solidFill>
              </a:defRPr>
            </a:lvl1pPr>
          </a:lstStyle>
          <a:p>
            <a:fld id="{B561CBF7-6530-194B-9FC2-12E7E7738880}" type="datetime1">
              <a:rPr lang="en-US" smtClean="0"/>
              <a:pPr/>
              <a:t>10/5/2025</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009324" y="0"/>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05936" y="2496189"/>
            <a:ext cx="7152028" cy="37268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99263639"/>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4"/>
            <a:ext cx="6587506" cy="1112519"/>
          </a:xfrm>
        </p:spPr>
        <p:txBody>
          <a:bodyPr anchor="t"/>
          <a:lstStyle>
            <a:lvl1pPr>
              <a:defRPr cap="all" baseline="0">
                <a:solidFill>
                  <a:schemeClr val="bg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28" y="2495234"/>
            <a:ext cx="6595451" cy="372776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34028" y="0"/>
            <a:ext cx="3177059" cy="630936"/>
          </a:xfrm>
        </p:spPr>
        <p:txBody>
          <a:bodyPr/>
          <a:lstStyle>
            <a:lvl1pPr>
              <a:defRPr>
                <a:solidFill>
                  <a:schemeClr val="bg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848478" y="0"/>
            <a:ext cx="914400" cy="630936"/>
          </a:xfrm>
        </p:spPr>
        <p:txBody>
          <a:bodyPr/>
          <a:lstStyle>
            <a:lvl1pPr>
              <a:defRPr>
                <a:solidFill>
                  <a:schemeClr val="bg1"/>
                </a:solidFill>
              </a:defRPr>
            </a:lvl1pPr>
          </a:lstStyle>
          <a:p>
            <a:fld id="{3FA5E271-D672-F147-B371-ABF5E56F00EC}" type="datetime1">
              <a:rPr lang="en-US" smtClean="0"/>
              <a:pPr/>
              <a:t>10/5/2025</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4800269" y="0"/>
            <a:ext cx="548641" cy="630936"/>
          </a:xfrm>
        </p:spPr>
        <p:txBody>
          <a:bodyPr/>
          <a:lstStyle>
            <a:lvl1pPr>
              <a:defRPr>
                <a:solidFill>
                  <a:schemeClr val="bg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8172454" y="0"/>
            <a:ext cx="4019545"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1138457317"/>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1019803"/>
            <a:ext cx="4714869" cy="1109672"/>
          </a:xfrm>
        </p:spPr>
        <p:txBody>
          <a:bodyPr anchor="t"/>
          <a:lstStyle>
            <a:lvl1pPr>
              <a:defRPr sz="3200"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286498" cy="6858000"/>
          </a:xfrm>
          <a:blipFill dpi="0" rotWithShape="1">
            <a:blip r:embed="rId2">
              <a:alphaModFix amt="60000"/>
            </a:blip>
            <a:srcRect/>
            <a:stretch>
              <a:fillRect/>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843095" y="0"/>
            <a:ext cx="2828918"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0581" y="0"/>
            <a:ext cx="914407" cy="630936"/>
          </a:xfrm>
        </p:spPr>
        <p:txBody>
          <a:bodyPr/>
          <a:lstStyle>
            <a:lvl1pPr>
              <a:defRPr>
                <a:solidFill>
                  <a:schemeClr val="bg1"/>
                </a:solidFill>
                <a:effectLst/>
              </a:defRPr>
            </a:lvl1pPr>
          </a:lstStyle>
          <a:p>
            <a:fld id="{CC79DE5A-E0D1-2647-9D82-FBDAE5DFB807}"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43095" y="2514279"/>
            <a:ext cx="4714869" cy="370872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3004395"/>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5"/>
            <a:ext cx="4714881" cy="1108746"/>
          </a:xfrm>
        </p:spPr>
        <p:txBody>
          <a:bodyPr anchor="t"/>
          <a:lstStyle>
            <a:lvl1pPr>
              <a:defRPr sz="3200" cap="all" baseline="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29" y="2515204"/>
            <a:ext cx="4714881" cy="370779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805405" cy="630936"/>
          </a:xfrm>
        </p:spPr>
        <p:txBody>
          <a:bodyPr/>
          <a:lstStyle>
            <a:lvl1pPr>
              <a:defRPr>
                <a:solidFill>
                  <a:schemeClr val="tx1"/>
                </a:solidFill>
                <a:effectLst/>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830190" y="0"/>
            <a:ext cx="914400" cy="630936"/>
          </a:xfrm>
        </p:spPr>
        <p:txBody>
          <a:bodyPr/>
          <a:lstStyle>
            <a:lvl1pPr>
              <a:defRPr>
                <a:solidFill>
                  <a:schemeClr val="tx1"/>
                </a:solidFill>
              </a:defRPr>
            </a:lvl1pPr>
          </a:lstStyle>
          <a:p>
            <a:fld id="{7E69D102-A2FD-8743-85DB-14F8D0C32AC3}"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00270" y="0"/>
            <a:ext cx="548640" cy="630936"/>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05502" y="0"/>
            <a:ext cx="6286498"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3433333372"/>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1011935"/>
            <a:ext cx="4714869" cy="1112153"/>
          </a:xfrm>
        </p:spPr>
        <p:txBody>
          <a:bodyPr anchor="b"/>
          <a:lstStyle>
            <a:lvl1pPr>
              <a:defRPr sz="60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53237" y="0"/>
            <a:ext cx="2836870" cy="630936"/>
          </a:xfrm>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687910" y="0"/>
            <a:ext cx="927080" cy="630936"/>
          </a:xfrm>
        </p:spPr>
        <p:txBody>
          <a:bodyPr/>
          <a:lstStyle>
            <a:lvl1pPr>
              <a:defRPr>
                <a:solidFill>
                  <a:schemeClr val="tx1"/>
                </a:solidFill>
                <a:effectLst/>
              </a:defRPr>
            </a:lvl1pPr>
          </a:lstStyle>
          <a:p>
            <a:fld id="{FA9F1854-4AF0-ED49-AE83-182A816927B5}"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9" y="630936"/>
            <a:ext cx="5652469" cy="5592063"/>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61021" y="2496190"/>
            <a:ext cx="4696943" cy="372680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639047"/>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4"/>
            <a:ext cx="4714880" cy="1121417"/>
          </a:xfrm>
        </p:spPr>
        <p:txBody>
          <a:bodyPr anchor="t"/>
          <a:lstStyle>
            <a:lvl1pPr>
              <a:defRPr sz="32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805405" cy="630936"/>
          </a:xfrm>
        </p:spPr>
        <p:txBody>
          <a:bodyPr/>
          <a:lstStyle>
            <a:lvl1pPr>
              <a:defRPr>
                <a:solidFill>
                  <a:schemeClr val="tx1"/>
                </a:solidFill>
                <a:effectLst/>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848478" y="0"/>
            <a:ext cx="914400" cy="630936"/>
          </a:xfrm>
        </p:spPr>
        <p:txBody>
          <a:bodyPr/>
          <a:lstStyle>
            <a:lvl1pPr>
              <a:defRPr>
                <a:solidFill>
                  <a:schemeClr val="tx1"/>
                </a:solidFill>
              </a:defRPr>
            </a:lvl1pPr>
          </a:lstStyle>
          <a:p>
            <a:fld id="{6E8F57D1-DD5E-4E44-98C5-7D5639D55A57}"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00269" y="0"/>
            <a:ext cx="548640" cy="630936"/>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4" y="2495233"/>
            <a:ext cx="4736136" cy="372776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05502" y="0"/>
            <a:ext cx="6286497"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2338564950"/>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454" y="992921"/>
            <a:ext cx="3385510" cy="1117539"/>
          </a:xfrm>
        </p:spPr>
        <p:txBody>
          <a:bodyPr anchor="t">
            <a:noAutofit/>
          </a:bodyPr>
          <a:lstStyle>
            <a:lvl1pPr>
              <a:defRPr sz="3200" cap="all" baseline="0">
                <a:solidFill>
                  <a:schemeClr val="tx1"/>
                </a:solidFill>
              </a:defRPr>
            </a:lvl1pPr>
          </a:lstStyle>
          <a:p>
            <a:r>
              <a:rPr lang="en-US"/>
              <a:t>Click to edit Master title style</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172454" y="0"/>
            <a:ext cx="1735843" cy="630936"/>
          </a:xfrm>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9911643" y="0"/>
            <a:ext cx="700007" cy="630936"/>
          </a:xfrm>
        </p:spPr>
        <p:txBody>
          <a:bodyPr/>
          <a:lstStyle>
            <a:lvl1pPr>
              <a:defRPr>
                <a:solidFill>
                  <a:schemeClr val="tx1"/>
                </a:solidFill>
              </a:defRPr>
            </a:lvl1pPr>
          </a:lstStyle>
          <a:p>
            <a:fld id="{BDB83C81-A524-F840-ABC9-B6BB50E4A13C}" type="datetime1">
              <a:rPr lang="en-US" smtClean="0"/>
              <a:pPr/>
              <a:t>10/5/2025</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009323"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584144"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72454" y="2515204"/>
            <a:ext cx="3385510" cy="370779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650266"/>
      </p:ext>
    </p:extLst>
  </p:cSld>
  <p:clrMapOvr>
    <a:overrideClrMapping bg1="dk1" tx1="lt1" bg2="dk2" tx2="lt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5"/>
            <a:ext cx="3380187" cy="1108746"/>
          </a:xfrm>
        </p:spPr>
        <p:txBody>
          <a:bodyPr anchor="b">
            <a:noAutofit/>
          </a:bodyPr>
          <a:lstStyle>
            <a:lvl1pPr>
              <a:defRPr sz="32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083775" cy="630936"/>
          </a:xfrm>
        </p:spPr>
        <p:txBody>
          <a:bodyPr/>
          <a:lstStyle>
            <a:lvl1pPr>
              <a:defRPr>
                <a:solidFill>
                  <a:schemeClr val="tx1"/>
                </a:solidFill>
                <a:effectLst/>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723140" y="0"/>
            <a:ext cx="716293" cy="630936"/>
          </a:xfrm>
        </p:spPr>
        <p:txBody>
          <a:bodyPr/>
          <a:lstStyle>
            <a:lvl1pPr>
              <a:defRPr>
                <a:solidFill>
                  <a:schemeClr val="tx1"/>
                </a:solidFill>
              </a:defRPr>
            </a:lvl1pPr>
          </a:lstStyle>
          <a:p>
            <a:fld id="{1BA8DA53-5E6D-4942-B673-3E50E3C9DB93}"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465575" y="0"/>
            <a:ext cx="548640" cy="630936"/>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29" y="2491461"/>
            <a:ext cx="3380313" cy="373153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Tree>
    <p:extLst>
      <p:ext uri="{BB962C8B-B14F-4D97-AF65-F5344CB8AC3E}">
        <p14:creationId xmlns:p14="http://schemas.microsoft.com/office/powerpoint/2010/main" val="2109990363"/>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454" y="994222"/>
            <a:ext cx="3385510" cy="1882967"/>
          </a:xfrm>
        </p:spPr>
        <p:txBody>
          <a:bodyPr anchor="b"/>
          <a:lstStyle>
            <a:lvl1pPr>
              <a:defRPr sz="3200" cap="all" baseline="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781365" cy="6858000"/>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172455" y="0"/>
            <a:ext cx="1735844" cy="630936"/>
          </a:xfrm>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916244" y="0"/>
            <a:ext cx="695406" cy="630936"/>
          </a:xfrm>
        </p:spPr>
        <p:txBody>
          <a:bodyPr/>
          <a:lstStyle>
            <a:lvl1pPr>
              <a:defRPr>
                <a:solidFill>
                  <a:schemeClr val="tx1"/>
                </a:solidFill>
                <a:effectLst/>
              </a:defRPr>
            </a:lvl1pPr>
          </a:lstStyle>
          <a:p>
            <a:fld id="{0BA35C60-A52E-0F44-95C1-79561B62B391}" type="datetime1">
              <a:rPr lang="en-US" smtClean="0"/>
              <a:pPr/>
              <a:t>10/5/2025</a:t>
            </a:fld>
            <a:endParaRPr lang="en-US"/>
          </a:p>
        </p:txBody>
      </p:sp>
      <p:sp>
        <p:nvSpPr>
          <p:cNvPr id="34" name="Slide Number Placeholder 9">
            <a:extLst>
              <a:ext uri="{FF2B5EF4-FFF2-40B4-BE49-F238E27FC236}">
                <a16:creationId xmlns:a16="http://schemas.microsoft.com/office/drawing/2014/main" id="{64F22B5B-7B07-4638-1ED2-E13EDE05C19E}"/>
              </a:ext>
            </a:extLst>
          </p:cNvPr>
          <p:cNvSpPr>
            <a:spLocks noGrp="1"/>
          </p:cNvSpPr>
          <p:nvPr>
            <p:ph type="sldNum" sz="quarter" idx="17"/>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72454" y="3251766"/>
            <a:ext cx="3385510" cy="2971234"/>
          </a:xfrm>
        </p:spPr>
        <p:txBody>
          <a:bodyPr>
            <a:normAutofit/>
          </a:bodyPr>
          <a:lstStyle>
            <a:lvl1pPr marL="0" indent="0">
              <a:buNone/>
              <a:defRPr sz="1600">
                <a:solidFill>
                  <a:schemeClr val="tx1"/>
                </a:solidFill>
              </a:defRPr>
            </a:lvl1pPr>
            <a:lvl2pPr marL="228600" indent="0">
              <a:buNone/>
              <a:defRPr sz="1400">
                <a:solidFill>
                  <a:schemeClr val="tx1"/>
                </a:solidFill>
              </a:defRPr>
            </a:lvl2pPr>
            <a:lvl3pPr marL="457200" indent="0">
              <a:buNone/>
              <a:defRPr sz="1200">
                <a:solidFill>
                  <a:schemeClr val="tx1"/>
                </a:solidFill>
              </a:defRPr>
            </a:lvl3pPr>
            <a:lvl4pPr marL="685800" indent="0">
              <a:buNone/>
              <a:defRPr sz="1100">
                <a:solidFill>
                  <a:schemeClr val="tx1"/>
                </a:solidFill>
              </a:defRPr>
            </a:lvl4pPr>
            <a:lvl5pPr marL="914400" indent="0">
              <a:buNone/>
              <a:defRPr sz="105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0674057"/>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5100628"/>
            <a:ext cx="4328498" cy="1122373"/>
          </a:xfrm>
        </p:spPr>
        <p:txBody>
          <a:bodyPr anchor="t">
            <a:noAutofit/>
          </a:bodyPr>
          <a:lstStyle>
            <a:lvl1pPr>
              <a:defRPr sz="3200"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728526"/>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100627"/>
            <a:ext cx="6208724" cy="1122373"/>
          </a:xfrm>
        </p:spPr>
        <p:txBody>
          <a:bodyPr>
            <a:noAutofit/>
          </a:bodyPr>
          <a:lstStyle>
            <a:lvl1pPr marL="0" indent="0">
              <a:buFont typeface="Arial" panose="020B0604020202020204" pitchFamily="34" charset="0"/>
              <a:buNone/>
              <a:defRPr sz="1600">
                <a:solidFill>
                  <a:schemeClr val="bg1"/>
                </a:solidFill>
              </a:defRPr>
            </a:lvl1pPr>
            <a:lvl2pPr marL="228600" indent="0">
              <a:buFont typeface="Arial" panose="020B0604020202020204" pitchFamily="34" charset="0"/>
              <a:buNone/>
              <a:defRPr sz="1400">
                <a:solidFill>
                  <a:schemeClr val="bg1"/>
                </a:solidFill>
              </a:defRPr>
            </a:lvl2pPr>
            <a:lvl3pPr marL="457200" indent="0">
              <a:buFont typeface="Arial" panose="020B0604020202020204" pitchFamily="34" charset="0"/>
              <a:buNone/>
              <a:defRPr sz="1200">
                <a:solidFill>
                  <a:schemeClr val="bg1"/>
                </a:solidFill>
              </a:defRPr>
            </a:lvl3pPr>
            <a:lvl4pPr marL="685800" indent="0">
              <a:buFont typeface="Arial" panose="020B0604020202020204" pitchFamily="34" charset="0"/>
              <a:buNone/>
              <a:defRPr sz="1100">
                <a:solidFill>
                  <a:schemeClr val="bg1"/>
                </a:solidFill>
              </a:defRPr>
            </a:lvl4pPr>
            <a:lvl5pPr marL="914400" indent="0">
              <a:buFont typeface="Arial" panose="020B0604020202020204" pitchFamily="34" charset="0"/>
              <a:buNone/>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6211605"/>
            <a:ext cx="3657600"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6211605"/>
            <a:ext cx="914400" cy="630936"/>
          </a:xfrm>
        </p:spPr>
        <p:txBody>
          <a:bodyPr/>
          <a:lstStyle>
            <a:lvl1pPr>
              <a:defRPr>
                <a:solidFill>
                  <a:schemeClr val="bg1"/>
                </a:solidFill>
              </a:defRPr>
            </a:lvl1pPr>
          </a:lstStyle>
          <a:p>
            <a:fld id="{625E8027-836D-F64B-BBF7-A246E67FE0A3}"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6211605"/>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5554981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4353866"/>
            <a:ext cx="2828932" cy="1869134"/>
          </a:xfrm>
        </p:spPr>
        <p:txBody>
          <a:bodyPr anchor="t">
            <a:normAutofit/>
          </a:bodyPr>
          <a:lstStyle>
            <a:lvl1pPr>
              <a:defRPr sz="3200" cap="all" baseline="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9552" y="4353866"/>
            <a:ext cx="7538412" cy="1869134"/>
          </a:xfrm>
        </p:spPr>
        <p:txBody>
          <a:bodyPr>
            <a:noAutofit/>
          </a:bodyPr>
          <a:lstStyle>
            <a:lvl1pPr marL="285750" indent="-285750">
              <a:buFont typeface="Arial" panose="020B0604020202020204" pitchFamily="34" charset="0"/>
              <a:buChar char="•"/>
              <a:defRPr sz="1800">
                <a:solidFill>
                  <a:schemeClr val="bg1"/>
                </a:solidFill>
              </a:defRPr>
            </a:lvl1pPr>
            <a:lvl2pPr marL="514350" indent="-285750">
              <a:buFont typeface="Arial" panose="020B0604020202020204" pitchFamily="34" charset="0"/>
              <a:buChar char="•"/>
              <a:defRPr sz="1600">
                <a:solidFill>
                  <a:schemeClr val="bg1"/>
                </a:solidFill>
              </a:defRPr>
            </a:lvl2pPr>
            <a:lvl3pPr marL="742950" indent="-285750">
              <a:buFont typeface="Arial" panose="020B0604020202020204" pitchFamily="34" charset="0"/>
              <a:buChar char="•"/>
              <a:defRPr sz="1400">
                <a:solidFill>
                  <a:schemeClr val="bg1"/>
                </a:solidFill>
              </a:defRPr>
            </a:lvl3pPr>
            <a:lvl4pPr marL="857250" indent="-171450">
              <a:buFont typeface="Arial" panose="020B0604020202020204" pitchFamily="34" charset="0"/>
              <a:buChar char="•"/>
              <a:defRPr sz="1200">
                <a:solidFill>
                  <a:schemeClr val="bg1"/>
                </a:solidFill>
              </a:defRPr>
            </a:lvl4pPr>
            <a:lvl5pPr marL="1085850" indent="-171450">
              <a:buFont typeface="Arial" panose="020B0604020202020204" pitchFamily="34" charset="0"/>
              <a:buChar cha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6211605"/>
            <a:ext cx="3657600"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6211605"/>
            <a:ext cx="914400" cy="630936"/>
          </a:xfrm>
        </p:spPr>
        <p:txBody>
          <a:bodyPr/>
          <a:lstStyle>
            <a:lvl1pPr>
              <a:defRPr>
                <a:solidFill>
                  <a:schemeClr val="bg1"/>
                </a:solidFill>
              </a:defRPr>
            </a:lvl1pPr>
          </a:lstStyle>
          <a:p>
            <a:fld id="{04D38C6B-BFF0-FA48-8F70-77BDD72A014D}"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6211605"/>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1907202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627443"/>
            <a:ext cx="2828926" cy="1826790"/>
          </a:xfrm>
        </p:spPr>
        <p:txBody>
          <a:bodyPr anchor="t">
            <a:normAutofit/>
          </a:bodyPr>
          <a:lstStyle>
            <a:lvl1pPr>
              <a:defRPr sz="3200" cap="all" baseline="0">
                <a:solidFill>
                  <a:schemeClr val="bg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9552" y="634999"/>
            <a:ext cx="7538412" cy="1861191"/>
          </a:xfrm>
        </p:spPr>
        <p:txBody>
          <a:bodyPr>
            <a:noAutofit/>
          </a:bodyPr>
          <a:lstStyle>
            <a:lvl1pPr marL="285750" indent="-285750">
              <a:buFont typeface="Arial" panose="020B0604020202020204" pitchFamily="34" charset="0"/>
              <a:buChar char="•"/>
              <a:defRPr sz="1800">
                <a:solidFill>
                  <a:schemeClr val="bg1"/>
                </a:solidFill>
              </a:defRPr>
            </a:lvl1pPr>
            <a:lvl2pPr marL="514350" indent="-285750">
              <a:buFont typeface="Arial" panose="020B0604020202020204" pitchFamily="34" charset="0"/>
              <a:buChar char="•"/>
              <a:defRPr sz="1600">
                <a:solidFill>
                  <a:schemeClr val="bg1"/>
                </a:solidFill>
              </a:defRPr>
            </a:lvl2pPr>
            <a:lvl3pPr marL="742950" indent="-285750">
              <a:buFont typeface="Arial" panose="020B0604020202020204" pitchFamily="34" charset="0"/>
              <a:buChar char="•"/>
              <a:defRPr sz="1400">
                <a:solidFill>
                  <a:schemeClr val="bg1"/>
                </a:solidFill>
              </a:defRPr>
            </a:lvl3pPr>
            <a:lvl4pPr marL="857250" indent="-171450">
              <a:buFont typeface="Arial" panose="020B0604020202020204" pitchFamily="34" charset="0"/>
              <a:buChar char="•"/>
              <a:defRPr sz="1200">
                <a:solidFill>
                  <a:schemeClr val="bg1"/>
                </a:solidFill>
              </a:defRPr>
            </a:lvl4pPr>
            <a:lvl5pPr marL="1085850" indent="-171450">
              <a:buFont typeface="Arial" panose="020B0604020202020204" pitchFamily="34" charset="0"/>
              <a:buChar cha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blip>
            <a:srcRect/>
            <a:stretch>
              <a:fillRect/>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0"/>
            <a:ext cx="2805405" cy="630936"/>
          </a:xfrm>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0"/>
            <a:ext cx="914400" cy="630936"/>
          </a:xfrm>
        </p:spPr>
        <p:txBody>
          <a:bodyPr/>
          <a:lstStyle>
            <a:lvl1pPr>
              <a:defRPr>
                <a:solidFill>
                  <a:schemeClr val="bg1"/>
                </a:solidFill>
              </a:defRPr>
            </a:lvl1pPr>
          </a:lstStyle>
          <a:p>
            <a:fld id="{E40AF01B-D893-9C4D-8AB8-7E6079CED5E9}"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0"/>
            <a:ext cx="548640" cy="630936"/>
          </a:xfrm>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4668258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1011936"/>
            <a:ext cx="10945318" cy="745437"/>
          </a:xfrm>
        </p:spPr>
        <p:txBody>
          <a:bodyPr anchor="t"/>
          <a:lstStyle>
            <a:lvl1pPr>
              <a:defRPr cap="all" baseline="0">
                <a:solidFill>
                  <a:schemeClr val="bg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bg1"/>
                </a:solidFill>
              </a:defRPr>
            </a:lvl1pPr>
          </a:lstStyle>
          <a:p>
            <a:fld id="{574623E1-10D5-C048-8991-E2228A964ED1}"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12645" y="2129474"/>
            <a:ext cx="6230450" cy="4093525"/>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224097" y="2129474"/>
            <a:ext cx="4333867" cy="412819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99039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1001715"/>
            <a:ext cx="4714881" cy="1121418"/>
          </a:xfrm>
        </p:spPr>
        <p:txBody>
          <a:bodyPr>
            <a:normAutofit/>
          </a:bodyPr>
          <a:lstStyle>
            <a:lvl1pPr>
              <a:defRPr sz="36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05DB6E09-373C-2841-960E-B24A18A7C55D}"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8" y="2495234"/>
            <a:ext cx="4706938" cy="3727766"/>
          </a:xfrm>
          <a:blipFill dpi="0" rotWithShape="1">
            <a:blip r:embed="rId2">
              <a:alphaModFix amt="60000"/>
            </a:blip>
            <a:srcRect/>
            <a:stretch>
              <a:fillRect/>
            </a:stretch>
          </a:blipFill>
        </p:spPr>
        <p:txBody>
          <a:bodyPr/>
          <a:lstStyle>
            <a:lvl1pPr>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286499" y="1001715"/>
            <a:ext cx="5292853" cy="522128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59153830"/>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996695"/>
            <a:ext cx="3771907" cy="1126438"/>
          </a:xfrm>
        </p:spPr>
        <p:txBody>
          <a:bodyPr anchor="t">
            <a:normAutofit/>
          </a:bodyPr>
          <a:lstStyle>
            <a:lvl1pPr>
              <a:defRPr sz="32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4FCB72DF-080D-4042-863C-D2B08AB5E1E8}"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9" y="2495234"/>
            <a:ext cx="3717934" cy="3727766"/>
          </a:xfrm>
          <a:blipFill dpi="0" rotWithShape="1">
            <a:blip r:embed="rId2">
              <a:alphaModFix amt="60000"/>
            </a:blip>
            <a:srcRect/>
            <a:stretch>
              <a:fillRect/>
            </a:stretch>
          </a:blipFill>
        </p:spPr>
        <p:txBody>
          <a:bodyPr/>
          <a:lstStyle>
            <a:lvl1pPr marL="0" indent="0">
              <a:buNone/>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62522" y="1005779"/>
            <a:ext cx="6615116" cy="530294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6185975"/>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6" y="4531056"/>
            <a:ext cx="6209067" cy="1691943"/>
          </a:xfrm>
        </p:spPr>
        <p:txBody>
          <a:bodyPr anchor="b">
            <a:noAutofit/>
          </a:bodyPr>
          <a:lstStyle>
            <a:lvl1pPr>
              <a:defRPr sz="60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5C5D9B6A-47DB-D845-97C7-9775E46E650D}"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7" y="630937"/>
            <a:ext cx="6209067" cy="3504335"/>
          </a:xfrm>
          <a:blipFill dpi="0" rotWithShape="1">
            <a:blip r:embed="rId2">
              <a:alphaModFix amt="60000"/>
            </a:blip>
            <a:srcRect/>
            <a:stretch>
              <a:fillRect/>
            </a:stretch>
          </a:blipFill>
        </p:spPr>
        <p:txBody>
          <a:bodyPr/>
          <a:lstStyle>
            <a:lvl1pPr marL="0" indent="0">
              <a:buNone/>
              <a:defRPr>
                <a:solidFill>
                  <a:schemeClr val="tx1"/>
                </a:solidFill>
              </a:defRPr>
            </a:lvl1p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7229479" y="630937"/>
            <a:ext cx="4328485" cy="5592064"/>
          </a:xfrm>
        </p:spPr>
        <p:txBody>
          <a:bodyPr anchor="b">
            <a:normAutofit/>
          </a:bodyPr>
          <a:lstStyle>
            <a:lvl1pPr>
              <a:lnSpc>
                <a:spcPct val="120000"/>
              </a:lnSpc>
              <a:spcAft>
                <a:spcPts val="0"/>
              </a:spcAft>
              <a:defRPr sz="1600" b="0" i="0">
                <a:solidFill>
                  <a:schemeClr val="tx1"/>
                </a:solidFill>
                <a:latin typeface="+mn-lt"/>
              </a:defRPr>
            </a:lvl1pPr>
            <a:lvl2pPr>
              <a:lnSpc>
                <a:spcPct val="120000"/>
              </a:lnSpc>
              <a:spcAft>
                <a:spcPts val="0"/>
              </a:spcAft>
              <a:defRPr sz="1600" b="0" i="0">
                <a:solidFill>
                  <a:schemeClr val="tx1"/>
                </a:solidFill>
                <a:latin typeface="+mn-lt"/>
              </a:defRPr>
            </a:lvl2pPr>
            <a:lvl3pPr>
              <a:lnSpc>
                <a:spcPct val="120000"/>
              </a:lnSpc>
              <a:spcAft>
                <a:spcPts val="0"/>
              </a:spcAft>
              <a:defRPr sz="1600" b="0" i="0">
                <a:solidFill>
                  <a:schemeClr val="tx1"/>
                </a:solidFill>
                <a:latin typeface="+mn-lt"/>
              </a:defRPr>
            </a:lvl3pPr>
            <a:lvl4pPr>
              <a:lnSpc>
                <a:spcPct val="120000"/>
              </a:lnSpc>
              <a:spcAft>
                <a:spcPts val="0"/>
              </a:spcAft>
              <a:defRPr sz="1600" b="0" i="0">
                <a:solidFill>
                  <a:schemeClr val="tx1"/>
                </a:solidFill>
                <a:latin typeface="+mn-lt"/>
              </a:defRPr>
            </a:lvl4pPr>
            <a:lvl5pPr>
              <a:lnSpc>
                <a:spcPct val="120000"/>
              </a:lnSpc>
              <a:spcAft>
                <a:spcPts val="0"/>
              </a:spcAft>
              <a:defRPr sz="1600" b="0" i="0">
                <a:solidFill>
                  <a:schemeClr val="tx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05082133"/>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34015" y="5109526"/>
            <a:ext cx="6209079" cy="1113474"/>
          </a:xfrm>
        </p:spPr>
        <p:txBody>
          <a:bodyPr>
            <a:normAutofit/>
          </a:bodyPr>
          <a:lstStyle>
            <a:lvl1pPr>
              <a:lnSpc>
                <a:spcPct val="120000"/>
              </a:lnSpc>
              <a:defRPr sz="2800" b="0">
                <a:solidFill>
                  <a:schemeClr val="tx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2" y="1011935"/>
            <a:ext cx="10923942" cy="3716591"/>
          </a:xfrm>
        </p:spPr>
        <p:txBody>
          <a:bodyPr anchor="b">
            <a:noAutofit/>
          </a:bodyPr>
          <a:lstStyle>
            <a:lvl1pPr marL="0" indent="0">
              <a:lnSpc>
                <a:spcPct val="90000"/>
              </a:lnSpc>
              <a:spcBef>
                <a:spcPts val="0"/>
              </a:spcBef>
              <a:buNone/>
              <a:defRPr sz="28000" b="0" i="0">
                <a:solidFill>
                  <a:schemeClr val="tx1"/>
                </a:solidFill>
                <a:latin typeface="+mn-lt"/>
              </a:defRPr>
            </a:lvl1pPr>
          </a:lstStyle>
          <a:p>
            <a:pPr lvl="0"/>
            <a:r>
              <a:rPr lang="en-US"/>
              <a:t>##%</a:t>
            </a:r>
          </a:p>
        </p:txBody>
      </p:sp>
    </p:spTree>
    <p:extLst>
      <p:ext uri="{BB962C8B-B14F-4D97-AF65-F5344CB8AC3E}">
        <p14:creationId xmlns:p14="http://schemas.microsoft.com/office/powerpoint/2010/main" val="567802460"/>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133603" y="5109526"/>
            <a:ext cx="7916856" cy="1113474"/>
          </a:xfrm>
        </p:spPr>
        <p:txBody>
          <a:bodyPr>
            <a:normAutofit/>
          </a:bodyPr>
          <a:lstStyle>
            <a:lvl1pPr algn="ctr">
              <a:lnSpc>
                <a:spcPct val="110000"/>
              </a:lnSpc>
              <a:defRPr sz="2800" b="0">
                <a:solidFill>
                  <a:schemeClr val="bg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11935"/>
            <a:ext cx="10923935" cy="3716591"/>
          </a:xfrm>
        </p:spPr>
        <p:txBody>
          <a:bodyPr anchor="b">
            <a:noAutofit/>
          </a:bodyPr>
          <a:lstStyle>
            <a:lvl1pPr marL="0" indent="0" algn="ctr">
              <a:lnSpc>
                <a:spcPct val="90000"/>
              </a:lnSpc>
              <a:buNone/>
              <a:defRPr sz="28000" b="0" i="0">
                <a:solidFill>
                  <a:schemeClr val="bg1"/>
                </a:solidFill>
                <a:latin typeface="+mn-lt"/>
              </a:defRPr>
            </a:lvl1pPr>
          </a:lstStyle>
          <a:p>
            <a:pPr lvl="0"/>
            <a:r>
              <a:rPr lang="en-US"/>
              <a:t>##%</a:t>
            </a:r>
          </a:p>
        </p:txBody>
      </p:sp>
    </p:spTree>
    <p:extLst>
      <p:ext uri="{BB962C8B-B14F-4D97-AF65-F5344CB8AC3E}">
        <p14:creationId xmlns:p14="http://schemas.microsoft.com/office/powerpoint/2010/main" val="23748766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133603" y="5109526"/>
            <a:ext cx="7916856" cy="1245554"/>
          </a:xfrm>
        </p:spPr>
        <p:txBody>
          <a:bodyPr>
            <a:normAutofit/>
          </a:bodyPr>
          <a:lstStyle>
            <a:lvl1pPr algn="ctr">
              <a:lnSpc>
                <a:spcPct val="110000"/>
              </a:lnSpc>
              <a:defRPr sz="2800" b="0" u="none">
                <a:solidFill>
                  <a:schemeClr val="tx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11936"/>
            <a:ext cx="10923935" cy="3665730"/>
          </a:xfrm>
        </p:spPr>
        <p:txBody>
          <a:bodyPr anchor="t">
            <a:noAutofit/>
          </a:bodyPr>
          <a:lstStyle>
            <a:lvl1pPr marL="0" indent="0" algn="ctr">
              <a:lnSpc>
                <a:spcPct val="90000"/>
              </a:lnSpc>
              <a:buNone/>
              <a:defRPr sz="28000" b="0" i="0" u="sng">
                <a:solidFill>
                  <a:schemeClr val="tx1"/>
                </a:solidFill>
                <a:latin typeface="+mn-lt"/>
              </a:defRPr>
            </a:lvl1pPr>
          </a:lstStyle>
          <a:p>
            <a:pPr lvl="0"/>
            <a:r>
              <a:rPr lang="en-US"/>
              <a:t>##%</a:t>
            </a:r>
          </a:p>
        </p:txBody>
      </p:sp>
    </p:spTree>
    <p:extLst>
      <p:ext uri="{BB962C8B-B14F-4D97-AF65-F5344CB8AC3E}">
        <p14:creationId xmlns:p14="http://schemas.microsoft.com/office/powerpoint/2010/main" val="3335409294"/>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8164508" y="1001715"/>
            <a:ext cx="3393455" cy="5221285"/>
          </a:xfrm>
        </p:spPr>
        <p:txBody>
          <a:bodyPr anchor="b">
            <a:normAutofit/>
          </a:bodyPr>
          <a:lstStyle>
            <a:lvl1pPr algn="l">
              <a:lnSpc>
                <a:spcPct val="110000"/>
              </a:lnSpc>
              <a:defRPr sz="2000" b="1" i="0" u="none">
                <a:solidFill>
                  <a:schemeClr val="tx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40964"/>
            <a:ext cx="7144095" cy="5846064"/>
          </a:xfrm>
        </p:spPr>
        <p:txBody>
          <a:bodyPr anchor="b">
            <a:noAutofit/>
          </a:bodyPr>
          <a:lstStyle>
            <a:lvl1pPr marL="0" indent="0" algn="l">
              <a:lnSpc>
                <a:spcPct val="90000"/>
              </a:lnSpc>
              <a:buNone/>
              <a:defRPr sz="28000" b="0" i="0" u="sng">
                <a:solidFill>
                  <a:schemeClr val="tx1"/>
                </a:solidFill>
                <a:latin typeface="+mn-lt"/>
              </a:defRPr>
            </a:lvl1pPr>
          </a:lstStyle>
          <a:p>
            <a:pPr lvl="0"/>
            <a:r>
              <a:rPr lang="en-US"/>
              <a:t>##%</a:t>
            </a:r>
          </a:p>
        </p:txBody>
      </p:sp>
    </p:spTree>
    <p:extLst>
      <p:ext uri="{BB962C8B-B14F-4D97-AF65-F5344CB8AC3E}">
        <p14:creationId xmlns:p14="http://schemas.microsoft.com/office/powerpoint/2010/main" val="2147816560"/>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Number Large 5">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8164508" y="1001715"/>
            <a:ext cx="3393455" cy="5221285"/>
          </a:xfrm>
        </p:spPr>
        <p:txBody>
          <a:bodyPr anchor="b">
            <a:normAutofit/>
          </a:bodyPr>
          <a:lstStyle>
            <a:lvl1pPr algn="l">
              <a:lnSpc>
                <a:spcPct val="110000"/>
              </a:lnSpc>
              <a:defRPr sz="2000" b="1" i="0" u="none">
                <a:solidFill>
                  <a:schemeClr val="accent1"/>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40964"/>
            <a:ext cx="7144095" cy="5846064"/>
          </a:xfrm>
        </p:spPr>
        <p:txBody>
          <a:bodyPr anchor="b">
            <a:noAutofit/>
          </a:bodyPr>
          <a:lstStyle>
            <a:lvl1pPr marL="0" indent="0" algn="l">
              <a:lnSpc>
                <a:spcPct val="90000"/>
              </a:lnSpc>
              <a:buNone/>
              <a:defRPr sz="28000" b="0" i="0" u="sng">
                <a:solidFill>
                  <a:schemeClr val="accent1"/>
                </a:solidFill>
                <a:latin typeface="+mn-lt"/>
              </a:defRPr>
            </a:lvl1pPr>
          </a:lstStyle>
          <a:p>
            <a:pPr lvl="0"/>
            <a:r>
              <a:rPr lang="en-US"/>
              <a:t>##%</a:t>
            </a:r>
          </a:p>
        </p:txBody>
      </p:sp>
    </p:spTree>
    <p:extLst>
      <p:ext uri="{BB962C8B-B14F-4D97-AF65-F5344CB8AC3E}">
        <p14:creationId xmlns:p14="http://schemas.microsoft.com/office/powerpoint/2010/main" val="2672661957"/>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795663"/>
            <a:ext cx="11579352" cy="1133856"/>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DA2AD571-8A42-FC4D-8DD1-0DD76ABF057B}" type="datetime1">
              <a:rPr lang="en-US" smtClean="0"/>
              <a:pPr/>
              <a:t>10/5/2025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7" y="1001715"/>
            <a:ext cx="8502777" cy="5221286"/>
          </a:xfrm>
        </p:spPr>
        <p:txBody>
          <a:bodyPr anchor="ctr">
            <a:noAutofit/>
          </a:bodyPr>
          <a:lstStyle>
            <a:lvl1pPr marL="0" indent="0">
              <a:lnSpc>
                <a:spcPct val="100000"/>
              </a:lnSpc>
              <a:buNone/>
              <a:defRPr sz="5400" b="1" u="sng">
                <a:solidFill>
                  <a:schemeClr val="bg1"/>
                </a:solidFill>
              </a:defRPr>
            </a:lvl1pPr>
            <a:lvl2pPr marL="228600" indent="0">
              <a:lnSpc>
                <a:spcPct val="100000"/>
              </a:lnSpc>
              <a:buNone/>
              <a:defRPr sz="4800" b="1" u="sng">
                <a:solidFill>
                  <a:schemeClr val="bg1"/>
                </a:solidFill>
              </a:defRPr>
            </a:lvl2pPr>
            <a:lvl3pPr marL="457200" indent="0">
              <a:lnSpc>
                <a:spcPct val="100000"/>
              </a:lnSpc>
              <a:buNone/>
              <a:defRPr sz="4400" b="1" u="sng">
                <a:solidFill>
                  <a:schemeClr val="bg1"/>
                </a:solidFill>
              </a:defRPr>
            </a:lvl3pPr>
            <a:lvl4pPr marL="685800" indent="0">
              <a:lnSpc>
                <a:spcPct val="100000"/>
              </a:lnSpc>
              <a:buNone/>
              <a:defRPr sz="4000" b="1" u="sng">
                <a:solidFill>
                  <a:schemeClr val="bg1"/>
                </a:solidFill>
              </a:defRPr>
            </a:lvl4pPr>
            <a:lvl5pPr marL="914400" indent="0">
              <a:lnSpc>
                <a:spcPct val="100000"/>
              </a:lnSpc>
              <a:buNone/>
              <a:defRPr sz="3600" b="1" u="sng">
                <a:solidFill>
                  <a:schemeClr val="bg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489875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700784"/>
            <a:ext cx="11579352" cy="1133856"/>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43F588B4-CB59-614E-93AB-9F331D0D8D83}" type="datetime1">
              <a:rPr lang="en-US" smtClean="0"/>
              <a:pPr/>
              <a:t>10/5/2025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1764792"/>
            <a:ext cx="8481400" cy="4458208"/>
          </a:xfrm>
        </p:spPr>
        <p:txBody>
          <a:bodyPr anchor="b">
            <a:noAutofit/>
          </a:bodyPr>
          <a:lstStyle>
            <a:lvl1pPr marL="0" indent="0">
              <a:lnSpc>
                <a:spcPct val="100000"/>
              </a:lnSpc>
              <a:buNone/>
              <a:defRPr sz="5000" b="1">
                <a:solidFill>
                  <a:schemeClr val="bg1"/>
                </a:solidFill>
              </a:defRPr>
            </a:lvl1pPr>
            <a:lvl2pPr marL="228600" indent="0">
              <a:lnSpc>
                <a:spcPct val="100000"/>
              </a:lnSpc>
              <a:buNone/>
              <a:defRPr sz="4400" b="1">
                <a:solidFill>
                  <a:schemeClr val="bg1"/>
                </a:solidFill>
              </a:defRPr>
            </a:lvl2pPr>
            <a:lvl3pPr marL="457200" indent="0">
              <a:lnSpc>
                <a:spcPct val="100000"/>
              </a:lnSpc>
              <a:buNone/>
              <a:defRPr sz="4000" b="1">
                <a:solidFill>
                  <a:schemeClr val="bg1"/>
                </a:solidFill>
              </a:defRPr>
            </a:lvl3pPr>
            <a:lvl4pPr marL="685800" indent="0">
              <a:lnSpc>
                <a:spcPct val="100000"/>
              </a:lnSpc>
              <a:buNone/>
              <a:defRPr sz="3600" b="1">
                <a:solidFill>
                  <a:schemeClr val="bg1"/>
                </a:solidFill>
              </a:defRPr>
            </a:lvl4pPr>
            <a:lvl5pPr marL="914400" indent="0">
              <a:lnSpc>
                <a:spcPct val="100000"/>
              </a:lnSpc>
              <a:buNone/>
              <a:defRPr sz="3200" b="1">
                <a:solidFill>
                  <a:schemeClr val="bg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95408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tatement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891284"/>
            <a:ext cx="11579352" cy="1133856"/>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EA8851A9-1959-C54C-A050-24BB5C598FE4}" type="datetime1">
              <a:rPr lang="en-US" smtClean="0"/>
              <a:pPr/>
              <a:t>10/5/2025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1011936"/>
            <a:ext cx="8481400" cy="5211064"/>
          </a:xfrm>
        </p:spPr>
        <p:txBody>
          <a:bodyPr anchor="t">
            <a:noAutofit/>
          </a:bodyPr>
          <a:lstStyle>
            <a:lvl1pPr marL="0" indent="0">
              <a:lnSpc>
                <a:spcPct val="100000"/>
              </a:lnSpc>
              <a:buNone/>
              <a:defRPr sz="5000" b="1">
                <a:solidFill>
                  <a:schemeClr val="bg1"/>
                </a:solidFill>
              </a:defRPr>
            </a:lvl1pPr>
            <a:lvl2pPr marL="228600" indent="0">
              <a:lnSpc>
                <a:spcPct val="100000"/>
              </a:lnSpc>
              <a:buNone/>
              <a:defRPr sz="4400" b="1">
                <a:solidFill>
                  <a:schemeClr val="bg1"/>
                </a:solidFill>
              </a:defRPr>
            </a:lvl2pPr>
            <a:lvl3pPr marL="457200" indent="0">
              <a:lnSpc>
                <a:spcPct val="100000"/>
              </a:lnSpc>
              <a:buNone/>
              <a:defRPr sz="4000" b="1">
                <a:solidFill>
                  <a:schemeClr val="bg1"/>
                </a:solidFill>
              </a:defRPr>
            </a:lvl3pPr>
            <a:lvl4pPr marL="685800" indent="0">
              <a:lnSpc>
                <a:spcPct val="100000"/>
              </a:lnSpc>
              <a:buNone/>
              <a:defRPr sz="3600" b="1">
                <a:solidFill>
                  <a:schemeClr val="bg1"/>
                </a:solidFill>
              </a:defRPr>
            </a:lvl4pPr>
            <a:lvl5pPr marL="914400" indent="0">
              <a:lnSpc>
                <a:spcPct val="100000"/>
              </a:lnSpc>
              <a:buNone/>
              <a:defRPr sz="3200" b="1">
                <a:solidFill>
                  <a:schemeClr val="bg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68504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Statement 4">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891284"/>
            <a:ext cx="11579352" cy="1133856"/>
          </a:xfrm>
        </p:spPr>
        <p:txBody>
          <a:bodyPr/>
          <a:lstStyle>
            <a:lvl1pPr>
              <a:defRPr cap="all" baseline="0">
                <a:solidFill>
                  <a:schemeClr val="accent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accent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accent1"/>
                </a:solidFill>
              </a:defRPr>
            </a:lvl1pPr>
          </a:lstStyle>
          <a:p>
            <a:fld id="{432BBD40-9FB7-E148-AC1B-3919D230BEB1}" type="datetime1">
              <a:rPr lang="en-US" smtClean="0"/>
              <a:pPr/>
              <a:t>10/5/2025</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8" y="1011936"/>
            <a:ext cx="9074511" cy="5211064"/>
          </a:xfrm>
        </p:spPr>
        <p:txBody>
          <a:bodyPr anchor="b">
            <a:noAutofit/>
          </a:bodyPr>
          <a:lstStyle>
            <a:lvl1pPr marL="0" indent="0">
              <a:lnSpc>
                <a:spcPct val="100000"/>
              </a:lnSpc>
              <a:buNone/>
              <a:defRPr sz="6000" b="1" i="0" u="sng">
                <a:solidFill>
                  <a:schemeClr val="accent1"/>
                </a:solidFill>
                <a:latin typeface="+mj-lt"/>
              </a:defRPr>
            </a:lvl1pPr>
            <a:lvl2pPr marL="228600" indent="0">
              <a:lnSpc>
                <a:spcPct val="100000"/>
              </a:lnSpc>
              <a:buNone/>
              <a:defRPr sz="4400" b="1" i="0">
                <a:solidFill>
                  <a:schemeClr val="accent1"/>
                </a:solidFill>
                <a:latin typeface="+mj-lt"/>
              </a:defRPr>
            </a:lvl2pPr>
            <a:lvl3pPr marL="457200" indent="0">
              <a:lnSpc>
                <a:spcPct val="100000"/>
              </a:lnSpc>
              <a:buNone/>
              <a:defRPr sz="4000" b="1" i="0">
                <a:solidFill>
                  <a:schemeClr val="accent1"/>
                </a:solidFill>
                <a:latin typeface="+mj-lt"/>
              </a:defRPr>
            </a:lvl3pPr>
            <a:lvl4pPr marL="685800" indent="0">
              <a:lnSpc>
                <a:spcPct val="100000"/>
              </a:lnSpc>
              <a:buNone/>
              <a:defRPr sz="3600" b="1" i="0">
                <a:solidFill>
                  <a:schemeClr val="accent1"/>
                </a:solidFill>
                <a:latin typeface="+mj-lt"/>
              </a:defRPr>
            </a:lvl4pPr>
            <a:lvl5pPr marL="914400" indent="0">
              <a:lnSpc>
                <a:spcPct val="100000"/>
              </a:lnSpc>
              <a:buNone/>
              <a:defRPr sz="3200" b="1" i="0">
                <a:solidFill>
                  <a:schemeClr val="accent1"/>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80430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577005" y="5475284"/>
            <a:ext cx="9037984" cy="747715"/>
          </a:xfrm>
        </p:spPr>
        <p:txBody>
          <a:bodyPr anchor="ctr">
            <a:normAutofit/>
          </a:bodyPr>
          <a:lstStyle>
            <a:lvl1pPr>
              <a:lnSpc>
                <a:spcPct val="120000"/>
              </a:lnSpc>
              <a:defRPr sz="2000" u="none">
                <a:solidFill>
                  <a:schemeClr val="bg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6B7B831F-0525-DF47-A6D2-509FE238C6D0}" type="datetime1">
              <a:rPr lang="en-US" smtClean="0"/>
              <a:pPr/>
              <a:t>10/5/2025</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577004" y="1005779"/>
            <a:ext cx="9037985" cy="4103745"/>
          </a:xfrm>
        </p:spPr>
        <p:txBody>
          <a:bodyPr anchor="ctr">
            <a:normAutofit/>
          </a:bodyPr>
          <a:lstStyle>
            <a:lvl1pPr marL="164592" indent="-164592">
              <a:lnSpc>
                <a:spcPct val="100000"/>
              </a:lnSpc>
              <a:spcBef>
                <a:spcPts val="0"/>
              </a:spcBef>
              <a:buNone/>
              <a:defRPr sz="6000">
                <a:solidFill>
                  <a:schemeClr val="bg1"/>
                </a:solidFill>
                <a:latin typeface="+mj-lt"/>
              </a:defRPr>
            </a:lvl1pPr>
          </a:lstStyle>
          <a:p>
            <a:pPr lvl="0"/>
            <a:r>
              <a:rPr lang="en-US"/>
              <a:t>Click to add Quote</a:t>
            </a:r>
          </a:p>
        </p:txBody>
      </p:sp>
    </p:spTree>
    <p:extLst>
      <p:ext uri="{BB962C8B-B14F-4D97-AF65-F5344CB8AC3E}">
        <p14:creationId xmlns:p14="http://schemas.microsoft.com/office/powerpoint/2010/main" val="306903786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569066" y="5475285"/>
            <a:ext cx="9045923" cy="747715"/>
          </a:xfrm>
        </p:spPr>
        <p:txBody>
          <a:bodyPr anchor="ctr">
            <a:normAutofit/>
          </a:bodyPr>
          <a:lstStyle>
            <a:lvl1pPr>
              <a:lnSpc>
                <a:spcPct val="120000"/>
              </a:lnSpc>
              <a:defRPr sz="2000" u="none">
                <a:solidFill>
                  <a:schemeClr val="tx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1"/>
                </a:solidFill>
              </a:defRPr>
            </a:lvl1pPr>
          </a:lstStyle>
          <a:p>
            <a:fld id="{543EBDBC-CFAC-9946-A2F3-D6402690E4D2}" type="datetime1">
              <a:rPr lang="en-US" smtClean="0"/>
              <a:pPr/>
              <a:t>10/5/2025</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569066" y="1001715"/>
            <a:ext cx="9053874" cy="4107810"/>
          </a:xfrm>
        </p:spPr>
        <p:txBody>
          <a:bodyPr anchor="b">
            <a:normAutofit/>
          </a:bodyPr>
          <a:lstStyle>
            <a:lvl1pPr marL="164592" indent="-164592">
              <a:lnSpc>
                <a:spcPct val="100000"/>
              </a:lnSpc>
              <a:spcBef>
                <a:spcPts val="0"/>
              </a:spcBef>
              <a:buNone/>
              <a:defRPr sz="6000">
                <a:solidFill>
                  <a:schemeClr val="tx1"/>
                </a:solidFill>
                <a:latin typeface="+mj-lt"/>
              </a:defRPr>
            </a:lvl1pPr>
          </a:lstStyle>
          <a:p>
            <a:pPr lvl="0"/>
            <a:r>
              <a:rPr lang="en-US"/>
              <a:t>Click to add Quote</a:t>
            </a:r>
          </a:p>
        </p:txBody>
      </p:sp>
    </p:spTree>
    <p:extLst>
      <p:ext uri="{BB962C8B-B14F-4D97-AF65-F5344CB8AC3E}">
        <p14:creationId xmlns:p14="http://schemas.microsoft.com/office/powerpoint/2010/main" val="633403001"/>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28" y="5475285"/>
            <a:ext cx="9074512" cy="747715"/>
          </a:xfrm>
        </p:spPr>
        <p:txBody>
          <a:bodyPr anchor="ctr">
            <a:normAutofit/>
          </a:bodyPr>
          <a:lstStyle>
            <a:lvl1pPr>
              <a:lnSpc>
                <a:spcPct val="120000"/>
              </a:lnSpc>
              <a:defRPr sz="2000" u="none">
                <a:solidFill>
                  <a:schemeClr val="bg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F542C378-8FD2-C449-B7AA-6F7022066293}" type="datetime1">
              <a:rPr lang="en-US" smtClean="0"/>
              <a:pPr/>
              <a:t>10/5/2025</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8" y="1011936"/>
            <a:ext cx="9037985" cy="3716590"/>
          </a:xfrm>
        </p:spPr>
        <p:txBody>
          <a:bodyPr anchor="ctr">
            <a:normAutofit/>
          </a:bodyPr>
          <a:lstStyle>
            <a:lvl1pPr marL="164592" indent="-164592">
              <a:lnSpc>
                <a:spcPct val="100000"/>
              </a:lnSpc>
              <a:spcBef>
                <a:spcPts val="0"/>
              </a:spcBef>
              <a:buNone/>
              <a:defRPr sz="6000">
                <a:solidFill>
                  <a:schemeClr val="bg1"/>
                </a:solidFill>
                <a:latin typeface="+mj-lt"/>
              </a:defRPr>
            </a:lvl1pPr>
          </a:lstStyle>
          <a:p>
            <a:pPr lvl="0"/>
            <a:r>
              <a:rPr lang="en-US"/>
              <a:t>Click to add Quote</a:t>
            </a:r>
          </a:p>
        </p:txBody>
      </p:sp>
    </p:spTree>
    <p:extLst>
      <p:ext uri="{BB962C8B-B14F-4D97-AF65-F5344CB8AC3E}">
        <p14:creationId xmlns:p14="http://schemas.microsoft.com/office/powerpoint/2010/main" val="18158825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Quot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30" y="640203"/>
            <a:ext cx="10923934" cy="1099006"/>
          </a:xfrm>
        </p:spPr>
        <p:txBody>
          <a:bodyPr anchor="t">
            <a:normAutofit/>
          </a:bodyPr>
          <a:lstStyle>
            <a:lvl1pPr>
              <a:lnSpc>
                <a:spcPct val="120000"/>
              </a:lnSpc>
              <a:defRPr sz="2000" u="none">
                <a:solidFill>
                  <a:schemeClr val="tx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1"/>
                </a:solidFill>
              </a:defRPr>
            </a:lvl1pPr>
          </a:lstStyle>
          <a:p>
            <a:fld id="{55AA9746-49E3-1D49-A044-597FC2272B5D}" type="datetime1">
              <a:rPr lang="en-US" smtClean="0"/>
              <a:pPr/>
              <a:t>10/5/2025</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2120209"/>
            <a:ext cx="10923935" cy="4102791"/>
          </a:xfrm>
        </p:spPr>
        <p:txBody>
          <a:bodyPr anchor="b">
            <a:normAutofit/>
          </a:bodyPr>
          <a:lstStyle>
            <a:lvl1pPr marL="164592" indent="-164592">
              <a:lnSpc>
                <a:spcPct val="100000"/>
              </a:lnSpc>
              <a:spcBef>
                <a:spcPts val="0"/>
              </a:spcBef>
              <a:buNone/>
              <a:defRPr sz="6000" b="0" i="0">
                <a:solidFill>
                  <a:schemeClr val="tx1"/>
                </a:solidFill>
                <a:latin typeface="+mn-lt"/>
              </a:defRPr>
            </a:lvl1pPr>
          </a:lstStyle>
          <a:p>
            <a:pPr lvl="0"/>
            <a:r>
              <a:rPr lang="en-US"/>
              <a:t>Click to add Quote</a:t>
            </a:r>
          </a:p>
        </p:txBody>
      </p:sp>
    </p:spTree>
    <p:extLst>
      <p:ext uri="{BB962C8B-B14F-4D97-AF65-F5344CB8AC3E}">
        <p14:creationId xmlns:p14="http://schemas.microsoft.com/office/powerpoint/2010/main" val="3647606217"/>
      </p:ext>
    </p:extLst>
  </p:cSld>
  <p:clrMapOvr>
    <a:overrideClrMapping bg1="dk1" tx1="lt1" bg2="dk2" tx2="lt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5">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30" y="1001715"/>
            <a:ext cx="10923934" cy="747715"/>
          </a:xfrm>
        </p:spPr>
        <p:txBody>
          <a:bodyPr anchor="t">
            <a:normAutofit/>
          </a:bodyPr>
          <a:lstStyle>
            <a:lvl1pPr>
              <a:lnSpc>
                <a:spcPct val="120000"/>
              </a:lnSpc>
              <a:defRPr sz="2000" u="none">
                <a:solidFill>
                  <a:schemeClr val="accent1"/>
                </a:solidFill>
                <a:latin typeface="+mj-lt"/>
              </a:defRPr>
            </a:lvl1pPr>
          </a:lstStyle>
          <a:p>
            <a:r>
              <a:rPr lang="en-US"/>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accent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accent1"/>
                </a:solidFill>
              </a:defRPr>
            </a:lvl1pPr>
          </a:lstStyle>
          <a:p>
            <a:fld id="{55AA9746-49E3-1D49-A044-597FC2272B5D}" type="datetime1">
              <a:rPr lang="en-US" smtClean="0"/>
              <a:pPr/>
              <a:t>10/5/2025</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2120209"/>
            <a:ext cx="10923935" cy="4102791"/>
          </a:xfrm>
        </p:spPr>
        <p:txBody>
          <a:bodyPr anchor="b">
            <a:normAutofit/>
          </a:bodyPr>
          <a:lstStyle>
            <a:lvl1pPr marL="164592" indent="-164592">
              <a:lnSpc>
                <a:spcPct val="100000"/>
              </a:lnSpc>
              <a:spcBef>
                <a:spcPts val="0"/>
              </a:spcBef>
              <a:buNone/>
              <a:defRPr sz="6000" b="0" i="0">
                <a:solidFill>
                  <a:schemeClr val="accent1"/>
                </a:solidFill>
                <a:latin typeface="+mn-lt"/>
              </a:defRPr>
            </a:lvl1pPr>
          </a:lstStyle>
          <a:p>
            <a:pPr lvl="0"/>
            <a:r>
              <a:rPr lang="en-US"/>
              <a:t>Click to add Quote</a:t>
            </a:r>
          </a:p>
        </p:txBody>
      </p:sp>
    </p:spTree>
    <p:extLst>
      <p:ext uri="{BB962C8B-B14F-4D97-AF65-F5344CB8AC3E}">
        <p14:creationId xmlns:p14="http://schemas.microsoft.com/office/powerpoint/2010/main" val="2587229458"/>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774" y="1010613"/>
            <a:ext cx="10945189" cy="746759"/>
          </a:xfrm>
        </p:spPr>
        <p:txBody>
          <a:bodyPr/>
          <a:lstStyle>
            <a:lvl1pPr>
              <a:defRPr cap="all" baseline="0">
                <a:solidFill>
                  <a:schemeClr val="bg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bg1"/>
                </a:solidFill>
              </a:defRPr>
            </a:lvl1pPr>
          </a:lstStyle>
          <a:p>
            <a:fld id="{CB7BE2A0-CBC1-A842-B334-0B3B571BCC28}" type="datetime1">
              <a:rPr lang="en-US" smtClean="0"/>
              <a:pPr/>
              <a:t>10/5/2025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34028" y="2129474"/>
            <a:ext cx="5271473" cy="409352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283941" y="2129475"/>
            <a:ext cx="5274021" cy="409352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37427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34028" y="1010614"/>
            <a:ext cx="10923934" cy="746760"/>
          </a:xfrm>
        </p:spPr>
        <p:txBody>
          <a:bodyPr/>
          <a:lstStyle>
            <a:lvl1pPr>
              <a:defRPr cap="all" baseline="0">
                <a:solidFill>
                  <a:schemeClr val="bg1"/>
                </a:solidFill>
              </a:defRPr>
            </a:lvl1pPr>
          </a:lstStyle>
          <a:p>
            <a:r>
              <a:rPr lang="en-US"/>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bg1"/>
                </a:solidFill>
              </a:defRPr>
            </a:lvl1pPr>
          </a:lstStyle>
          <a:p>
            <a:fld id="{354D687F-3261-A345-B9E7-76DD0579BB9D}" type="datetime1">
              <a:rPr lang="en-US" smtClean="0"/>
              <a:pPr/>
              <a:t>10/5/2025</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34028" y="2120575"/>
            <a:ext cx="5271474" cy="375613"/>
          </a:xfrm>
        </p:spPr>
        <p:txBody>
          <a:bodyPr anchor="b">
            <a:normAutofit/>
          </a:bodyPr>
          <a:lstStyle>
            <a:lvl1pPr marL="0" indent="0">
              <a:lnSpc>
                <a:spcPct val="90000"/>
              </a:lnSpc>
              <a:buNone/>
              <a:defRPr sz="2000" b="1" cap="all" baseline="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3940" y="2120575"/>
            <a:ext cx="5274023" cy="375614"/>
          </a:xfrm>
        </p:spPr>
        <p:txBody>
          <a:bodyPr anchor="b">
            <a:normAutofit/>
          </a:bodyPr>
          <a:lstStyle>
            <a:lvl1pPr marL="0" indent="0">
              <a:lnSpc>
                <a:spcPct val="90000"/>
              </a:lnSpc>
              <a:buNone/>
              <a:defRPr sz="2000" b="1" cap="all" baseline="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34028" y="2877190"/>
            <a:ext cx="5266092" cy="334581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286500" y="2877190"/>
            <a:ext cx="5271464" cy="334581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46233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34029" y="1011936"/>
            <a:ext cx="10923935" cy="1865254"/>
          </a:xfrm>
        </p:spPr>
        <p:txBody>
          <a:bodyPr/>
          <a:lstStyle>
            <a:lvl1pPr>
              <a:defRPr cap="all" baseline="0">
                <a:solidFill>
                  <a:schemeClr val="bg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bg1"/>
                </a:solidFill>
              </a:defRPr>
            </a:lvl1pPr>
          </a:lstStyle>
          <a:p>
            <a:fld id="{25C9DF99-DDC2-894B-B2EC-BE93B405C6CB}" type="datetime1">
              <a:rPr lang="en-US" smtClean="0"/>
              <a:pPr/>
              <a:t>10/5/2025</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275817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1"/>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bg1"/>
                </a:solidFill>
              </a:defRPr>
            </a:lvl1pPr>
          </a:lstStyle>
          <a:p>
            <a:fld id="{C7E1AAE6-D11F-2F46-A437-EC693200CDD7}" type="datetime1">
              <a:rPr lang="en-US" smtClean="0"/>
              <a:pPr/>
              <a:t>10/5/2025</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5503307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34029" y="996695"/>
            <a:ext cx="3763961" cy="1314426"/>
          </a:xfrm>
        </p:spPr>
        <p:txBody>
          <a:bodyPr anchor="t">
            <a:normAutofit/>
          </a:bodyPr>
          <a:lstStyle>
            <a:lvl1pPr>
              <a:defRPr sz="2800" cap="all" baseline="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lvl1pPr>
              <a:defRPr>
                <a:solidFill>
                  <a:schemeClr val="tx1"/>
                </a:solidFill>
              </a:defRPr>
            </a:lvl1pPr>
          </a:lstStyle>
          <a:p>
            <a:fld id="{3D95903C-EDC1-ED4F-958F-696903391605}" type="datetime1">
              <a:rPr lang="en-US" smtClean="0"/>
              <a:pPr/>
              <a:t>10/5/2025</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34028" y="2495234"/>
            <a:ext cx="3763961" cy="3727766"/>
          </a:xfrm>
        </p:spPr>
        <p:txBody>
          <a:bodyPr anchor="t">
            <a:normAutofit/>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970474" y="1005779"/>
            <a:ext cx="6604492" cy="5217221"/>
          </a:xfrm>
        </p:spPr>
        <p:txBody>
          <a:bodyP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5055492"/>
      </p:ext>
    </p:extLst>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7" y="630936"/>
            <a:ext cx="3793283" cy="2246253"/>
          </a:xfrm>
        </p:spPr>
        <p:txBody>
          <a:bodyPr anchor="t">
            <a:normAutofit/>
          </a:bodyPr>
          <a:lstStyle>
            <a:lvl1pPr>
              <a:defRPr sz="2800" cap="all" baseline="0">
                <a:solidFill>
                  <a:schemeClr val="bg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lvl1pPr>
              <a:defRPr>
                <a:solidFill>
                  <a:schemeClr val="bg1"/>
                </a:solidFill>
              </a:defRPr>
            </a:lvl1pPr>
          </a:lstStyle>
          <a:p>
            <a:r>
              <a:rPr lang="en-US"/>
              <a:t>SHAPING THE FUTURE OF OUR INDUSTRY</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lvl1pPr>
              <a:defRPr>
                <a:solidFill>
                  <a:schemeClr val="bg1"/>
                </a:solidFill>
              </a:defRPr>
            </a:lvl1pPr>
          </a:lstStyle>
          <a:p>
            <a:fld id="{B0DC713B-25C9-B74A-9BBC-A695A5E98312}" type="datetime1">
              <a:rPr lang="en-US" smtClean="0"/>
              <a:pPr/>
              <a:t>10/5/2025</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34021" y="3242949"/>
            <a:ext cx="3763969" cy="3017826"/>
          </a:xfrm>
        </p:spPr>
        <p:txBody>
          <a:bodyPr anchor="b"/>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4962523" y="630937"/>
            <a:ext cx="6616830" cy="5592064"/>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132649805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8" y="982085"/>
            <a:ext cx="7538425" cy="1895105"/>
          </a:xfrm>
        </p:spPr>
        <p:txBody>
          <a:bodyPr anchor="b">
            <a:no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1D5279E-0E3B-B54D-9B59-E121D9B3AFDB}"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34028" y="3242949"/>
            <a:ext cx="10923935" cy="2980051"/>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2394673"/>
      </p:ext>
    </p:extLst>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381760"/>
            <a:ext cx="8481400" cy="1852292"/>
          </a:xfrm>
        </p:spPr>
        <p:txBody>
          <a:bodyPr anchor="b">
            <a:noAutofit/>
          </a:bodyPr>
          <a:lstStyle>
            <a:lvl1pPr>
              <a:defRPr sz="6000" cap="all" baseline="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4C9E747C-1B1C-1345-96BA-B9E64C23A7BC}"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4029" y="3614097"/>
            <a:ext cx="8481400" cy="1861187"/>
          </a:xfrm>
        </p:spPr>
        <p:txBody>
          <a:bodyPr>
            <a:noAutofit/>
          </a:bodyPr>
          <a:lstStyle>
            <a:lvl1pPr marL="0" indent="0">
              <a:buNone/>
              <a:defRPr sz="2400">
                <a:solidFill>
                  <a:schemeClr val="tx1"/>
                </a:solidFill>
              </a:defRPr>
            </a:lvl1pPr>
            <a:lvl2pPr marL="228600" indent="0">
              <a:buNone/>
              <a:defRPr sz="2000">
                <a:solidFill>
                  <a:schemeClr val="tx1"/>
                </a:solidFill>
              </a:defRPr>
            </a:lvl2pPr>
            <a:lvl3pPr marL="457200" indent="0">
              <a:buNone/>
              <a:defRPr sz="1800">
                <a:solidFill>
                  <a:schemeClr val="tx1"/>
                </a:solidFill>
              </a:defRPr>
            </a:lvl3pPr>
            <a:lvl4pPr marL="685800" indent="0">
              <a:buNone/>
              <a:defRPr sz="1600">
                <a:solidFill>
                  <a:schemeClr val="tx1"/>
                </a:solidFill>
              </a:defRPr>
            </a:lvl4pPr>
            <a:lvl5pPr marL="914400" indent="0">
              <a:buNone/>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32122885"/>
      </p:ext>
    </p:extLst>
  </p:cSld>
  <p:clrMapOvr>
    <a:overrideClrMapping bg1="dk1" tx1="lt1" bg2="dk2" tx2="lt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clusion 3">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381760"/>
            <a:ext cx="7731038" cy="3346766"/>
          </a:xfrm>
        </p:spPr>
        <p:txBody>
          <a:bodyPr anchor="b">
            <a:noAutofit/>
          </a:bodyPr>
          <a:lstStyle>
            <a:lvl1pPr>
              <a:defRPr sz="6000" cap="all" baseline="0">
                <a:solidFill>
                  <a:schemeClr val="accent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accent1"/>
                </a:solidFill>
              </a:defRPr>
            </a:lvl1pPr>
          </a:lstStyle>
          <a:p>
            <a:r>
              <a:rPr lang="en-US"/>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accent1"/>
                </a:solidFill>
              </a:defRPr>
            </a:lvl1pPr>
          </a:lstStyle>
          <a:p>
            <a:fld id="{09DA23C4-A9FB-DB4A-B7DD-A0A5161EF3E0}" type="datetime1">
              <a:rPr lang="en-US" smtClean="0"/>
              <a:pPr/>
              <a:t>10/5/2025</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4029" y="5109526"/>
            <a:ext cx="6595450" cy="1113474"/>
          </a:xfrm>
        </p:spPr>
        <p:txBody>
          <a:bodyPr>
            <a:noAutofit/>
          </a:bodyPr>
          <a:lstStyle>
            <a:lvl1pPr marL="0" indent="0">
              <a:buNone/>
              <a:defRPr sz="2000" b="1" i="0">
                <a:solidFill>
                  <a:schemeClr val="accent1"/>
                </a:solidFill>
                <a:latin typeface="+mj-lt"/>
              </a:defRPr>
            </a:lvl1pPr>
            <a:lvl2pPr marL="228600" indent="0">
              <a:buNone/>
              <a:defRPr sz="2000" b="1" i="0">
                <a:solidFill>
                  <a:schemeClr val="accent1"/>
                </a:solidFill>
                <a:latin typeface="+mj-lt"/>
              </a:defRPr>
            </a:lvl2pPr>
            <a:lvl3pPr marL="457200" indent="0">
              <a:buNone/>
              <a:defRPr sz="2000" b="1" i="0">
                <a:solidFill>
                  <a:schemeClr val="accent1"/>
                </a:solidFill>
                <a:latin typeface="+mj-lt"/>
              </a:defRPr>
            </a:lvl3pPr>
            <a:lvl4pPr marL="685800" indent="0">
              <a:buNone/>
              <a:defRPr sz="2000" b="1" i="0">
                <a:solidFill>
                  <a:schemeClr val="accent1"/>
                </a:solidFill>
                <a:latin typeface="+mj-lt"/>
              </a:defRPr>
            </a:lvl4pPr>
            <a:lvl5pPr marL="914400" indent="0">
              <a:buNone/>
              <a:defRPr sz="2000" b="1" i="0">
                <a:solidFill>
                  <a:schemeClr val="accent1"/>
                </a:solidFill>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602788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34029" y="1001714"/>
            <a:ext cx="10923935" cy="1494476"/>
          </a:xfrm>
          <a:prstGeom prst="rect">
            <a:avLst/>
          </a:prstGeom>
        </p:spPr>
        <p:txBody>
          <a:bodyPr vert="horz" lIns="91440" tIns="45720" rIns="91440" bIns="45720" rtlCol="0" anchor="t">
            <a:noAutofit/>
          </a:bodyPr>
          <a:lstStyle/>
          <a:p>
            <a:r>
              <a:rPr lang="en-US"/>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9708540" y="0"/>
            <a:ext cx="914400" cy="630936"/>
          </a:xfrm>
          <a:prstGeom prst="rect">
            <a:avLst/>
          </a:prstGeom>
        </p:spPr>
        <p:txBody>
          <a:bodyPr vert="horz" lIns="91440" tIns="45720" rIns="91440" bIns="45720" rtlCol="0" anchor="ctr"/>
          <a:lstStyle>
            <a:lvl1pPr algn="r">
              <a:defRPr sz="900">
                <a:solidFill>
                  <a:schemeClr val="bg1"/>
                </a:solidFill>
                <a:latin typeface="+mj-lt"/>
              </a:defRPr>
            </a:lvl1pPr>
          </a:lstStyle>
          <a:p>
            <a:fld id="{D90E5A07-4FDA-D34C-BE60-17876FEEBAA5}" type="datetime1">
              <a:rPr lang="en-US" smtClean="0"/>
              <a:pPr/>
              <a:t>10/5/2025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34029" y="0"/>
            <a:ext cx="3657600" cy="630936"/>
          </a:xfrm>
          <a:prstGeom prst="rect">
            <a:avLst/>
          </a:prstGeom>
        </p:spPr>
        <p:txBody>
          <a:bodyPr vert="horz" lIns="91440" tIns="45720" rIns="91440" bIns="45720" rtlCol="0" anchor="ctr"/>
          <a:lstStyle>
            <a:lvl1pPr algn="l">
              <a:defRPr sz="900">
                <a:solidFill>
                  <a:schemeClr val="bg1"/>
                </a:solidFill>
                <a:latin typeface="+mj-lt"/>
              </a:defRPr>
            </a:lvl1pPr>
          </a:lstStyle>
          <a:p>
            <a:r>
              <a:rPr lang="en-US"/>
              <a:t>SHAPING THE FUTURE OF OUR INDUSTRY</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009324" y="0"/>
            <a:ext cx="548640" cy="630936"/>
          </a:xfrm>
          <a:prstGeom prst="rect">
            <a:avLst/>
          </a:prstGeom>
        </p:spPr>
        <p:txBody>
          <a:bodyPr vert="horz" lIns="91440" tIns="45720" rIns="91440" bIns="45720" rtlCol="0" anchor="ctr"/>
          <a:lstStyle>
            <a:lvl1pPr algn="r">
              <a:defRPr sz="900" b="1" i="0">
                <a:solidFill>
                  <a:schemeClr val="bg1"/>
                </a:solidFill>
                <a:latin typeface="+mj-lt"/>
              </a:defRPr>
            </a:lvl1pPr>
          </a:lstStyle>
          <a:p>
            <a:fld id="{CC057153-B650-4DEB-B370-79DDCFDCE934}" type="slidenum">
              <a:rPr lang="en-US" smtClean="0"/>
              <a:pPr/>
              <a:t>‹#›</a:t>
            </a:fld>
            <a:endParaRPr lang="en-US"/>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34029" y="2877190"/>
            <a:ext cx="10923935" cy="334581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9973695"/>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9" r:id="rId5"/>
    <p:sldLayoutId id="2147483780" r:id="rId6"/>
    <p:sldLayoutId id="2147483781" r:id="rId7"/>
    <p:sldLayoutId id="2147483782" r:id="rId8"/>
    <p:sldLayoutId id="2147483832" r:id="rId9"/>
    <p:sldLayoutId id="2147483783" r:id="rId10"/>
    <p:sldLayoutId id="214748383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 id="2147483794" r:id="rId22"/>
    <p:sldLayoutId id="2147483795" r:id="rId23"/>
    <p:sldLayoutId id="2147483796" r:id="rId24"/>
    <p:sldLayoutId id="2147483797" r:id="rId25"/>
    <p:sldLayoutId id="2147483798" r:id="rId26"/>
    <p:sldLayoutId id="2147483799" r:id="rId27"/>
    <p:sldLayoutId id="2147483800" r:id="rId28"/>
    <p:sldLayoutId id="2147483801" r:id="rId29"/>
    <p:sldLayoutId id="2147483802" r:id="rId30"/>
    <p:sldLayoutId id="2147483803" r:id="rId31"/>
    <p:sldLayoutId id="2147483804" r:id="rId32"/>
    <p:sldLayoutId id="2147483805" r:id="rId33"/>
    <p:sldLayoutId id="2147483806" r:id="rId34"/>
    <p:sldLayoutId id="2147483807" r:id="rId35"/>
    <p:sldLayoutId id="2147483808" r:id="rId36"/>
    <p:sldLayoutId id="2147483809" r:id="rId37"/>
    <p:sldLayoutId id="2147483810" r:id="rId38"/>
    <p:sldLayoutId id="2147483811" r:id="rId39"/>
    <p:sldLayoutId id="2147483812" r:id="rId40"/>
    <p:sldLayoutId id="2147483813" r:id="rId41"/>
    <p:sldLayoutId id="2147483814" r:id="rId42"/>
    <p:sldLayoutId id="2147483834" r:id="rId43"/>
    <p:sldLayoutId id="2147483815" r:id="rId44"/>
    <p:sldLayoutId id="2147483816" r:id="rId45"/>
    <p:sldLayoutId id="2147483817" r:id="rId46"/>
    <p:sldLayoutId id="2147483818" r:id="rId47"/>
    <p:sldLayoutId id="2147483819" r:id="rId48"/>
    <p:sldLayoutId id="2147483820" r:id="rId49"/>
    <p:sldLayoutId id="2147483821" r:id="rId50"/>
    <p:sldLayoutId id="2147483822" r:id="rId51"/>
    <p:sldLayoutId id="2147483835" r:id="rId52"/>
    <p:sldLayoutId id="2147483823" r:id="rId53"/>
    <p:sldLayoutId id="2147483824" r:id="rId54"/>
    <p:sldLayoutId id="2147483825" r:id="rId55"/>
    <p:sldLayoutId id="2147483826" r:id="rId56"/>
    <p:sldLayoutId id="2147483827" r:id="rId57"/>
    <p:sldLayoutId id="2147483828" r:id="rId58"/>
    <p:sldLayoutId id="2147483829" r:id="rId59"/>
    <p:sldLayoutId id="2147483830" r:id="rId60"/>
    <p:sldLayoutId id="2147483831" r:id="rId61"/>
  </p:sldLayoutIdLst>
  <p:hf sldNum="0" hdr="0" ftr="0" dt="0"/>
  <p:txStyles>
    <p:titleStyle>
      <a:lvl1pPr algn="l" defTabSz="914400" rtl="0" eaLnBrk="1" latinLnBrk="0" hangingPunct="1">
        <a:lnSpc>
          <a:spcPct val="90000"/>
        </a:lnSpc>
        <a:spcBef>
          <a:spcPct val="0"/>
        </a:spcBef>
        <a:buNone/>
        <a:defRPr sz="6000" b="1" u="sng"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bg1"/>
          </a:solidFill>
          <a:latin typeface="+mn-lt"/>
          <a:ea typeface="+mn-ea"/>
          <a:cs typeface="+mn-cs"/>
        </a:defRPr>
      </a:lvl1pPr>
      <a:lvl2pPr marL="457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2pPr>
      <a:lvl3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914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bg1"/>
          </a:solidFill>
          <a:latin typeface="+mn-lt"/>
          <a:ea typeface="+mn-ea"/>
          <a:cs typeface="+mn-cs"/>
        </a:defRPr>
      </a:lvl4pPr>
      <a:lvl5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4.xml.rels><?xml version="1.0" encoding="UTF-8" standalone="yes"?>
<Relationships xmlns="http://schemas.openxmlformats.org/package/2006/relationships"><Relationship Id="rId3" Type="http://schemas.openxmlformats.org/officeDocument/2006/relationships/hyperlink" Target="https://tfromtech.blogspot.com/2016/04/microsoft-word.html" TargetMode="External"/><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hyperlink" Target="https://worditout.com/word-cloud/181693" TargetMode="External"/><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2.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cambridge.org/core/journals/bjpsych-advances/article/email-in-healthcare-pros-cons-and-efficient-use/57CF2D21E20BE6D7B30519BBC0FEBCCD#ref17" TargetMode="Externa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hyperlink" Target="http://www.cuidando.es/internet-y-salud-en-las-organizaciones-sanitarias-alguien-no-se-esta-enterando-de-nada/" TargetMode="External"/><Relationship Id="rId2" Type="http://schemas.openxmlformats.org/officeDocument/2006/relationships/image" Target="../media/image32.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hyperlink" Target="http://www.pngall.com/team-png/download/12898" TargetMode="External"/><Relationship Id="rId2" Type="http://schemas.openxmlformats.org/officeDocument/2006/relationships/image" Target="../media/image33.png"/><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2.jpeg"/></Relationships>
</file>

<file path=ppt/slides/_rels/slide14.xml.rels><?xml version="1.0" encoding="UTF-8" standalone="yes"?>
<Relationships xmlns="http://schemas.openxmlformats.org/package/2006/relationships"><Relationship Id="rId3" Type="http://schemas.openxmlformats.org/officeDocument/2006/relationships/hyperlink" Target="http://www.microsoft.com/en-us/microsoft-365/outlook/calender-ap#benefits-of-using-an-online-calender" TargetMode="External"/><Relationship Id="rId2" Type="http://schemas.openxmlformats.org/officeDocument/2006/relationships/hyperlink" Target="https://www.presentationskills.me/advantages-and-disadvantages-of-microsoft-word/" TargetMode="External"/><Relationship Id="rId1" Type="http://schemas.openxmlformats.org/officeDocument/2006/relationships/slideLayout" Target="../slideLayouts/slideLayout2.xml"/><Relationship Id="rId4" Type="http://schemas.openxmlformats.org/officeDocument/2006/relationships/hyperlink" Target="https://www.this.nhs.uk/insights/article/microsoft-office-365-benefit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68007B7-6E54-B207-60B1-31C47729A6E0}"/>
              </a:ext>
            </a:extLst>
          </p:cNvPr>
          <p:cNvSpPr>
            <a:spLocks noGrp="1"/>
          </p:cNvSpPr>
          <p:nvPr>
            <p:ph type="ctrTitle"/>
          </p:nvPr>
        </p:nvSpPr>
        <p:spPr>
          <a:xfrm>
            <a:off x="1180370" y="3121792"/>
            <a:ext cx="3386529" cy="2371555"/>
          </a:xfrm>
        </p:spPr>
        <p:txBody>
          <a:bodyPr/>
          <a:lstStyle/>
          <a:p>
            <a:pPr algn="ctr" rtl="0"/>
            <a:r>
              <a:rPr lang="en-US" sz="1200" b="0" i="1" u="none" baseline="0">
                <a:latin typeface="Arial"/>
                <a:ea typeface="Segoe UI"/>
                <a:cs typeface="Segoe UI"/>
              </a:rPr>
              <a:t>Unit 1 Assessment 1 presentation</a:t>
            </a:r>
            <a:r>
              <a:rPr lang="en-US" sz="1200" b="0" u="none">
                <a:latin typeface="Arial"/>
                <a:ea typeface="Segoe UI"/>
                <a:cs typeface="Segoe UI"/>
              </a:rPr>
              <a:t>​</a:t>
            </a:r>
          </a:p>
          <a:p>
            <a:pPr marL="342900" indent="-182880" algn="ctr">
              <a:buFont typeface="Garamond,Serif"/>
              <a:buChar char="◦"/>
            </a:pPr>
            <a:endParaRPr lang="en-US" sz="1200" b="0" u="none">
              <a:latin typeface="Arial"/>
              <a:ea typeface="Segoe UI"/>
              <a:cs typeface="Arial"/>
            </a:endParaRPr>
          </a:p>
          <a:p>
            <a:pPr algn="ctr" rtl="0"/>
            <a:r>
              <a:rPr lang="en-US" sz="1200" b="0" i="1" u="none" baseline="0">
                <a:latin typeface="Arial"/>
                <a:ea typeface="Segoe UI"/>
                <a:cs typeface="Segoe UI"/>
              </a:rPr>
              <a:t>Angy Carolan - 2509406</a:t>
            </a:r>
            <a:r>
              <a:rPr lang="en-US" sz="1200" b="0" u="none">
                <a:latin typeface="Arial"/>
                <a:ea typeface="Segoe UI"/>
                <a:cs typeface="Segoe UI"/>
              </a:rPr>
              <a:t>​</a:t>
            </a:r>
          </a:p>
          <a:p>
            <a:pPr algn="ctr" rtl="0"/>
            <a:r>
              <a:rPr lang="en-US" sz="1200" b="0" i="1" u="none" baseline="0">
                <a:latin typeface="Arial"/>
                <a:ea typeface="Segoe UI"/>
                <a:cs typeface="Segoe UI"/>
              </a:rPr>
              <a:t>Amrita Kaur- 2505384</a:t>
            </a:r>
            <a:r>
              <a:rPr lang="en-US" sz="1200" b="0" u="none">
                <a:latin typeface="Arial"/>
                <a:ea typeface="Segoe UI"/>
                <a:cs typeface="Segoe UI"/>
              </a:rPr>
              <a:t>​</a:t>
            </a:r>
          </a:p>
          <a:p>
            <a:pPr algn="ctr" rtl="0"/>
            <a:r>
              <a:rPr lang="en-US" sz="1200" b="0" i="1" u="none" baseline="0" err="1">
                <a:latin typeface="Arial"/>
                <a:ea typeface="Segoe UI"/>
                <a:cs typeface="Segoe UI"/>
              </a:rPr>
              <a:t>Gurdith</a:t>
            </a:r>
            <a:r>
              <a:rPr lang="en-US" sz="1200" b="0" i="1" u="none" baseline="0">
                <a:latin typeface="Arial"/>
                <a:ea typeface="Segoe UI"/>
                <a:cs typeface="Segoe UI"/>
              </a:rPr>
              <a:t> Barkar- 2506015</a:t>
            </a:r>
            <a:r>
              <a:rPr lang="en-US" sz="1200" b="0" u="none">
                <a:latin typeface="Arial"/>
                <a:ea typeface="Segoe UI"/>
                <a:cs typeface="Segoe UI"/>
              </a:rPr>
              <a:t>​</a:t>
            </a:r>
          </a:p>
          <a:p>
            <a:pPr algn="ctr" rtl="0"/>
            <a:r>
              <a:rPr lang="en-US" sz="1200" b="0" i="1" u="none" baseline="0">
                <a:latin typeface="Arial"/>
                <a:ea typeface="Segoe UI"/>
                <a:cs typeface="Segoe UI"/>
              </a:rPr>
              <a:t>Katya Pinheiro- 2413723</a:t>
            </a:r>
            <a:r>
              <a:rPr lang="en-US" sz="1200" b="0" u="none">
                <a:latin typeface="Arial"/>
                <a:ea typeface="Segoe UI"/>
                <a:cs typeface="Segoe UI"/>
              </a:rPr>
              <a:t>​</a:t>
            </a:r>
          </a:p>
          <a:p>
            <a:pPr algn="ctr" rtl="0"/>
            <a:r>
              <a:rPr lang="en-US" sz="1200" b="0" i="1" u="none" baseline="0">
                <a:latin typeface="Arial"/>
                <a:ea typeface="Segoe UI"/>
                <a:cs typeface="Segoe UI"/>
              </a:rPr>
              <a:t> Rachel Hathaway - 2509405</a:t>
            </a:r>
            <a:r>
              <a:rPr lang="en-US" sz="1200" b="0" u="none">
                <a:latin typeface="Arial"/>
                <a:ea typeface="Segoe UI"/>
                <a:cs typeface="Segoe UI"/>
              </a:rPr>
              <a:t>​</a:t>
            </a:r>
          </a:p>
          <a:p>
            <a:pPr algn="ctr"/>
            <a:r>
              <a:rPr lang="en-US" sz="1200" b="0" i="1" u="none" baseline="0">
                <a:latin typeface="Arial"/>
                <a:ea typeface="Segoe UI"/>
                <a:cs typeface="Segoe UI"/>
              </a:rPr>
              <a:t>Lecturer Anita-Tahsin Ahmed</a:t>
            </a:r>
            <a:br>
              <a:rPr lang="en-US" sz="1200" b="0" i="1" u="none">
                <a:latin typeface="Arial"/>
                <a:ea typeface="Segoe UI"/>
                <a:cs typeface="Segoe UI"/>
              </a:rPr>
            </a:br>
            <a:r>
              <a:rPr lang="en-US" sz="1200" b="0" u="none">
                <a:latin typeface="Arial"/>
                <a:ea typeface="Segoe UI"/>
                <a:cs typeface="Segoe UI"/>
              </a:rPr>
              <a:t>​</a:t>
            </a:r>
          </a:p>
          <a:p>
            <a:pPr algn="ctr" rtl="0"/>
            <a:r>
              <a:rPr lang="en-US" sz="1200" b="0" i="1" u="none" baseline="0">
                <a:latin typeface="Arial"/>
                <a:ea typeface="Segoe UI"/>
                <a:cs typeface="Segoe UI"/>
              </a:rPr>
              <a:t>LCHS4007 </a:t>
            </a:r>
            <a:r>
              <a:rPr lang="en-US" sz="1200" b="0" u="none">
                <a:latin typeface="Arial"/>
                <a:ea typeface="Segoe UI"/>
                <a:cs typeface="Segoe UI"/>
              </a:rPr>
              <a:t>​</a:t>
            </a:r>
          </a:p>
          <a:p>
            <a:pPr algn="ctr" rtl="0"/>
            <a:r>
              <a:rPr lang="en-US" sz="1200" b="0" i="1" u="none" baseline="0">
                <a:latin typeface="Arial"/>
                <a:ea typeface="Segoe UI"/>
                <a:cs typeface="Segoe UI"/>
              </a:rPr>
              <a:t>7/10/25</a:t>
            </a:r>
            <a:endParaRPr lang="en-US" sz="1200" b="0" u="none">
              <a:solidFill>
                <a:srgbClr val="000000"/>
              </a:solidFill>
              <a:latin typeface="Arial"/>
              <a:cs typeface="Arial"/>
            </a:endParaRPr>
          </a:p>
        </p:txBody>
      </p:sp>
      <p:sp>
        <p:nvSpPr>
          <p:cNvPr id="6" name="Subtitle 5">
            <a:extLst>
              <a:ext uri="{FF2B5EF4-FFF2-40B4-BE49-F238E27FC236}">
                <a16:creationId xmlns:a16="http://schemas.microsoft.com/office/drawing/2014/main" id="{BDE37C8C-B9EB-77D8-9402-9E66A29BE49B}"/>
              </a:ext>
            </a:extLst>
          </p:cNvPr>
          <p:cNvSpPr>
            <a:spLocks noGrp="1"/>
          </p:cNvSpPr>
          <p:nvPr>
            <p:ph type="subTitle" idx="1"/>
          </p:nvPr>
        </p:nvSpPr>
        <p:spPr>
          <a:xfrm>
            <a:off x="345706" y="259499"/>
            <a:ext cx="4714880" cy="1494474"/>
          </a:xfrm>
        </p:spPr>
        <p:txBody>
          <a:bodyPr anchor="b">
            <a:normAutofit/>
          </a:bodyPr>
          <a:lstStyle/>
          <a:p>
            <a:pPr algn="ctr"/>
            <a:r>
              <a:rPr lang="en-US" sz="2400" b="1">
                <a:latin typeface="Arial"/>
                <a:cs typeface="Arial"/>
              </a:rPr>
              <a:t>DIGITAL SKILLS AND RESEARCH METHODS</a:t>
            </a:r>
            <a:endParaRPr lang="en-US"/>
          </a:p>
        </p:txBody>
      </p:sp>
      <p:pic>
        <p:nvPicPr>
          <p:cNvPr id="2" name="Picture 1" descr="A row of multi-story buildings&#10;&#10;AI-generated content may be incorrect.">
            <a:extLst>
              <a:ext uri="{FF2B5EF4-FFF2-40B4-BE49-F238E27FC236}">
                <a16:creationId xmlns:a16="http://schemas.microsoft.com/office/drawing/2014/main" id="{96E9C262-84BC-AD99-6801-2F865D07017B}"/>
              </a:ext>
            </a:extLst>
          </p:cNvPr>
          <p:cNvPicPr>
            <a:picLocks noChangeAspect="1"/>
          </p:cNvPicPr>
          <p:nvPr/>
        </p:nvPicPr>
        <p:blipFill>
          <a:blip r:embed="rId2"/>
          <a:stretch>
            <a:fillRect/>
          </a:stretch>
        </p:blipFill>
        <p:spPr>
          <a:xfrm>
            <a:off x="5905502" y="58224"/>
            <a:ext cx="6286498" cy="6741552"/>
          </a:xfrm>
          <a:prstGeom prst="rect">
            <a:avLst/>
          </a:prstGeom>
          <a:noFill/>
        </p:spPr>
      </p:pic>
    </p:spTree>
    <p:extLst>
      <p:ext uri="{BB962C8B-B14F-4D97-AF65-F5344CB8AC3E}">
        <p14:creationId xmlns:p14="http://schemas.microsoft.com/office/powerpoint/2010/main" val="396911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B9519-237E-F154-0775-DC5A3CDF75BA}"/>
              </a:ext>
            </a:extLst>
          </p:cNvPr>
          <p:cNvSpPr>
            <a:spLocks noGrp="1"/>
          </p:cNvSpPr>
          <p:nvPr>
            <p:ph type="title"/>
          </p:nvPr>
        </p:nvSpPr>
        <p:spPr>
          <a:xfrm>
            <a:off x="634028" y="1001715"/>
            <a:ext cx="4714881" cy="1108746"/>
          </a:xfrm>
        </p:spPr>
        <p:txBody>
          <a:bodyPr anchor="t">
            <a:normAutofit fontScale="90000"/>
          </a:bodyPr>
          <a:lstStyle/>
          <a:p>
            <a:pPr algn="ctr"/>
            <a:r>
              <a:rPr lang="en-US" sz="2700" u="none">
                <a:latin typeface="Arial"/>
                <a:cs typeface="Arial"/>
              </a:rPr>
              <a:t>Introduction for sunrise residential care home</a:t>
            </a:r>
            <a:endParaRPr lang="en-US">
              <a:latin typeface="Arial"/>
              <a:cs typeface="Arial"/>
            </a:endParaRPr>
          </a:p>
        </p:txBody>
      </p:sp>
      <p:sp>
        <p:nvSpPr>
          <p:cNvPr id="3" name="Content Placeholder 2">
            <a:extLst>
              <a:ext uri="{FF2B5EF4-FFF2-40B4-BE49-F238E27FC236}">
                <a16:creationId xmlns:a16="http://schemas.microsoft.com/office/drawing/2014/main" id="{638ACC6B-C7FD-0935-2022-57CCC9D64B5D}"/>
              </a:ext>
            </a:extLst>
          </p:cNvPr>
          <p:cNvSpPr>
            <a:spLocks noGrp="1"/>
          </p:cNvSpPr>
          <p:nvPr>
            <p:ph sz="quarter" idx="14"/>
          </p:nvPr>
        </p:nvSpPr>
        <p:spPr>
          <a:xfrm>
            <a:off x="634029" y="2515204"/>
            <a:ext cx="4714881" cy="3707796"/>
          </a:xfrm>
        </p:spPr>
        <p:txBody>
          <a:bodyPr vert="horz" lIns="91440" tIns="45720" rIns="91440" bIns="45720" rtlCol="0" anchor="t">
            <a:normAutofit/>
          </a:bodyPr>
          <a:lstStyle/>
          <a:p>
            <a:pPr marL="0" indent="0">
              <a:spcBef>
                <a:spcPct val="0"/>
              </a:spcBef>
              <a:spcAft>
                <a:spcPct val="35000"/>
              </a:spcAft>
              <a:buNone/>
            </a:pPr>
            <a:r>
              <a:rPr lang="en-GB">
                <a:latin typeface="Arial"/>
                <a:cs typeface="Arial"/>
              </a:rPr>
              <a:t>In  this assignment we will be looking at the advantages and the disadvantages of using Microsoft word and outlook, along with the impact of digital skills and digital safety.</a:t>
            </a:r>
          </a:p>
          <a:p>
            <a:pPr marL="0" indent="0">
              <a:spcBef>
                <a:spcPct val="0"/>
              </a:spcBef>
              <a:spcAft>
                <a:spcPct val="35000"/>
              </a:spcAft>
              <a:buNone/>
            </a:pPr>
            <a:endParaRPr lang="en-GB">
              <a:latin typeface="Arial"/>
              <a:cs typeface="Arial"/>
            </a:endParaRPr>
          </a:p>
          <a:p>
            <a:pPr marL="0" indent="0">
              <a:spcBef>
                <a:spcPct val="0"/>
              </a:spcBef>
              <a:spcAft>
                <a:spcPct val="35000"/>
              </a:spcAft>
              <a:buNone/>
            </a:pPr>
            <a:r>
              <a:rPr lang="en-GB">
                <a:latin typeface="Arial"/>
                <a:cs typeface="Arial"/>
              </a:rPr>
              <a:t>We will then link that back to how and why word and outlook may or not be beneficial to use in the sunrise residential care home for service users who suffer with dementia mobility skills and long-term health conditions.</a:t>
            </a:r>
            <a:endParaRPr lang="en-US">
              <a:latin typeface="Arial"/>
              <a:cs typeface="Arial"/>
            </a:endParaRPr>
          </a:p>
        </p:txBody>
      </p:sp>
      <p:pic>
        <p:nvPicPr>
          <p:cNvPr id="6" name="Picture 5" descr="A sidewalk and trees in front of a brick building&#10;&#10;AI-generated content may be incorrect.">
            <a:extLst>
              <a:ext uri="{FF2B5EF4-FFF2-40B4-BE49-F238E27FC236}">
                <a16:creationId xmlns:a16="http://schemas.microsoft.com/office/drawing/2014/main" id="{FD659F2C-DD11-CF15-A04D-747D887A499A}"/>
              </a:ext>
            </a:extLst>
          </p:cNvPr>
          <p:cNvPicPr>
            <a:picLocks noChangeAspect="1"/>
          </p:cNvPicPr>
          <p:nvPr/>
        </p:nvPicPr>
        <p:blipFill>
          <a:blip r:embed="rId3"/>
          <a:srcRect l="9175" r="22075"/>
          <a:stretch>
            <a:fillRect/>
          </a:stretch>
        </p:blipFill>
        <p:spPr>
          <a:xfrm>
            <a:off x="5905502" y="10"/>
            <a:ext cx="6286498" cy="6857990"/>
          </a:xfrm>
          <a:prstGeom prst="rect">
            <a:avLst/>
          </a:prstGeom>
          <a:noFill/>
        </p:spPr>
      </p:pic>
    </p:spTree>
    <p:extLst>
      <p:ext uri="{BB962C8B-B14F-4D97-AF65-F5344CB8AC3E}">
        <p14:creationId xmlns:p14="http://schemas.microsoft.com/office/powerpoint/2010/main" val="3664579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34DC541-DF27-5B9A-CDEC-CDD430E2FA96}"/>
              </a:ext>
            </a:extLst>
          </p:cNvPr>
          <p:cNvSpPr>
            <a:spLocks noGrp="1"/>
          </p:cNvSpPr>
          <p:nvPr>
            <p:ph type="title"/>
          </p:nvPr>
        </p:nvSpPr>
        <p:spPr>
          <a:xfrm>
            <a:off x="634028" y="406765"/>
            <a:ext cx="10923934" cy="746760"/>
          </a:xfrm>
        </p:spPr>
        <p:txBody>
          <a:bodyPr/>
          <a:lstStyle/>
          <a:p>
            <a:pPr algn="ctr"/>
            <a:r>
              <a:rPr lang="en-GB" sz="2400" u="none">
                <a:latin typeface="Arial"/>
                <a:cs typeface="Arial"/>
              </a:rPr>
              <a:t>What are the benefits and limitations of word?</a:t>
            </a:r>
            <a:endParaRPr lang="en-US">
              <a:latin typeface="Arial"/>
              <a:cs typeface="Arial"/>
            </a:endParaRPr>
          </a:p>
        </p:txBody>
      </p:sp>
      <p:sp>
        <p:nvSpPr>
          <p:cNvPr id="4" name="Text Placeholder 3">
            <a:extLst>
              <a:ext uri="{FF2B5EF4-FFF2-40B4-BE49-F238E27FC236}">
                <a16:creationId xmlns:a16="http://schemas.microsoft.com/office/drawing/2014/main" id="{8C43CFD0-01F8-DA82-53E6-1521BF63D896}"/>
              </a:ext>
            </a:extLst>
          </p:cNvPr>
          <p:cNvSpPr>
            <a:spLocks noGrp="1"/>
          </p:cNvSpPr>
          <p:nvPr>
            <p:ph type="body" idx="1"/>
          </p:nvPr>
        </p:nvSpPr>
        <p:spPr>
          <a:xfrm>
            <a:off x="821767" y="1524227"/>
            <a:ext cx="5271474" cy="375613"/>
          </a:xfrm>
        </p:spPr>
        <p:txBody>
          <a:bodyPr/>
          <a:lstStyle/>
          <a:p>
            <a:pPr algn="ctr"/>
            <a:r>
              <a:rPr lang="en-GB">
                <a:latin typeface="Arial"/>
                <a:cs typeface="Arial"/>
              </a:rPr>
              <a:t>Benefits </a:t>
            </a:r>
            <a:endParaRPr lang="en-US"/>
          </a:p>
        </p:txBody>
      </p:sp>
      <p:sp>
        <p:nvSpPr>
          <p:cNvPr id="5" name="Text Placeholder 4">
            <a:extLst>
              <a:ext uri="{FF2B5EF4-FFF2-40B4-BE49-F238E27FC236}">
                <a16:creationId xmlns:a16="http://schemas.microsoft.com/office/drawing/2014/main" id="{66B99411-FFBC-C05D-CE51-F0E577439457}"/>
              </a:ext>
            </a:extLst>
          </p:cNvPr>
          <p:cNvSpPr>
            <a:spLocks noGrp="1"/>
          </p:cNvSpPr>
          <p:nvPr>
            <p:ph type="body" sz="quarter" idx="3"/>
          </p:nvPr>
        </p:nvSpPr>
        <p:spPr>
          <a:xfrm>
            <a:off x="6405418" y="1524227"/>
            <a:ext cx="5274023" cy="375614"/>
          </a:xfrm>
        </p:spPr>
        <p:txBody>
          <a:bodyPr/>
          <a:lstStyle/>
          <a:p>
            <a:pPr algn="ctr"/>
            <a:r>
              <a:rPr lang="en-GB">
                <a:latin typeface="Arial"/>
                <a:cs typeface="Arial"/>
              </a:rPr>
              <a:t>Limitations </a:t>
            </a:r>
            <a:endParaRPr lang="en-US"/>
          </a:p>
        </p:txBody>
      </p:sp>
      <p:sp>
        <p:nvSpPr>
          <p:cNvPr id="6" name="Text Placeholder 5">
            <a:extLst>
              <a:ext uri="{FF2B5EF4-FFF2-40B4-BE49-F238E27FC236}">
                <a16:creationId xmlns:a16="http://schemas.microsoft.com/office/drawing/2014/main" id="{89484741-9AB4-5CC3-8829-5ED61CA59753}"/>
              </a:ext>
            </a:extLst>
          </p:cNvPr>
          <p:cNvSpPr>
            <a:spLocks noGrp="1"/>
          </p:cNvSpPr>
          <p:nvPr>
            <p:ph type="body" sz="quarter" idx="13"/>
          </p:nvPr>
        </p:nvSpPr>
        <p:spPr>
          <a:xfrm>
            <a:off x="634028" y="1907448"/>
            <a:ext cx="5266092" cy="4546839"/>
          </a:xfrm>
        </p:spPr>
        <p:txBody>
          <a:bodyPr vert="horz" lIns="91440" tIns="45720" rIns="91440" bIns="45720" rtlCol="0" anchor="t">
            <a:noAutofit/>
          </a:bodyPr>
          <a:lstStyle/>
          <a:p>
            <a:pPr>
              <a:lnSpc>
                <a:spcPct val="120000"/>
              </a:lnSpc>
              <a:buFont typeface="Calibri,Sans-Serif" panose="020B0604020202020204" pitchFamily="34" charset="0"/>
              <a:buChar char="-"/>
            </a:pPr>
            <a:endParaRPr lang="en-GB" sz="800">
              <a:latin typeface="Arial"/>
              <a:cs typeface="Arial"/>
            </a:endParaRPr>
          </a:p>
          <a:p>
            <a:pPr>
              <a:lnSpc>
                <a:spcPct val="120000"/>
              </a:lnSpc>
              <a:buFont typeface="Calibri,Sans-Serif" panose="020B0604020202020204" pitchFamily="34" charset="0"/>
              <a:buChar char="-"/>
            </a:pPr>
            <a:r>
              <a:rPr lang="en-GB" sz="900">
                <a:latin typeface="Arial"/>
                <a:cs typeface="Arial"/>
              </a:rPr>
              <a:t>Microsoft word is easily accessible to anyone with different ages and variety of skills , One fact about word that I think links to service users in the residential care home is that word offers a grammar and</a:t>
            </a:r>
            <a:r>
              <a:rPr lang="en-GB" sz="900" b="1">
                <a:latin typeface="Arial"/>
                <a:cs typeface="Arial"/>
              </a:rPr>
              <a:t> </a:t>
            </a:r>
            <a:r>
              <a:rPr lang="en-GB" sz="900">
                <a:latin typeface="Arial"/>
                <a:cs typeface="Arial"/>
              </a:rPr>
              <a:t>spelling check to make sure that documents are free of errors and</a:t>
            </a:r>
            <a:r>
              <a:rPr lang="en-GB" sz="900" i="1">
                <a:latin typeface="Arial"/>
                <a:cs typeface="Arial"/>
              </a:rPr>
              <a:t> professional. </a:t>
            </a:r>
            <a:endParaRPr lang="en-US" sz="900">
              <a:latin typeface="Arial"/>
              <a:cs typeface="Arial"/>
            </a:endParaRPr>
          </a:p>
          <a:p>
            <a:pPr>
              <a:lnSpc>
                <a:spcPct val="120000"/>
              </a:lnSpc>
              <a:buFont typeface="Calibri,Sans-Serif" panose="020B0604020202020204" pitchFamily="34" charset="0"/>
              <a:buChar char="-"/>
            </a:pPr>
            <a:r>
              <a:rPr lang="en-GB" sz="900">
                <a:latin typeface="Arial"/>
                <a:cs typeface="Arial"/>
              </a:rPr>
              <a:t>Word helps with future planning , residents inside the care home can make a list of daily tasks they would like to carry out during that specific day, which can then be  accessed by staff members inside the care home.  If for example, residents with dementia were to forget of an activity that they had planned for the day showing them the plan on Microsoft word will prevent the confusion or emotional service users once reminded. </a:t>
            </a:r>
            <a:endParaRPr lang="en-US" sz="900">
              <a:latin typeface="Arial"/>
              <a:cs typeface="Arial"/>
            </a:endParaRPr>
          </a:p>
          <a:p>
            <a:pPr>
              <a:lnSpc>
                <a:spcPct val="120000"/>
              </a:lnSpc>
              <a:buFont typeface="Calibri,Sans-Serif" panose="020B0604020202020204" pitchFamily="34" charset="0"/>
              <a:buChar char="-"/>
            </a:pPr>
            <a:r>
              <a:rPr lang="en-GB" sz="900">
                <a:latin typeface="Arial"/>
                <a:cs typeface="Arial"/>
              </a:rPr>
              <a:t>Enhanced communication which means there will be a more updated and better way of communicating with other staff members residents, family and friends. Ensuring that important confidential information is shared on a need to know basis and understood whilst making a secure and safe environment for those we work for and with.</a:t>
            </a:r>
            <a:endParaRPr lang="en-US" sz="900">
              <a:latin typeface="Arial"/>
              <a:cs typeface="Arial"/>
            </a:endParaRPr>
          </a:p>
          <a:p>
            <a:pPr>
              <a:lnSpc>
                <a:spcPct val="120000"/>
              </a:lnSpc>
              <a:buFont typeface="Calibri,Sans-Serif" panose="020B0604020202020204" pitchFamily="34" charset="0"/>
              <a:buChar char="-"/>
            </a:pPr>
            <a:r>
              <a:rPr lang="en-GB" sz="900">
                <a:latin typeface="Arial"/>
                <a:cs typeface="Arial"/>
              </a:rPr>
              <a:t>As healthcare professionals we stride to provide the best duty of care we are able to give . Microsoft is a tool on which we can use work securely on multiple devices. The use of word can help staff at the care home to quickly make reports, update care plans send emails which is less time consuming. </a:t>
            </a:r>
            <a:endParaRPr lang="en-US" sz="900">
              <a:latin typeface="Arial"/>
              <a:cs typeface="Arial"/>
            </a:endParaRPr>
          </a:p>
          <a:p>
            <a:pPr>
              <a:lnSpc>
                <a:spcPct val="120000"/>
              </a:lnSpc>
              <a:buFont typeface="Calibri,Sans-Serif" panose="020B0604020202020204" pitchFamily="34" charset="0"/>
              <a:buChar char="-"/>
            </a:pPr>
            <a:r>
              <a:rPr lang="en-GB" sz="900">
                <a:latin typeface="Arial"/>
                <a:cs typeface="Arial"/>
              </a:rPr>
              <a:t>Using words means that staff can spend less time doing formal documentation rather then, being digital and not having to do repetitive work and can use extra time with resident who require support. Staff who will use Microsoft word can stay updated in the loop rather than having to constantly check paperwork . Task reminders are also available on Microsoft such as smart scheduling, for medication checks , care reviews, automatic reminders and training.</a:t>
            </a:r>
            <a:endParaRPr lang="en-GB" sz="900"/>
          </a:p>
        </p:txBody>
      </p:sp>
      <p:sp>
        <p:nvSpPr>
          <p:cNvPr id="7" name="Text Placeholder 6">
            <a:extLst>
              <a:ext uri="{FF2B5EF4-FFF2-40B4-BE49-F238E27FC236}">
                <a16:creationId xmlns:a16="http://schemas.microsoft.com/office/drawing/2014/main" id="{DDE7F3BC-DC1C-F4D5-74C6-6EA59AA6E662}"/>
              </a:ext>
            </a:extLst>
          </p:cNvPr>
          <p:cNvSpPr>
            <a:spLocks noGrp="1"/>
          </p:cNvSpPr>
          <p:nvPr>
            <p:ph type="body" sz="quarter" idx="14"/>
          </p:nvPr>
        </p:nvSpPr>
        <p:spPr>
          <a:xfrm>
            <a:off x="6098761" y="2280842"/>
            <a:ext cx="5271464" cy="3345810"/>
          </a:xfrm>
        </p:spPr>
        <p:txBody>
          <a:bodyPr vert="horz" lIns="91440" tIns="45720" rIns="91440" bIns="45720" rtlCol="0" anchor="t">
            <a:noAutofit/>
          </a:bodyPr>
          <a:lstStyle/>
          <a:p>
            <a:pPr>
              <a:lnSpc>
                <a:spcPct val="120000"/>
              </a:lnSpc>
            </a:pPr>
            <a:r>
              <a:rPr lang="en-GB" sz="900">
                <a:latin typeface="Arial"/>
                <a:cs typeface="Arial"/>
              </a:rPr>
              <a:t>Microsoft word is a risk as important documents can be easily deleted/compromised making it a failure of poor security for the elderlies living at the care home that rely on being protected.</a:t>
            </a:r>
            <a:endParaRPr lang="en-US" sz="900">
              <a:latin typeface="Arial"/>
              <a:cs typeface="Arial"/>
            </a:endParaRPr>
          </a:p>
          <a:p>
            <a:pPr>
              <a:lnSpc>
                <a:spcPct val="120000"/>
              </a:lnSpc>
            </a:pPr>
            <a:r>
              <a:rPr lang="en-GB" sz="900">
                <a:latin typeface="Arial"/>
                <a:cs typeface="Arial"/>
              </a:rPr>
              <a:t>having access to computer/devices is very limited as it's expensive to own a device, as well as pay a subscription to use desktop app such as word being one of the main applications.</a:t>
            </a:r>
            <a:endParaRPr lang="en-US" sz="900">
              <a:latin typeface="Arial"/>
              <a:cs typeface="Arial"/>
            </a:endParaRPr>
          </a:p>
          <a:p>
            <a:pPr>
              <a:lnSpc>
                <a:spcPct val="120000"/>
              </a:lnSpc>
            </a:pPr>
            <a:r>
              <a:rPr lang="en-GB" sz="900">
                <a:latin typeface="Arial"/>
                <a:cs typeface="Arial"/>
              </a:rPr>
              <a:t>those that don’t have access to the latest model will suffer loss on private information not being saveable, along with data loss.</a:t>
            </a:r>
            <a:endParaRPr lang="en-US" sz="900">
              <a:latin typeface="Arial"/>
              <a:cs typeface="Arial"/>
            </a:endParaRPr>
          </a:p>
          <a:p>
            <a:pPr>
              <a:lnSpc>
                <a:spcPct val="120000"/>
              </a:lnSpc>
            </a:pPr>
            <a:r>
              <a:rPr lang="en-GB" sz="900">
                <a:latin typeface="Arial"/>
                <a:cs typeface="Arial"/>
              </a:rPr>
              <a:t>There are now systems which are up to date and running on a faster software so you can rely on better utilities for example, google documents which has better functionalities.</a:t>
            </a:r>
            <a:endParaRPr lang="en-US" sz="900">
              <a:latin typeface="Arial"/>
              <a:cs typeface="Arial"/>
            </a:endParaRPr>
          </a:p>
          <a:p>
            <a:pPr>
              <a:lnSpc>
                <a:spcPct val="120000"/>
              </a:lnSpc>
            </a:pPr>
            <a:r>
              <a:rPr lang="en-GB" sz="900">
                <a:latin typeface="Arial"/>
                <a:cs typeface="Arial"/>
              </a:rPr>
              <a:t>Software like word can be a confusing platform to use as some would find it to be over complicated as they’ve had too many features to even understand unnecessary option.</a:t>
            </a:r>
          </a:p>
          <a:p>
            <a:pPr>
              <a:lnSpc>
                <a:spcPct val="120000"/>
              </a:lnSpc>
            </a:pPr>
            <a:r>
              <a:rPr lang="en-GB" sz="900">
                <a:solidFill>
                  <a:srgbClr val="FFFFFF"/>
                </a:solidFill>
                <a:latin typeface="Arial"/>
                <a:cs typeface="Arial"/>
              </a:rPr>
              <a:t>The </a:t>
            </a:r>
            <a:r>
              <a:rPr lang="en-GB" sz="900" err="1">
                <a:solidFill>
                  <a:srgbClr val="FFFFFF"/>
                </a:solidFill>
                <a:latin typeface="Arial"/>
                <a:cs typeface="Arial"/>
              </a:rPr>
              <a:t>nhs</a:t>
            </a:r>
            <a:r>
              <a:rPr lang="en-GB" sz="900">
                <a:solidFill>
                  <a:srgbClr val="FFFFFF"/>
                </a:solidFill>
                <a:latin typeface="Arial"/>
                <a:cs typeface="Arial"/>
              </a:rPr>
              <a:t> has a duty of care under (data protection act) to ensure valid data is secured confidential and sensitive data including </a:t>
            </a:r>
            <a:r>
              <a:rPr lang="en-GB" sz="900" err="1">
                <a:solidFill>
                  <a:srgbClr val="FFFFFF"/>
                </a:solidFill>
                <a:latin typeface="Arial"/>
                <a:cs typeface="Arial"/>
              </a:rPr>
              <a:t>microsoft</a:t>
            </a:r>
            <a:r>
              <a:rPr lang="en-GB" sz="900">
                <a:solidFill>
                  <a:srgbClr val="FFFFFF"/>
                </a:solidFill>
                <a:latin typeface="Arial"/>
                <a:cs typeface="Arial"/>
              </a:rPr>
              <a:t> word. </a:t>
            </a:r>
            <a:r>
              <a:rPr lang="en-GB" sz="900" err="1">
                <a:solidFill>
                  <a:srgbClr val="FFFFFF"/>
                </a:solidFill>
                <a:latin typeface="Arial"/>
                <a:cs typeface="Arial"/>
              </a:rPr>
              <a:t>Micrsosoft</a:t>
            </a:r>
            <a:r>
              <a:rPr lang="en-GB" sz="900">
                <a:solidFill>
                  <a:srgbClr val="FFFFFF"/>
                </a:solidFill>
                <a:latin typeface="Arial"/>
                <a:cs typeface="Arial"/>
              </a:rPr>
              <a:t> word </a:t>
            </a:r>
          </a:p>
          <a:p>
            <a:pPr>
              <a:lnSpc>
                <a:spcPct val="120000"/>
              </a:lnSpc>
            </a:pPr>
            <a:endParaRPr lang="en-GB" sz="900">
              <a:solidFill>
                <a:srgbClr val="FFFFFF"/>
              </a:solidFill>
              <a:latin typeface="Arial"/>
              <a:cs typeface="Arial"/>
            </a:endParaRPr>
          </a:p>
          <a:p>
            <a:pPr>
              <a:lnSpc>
                <a:spcPct val="120000"/>
              </a:lnSpc>
            </a:pPr>
            <a:endParaRPr lang="en-GB" sz="800">
              <a:solidFill>
                <a:srgbClr val="000000"/>
              </a:solidFill>
              <a:latin typeface="Arial"/>
              <a:cs typeface="Arial"/>
            </a:endParaRPr>
          </a:p>
          <a:p>
            <a:pPr>
              <a:lnSpc>
                <a:spcPct val="120000"/>
              </a:lnSpc>
              <a:buFont typeface="Calibri,Sans-Serif" panose="020B0604020202020204" pitchFamily="34" charset="0"/>
              <a:buChar char="-"/>
            </a:pPr>
            <a:endParaRPr lang="en-GB" sz="800">
              <a:solidFill>
                <a:srgbClr val="000000"/>
              </a:solidFill>
              <a:latin typeface="Arial"/>
              <a:cs typeface="Arial"/>
            </a:endParaRPr>
          </a:p>
        </p:txBody>
      </p:sp>
    </p:spTree>
    <p:extLst>
      <p:ext uri="{BB962C8B-B14F-4D97-AF65-F5344CB8AC3E}">
        <p14:creationId xmlns:p14="http://schemas.microsoft.com/office/powerpoint/2010/main" val="1751885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E1035-8D68-F005-F111-ACF819C4224F}"/>
              </a:ext>
            </a:extLst>
          </p:cNvPr>
          <p:cNvSpPr>
            <a:spLocks noGrp="1"/>
          </p:cNvSpPr>
          <p:nvPr>
            <p:ph type="title"/>
          </p:nvPr>
        </p:nvSpPr>
        <p:spPr>
          <a:xfrm>
            <a:off x="634022" y="1001715"/>
            <a:ext cx="3385529" cy="5221285"/>
          </a:xfrm>
        </p:spPr>
        <p:txBody>
          <a:bodyPr anchor="t">
            <a:normAutofit/>
          </a:bodyPr>
          <a:lstStyle/>
          <a:p>
            <a:r>
              <a:rPr lang="en-GB" sz="4200" u="none"/>
              <a:t>Benefits of </a:t>
            </a:r>
            <a:r>
              <a:rPr lang="en-GB" sz="4200" u="none" err="1"/>
              <a:t>microsoft</a:t>
            </a:r>
            <a:r>
              <a:rPr lang="en-GB" sz="4200" u="none"/>
              <a:t> word</a:t>
            </a:r>
            <a:endParaRPr lang="en-US" sz="4200"/>
          </a:p>
        </p:txBody>
      </p:sp>
      <p:sp>
        <p:nvSpPr>
          <p:cNvPr id="3" name="Content Placeholder 2">
            <a:extLst>
              <a:ext uri="{FF2B5EF4-FFF2-40B4-BE49-F238E27FC236}">
                <a16:creationId xmlns:a16="http://schemas.microsoft.com/office/drawing/2014/main" id="{C06F19AA-BCB4-6209-B280-EC8F864138B3}"/>
              </a:ext>
            </a:extLst>
          </p:cNvPr>
          <p:cNvSpPr>
            <a:spLocks noGrp="1"/>
          </p:cNvSpPr>
          <p:nvPr>
            <p:ph sz="quarter" idx="13"/>
          </p:nvPr>
        </p:nvSpPr>
        <p:spPr>
          <a:xfrm>
            <a:off x="4405935" y="1001715"/>
            <a:ext cx="7152029" cy="5221286"/>
          </a:xfrm>
        </p:spPr>
        <p:txBody>
          <a:bodyPr vert="horz" lIns="91440" tIns="45720" rIns="91440" bIns="45720" rtlCol="0">
            <a:normAutofit/>
          </a:bodyPr>
          <a:lstStyle/>
          <a:p>
            <a:pPr>
              <a:buFont typeface="Calibri,Sans-Serif" panose="020B0604020202020204" pitchFamily="34" charset="0"/>
              <a:buChar char="-"/>
            </a:pPr>
            <a:r>
              <a:rPr lang="en-GB" sz="1400"/>
              <a:t>Microsoft word is easily accessible to anyone with different ages and variety of skills , One fact about word that I think links to service users in the residential care home is that word offers a grammar and</a:t>
            </a:r>
            <a:r>
              <a:rPr lang="en-GB" sz="1400" b="1"/>
              <a:t> </a:t>
            </a:r>
            <a:r>
              <a:rPr lang="en-GB" sz="1400"/>
              <a:t>spelling check to make sure that documents are free of errors and</a:t>
            </a:r>
            <a:r>
              <a:rPr lang="en-GB" sz="1400" i="1"/>
              <a:t> professional. </a:t>
            </a:r>
            <a:endParaRPr lang="en-US" sz="1400"/>
          </a:p>
          <a:p>
            <a:pPr>
              <a:buFont typeface="Calibri,Sans-Serif" panose="020B0604020202020204" pitchFamily="34" charset="0"/>
              <a:buChar char="-"/>
            </a:pPr>
            <a:r>
              <a:rPr lang="en-GB" sz="1400"/>
              <a:t>Word helps with future planning , residents inside the care home can make a list of daily tasks they would like to carry out during that specific day, which can then be  accessed by staff members inside the care home.  If for example, residents with dementia were to forget of an activity that they had planned for the day showing them the plan on Microsoft word will prevent the confusion or emotional service users once reminded. </a:t>
            </a:r>
            <a:endParaRPr lang="en-US" sz="1400"/>
          </a:p>
          <a:p>
            <a:pPr>
              <a:buFont typeface="Calibri,Sans-Serif" panose="020B0604020202020204" pitchFamily="34" charset="0"/>
              <a:buChar char="-"/>
            </a:pPr>
            <a:r>
              <a:rPr lang="en-GB" sz="1400"/>
              <a:t>Enhanced communication which means there will be a more updated and better way of communicating with other staff members residents, family and friends. Ensuring that important confidential information is shared on a need to know basis and understood whilst making a secure and safe environment for those we work for and with.</a:t>
            </a:r>
            <a:endParaRPr lang="en-US" sz="1400"/>
          </a:p>
          <a:p>
            <a:pPr>
              <a:buFont typeface="Calibri,Sans-Serif" panose="020B0604020202020204" pitchFamily="34" charset="0"/>
              <a:buChar char="-"/>
            </a:pPr>
            <a:r>
              <a:rPr lang="en-GB" sz="1400"/>
              <a:t>As healthcare professionals we stride to provide the best duty of care we are able to give .Microsoft is a tool on which we can use work securely on multiple devices. The use of word can help staff at the care home to quickly make reports, update care plans send emails which is less time consuming. </a:t>
            </a:r>
            <a:endParaRPr lang="en-US" sz="1400"/>
          </a:p>
          <a:p>
            <a:pPr>
              <a:buFont typeface="Calibri,Sans-Serif" panose="020B0604020202020204" pitchFamily="34" charset="0"/>
              <a:buChar char="-"/>
            </a:pPr>
            <a:r>
              <a:rPr lang="en-GB" sz="1400"/>
              <a:t>Using words means that staff can spend less time doing formal documentation rather then, being digital and not having to do repetitive work and can use extra time with resident whore quire support. Staff who will use Microsoft word can stay updated in the loop rather than having to constantly check paperwork . Task reminders are also available on Microsoft such as smart scheduling, for medication checks , care reviews, automatic reminders and training.</a:t>
            </a:r>
          </a:p>
        </p:txBody>
      </p:sp>
      <p:pic>
        <p:nvPicPr>
          <p:cNvPr id="4" name="Picture 3" descr="A blue and white logo&#10;&#10;AI-generated content may be incorrect.">
            <a:extLst>
              <a:ext uri="{FF2B5EF4-FFF2-40B4-BE49-F238E27FC236}">
                <a16:creationId xmlns:a16="http://schemas.microsoft.com/office/drawing/2014/main" id="{7E0C6F9D-D143-D3D7-5900-DABBEF64ECC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79894" y="3043687"/>
            <a:ext cx="2438400" cy="2438400"/>
          </a:xfrm>
          <a:prstGeom prst="rect">
            <a:avLst/>
          </a:prstGeom>
        </p:spPr>
      </p:pic>
      <p:sp>
        <p:nvSpPr>
          <p:cNvPr id="5" name="TextBox 4">
            <a:extLst>
              <a:ext uri="{FF2B5EF4-FFF2-40B4-BE49-F238E27FC236}">
                <a16:creationId xmlns:a16="http://schemas.microsoft.com/office/drawing/2014/main" id="{479249F7-18F1-F052-0CDB-5E1FCAD944ED}"/>
              </a:ext>
            </a:extLst>
          </p:cNvPr>
          <p:cNvSpPr txBox="1"/>
          <p:nvPr/>
        </p:nvSpPr>
        <p:spPr>
          <a:xfrm>
            <a:off x="879894" y="5482087"/>
            <a:ext cx="2438400" cy="317500"/>
          </a:xfrm>
          <a:prstGeom prst="rect">
            <a:avLst/>
          </a:prstGeom>
        </p:spPr>
        <p:txBody>
          <a:bodyPr lIns="91440" tIns="45720" rIns="91440" bIns="45720" anchor="t">
            <a:normAutofit fontScale="92500" lnSpcReduction="20000"/>
          </a:bodyPr>
          <a:lstStyle/>
          <a:p>
            <a:r>
              <a:rPr lang="en-US"/>
              <a:t>(Bing, n.d.)</a:t>
            </a:r>
          </a:p>
        </p:txBody>
      </p:sp>
    </p:spTree>
    <p:extLst>
      <p:ext uri="{BB962C8B-B14F-4D97-AF65-F5344CB8AC3E}">
        <p14:creationId xmlns:p14="http://schemas.microsoft.com/office/powerpoint/2010/main" val="1008801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2A0FE-6CB0-EF8C-B971-7C6983C82A09}"/>
              </a:ext>
            </a:extLst>
          </p:cNvPr>
          <p:cNvSpPr>
            <a:spLocks noGrp="1"/>
          </p:cNvSpPr>
          <p:nvPr>
            <p:ph type="title"/>
          </p:nvPr>
        </p:nvSpPr>
        <p:spPr>
          <a:xfrm>
            <a:off x="945356" y="1001715"/>
            <a:ext cx="4347850" cy="729225"/>
          </a:xfrm>
        </p:spPr>
        <p:txBody>
          <a:bodyPr anchor="t">
            <a:normAutofit/>
          </a:bodyPr>
          <a:lstStyle/>
          <a:p>
            <a:pPr algn="ctr"/>
            <a:r>
              <a:rPr lang="en-GB" sz="2000" u="none">
                <a:latin typeface="Arial"/>
                <a:cs typeface="Arial"/>
              </a:rPr>
              <a:t>Limitations of </a:t>
            </a:r>
            <a:r>
              <a:rPr lang="en-GB" sz="2000" u="none" err="1">
                <a:latin typeface="Arial"/>
                <a:cs typeface="Arial"/>
              </a:rPr>
              <a:t>microsoft</a:t>
            </a:r>
            <a:r>
              <a:rPr lang="en-GB" sz="2000" u="none">
                <a:latin typeface="Arial"/>
                <a:cs typeface="Arial"/>
              </a:rPr>
              <a:t> word</a:t>
            </a:r>
            <a:endParaRPr lang="en-US" sz="2000">
              <a:latin typeface="Arial"/>
              <a:cs typeface="Arial"/>
            </a:endParaRPr>
          </a:p>
        </p:txBody>
      </p:sp>
      <p:sp>
        <p:nvSpPr>
          <p:cNvPr id="3" name="Content Placeholder 2">
            <a:extLst>
              <a:ext uri="{FF2B5EF4-FFF2-40B4-BE49-F238E27FC236}">
                <a16:creationId xmlns:a16="http://schemas.microsoft.com/office/drawing/2014/main" id="{A89644D0-F77C-9EE0-6C13-C927D93A1092}"/>
              </a:ext>
            </a:extLst>
          </p:cNvPr>
          <p:cNvSpPr>
            <a:spLocks noGrp="1"/>
          </p:cNvSpPr>
          <p:nvPr>
            <p:ph sz="quarter" idx="13"/>
          </p:nvPr>
        </p:nvSpPr>
        <p:spPr>
          <a:xfrm>
            <a:off x="5678425" y="1001715"/>
            <a:ext cx="6209053" cy="4855526"/>
          </a:xfrm>
        </p:spPr>
        <p:txBody>
          <a:bodyPr vert="horz" lIns="91440" tIns="45720" rIns="91440" bIns="45720" rtlCol="0">
            <a:normAutofit/>
          </a:bodyPr>
          <a:lstStyle/>
          <a:p>
            <a:r>
              <a:rPr lang="en-GB" sz="1700"/>
              <a:t>Microsoft word is a risk as important documents can be easily deleted/compromised making it a failure of poor security for the elderlies living at the care home that rely on being protected.</a:t>
            </a:r>
            <a:endParaRPr lang="en-US" sz="1700"/>
          </a:p>
          <a:p>
            <a:r>
              <a:rPr lang="en-GB" sz="1700"/>
              <a:t>having access to computer/devices is very limited as it's expensive to own a device, as well as pay a subscription to use desktop app such as word being one of the main applications.</a:t>
            </a:r>
            <a:endParaRPr lang="en-US" sz="1700"/>
          </a:p>
          <a:p>
            <a:r>
              <a:rPr lang="en-GB" sz="1700"/>
              <a:t>those that don’t have access to the latest model will suffer loss on private information not being saveable, along with data loss.</a:t>
            </a:r>
            <a:endParaRPr lang="en-US" sz="1700"/>
          </a:p>
          <a:p>
            <a:r>
              <a:rPr lang="en-GB" sz="1700"/>
              <a:t>There are now systems which are up to date and running on a faster software so you can rely on better utilities for example, google documents which has better functionalities.</a:t>
            </a:r>
            <a:endParaRPr lang="en-US" sz="1700"/>
          </a:p>
          <a:p>
            <a:r>
              <a:rPr lang="en-GB" sz="1700"/>
              <a:t>Software like word can be a confusing platform to use as some would find it to be overcomplicated as they’ve had too many features to even understand unnecessary option.</a:t>
            </a:r>
            <a:endParaRPr lang="en-US" sz="1700"/>
          </a:p>
          <a:p>
            <a:r>
              <a:rPr lang="en-GB" sz="1700"/>
              <a:t>The NHS has a duty of care under (data protection act) to ensure valid data is secured confidential and sensitive data including Microsoft word. </a:t>
            </a:r>
          </a:p>
          <a:p>
            <a:endParaRPr lang="en-GB" sz="1700"/>
          </a:p>
          <a:p>
            <a:endParaRPr lang="en-GB" sz="1700"/>
          </a:p>
        </p:txBody>
      </p:sp>
      <p:pic>
        <p:nvPicPr>
          <p:cNvPr id="4" name="Picture 3" descr="A word cloud of text&#10;&#10;AI-generated content may be incorrect.">
            <a:extLst>
              <a:ext uri="{FF2B5EF4-FFF2-40B4-BE49-F238E27FC236}">
                <a16:creationId xmlns:a16="http://schemas.microsoft.com/office/drawing/2014/main" id="{1C32842A-EA04-8357-4559-DE1A33B9BD5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63118" y="1826163"/>
            <a:ext cx="4513539" cy="3335071"/>
          </a:xfrm>
          <a:prstGeom prst="rect">
            <a:avLst/>
          </a:prstGeom>
        </p:spPr>
      </p:pic>
      <p:sp>
        <p:nvSpPr>
          <p:cNvPr id="5" name="TextBox 4">
            <a:extLst>
              <a:ext uri="{FF2B5EF4-FFF2-40B4-BE49-F238E27FC236}">
                <a16:creationId xmlns:a16="http://schemas.microsoft.com/office/drawing/2014/main" id="{8EEBBD2F-85E5-95E3-426E-D8AEFA4A4E92}"/>
              </a:ext>
            </a:extLst>
          </p:cNvPr>
          <p:cNvSpPr txBox="1"/>
          <p:nvPr/>
        </p:nvSpPr>
        <p:spPr>
          <a:xfrm>
            <a:off x="862642" y="5190227"/>
            <a:ext cx="3048001" cy="288745"/>
          </a:xfrm>
          <a:prstGeom prst="rect">
            <a:avLst/>
          </a:prstGeom>
        </p:spPr>
        <p:txBody>
          <a:bodyPr lIns="91440" tIns="45720" rIns="91440" bIns="45720" anchor="t">
            <a:normAutofit fontScale="85000" lnSpcReduction="20000"/>
          </a:bodyPr>
          <a:lstStyle/>
          <a:p>
            <a:r>
              <a:rPr lang="en-US"/>
              <a:t>(Bing, n.d.)</a:t>
            </a:r>
          </a:p>
        </p:txBody>
      </p:sp>
    </p:spTree>
    <p:extLst>
      <p:ext uri="{BB962C8B-B14F-4D97-AF65-F5344CB8AC3E}">
        <p14:creationId xmlns:p14="http://schemas.microsoft.com/office/powerpoint/2010/main" val="4144838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184EDF-D5EF-9DEE-CA5C-5FB227DD0C1F}"/>
              </a:ext>
            </a:extLst>
          </p:cNvPr>
          <p:cNvPicPr>
            <a:picLocks noChangeAspect="1"/>
          </p:cNvPicPr>
          <p:nvPr/>
        </p:nvPicPr>
        <p:blipFill>
          <a:blip r:embed="rId2"/>
          <a:stretch>
            <a:fillRect/>
          </a:stretch>
        </p:blipFill>
        <p:spPr>
          <a:xfrm>
            <a:off x="268287" y="4109072"/>
            <a:ext cx="3019425" cy="2505075"/>
          </a:xfrm>
          <a:prstGeom prst="rect">
            <a:avLst/>
          </a:prstGeom>
        </p:spPr>
      </p:pic>
      <p:pic>
        <p:nvPicPr>
          <p:cNvPr id="5" name="Picture 4" descr="A screenshot of a computer&#10;&#10;AI-generated content may be incorrect.">
            <a:extLst>
              <a:ext uri="{FF2B5EF4-FFF2-40B4-BE49-F238E27FC236}">
                <a16:creationId xmlns:a16="http://schemas.microsoft.com/office/drawing/2014/main" id="{1B2CB0D4-6BFD-CAE8-06CD-F5B8B8AD9D67}"/>
              </a:ext>
            </a:extLst>
          </p:cNvPr>
          <p:cNvPicPr>
            <a:picLocks noChangeAspect="1"/>
          </p:cNvPicPr>
          <p:nvPr/>
        </p:nvPicPr>
        <p:blipFill>
          <a:blip r:embed="rId3"/>
          <a:stretch>
            <a:fillRect/>
          </a:stretch>
        </p:blipFill>
        <p:spPr>
          <a:xfrm>
            <a:off x="391284" y="657915"/>
            <a:ext cx="3038475" cy="2781300"/>
          </a:xfrm>
          <a:prstGeom prst="rect">
            <a:avLst/>
          </a:prstGeom>
        </p:spPr>
      </p:pic>
      <p:sp>
        <p:nvSpPr>
          <p:cNvPr id="6" name="TextBox 5">
            <a:extLst>
              <a:ext uri="{FF2B5EF4-FFF2-40B4-BE49-F238E27FC236}">
                <a16:creationId xmlns:a16="http://schemas.microsoft.com/office/drawing/2014/main" id="{4A001475-4481-03E6-B0FC-ED16F5A1C77F}"/>
              </a:ext>
            </a:extLst>
          </p:cNvPr>
          <p:cNvSpPr txBox="1"/>
          <p:nvPr/>
        </p:nvSpPr>
        <p:spPr>
          <a:xfrm>
            <a:off x="404733" y="275128"/>
            <a:ext cx="2743200"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a:latin typeface="Neue Haas Grotesk Text Pro"/>
                <a:cs typeface="Segoe UI"/>
              </a:rPr>
              <a:t>(Bing, n.d.)</a:t>
            </a:r>
          </a:p>
        </p:txBody>
      </p:sp>
      <p:sp>
        <p:nvSpPr>
          <p:cNvPr id="7" name="TextBox 6">
            <a:extLst>
              <a:ext uri="{FF2B5EF4-FFF2-40B4-BE49-F238E27FC236}">
                <a16:creationId xmlns:a16="http://schemas.microsoft.com/office/drawing/2014/main" id="{215BB0A6-FEC0-70C7-4B34-A4495B0CA3E2}"/>
              </a:ext>
            </a:extLst>
          </p:cNvPr>
          <p:cNvSpPr txBox="1"/>
          <p:nvPr/>
        </p:nvSpPr>
        <p:spPr>
          <a:xfrm>
            <a:off x="262418" y="3727153"/>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rial"/>
                <a:cs typeface="Arial"/>
              </a:rPr>
              <a:t>(Bing, n.d.)</a:t>
            </a:r>
          </a:p>
        </p:txBody>
      </p:sp>
      <p:sp>
        <p:nvSpPr>
          <p:cNvPr id="9" name="TextBox 8">
            <a:extLst>
              <a:ext uri="{FF2B5EF4-FFF2-40B4-BE49-F238E27FC236}">
                <a16:creationId xmlns:a16="http://schemas.microsoft.com/office/drawing/2014/main" id="{F202BAD0-B24A-4636-457A-021A97C6943F}"/>
              </a:ext>
            </a:extLst>
          </p:cNvPr>
          <p:cNvSpPr txBox="1"/>
          <p:nvPr/>
        </p:nvSpPr>
        <p:spPr>
          <a:xfrm>
            <a:off x="3918227" y="417443"/>
            <a:ext cx="594580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latin typeface="Arial"/>
                <a:cs typeface="Segoe UI"/>
              </a:rPr>
              <a:t>Advantages of using Outlook at Sunrise Residential care home</a:t>
            </a:r>
            <a:endParaRPr lang="en-GB"/>
          </a:p>
        </p:txBody>
      </p:sp>
      <p:sp>
        <p:nvSpPr>
          <p:cNvPr id="11" name="TextBox 10">
            <a:extLst>
              <a:ext uri="{FF2B5EF4-FFF2-40B4-BE49-F238E27FC236}">
                <a16:creationId xmlns:a16="http://schemas.microsoft.com/office/drawing/2014/main" id="{8F5ED3BB-497E-50B8-3DC2-2F7C6280B27D}"/>
              </a:ext>
            </a:extLst>
          </p:cNvPr>
          <p:cNvSpPr txBox="1"/>
          <p:nvPr/>
        </p:nvSpPr>
        <p:spPr>
          <a:xfrm>
            <a:off x="3708400" y="2151270"/>
            <a:ext cx="7326243" cy="42780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cs typeface="Segoe UI"/>
              </a:rPr>
              <a:t>Outlook is a great tool for scheduling meetings.  Sunrise is a facility with 35 residents and a team of nurses, care workers and administrators. This outlook tool is crucial for modern enhancement to reliably manage the many accounts and appointments of their service users and staff rotas, visitor logs, doctor's appointments, and medications. </a:t>
            </a:r>
            <a:endParaRPr lang="en-US"/>
          </a:p>
          <a:p>
            <a:r>
              <a:rPr lang="en-US" sz="1600">
                <a:latin typeface="Arial"/>
                <a:cs typeface="Segoe UI"/>
              </a:rPr>
              <a:t>​</a:t>
            </a:r>
            <a:endParaRPr lang="en-US"/>
          </a:p>
          <a:p>
            <a:r>
              <a:rPr lang="en-GB" sz="1600">
                <a:latin typeface="Arial"/>
                <a:cs typeface="Segoe UI"/>
              </a:rPr>
              <a:t>Outlook is necessary to productively typing emails, and managing your calendar </a:t>
            </a:r>
            <a:r>
              <a:rPr lang="en-US" sz="1600">
                <a:latin typeface="Arial"/>
                <a:cs typeface="Segoe UI"/>
              </a:rPr>
              <a:t>schedule,  all  accessed in the same place.  </a:t>
            </a:r>
          </a:p>
          <a:p>
            <a:r>
              <a:rPr lang="en-GB" sz="1600">
                <a:latin typeface="Arial"/>
                <a:cs typeface="Segoe UI"/>
              </a:rPr>
              <a:t>​</a:t>
            </a:r>
            <a:endParaRPr lang="en-GB"/>
          </a:p>
          <a:p>
            <a:r>
              <a:rPr lang="en-GB" sz="1600">
                <a:latin typeface="Arial"/>
                <a:cs typeface="Segoe UI"/>
              </a:rPr>
              <a:t>Unlike written notes a digital calendar has reminders, alarms and the ability to be shared with colleges and peers creating a sharable online calendar app.</a:t>
            </a:r>
            <a:r>
              <a:rPr lang="en-US" sz="1600">
                <a:latin typeface="Arial"/>
                <a:cs typeface="Segoe UI"/>
              </a:rPr>
              <a:t>​</a:t>
            </a:r>
          </a:p>
          <a:p>
            <a:r>
              <a:rPr lang="en-GB" sz="1600">
                <a:latin typeface="Arial"/>
                <a:cs typeface="Segoe UI"/>
              </a:rPr>
              <a:t>Online calendars are powerful collaboration tools and make it easier to coordinate activities with others, for both your work and personal life. </a:t>
            </a:r>
          </a:p>
          <a:p>
            <a:endParaRPr lang="en-GB" sz="1600">
              <a:latin typeface="Arial"/>
              <a:cs typeface="Segoe UI"/>
            </a:endParaRPr>
          </a:p>
          <a:p>
            <a:r>
              <a:rPr lang="en-GB" sz="1600">
                <a:latin typeface="Arial"/>
                <a:cs typeface="Segoe UI"/>
              </a:rPr>
              <a:t>This collaborative aspect enhances communication and ensures that everyone involved is on the same page, fostering a more efficient and synchronized approach to shared responsibilities. (Microsoft, 2025)</a:t>
            </a:r>
            <a:endParaRPr lang="en-GB"/>
          </a:p>
        </p:txBody>
      </p:sp>
    </p:spTree>
    <p:extLst>
      <p:ext uri="{BB962C8B-B14F-4D97-AF65-F5344CB8AC3E}">
        <p14:creationId xmlns:p14="http://schemas.microsoft.com/office/powerpoint/2010/main" val="340853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15B29-4E45-6F70-804F-B315516D26F4}"/>
              </a:ext>
            </a:extLst>
          </p:cNvPr>
          <p:cNvSpPr>
            <a:spLocks noGrp="1"/>
          </p:cNvSpPr>
          <p:nvPr>
            <p:ph type="title"/>
          </p:nvPr>
        </p:nvSpPr>
        <p:spPr>
          <a:xfrm>
            <a:off x="6843095" y="1011935"/>
            <a:ext cx="4714869" cy="1112153"/>
          </a:xfrm>
        </p:spPr>
        <p:txBody>
          <a:bodyPr anchor="b">
            <a:normAutofit/>
          </a:bodyPr>
          <a:lstStyle/>
          <a:p>
            <a:pPr algn="ctr"/>
            <a:r>
              <a:rPr lang="en-GB" sz="2400" u="none">
                <a:latin typeface="Arial"/>
                <a:cs typeface="Arial"/>
              </a:rPr>
              <a:t>Disadvantages Of Outlook in Sunrise Care Home</a:t>
            </a:r>
            <a:endParaRPr lang="en-US" sz="2400">
              <a:latin typeface="Arial"/>
              <a:cs typeface="Arial"/>
            </a:endParaRPr>
          </a:p>
        </p:txBody>
      </p:sp>
      <p:pic>
        <p:nvPicPr>
          <p:cNvPr id="3" name="Picture 2" descr="Nurse Advising Senior Woman On Medication At Home | Nurse Ad… | Flickr">
            <a:extLst>
              <a:ext uri="{FF2B5EF4-FFF2-40B4-BE49-F238E27FC236}">
                <a16:creationId xmlns:a16="http://schemas.microsoft.com/office/drawing/2014/main" id="{9632EB4B-B24C-2712-AA5E-F1D0CEAAD7FB}"/>
              </a:ext>
            </a:extLst>
          </p:cNvPr>
          <p:cNvPicPr>
            <a:picLocks noChangeAspect="1"/>
          </p:cNvPicPr>
          <p:nvPr/>
        </p:nvPicPr>
        <p:blipFill>
          <a:blip r:embed="rId2"/>
          <a:srcRect l="20936" r="11592"/>
          <a:stretch>
            <a:fillRect/>
          </a:stretch>
        </p:blipFill>
        <p:spPr>
          <a:xfrm>
            <a:off x="634029" y="630936"/>
            <a:ext cx="5652469" cy="5592063"/>
          </a:xfrm>
          <a:prstGeom prst="rect">
            <a:avLst/>
          </a:prstGeom>
          <a:noFill/>
        </p:spPr>
      </p:pic>
      <p:sp>
        <p:nvSpPr>
          <p:cNvPr id="4" name="Content Placeholder 3">
            <a:extLst>
              <a:ext uri="{FF2B5EF4-FFF2-40B4-BE49-F238E27FC236}">
                <a16:creationId xmlns:a16="http://schemas.microsoft.com/office/drawing/2014/main" id="{CD6EDC57-B250-944C-B430-81AE4BA04288}"/>
              </a:ext>
            </a:extLst>
          </p:cNvPr>
          <p:cNvSpPr>
            <a:spLocks noGrp="1"/>
          </p:cNvSpPr>
          <p:nvPr>
            <p:ph sz="quarter" idx="14"/>
          </p:nvPr>
        </p:nvSpPr>
        <p:spPr>
          <a:xfrm>
            <a:off x="6861021" y="2496190"/>
            <a:ext cx="4696943" cy="3726809"/>
          </a:xfrm>
        </p:spPr>
        <p:txBody>
          <a:bodyPr vert="horz" lIns="91440" tIns="45720" rIns="91440" bIns="45720" rtlCol="0" anchor="t">
            <a:normAutofit/>
          </a:bodyPr>
          <a:lstStyle/>
          <a:p>
            <a:pPr marL="0" indent="0">
              <a:buNone/>
            </a:pPr>
            <a:r>
              <a:rPr lang="en-GB" sz="1700">
                <a:latin typeface="Arial"/>
                <a:cs typeface="Arial"/>
              </a:rPr>
              <a:t>Slow performance can cause a delay in care for patients.</a:t>
            </a:r>
            <a:endParaRPr lang="en-US" sz="1700">
              <a:latin typeface="Arial"/>
              <a:cs typeface="Arial"/>
            </a:endParaRPr>
          </a:p>
          <a:p>
            <a:pPr marL="0" indent="0">
              <a:buNone/>
            </a:pPr>
            <a:r>
              <a:rPr lang="en-GB" sz="1700">
                <a:latin typeface="Arial"/>
                <a:cs typeface="Arial"/>
              </a:rPr>
              <a:t>Susceptible to crashes and connection issues which can be detrimental to the health of patients for things such as medications.</a:t>
            </a:r>
            <a:endParaRPr lang="en-US" sz="1700">
              <a:latin typeface="Arial"/>
              <a:cs typeface="Arial"/>
            </a:endParaRPr>
          </a:p>
          <a:p>
            <a:pPr marL="0" indent="0">
              <a:buNone/>
            </a:pPr>
            <a:r>
              <a:rPr lang="en-GB" sz="1700">
                <a:latin typeface="Arial"/>
                <a:cs typeface="Arial"/>
              </a:rPr>
              <a:t>Many people are IT illiterate or unfamiliar with Outlooks complexities &amp; will require in depth training for staff.</a:t>
            </a:r>
            <a:endParaRPr lang="en-US" sz="1700">
              <a:latin typeface="Arial"/>
              <a:cs typeface="Arial"/>
            </a:endParaRPr>
          </a:p>
          <a:p>
            <a:pPr marL="0" indent="0">
              <a:buNone/>
            </a:pPr>
            <a:r>
              <a:rPr lang="en-GB" sz="1700">
                <a:latin typeface="Arial"/>
                <a:cs typeface="Arial"/>
              </a:rPr>
              <a:t>Security vulnerabilities &amp; risk of confidentiality breaches.</a:t>
            </a:r>
            <a:endParaRPr lang="en-US" sz="1700">
              <a:latin typeface="Arial"/>
              <a:cs typeface="Arial"/>
            </a:endParaRPr>
          </a:p>
          <a:p>
            <a:pPr marL="0" indent="0">
              <a:buNone/>
            </a:pPr>
            <a:r>
              <a:rPr lang="en-GB" sz="1700">
                <a:latin typeface="Arial"/>
                <a:cs typeface="Arial"/>
              </a:rPr>
              <a:t>Subscription Costs may be unaffordable for staff.</a:t>
            </a:r>
            <a:endParaRPr lang="en-US" sz="1700">
              <a:latin typeface="Arial"/>
              <a:cs typeface="Arial"/>
            </a:endParaRPr>
          </a:p>
        </p:txBody>
      </p:sp>
    </p:spTree>
    <p:extLst>
      <p:ext uri="{BB962C8B-B14F-4D97-AF65-F5344CB8AC3E}">
        <p14:creationId xmlns:p14="http://schemas.microsoft.com/office/powerpoint/2010/main" val="1910891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5C7CE-F529-88F9-E3C2-F9483207F060}"/>
              </a:ext>
            </a:extLst>
          </p:cNvPr>
          <p:cNvSpPr>
            <a:spLocks noGrp="1"/>
          </p:cNvSpPr>
          <p:nvPr>
            <p:ph type="title"/>
          </p:nvPr>
        </p:nvSpPr>
        <p:spPr>
          <a:xfrm>
            <a:off x="178945" y="557214"/>
            <a:ext cx="6587506" cy="5737435"/>
          </a:xfrm>
        </p:spPr>
        <p:txBody>
          <a:bodyPr/>
          <a:lstStyle/>
          <a:p>
            <a:r>
              <a:rPr lang="en-GB" sz="2800" u="none">
                <a:latin typeface="Arial"/>
                <a:cs typeface="Arial"/>
              </a:rPr>
              <a:t>Disadvantages continued...</a:t>
            </a:r>
            <a:br>
              <a:rPr lang="en-GB" sz="2800" u="none">
                <a:latin typeface="Arial"/>
                <a:cs typeface="Arial"/>
              </a:rPr>
            </a:br>
            <a:br>
              <a:rPr lang="en-GB" sz="2800" u="none">
                <a:latin typeface="Arial"/>
                <a:cs typeface="Arial"/>
              </a:rPr>
            </a:br>
            <a:r>
              <a:rPr lang="en-GB" sz="1400" u="none">
                <a:latin typeface="Arial"/>
                <a:ea typeface="Noto Sans"/>
                <a:cs typeface="Noto Sans"/>
              </a:rPr>
              <a:t>Components of technostress</a:t>
            </a:r>
            <a:br>
              <a:rPr lang="en-GB" sz="1400" b="0" u="none">
                <a:latin typeface="Arial"/>
                <a:ea typeface="Noto Sans"/>
                <a:cs typeface="Noto Sans"/>
              </a:rPr>
            </a:br>
            <a:endParaRPr lang="en-GB" sz="1400" u="none">
              <a:latin typeface="Arial"/>
              <a:cs typeface="Arial"/>
            </a:endParaRPr>
          </a:p>
          <a:p>
            <a:r>
              <a:rPr lang="en-GB" sz="1200" b="0" u="none">
                <a:latin typeface="Arial"/>
                <a:ea typeface="Noto Sans"/>
                <a:cs typeface="Noto Sans"/>
              </a:rPr>
              <a:t>• Techno-invasion (employees can be reached anytime).</a:t>
            </a:r>
            <a:br>
              <a:rPr lang="en-GB" sz="1200" b="0" u="none">
                <a:latin typeface="Arial"/>
                <a:ea typeface="Noto Sans"/>
                <a:cs typeface="Noto Sans"/>
              </a:rPr>
            </a:br>
            <a:endParaRPr lang="en-GB" sz="1200">
              <a:latin typeface="Arial"/>
              <a:cs typeface="Arial"/>
            </a:endParaRPr>
          </a:p>
          <a:p>
            <a:r>
              <a:rPr lang="en-GB" sz="1200" b="0" u="none">
                <a:latin typeface="Arial"/>
                <a:ea typeface="Noto Sans"/>
                <a:cs typeface="Noto Sans"/>
              </a:rPr>
              <a:t>• Techno-overload (technology forces users to work faster and longer).</a:t>
            </a:r>
            <a:br>
              <a:rPr lang="en-GB" sz="1200" b="0" u="none">
                <a:latin typeface="Arial"/>
                <a:ea typeface="Noto Sans"/>
                <a:cs typeface="Noto Sans"/>
              </a:rPr>
            </a:br>
            <a:endParaRPr lang="en-GB" sz="1200">
              <a:latin typeface="Arial"/>
              <a:cs typeface="Arial"/>
            </a:endParaRPr>
          </a:p>
          <a:p>
            <a:r>
              <a:rPr lang="en-GB" sz="1200" b="0" u="none">
                <a:latin typeface="Arial"/>
                <a:ea typeface="Noto Sans"/>
                <a:cs typeface="Noto Sans"/>
              </a:rPr>
              <a:t>• Techno-complexity (users feel inadequate regarding their competences).</a:t>
            </a:r>
            <a:br>
              <a:rPr lang="en-GB" sz="1200" b="0" u="none">
                <a:latin typeface="Arial"/>
                <a:ea typeface="Noto Sans"/>
                <a:cs typeface="Noto Sans"/>
              </a:rPr>
            </a:br>
            <a:endParaRPr lang="en-GB" sz="1200">
              <a:latin typeface="Arial"/>
              <a:cs typeface="Arial"/>
            </a:endParaRPr>
          </a:p>
          <a:p>
            <a:r>
              <a:rPr lang="en-GB" sz="1200" b="0" u="none">
                <a:latin typeface="Arial"/>
                <a:ea typeface="Noto Sans"/>
                <a:cs typeface="Noto Sans"/>
              </a:rPr>
              <a:t>• Techno-uncertainty (ongoing changes lead to uncertainty and constant learning).</a:t>
            </a:r>
            <a:br>
              <a:rPr lang="en-GB" sz="1200" b="0" u="none">
                <a:latin typeface="Arial"/>
                <a:ea typeface="Noto Sans"/>
                <a:cs typeface="Noto Sans"/>
              </a:rPr>
            </a:br>
            <a:endParaRPr lang="en-GB" sz="1200">
              <a:latin typeface="Arial"/>
              <a:cs typeface="Arial"/>
            </a:endParaRPr>
          </a:p>
          <a:p>
            <a:r>
              <a:rPr lang="en-GB" sz="1200" b="0" u="none">
                <a:latin typeface="Arial"/>
                <a:ea typeface="Noto Sans"/>
                <a:cs typeface="Noto Sans"/>
              </a:rPr>
              <a:t>• Techno-insecurity (feeling threatened about losing one's job because of automation).</a:t>
            </a:r>
            <a:br>
              <a:rPr lang="en-GB" sz="1200" b="0" u="none">
                <a:latin typeface="Arial"/>
                <a:ea typeface="Noto Sans"/>
                <a:cs typeface="Noto Sans"/>
              </a:rPr>
            </a:br>
            <a:endParaRPr lang="en-GB" sz="1200">
              <a:latin typeface="Arial"/>
              <a:cs typeface="Arial"/>
            </a:endParaRPr>
          </a:p>
          <a:p>
            <a:r>
              <a:rPr lang="en-GB" sz="1200" b="0" u="none">
                <a:latin typeface="Arial"/>
                <a:ea typeface="Noto Sans"/>
                <a:cs typeface="Noto Sans"/>
              </a:rPr>
              <a:t>• Techno-unreliability (unreliability of technology used).</a:t>
            </a:r>
            <a:endParaRPr lang="en-GB" sz="1200">
              <a:latin typeface="Arial"/>
              <a:cs typeface="Arial"/>
            </a:endParaRPr>
          </a:p>
          <a:p>
            <a:r>
              <a:rPr lang="en-GB" sz="1200" b="0" u="none">
                <a:latin typeface="Arial"/>
                <a:ea typeface="Noto Sans"/>
                <a:cs typeface="Noto Sans"/>
              </a:rPr>
              <a:t>(Golz, </a:t>
            </a:r>
            <a:r>
              <a:rPr lang="en-GB" sz="1200" b="0" u="none">
                <a:latin typeface="Arial"/>
                <a:ea typeface="Noto Sans"/>
                <a:cs typeface="Noto Sans"/>
                <a:hlinkClick r:id="rId2">
                  <a:extLst>
                    <a:ext uri="{A12FA001-AC4F-418D-AE19-62706E023703}">
                      <ahyp:hlinkClr xmlns:ahyp="http://schemas.microsoft.com/office/drawing/2018/hyperlinkcolor" val="tx"/>
                    </a:ext>
                  </a:extLst>
                </a:hlinkClick>
              </a:rPr>
              <a:t>2021</a:t>
            </a:r>
            <a:r>
              <a:rPr lang="en-GB" sz="1200" b="0" u="none">
                <a:latin typeface="Arial"/>
                <a:ea typeface="Noto Sans"/>
                <a:cs typeface="Noto Sans"/>
              </a:rPr>
              <a:t>)</a:t>
            </a:r>
            <a:br>
              <a:rPr lang="en-GB" sz="1200" b="0" u="none">
                <a:latin typeface="Arial"/>
                <a:ea typeface="Noto Sans"/>
                <a:cs typeface="Noto Sans"/>
              </a:rPr>
            </a:br>
            <a:br>
              <a:rPr lang="en-GB" sz="1200" b="0" u="none">
                <a:latin typeface="Arial"/>
                <a:ea typeface="Noto Sans"/>
                <a:cs typeface="Noto Sans"/>
              </a:rPr>
            </a:br>
            <a:r>
              <a:rPr lang="en-GB" sz="1200" b="0" u="none">
                <a:latin typeface="Arial"/>
                <a:ea typeface="Noto Sans"/>
                <a:cs typeface="Noto Sans"/>
              </a:rPr>
              <a:t>Emails, along with other computer-based technologies, contribute to ‘technostress’ (Golz, </a:t>
            </a:r>
            <a:r>
              <a:rPr lang="en-GB" sz="1200" b="0" u="none">
                <a:latin typeface="Arial"/>
                <a:ea typeface="Noto Sans"/>
                <a:cs typeface="Noto Sans"/>
                <a:hlinkClick r:id="rId2">
                  <a:extLst>
                    <a:ext uri="{A12FA001-AC4F-418D-AE19-62706E023703}">
                      <ahyp:hlinkClr xmlns:ahyp="http://schemas.microsoft.com/office/drawing/2018/hyperlinkcolor" val="tx"/>
                    </a:ext>
                  </a:extLst>
                </a:hlinkClick>
              </a:rPr>
              <a:t>2021</a:t>
            </a:r>
            <a:r>
              <a:rPr lang="en-GB" sz="1200" b="0" u="none">
                <a:latin typeface="Arial"/>
                <a:ea typeface="Noto Sans"/>
                <a:cs typeface="Noto Sans"/>
              </a:rPr>
              <a:t>). This has been defined as ‘a modern disease of adaptation caused by an inability to cope with the new computer technolo</a:t>
            </a:r>
            <a:r>
              <a:rPr lang="en-GB" sz="1400" b="0" u="none">
                <a:latin typeface="Arial"/>
                <a:ea typeface="Noto Sans"/>
                <a:cs typeface="Noto Sans"/>
              </a:rPr>
              <a:t>gies in a healthy manner’ (Brod, 1984, cited in Golz, </a:t>
            </a:r>
            <a:r>
              <a:rPr lang="en-GB" sz="1400" b="0" u="none">
                <a:latin typeface="Arial"/>
                <a:ea typeface="Noto Sans"/>
                <a:cs typeface="Noto Sans"/>
                <a:hlinkClick r:id="rId2">
                  <a:extLst>
                    <a:ext uri="{A12FA001-AC4F-418D-AE19-62706E023703}">
                      <ahyp:hlinkClr xmlns:ahyp="http://schemas.microsoft.com/office/drawing/2018/hyperlinkcolor" val="tx"/>
                    </a:ext>
                  </a:extLst>
                </a:hlinkClick>
              </a:rPr>
              <a:t>2021</a:t>
            </a:r>
            <a:r>
              <a:rPr lang="en-GB" sz="1400" b="0" u="none">
                <a:latin typeface="Arial"/>
                <a:ea typeface="Noto Sans"/>
                <a:cs typeface="Noto Sans"/>
              </a:rPr>
              <a:t>)</a:t>
            </a:r>
            <a:endParaRPr lang="en-GB" sz="1200" b="0" u="none">
              <a:latin typeface="Arial"/>
              <a:ea typeface="Noto Sans"/>
              <a:cs typeface="Noto Sans"/>
            </a:endParaRPr>
          </a:p>
          <a:p>
            <a:br>
              <a:rPr lang="en-GB" sz="2800" u="none">
                <a:latin typeface="Arial"/>
                <a:cs typeface="Arial"/>
              </a:rPr>
            </a:br>
            <a:br>
              <a:rPr lang="en-GB" sz="2800" u="none">
                <a:latin typeface="Arial"/>
                <a:cs typeface="Arial"/>
              </a:rPr>
            </a:br>
            <a:endParaRPr lang="en-GB" sz="1600" u="none">
              <a:latin typeface="Arial"/>
              <a:cs typeface="Arial"/>
            </a:endParaRPr>
          </a:p>
        </p:txBody>
      </p:sp>
      <p:pic>
        <p:nvPicPr>
          <p:cNvPr id="5" name="Content Placeholder 4" descr="Никаких налогов на электронную почту | Мир | ИноСМИ - Все, что достойно ...">
            <a:extLst>
              <a:ext uri="{FF2B5EF4-FFF2-40B4-BE49-F238E27FC236}">
                <a16:creationId xmlns:a16="http://schemas.microsoft.com/office/drawing/2014/main" id="{01CC3334-BFF9-E7E6-4AC6-60A140FFAEDD}"/>
              </a:ext>
            </a:extLst>
          </p:cNvPr>
          <p:cNvPicPr>
            <a:picLocks noGrp="1" noChangeAspect="1"/>
          </p:cNvPicPr>
          <p:nvPr>
            <p:ph sz="quarter" idx="14"/>
          </p:nvPr>
        </p:nvPicPr>
        <p:blipFill>
          <a:blip r:embed="rId3"/>
          <a:stretch>
            <a:fillRect/>
          </a:stretch>
        </p:blipFill>
        <p:spPr>
          <a:xfrm>
            <a:off x="7026698" y="558799"/>
            <a:ext cx="4826742" cy="5738283"/>
          </a:xfrm>
          <a:prstGeom prst="rect">
            <a:avLst/>
          </a:prstGeom>
        </p:spPr>
      </p:pic>
    </p:spTree>
    <p:extLst>
      <p:ext uri="{BB962C8B-B14F-4D97-AF65-F5344CB8AC3E}">
        <p14:creationId xmlns:p14="http://schemas.microsoft.com/office/powerpoint/2010/main" val="1747700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1CE599FE-BF7C-7241-C717-E82DEB6A2522}"/>
              </a:ext>
            </a:extLst>
          </p:cNvPr>
          <p:cNvSpPr>
            <a:spLocks noGrp="1"/>
          </p:cNvSpPr>
          <p:nvPr>
            <p:ph type="title"/>
          </p:nvPr>
        </p:nvSpPr>
        <p:spPr>
          <a:xfrm>
            <a:off x="634029" y="1001714"/>
            <a:ext cx="10923935" cy="1494476"/>
          </a:xfrm>
        </p:spPr>
        <p:txBody>
          <a:bodyPr/>
          <a:lstStyle/>
          <a:p>
            <a:pPr algn="ctr"/>
            <a:r>
              <a:rPr lang="en-US" sz="3200" u="none">
                <a:latin typeface="Arial"/>
                <a:cs typeface="Arial"/>
              </a:rPr>
              <a:t>The importance of digital literacy in the care home</a:t>
            </a:r>
            <a:endParaRPr lang="en-US"/>
          </a:p>
        </p:txBody>
      </p:sp>
      <p:graphicFrame>
        <p:nvGraphicFramePr>
          <p:cNvPr id="6" name="Content Placeholder 2">
            <a:extLst>
              <a:ext uri="{FF2B5EF4-FFF2-40B4-BE49-F238E27FC236}">
                <a16:creationId xmlns:a16="http://schemas.microsoft.com/office/drawing/2014/main" id="{503F5BAD-C1AC-4395-D6C8-FAFF28ED3DA4}"/>
              </a:ext>
            </a:extLst>
          </p:cNvPr>
          <p:cNvGraphicFramePr>
            <a:graphicFrameLocks noGrp="1"/>
          </p:cNvGraphicFramePr>
          <p:nvPr>
            <p:extLst>
              <p:ext uri="{D42A27DB-BD31-4B8C-83A1-F6EECF244321}">
                <p14:modId xmlns:p14="http://schemas.microsoft.com/office/powerpoint/2010/main" val="1078029658"/>
              </p:ext>
            </p:extLst>
          </p:nvPr>
        </p:nvGraphicFramePr>
        <p:xfrm>
          <a:off x="634029" y="2877190"/>
          <a:ext cx="10923935" cy="33458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486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20D6764-BDDE-EE1F-5C2B-7CE675BD6D02}"/>
              </a:ext>
            </a:extLst>
          </p:cNvPr>
          <p:cNvSpPr txBox="1"/>
          <p:nvPr/>
        </p:nvSpPr>
        <p:spPr>
          <a:xfrm>
            <a:off x="631554" y="850023"/>
            <a:ext cx="4347850" cy="485552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gn="ctr">
              <a:lnSpc>
                <a:spcPct val="90000"/>
              </a:lnSpc>
              <a:spcBef>
                <a:spcPct val="0"/>
              </a:spcBef>
              <a:spcAft>
                <a:spcPts val="600"/>
              </a:spcAft>
            </a:pPr>
            <a:r>
              <a:rPr lang="en-US" sz="2400" b="1" kern="1200" cap="all" baseline="0">
                <a:latin typeface="Arial"/>
                <a:ea typeface="+mj-ea"/>
                <a:cs typeface="Arial"/>
              </a:rPr>
              <a:t>Impact of limited digital skills </a:t>
            </a:r>
            <a:endParaRPr lang="en-US">
              <a:ea typeface="+mj-ea"/>
            </a:endParaRPr>
          </a:p>
        </p:txBody>
      </p:sp>
      <p:sp>
        <p:nvSpPr>
          <p:cNvPr id="3" name="Subtitle 2">
            <a:extLst>
              <a:ext uri="{FF2B5EF4-FFF2-40B4-BE49-F238E27FC236}">
                <a16:creationId xmlns:a16="http://schemas.microsoft.com/office/drawing/2014/main" id="{E61DF94A-DA27-1E29-408E-F5360E814FB0}"/>
              </a:ext>
            </a:extLst>
          </p:cNvPr>
          <p:cNvSpPr>
            <a:spLocks noGrp="1"/>
          </p:cNvSpPr>
          <p:nvPr>
            <p:ph sz="quarter" idx="13"/>
          </p:nvPr>
        </p:nvSpPr>
        <p:spPr>
          <a:xfrm>
            <a:off x="5378219" y="1118946"/>
            <a:ext cx="6326283" cy="5200582"/>
          </a:xfrm>
        </p:spPr>
        <p:txBody>
          <a:bodyPr vert="horz" lIns="91440" tIns="45720" rIns="91440" bIns="45720" rtlCol="0" anchor="t">
            <a:normAutofit/>
          </a:bodyPr>
          <a:lstStyle/>
          <a:p>
            <a:pPr marL="0"/>
            <a:r>
              <a:rPr lang="en-US" sz="1600">
                <a:latin typeface="Arial"/>
                <a:cs typeface="Arial"/>
              </a:rPr>
              <a:t>Limited digital skills among staff at Sunrise nursing home could significantly impact various aspects of their operations. Impact on Care Delivery Electronic records: If staff struggle with digital systems (like electronic care plans, medications charts, or incident reporting tools), mistakes may occur, leading to delays or errors in care.</a:t>
            </a:r>
            <a:endParaRPr lang="en-US"/>
          </a:p>
          <a:p>
            <a:pPr marL="0" indent="0">
              <a:buNone/>
            </a:pPr>
            <a:r>
              <a:rPr lang="en-US" sz="1600">
                <a:latin typeface="Arial"/>
                <a:cs typeface="Arial"/>
              </a:rPr>
              <a:t>Monitoring technology: Many homes use digital tools for falls monitoring, tracking vital signs, or medication dispensing. Limited skills may reduce the accuracy of data entry or staff confidence in using these tools, which could compromise resident safety. Efficiency: Staff may spend longer navigating systems, leaving less time for direct resident care. Communication Internal communication: Digital platforms (emails, staff portals, apps) are often used to update staff about residents' needs, rote changes, or policy updates. </a:t>
            </a:r>
          </a:p>
          <a:p>
            <a:pPr marL="0" indent="0">
              <a:buNone/>
            </a:pPr>
            <a:endParaRPr lang="en-US" sz="1600">
              <a:latin typeface="Arial"/>
              <a:cs typeface="Arial"/>
            </a:endParaRPr>
          </a:p>
          <a:p>
            <a:pPr marL="0" indent="0">
              <a:buNone/>
            </a:pPr>
            <a:r>
              <a:rPr lang="en-US" sz="1600">
                <a:latin typeface="Arial"/>
                <a:cs typeface="Arial"/>
              </a:rPr>
              <a:t>If staff lack confidence, they might miss important messages. External communication: Contact with families, GPs, or external services often happens via digital channels. Poor skills could cause delays in updating families or coordinating with health professionals. </a:t>
            </a:r>
            <a:endParaRPr lang="en-US"/>
          </a:p>
          <a:p>
            <a:pPr marL="0"/>
            <a:endParaRPr lang="en-US" sz="1600"/>
          </a:p>
        </p:txBody>
      </p:sp>
      <p:pic>
        <p:nvPicPr>
          <p:cNvPr id="2" name="Picture 1" descr="A hand holding a marker and writing on a white board&#10;&#10;AI-generated content may be incorrect.">
            <a:extLst>
              <a:ext uri="{FF2B5EF4-FFF2-40B4-BE49-F238E27FC236}">
                <a16:creationId xmlns:a16="http://schemas.microsoft.com/office/drawing/2014/main" id="{550C7584-BB14-0251-063C-11BC2BE7BE8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78943" y="1853989"/>
            <a:ext cx="3048000" cy="2919984"/>
          </a:xfrm>
          <a:prstGeom prst="rect">
            <a:avLst/>
          </a:prstGeom>
        </p:spPr>
      </p:pic>
      <p:sp>
        <p:nvSpPr>
          <p:cNvPr id="4" name="TextBox 3">
            <a:extLst>
              <a:ext uri="{FF2B5EF4-FFF2-40B4-BE49-F238E27FC236}">
                <a16:creationId xmlns:a16="http://schemas.microsoft.com/office/drawing/2014/main" id="{02721EB7-0CC3-054B-F7CE-71CDB164F158}"/>
              </a:ext>
            </a:extLst>
          </p:cNvPr>
          <p:cNvSpPr txBox="1"/>
          <p:nvPr/>
        </p:nvSpPr>
        <p:spPr>
          <a:xfrm>
            <a:off x="1178943" y="4774481"/>
            <a:ext cx="3048000" cy="317500"/>
          </a:xfrm>
          <a:prstGeom prst="rect">
            <a:avLst/>
          </a:prstGeom>
        </p:spPr>
        <p:txBody>
          <a:bodyPr lIns="91440" tIns="45720" rIns="91440" bIns="45720" anchor="t">
            <a:normAutofit fontScale="92500" lnSpcReduction="20000"/>
          </a:bodyPr>
          <a:lstStyle/>
          <a:p>
            <a:r>
              <a:rPr lang="en-US"/>
              <a:t>(Bing, n.d.)</a:t>
            </a:r>
          </a:p>
        </p:txBody>
      </p:sp>
    </p:spTree>
    <p:extLst>
      <p:ext uri="{BB962C8B-B14F-4D97-AF65-F5344CB8AC3E}">
        <p14:creationId xmlns:p14="http://schemas.microsoft.com/office/powerpoint/2010/main" val="3272732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DCDDF4-606C-D63D-81A1-0AF79EC6CF0D}"/>
              </a:ext>
            </a:extLst>
          </p:cNvPr>
          <p:cNvSpPr>
            <a:spLocks noGrp="1"/>
          </p:cNvSpPr>
          <p:nvPr>
            <p:ph sz="quarter" idx="14"/>
          </p:nvPr>
        </p:nvSpPr>
        <p:spPr>
          <a:xfrm>
            <a:off x="487963" y="651773"/>
            <a:ext cx="4988050" cy="4901116"/>
          </a:xfrm>
        </p:spPr>
        <p:txBody>
          <a:bodyPr vert="horz" lIns="91440" tIns="45720" rIns="91440" bIns="45720" rtlCol="0" anchor="t">
            <a:noAutofit/>
          </a:bodyPr>
          <a:lstStyle/>
          <a:p>
            <a:pPr>
              <a:spcBef>
                <a:spcPts val="0"/>
              </a:spcBef>
              <a:spcAft>
                <a:spcPts val="600"/>
              </a:spcAft>
            </a:pPr>
            <a:r>
              <a:rPr lang="en-US" sz="1600">
                <a:latin typeface="Arial"/>
                <a:cs typeface="Arial"/>
              </a:rPr>
              <a:t>Teamwork Uneven skills across staff: Some staff may be digitally confident while others are not, creating inequality and tension within the team. This can make task delegation harder and frustrate colleagues who need to “cover” for others. Training gaps: Limited digital literacy makes it harder to complete mandatory online training, potentially reducing compliance with standards and creating a skills divide.</a:t>
            </a:r>
          </a:p>
          <a:p>
            <a:pPr>
              <a:spcBef>
                <a:spcPts val="0"/>
              </a:spcBef>
              <a:spcAft>
                <a:spcPts val="600"/>
              </a:spcAft>
            </a:pPr>
            <a:endParaRPr lang="en-US" sz="1600">
              <a:latin typeface="Arial"/>
              <a:cs typeface="Arial"/>
            </a:endParaRPr>
          </a:p>
          <a:p>
            <a:pPr>
              <a:spcBef>
                <a:spcPts val="0"/>
              </a:spcBef>
              <a:spcAft>
                <a:spcPts val="600"/>
              </a:spcAft>
            </a:pPr>
            <a:r>
              <a:rPr lang="en-US" sz="1600">
                <a:latin typeface="Arial"/>
                <a:cs typeface="Arial"/>
              </a:rPr>
              <a:t> Collaboration tools: If staff cannot use shared digital platforms effectively, teamwork and handover quality may suffer, leading to miscommunication and fragmented care. This makes us understand that limited digital literacy can slow down processes, increase risks, and weaken collaboration, which directly impacts the quality of resident care and staff morale. But to improve these important points, it would involve comprehensive digital literacy training, ongoing support, and potentially a gradual rollout of new technologies to ensure all staff can adapt effectively.</a:t>
            </a:r>
          </a:p>
        </p:txBody>
      </p:sp>
      <p:pic>
        <p:nvPicPr>
          <p:cNvPr id="2" name="Picture 1" descr="A group of people giving each other a high five&#10;&#10;AI-generated content may be incorrect.">
            <a:extLst>
              <a:ext uri="{FF2B5EF4-FFF2-40B4-BE49-F238E27FC236}">
                <a16:creationId xmlns:a16="http://schemas.microsoft.com/office/drawing/2014/main" id="{DB6E52C9-63DF-62A0-77CC-AD3E628B72B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489221" y="774220"/>
            <a:ext cx="4274389" cy="4274389"/>
          </a:xfrm>
          <a:prstGeom prst="rect">
            <a:avLst/>
          </a:prstGeom>
        </p:spPr>
      </p:pic>
    </p:spTree>
    <p:extLst>
      <p:ext uri="{BB962C8B-B14F-4D97-AF65-F5344CB8AC3E}">
        <p14:creationId xmlns:p14="http://schemas.microsoft.com/office/powerpoint/2010/main" val="692919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3259E-F66B-8C09-4DA1-2698B9234E2B}"/>
              </a:ext>
            </a:extLst>
          </p:cNvPr>
          <p:cNvSpPr>
            <a:spLocks noGrp="1"/>
          </p:cNvSpPr>
          <p:nvPr>
            <p:ph type="title"/>
          </p:nvPr>
        </p:nvSpPr>
        <p:spPr>
          <a:xfrm>
            <a:off x="2459953" y="766425"/>
            <a:ext cx="7538425" cy="1895105"/>
          </a:xfrm>
        </p:spPr>
        <p:txBody>
          <a:bodyPr anchor="b">
            <a:normAutofit/>
          </a:bodyPr>
          <a:lstStyle/>
          <a:p>
            <a:pPr algn="ctr"/>
            <a:r>
              <a:rPr lang="en-GB" sz="4200" u="none"/>
              <a:t>The checklist for digital safety practices in Sunrise Care Home</a:t>
            </a:r>
            <a:endParaRPr lang="en-US" sz="4200"/>
          </a:p>
        </p:txBody>
      </p:sp>
      <p:graphicFrame>
        <p:nvGraphicFramePr>
          <p:cNvPr id="17" name="Content Placeholder 2">
            <a:extLst>
              <a:ext uri="{FF2B5EF4-FFF2-40B4-BE49-F238E27FC236}">
                <a16:creationId xmlns:a16="http://schemas.microsoft.com/office/drawing/2014/main" id="{759F325B-9E63-AD6F-D4DC-310B6DB2731A}"/>
              </a:ext>
            </a:extLst>
          </p:cNvPr>
          <p:cNvGraphicFramePr>
            <a:graphicFrameLocks noGrp="1"/>
          </p:cNvGraphicFramePr>
          <p:nvPr>
            <p:extLst>
              <p:ext uri="{D42A27DB-BD31-4B8C-83A1-F6EECF244321}">
                <p14:modId xmlns:p14="http://schemas.microsoft.com/office/powerpoint/2010/main" val="154965761"/>
              </p:ext>
            </p:extLst>
          </p:nvPr>
        </p:nvGraphicFramePr>
        <p:xfrm>
          <a:off x="634028" y="3242949"/>
          <a:ext cx="10923935" cy="29800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0554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2D3EE-85FB-F67C-8BE4-9523C71452D1}"/>
              </a:ext>
            </a:extLst>
          </p:cNvPr>
          <p:cNvSpPr>
            <a:spLocks noGrp="1"/>
          </p:cNvSpPr>
          <p:nvPr>
            <p:ph type="title"/>
          </p:nvPr>
        </p:nvSpPr>
        <p:spPr>
          <a:xfrm>
            <a:off x="6858000" y="1001715"/>
            <a:ext cx="4663440" cy="2241233"/>
          </a:xfrm>
        </p:spPr>
        <p:txBody>
          <a:bodyPr anchor="t">
            <a:normAutofit/>
          </a:bodyPr>
          <a:lstStyle/>
          <a:p>
            <a:pPr algn="ctr"/>
            <a:r>
              <a:rPr lang="en-GB" sz="5100" u="none">
                <a:latin typeface="Arial"/>
                <a:cs typeface="Arial"/>
              </a:rPr>
              <a:t>conclusion</a:t>
            </a:r>
            <a:endParaRPr lang="en-US"/>
          </a:p>
        </p:txBody>
      </p:sp>
      <p:pic>
        <p:nvPicPr>
          <p:cNvPr id="5" name="Picture 4" descr="People Discussing">
            <a:extLst>
              <a:ext uri="{FF2B5EF4-FFF2-40B4-BE49-F238E27FC236}">
                <a16:creationId xmlns:a16="http://schemas.microsoft.com/office/drawing/2014/main" id="{F34CA42C-093A-F4E3-ED75-4D34FCCF99C1}"/>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12616" r="40509" b="6250"/>
          <a:stretch>
            <a:fillRect/>
          </a:stretch>
        </p:blipFill>
        <p:spPr>
          <a:xfrm>
            <a:off x="20" y="10"/>
            <a:ext cx="6095980" cy="6857990"/>
          </a:xfrm>
          <a:prstGeom prst="rect">
            <a:avLst/>
          </a:prstGeom>
          <a:noFill/>
        </p:spPr>
      </p:pic>
      <p:sp>
        <p:nvSpPr>
          <p:cNvPr id="3" name="Content Placeholder 2">
            <a:extLst>
              <a:ext uri="{FF2B5EF4-FFF2-40B4-BE49-F238E27FC236}">
                <a16:creationId xmlns:a16="http://schemas.microsoft.com/office/drawing/2014/main" id="{CC60421C-6DC1-27AB-3DAD-68DC2D0C744F}"/>
              </a:ext>
            </a:extLst>
          </p:cNvPr>
          <p:cNvSpPr>
            <a:spLocks noGrp="1"/>
          </p:cNvSpPr>
          <p:nvPr>
            <p:ph sz="quarter" idx="13"/>
          </p:nvPr>
        </p:nvSpPr>
        <p:spPr>
          <a:xfrm>
            <a:off x="6858000" y="2789379"/>
            <a:ext cx="4663440" cy="2539106"/>
          </a:xfrm>
        </p:spPr>
        <p:txBody>
          <a:bodyPr vert="horz" lIns="91440" tIns="45720" rIns="91440" bIns="45720" rtlCol="0" anchor="t">
            <a:noAutofit/>
          </a:bodyPr>
          <a:lstStyle/>
          <a:p>
            <a:pPr marL="0" indent="0">
              <a:buNone/>
            </a:pPr>
            <a:r>
              <a:rPr lang="en-GB" sz="1800"/>
              <a:t>In conclusion, to this assignment our opinion is that the use of Microsoft word, outlook, digital literacy and digital skills are a beneficial tool for service providers to use inside the residential care home. Furthermore, digital technologies is more advanced than previously. Using advanced technology can help boost staff confidence whilst teaching healthcare workers new skills making them more knowledgeable </a:t>
            </a:r>
            <a:endParaRPr lang="en-US" sz="1800"/>
          </a:p>
        </p:txBody>
      </p:sp>
    </p:spTree>
    <p:extLst>
      <p:ext uri="{BB962C8B-B14F-4D97-AF65-F5344CB8AC3E}">
        <p14:creationId xmlns:p14="http://schemas.microsoft.com/office/powerpoint/2010/main" val="2209741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6714D85-0235-4D5F-5944-0A2D0DB54027}"/>
              </a:ext>
            </a:extLst>
          </p:cNvPr>
          <p:cNvSpPr>
            <a:spLocks noGrp="1"/>
          </p:cNvSpPr>
          <p:nvPr>
            <p:ph type="title"/>
          </p:nvPr>
        </p:nvSpPr>
        <p:spPr>
          <a:xfrm>
            <a:off x="634029" y="218925"/>
            <a:ext cx="10923935" cy="761231"/>
          </a:xfrm>
        </p:spPr>
        <p:txBody>
          <a:bodyPr/>
          <a:lstStyle/>
          <a:p>
            <a:pPr algn="ctr"/>
            <a:r>
              <a:rPr lang="en-US" sz="3200" u="none">
                <a:latin typeface="Arial"/>
                <a:cs typeface="Arial"/>
              </a:rPr>
              <a:t>Reference list</a:t>
            </a:r>
            <a:endParaRPr lang="en-US"/>
          </a:p>
        </p:txBody>
      </p:sp>
      <p:sp>
        <p:nvSpPr>
          <p:cNvPr id="11" name="Content Placeholder 2">
            <a:extLst>
              <a:ext uri="{FF2B5EF4-FFF2-40B4-BE49-F238E27FC236}">
                <a16:creationId xmlns:a16="http://schemas.microsoft.com/office/drawing/2014/main" id="{180461D0-0303-A71E-F1E7-130A37892464}"/>
              </a:ext>
            </a:extLst>
          </p:cNvPr>
          <p:cNvSpPr>
            <a:spLocks noGrp="1"/>
          </p:cNvSpPr>
          <p:nvPr>
            <p:ph idx="1"/>
          </p:nvPr>
        </p:nvSpPr>
        <p:spPr>
          <a:xfrm>
            <a:off x="639274" y="840849"/>
            <a:ext cx="10913637" cy="5997656"/>
          </a:xfrm>
          <a:solidFill>
            <a:schemeClr val="accent4">
              <a:lumMod val="50000"/>
            </a:schemeClr>
          </a:solidFill>
        </p:spPr>
        <p:txBody>
          <a:bodyPr vert="horz" lIns="91440" tIns="45720" rIns="91440" bIns="45720" rtlCol="0" anchor="t">
            <a:noAutofit/>
          </a:bodyPr>
          <a:lstStyle/>
          <a:p>
            <a:pPr marL="0" indent="0">
              <a:lnSpc>
                <a:spcPct val="120000"/>
              </a:lnSpc>
              <a:buNone/>
            </a:pPr>
            <a:r>
              <a:rPr lang="en-GB" sz="1200" b="1" err="1">
                <a:latin typeface="Arial"/>
                <a:ea typeface="Calibri"/>
                <a:cs typeface="Calibri"/>
              </a:rPr>
              <a:t>Gurdith</a:t>
            </a:r>
            <a:endParaRPr lang="en-GB" sz="1200" b="1">
              <a:latin typeface="Arial"/>
              <a:ea typeface="Calibri"/>
              <a:cs typeface="Calibri"/>
            </a:endParaRPr>
          </a:p>
          <a:p>
            <a:pPr marL="0" indent="0">
              <a:lnSpc>
                <a:spcPct val="120000"/>
              </a:lnSpc>
              <a:buNone/>
            </a:pPr>
            <a:r>
              <a:rPr lang="en-GB" sz="1200" err="1">
                <a:latin typeface="Arial"/>
                <a:ea typeface="Calibri"/>
                <a:cs typeface="Calibri"/>
              </a:rPr>
              <a:t>Nhs</a:t>
            </a:r>
            <a:r>
              <a:rPr lang="en-GB" sz="1200">
                <a:latin typeface="Arial"/>
                <a:ea typeface="Calibri"/>
                <a:cs typeface="Calibri"/>
              </a:rPr>
              <a:t> website 2022 </a:t>
            </a:r>
            <a:r>
              <a:rPr lang="en-GB" sz="1200" i="1">
                <a:latin typeface="Arial"/>
                <a:ea typeface="Calibri"/>
                <a:cs typeface="Calibri"/>
              </a:rPr>
              <a:t>The Health Informatics Service</a:t>
            </a:r>
            <a:r>
              <a:rPr lang="en-GB" sz="1200">
                <a:latin typeface="Arial"/>
                <a:ea typeface="Calibri"/>
                <a:cs typeface="Calibri"/>
              </a:rPr>
              <a:t>. [online] Available at: https://www.this.nhs.uk/insights/article/microsoft-office-365-benefits.uk. (n.d.)</a:t>
            </a:r>
            <a:endParaRPr lang="en-GB" sz="1200">
              <a:solidFill>
                <a:srgbClr val="2C3E50"/>
              </a:solidFill>
              <a:latin typeface="Arial"/>
              <a:ea typeface="Calibri"/>
              <a:cs typeface="Calibri"/>
            </a:endParaRPr>
          </a:p>
          <a:p>
            <a:pPr marL="0" indent="0">
              <a:lnSpc>
                <a:spcPct val="120000"/>
              </a:lnSpc>
              <a:buNone/>
            </a:pPr>
            <a:r>
              <a:rPr lang="en-GB" sz="1200">
                <a:latin typeface="Arial"/>
                <a:ea typeface="Calibri"/>
                <a:cs typeface="Calibri"/>
              </a:rPr>
              <a:t>Scott, J. (2022). "</a:t>
            </a:r>
            <a:r>
              <a:rPr lang="en-GB" sz="1200" i="1">
                <a:latin typeface="Arial"/>
                <a:ea typeface="Calibri"/>
                <a:cs typeface="Calibri"/>
              </a:rPr>
              <a:t>18 Advantages And Disadvantages Of Microsoft Word</a:t>
            </a:r>
            <a:r>
              <a:rPr lang="en-GB" sz="1200">
                <a:latin typeface="Arial"/>
                <a:ea typeface="Calibri"/>
                <a:cs typeface="Calibri"/>
              </a:rPr>
              <a:t>." [online] PresentationSkills.me. Available at: </a:t>
            </a:r>
            <a:r>
              <a:rPr lang="en-GB" sz="1200">
                <a:latin typeface="Arial"/>
                <a:ea typeface="Calibri"/>
                <a:cs typeface="Calibri"/>
                <a:hlinkClick r:id="rId2">
                  <a:extLst>
                    <a:ext uri="{A12FA001-AC4F-418D-AE19-62706E023703}">
                      <ahyp:hlinkClr xmlns:ahyp="http://schemas.microsoft.com/office/drawing/2018/hyperlinkcolor" val="tx"/>
                    </a:ext>
                  </a:extLst>
                </a:hlinkClick>
              </a:rPr>
              <a:t>https://www.presentationskills.me/advantages-and-disadvantages-of-microsoft-word/</a:t>
            </a:r>
            <a:r>
              <a:rPr lang="en-GB" sz="1200">
                <a:latin typeface="Arial"/>
                <a:ea typeface="Calibri"/>
                <a:cs typeface="Calibri"/>
              </a:rPr>
              <a:t>.</a:t>
            </a:r>
            <a:endParaRPr lang="en-US" sz="1200" b="1">
              <a:latin typeface="Arial"/>
              <a:ea typeface="Calibri"/>
              <a:cs typeface="Calibri"/>
            </a:endParaRPr>
          </a:p>
          <a:p>
            <a:pPr marL="0" indent="0">
              <a:lnSpc>
                <a:spcPct val="120000"/>
              </a:lnSpc>
              <a:buNone/>
            </a:pPr>
            <a:r>
              <a:rPr lang="en-GB" sz="1200" b="1">
                <a:latin typeface="Arial"/>
                <a:ea typeface="Calibri"/>
                <a:cs typeface="Calibri"/>
              </a:rPr>
              <a:t>Angy &amp; Rachel-</a:t>
            </a:r>
            <a:endParaRPr lang="en-US" sz="1200" b="1">
              <a:latin typeface="Arial"/>
              <a:ea typeface="Calibri"/>
              <a:cs typeface="Calibri"/>
            </a:endParaRPr>
          </a:p>
          <a:p>
            <a:pPr marL="0" indent="0">
              <a:lnSpc>
                <a:spcPct val="120000"/>
              </a:lnSpc>
              <a:buNone/>
            </a:pPr>
            <a:r>
              <a:rPr lang="en-GB" sz="1200">
                <a:latin typeface="Arial"/>
                <a:ea typeface="Calibri"/>
                <a:cs typeface="Calibri"/>
              </a:rPr>
              <a:t> Microsoft. (2025) 'Sharable Online Calendar App'</a:t>
            </a:r>
            <a:r>
              <a:rPr lang="en-GB" sz="1200" i="1">
                <a:latin typeface="Arial"/>
                <a:ea typeface="Calibri"/>
                <a:cs typeface="Calibri"/>
              </a:rPr>
              <a:t> Connect, organise and get things done efficiently with a free person email account and online calendar, p. Available at; </a:t>
            </a:r>
            <a:r>
              <a:rPr lang="en-GB" sz="1200" i="1">
                <a:latin typeface="Arial"/>
                <a:ea typeface="Calibri"/>
                <a:cs typeface="Calibri"/>
                <a:hlinkClick r:id="rId3">
                  <a:extLst>
                    <a:ext uri="{A12FA001-AC4F-418D-AE19-62706E023703}">
                      <ahyp:hlinkClr xmlns:ahyp="http://schemas.microsoft.com/office/drawing/2018/hyperlinkcolor" val="tx"/>
                    </a:ext>
                  </a:extLst>
                </a:hlinkClick>
              </a:rPr>
              <a:t>http://www.microsoft.com/en-us/microsoft-365/outlook/calender-ap#benefits-of-using-an-online-calender</a:t>
            </a:r>
            <a:r>
              <a:rPr lang="en-GB" sz="1200" i="1">
                <a:latin typeface="Arial"/>
                <a:ea typeface="Calibri"/>
                <a:cs typeface="Calibri"/>
              </a:rPr>
              <a:t>.</a:t>
            </a:r>
            <a:endParaRPr lang="en-GB" sz="1200">
              <a:latin typeface="Arial"/>
              <a:ea typeface="Calibri"/>
              <a:cs typeface="Calibri"/>
            </a:endParaRPr>
          </a:p>
          <a:p>
            <a:pPr marL="0" indent="0">
              <a:lnSpc>
                <a:spcPct val="120000"/>
              </a:lnSpc>
              <a:buNone/>
            </a:pPr>
            <a:r>
              <a:rPr lang="en-GB" sz="1200">
                <a:latin typeface="Arial"/>
                <a:ea typeface="Noto Sans"/>
                <a:cs typeface="Noto Sans"/>
              </a:rPr>
              <a:t>Golz, C, Peter KA, </a:t>
            </a:r>
            <a:r>
              <a:rPr lang="en-GB" sz="1200" err="1">
                <a:latin typeface="Arial"/>
                <a:ea typeface="Noto Sans"/>
                <a:cs typeface="Noto Sans"/>
              </a:rPr>
              <a:t>Zwakhalen</a:t>
            </a:r>
            <a:r>
              <a:rPr lang="en-GB" sz="1200">
                <a:latin typeface="Arial"/>
                <a:ea typeface="Noto Sans"/>
                <a:cs typeface="Noto Sans"/>
              </a:rPr>
              <a:t> SMG, et al (2021) Technostress among health professionals - a multilevel model and group comparisons between settings and professions. Informatics for Health and Social Care, 46: 136–47. Available at: https</a:t>
            </a:r>
            <a:r>
              <a:rPr lang="en-GB" sz="1200">
                <a:latin typeface="Arial"/>
                <a:ea typeface="+mn-lt"/>
                <a:cs typeface="+mn-lt"/>
              </a:rPr>
              <a:t>://www.cambridge.org/core/journals/bjpsych-advances/article/email-in-healthcare-pros-cons-and-efficient-use/57CF2D21E20BE6D7B30519BBC0FEBCCD</a:t>
            </a:r>
            <a:endParaRPr lang="en-GB" sz="1200">
              <a:latin typeface="Arial"/>
              <a:cs typeface="Arial"/>
            </a:endParaRPr>
          </a:p>
          <a:p>
            <a:pPr marL="0" indent="0">
              <a:lnSpc>
                <a:spcPct val="120000"/>
              </a:lnSpc>
              <a:buNone/>
            </a:pPr>
            <a:r>
              <a:rPr lang="en-GB" sz="1200" b="1">
                <a:latin typeface="Arial"/>
                <a:ea typeface="Calibri"/>
                <a:cs typeface="Calibri"/>
              </a:rPr>
              <a:t>-Amrita</a:t>
            </a:r>
          </a:p>
          <a:p>
            <a:pPr marL="0" indent="0">
              <a:lnSpc>
                <a:spcPct val="120000"/>
              </a:lnSpc>
              <a:buNone/>
            </a:pPr>
            <a:r>
              <a:rPr lang="en-GB" sz="1200">
                <a:latin typeface="Arial"/>
                <a:ea typeface="Calibri"/>
                <a:cs typeface="Calibri"/>
              </a:rPr>
              <a:t>NHS, (2024). 'SUCCESS Computer Consulting' </a:t>
            </a:r>
            <a:r>
              <a:rPr lang="en-GB" sz="1200" i="1">
                <a:latin typeface="Arial"/>
                <a:ea typeface="Calibri"/>
                <a:cs typeface="Calibri"/>
              </a:rPr>
              <a:t>The Health Informatics Service. </a:t>
            </a:r>
            <a:r>
              <a:rPr lang="en-GB" sz="1200">
                <a:latin typeface="Arial"/>
                <a:ea typeface="Calibri"/>
                <a:cs typeface="Calibri"/>
              </a:rPr>
              <a:t>Available at: </a:t>
            </a:r>
            <a:r>
              <a:rPr lang="en-GB" sz="1200">
                <a:latin typeface="Arial"/>
                <a:ea typeface="Calibri"/>
                <a:cs typeface="Calibri"/>
                <a:hlinkClick r:id="rId4">
                  <a:extLst>
                    <a:ext uri="{A12FA001-AC4F-418D-AE19-62706E023703}">
                      <ahyp:hlinkClr xmlns:ahyp="http://schemas.microsoft.com/office/drawing/2018/hyperlinkcolor" val="tx"/>
                    </a:ext>
                  </a:extLst>
                </a:hlinkClick>
              </a:rPr>
              <a:t>https://www.this.nhs.uk/insights/article/microsoft-office-365-benefits</a:t>
            </a:r>
            <a:r>
              <a:rPr lang="en-GB" sz="1200">
                <a:latin typeface="Arial"/>
                <a:ea typeface="Calibri"/>
                <a:cs typeface="Calibri"/>
              </a:rPr>
              <a:t>.(Accessed 29 Sep 25).</a:t>
            </a:r>
          </a:p>
          <a:p>
            <a:pPr marL="0" indent="0">
              <a:lnSpc>
                <a:spcPct val="120000"/>
              </a:lnSpc>
              <a:buNone/>
            </a:pPr>
            <a:r>
              <a:rPr lang="en-GB" sz="1200">
                <a:latin typeface="Arial"/>
                <a:ea typeface="Calibri"/>
                <a:cs typeface="Calibri"/>
              </a:rPr>
              <a:t>(2025). </a:t>
            </a:r>
            <a:r>
              <a:rPr lang="en-GB" sz="1200" i="1">
                <a:latin typeface="Arial"/>
                <a:ea typeface="Calibri"/>
                <a:cs typeface="Calibri"/>
              </a:rPr>
              <a:t>Care Home Software and Integrations: 11 Benefits to Consider</a:t>
            </a:r>
            <a:r>
              <a:rPr lang="en-GB" sz="1200">
                <a:latin typeface="Arial"/>
                <a:ea typeface="Calibri"/>
                <a:cs typeface="Calibri"/>
              </a:rPr>
              <a:t>. [online] Available at: https://www.theaccessgroup.com/en-gb/health-social-care/sectors/care-homes/care-home-software-and-integrations-11-benefits-to-consider/ [Accessed 1 oct 2025].</a:t>
            </a:r>
            <a:endParaRPr lang="en-GB" sz="1200">
              <a:latin typeface="Arial"/>
              <a:cs typeface="Arial"/>
            </a:endParaRPr>
          </a:p>
          <a:p>
            <a:pPr marL="0" indent="0">
              <a:lnSpc>
                <a:spcPct val="120000"/>
              </a:lnSpc>
              <a:buNone/>
            </a:pPr>
            <a:r>
              <a:rPr lang="en-GB" sz="1200" b="1" i="1">
                <a:latin typeface="Arial"/>
                <a:cs typeface="Arial"/>
              </a:rPr>
              <a:t>Katya Pinheiro</a:t>
            </a:r>
            <a:endParaRPr lang="en-US" sz="1200" b="1">
              <a:latin typeface="Arial"/>
              <a:cs typeface="Arial"/>
            </a:endParaRPr>
          </a:p>
          <a:p>
            <a:pPr marL="0" indent="0">
              <a:lnSpc>
                <a:spcPct val="120000"/>
              </a:lnSpc>
              <a:buNone/>
            </a:pPr>
            <a:r>
              <a:rPr lang="en-GB" sz="1200" i="1">
                <a:latin typeface="Arial"/>
                <a:cs typeface="Arial"/>
              </a:rPr>
              <a:t>"Digital kills Framework for Health and Social care" (My Learning Cloud, 2025): Overview, framework details, and training solutions for digital skills in adult social care.</a:t>
            </a:r>
            <a:endParaRPr lang="en-US" sz="1200">
              <a:latin typeface="Arial"/>
              <a:cs typeface="Arial"/>
            </a:endParaRPr>
          </a:p>
        </p:txBody>
      </p:sp>
      <p:sp>
        <p:nvSpPr>
          <p:cNvPr id="2" name="TextBox 1">
            <a:extLst>
              <a:ext uri="{FF2B5EF4-FFF2-40B4-BE49-F238E27FC236}">
                <a16:creationId xmlns:a16="http://schemas.microsoft.com/office/drawing/2014/main" id="{9C332631-A2BA-CD84-4AF1-5A06EE0B1F54}"/>
              </a:ext>
            </a:extLst>
          </p:cNvPr>
          <p:cNvSpPr txBox="1"/>
          <p:nvPr/>
        </p:nvSpPr>
        <p:spPr>
          <a:xfrm>
            <a:off x="374952" y="157237"/>
            <a:ext cx="360438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latin typeface="Arial"/>
                <a:cs typeface="Arial"/>
              </a:rPr>
              <a:t>To be put in alphabetical order when all refs are added</a:t>
            </a:r>
          </a:p>
        </p:txBody>
      </p:sp>
    </p:spTree>
    <p:extLst>
      <p:ext uri="{BB962C8B-B14F-4D97-AF65-F5344CB8AC3E}">
        <p14:creationId xmlns:p14="http://schemas.microsoft.com/office/powerpoint/2010/main" val="1489516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6F756-3ECA-CB51-F176-801A274ACC68}"/>
              </a:ext>
            </a:extLst>
          </p:cNvPr>
          <p:cNvSpPr>
            <a:spLocks noGrp="1"/>
          </p:cNvSpPr>
          <p:nvPr>
            <p:ph type="title"/>
          </p:nvPr>
        </p:nvSpPr>
        <p:spPr>
          <a:xfrm>
            <a:off x="634029" y="196582"/>
            <a:ext cx="10923935" cy="703722"/>
          </a:xfrm>
        </p:spPr>
        <p:txBody>
          <a:bodyPr/>
          <a:lstStyle/>
          <a:p>
            <a:pPr algn="ctr"/>
            <a:r>
              <a:rPr lang="en-GB" sz="3600" u="none">
                <a:latin typeface="Arial"/>
                <a:cs typeface="Arial"/>
              </a:rPr>
              <a:t>Reference list p.2</a:t>
            </a:r>
            <a:endParaRPr lang="en-US"/>
          </a:p>
        </p:txBody>
      </p:sp>
      <p:sp>
        <p:nvSpPr>
          <p:cNvPr id="3" name="Content Placeholder 2">
            <a:extLst>
              <a:ext uri="{FF2B5EF4-FFF2-40B4-BE49-F238E27FC236}">
                <a16:creationId xmlns:a16="http://schemas.microsoft.com/office/drawing/2014/main" id="{88EEE192-79E3-CF01-7895-0D2900DDE9C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517757398"/>
      </p:ext>
    </p:extLst>
  </p:cSld>
  <p:clrMapOvr>
    <a:masterClrMapping/>
  </p:clrMapOvr>
</p:sld>
</file>

<file path=ppt/theme/theme1.xml><?xml version="1.0" encoding="utf-8"?>
<a:theme xmlns:a="http://schemas.openxmlformats.org/drawingml/2006/main" name="BoldUnderlinesKeynote">
  <a:themeElements>
    <a:clrScheme name="NB - Keynote">
      <a:dk1>
        <a:srgbClr val="000000"/>
      </a:dk1>
      <a:lt1>
        <a:srgbClr val="FFFFFF"/>
      </a:lt1>
      <a:dk2>
        <a:srgbClr val="2C3932"/>
      </a:dk2>
      <a:lt2>
        <a:srgbClr val="FDF6EA"/>
      </a:lt2>
      <a:accent1>
        <a:srgbClr val="003A41"/>
      </a:accent1>
      <a:accent2>
        <a:srgbClr val="ECEBE3"/>
      </a:accent2>
      <a:accent3>
        <a:srgbClr val="400023"/>
      </a:accent3>
      <a:accent4>
        <a:srgbClr val="68989E"/>
      </a:accent4>
      <a:accent5>
        <a:srgbClr val="BFB360"/>
      </a:accent5>
      <a:accent6>
        <a:srgbClr val="BF6093"/>
      </a:accent6>
      <a:hlink>
        <a:srgbClr val="169C9A"/>
      </a:hlink>
      <a:folHlink>
        <a:srgbClr val="E15C3D"/>
      </a:folHlink>
    </a:clrScheme>
    <a:fontScheme name="Custom 9">
      <a:majorFont>
        <a:latin typeface="Aptos"/>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ld underlines keynote presentation _win32_DN_v2" id="{E18D5B16-117C-46FD-8B97-39D77F728B32}" vid="{93298573-99F9-4CB3-90C8-DB41313B575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076F8FCD-0A1F-4F6A-8F55-15E9E87E2E4C}">
  <ds:schemaRefs>
    <ds:schemaRef ds:uri="http://schemas.microsoft.com/sharepoint/v3/contenttype/forms"/>
  </ds:schemaRefs>
</ds:datastoreItem>
</file>

<file path=customXml/itemProps2.xml><?xml version="1.0" encoding="utf-8"?>
<ds:datastoreItem xmlns:ds="http://schemas.openxmlformats.org/officeDocument/2006/customXml" ds:itemID="{83A9C388-2C06-4AF2-857C-74055069A297}">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F782DA7-86C0-4A84-A860-11A1E6E3FB6B}">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15</Slides>
  <Notes>1</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BoldUnderlinesKeynote</vt:lpstr>
      <vt:lpstr>Unit 1 Assessment 1 presentation​  Angy Carolan - 2509406​ Amrita Kaur- 2505384​ Gurdith Barkar- 2506015​ Katya Pinheiro- 2413723​  Rachel Hathaway - 2509405​ Lecturer Anita-Tahsin Ahmed ​ LCHS4007 ​ 7/10/25</vt:lpstr>
      <vt:lpstr>Introduction for sunrise residential care home</vt:lpstr>
      <vt:lpstr>What are the benefits and limitations of word?</vt:lpstr>
      <vt:lpstr>Benefits of microsoft word</vt:lpstr>
      <vt:lpstr>Limitations of microsoft word</vt:lpstr>
      <vt:lpstr>PowerPoint Presentation</vt:lpstr>
      <vt:lpstr>Disadvantages Of Outlook in Sunrise Care Home</vt:lpstr>
      <vt:lpstr>Disadvantages continued...  Components of technostress  • Techno-invasion (employees can be reached anytime).  • Techno-overload (technology forces users to work faster and longer).  • Techno-complexity (users feel inadequate regarding their competences).  • Techno-uncertainty (ongoing changes lead to uncertainty and constant learning).  • Techno-insecurity (feeling threatened about losing one's job because of automation).  • Techno-unreliability (unreliability of technology used). (Golz, 2021)  Emails, along with other computer-based technologies, contribute to ‘technostress’ (Golz, 2021). This has been defined as ‘a modern disease of adaptation caused by an inability to cope with the new computer technologies in a healthy manner’ (Brod, 1984, cited in Golz, 2021)   </vt:lpstr>
      <vt:lpstr>The importance of digital literacy in the care home</vt:lpstr>
      <vt:lpstr>PowerPoint Presentation</vt:lpstr>
      <vt:lpstr>PowerPoint Presentation</vt:lpstr>
      <vt:lpstr>The checklist for digital safety practices in Sunrise Care Home</vt:lpstr>
      <vt:lpstr>conclusion</vt:lpstr>
      <vt:lpstr>Reference list</vt:lpstr>
      <vt:lpstr>Reference list p.2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cp:revision>
  <dcterms:created xsi:type="dcterms:W3CDTF">2025-10-05T15:48:10Z</dcterms:created>
  <dcterms:modified xsi:type="dcterms:W3CDTF">2025-10-05T22:12:40Z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