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12.xml" ContentType="application/vnd.openxmlformats-officedocument.theme+xml"/>
  <Override PartName="/ppt/slideLayouts/slideLayout39.xml" ContentType="application/vnd.openxmlformats-officedocument.presentationml.slideLayout+xml"/>
  <Override PartName="/ppt/theme/theme13.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1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15.xml" ContentType="application/vnd.openxmlformats-officedocument.theme+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16.xml" ContentType="application/vnd.openxmlformats-officedocument.theme+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theme/theme17.xml" ContentType="application/vnd.openxmlformats-officedocument.theme+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theme/theme18.xml" ContentType="application/vnd.openxmlformats-officedocument.theme+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theme/theme19.xml" ContentType="application/vnd.openxmlformats-officedocument.theme+xml"/>
  <Override PartName="/ppt/slideLayouts/slideLayout79.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54"/>
  </p:notesMasterIdLst>
  <p:sldIdLst>
    <p:sldId id="719" r:id="rId24"/>
    <p:sldId id="301" r:id="rId25"/>
    <p:sldId id="302" r:id="rId26"/>
    <p:sldId id="293" r:id="rId27"/>
    <p:sldId id="258" r:id="rId28"/>
    <p:sldId id="294" r:id="rId29"/>
    <p:sldId id="787" r:id="rId30"/>
    <p:sldId id="295" r:id="rId31"/>
    <p:sldId id="297" r:id="rId32"/>
    <p:sldId id="282" r:id="rId33"/>
    <p:sldId id="790" r:id="rId34"/>
    <p:sldId id="298" r:id="rId35"/>
    <p:sldId id="789" r:id="rId36"/>
    <p:sldId id="299" r:id="rId37"/>
    <p:sldId id="792" r:id="rId38"/>
    <p:sldId id="791" r:id="rId39"/>
    <p:sldId id="277" r:id="rId40"/>
    <p:sldId id="278" r:id="rId41"/>
    <p:sldId id="300" r:id="rId42"/>
    <p:sldId id="786" r:id="rId43"/>
    <p:sldId id="788" r:id="rId44"/>
    <p:sldId id="793" r:id="rId45"/>
    <p:sldId id="279" r:id="rId46"/>
    <p:sldId id="280" r:id="rId47"/>
    <p:sldId id="304" r:id="rId48"/>
    <p:sldId id="326" r:id="rId49"/>
    <p:sldId id="281" r:id="rId50"/>
    <p:sldId id="794" r:id="rId51"/>
    <p:sldId id="795" r:id="rId52"/>
    <p:sldId id="721"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8" autoAdjust="0"/>
    <p:restoredTop sz="77253"/>
  </p:normalViewPr>
  <p:slideViewPr>
    <p:cSldViewPr snapToGrid="0">
      <p:cViewPr varScale="1">
        <p:scale>
          <a:sx n="92" d="100"/>
          <a:sy n="92" d="100"/>
        </p:scale>
        <p:origin x="60"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slide" Target="slides/slide24.xml"/><Relationship Id="rId50" Type="http://schemas.openxmlformats.org/officeDocument/2006/relationships/slide" Target="slides/slide27.xml"/><Relationship Id="rId55" Type="http://schemas.openxmlformats.org/officeDocument/2006/relationships/presProps" Target="pres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slide" Target="slides/slide30.xml"/><Relationship Id="rId58" Type="http://schemas.openxmlformats.org/officeDocument/2006/relationships/tableStyles" Target="tableStyles.xml"/><Relationship Id="rId5" Type="http://schemas.openxmlformats.org/officeDocument/2006/relationships/slideMaster" Target="slideMasters/slideMaster2.xml"/><Relationship Id="rId19" Type="http://schemas.openxmlformats.org/officeDocument/2006/relationships/slideMaster" Target="slideMasters/slideMaster16.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viewProps" Target="viewProps.xml"/><Relationship Id="rId8" Type="http://schemas.openxmlformats.org/officeDocument/2006/relationships/slideMaster" Target="slideMasters/slideMaster5.xml"/><Relationship Id="rId51" Type="http://schemas.openxmlformats.org/officeDocument/2006/relationships/slide" Target="slides/slide28.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openxmlformats.org/officeDocument/2006/relationships/theme" Target="theme/theme1.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slide" Target="slides/slide2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03/11/2022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3</a:t>
            </a:fld>
            <a:endParaRPr lang="en-US" dirty="0"/>
          </a:p>
        </p:txBody>
      </p:sp>
    </p:spTree>
    <p:extLst>
      <p:ext uri="{BB962C8B-B14F-4D97-AF65-F5344CB8AC3E}">
        <p14:creationId xmlns:p14="http://schemas.microsoft.com/office/powerpoint/2010/main" val="2048913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7</a:t>
            </a:fld>
            <a:endParaRPr lang="en-US" dirty="0"/>
          </a:p>
        </p:txBody>
      </p:sp>
    </p:spTree>
    <p:extLst>
      <p:ext uri="{BB962C8B-B14F-4D97-AF65-F5344CB8AC3E}">
        <p14:creationId xmlns:p14="http://schemas.microsoft.com/office/powerpoint/2010/main" val="16714549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8</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9</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12</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13</a:t>
            </a:fld>
            <a:endParaRPr lang="en-US" dirty="0"/>
          </a:p>
        </p:txBody>
      </p:sp>
    </p:spTree>
    <p:extLst>
      <p:ext uri="{BB962C8B-B14F-4D97-AF65-F5344CB8AC3E}">
        <p14:creationId xmlns:p14="http://schemas.microsoft.com/office/powerpoint/2010/main" val="4264337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14</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15</a:t>
            </a:fld>
            <a:endParaRPr lang="en-US" dirty="0"/>
          </a:p>
        </p:txBody>
      </p:sp>
    </p:spTree>
    <p:extLst>
      <p:ext uri="{BB962C8B-B14F-4D97-AF65-F5344CB8AC3E}">
        <p14:creationId xmlns:p14="http://schemas.microsoft.com/office/powerpoint/2010/main" val="11168449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16</a:t>
            </a:fld>
            <a:endParaRPr lang="en-US" dirty="0"/>
          </a:p>
        </p:txBody>
      </p:sp>
    </p:spTree>
    <p:extLst>
      <p:ext uri="{BB962C8B-B14F-4D97-AF65-F5344CB8AC3E}">
        <p14:creationId xmlns:p14="http://schemas.microsoft.com/office/powerpoint/2010/main" val="33848488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19</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20</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21</a:t>
            </a:fld>
            <a:endParaRPr lang="en-US" dirty="0"/>
          </a:p>
        </p:txBody>
      </p:sp>
    </p:spTree>
    <p:extLst>
      <p:ext uri="{BB962C8B-B14F-4D97-AF65-F5344CB8AC3E}">
        <p14:creationId xmlns:p14="http://schemas.microsoft.com/office/powerpoint/2010/main" val="12229991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22</a:t>
            </a:fld>
            <a:endParaRPr lang="en-US" dirty="0"/>
          </a:p>
        </p:txBody>
      </p:sp>
    </p:spTree>
    <p:extLst>
      <p:ext uri="{BB962C8B-B14F-4D97-AF65-F5344CB8AC3E}">
        <p14:creationId xmlns:p14="http://schemas.microsoft.com/office/powerpoint/2010/main" val="21857871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25</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26</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Health and Safety module – coming soon on Moodle</a:t>
            </a:r>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30</a:t>
            </a:fld>
            <a:endParaRPr lang="en-GB"/>
          </a:p>
        </p:txBody>
      </p:sp>
    </p:spTree>
    <p:extLst>
      <p:ext uri="{BB962C8B-B14F-4D97-AF65-F5344CB8AC3E}">
        <p14:creationId xmlns:p14="http://schemas.microsoft.com/office/powerpoint/2010/main" val="149363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262D769F-EAAC-45A1-AF9A-126AC9633E63}" type="datetime1">
              <a:rPr lang="en-GB" smtClean="0"/>
              <a:t>03/11/2022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Computer Systems Fundamentals </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BFB2B7A-E215-4B4A-8628-FB62C484AC8D}" type="datetime1">
              <a:rPr lang="en-GB" smtClean="0"/>
              <a:t>03/11/2022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Systems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878CC51B-B764-417C-8060-446A3176B74B}" type="datetime1">
              <a:rPr lang="en-GB" smtClean="0"/>
              <a:t>03/11/2022</a:t>
            </a:fld>
            <a:endParaRPr lang="en-US" dirty="0"/>
          </a:p>
        </p:txBody>
      </p:sp>
      <p:sp>
        <p:nvSpPr>
          <p:cNvPr id="4" name="Footer Placeholder 3"/>
          <p:cNvSpPr>
            <a:spLocks noGrp="1"/>
          </p:cNvSpPr>
          <p:nvPr>
            <p:ph type="ftr" sz="quarter" idx="11"/>
          </p:nvPr>
        </p:nvSpPr>
        <p:spPr/>
        <p:txBody>
          <a:bodyPr/>
          <a:lstStyle/>
          <a:p>
            <a:r>
              <a:rPr lang="en-US"/>
              <a:t>Computer Systems Fundamentals </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ABD61D7-1D20-4618-BB65-8C3F8010846F}" type="datetime1">
              <a:rPr lang="en-GB" smtClean="0"/>
              <a:t>03/11/2022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Computer Systems Fundamentals </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6BB45E1-9FEF-464F-BD51-AD46E588BC05}" type="datetime1">
              <a:rPr lang="en-GB" smtClean="0"/>
              <a:t>03/11/2022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Systems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A4B81DEE-18E3-48B3-96C5-7728F6DCA5B8}" type="datetime1">
              <a:rPr lang="en-GB" smtClean="0"/>
              <a:t>03/11/2022</a:t>
            </a:fld>
            <a:endParaRPr lang="en-US" dirty="0"/>
          </a:p>
        </p:txBody>
      </p:sp>
      <p:sp>
        <p:nvSpPr>
          <p:cNvPr id="4" name="Footer Placeholder 3"/>
          <p:cNvSpPr>
            <a:spLocks noGrp="1"/>
          </p:cNvSpPr>
          <p:nvPr>
            <p:ph type="ftr" sz="quarter" idx="11"/>
          </p:nvPr>
        </p:nvSpPr>
        <p:spPr/>
        <p:txBody>
          <a:bodyPr/>
          <a:lstStyle/>
          <a:p>
            <a:r>
              <a:rPr lang="en-US"/>
              <a:t>Computer Systems Fundamentals </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011246B8-678C-4306-8457-6BEC5C4468FE}" type="datetime1">
              <a:rPr lang="en-GB" noProof="0" smtClean="0"/>
              <a:t>03/11/2022</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Computer Systems Fundamentals </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32A314EB-1B49-4D6A-932D-ECCEAEAF0417}" type="datetime1">
              <a:rPr lang="en-GB" smtClean="0"/>
              <a:t>03/11/2022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Computer Systems Fundamentals </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3E413-21E8-4B43-BF5E-D69FAC9A9344}" type="datetime1">
              <a:rPr lang="en-GB" smtClean="0"/>
              <a:t>03/11/2022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Systems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CBD0FF1E-DDB2-4F2D-AA62-3E749352E08F}" type="datetime1">
              <a:rPr lang="en-GB" smtClean="0"/>
              <a:t>03/11/2022</a:t>
            </a:fld>
            <a:endParaRPr lang="en-US" dirty="0"/>
          </a:p>
        </p:txBody>
      </p:sp>
      <p:sp>
        <p:nvSpPr>
          <p:cNvPr id="4" name="Footer Placeholder 3"/>
          <p:cNvSpPr>
            <a:spLocks noGrp="1"/>
          </p:cNvSpPr>
          <p:nvPr>
            <p:ph type="ftr" sz="quarter" idx="11"/>
          </p:nvPr>
        </p:nvSpPr>
        <p:spPr/>
        <p:txBody>
          <a:bodyPr/>
          <a:lstStyle/>
          <a:p>
            <a:r>
              <a:rPr lang="en-US"/>
              <a:t>Computer Systems Fundamentals </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8218FF44-B96D-4C19-9930-E56914DE4648}" type="datetime1">
              <a:rPr lang="en-GB" noProof="0" smtClean="0"/>
              <a:t>03/11/2022</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Computer Systems Fundamentals </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E279BE3-C12E-44F4-A83C-7C55074A27C2}" type="datetime1">
              <a:rPr lang="en-GB" smtClean="0"/>
              <a:t>03/11/2022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Computer Systems Fundamentals </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FD943C-631F-4F51-A5F7-2F3099594C67}" type="datetime1">
              <a:rPr lang="en-GB" smtClean="0"/>
              <a:t>03/11/2022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Systems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A0AFFA52-2424-4B23-BFBB-657EC20C79AC}" type="datetime1">
              <a:rPr lang="en-GB" smtClean="0"/>
              <a:t>03/11/2022</a:t>
            </a:fld>
            <a:endParaRPr lang="en-US" dirty="0"/>
          </a:p>
        </p:txBody>
      </p:sp>
      <p:sp>
        <p:nvSpPr>
          <p:cNvPr id="4" name="Footer Placeholder 3"/>
          <p:cNvSpPr>
            <a:spLocks noGrp="1"/>
          </p:cNvSpPr>
          <p:nvPr>
            <p:ph type="ftr" sz="quarter" idx="11"/>
          </p:nvPr>
        </p:nvSpPr>
        <p:spPr/>
        <p:txBody>
          <a:bodyPr/>
          <a:lstStyle/>
          <a:p>
            <a:r>
              <a:rPr lang="en-US"/>
              <a:t>Computer Systems Fundamentals </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C00335A-A4AD-4E7C-8B95-4DBE9CD624D2}" type="datetime1">
              <a:rPr lang="en-GB" smtClean="0"/>
              <a:t>03/11/2022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Systems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80192779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1016000" y="274638"/>
            <a:ext cx="105664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1219200" y="1524000"/>
            <a:ext cx="10363200" cy="4525963"/>
          </a:xfrm>
        </p:spPr>
        <p:txBody>
          <a:bodyPr/>
          <a:lstStyle/>
          <a:p>
            <a:pPr lvl="0"/>
            <a:endParaRPr lang="en-GB" noProof="0"/>
          </a:p>
        </p:txBody>
      </p:sp>
      <p:sp>
        <p:nvSpPr>
          <p:cNvPr id="4" name="Rectangle 4">
            <a:extLst>
              <a:ext uri="{FF2B5EF4-FFF2-40B4-BE49-F238E27FC236}">
                <a16:creationId xmlns:a16="http://schemas.microsoft.com/office/drawing/2014/main" id="{217D2AA9-FD5E-5644-B68C-73235C8592BB}"/>
              </a:ext>
            </a:extLst>
          </p:cNvPr>
          <p:cNvSpPr>
            <a:spLocks noGrp="1" noChangeArrowheads="1"/>
          </p:cNvSpPr>
          <p:nvPr>
            <p:ph type="dt" sz="half" idx="10"/>
          </p:nvPr>
        </p:nvSpPr>
        <p:spPr>
          <a:xfrm>
            <a:off x="5486400" y="6248400"/>
            <a:ext cx="2844800" cy="476250"/>
          </a:xfrm>
          <a:prstGeom prst="rect">
            <a:avLst/>
          </a:prstGeom>
        </p:spPr>
        <p:txBody>
          <a:bodyPr/>
          <a:lstStyle>
            <a:lvl1pPr>
              <a:defRPr>
                <a:latin typeface="Times New Roman" charset="0"/>
              </a:defRPr>
            </a:lvl1pPr>
          </a:lstStyle>
          <a:p>
            <a:pPr>
              <a:defRPr/>
            </a:pPr>
            <a:endParaRPr lang="en-US"/>
          </a:p>
        </p:txBody>
      </p:sp>
      <p:sp>
        <p:nvSpPr>
          <p:cNvPr id="5" name="Rectangle 5">
            <a:extLst>
              <a:ext uri="{FF2B5EF4-FFF2-40B4-BE49-F238E27FC236}">
                <a16:creationId xmlns:a16="http://schemas.microsoft.com/office/drawing/2014/main" id="{371F9845-204C-7DB2-DD25-DB74EDD023D2}"/>
              </a:ext>
            </a:extLst>
          </p:cNvPr>
          <p:cNvSpPr>
            <a:spLocks noGrp="1" noChangeArrowheads="1"/>
          </p:cNvSpPr>
          <p:nvPr>
            <p:ph type="ftr" sz="quarter" idx="11"/>
          </p:nvPr>
        </p:nvSpPr>
        <p:spPr>
          <a:xfrm>
            <a:off x="1016000" y="6248400"/>
            <a:ext cx="3860800" cy="476250"/>
          </a:xfrm>
          <a:prstGeom prst="rect">
            <a:avLst/>
          </a:prstGeom>
        </p:spPr>
        <p:txBody>
          <a:bodyPr/>
          <a:lstStyle>
            <a:lvl1pPr>
              <a:defRPr>
                <a:latin typeface="Times New Roman" charset="0"/>
              </a:defRPr>
            </a:lvl1pPr>
          </a:lstStyle>
          <a:p>
            <a:pPr>
              <a:defRPr/>
            </a:pPr>
            <a:r>
              <a:rPr lang="en-US"/>
              <a:t>Number Systems</a:t>
            </a:r>
          </a:p>
        </p:txBody>
      </p:sp>
      <p:sp>
        <p:nvSpPr>
          <p:cNvPr id="6" name="Rectangle 6">
            <a:extLst>
              <a:ext uri="{FF2B5EF4-FFF2-40B4-BE49-F238E27FC236}">
                <a16:creationId xmlns:a16="http://schemas.microsoft.com/office/drawing/2014/main" id="{05765C6B-6B26-2A4B-19F4-4EC2FDF05DC5}"/>
              </a:ext>
            </a:extLst>
          </p:cNvPr>
          <p:cNvSpPr>
            <a:spLocks noGrp="1" noChangeArrowheads="1"/>
          </p:cNvSpPr>
          <p:nvPr>
            <p:ph type="sldNum" sz="quarter" idx="12"/>
          </p:nvPr>
        </p:nvSpPr>
        <p:spPr>
          <a:xfrm>
            <a:off x="8737600" y="6245225"/>
            <a:ext cx="2844800" cy="476250"/>
          </a:xfrm>
          <a:prstGeom prst="rect">
            <a:avLst/>
          </a:prstGeom>
        </p:spPr>
        <p:txBody>
          <a:bodyPr vert="horz" wrap="square" lIns="91440" tIns="45720" rIns="91440" bIns="45720" numCol="1" anchor="t" anchorCtr="0" compatLnSpc="1">
            <a:prstTxWarp prst="textNoShape">
              <a:avLst/>
            </a:prstTxWarp>
          </a:bodyPr>
          <a:lstStyle>
            <a:lvl1pPr>
              <a:defRPr/>
            </a:lvl1pPr>
          </a:lstStyle>
          <a:p>
            <a:r>
              <a:rPr lang="en-US" altLang="en-US"/>
              <a:t>2-</a:t>
            </a:r>
            <a:fld id="{5B4A1A88-4192-4D44-83FB-24F5E3E66971}" type="slidenum">
              <a:rPr lang="en-US" altLang="en-US"/>
              <a:pPr/>
              <a:t>‹#›</a:t>
            </a:fld>
            <a:endParaRPr lang="en-US" altLang="en-US"/>
          </a:p>
        </p:txBody>
      </p:sp>
    </p:spTree>
    <p:extLst>
      <p:ext uri="{BB962C8B-B14F-4D97-AF65-F5344CB8AC3E}">
        <p14:creationId xmlns:p14="http://schemas.microsoft.com/office/powerpoint/2010/main" val="380789430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1448B1F6-26CD-44F1-884C-9F188BB6BB95}" type="datetime1">
              <a:rPr lang="en-GB" smtClean="0"/>
              <a:t>03/11/2022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Computer Systems Fundamentals </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7CB5482-AF8C-43DF-8A07-47F7826F7DDA}" type="datetime1">
              <a:rPr lang="en-GB" smtClean="0"/>
              <a:t>03/11/2022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Systems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7A93AD8A-889D-455F-BFBB-747B8CD602EB}" type="datetime1">
              <a:rPr lang="en-GB" smtClean="0"/>
              <a:t>03/11/2022</a:t>
            </a:fld>
            <a:endParaRPr lang="en-US" dirty="0"/>
          </a:p>
        </p:txBody>
      </p:sp>
      <p:sp>
        <p:nvSpPr>
          <p:cNvPr id="4" name="Footer Placeholder 3"/>
          <p:cNvSpPr>
            <a:spLocks noGrp="1"/>
          </p:cNvSpPr>
          <p:nvPr>
            <p:ph type="ftr" sz="quarter" idx="11"/>
          </p:nvPr>
        </p:nvSpPr>
        <p:spPr/>
        <p:txBody>
          <a:bodyPr/>
          <a:lstStyle/>
          <a:p>
            <a:r>
              <a:rPr lang="en-US"/>
              <a:t>Computer Systems Fundamentals </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AC94B313-1D42-421F-AA4D-72D981D53275}" type="datetime1">
              <a:rPr lang="en-GB" noProof="0" smtClean="0"/>
              <a:t>03/11/2022</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Computer Systems Fundamentals </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A097EFB8-D8FF-4DDD-89F2-B5521149EE98}" type="datetime1">
              <a:rPr lang="en-GB" smtClean="0"/>
              <a:t>03/11/2022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Computer Systems Fundamentals </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537684-AEC5-426A-8696-7584288A5499}" type="datetime1">
              <a:rPr lang="en-GB" smtClean="0"/>
              <a:t>03/11/2022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Systems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94D5632D-01E6-47FE-BAF4-E6B87394BCA4}" type="datetime1">
              <a:rPr lang="en-GB" smtClean="0"/>
              <a:t>03/11/2022</a:t>
            </a:fld>
            <a:endParaRPr lang="en-US" dirty="0"/>
          </a:p>
        </p:txBody>
      </p:sp>
      <p:sp>
        <p:nvSpPr>
          <p:cNvPr id="4" name="Footer Placeholder 3"/>
          <p:cNvSpPr>
            <a:spLocks noGrp="1"/>
          </p:cNvSpPr>
          <p:nvPr>
            <p:ph type="ftr" sz="quarter" idx="11"/>
          </p:nvPr>
        </p:nvSpPr>
        <p:spPr/>
        <p:txBody>
          <a:bodyPr/>
          <a:lstStyle/>
          <a:p>
            <a:r>
              <a:rPr lang="en-US"/>
              <a:t>Computer Systems Fundamentals </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5B98823F-413C-43F9-8D89-0D21D750E1C8}" type="datetime1">
              <a:rPr lang="en-GB" noProof="0" smtClean="0"/>
              <a:t>03/11/2022</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Computer Systems Fundamentals </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E0275A02-F062-47E6-A10C-3C91C56E8921}" type="datetime1">
              <a:rPr lang="en-GB" smtClean="0"/>
              <a:t>03/11/2022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Computer Systems Fundamentals </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B911C3-0215-45F4-A76B-3ABFF9B0716E}" type="datetime1">
              <a:rPr lang="en-GB" smtClean="0"/>
              <a:t>03/11/2022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Systems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7FD059FC-64C8-426D-ACF9-EA4C120A100A}" type="datetime1">
              <a:rPr lang="en-GB" smtClean="0"/>
              <a:t>03/11/2022</a:t>
            </a:fld>
            <a:endParaRPr lang="en-US" dirty="0"/>
          </a:p>
        </p:txBody>
      </p:sp>
      <p:sp>
        <p:nvSpPr>
          <p:cNvPr id="4" name="Footer Placeholder 3"/>
          <p:cNvSpPr>
            <a:spLocks noGrp="1"/>
          </p:cNvSpPr>
          <p:nvPr>
            <p:ph type="ftr" sz="quarter" idx="11"/>
          </p:nvPr>
        </p:nvSpPr>
        <p:spPr/>
        <p:txBody>
          <a:bodyPr/>
          <a:lstStyle/>
          <a:p>
            <a:r>
              <a:rPr lang="en-US"/>
              <a:t>Computer Systems Fundamentals </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5308BEE5-CBE0-4B32-A471-8435E0B09796}" type="datetime1">
              <a:rPr lang="en-GB" noProof="0" smtClean="0"/>
              <a:t>03/11/2022</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Computer Systems Fundamentals </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BE3E2D02-3CFA-4D10-9099-5E52CB60EDEA}" type="datetime1">
              <a:rPr lang="en-GB" smtClean="0"/>
              <a:t>03/11/2022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Computer Systems Fundamentals </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8FA7CA2-DD4E-49EC-92FD-ED36B5F4AE38}" type="datetime1">
              <a:rPr lang="en-GB" smtClean="0"/>
              <a:t>03/11/2022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Systems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E9AE1D68-4A10-4FF5-BDA7-99C3605AD989}" type="datetime1">
              <a:rPr lang="en-GB" smtClean="0"/>
              <a:t>03/11/2022</a:t>
            </a:fld>
            <a:endParaRPr lang="en-US" dirty="0"/>
          </a:p>
        </p:txBody>
      </p:sp>
      <p:sp>
        <p:nvSpPr>
          <p:cNvPr id="4" name="Footer Placeholder 3"/>
          <p:cNvSpPr>
            <a:spLocks noGrp="1"/>
          </p:cNvSpPr>
          <p:nvPr>
            <p:ph type="ftr" sz="quarter" idx="11"/>
          </p:nvPr>
        </p:nvSpPr>
        <p:spPr/>
        <p:txBody>
          <a:bodyPr/>
          <a:lstStyle/>
          <a:p>
            <a:r>
              <a:rPr lang="en-US"/>
              <a:t>Computer Systems Fundamentals </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37089C7D-6BDE-4B9A-BC8C-F9FFF83592CB}" type="datetime1">
              <a:rPr lang="en-GB" noProof="0" smtClean="0"/>
              <a:t>03/11/2022</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Computer Systems Fundamentals </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2B606DF7-2F69-4CED-868B-162D2E14929A}" type="datetime1">
              <a:rPr lang="en-GB" smtClean="0"/>
              <a:t>03/11/2022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Computer Systems Fundamentals </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18D3361-0BA4-4305-9152-2F53BE5B3FE1}" type="datetime1">
              <a:rPr lang="en-GB" smtClean="0"/>
              <a:t>03/11/2022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Systems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25E47AFF-1CD2-4E75-9465-AC559A0AA552}" type="datetime1">
              <a:rPr lang="en-GB" smtClean="0"/>
              <a:t>03/11/2022</a:t>
            </a:fld>
            <a:endParaRPr lang="en-US" dirty="0"/>
          </a:p>
        </p:txBody>
      </p:sp>
      <p:sp>
        <p:nvSpPr>
          <p:cNvPr id="4" name="Footer Placeholder 3"/>
          <p:cNvSpPr>
            <a:spLocks noGrp="1"/>
          </p:cNvSpPr>
          <p:nvPr>
            <p:ph type="ftr" sz="quarter" idx="11"/>
          </p:nvPr>
        </p:nvSpPr>
        <p:spPr/>
        <p:txBody>
          <a:bodyPr/>
          <a:lstStyle/>
          <a:p>
            <a:r>
              <a:rPr lang="en-US"/>
              <a:t>Computer Systems Fundamentals </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55C00C7D-11C2-4CDB-929C-FC14057542F1}" type="datetime1">
              <a:rPr lang="en-GB" noProof="0" smtClean="0"/>
              <a:t>03/11/2022</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Computer Systems Fundamentals </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1046270-CEC8-4DF1-A0F3-C133CD88A420}" type="datetime1">
              <a:rPr lang="en-GB" smtClean="0"/>
              <a:t>03/11/2022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Computer Systems Fundamentals </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3C174F6-CE2B-40FB-A4DF-67418267FFD5}" type="datetime1">
              <a:rPr lang="en-GB" smtClean="0"/>
              <a:t>03/11/2022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Systems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E901D6F9-2094-4165-8441-F3AA28DBA9DF}" type="datetime1">
              <a:rPr lang="en-GB" smtClean="0"/>
              <a:t>03/11/2022</a:t>
            </a:fld>
            <a:endParaRPr lang="en-US" dirty="0"/>
          </a:p>
        </p:txBody>
      </p:sp>
      <p:sp>
        <p:nvSpPr>
          <p:cNvPr id="4" name="Footer Placeholder 3"/>
          <p:cNvSpPr>
            <a:spLocks noGrp="1"/>
          </p:cNvSpPr>
          <p:nvPr>
            <p:ph type="ftr" sz="quarter" idx="11"/>
          </p:nvPr>
        </p:nvSpPr>
        <p:spPr/>
        <p:txBody>
          <a:bodyPr/>
          <a:lstStyle/>
          <a:p>
            <a:r>
              <a:rPr lang="en-US"/>
              <a:t>Computer Systems Fundamentals </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7" Type="http://schemas.openxmlformats.org/officeDocument/2006/relationships/image" Target="../media/image13.png"/><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theme" Target="../theme/theme12.xml"/><Relationship Id="rId5" Type="http://schemas.openxmlformats.org/officeDocument/2006/relationships/slideLayout" Target="../slideLayouts/slideLayout38.xml"/><Relationship Id="rId4" Type="http://schemas.openxmlformats.org/officeDocument/2006/relationships/slideLayout" Target="../slideLayouts/slideLayout37.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9.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2.xml"/><Relationship Id="rId7" Type="http://schemas.openxmlformats.org/officeDocument/2006/relationships/image" Target="../media/image15.png"/><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theme" Target="../theme/theme14.xml"/><Relationship Id="rId5" Type="http://schemas.openxmlformats.org/officeDocument/2006/relationships/slideLayout" Target="../slideLayouts/slideLayout44.xml"/><Relationship Id="rId4" Type="http://schemas.openxmlformats.org/officeDocument/2006/relationships/slideLayout" Target="../slideLayouts/slideLayout43.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7.xml"/><Relationship Id="rId7" Type="http://schemas.openxmlformats.org/officeDocument/2006/relationships/image" Target="../media/image16.png"/><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theme" Target="../theme/theme15.xml"/><Relationship Id="rId5" Type="http://schemas.openxmlformats.org/officeDocument/2006/relationships/slideLayout" Target="../slideLayouts/slideLayout49.xml"/><Relationship Id="rId4" Type="http://schemas.openxmlformats.org/officeDocument/2006/relationships/slideLayout" Target="../slideLayouts/slideLayout48.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2.xml"/><Relationship Id="rId7" Type="http://schemas.openxmlformats.org/officeDocument/2006/relationships/image" Target="../media/image17.png"/><Relationship Id="rId2" Type="http://schemas.openxmlformats.org/officeDocument/2006/relationships/slideLayout" Target="../slideLayouts/slideLayout51.xml"/><Relationship Id="rId1" Type="http://schemas.openxmlformats.org/officeDocument/2006/relationships/slideLayout" Target="../slideLayouts/slideLayout50.xml"/><Relationship Id="rId6" Type="http://schemas.openxmlformats.org/officeDocument/2006/relationships/theme" Target="../theme/theme16.xml"/><Relationship Id="rId5" Type="http://schemas.openxmlformats.org/officeDocument/2006/relationships/slideLayout" Target="../slideLayouts/slideLayout54.xml"/><Relationship Id="rId4" Type="http://schemas.openxmlformats.org/officeDocument/2006/relationships/slideLayout" Target="../slideLayouts/slideLayout53.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2.xml"/><Relationship Id="rId13" Type="http://schemas.openxmlformats.org/officeDocument/2006/relationships/slideLayout" Target="../slideLayouts/slideLayout67.xml"/><Relationship Id="rId3" Type="http://schemas.openxmlformats.org/officeDocument/2006/relationships/slideLayout" Target="../slideLayouts/slideLayout57.xml"/><Relationship Id="rId7" Type="http://schemas.openxmlformats.org/officeDocument/2006/relationships/slideLayout" Target="../slideLayouts/slideLayout61.xml"/><Relationship Id="rId12" Type="http://schemas.openxmlformats.org/officeDocument/2006/relationships/slideLayout" Target="../slideLayouts/slideLayout66.xml"/><Relationship Id="rId2" Type="http://schemas.openxmlformats.org/officeDocument/2006/relationships/slideLayout" Target="../slideLayouts/slideLayout56.xml"/><Relationship Id="rId1" Type="http://schemas.openxmlformats.org/officeDocument/2006/relationships/slideLayout" Target="../slideLayouts/slideLayout55.xml"/><Relationship Id="rId6" Type="http://schemas.openxmlformats.org/officeDocument/2006/relationships/slideLayout" Target="../slideLayouts/slideLayout60.xml"/><Relationship Id="rId11" Type="http://schemas.openxmlformats.org/officeDocument/2006/relationships/slideLayout" Target="../slideLayouts/slideLayout65.xml"/><Relationship Id="rId5" Type="http://schemas.openxmlformats.org/officeDocument/2006/relationships/slideLayout" Target="../slideLayouts/slideLayout59.xml"/><Relationship Id="rId10" Type="http://schemas.openxmlformats.org/officeDocument/2006/relationships/slideLayout" Target="../slideLayouts/slideLayout64.xml"/><Relationship Id="rId4" Type="http://schemas.openxmlformats.org/officeDocument/2006/relationships/slideLayout" Target="../slideLayouts/slideLayout58.xml"/><Relationship Id="rId9" Type="http://schemas.openxmlformats.org/officeDocument/2006/relationships/slideLayout" Target="../slideLayouts/slideLayout63.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70.xml"/><Relationship Id="rId7" Type="http://schemas.openxmlformats.org/officeDocument/2006/relationships/theme" Target="../theme/theme18.xml"/><Relationship Id="rId2" Type="http://schemas.openxmlformats.org/officeDocument/2006/relationships/slideLayout" Target="../slideLayouts/slideLayout69.xml"/><Relationship Id="rId1" Type="http://schemas.openxmlformats.org/officeDocument/2006/relationships/slideLayout" Target="../slideLayouts/slideLayout68.xml"/><Relationship Id="rId6" Type="http://schemas.openxmlformats.org/officeDocument/2006/relationships/slideLayout" Target="../slideLayouts/slideLayout73.xml"/><Relationship Id="rId5" Type="http://schemas.openxmlformats.org/officeDocument/2006/relationships/slideLayout" Target="../slideLayouts/slideLayout72.xml"/><Relationship Id="rId4" Type="http://schemas.openxmlformats.org/officeDocument/2006/relationships/slideLayout" Target="../slideLayouts/slideLayout71.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6.xml"/><Relationship Id="rId7" Type="http://schemas.openxmlformats.org/officeDocument/2006/relationships/image" Target="../media/image24.png"/><Relationship Id="rId2" Type="http://schemas.openxmlformats.org/officeDocument/2006/relationships/slideLayout" Target="../slideLayouts/slideLayout75.xml"/><Relationship Id="rId1" Type="http://schemas.openxmlformats.org/officeDocument/2006/relationships/slideLayout" Target="../slideLayouts/slideLayout74.xml"/><Relationship Id="rId6" Type="http://schemas.openxmlformats.org/officeDocument/2006/relationships/theme" Target="../theme/theme19.xml"/><Relationship Id="rId5" Type="http://schemas.openxmlformats.org/officeDocument/2006/relationships/slideLayout" Target="../slideLayouts/slideLayout78.xml"/><Relationship Id="rId4" Type="http://schemas.openxmlformats.org/officeDocument/2006/relationships/slideLayout" Target="../slideLayouts/slideLayout77.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7"/>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 id="2147483792" r:id="rId4"/>
    <p:sldLayoutId id="2147483793"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4.xml"/><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5.xml"/><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6.xml"/><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oleObject" Target="../embeddings/oleObject1.bin"/><Relationship Id="rId1" Type="http://schemas.openxmlformats.org/officeDocument/2006/relationships/slideLayout" Target="../slideLayouts/slideLayout37.xml"/><Relationship Id="rId5" Type="http://schemas.openxmlformats.org/officeDocument/2006/relationships/image" Target="../media/image30.png"/><Relationship Id="rId4" Type="http://schemas.openxmlformats.org/officeDocument/2006/relationships/oleObject" Target="../embeddings/oleObject2.bin"/></Relationships>
</file>

<file path=ppt/slides/_rels/slide11.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3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1.xml"/><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2.xml"/><Relationship Id="rId1" Type="http://schemas.openxmlformats.org/officeDocument/2006/relationships/slideLayout" Target="../slideLayouts/slideLayout3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5.xml"/></Relationships>
</file>

<file path=ppt/slides/_rels/slide21.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4.xml"/><Relationship Id="rId1" Type="http://schemas.openxmlformats.org/officeDocument/2006/relationships/slideLayout" Target="../slideLayouts/slideLayout35.xml"/></Relationships>
</file>

<file path=ppt/slides/_rels/slide2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5.xml"/><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25.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6.xml"/><Relationship Id="rId1" Type="http://schemas.openxmlformats.org/officeDocument/2006/relationships/slideLayout" Target="../slideLayouts/slideLayout3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3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8.xml"/><Relationship Id="rId1" Type="http://schemas.openxmlformats.org/officeDocument/2006/relationships/slideLayout" Target="../slideLayouts/slideLayout35.xml"/><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0810" y="1889370"/>
            <a:ext cx="5315818" cy="3331157"/>
          </a:xfrm>
        </p:spPr>
        <p:txBody>
          <a:bodyPr/>
          <a:lstStyle/>
          <a:p>
            <a:r>
              <a:rPr lang="en-GB" sz="4800" dirty="0"/>
              <a:t>Computer Systems </a:t>
            </a:r>
          </a:p>
          <a:p>
            <a:r>
              <a:rPr lang="en-GB" sz="4800" dirty="0"/>
              <a:t>Fundamentals</a:t>
            </a:r>
          </a:p>
          <a:p>
            <a:r>
              <a:rPr lang="en-GB" sz="4800" dirty="0"/>
              <a:t>(ACCA4028)</a:t>
            </a:r>
          </a:p>
          <a:p>
            <a:r>
              <a:rPr lang="en-GB" sz="3600" i="1" dirty="0">
                <a:solidFill>
                  <a:srgbClr val="FFC000"/>
                </a:solidFill>
              </a:rPr>
              <a:t>Lecture - 4</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29150" y="-77932"/>
            <a:ext cx="4707082" cy="1325563"/>
          </a:xfrm>
        </p:spPr>
        <p:txBody>
          <a:bodyPr>
            <a:normAutofit/>
          </a:bodyPr>
          <a:lstStyle/>
          <a:p>
            <a:pPr algn="l"/>
            <a:r>
              <a:rPr lang="en-IN" b="1" dirty="0">
                <a:solidFill>
                  <a:schemeClr val="bg1"/>
                </a:solidFill>
                <a:latin typeface="+mn-lt"/>
              </a:rPr>
              <a:t>Content</a:t>
            </a:r>
          </a:p>
        </p:txBody>
      </p:sp>
      <p:sp>
        <p:nvSpPr>
          <p:cNvPr id="3" name="Content Placeholder 2"/>
          <p:cNvSpPr>
            <a:spLocks noGrp="1"/>
          </p:cNvSpPr>
          <p:nvPr>
            <p:ph idx="1"/>
          </p:nvPr>
        </p:nvSpPr>
        <p:spPr>
          <a:xfrm>
            <a:off x="971380" y="1545700"/>
            <a:ext cx="9123354" cy="5230549"/>
          </a:xfrm>
        </p:spPr>
        <p:txBody>
          <a:bodyPr>
            <a:normAutofit/>
          </a:bodyPr>
          <a:lstStyle/>
          <a:p>
            <a:pPr marL="446088" indent="-357188"/>
            <a:r>
              <a:rPr lang="en-IN" sz="3627" b="1" dirty="0"/>
              <a:t>Introduction</a:t>
            </a:r>
          </a:p>
          <a:p>
            <a:pPr marL="446088" indent="-357188"/>
            <a:r>
              <a:rPr lang="en-IN" sz="3627" b="1" dirty="0"/>
              <a:t>Number system</a:t>
            </a:r>
          </a:p>
          <a:p>
            <a:pPr marL="898525" lvl="1" indent="-358775"/>
            <a:r>
              <a:rPr lang="en-IN" b="1" dirty="0"/>
              <a:t>Decimal</a:t>
            </a:r>
          </a:p>
          <a:p>
            <a:pPr marL="898525" lvl="1" indent="-358775"/>
            <a:r>
              <a:rPr lang="en-IN" b="1" dirty="0"/>
              <a:t>Binary</a:t>
            </a:r>
          </a:p>
          <a:p>
            <a:pPr marL="898525" lvl="1" indent="-358775"/>
            <a:r>
              <a:rPr lang="en-IN" b="1" dirty="0"/>
              <a:t>Hexadecimal</a:t>
            </a:r>
          </a:p>
          <a:p>
            <a:pPr marL="88900" indent="0">
              <a:buNone/>
            </a:pPr>
            <a:endParaRPr lang="en-GB" sz="4000" dirty="0">
              <a:effectLst/>
              <a:ea typeface="Times New Roman" panose="02020603050405020304" pitchFamily="18" charset="0"/>
              <a:cs typeface="Times New Roman" panose="02020603050405020304" pitchFamily="18" charset="0"/>
            </a:endParaRPr>
          </a:p>
        </p:txBody>
      </p:sp>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4" name="Footer Placeholder 3">
            <a:extLst>
              <a:ext uri="{FF2B5EF4-FFF2-40B4-BE49-F238E27FC236}">
                <a16:creationId xmlns:a16="http://schemas.microsoft.com/office/drawing/2014/main" id="{7E2EBC05-CB4F-406D-2F45-D8D94E4ABFE4}"/>
              </a:ext>
            </a:extLst>
          </p:cNvPr>
          <p:cNvSpPr>
            <a:spLocks noGrp="1"/>
          </p:cNvSpPr>
          <p:nvPr>
            <p:ph type="ftr" sz="quarter" idx="11"/>
          </p:nvPr>
        </p:nvSpPr>
        <p:spPr>
          <a:xfrm>
            <a:off x="4175786" y="6461781"/>
            <a:ext cx="4432185" cy="365125"/>
          </a:xfrm>
        </p:spPr>
        <p:txBody>
          <a:bodyPr/>
          <a:lstStyle/>
          <a:p>
            <a:r>
              <a:rPr lang="en-GB" i="1" dirty="0"/>
              <a:t>Computer Systems Fundamentals </a:t>
            </a:r>
          </a:p>
        </p:txBody>
      </p:sp>
    </p:spTree>
    <p:extLst>
      <p:ext uri="{BB962C8B-B14F-4D97-AF65-F5344CB8AC3E}">
        <p14:creationId xmlns:p14="http://schemas.microsoft.com/office/powerpoint/2010/main" val="365713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9308" y="0"/>
            <a:ext cx="5245300" cy="1325563"/>
          </a:xfrm>
        </p:spPr>
        <p:txBody>
          <a:bodyPr/>
          <a:lstStyle/>
          <a:p>
            <a:pPr algn="l"/>
            <a:r>
              <a:rPr lang="en-IN" b="1" dirty="0">
                <a:solidFill>
                  <a:schemeClr val="bg1"/>
                </a:solidFill>
              </a:rPr>
              <a:t>Learning Outcome</a:t>
            </a:r>
          </a:p>
        </p:txBody>
      </p:sp>
      <p:sp>
        <p:nvSpPr>
          <p:cNvPr id="3" name="Content Placeholder 2"/>
          <p:cNvSpPr>
            <a:spLocks noGrp="1"/>
          </p:cNvSpPr>
          <p:nvPr>
            <p:ph idx="1"/>
          </p:nvPr>
        </p:nvSpPr>
        <p:spPr>
          <a:xfrm>
            <a:off x="609600" y="1600201"/>
            <a:ext cx="10972800" cy="4419094"/>
          </a:xfrm>
        </p:spPr>
        <p:txBody>
          <a:bodyPr>
            <a:normAutofit/>
          </a:bodyPr>
          <a:lstStyle/>
          <a:p>
            <a:pPr marL="0" indent="0">
              <a:buNone/>
            </a:pPr>
            <a:r>
              <a:rPr lang="en-IN" sz="3200" b="1" dirty="0"/>
              <a:t>The student upon completion of the lecture will be able to:</a:t>
            </a:r>
          </a:p>
          <a:p>
            <a:r>
              <a:rPr lang="en-IN" sz="3200" dirty="0"/>
              <a:t>Define digital signals</a:t>
            </a:r>
          </a:p>
          <a:p>
            <a:r>
              <a:rPr lang="en-IN" sz="3200" dirty="0"/>
              <a:t>Define the types of Number system.</a:t>
            </a:r>
          </a:p>
          <a:p>
            <a:r>
              <a:rPr lang="en-IN" sz="3200" dirty="0"/>
              <a:t>Describe the uses </a:t>
            </a:r>
            <a:r>
              <a:rPr lang="en-IN" sz="3200"/>
              <a:t>of Numbers</a:t>
            </a:r>
            <a:endParaRPr lang="en-IN" sz="3200" dirty="0"/>
          </a:p>
          <a:p>
            <a:endParaRPr lang="en-IN" sz="3200"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
        <p:nvSpPr>
          <p:cNvPr id="4" name="Footer Placeholder 3">
            <a:extLst>
              <a:ext uri="{FF2B5EF4-FFF2-40B4-BE49-F238E27FC236}">
                <a16:creationId xmlns:a16="http://schemas.microsoft.com/office/drawing/2014/main" id="{B7C3BA83-DFFF-457C-32C5-B0990E246EC3}"/>
              </a:ext>
            </a:extLst>
          </p:cNvPr>
          <p:cNvSpPr>
            <a:spLocks noGrp="1"/>
          </p:cNvSpPr>
          <p:nvPr>
            <p:ph type="ftr" sz="quarter" idx="11"/>
          </p:nvPr>
        </p:nvSpPr>
        <p:spPr>
          <a:xfrm>
            <a:off x="4175786" y="6461781"/>
            <a:ext cx="4413267" cy="365125"/>
          </a:xfrm>
        </p:spPr>
        <p:txBody>
          <a:bodyPr/>
          <a:lstStyle/>
          <a:p>
            <a:r>
              <a:rPr lang="en-GB"/>
              <a:t>Computer Systems Fundamentals </a:t>
            </a:r>
            <a:endParaRPr lang="en-GB" dirty="0"/>
          </a:p>
        </p:txBody>
      </p:sp>
    </p:spTree>
    <p:extLst>
      <p:ext uri="{BB962C8B-B14F-4D97-AF65-F5344CB8AC3E}">
        <p14:creationId xmlns:p14="http://schemas.microsoft.com/office/powerpoint/2010/main" val="3192266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66655" y="244187"/>
            <a:ext cx="6229402" cy="734168"/>
          </a:xfrm>
        </p:spPr>
        <p:txBody>
          <a:bodyPr>
            <a:normAutofit fontScale="90000"/>
          </a:bodyPr>
          <a:lstStyle/>
          <a:p>
            <a:pPr algn="l"/>
            <a:r>
              <a:rPr lang="en-IN" sz="4897" b="1" dirty="0">
                <a:solidFill>
                  <a:schemeClr val="bg1"/>
                </a:solidFill>
              </a:rPr>
              <a:t>Digital - Introduction</a:t>
            </a:r>
            <a:endParaRPr lang="en-IN" b="1" dirty="0">
              <a:solidFill>
                <a:schemeClr val="bg1"/>
              </a:solidFill>
            </a:endParaRPr>
          </a:p>
        </p:txBody>
      </p:sp>
      <p:sp>
        <p:nvSpPr>
          <p:cNvPr id="3" name="Content Placeholder 2"/>
          <p:cNvSpPr>
            <a:spLocks noGrp="1"/>
          </p:cNvSpPr>
          <p:nvPr>
            <p:ph idx="1"/>
          </p:nvPr>
        </p:nvSpPr>
        <p:spPr>
          <a:xfrm>
            <a:off x="955964" y="1079660"/>
            <a:ext cx="10718735" cy="5591595"/>
          </a:xfrm>
        </p:spPr>
        <p:txBody>
          <a:bodyPr>
            <a:normAutofit/>
          </a:bodyPr>
          <a:lstStyle/>
          <a:p>
            <a:pPr>
              <a:buNone/>
            </a:pPr>
            <a:endParaRPr lang="en-IN" b="1" dirty="0"/>
          </a:p>
          <a:p>
            <a:r>
              <a:rPr lang="en-IN" sz="4000" dirty="0"/>
              <a:t>The term digital is associated with </a:t>
            </a:r>
            <a:r>
              <a:rPr lang="en-IN" sz="4000" b="1" dirty="0"/>
              <a:t>computer</a:t>
            </a:r>
            <a:r>
              <a:rPr lang="en-IN" sz="4000" dirty="0"/>
              <a:t>,  as the </a:t>
            </a:r>
            <a:r>
              <a:rPr lang="en-IN" sz="4000" b="1" dirty="0"/>
              <a:t>computer performs</a:t>
            </a:r>
            <a:r>
              <a:rPr lang="en-IN" sz="4000" dirty="0"/>
              <a:t> operations by </a:t>
            </a:r>
            <a:r>
              <a:rPr lang="en-IN" sz="4000" b="1" dirty="0"/>
              <a:t>counting digits.</a:t>
            </a:r>
          </a:p>
          <a:p>
            <a:r>
              <a:rPr lang="en-US" altLang="en-US" sz="4000" dirty="0"/>
              <a:t>Computers </a:t>
            </a:r>
            <a:r>
              <a:rPr lang="en-US" altLang="en-US" sz="4000" b="1" dirty="0"/>
              <a:t>translate software code into binary form</a:t>
            </a:r>
            <a:r>
              <a:rPr lang="en-US" altLang="en-US" sz="4000" dirty="0"/>
              <a:t> and then </a:t>
            </a:r>
            <a:r>
              <a:rPr lang="en-US" altLang="en-US" sz="4000" b="1" dirty="0"/>
              <a:t>translate it from binary form into a language</a:t>
            </a:r>
            <a:r>
              <a:rPr lang="en-US" altLang="en-US" sz="4000" dirty="0"/>
              <a:t> you can understand.</a:t>
            </a:r>
          </a:p>
          <a:p>
            <a:r>
              <a:rPr lang="en-US" altLang="en-US" sz="4000" dirty="0"/>
              <a:t>Computers operate with electronic switches that are either </a:t>
            </a:r>
            <a:r>
              <a:rPr lang="en-US" altLang="en-US" sz="4000" b="1" dirty="0"/>
              <a:t>"on" or "off", </a:t>
            </a:r>
            <a:r>
              <a:rPr lang="en-US" altLang="en-US" sz="4000" dirty="0"/>
              <a:t>corresponding to </a:t>
            </a:r>
            <a:r>
              <a:rPr lang="en-US" altLang="en-US" sz="4000" b="1" dirty="0"/>
              <a:t>1 or 0</a:t>
            </a:r>
            <a:r>
              <a:rPr lang="en-US" altLang="en-US" sz="4000" dirty="0"/>
              <a:t>. </a:t>
            </a:r>
          </a:p>
          <a:p>
            <a:pPr marL="0" indent="0">
              <a:buNone/>
            </a:pPr>
            <a:endParaRPr lang="en-IN" dirty="0"/>
          </a:p>
          <a:p>
            <a:pPr marL="0" indent="0">
              <a:buNone/>
            </a:pPr>
            <a:endParaRPr lang="en-IN" dirty="0"/>
          </a:p>
          <a:p>
            <a:pPr marL="0" indent="0">
              <a:buNone/>
            </a:pPr>
            <a:endParaRPr lang="en-IN" dirty="0"/>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a:t>
            </a:fld>
            <a:endParaRPr lang="en-US" dirty="0"/>
          </a:p>
        </p:txBody>
      </p:sp>
    </p:spTree>
    <p:extLst>
      <p:ext uri="{BB962C8B-B14F-4D97-AF65-F5344CB8AC3E}">
        <p14:creationId xmlns:p14="http://schemas.microsoft.com/office/powerpoint/2010/main" val="3765908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8C9CD2AC-536B-D1DA-111C-D8DB9DC822DE}"/>
              </a:ext>
            </a:extLst>
          </p:cNvPr>
          <p:cNvSpPr>
            <a:spLocks noGrp="1" noChangeArrowheads="1"/>
          </p:cNvSpPr>
          <p:nvPr>
            <p:ph type="title"/>
          </p:nvPr>
        </p:nvSpPr>
        <p:spPr>
          <a:xfrm>
            <a:off x="3247480" y="298708"/>
            <a:ext cx="6519975" cy="560275"/>
          </a:xfrm>
        </p:spPr>
        <p:txBody>
          <a:bodyPr>
            <a:normAutofit fontScale="90000"/>
          </a:bodyPr>
          <a:lstStyle/>
          <a:p>
            <a:r>
              <a:rPr lang="en-US" altLang="en-US" sz="2800" b="1" dirty="0">
                <a:solidFill>
                  <a:schemeClr val="bg1"/>
                </a:solidFill>
              </a:rPr>
              <a:t>Binary numbers represent alphanumeric data</a:t>
            </a:r>
          </a:p>
        </p:txBody>
      </p:sp>
      <p:sp>
        <p:nvSpPr>
          <p:cNvPr id="13315" name="Rectangle 3">
            <a:extLst>
              <a:ext uri="{FF2B5EF4-FFF2-40B4-BE49-F238E27FC236}">
                <a16:creationId xmlns:a16="http://schemas.microsoft.com/office/drawing/2014/main" id="{AD6ADBC6-4A8F-4E70-29E0-8D082E83D001}"/>
              </a:ext>
            </a:extLst>
          </p:cNvPr>
          <p:cNvSpPr>
            <a:spLocks noGrp="1" noChangeArrowheads="1"/>
          </p:cNvSpPr>
          <p:nvPr>
            <p:ph type="body" idx="1"/>
          </p:nvPr>
        </p:nvSpPr>
        <p:spPr>
          <a:xfrm>
            <a:off x="768926" y="1683327"/>
            <a:ext cx="10645487" cy="4193599"/>
          </a:xfrm>
        </p:spPr>
        <p:txBody>
          <a:bodyPr>
            <a:normAutofit lnSpcReduction="10000"/>
          </a:bodyPr>
          <a:lstStyle/>
          <a:p>
            <a:pPr>
              <a:lnSpc>
                <a:spcPct val="90000"/>
              </a:lnSpc>
            </a:pPr>
            <a:r>
              <a:rPr lang="en-US" altLang="en-US" sz="3200" dirty="0"/>
              <a:t>Computers </a:t>
            </a:r>
            <a:r>
              <a:rPr lang="en-US" altLang="en-US" sz="3200" b="1" dirty="0"/>
              <a:t>don't</a:t>
            </a:r>
            <a:r>
              <a:rPr lang="en-US" altLang="en-US" sz="3200" dirty="0"/>
              <a:t> think in the </a:t>
            </a:r>
            <a:r>
              <a:rPr lang="en-US" altLang="en-US" sz="3200" b="1" i="1" dirty="0"/>
              <a:t>decimal</a:t>
            </a:r>
            <a:r>
              <a:rPr lang="en-US" altLang="en-US" sz="3200" b="1" dirty="0"/>
              <a:t> number system </a:t>
            </a:r>
            <a:r>
              <a:rPr lang="en-US" altLang="en-US" sz="3200" dirty="0"/>
              <a:t>as </a:t>
            </a:r>
            <a:r>
              <a:rPr lang="en-US" altLang="en-US" sz="3200" b="1" dirty="0"/>
              <a:t>humans</a:t>
            </a:r>
            <a:r>
              <a:rPr lang="en-US" altLang="en-US" sz="3200" dirty="0"/>
              <a:t> do, because electronic devices are structured in such a way that </a:t>
            </a:r>
            <a:r>
              <a:rPr lang="en-US" altLang="en-US" sz="3200" b="1" dirty="0"/>
              <a:t>binary numbering is natural </a:t>
            </a:r>
            <a:r>
              <a:rPr lang="en-US" altLang="en-US" sz="3200" dirty="0"/>
              <a:t>– computers have to </a:t>
            </a:r>
            <a:r>
              <a:rPr lang="en-US" altLang="en-US" sz="3200" i="1" dirty="0"/>
              <a:t>translate </a:t>
            </a:r>
            <a:r>
              <a:rPr lang="en-US" altLang="en-US" sz="3200" dirty="0"/>
              <a:t>in order to use decimal numbering.</a:t>
            </a:r>
          </a:p>
          <a:p>
            <a:pPr>
              <a:lnSpc>
                <a:spcPct val="90000"/>
              </a:lnSpc>
            </a:pPr>
            <a:r>
              <a:rPr lang="en-US" altLang="en-US" sz="3200" b="1" dirty="0"/>
              <a:t>Computers</a:t>
            </a:r>
            <a:r>
              <a:rPr lang="en-US" altLang="en-US" sz="3200" dirty="0"/>
              <a:t> can only </a:t>
            </a:r>
            <a:r>
              <a:rPr lang="en-US" altLang="en-US" sz="3200" b="1" dirty="0"/>
              <a:t>understand</a:t>
            </a:r>
            <a:r>
              <a:rPr lang="en-US" altLang="en-US" sz="3200" dirty="0"/>
              <a:t> and process data that is in a </a:t>
            </a:r>
            <a:r>
              <a:rPr lang="en-US" altLang="en-US" sz="3200" b="1" dirty="0"/>
              <a:t>binary format</a:t>
            </a:r>
            <a:r>
              <a:rPr lang="en-US" altLang="en-US" sz="3200" dirty="0"/>
              <a:t>, which is represented by </a:t>
            </a:r>
            <a:r>
              <a:rPr lang="en-US" altLang="en-US" sz="3200" b="1" dirty="0"/>
              <a:t>0s and 1s</a:t>
            </a:r>
            <a:r>
              <a:rPr lang="en-US" altLang="en-US" sz="3200" dirty="0"/>
              <a:t>.</a:t>
            </a:r>
          </a:p>
          <a:p>
            <a:pPr>
              <a:lnSpc>
                <a:spcPct val="90000"/>
              </a:lnSpc>
            </a:pPr>
            <a:r>
              <a:rPr lang="en-US" altLang="en-US" sz="3200" dirty="0"/>
              <a:t>These </a:t>
            </a:r>
            <a:r>
              <a:rPr lang="en-US" altLang="en-US" sz="3200" b="1" dirty="0"/>
              <a:t>0s and 1s </a:t>
            </a:r>
            <a:r>
              <a:rPr lang="en-US" altLang="en-US" sz="3200" dirty="0"/>
              <a:t>represent the two possible states of an electronic component and are referred to as binary digits (bits).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74423" y="270165"/>
            <a:ext cx="6442416" cy="734168"/>
          </a:xfrm>
        </p:spPr>
        <p:txBody>
          <a:bodyPr>
            <a:normAutofit fontScale="90000"/>
          </a:bodyPr>
          <a:lstStyle/>
          <a:p>
            <a:pPr algn="l"/>
            <a:r>
              <a:rPr lang="en-IN" sz="4897" b="1" dirty="0">
                <a:solidFill>
                  <a:schemeClr val="bg1"/>
                </a:solidFill>
              </a:rPr>
              <a:t>Digital - Introduction</a:t>
            </a:r>
            <a:endParaRPr lang="en-IN" b="1" dirty="0">
              <a:solidFill>
                <a:schemeClr val="bg1"/>
              </a:solidFill>
            </a:endParaRPr>
          </a:p>
        </p:txBody>
      </p:sp>
      <p:sp>
        <p:nvSpPr>
          <p:cNvPr id="3" name="Content Placeholder 2"/>
          <p:cNvSpPr>
            <a:spLocks noGrp="1"/>
          </p:cNvSpPr>
          <p:nvPr>
            <p:ph idx="1"/>
          </p:nvPr>
        </p:nvSpPr>
        <p:spPr>
          <a:xfrm>
            <a:off x="784514" y="1545465"/>
            <a:ext cx="9673097" cy="4580700"/>
          </a:xfrm>
        </p:spPr>
        <p:txBody>
          <a:bodyPr>
            <a:normAutofit/>
          </a:bodyPr>
          <a:lstStyle/>
          <a:p>
            <a:r>
              <a:rPr lang="en-IN" sz="4400" dirty="0"/>
              <a:t>The signals can be broadly  classified into two categories:</a:t>
            </a:r>
          </a:p>
          <a:p>
            <a:pPr lvl="1"/>
            <a:r>
              <a:rPr lang="en-IN" sz="4000" dirty="0"/>
              <a:t>Analog Signals</a:t>
            </a:r>
          </a:p>
          <a:p>
            <a:pPr lvl="1"/>
            <a:r>
              <a:rPr lang="en-IN" sz="4000" dirty="0"/>
              <a:t>Digital Signals</a:t>
            </a:r>
          </a:p>
          <a:p>
            <a:pPr marL="0" indent="0">
              <a:buNone/>
            </a:pPr>
            <a:endParaRPr lang="en-IN" dirty="0"/>
          </a:p>
          <a:p>
            <a:pPr marL="0" indent="0">
              <a:buNone/>
            </a:pPr>
            <a:endParaRPr lang="en-IN" dirty="0"/>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6</a:t>
            </a:fld>
            <a:endParaRPr lang="en-US" dirty="0"/>
          </a:p>
        </p:txBody>
      </p:sp>
    </p:spTree>
    <p:extLst>
      <p:ext uri="{BB962C8B-B14F-4D97-AF65-F5344CB8AC3E}">
        <p14:creationId xmlns:p14="http://schemas.microsoft.com/office/powerpoint/2010/main" val="30184682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74423" y="270165"/>
            <a:ext cx="6442416" cy="734168"/>
          </a:xfrm>
        </p:spPr>
        <p:txBody>
          <a:bodyPr>
            <a:normAutofit fontScale="90000"/>
          </a:bodyPr>
          <a:lstStyle/>
          <a:p>
            <a:pPr algn="l"/>
            <a:r>
              <a:rPr lang="en-IN" sz="4897" b="1" dirty="0">
                <a:solidFill>
                  <a:schemeClr val="bg1"/>
                </a:solidFill>
              </a:rPr>
              <a:t>Digital - Introduction</a:t>
            </a:r>
            <a:endParaRPr lang="en-IN" b="1" dirty="0">
              <a:solidFill>
                <a:schemeClr val="bg1"/>
              </a:solidFill>
            </a:endParaRPr>
          </a:p>
        </p:txBody>
      </p:sp>
      <p:sp>
        <p:nvSpPr>
          <p:cNvPr id="3" name="Content Placeholder 2"/>
          <p:cNvSpPr>
            <a:spLocks noGrp="1"/>
          </p:cNvSpPr>
          <p:nvPr>
            <p:ph idx="1"/>
          </p:nvPr>
        </p:nvSpPr>
        <p:spPr>
          <a:xfrm>
            <a:off x="784514" y="1545465"/>
            <a:ext cx="10787154" cy="4580700"/>
          </a:xfrm>
        </p:spPr>
        <p:txBody>
          <a:bodyPr>
            <a:normAutofit/>
          </a:bodyPr>
          <a:lstStyle/>
          <a:p>
            <a:r>
              <a:rPr lang="en-IN" sz="3600" b="1" dirty="0"/>
              <a:t>Analog signal: </a:t>
            </a:r>
            <a:r>
              <a:rPr lang="en-IN" sz="3600" dirty="0"/>
              <a:t>Analog signals are which have </a:t>
            </a:r>
            <a:r>
              <a:rPr lang="en-IN" sz="3600" b="1" dirty="0"/>
              <a:t>infinite number of different magnitudes or values</a:t>
            </a:r>
            <a:r>
              <a:rPr lang="en-IN" sz="3600" dirty="0"/>
              <a:t>. They </a:t>
            </a:r>
            <a:r>
              <a:rPr lang="en-IN" sz="3600" b="1" dirty="0"/>
              <a:t>vary</a:t>
            </a:r>
            <a:r>
              <a:rPr lang="en-IN" sz="3600" dirty="0"/>
              <a:t> continuously with time.  </a:t>
            </a:r>
            <a:r>
              <a:rPr lang="en-IN" sz="3600" dirty="0" err="1"/>
              <a:t>Eg</a:t>
            </a:r>
            <a:r>
              <a:rPr lang="en-IN" sz="3600" dirty="0"/>
              <a:t>: Sine wave, triangular waves.</a:t>
            </a:r>
          </a:p>
          <a:p>
            <a:pPr marL="0" indent="0">
              <a:buNone/>
            </a:pPr>
            <a:endParaRPr lang="en-IN" dirty="0"/>
          </a:p>
          <a:p>
            <a:pPr marL="0" indent="0">
              <a:buNone/>
            </a:pPr>
            <a:endParaRPr lang="en-IN" dirty="0"/>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7</a:t>
            </a:fld>
            <a:endParaRPr lang="en-US" dirty="0"/>
          </a:p>
        </p:txBody>
      </p:sp>
      <p:pic>
        <p:nvPicPr>
          <p:cNvPr id="5" name="Picture 4">
            <a:extLst>
              <a:ext uri="{FF2B5EF4-FFF2-40B4-BE49-F238E27FC236}">
                <a16:creationId xmlns:a16="http://schemas.microsoft.com/office/drawing/2014/main" id="{8924686E-8600-D5B8-C775-CB23361B789E}"/>
              </a:ext>
            </a:extLst>
          </p:cNvPr>
          <p:cNvPicPr>
            <a:picLocks noChangeAspect="1"/>
          </p:cNvPicPr>
          <p:nvPr/>
        </p:nvPicPr>
        <p:blipFill>
          <a:blip r:embed="rId3"/>
          <a:stretch>
            <a:fillRect/>
          </a:stretch>
        </p:blipFill>
        <p:spPr>
          <a:xfrm>
            <a:off x="3084235" y="4161969"/>
            <a:ext cx="5705475" cy="1666875"/>
          </a:xfrm>
          <a:prstGeom prst="rect">
            <a:avLst/>
          </a:prstGeom>
        </p:spPr>
      </p:pic>
    </p:spTree>
    <p:extLst>
      <p:ext uri="{BB962C8B-B14F-4D97-AF65-F5344CB8AC3E}">
        <p14:creationId xmlns:p14="http://schemas.microsoft.com/office/powerpoint/2010/main" val="28924691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28340" y="83203"/>
            <a:ext cx="7887644" cy="734168"/>
          </a:xfrm>
        </p:spPr>
        <p:txBody>
          <a:bodyPr>
            <a:normAutofit fontScale="90000"/>
          </a:bodyPr>
          <a:lstStyle/>
          <a:p>
            <a:pPr algn="l"/>
            <a:r>
              <a:rPr lang="en-IN" sz="4897" dirty="0">
                <a:solidFill>
                  <a:schemeClr val="bg1"/>
                </a:solidFill>
              </a:rPr>
              <a:t>Digital -Introduction</a:t>
            </a:r>
            <a:endParaRPr lang="en-IN" dirty="0">
              <a:solidFill>
                <a:schemeClr val="bg1"/>
              </a:solidFill>
            </a:endParaRPr>
          </a:p>
        </p:txBody>
      </p:sp>
      <p:sp>
        <p:nvSpPr>
          <p:cNvPr id="3" name="Content Placeholder 2"/>
          <p:cNvSpPr>
            <a:spLocks noGrp="1"/>
          </p:cNvSpPr>
          <p:nvPr>
            <p:ph idx="1"/>
          </p:nvPr>
        </p:nvSpPr>
        <p:spPr>
          <a:xfrm>
            <a:off x="1734390" y="1079661"/>
            <a:ext cx="8723221" cy="5046504"/>
          </a:xfrm>
        </p:spPr>
        <p:txBody>
          <a:bodyPr>
            <a:normAutofit/>
          </a:bodyPr>
          <a:lstStyle/>
          <a:p>
            <a:pPr marL="0" indent="0">
              <a:buNone/>
            </a:pPr>
            <a:endParaRPr lang="en-IN" dirty="0"/>
          </a:p>
          <a:p>
            <a:pPr marL="0" indent="0">
              <a:buNone/>
            </a:pPr>
            <a:endParaRPr lang="en-IN" dirty="0"/>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8</a:t>
            </a:fld>
            <a:endParaRPr lang="en-US" dirty="0"/>
          </a:p>
        </p:txBody>
      </p:sp>
      <p:sp>
        <p:nvSpPr>
          <p:cNvPr id="5" name="TextBox 4">
            <a:extLst>
              <a:ext uri="{FF2B5EF4-FFF2-40B4-BE49-F238E27FC236}">
                <a16:creationId xmlns:a16="http://schemas.microsoft.com/office/drawing/2014/main" id="{976E2FC8-CB25-57A5-C3B0-CEE7EE536882}"/>
              </a:ext>
            </a:extLst>
          </p:cNvPr>
          <p:cNvSpPr txBox="1"/>
          <p:nvPr/>
        </p:nvSpPr>
        <p:spPr>
          <a:xfrm>
            <a:off x="657970" y="1474980"/>
            <a:ext cx="10227365" cy="1754326"/>
          </a:xfrm>
          <a:prstGeom prst="rect">
            <a:avLst/>
          </a:prstGeom>
          <a:noFill/>
        </p:spPr>
        <p:txBody>
          <a:bodyPr wrap="square">
            <a:spAutoFit/>
          </a:bodyPr>
          <a:lstStyle/>
          <a:p>
            <a:r>
              <a:rPr lang="en-IN" sz="3600" b="1" dirty="0"/>
              <a:t>Digital signal: </a:t>
            </a:r>
            <a:r>
              <a:rPr lang="en-IN" sz="3600" dirty="0"/>
              <a:t>A digital signal has only a </a:t>
            </a:r>
            <a:r>
              <a:rPr lang="en-IN" sz="3600" b="1" dirty="0"/>
              <a:t>finite number </a:t>
            </a:r>
            <a:r>
              <a:rPr lang="en-IN" sz="3600" dirty="0"/>
              <a:t>of values. </a:t>
            </a:r>
            <a:r>
              <a:rPr lang="en-US" sz="3600" dirty="0"/>
              <a:t>A digital signal refers to an </a:t>
            </a:r>
            <a:r>
              <a:rPr lang="en-US" sz="3600" b="1" dirty="0"/>
              <a:t>electrical signal </a:t>
            </a:r>
            <a:r>
              <a:rPr lang="en-US" sz="3600" dirty="0"/>
              <a:t>that is in a pattern of bits. </a:t>
            </a:r>
            <a:r>
              <a:rPr lang="en-US" sz="3600" dirty="0" err="1"/>
              <a:t>Eg</a:t>
            </a:r>
            <a:r>
              <a:rPr lang="en-US" sz="3600" dirty="0"/>
              <a:t>: Binary numbers </a:t>
            </a:r>
            <a:endParaRPr lang="en-IN" sz="3600" dirty="0"/>
          </a:p>
        </p:txBody>
      </p:sp>
      <p:pic>
        <p:nvPicPr>
          <p:cNvPr id="9" name="Picture 8">
            <a:extLst>
              <a:ext uri="{FF2B5EF4-FFF2-40B4-BE49-F238E27FC236}">
                <a16:creationId xmlns:a16="http://schemas.microsoft.com/office/drawing/2014/main" id="{47300121-3071-5CD1-914D-1E5851191ADC}"/>
              </a:ext>
            </a:extLst>
          </p:cNvPr>
          <p:cNvPicPr>
            <a:picLocks noChangeAspect="1"/>
          </p:cNvPicPr>
          <p:nvPr/>
        </p:nvPicPr>
        <p:blipFill>
          <a:blip r:embed="rId3"/>
          <a:stretch>
            <a:fillRect/>
          </a:stretch>
        </p:blipFill>
        <p:spPr>
          <a:xfrm>
            <a:off x="2233654" y="3982410"/>
            <a:ext cx="5943600" cy="1390650"/>
          </a:xfrm>
          <a:prstGeom prst="rect">
            <a:avLst/>
          </a:prstGeom>
        </p:spPr>
      </p:pic>
    </p:spTree>
    <p:extLst>
      <p:ext uri="{BB962C8B-B14F-4D97-AF65-F5344CB8AC3E}">
        <p14:creationId xmlns:p14="http://schemas.microsoft.com/office/powerpoint/2010/main" val="109552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70856" y="206061"/>
            <a:ext cx="6151178" cy="669702"/>
          </a:xfrm>
        </p:spPr>
        <p:txBody>
          <a:bodyPr>
            <a:normAutofit fontScale="90000"/>
          </a:bodyPr>
          <a:lstStyle/>
          <a:p>
            <a:pPr algn="l"/>
            <a:r>
              <a:rPr lang="en-IN" sz="4897" b="1" dirty="0">
                <a:solidFill>
                  <a:schemeClr val="bg1"/>
                </a:solidFill>
              </a:rPr>
              <a:t>Digital logic</a:t>
            </a:r>
            <a:endParaRPr lang="en-IN" b="1" dirty="0">
              <a:solidFill>
                <a:schemeClr val="bg1"/>
              </a:solidFill>
            </a:endParaRPr>
          </a:p>
        </p:txBody>
      </p:sp>
      <p:sp>
        <p:nvSpPr>
          <p:cNvPr id="3" name="Content Placeholder 2"/>
          <p:cNvSpPr>
            <a:spLocks noGrp="1"/>
          </p:cNvSpPr>
          <p:nvPr>
            <p:ph idx="1"/>
          </p:nvPr>
        </p:nvSpPr>
        <p:spPr>
          <a:xfrm>
            <a:off x="882204" y="1648495"/>
            <a:ext cx="9575408" cy="4477669"/>
          </a:xfrm>
        </p:spPr>
        <p:txBody>
          <a:bodyPr>
            <a:normAutofit/>
          </a:bodyPr>
          <a:lstStyle/>
          <a:p>
            <a:r>
              <a:rPr lang="en-IN" dirty="0"/>
              <a:t>The digital circuits will have only two distinct output voltage levels.</a:t>
            </a:r>
          </a:p>
          <a:p>
            <a:r>
              <a:rPr lang="en-IN" dirty="0"/>
              <a:t>These two voltage levels will be used to represent the logic 0 and logic 1 outputs of the circuit.</a:t>
            </a:r>
          </a:p>
          <a:p>
            <a:r>
              <a:rPr lang="en-US" altLang="en-US" sz="2800" dirty="0"/>
              <a:t>In a computer they are represented by the presence or absence of electrical charges. </a:t>
            </a:r>
          </a:p>
          <a:p>
            <a:endParaRPr lang="en-IN" dirty="0"/>
          </a:p>
          <a:p>
            <a:pPr marL="0" indent="0">
              <a:buNone/>
            </a:pPr>
            <a:endParaRPr lang="en-IN" dirty="0"/>
          </a:p>
          <a:p>
            <a:pPr marL="0" indent="0">
              <a:buNone/>
            </a:pPr>
            <a:endParaRPr lang="en-IN" dirty="0"/>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9</a:t>
            </a:fld>
            <a:endParaRPr lang="en-US" dirty="0"/>
          </a:p>
        </p:txBody>
      </p:sp>
      <p:pic>
        <p:nvPicPr>
          <p:cNvPr id="5" name="Picture 4">
            <a:extLst>
              <a:ext uri="{FF2B5EF4-FFF2-40B4-BE49-F238E27FC236}">
                <a16:creationId xmlns:a16="http://schemas.microsoft.com/office/drawing/2014/main" id="{08611464-5E98-2658-2C1F-2A678163BC08}"/>
              </a:ext>
            </a:extLst>
          </p:cNvPr>
          <p:cNvPicPr>
            <a:picLocks noChangeAspect="1"/>
          </p:cNvPicPr>
          <p:nvPr/>
        </p:nvPicPr>
        <p:blipFill>
          <a:blip r:embed="rId3"/>
          <a:stretch>
            <a:fillRect/>
          </a:stretch>
        </p:blipFill>
        <p:spPr>
          <a:xfrm>
            <a:off x="9622034" y="3750798"/>
            <a:ext cx="1533525" cy="1695450"/>
          </a:xfrm>
          <a:prstGeom prst="rect">
            <a:avLst/>
          </a:prstGeom>
        </p:spPr>
      </p:pic>
    </p:spTree>
    <p:extLst>
      <p:ext uri="{BB962C8B-B14F-4D97-AF65-F5344CB8AC3E}">
        <p14:creationId xmlns:p14="http://schemas.microsoft.com/office/powerpoint/2010/main" val="39180726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8" name="Footer Placeholder 5">
            <a:extLst>
              <a:ext uri="{FF2B5EF4-FFF2-40B4-BE49-F238E27FC236}">
                <a16:creationId xmlns:a16="http://schemas.microsoft.com/office/drawing/2014/main" id="{80133108-2071-DDB6-6E7E-B9E2313AAF5E}"/>
              </a:ext>
            </a:extLst>
          </p:cNvPr>
          <p:cNvSpPr>
            <a:spLocks noGrp="1"/>
          </p:cNvSpPr>
          <p:nvPr>
            <p:ph type="ftr" sz="quarter" idx="4294967295"/>
          </p:nvPr>
        </p:nvSpPr>
        <p:spPr bwMode="auto">
          <a:xfrm>
            <a:off x="2286000" y="6248400"/>
            <a:ext cx="28956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r>
              <a:rPr lang="en-US" altLang="en-US"/>
              <a:t>Number Systems</a:t>
            </a:r>
          </a:p>
        </p:txBody>
      </p:sp>
      <p:sp>
        <p:nvSpPr>
          <p:cNvPr id="1029" name="Slide Number Placeholder 6">
            <a:extLst>
              <a:ext uri="{FF2B5EF4-FFF2-40B4-BE49-F238E27FC236}">
                <a16:creationId xmlns:a16="http://schemas.microsoft.com/office/drawing/2014/main" id="{0AACAF35-3CE0-CB7B-478D-3F54D7BAFF2D}"/>
              </a:ext>
            </a:extLst>
          </p:cNvPr>
          <p:cNvSpPr>
            <a:spLocks noGrp="1"/>
          </p:cNvSpPr>
          <p:nvPr>
            <p:ph type="sldNum" sz="quarter" idx="4294967295"/>
          </p:nvPr>
        </p:nvSpPr>
        <p:spPr bwMode="auto">
          <a:xfrm>
            <a:off x="8077200" y="6245225"/>
            <a:ext cx="21336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r>
              <a:rPr lang="en-US" altLang="en-US"/>
              <a:t>2-</a:t>
            </a:r>
            <a:fld id="{DBFC0A61-8B86-4E31-8553-69C14B643172}" type="slidenum">
              <a:rPr lang="en-US" altLang="en-US"/>
              <a:pPr/>
              <a:t>10</a:t>
            </a:fld>
            <a:endParaRPr lang="en-US" altLang="en-US"/>
          </a:p>
        </p:txBody>
      </p:sp>
      <p:sp>
        <p:nvSpPr>
          <p:cNvPr id="1030" name="Rectangle 2">
            <a:extLst>
              <a:ext uri="{FF2B5EF4-FFF2-40B4-BE49-F238E27FC236}">
                <a16:creationId xmlns:a16="http://schemas.microsoft.com/office/drawing/2014/main" id="{B9D86B7F-28DC-DFBA-C4CA-5F3BD5216BBD}"/>
              </a:ext>
            </a:extLst>
          </p:cNvPr>
          <p:cNvSpPr>
            <a:spLocks noGrp="1" noChangeArrowheads="1"/>
          </p:cNvSpPr>
          <p:nvPr>
            <p:ph type="title"/>
          </p:nvPr>
        </p:nvSpPr>
        <p:spPr>
          <a:xfrm>
            <a:off x="4545652" y="0"/>
            <a:ext cx="4159405" cy="1143000"/>
          </a:xfrm>
        </p:spPr>
        <p:txBody>
          <a:bodyPr/>
          <a:lstStyle/>
          <a:p>
            <a:pPr eaLnBrk="1" hangingPunct="1"/>
            <a:r>
              <a:rPr lang="en-US" altLang="en-US" b="1" dirty="0">
                <a:solidFill>
                  <a:schemeClr val="bg1"/>
                </a:solidFill>
              </a:rPr>
              <a:t>Why Binary?</a:t>
            </a:r>
          </a:p>
        </p:txBody>
      </p:sp>
      <p:sp>
        <p:nvSpPr>
          <p:cNvPr id="1031" name="Rectangle 3">
            <a:extLst>
              <a:ext uri="{FF2B5EF4-FFF2-40B4-BE49-F238E27FC236}">
                <a16:creationId xmlns:a16="http://schemas.microsoft.com/office/drawing/2014/main" id="{55DA09B1-87F6-7164-1247-D8CCFF12853E}"/>
              </a:ext>
            </a:extLst>
          </p:cNvPr>
          <p:cNvSpPr>
            <a:spLocks noGrp="1" noChangeArrowheads="1"/>
          </p:cNvSpPr>
          <p:nvPr>
            <p:ph type="body" sz="half" idx="1"/>
          </p:nvPr>
        </p:nvSpPr>
        <p:spPr>
          <a:xfrm>
            <a:off x="278780" y="1524001"/>
            <a:ext cx="9857408" cy="4525963"/>
          </a:xfrm>
        </p:spPr>
        <p:txBody>
          <a:bodyPr/>
          <a:lstStyle/>
          <a:p>
            <a:pPr eaLnBrk="1" hangingPunct="1"/>
            <a:r>
              <a:rPr lang="en-US" altLang="en-US" sz="3200" dirty="0"/>
              <a:t>Early computer design was decimal</a:t>
            </a:r>
          </a:p>
          <a:p>
            <a:pPr lvl="1" eaLnBrk="1" hangingPunct="1"/>
            <a:r>
              <a:rPr lang="en-US" altLang="en-US" sz="2800" dirty="0"/>
              <a:t>Mark I and ENIAC</a:t>
            </a:r>
          </a:p>
          <a:p>
            <a:pPr eaLnBrk="1" hangingPunct="1"/>
            <a:r>
              <a:rPr lang="en-US" altLang="en-US" sz="3200" b="1" dirty="0"/>
              <a:t>John von Neumann</a:t>
            </a:r>
            <a:r>
              <a:rPr lang="en-US" altLang="en-US" sz="3200" dirty="0"/>
              <a:t> proposed binary data processing (1945)</a:t>
            </a:r>
          </a:p>
          <a:p>
            <a:pPr lvl="1" eaLnBrk="1" hangingPunct="1"/>
            <a:r>
              <a:rPr lang="en-US" altLang="en-US" sz="2800" dirty="0"/>
              <a:t>Simplified computer design</a:t>
            </a:r>
          </a:p>
          <a:p>
            <a:pPr lvl="1" eaLnBrk="1" hangingPunct="1"/>
            <a:r>
              <a:rPr lang="en-US" altLang="en-US" sz="2800" dirty="0"/>
              <a:t>Used for both instructions and data</a:t>
            </a:r>
          </a:p>
          <a:p>
            <a:pPr eaLnBrk="1" hangingPunct="1"/>
            <a:r>
              <a:rPr lang="en-US" altLang="en-US" sz="3200" dirty="0"/>
              <a:t>Natural relationship between on/off switches and </a:t>
            </a:r>
            <a:br>
              <a:rPr lang="en-US" altLang="en-US" sz="3200" dirty="0"/>
            </a:br>
            <a:r>
              <a:rPr lang="en-US" altLang="en-US" sz="3200" dirty="0"/>
              <a:t>calculation using Boolean logic</a:t>
            </a:r>
          </a:p>
          <a:p>
            <a:pPr eaLnBrk="1" hangingPunct="1">
              <a:buFont typeface="Wingdings" panose="05000000000000000000" pitchFamily="2" charset="2"/>
              <a:buNone/>
            </a:pPr>
            <a:endParaRPr lang="en-US" altLang="en-US" dirty="0"/>
          </a:p>
        </p:txBody>
      </p:sp>
      <p:graphicFrame>
        <p:nvGraphicFramePr>
          <p:cNvPr id="1026" name="Object 4">
            <a:extLst>
              <a:ext uri="{FF2B5EF4-FFF2-40B4-BE49-F238E27FC236}">
                <a16:creationId xmlns:a16="http://schemas.microsoft.com/office/drawing/2014/main" id="{96787D85-F28F-EDB8-044B-255FAE9CADD8}"/>
              </a:ext>
            </a:extLst>
          </p:cNvPr>
          <p:cNvGraphicFramePr>
            <a:graphicFrameLocks noGrp="1" noChangeAspect="1"/>
          </p:cNvGraphicFramePr>
          <p:nvPr>
            <p:ph sz="half" idx="4294967295"/>
            <p:extLst>
              <p:ext uri="{D42A27DB-BD31-4B8C-83A1-F6EECF244321}">
                <p14:modId xmlns:p14="http://schemas.microsoft.com/office/powerpoint/2010/main" val="2131641232"/>
              </p:ext>
            </p:extLst>
          </p:nvPr>
        </p:nvGraphicFramePr>
        <p:xfrm>
          <a:off x="9866866" y="3598127"/>
          <a:ext cx="646113" cy="828675"/>
        </p:xfrm>
        <a:graphic>
          <a:graphicData uri="http://schemas.openxmlformats.org/presentationml/2006/ole">
            <mc:AlternateContent xmlns:mc="http://schemas.openxmlformats.org/markup-compatibility/2006">
              <mc:Choice xmlns:v="urn:schemas-microsoft-com:vml" Requires="v">
                <p:oleObj name="Bitmap Image" r:id="rId2" imgW="1914286" imgH="2409524" progId="Paint.Picture">
                  <p:embed/>
                </p:oleObj>
              </mc:Choice>
              <mc:Fallback>
                <p:oleObj name="Bitmap Image" r:id="rId2" imgW="1914286" imgH="2409524" progId="Paint.Picture">
                  <p:embed/>
                  <p:pic>
                    <p:nvPicPr>
                      <p:cNvPr id="1026" name="Object 4">
                        <a:extLst>
                          <a:ext uri="{FF2B5EF4-FFF2-40B4-BE49-F238E27FC236}">
                            <a16:creationId xmlns:a16="http://schemas.microsoft.com/office/drawing/2014/main" id="{96787D85-F28F-EDB8-044B-255FAE9CADD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66866" y="3598127"/>
                        <a:ext cx="646113" cy="8286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1027" name="Object 5">
            <a:extLst>
              <a:ext uri="{FF2B5EF4-FFF2-40B4-BE49-F238E27FC236}">
                <a16:creationId xmlns:a16="http://schemas.microsoft.com/office/drawing/2014/main" id="{0B5A5110-F60C-345F-996C-4046B1559E7A}"/>
              </a:ext>
            </a:extLst>
          </p:cNvPr>
          <p:cNvGraphicFramePr>
            <a:graphicFrameLocks noGrp="1" noChangeAspect="1"/>
          </p:cNvGraphicFramePr>
          <p:nvPr>
            <p:ph sz="half" idx="4294967295"/>
            <p:extLst>
              <p:ext uri="{D42A27DB-BD31-4B8C-83A1-F6EECF244321}">
                <p14:modId xmlns:p14="http://schemas.microsoft.com/office/powerpoint/2010/main" val="1247060918"/>
              </p:ext>
            </p:extLst>
          </p:nvPr>
        </p:nvGraphicFramePr>
        <p:xfrm>
          <a:off x="10902175" y="3598127"/>
          <a:ext cx="646113" cy="828675"/>
        </p:xfrm>
        <a:graphic>
          <a:graphicData uri="http://schemas.openxmlformats.org/presentationml/2006/ole">
            <mc:AlternateContent xmlns:mc="http://schemas.openxmlformats.org/markup-compatibility/2006">
              <mc:Choice xmlns:v="urn:schemas-microsoft-com:vml" Requires="v">
                <p:oleObj name="Bitmap Image" r:id="rId4" imgW="1914286" imgH="2409524" progId="Paint.Picture">
                  <p:embed/>
                </p:oleObj>
              </mc:Choice>
              <mc:Fallback>
                <p:oleObj name="Bitmap Image" r:id="rId4" imgW="1914286" imgH="2409524" progId="Paint.Picture">
                  <p:embed/>
                  <p:pic>
                    <p:nvPicPr>
                      <p:cNvPr id="1027" name="Object 5">
                        <a:extLst>
                          <a:ext uri="{FF2B5EF4-FFF2-40B4-BE49-F238E27FC236}">
                            <a16:creationId xmlns:a16="http://schemas.microsoft.com/office/drawing/2014/main" id="{0B5A5110-F60C-345F-996C-4046B1559E7A}"/>
                          </a:ext>
                        </a:extLst>
                      </p:cNvPr>
                      <p:cNvPicPr>
                        <a:picLocks noGrp="1"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902175" y="3598127"/>
                        <a:ext cx="646113" cy="828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32812" name="Group 44">
            <a:extLst>
              <a:ext uri="{FF2B5EF4-FFF2-40B4-BE49-F238E27FC236}">
                <a16:creationId xmlns:a16="http://schemas.microsoft.com/office/drawing/2014/main" id="{DFF4361B-C7B1-0E21-ED49-7322ABFEA146}"/>
              </a:ext>
            </a:extLst>
          </p:cNvPr>
          <p:cNvGraphicFramePr>
            <a:graphicFrameLocks noGrp="1"/>
          </p:cNvGraphicFramePr>
          <p:nvPr>
            <p:ph sz="half" idx="2"/>
            <p:extLst>
              <p:ext uri="{D42A27DB-BD31-4B8C-83A1-F6EECF244321}">
                <p14:modId xmlns:p14="http://schemas.microsoft.com/office/powerpoint/2010/main" val="2236964224"/>
              </p:ext>
            </p:extLst>
          </p:nvPr>
        </p:nvGraphicFramePr>
        <p:xfrm>
          <a:off x="9619457" y="3492191"/>
          <a:ext cx="2133600" cy="2487682"/>
        </p:xfrm>
        <a:graphic>
          <a:graphicData uri="http://schemas.openxmlformats.org/drawingml/2006/table">
            <a:tbl>
              <a:tblPr/>
              <a:tblGrid>
                <a:gridCol w="1104900">
                  <a:extLst>
                    <a:ext uri="{9D8B030D-6E8A-4147-A177-3AD203B41FA5}">
                      <a16:colId xmlns:a16="http://schemas.microsoft.com/office/drawing/2014/main" val="20000"/>
                    </a:ext>
                  </a:extLst>
                </a:gridCol>
                <a:gridCol w="1028700">
                  <a:extLst>
                    <a:ext uri="{9D8B030D-6E8A-4147-A177-3AD203B41FA5}">
                      <a16:colId xmlns:a16="http://schemas.microsoft.com/office/drawing/2014/main" val="20001"/>
                    </a:ext>
                  </a:extLst>
                </a:gridCol>
              </a:tblGrid>
              <a:tr h="1020502">
                <a:tc>
                  <a:txBody>
                    <a:bodyPr/>
                    <a:lstStyle/>
                    <a:p>
                      <a:pPr marL="0" marR="0" lvl="0" indent="0" algn="l" defTabSz="914400" rtl="0" eaLnBrk="1" fontAlgn="base" latinLnBrk="0" hangingPunct="1">
                        <a:lnSpc>
                          <a:spcPct val="100000"/>
                        </a:lnSpc>
                        <a:spcBef>
                          <a:spcPct val="20000"/>
                        </a:spcBef>
                        <a:spcAft>
                          <a:spcPct val="0"/>
                        </a:spcAft>
                        <a:buClr>
                          <a:srgbClr val="000080"/>
                        </a:buClr>
                        <a:buSzTx/>
                        <a:buFont typeface="Wingdings" pitchFamily="2" charset="2"/>
                        <a:buNone/>
                        <a:tabLst/>
                      </a:pPr>
                      <a:endParaRPr kumimoji="0" lang="en-GB" sz="2800" b="0" i="0" u="none" strike="noStrike" cap="none" normalizeH="0" baseline="0" dirty="0">
                        <a:ln>
                          <a:noFill/>
                        </a:ln>
                        <a:solidFill>
                          <a:schemeClr val="tx1"/>
                        </a:solidFill>
                        <a:effectLst/>
                        <a:latin typeface="Arial" charset="0"/>
                      </a:endParaRPr>
                    </a:p>
                  </a:txBody>
                  <a:tcPr marT="45708" marB="45708"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000080"/>
                        </a:buClr>
                        <a:buSzTx/>
                        <a:buFont typeface="Wingdings" pitchFamily="2" charset="2"/>
                        <a:buNone/>
                        <a:tabLst/>
                      </a:pPr>
                      <a:endParaRPr kumimoji="0" lang="en-GB" sz="2800" b="0" i="0" u="none" strike="noStrike" cap="none" normalizeH="0" baseline="0" dirty="0">
                        <a:ln>
                          <a:noFill/>
                        </a:ln>
                        <a:solidFill>
                          <a:schemeClr val="tx1"/>
                        </a:solidFill>
                        <a:effectLst/>
                        <a:latin typeface="Arial" charset="0"/>
                      </a:endParaRPr>
                    </a:p>
                  </a:txBody>
                  <a:tcPr marT="45708" marB="45708"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366619">
                <a:tc>
                  <a:txBody>
                    <a:bodyPr/>
                    <a:lstStyle/>
                    <a:p>
                      <a:pPr marL="0" marR="0" lvl="0" indent="0" algn="ctr" defTabSz="914400" rtl="0" eaLnBrk="1" fontAlgn="base" latinLnBrk="0" hangingPunct="1">
                        <a:lnSpc>
                          <a:spcPct val="100000"/>
                        </a:lnSpc>
                        <a:spcBef>
                          <a:spcPct val="20000"/>
                        </a:spcBef>
                        <a:spcAft>
                          <a:spcPct val="0"/>
                        </a:spcAft>
                        <a:buClr>
                          <a:srgbClr val="000080"/>
                        </a:buClr>
                        <a:buSzTx/>
                        <a:buFont typeface="Wingdings" pitchFamily="2" charset="2"/>
                        <a:buNone/>
                        <a:tabLst/>
                      </a:pPr>
                      <a:r>
                        <a:rPr kumimoji="0" lang="en-US" sz="1800" b="0" i="0" u="none" strike="noStrike" cap="none" normalizeH="0" baseline="0">
                          <a:ln>
                            <a:noFill/>
                          </a:ln>
                          <a:solidFill>
                            <a:schemeClr val="tx1"/>
                          </a:solidFill>
                          <a:effectLst/>
                          <a:latin typeface="Arial" charset="0"/>
                        </a:rPr>
                        <a:t>On</a:t>
                      </a:r>
                    </a:p>
                  </a:txBody>
                  <a:tcPr marT="45708" marB="45708"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rgbClr val="000080"/>
                        </a:buClr>
                        <a:buSzTx/>
                        <a:buFont typeface="Wingdings" pitchFamily="2" charset="2"/>
                        <a:buNone/>
                        <a:tabLst/>
                      </a:pPr>
                      <a:r>
                        <a:rPr kumimoji="0" lang="en-US" sz="1800" b="0" i="0" u="none" strike="noStrike" cap="none" normalizeH="0" baseline="0">
                          <a:ln>
                            <a:noFill/>
                          </a:ln>
                          <a:solidFill>
                            <a:schemeClr val="tx1"/>
                          </a:solidFill>
                          <a:effectLst/>
                          <a:latin typeface="Arial" charset="0"/>
                        </a:rPr>
                        <a:t>Off</a:t>
                      </a:r>
                    </a:p>
                  </a:txBody>
                  <a:tcPr marT="45708" marB="45708"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368206">
                <a:tc>
                  <a:txBody>
                    <a:bodyPr/>
                    <a:lstStyle/>
                    <a:p>
                      <a:pPr marL="0" marR="0" lvl="0" indent="0" algn="ctr" defTabSz="914400" rtl="0" eaLnBrk="1" fontAlgn="base" latinLnBrk="0" hangingPunct="1">
                        <a:lnSpc>
                          <a:spcPct val="100000"/>
                        </a:lnSpc>
                        <a:spcBef>
                          <a:spcPct val="20000"/>
                        </a:spcBef>
                        <a:spcAft>
                          <a:spcPct val="0"/>
                        </a:spcAft>
                        <a:buClr>
                          <a:srgbClr val="000080"/>
                        </a:buClr>
                        <a:buSzTx/>
                        <a:buFont typeface="Wingdings" pitchFamily="2" charset="2"/>
                        <a:buNone/>
                        <a:tabLst/>
                      </a:pPr>
                      <a:r>
                        <a:rPr kumimoji="0" lang="en-US" sz="1800" b="0" i="0" u="none" strike="noStrike" cap="none" normalizeH="0" baseline="0">
                          <a:ln>
                            <a:noFill/>
                          </a:ln>
                          <a:solidFill>
                            <a:schemeClr val="tx1"/>
                          </a:solidFill>
                          <a:effectLst/>
                          <a:latin typeface="Arial" charset="0"/>
                        </a:rPr>
                        <a:t>True</a:t>
                      </a:r>
                    </a:p>
                  </a:txBody>
                  <a:tcPr marT="45708" marB="45708"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rgbClr val="000080"/>
                        </a:buClr>
                        <a:buSzTx/>
                        <a:buFont typeface="Wingdings" pitchFamily="2" charset="2"/>
                        <a:buNone/>
                        <a:tabLst/>
                      </a:pPr>
                      <a:r>
                        <a:rPr kumimoji="0" lang="en-US" sz="1800" b="0" i="0" u="none" strike="noStrike" cap="none" normalizeH="0" baseline="0">
                          <a:ln>
                            <a:noFill/>
                          </a:ln>
                          <a:solidFill>
                            <a:schemeClr val="tx1"/>
                          </a:solidFill>
                          <a:effectLst/>
                          <a:latin typeface="Arial" charset="0"/>
                        </a:rPr>
                        <a:t>False</a:t>
                      </a:r>
                    </a:p>
                  </a:txBody>
                  <a:tcPr marT="45708" marB="45708"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365667">
                <a:tc>
                  <a:txBody>
                    <a:bodyPr/>
                    <a:lstStyle/>
                    <a:p>
                      <a:pPr marL="0" marR="0" lvl="0" indent="0" algn="ctr" defTabSz="914400" rtl="0" eaLnBrk="1" fontAlgn="base" latinLnBrk="0" hangingPunct="1">
                        <a:lnSpc>
                          <a:spcPct val="100000"/>
                        </a:lnSpc>
                        <a:spcBef>
                          <a:spcPct val="20000"/>
                        </a:spcBef>
                        <a:spcAft>
                          <a:spcPct val="0"/>
                        </a:spcAft>
                        <a:buClr>
                          <a:srgbClr val="000080"/>
                        </a:buClr>
                        <a:buSzTx/>
                        <a:buFont typeface="Wingdings" pitchFamily="2" charset="2"/>
                        <a:buNone/>
                        <a:tabLst/>
                      </a:pPr>
                      <a:r>
                        <a:rPr kumimoji="0" lang="en-US" sz="1800" b="0" i="0" u="none" strike="noStrike" cap="none" normalizeH="0" baseline="0">
                          <a:ln>
                            <a:noFill/>
                          </a:ln>
                          <a:solidFill>
                            <a:schemeClr val="tx1"/>
                          </a:solidFill>
                          <a:effectLst/>
                          <a:latin typeface="Arial" charset="0"/>
                        </a:rPr>
                        <a:t>Yes</a:t>
                      </a:r>
                    </a:p>
                  </a:txBody>
                  <a:tcPr marT="45708" marB="45708"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rgbClr val="000080"/>
                        </a:buClr>
                        <a:buSzTx/>
                        <a:buFont typeface="Wingdings" pitchFamily="2" charset="2"/>
                        <a:buNone/>
                        <a:tabLst/>
                      </a:pPr>
                      <a:r>
                        <a:rPr kumimoji="0" lang="en-US" sz="1800" b="0" i="0" u="none" strike="noStrike" cap="none" normalizeH="0" baseline="0">
                          <a:ln>
                            <a:noFill/>
                          </a:ln>
                          <a:solidFill>
                            <a:schemeClr val="tx1"/>
                          </a:solidFill>
                          <a:effectLst/>
                          <a:latin typeface="Arial" charset="0"/>
                        </a:rPr>
                        <a:t>No</a:t>
                      </a:r>
                    </a:p>
                  </a:txBody>
                  <a:tcPr marT="45708" marB="45708"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366619">
                <a:tc>
                  <a:txBody>
                    <a:bodyPr/>
                    <a:lstStyle/>
                    <a:p>
                      <a:pPr marL="0" marR="0" lvl="0" indent="0" algn="ctr" defTabSz="914400" rtl="0" eaLnBrk="1" fontAlgn="base" latinLnBrk="0" hangingPunct="1">
                        <a:lnSpc>
                          <a:spcPct val="100000"/>
                        </a:lnSpc>
                        <a:spcBef>
                          <a:spcPct val="20000"/>
                        </a:spcBef>
                        <a:spcAft>
                          <a:spcPct val="0"/>
                        </a:spcAft>
                        <a:buClr>
                          <a:srgbClr val="000080"/>
                        </a:buClr>
                        <a:buSzTx/>
                        <a:buFont typeface="Wingdings" pitchFamily="2" charset="2"/>
                        <a:buNone/>
                        <a:tabLst/>
                      </a:pPr>
                      <a:r>
                        <a:rPr kumimoji="0" lang="en-US" sz="1800" b="0" i="0" u="none" strike="noStrike" cap="none" normalizeH="0" baseline="0">
                          <a:ln>
                            <a:noFill/>
                          </a:ln>
                          <a:solidFill>
                            <a:schemeClr val="tx1"/>
                          </a:solidFill>
                          <a:effectLst/>
                          <a:latin typeface="Arial" charset="0"/>
                        </a:rPr>
                        <a:t>1</a:t>
                      </a:r>
                    </a:p>
                  </a:txBody>
                  <a:tcPr marT="45708" marB="45708"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rgbClr val="000080"/>
                        </a:buClr>
                        <a:buSzTx/>
                        <a:buFont typeface="Wingdings" pitchFamily="2" charset="2"/>
                        <a:buNone/>
                        <a:tabLst/>
                      </a:pPr>
                      <a:r>
                        <a:rPr kumimoji="0" lang="en-US" sz="1800" b="0" i="0" u="none" strike="noStrike" cap="none" normalizeH="0" baseline="0" dirty="0">
                          <a:ln>
                            <a:noFill/>
                          </a:ln>
                          <a:solidFill>
                            <a:schemeClr val="tx1"/>
                          </a:solidFill>
                          <a:effectLst/>
                          <a:latin typeface="Arial" charset="0"/>
                        </a:rPr>
                        <a:t>0</a:t>
                      </a:r>
                    </a:p>
                  </a:txBody>
                  <a:tcPr marT="45708" marB="45708"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8" name="Footer Placeholder 5">
            <a:extLst>
              <a:ext uri="{FF2B5EF4-FFF2-40B4-BE49-F238E27FC236}">
                <a16:creationId xmlns:a16="http://schemas.microsoft.com/office/drawing/2014/main" id="{80133108-2071-DDB6-6E7E-B9E2313AAF5E}"/>
              </a:ext>
            </a:extLst>
          </p:cNvPr>
          <p:cNvSpPr>
            <a:spLocks noGrp="1"/>
          </p:cNvSpPr>
          <p:nvPr>
            <p:ph type="ftr" sz="quarter" idx="4294967295"/>
          </p:nvPr>
        </p:nvSpPr>
        <p:spPr bwMode="auto">
          <a:xfrm>
            <a:off x="2286000" y="6248400"/>
            <a:ext cx="28956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r>
              <a:rPr lang="en-US" altLang="en-US"/>
              <a:t>Number Systems</a:t>
            </a:r>
          </a:p>
        </p:txBody>
      </p:sp>
      <p:sp>
        <p:nvSpPr>
          <p:cNvPr id="1029" name="Slide Number Placeholder 6">
            <a:extLst>
              <a:ext uri="{FF2B5EF4-FFF2-40B4-BE49-F238E27FC236}">
                <a16:creationId xmlns:a16="http://schemas.microsoft.com/office/drawing/2014/main" id="{0AACAF35-3CE0-CB7B-478D-3F54D7BAFF2D}"/>
              </a:ext>
            </a:extLst>
          </p:cNvPr>
          <p:cNvSpPr>
            <a:spLocks noGrp="1"/>
          </p:cNvSpPr>
          <p:nvPr>
            <p:ph type="sldNum" sz="quarter" idx="4294967295"/>
          </p:nvPr>
        </p:nvSpPr>
        <p:spPr bwMode="auto">
          <a:xfrm>
            <a:off x="8077200" y="6245225"/>
            <a:ext cx="21336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r>
              <a:rPr lang="en-US" altLang="en-US"/>
              <a:t>2-</a:t>
            </a:r>
            <a:fld id="{DBFC0A61-8B86-4E31-8553-69C14B643172}" type="slidenum">
              <a:rPr lang="en-US" altLang="en-US"/>
              <a:pPr/>
              <a:t>11</a:t>
            </a:fld>
            <a:endParaRPr lang="en-US" altLang="en-US"/>
          </a:p>
        </p:txBody>
      </p:sp>
      <p:sp>
        <p:nvSpPr>
          <p:cNvPr id="1030" name="Rectangle 2">
            <a:extLst>
              <a:ext uri="{FF2B5EF4-FFF2-40B4-BE49-F238E27FC236}">
                <a16:creationId xmlns:a16="http://schemas.microsoft.com/office/drawing/2014/main" id="{B9D86B7F-28DC-DFBA-C4CA-5F3BD5216BBD}"/>
              </a:ext>
            </a:extLst>
          </p:cNvPr>
          <p:cNvSpPr>
            <a:spLocks noGrp="1" noChangeArrowheads="1"/>
          </p:cNvSpPr>
          <p:nvPr>
            <p:ph type="title"/>
          </p:nvPr>
        </p:nvSpPr>
        <p:spPr>
          <a:xfrm>
            <a:off x="4545652" y="0"/>
            <a:ext cx="4159405" cy="1143000"/>
          </a:xfrm>
        </p:spPr>
        <p:txBody>
          <a:bodyPr/>
          <a:lstStyle/>
          <a:p>
            <a:pPr eaLnBrk="1" hangingPunct="1"/>
            <a:endParaRPr lang="en-US" altLang="en-US" b="1" dirty="0">
              <a:solidFill>
                <a:schemeClr val="bg1"/>
              </a:solidFill>
            </a:endParaRPr>
          </a:p>
        </p:txBody>
      </p:sp>
      <p:sp>
        <p:nvSpPr>
          <p:cNvPr id="1031" name="Rectangle 3">
            <a:extLst>
              <a:ext uri="{FF2B5EF4-FFF2-40B4-BE49-F238E27FC236}">
                <a16:creationId xmlns:a16="http://schemas.microsoft.com/office/drawing/2014/main" id="{55DA09B1-87F6-7164-1247-D8CCFF12853E}"/>
              </a:ext>
            </a:extLst>
          </p:cNvPr>
          <p:cNvSpPr>
            <a:spLocks noGrp="1" noChangeArrowheads="1"/>
          </p:cNvSpPr>
          <p:nvPr>
            <p:ph type="body" sz="half" idx="1"/>
          </p:nvPr>
        </p:nvSpPr>
        <p:spPr>
          <a:xfrm>
            <a:off x="278780" y="1524001"/>
            <a:ext cx="9857408" cy="4525963"/>
          </a:xfrm>
        </p:spPr>
        <p:txBody>
          <a:bodyPr/>
          <a:lstStyle/>
          <a:p>
            <a:pPr eaLnBrk="1" hangingPunct="1">
              <a:buFont typeface="Wingdings" panose="05000000000000000000" pitchFamily="2" charset="2"/>
              <a:buNone/>
            </a:pPr>
            <a:endParaRPr lang="en-US" altLang="en-US" dirty="0"/>
          </a:p>
        </p:txBody>
      </p:sp>
      <p:sp>
        <p:nvSpPr>
          <p:cNvPr id="3" name="Content Placeholder 2">
            <a:extLst>
              <a:ext uri="{FF2B5EF4-FFF2-40B4-BE49-F238E27FC236}">
                <a16:creationId xmlns:a16="http://schemas.microsoft.com/office/drawing/2014/main" id="{6D2B000F-445D-61A8-7667-0542297DCA13}"/>
              </a:ext>
            </a:extLst>
          </p:cNvPr>
          <p:cNvSpPr>
            <a:spLocks noGrp="1"/>
          </p:cNvSpPr>
          <p:nvPr>
            <p:ph sz="half" idx="2"/>
          </p:nvPr>
        </p:nvSpPr>
        <p:spPr>
          <a:xfrm>
            <a:off x="3833541" y="3786982"/>
            <a:ext cx="5080000" cy="4114800"/>
          </a:xfrm>
        </p:spPr>
        <p:txBody>
          <a:bodyPr/>
          <a:lstStyle/>
          <a:p>
            <a:endParaRPr lang="en-GB" dirty="0"/>
          </a:p>
        </p:txBody>
      </p:sp>
      <p:pic>
        <p:nvPicPr>
          <p:cNvPr id="4" name="Picture 10" descr="Units of Information">
            <a:extLst>
              <a:ext uri="{FF2B5EF4-FFF2-40B4-BE49-F238E27FC236}">
                <a16:creationId xmlns:a16="http://schemas.microsoft.com/office/drawing/2014/main" id="{E1C55062-177E-9DDF-4782-E8A83B9C665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a:xfrm>
            <a:off x="2286000" y="963662"/>
            <a:ext cx="6865170" cy="5894338"/>
          </a:xfrm>
          <a:prstGeom prst="rect">
            <a:avLst/>
          </a:prstGeom>
          <a:noFill/>
        </p:spPr>
      </p:pic>
    </p:spTree>
    <p:extLst>
      <p:ext uri="{BB962C8B-B14F-4D97-AF65-F5344CB8AC3E}">
        <p14:creationId xmlns:p14="http://schemas.microsoft.com/office/powerpoint/2010/main" val="16669901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94363" y="129888"/>
            <a:ext cx="5154782" cy="734168"/>
          </a:xfrm>
        </p:spPr>
        <p:txBody>
          <a:bodyPr>
            <a:normAutofit/>
          </a:bodyPr>
          <a:lstStyle/>
          <a:p>
            <a:pPr algn="l"/>
            <a:r>
              <a:rPr lang="en-IN" dirty="0">
                <a:solidFill>
                  <a:schemeClr val="bg1"/>
                </a:solidFill>
              </a:rPr>
              <a:t>Number system</a:t>
            </a:r>
          </a:p>
        </p:txBody>
      </p:sp>
      <p:sp>
        <p:nvSpPr>
          <p:cNvPr id="3" name="Content Placeholder 2"/>
          <p:cNvSpPr>
            <a:spLocks noGrp="1"/>
          </p:cNvSpPr>
          <p:nvPr>
            <p:ph idx="1"/>
          </p:nvPr>
        </p:nvSpPr>
        <p:spPr>
          <a:xfrm>
            <a:off x="732559" y="1595005"/>
            <a:ext cx="10998523" cy="4531160"/>
          </a:xfrm>
        </p:spPr>
        <p:txBody>
          <a:bodyPr>
            <a:normAutofit lnSpcReduction="10000"/>
          </a:bodyPr>
          <a:lstStyle/>
          <a:p>
            <a:r>
              <a:rPr lang="en-IN" sz="4400" dirty="0"/>
              <a:t>Number system is basic for counting various items.</a:t>
            </a:r>
          </a:p>
          <a:p>
            <a:r>
              <a:rPr lang="en-IN" sz="4400" dirty="0"/>
              <a:t>The decimal number system has 10 digits: 0, 1, 2, 3, 4, 5, 6, 7, 8, 9.</a:t>
            </a:r>
          </a:p>
          <a:p>
            <a:r>
              <a:rPr lang="en-IN" sz="4400" dirty="0"/>
              <a:t>Modern computers communicate and operate with binary numbers which use only the digits 0 and 1.</a:t>
            </a:r>
            <a:endParaRPr lang="en-IN" sz="3600" dirty="0"/>
          </a:p>
          <a:p>
            <a:pPr marL="0" indent="0">
              <a:buNone/>
            </a:pPr>
            <a:endParaRPr lang="en-IN" dirty="0"/>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12</a:t>
            </a:fld>
            <a:endParaRPr lang="en-US" dirty="0"/>
          </a:p>
        </p:txBody>
      </p:sp>
    </p:spTree>
    <p:extLst>
      <p:ext uri="{BB962C8B-B14F-4D97-AF65-F5344CB8AC3E}">
        <p14:creationId xmlns:p14="http://schemas.microsoft.com/office/powerpoint/2010/main" val="18203034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94363" y="129888"/>
            <a:ext cx="5154782" cy="734168"/>
          </a:xfrm>
        </p:spPr>
        <p:txBody>
          <a:bodyPr>
            <a:normAutofit/>
          </a:bodyPr>
          <a:lstStyle/>
          <a:p>
            <a:pPr algn="l"/>
            <a:r>
              <a:rPr lang="en-IN" dirty="0">
                <a:solidFill>
                  <a:schemeClr val="bg1"/>
                </a:solidFill>
              </a:rPr>
              <a:t>Number system</a:t>
            </a:r>
          </a:p>
        </p:txBody>
      </p:sp>
      <p:sp>
        <p:nvSpPr>
          <p:cNvPr id="3" name="Content Placeholder 2"/>
          <p:cNvSpPr>
            <a:spLocks noGrp="1"/>
          </p:cNvSpPr>
          <p:nvPr>
            <p:ph idx="1"/>
          </p:nvPr>
        </p:nvSpPr>
        <p:spPr>
          <a:xfrm>
            <a:off x="732560" y="1595005"/>
            <a:ext cx="9725052" cy="4866776"/>
          </a:xfrm>
        </p:spPr>
        <p:txBody>
          <a:bodyPr>
            <a:normAutofit/>
          </a:bodyPr>
          <a:lstStyle/>
          <a:p>
            <a:pPr marL="0" indent="0">
              <a:buNone/>
            </a:pPr>
            <a:r>
              <a:rPr lang="en-IN" sz="3600" dirty="0"/>
              <a:t>The number system have: </a:t>
            </a:r>
          </a:p>
          <a:p>
            <a:pPr lvl="1"/>
            <a:r>
              <a:rPr lang="en-IN" sz="3200" dirty="0"/>
              <a:t>Decimal</a:t>
            </a:r>
          </a:p>
          <a:p>
            <a:pPr lvl="1"/>
            <a:r>
              <a:rPr lang="en-IN" sz="3200" dirty="0"/>
              <a:t>Binary </a:t>
            </a:r>
          </a:p>
          <a:p>
            <a:pPr lvl="1"/>
            <a:r>
              <a:rPr lang="en-IN" sz="3200" dirty="0"/>
              <a:t>Hexadecimal </a:t>
            </a:r>
          </a:p>
          <a:p>
            <a:pPr lvl="1"/>
            <a:r>
              <a:rPr lang="en-IN" sz="3200" dirty="0"/>
              <a:t>Octal </a:t>
            </a:r>
          </a:p>
          <a:p>
            <a:pPr marL="0" indent="0">
              <a:buNone/>
            </a:pPr>
            <a:endParaRPr lang="en-IN" dirty="0"/>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13</a:t>
            </a:fld>
            <a:endParaRPr lang="en-US" dirty="0"/>
          </a:p>
        </p:txBody>
      </p:sp>
    </p:spTree>
    <p:extLst>
      <p:ext uri="{BB962C8B-B14F-4D97-AF65-F5344CB8AC3E}">
        <p14:creationId xmlns:p14="http://schemas.microsoft.com/office/powerpoint/2010/main" val="18439089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03054" y="140276"/>
            <a:ext cx="6118980" cy="789709"/>
          </a:xfrm>
        </p:spPr>
        <p:txBody>
          <a:bodyPr>
            <a:normAutofit/>
          </a:bodyPr>
          <a:lstStyle/>
          <a:p>
            <a:pPr algn="l"/>
            <a:r>
              <a:rPr lang="en-IN" sz="3600" b="1" dirty="0">
                <a:solidFill>
                  <a:schemeClr val="bg1"/>
                </a:solidFill>
              </a:rPr>
              <a:t>Decimal Number system</a:t>
            </a:r>
            <a:endParaRPr lang="en-IN" sz="5400" b="1" dirty="0">
              <a:solidFill>
                <a:schemeClr val="bg1"/>
              </a:solidFill>
            </a:endParaRPr>
          </a:p>
        </p:txBody>
      </p:sp>
      <p:sp>
        <p:nvSpPr>
          <p:cNvPr id="3" name="Content Placeholder 2"/>
          <p:cNvSpPr>
            <a:spLocks noGrp="1"/>
          </p:cNvSpPr>
          <p:nvPr>
            <p:ph idx="1"/>
          </p:nvPr>
        </p:nvSpPr>
        <p:spPr>
          <a:xfrm>
            <a:off x="337706" y="1335604"/>
            <a:ext cx="10234206" cy="5382120"/>
          </a:xfrm>
        </p:spPr>
        <p:txBody>
          <a:bodyPr>
            <a:normAutofit/>
          </a:bodyPr>
          <a:lstStyle/>
          <a:p>
            <a:pPr>
              <a:lnSpc>
                <a:spcPct val="80000"/>
              </a:lnSpc>
            </a:pPr>
            <a:r>
              <a:rPr lang="en-US" altLang="en-US" sz="3600" dirty="0"/>
              <a:t>The number system most frequently used is the </a:t>
            </a:r>
            <a:r>
              <a:rPr lang="en-US" altLang="en-US" sz="3600" b="1" dirty="0"/>
              <a:t>decimal, or Base 10</a:t>
            </a:r>
            <a:r>
              <a:rPr lang="en-US" altLang="en-US" sz="3600" dirty="0"/>
              <a:t>.</a:t>
            </a:r>
          </a:p>
          <a:p>
            <a:pPr>
              <a:lnSpc>
                <a:spcPct val="80000"/>
              </a:lnSpc>
            </a:pPr>
            <a:r>
              <a:rPr lang="en-US" altLang="en-US" sz="3600" dirty="0"/>
              <a:t>It is called </a:t>
            </a:r>
            <a:r>
              <a:rPr lang="en-US" altLang="en-US" sz="3600" b="1" dirty="0"/>
              <a:t>Base 10 </a:t>
            </a:r>
            <a:r>
              <a:rPr lang="en-US" altLang="en-US" sz="3600" dirty="0"/>
              <a:t>because it uses </a:t>
            </a:r>
            <a:r>
              <a:rPr lang="en-US" altLang="en-US" sz="3600" b="1" dirty="0"/>
              <a:t>ten symbols</a:t>
            </a:r>
            <a:r>
              <a:rPr lang="en-US" altLang="en-US" sz="3600" dirty="0"/>
              <a:t>, and </a:t>
            </a:r>
            <a:r>
              <a:rPr lang="en-US" altLang="en-US" sz="3600" b="1" dirty="0"/>
              <a:t>combinations of them</a:t>
            </a:r>
            <a:r>
              <a:rPr lang="en-US" altLang="en-US" sz="3600" dirty="0"/>
              <a:t>, to represent all possible numbers.</a:t>
            </a:r>
          </a:p>
          <a:p>
            <a:pPr>
              <a:lnSpc>
                <a:spcPct val="80000"/>
              </a:lnSpc>
            </a:pPr>
            <a:r>
              <a:rPr lang="en-US" altLang="en-US" sz="3600" dirty="0"/>
              <a:t>The digits </a:t>
            </a:r>
            <a:r>
              <a:rPr lang="en-US" altLang="en-US" sz="3600" b="1" dirty="0"/>
              <a:t>0,1,2,3,4,5,6,7,8, and 9</a:t>
            </a:r>
            <a:r>
              <a:rPr lang="en-US" altLang="en-US" sz="3600" dirty="0"/>
              <a:t>, make up the Base 10 system. </a:t>
            </a:r>
          </a:p>
          <a:p>
            <a:r>
              <a:rPr lang="en-IN" sz="3600" dirty="0"/>
              <a:t>In decimal number system we can express any decimal number in </a:t>
            </a:r>
            <a:r>
              <a:rPr lang="en-IN" sz="3600" b="1" dirty="0"/>
              <a:t>units, tens, hundreds, thousands and so on.</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14</a:t>
            </a:fld>
            <a:endParaRPr lang="en-US" dirty="0"/>
          </a:p>
        </p:txBody>
      </p:sp>
    </p:spTree>
    <p:extLst>
      <p:ext uri="{BB962C8B-B14F-4D97-AF65-F5344CB8AC3E}">
        <p14:creationId xmlns:p14="http://schemas.microsoft.com/office/powerpoint/2010/main" val="17079808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03054" y="140276"/>
            <a:ext cx="6118980" cy="789709"/>
          </a:xfrm>
        </p:spPr>
        <p:txBody>
          <a:bodyPr>
            <a:normAutofit/>
          </a:bodyPr>
          <a:lstStyle/>
          <a:p>
            <a:pPr algn="l"/>
            <a:r>
              <a:rPr lang="en-IN" sz="3600" b="1" dirty="0">
                <a:solidFill>
                  <a:schemeClr val="bg1"/>
                </a:solidFill>
              </a:rPr>
              <a:t>Decimal Number system</a:t>
            </a:r>
            <a:endParaRPr lang="en-IN" sz="5400" b="1" dirty="0">
              <a:solidFill>
                <a:schemeClr val="bg1"/>
              </a:solidFill>
            </a:endParaRPr>
          </a:p>
        </p:txBody>
      </p:sp>
      <p:sp>
        <p:nvSpPr>
          <p:cNvPr id="3" name="Content Placeholder 2"/>
          <p:cNvSpPr>
            <a:spLocks noGrp="1"/>
          </p:cNvSpPr>
          <p:nvPr>
            <p:ph idx="1"/>
          </p:nvPr>
        </p:nvSpPr>
        <p:spPr>
          <a:xfrm>
            <a:off x="337706" y="1335604"/>
            <a:ext cx="10234206" cy="5522396"/>
          </a:xfrm>
        </p:spPr>
        <p:txBody>
          <a:bodyPr>
            <a:normAutofit/>
          </a:bodyPr>
          <a:lstStyle/>
          <a:p>
            <a:pPr>
              <a:lnSpc>
                <a:spcPct val="90000"/>
              </a:lnSpc>
            </a:pPr>
            <a:r>
              <a:rPr lang="en-US" altLang="en-US" sz="3200" dirty="0"/>
              <a:t>The decimal number system is based on powers of 10.</a:t>
            </a:r>
          </a:p>
          <a:p>
            <a:pPr>
              <a:lnSpc>
                <a:spcPct val="90000"/>
              </a:lnSpc>
            </a:pPr>
            <a:r>
              <a:rPr lang="en-US" altLang="en-US" sz="3200" dirty="0"/>
              <a:t>Each symbol, or digit, represents the number 10 (base number) raised to a power (exponent), according to its position, and is multiplied by the number that holds that position.</a:t>
            </a:r>
            <a:endParaRPr lang="en-IN" sz="3200" dirty="0"/>
          </a:p>
          <a:p>
            <a:r>
              <a:rPr lang="en-IN" sz="3200" dirty="0"/>
              <a:t>The left most digit, which has the greatest weight is called the most significant bit (MSB) and the rightmost digit, which has the least weight, is called the least significant  bit (LSB).</a:t>
            </a:r>
          </a:p>
          <a:p>
            <a:r>
              <a:rPr lang="en-IN" sz="3200" dirty="0"/>
              <a:t>The decimal number can be written as 5678.9</a:t>
            </a:r>
            <a:r>
              <a:rPr lang="en-IN" sz="1600" dirty="0"/>
              <a:t>10, </a:t>
            </a:r>
            <a:r>
              <a:rPr lang="en-IN" sz="3200" dirty="0"/>
              <a:t>where the 10 subscript indicates the radix or base.</a:t>
            </a:r>
          </a:p>
          <a:p>
            <a:endParaRPr lang="en-IN" sz="3200" dirty="0"/>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15</a:t>
            </a:fld>
            <a:endParaRPr lang="en-US" dirty="0"/>
          </a:p>
        </p:txBody>
      </p:sp>
    </p:spTree>
    <p:extLst>
      <p:ext uri="{BB962C8B-B14F-4D97-AF65-F5344CB8AC3E}">
        <p14:creationId xmlns:p14="http://schemas.microsoft.com/office/powerpoint/2010/main" val="27687778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03054" y="140276"/>
            <a:ext cx="6118980" cy="789709"/>
          </a:xfrm>
        </p:spPr>
        <p:txBody>
          <a:bodyPr>
            <a:normAutofit/>
          </a:bodyPr>
          <a:lstStyle/>
          <a:p>
            <a:pPr algn="l"/>
            <a:r>
              <a:rPr lang="en-IN" sz="3600" b="1" dirty="0">
                <a:solidFill>
                  <a:schemeClr val="bg1"/>
                </a:solidFill>
              </a:rPr>
              <a:t>Decimal Number system</a:t>
            </a:r>
            <a:endParaRPr lang="en-IN" sz="5400" b="1" dirty="0">
              <a:solidFill>
                <a:schemeClr val="bg1"/>
              </a:solidFill>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16</a:t>
            </a:fld>
            <a:endParaRPr lang="en-US" dirty="0"/>
          </a:p>
        </p:txBody>
      </p:sp>
      <p:pic>
        <p:nvPicPr>
          <p:cNvPr id="4" name="Picture 8" descr="Decimal Number System">
            <a:extLst>
              <a:ext uri="{FF2B5EF4-FFF2-40B4-BE49-F238E27FC236}">
                <a16:creationId xmlns:a16="http://schemas.microsoft.com/office/drawing/2014/main" id="{0539FC09-355A-0410-009A-CD68C07B21E4}"/>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2143936" y="1724401"/>
            <a:ext cx="6621428" cy="4744286"/>
          </a:xfrm>
          <a:noFill/>
        </p:spPr>
      </p:pic>
    </p:spTree>
    <p:extLst>
      <p:ext uri="{BB962C8B-B14F-4D97-AF65-F5344CB8AC3E}">
        <p14:creationId xmlns:p14="http://schemas.microsoft.com/office/powerpoint/2010/main" val="26481688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Footer Placeholder 4">
            <a:extLst>
              <a:ext uri="{FF2B5EF4-FFF2-40B4-BE49-F238E27FC236}">
                <a16:creationId xmlns:a16="http://schemas.microsoft.com/office/drawing/2014/main" id="{5A17A8C6-CAEA-5430-7855-B8E55EA8E132}"/>
              </a:ext>
            </a:extLst>
          </p:cNvPr>
          <p:cNvSpPr>
            <a:spLocks noGrp="1"/>
          </p:cNvSpPr>
          <p:nvPr>
            <p:ph type="ftr" sz="quarter" idx="4294967295"/>
          </p:nvPr>
        </p:nvSpPr>
        <p:spPr bwMode="auto">
          <a:xfrm>
            <a:off x="2286000" y="6248400"/>
            <a:ext cx="28956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r>
              <a:rPr lang="en-US" altLang="en-US"/>
              <a:t>Number Systems</a:t>
            </a:r>
          </a:p>
        </p:txBody>
      </p:sp>
      <p:sp>
        <p:nvSpPr>
          <p:cNvPr id="19459" name="Slide Number Placeholder 5">
            <a:extLst>
              <a:ext uri="{FF2B5EF4-FFF2-40B4-BE49-F238E27FC236}">
                <a16:creationId xmlns:a16="http://schemas.microsoft.com/office/drawing/2014/main" id="{8137B86D-EF14-514B-066E-09159199B1EB}"/>
              </a:ext>
            </a:extLst>
          </p:cNvPr>
          <p:cNvSpPr>
            <a:spLocks noGrp="1"/>
          </p:cNvSpPr>
          <p:nvPr>
            <p:ph type="sldNum" sz="quarter" idx="4294967295"/>
          </p:nvPr>
        </p:nvSpPr>
        <p:spPr bwMode="auto">
          <a:xfrm>
            <a:off x="8077200" y="6245225"/>
            <a:ext cx="21336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r>
              <a:rPr lang="en-US" altLang="en-US"/>
              <a:t>2-</a:t>
            </a:r>
            <a:fld id="{78C1EF15-656B-44B1-9F4D-21B0D844719A}" type="slidenum">
              <a:rPr lang="en-US" altLang="en-US"/>
              <a:pPr/>
              <a:t>17</a:t>
            </a:fld>
            <a:endParaRPr lang="en-US" altLang="en-US"/>
          </a:p>
        </p:txBody>
      </p:sp>
      <p:sp>
        <p:nvSpPr>
          <p:cNvPr id="19460" name="Rectangle 2">
            <a:extLst>
              <a:ext uri="{FF2B5EF4-FFF2-40B4-BE49-F238E27FC236}">
                <a16:creationId xmlns:a16="http://schemas.microsoft.com/office/drawing/2014/main" id="{C242B18B-6D95-2975-2769-4B53FCEB8F0F}"/>
              </a:ext>
            </a:extLst>
          </p:cNvPr>
          <p:cNvSpPr>
            <a:spLocks noGrp="1" noChangeArrowheads="1"/>
          </p:cNvSpPr>
          <p:nvPr>
            <p:ph type="title"/>
          </p:nvPr>
        </p:nvSpPr>
        <p:spPr>
          <a:xfrm>
            <a:off x="2878603" y="-113506"/>
            <a:ext cx="6556343" cy="1325563"/>
          </a:xfrm>
        </p:spPr>
        <p:txBody>
          <a:bodyPr/>
          <a:lstStyle/>
          <a:p>
            <a:pPr eaLnBrk="1" hangingPunct="1"/>
            <a:r>
              <a:rPr lang="en-US" altLang="en-US" b="1" dirty="0">
                <a:solidFill>
                  <a:schemeClr val="bg1"/>
                </a:solidFill>
              </a:rPr>
              <a:t>Positional Notation: Base 10</a:t>
            </a:r>
          </a:p>
        </p:txBody>
      </p:sp>
      <p:graphicFrame>
        <p:nvGraphicFramePr>
          <p:cNvPr id="37987" name="Group 99">
            <a:extLst>
              <a:ext uri="{FF2B5EF4-FFF2-40B4-BE49-F238E27FC236}">
                <a16:creationId xmlns:a16="http://schemas.microsoft.com/office/drawing/2014/main" id="{C969E4CD-40C0-03D0-7505-920B792E518A}"/>
              </a:ext>
            </a:extLst>
          </p:cNvPr>
          <p:cNvGraphicFramePr>
            <a:graphicFrameLocks noGrp="1"/>
          </p:cNvGraphicFramePr>
          <p:nvPr>
            <p:ph type="body" idx="1"/>
          </p:nvPr>
        </p:nvGraphicFramePr>
        <p:xfrm>
          <a:off x="3783014" y="3352800"/>
          <a:ext cx="5045075" cy="2011364"/>
        </p:xfrm>
        <a:graphic>
          <a:graphicData uri="http://schemas.openxmlformats.org/drawingml/2006/table">
            <a:tbl>
              <a:tblPr/>
              <a:tblGrid>
                <a:gridCol w="1233487">
                  <a:extLst>
                    <a:ext uri="{9D8B030D-6E8A-4147-A177-3AD203B41FA5}">
                      <a16:colId xmlns:a16="http://schemas.microsoft.com/office/drawing/2014/main" val="20000"/>
                    </a:ext>
                  </a:extLst>
                </a:gridCol>
                <a:gridCol w="1905000">
                  <a:extLst>
                    <a:ext uri="{9D8B030D-6E8A-4147-A177-3AD203B41FA5}">
                      <a16:colId xmlns:a16="http://schemas.microsoft.com/office/drawing/2014/main" val="20001"/>
                    </a:ext>
                  </a:extLst>
                </a:gridCol>
                <a:gridCol w="1906588">
                  <a:extLst>
                    <a:ext uri="{9D8B030D-6E8A-4147-A177-3AD203B41FA5}">
                      <a16:colId xmlns:a16="http://schemas.microsoft.com/office/drawing/2014/main" val="20002"/>
                    </a:ext>
                  </a:extLst>
                </a:gridCol>
              </a:tblGrid>
              <a:tr h="502841">
                <a:tc>
                  <a:txBody>
                    <a:bodyPr/>
                    <a:lstStyle/>
                    <a:p>
                      <a:pPr marL="0" marR="0" lvl="0" indent="0" algn="l"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2000" b="1" i="0" u="none" strike="noStrike" cap="none" normalizeH="0" baseline="0">
                          <a:ln>
                            <a:noFill/>
                          </a:ln>
                          <a:solidFill>
                            <a:schemeClr val="tx1"/>
                          </a:solidFill>
                          <a:effectLst/>
                          <a:latin typeface="Arial" charset="0"/>
                        </a:rPr>
                        <a:t>Place</a:t>
                      </a:r>
                    </a:p>
                  </a:txBody>
                  <a:tcPr marT="50849" marB="50849"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2000" b="1" i="0" u="none" strike="noStrike" cap="none" normalizeH="0" baseline="0" dirty="0">
                          <a:ln>
                            <a:noFill/>
                          </a:ln>
                          <a:solidFill>
                            <a:schemeClr val="tx1"/>
                          </a:solidFill>
                          <a:effectLst/>
                          <a:latin typeface="Arial" charset="0"/>
                        </a:rPr>
                        <a:t>10</a:t>
                      </a:r>
                      <a:r>
                        <a:rPr kumimoji="0" lang="en-US" sz="2000" b="1" i="0" u="none" strike="noStrike" cap="none" normalizeH="0" baseline="30000" dirty="0">
                          <a:ln>
                            <a:noFill/>
                          </a:ln>
                          <a:solidFill>
                            <a:schemeClr val="tx1"/>
                          </a:solidFill>
                          <a:effectLst/>
                          <a:latin typeface="Arial" charset="0"/>
                        </a:rPr>
                        <a:t>1</a:t>
                      </a:r>
                      <a:endParaRPr kumimoji="0" lang="en-US" sz="2000" b="1" i="0" u="none" strike="noStrike" cap="none" normalizeH="0" baseline="0" dirty="0">
                        <a:ln>
                          <a:noFill/>
                        </a:ln>
                        <a:solidFill>
                          <a:schemeClr val="tx1"/>
                        </a:solidFill>
                        <a:effectLst/>
                        <a:latin typeface="Arial" charset="0"/>
                      </a:endParaRPr>
                    </a:p>
                  </a:txBody>
                  <a:tcPr marT="50849" marB="50849"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2000" b="1" i="0" u="none" strike="noStrike" cap="none" normalizeH="0" baseline="0">
                          <a:ln>
                            <a:noFill/>
                          </a:ln>
                          <a:solidFill>
                            <a:schemeClr val="tx1"/>
                          </a:solidFill>
                          <a:effectLst/>
                          <a:latin typeface="Arial" charset="0"/>
                        </a:rPr>
                        <a:t>10</a:t>
                      </a:r>
                      <a:r>
                        <a:rPr kumimoji="0" lang="en-US" sz="2000" b="1" i="0" u="none" strike="noStrike" cap="none" normalizeH="0" baseline="30000">
                          <a:ln>
                            <a:noFill/>
                          </a:ln>
                          <a:solidFill>
                            <a:schemeClr val="tx1"/>
                          </a:solidFill>
                          <a:effectLst/>
                          <a:latin typeface="Arial" charset="0"/>
                        </a:rPr>
                        <a:t>0</a:t>
                      </a:r>
                    </a:p>
                  </a:txBody>
                  <a:tcPr marT="50849" marB="50849"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502841">
                <a:tc>
                  <a:txBody>
                    <a:bodyPr/>
                    <a:lstStyle/>
                    <a:p>
                      <a:pPr marL="0" marR="0" lvl="0" indent="0" algn="l"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2000" b="1" i="0" u="none" strike="noStrike" cap="none" normalizeH="0" baseline="0">
                          <a:ln>
                            <a:noFill/>
                          </a:ln>
                          <a:solidFill>
                            <a:schemeClr val="tx1"/>
                          </a:solidFill>
                          <a:effectLst/>
                          <a:latin typeface="Arial" charset="0"/>
                        </a:rPr>
                        <a:t>Value</a:t>
                      </a:r>
                    </a:p>
                  </a:txBody>
                  <a:tcPr marT="50849" marB="50849"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2000" b="1" i="0" u="none" strike="noStrike" cap="none" normalizeH="0" baseline="0">
                          <a:ln>
                            <a:noFill/>
                          </a:ln>
                          <a:solidFill>
                            <a:schemeClr val="tx1"/>
                          </a:solidFill>
                          <a:effectLst/>
                          <a:latin typeface="Arial" charset="0"/>
                        </a:rPr>
                        <a:t>10</a:t>
                      </a:r>
                    </a:p>
                  </a:txBody>
                  <a:tcPr marT="50849" marB="50849"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2000" b="1" i="0" u="none" strike="noStrike" cap="none" normalizeH="0" baseline="0" dirty="0">
                          <a:ln>
                            <a:noFill/>
                          </a:ln>
                          <a:solidFill>
                            <a:schemeClr val="tx1"/>
                          </a:solidFill>
                          <a:effectLst/>
                          <a:latin typeface="Arial" charset="0"/>
                        </a:rPr>
                        <a:t>1</a:t>
                      </a:r>
                    </a:p>
                  </a:txBody>
                  <a:tcPr marT="50849" marB="50849"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502841">
                <a:tc>
                  <a:txBody>
                    <a:bodyPr/>
                    <a:lstStyle/>
                    <a:p>
                      <a:pPr marL="0" marR="0" lvl="0" indent="0" algn="l"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2000" b="1" i="0" u="none" strike="noStrike" cap="none" normalizeH="0" baseline="0">
                          <a:ln>
                            <a:noFill/>
                          </a:ln>
                          <a:solidFill>
                            <a:schemeClr val="tx1"/>
                          </a:solidFill>
                          <a:effectLst/>
                          <a:latin typeface="Arial" charset="0"/>
                        </a:rPr>
                        <a:t>Evaluate</a:t>
                      </a:r>
                    </a:p>
                  </a:txBody>
                  <a:tcPr marT="50849" marB="50849"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2000" b="1" i="0" u="none" strike="noStrike" cap="none" normalizeH="0" baseline="0">
                          <a:ln>
                            <a:noFill/>
                          </a:ln>
                          <a:solidFill>
                            <a:schemeClr val="tx1"/>
                          </a:solidFill>
                          <a:effectLst/>
                          <a:latin typeface="Arial" charset="0"/>
                        </a:rPr>
                        <a:t>4 x 10</a:t>
                      </a:r>
                    </a:p>
                  </a:txBody>
                  <a:tcPr marT="50849" marB="50849"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2000" b="1" i="0" u="none" strike="noStrike" cap="none" normalizeH="0" baseline="0">
                          <a:ln>
                            <a:noFill/>
                          </a:ln>
                          <a:solidFill>
                            <a:schemeClr val="tx1"/>
                          </a:solidFill>
                          <a:effectLst/>
                          <a:latin typeface="Arial" charset="0"/>
                        </a:rPr>
                        <a:t>3 x1</a:t>
                      </a:r>
                    </a:p>
                  </a:txBody>
                  <a:tcPr marT="50849" marB="50849"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502841">
                <a:tc>
                  <a:txBody>
                    <a:bodyPr/>
                    <a:lstStyle/>
                    <a:p>
                      <a:pPr marL="0" marR="0" lvl="0" indent="0" algn="l"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2000" b="1" i="0" u="none" strike="noStrike" cap="none" normalizeH="0" baseline="0">
                          <a:ln>
                            <a:noFill/>
                          </a:ln>
                          <a:solidFill>
                            <a:schemeClr val="tx1"/>
                          </a:solidFill>
                          <a:effectLst/>
                          <a:latin typeface="Arial" charset="0"/>
                        </a:rPr>
                        <a:t>Sum</a:t>
                      </a:r>
                    </a:p>
                  </a:txBody>
                  <a:tcPr marT="50849" marB="50849"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2000" b="1" i="0" u="none" strike="noStrike" cap="none" normalizeH="0" baseline="0">
                          <a:ln>
                            <a:noFill/>
                          </a:ln>
                          <a:solidFill>
                            <a:srgbClr val="FF9F11"/>
                          </a:solidFill>
                          <a:effectLst/>
                          <a:latin typeface="Arial" charset="0"/>
                        </a:rPr>
                        <a:t>40</a:t>
                      </a:r>
                    </a:p>
                  </a:txBody>
                  <a:tcPr marT="50849" marB="50849"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2000" b="1" i="0" u="none" strike="noStrike" cap="none" normalizeH="0" baseline="0" dirty="0">
                          <a:ln>
                            <a:noFill/>
                          </a:ln>
                          <a:solidFill>
                            <a:srgbClr val="FF9F11"/>
                          </a:solidFill>
                          <a:effectLst/>
                          <a:latin typeface="Arial" charset="0"/>
                        </a:rPr>
                        <a:t>3</a:t>
                      </a:r>
                    </a:p>
                  </a:txBody>
                  <a:tcPr marT="50849" marB="50849"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grpSp>
        <p:nvGrpSpPr>
          <p:cNvPr id="19483" name="Group 25">
            <a:extLst>
              <a:ext uri="{FF2B5EF4-FFF2-40B4-BE49-F238E27FC236}">
                <a16:creationId xmlns:a16="http://schemas.microsoft.com/office/drawing/2014/main" id="{9CF388B6-CF90-8F8C-6C32-02A0FC0F7548}"/>
              </a:ext>
            </a:extLst>
          </p:cNvPr>
          <p:cNvGrpSpPr>
            <a:grpSpLocks/>
          </p:cNvGrpSpPr>
          <p:nvPr/>
        </p:nvGrpSpPr>
        <p:grpSpPr bwMode="auto">
          <a:xfrm>
            <a:off x="7696200" y="2209801"/>
            <a:ext cx="1676400" cy="1281113"/>
            <a:chOff x="3888" y="1392"/>
            <a:chExt cx="1056" cy="807"/>
          </a:xfrm>
        </p:grpSpPr>
        <p:sp>
          <p:nvSpPr>
            <p:cNvPr id="19488" name="AutoShape 26">
              <a:extLst>
                <a:ext uri="{FF2B5EF4-FFF2-40B4-BE49-F238E27FC236}">
                  <a16:creationId xmlns:a16="http://schemas.microsoft.com/office/drawing/2014/main" id="{DBDA853C-3CEF-CC39-3832-CC6BE436C8AC}"/>
                </a:ext>
              </a:extLst>
            </p:cNvPr>
            <p:cNvSpPr>
              <a:spLocks noChangeArrowheads="1"/>
            </p:cNvSpPr>
            <p:nvPr/>
          </p:nvSpPr>
          <p:spPr bwMode="auto">
            <a:xfrm flipH="1">
              <a:off x="3888" y="1584"/>
              <a:ext cx="768" cy="615"/>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60000 65536"/>
                <a:gd name="T13" fmla="*/ 0 60000 65536"/>
                <a:gd name="T14" fmla="*/ 0 60000 65536"/>
                <a:gd name="T15" fmla="*/ 0 60000 65536"/>
                <a:gd name="T16" fmla="*/ 0 60000 65536"/>
                <a:gd name="T17" fmla="*/ 0 60000 65536"/>
                <a:gd name="T18" fmla="*/ 3150 w 21600"/>
                <a:gd name="T19" fmla="*/ 3161 h 21600"/>
                <a:gd name="T20" fmla="*/ 18450 w 21600"/>
                <a:gd name="T21" fmla="*/ 18439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8919" y="5399"/>
                    <a:pt x="7175" y="6377"/>
                    <a:pt x="6193" y="7981"/>
                  </a:cubicBezTo>
                  <a:lnTo>
                    <a:pt x="1587" y="5163"/>
                  </a:lnTo>
                  <a:cubicBezTo>
                    <a:pt x="3550" y="1955"/>
                    <a:pt x="7039"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9F1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GB"/>
            </a:p>
          </p:txBody>
        </p:sp>
        <p:sp>
          <p:nvSpPr>
            <p:cNvPr id="19489" name="Text Box 27">
              <a:extLst>
                <a:ext uri="{FF2B5EF4-FFF2-40B4-BE49-F238E27FC236}">
                  <a16:creationId xmlns:a16="http://schemas.microsoft.com/office/drawing/2014/main" id="{3BA79B95-9CFA-0D4A-16E3-0B9B3BE4330D}"/>
                </a:ext>
              </a:extLst>
            </p:cNvPr>
            <p:cNvSpPr txBox="1">
              <a:spLocks noChangeArrowheads="1"/>
            </p:cNvSpPr>
            <p:nvPr/>
          </p:nvSpPr>
          <p:spPr bwMode="auto">
            <a:xfrm>
              <a:off x="4128" y="1392"/>
              <a:ext cx="816"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a:spcBef>
                  <a:spcPct val="50000"/>
                </a:spcBef>
              </a:pPr>
              <a:r>
                <a:rPr lang="en-US" altLang="en-US" sz="1800" b="1">
                  <a:solidFill>
                    <a:srgbClr val="FF9F11"/>
                  </a:solidFill>
                </a:rPr>
                <a:t>1’s place</a:t>
              </a:r>
            </a:p>
          </p:txBody>
        </p:sp>
      </p:grpSp>
      <p:grpSp>
        <p:nvGrpSpPr>
          <p:cNvPr id="19484" name="Group 28">
            <a:extLst>
              <a:ext uri="{FF2B5EF4-FFF2-40B4-BE49-F238E27FC236}">
                <a16:creationId xmlns:a16="http://schemas.microsoft.com/office/drawing/2014/main" id="{8C16788A-0C17-7442-177F-7344470E4B11}"/>
              </a:ext>
            </a:extLst>
          </p:cNvPr>
          <p:cNvGrpSpPr>
            <a:grpSpLocks/>
          </p:cNvGrpSpPr>
          <p:nvPr/>
        </p:nvGrpSpPr>
        <p:grpSpPr bwMode="auto">
          <a:xfrm>
            <a:off x="4343400" y="2209801"/>
            <a:ext cx="1752600" cy="1281113"/>
            <a:chOff x="1776" y="1392"/>
            <a:chExt cx="1104" cy="807"/>
          </a:xfrm>
        </p:grpSpPr>
        <p:sp>
          <p:nvSpPr>
            <p:cNvPr id="19486" name="AutoShape 29">
              <a:extLst>
                <a:ext uri="{FF2B5EF4-FFF2-40B4-BE49-F238E27FC236}">
                  <a16:creationId xmlns:a16="http://schemas.microsoft.com/office/drawing/2014/main" id="{C61D4BB8-215D-E115-8681-36937470BB83}"/>
                </a:ext>
              </a:extLst>
            </p:cNvPr>
            <p:cNvSpPr>
              <a:spLocks noChangeArrowheads="1"/>
            </p:cNvSpPr>
            <p:nvPr/>
          </p:nvSpPr>
          <p:spPr bwMode="auto">
            <a:xfrm>
              <a:off x="2064" y="1584"/>
              <a:ext cx="816" cy="615"/>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60000 65536"/>
                <a:gd name="T13" fmla="*/ 0 60000 65536"/>
                <a:gd name="T14" fmla="*/ 0 60000 65536"/>
                <a:gd name="T15" fmla="*/ 0 60000 65536"/>
                <a:gd name="T16" fmla="*/ 0 60000 65536"/>
                <a:gd name="T17" fmla="*/ 0 60000 65536"/>
                <a:gd name="T18" fmla="*/ 3150 w 21600"/>
                <a:gd name="T19" fmla="*/ 3161 h 21600"/>
                <a:gd name="T20" fmla="*/ 18450 w 21600"/>
                <a:gd name="T21" fmla="*/ 18439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8919" y="5399"/>
                    <a:pt x="7175" y="6377"/>
                    <a:pt x="6193" y="7981"/>
                  </a:cubicBezTo>
                  <a:lnTo>
                    <a:pt x="1587" y="5163"/>
                  </a:lnTo>
                  <a:cubicBezTo>
                    <a:pt x="3550" y="1955"/>
                    <a:pt x="7039"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9F1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GB"/>
            </a:p>
          </p:txBody>
        </p:sp>
        <p:sp>
          <p:nvSpPr>
            <p:cNvPr id="19487" name="Text Box 30">
              <a:extLst>
                <a:ext uri="{FF2B5EF4-FFF2-40B4-BE49-F238E27FC236}">
                  <a16:creationId xmlns:a16="http://schemas.microsoft.com/office/drawing/2014/main" id="{5408D46E-87FC-DC1B-693D-A164387D012F}"/>
                </a:ext>
              </a:extLst>
            </p:cNvPr>
            <p:cNvSpPr txBox="1">
              <a:spLocks noChangeArrowheads="1"/>
            </p:cNvSpPr>
            <p:nvPr/>
          </p:nvSpPr>
          <p:spPr bwMode="auto">
            <a:xfrm>
              <a:off x="1776" y="1392"/>
              <a:ext cx="816"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a:spcBef>
                  <a:spcPct val="50000"/>
                </a:spcBef>
              </a:pPr>
              <a:r>
                <a:rPr lang="en-US" altLang="en-US" sz="1800" b="1">
                  <a:solidFill>
                    <a:srgbClr val="FF9F11"/>
                  </a:solidFill>
                </a:rPr>
                <a:t>10’s place</a:t>
              </a:r>
            </a:p>
          </p:txBody>
        </p:sp>
      </p:grpSp>
      <p:sp>
        <p:nvSpPr>
          <p:cNvPr id="19485" name="Text Box 31">
            <a:extLst>
              <a:ext uri="{FF2B5EF4-FFF2-40B4-BE49-F238E27FC236}">
                <a16:creationId xmlns:a16="http://schemas.microsoft.com/office/drawing/2014/main" id="{DAD75382-C565-DF11-5025-D56A2A973B13}"/>
              </a:ext>
            </a:extLst>
          </p:cNvPr>
          <p:cNvSpPr txBox="1">
            <a:spLocks noChangeArrowheads="1"/>
          </p:cNvSpPr>
          <p:nvPr/>
        </p:nvSpPr>
        <p:spPr bwMode="auto">
          <a:xfrm>
            <a:off x="2590800" y="1600200"/>
            <a:ext cx="4267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a:spcBef>
                <a:spcPct val="50000"/>
              </a:spcBef>
            </a:pPr>
            <a:r>
              <a:rPr lang="en-US" altLang="en-US" sz="2400" b="1">
                <a:solidFill>
                  <a:srgbClr val="FF9F11"/>
                </a:solidFill>
              </a:rPr>
              <a:t>43 </a:t>
            </a:r>
            <a:r>
              <a:rPr lang="en-US" altLang="en-US" sz="2400">
                <a:solidFill>
                  <a:srgbClr val="FF9F11"/>
                </a:solidFill>
              </a:rPr>
              <a:t>= 4 x 10</a:t>
            </a:r>
            <a:r>
              <a:rPr lang="en-US" altLang="en-US" sz="2400" baseline="30000">
                <a:solidFill>
                  <a:srgbClr val="FF9F11"/>
                </a:solidFill>
              </a:rPr>
              <a:t>1</a:t>
            </a:r>
            <a:r>
              <a:rPr lang="en-US" altLang="en-US" sz="2400">
                <a:solidFill>
                  <a:srgbClr val="FF9F11"/>
                </a:solidFill>
              </a:rPr>
              <a:t> + 3 x 10</a:t>
            </a:r>
            <a:r>
              <a:rPr lang="en-US" altLang="en-US" sz="2400" baseline="30000">
                <a:solidFill>
                  <a:srgbClr val="FF9F11"/>
                </a:solidFill>
              </a:rPr>
              <a:t>0</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48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48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798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Footer Placeholder 4">
            <a:extLst>
              <a:ext uri="{FF2B5EF4-FFF2-40B4-BE49-F238E27FC236}">
                <a16:creationId xmlns:a16="http://schemas.microsoft.com/office/drawing/2014/main" id="{B82FE406-0AA5-F9CD-D2F8-EEFAFCB71590}"/>
              </a:ext>
            </a:extLst>
          </p:cNvPr>
          <p:cNvSpPr>
            <a:spLocks noGrp="1"/>
          </p:cNvSpPr>
          <p:nvPr>
            <p:ph type="ftr" sz="quarter" idx="4294967295"/>
          </p:nvPr>
        </p:nvSpPr>
        <p:spPr bwMode="auto">
          <a:xfrm>
            <a:off x="2286000" y="6248400"/>
            <a:ext cx="28956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r>
              <a:rPr lang="en-US" altLang="en-US"/>
              <a:t>Number Systems</a:t>
            </a:r>
          </a:p>
        </p:txBody>
      </p:sp>
      <p:sp>
        <p:nvSpPr>
          <p:cNvPr id="20483" name="Slide Number Placeholder 5">
            <a:extLst>
              <a:ext uri="{FF2B5EF4-FFF2-40B4-BE49-F238E27FC236}">
                <a16:creationId xmlns:a16="http://schemas.microsoft.com/office/drawing/2014/main" id="{ED4C7CB9-6017-EFCA-F6AF-777D42039C89}"/>
              </a:ext>
            </a:extLst>
          </p:cNvPr>
          <p:cNvSpPr>
            <a:spLocks noGrp="1"/>
          </p:cNvSpPr>
          <p:nvPr>
            <p:ph type="sldNum" sz="quarter" idx="4294967295"/>
          </p:nvPr>
        </p:nvSpPr>
        <p:spPr bwMode="auto">
          <a:xfrm>
            <a:off x="8077200" y="6245225"/>
            <a:ext cx="21336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r>
              <a:rPr lang="en-US" altLang="en-US"/>
              <a:t>2-</a:t>
            </a:r>
            <a:fld id="{E3FBE486-4C32-4541-9A6C-9F648AAE47E3}" type="slidenum">
              <a:rPr lang="en-US" altLang="en-US"/>
              <a:pPr/>
              <a:t>18</a:t>
            </a:fld>
            <a:endParaRPr lang="en-US" altLang="en-US"/>
          </a:p>
        </p:txBody>
      </p:sp>
      <p:sp>
        <p:nvSpPr>
          <p:cNvPr id="20484" name="Rectangle 2">
            <a:extLst>
              <a:ext uri="{FF2B5EF4-FFF2-40B4-BE49-F238E27FC236}">
                <a16:creationId xmlns:a16="http://schemas.microsoft.com/office/drawing/2014/main" id="{B778CC9F-7F6C-F5CE-554E-AB244EE39DEB}"/>
              </a:ext>
            </a:extLst>
          </p:cNvPr>
          <p:cNvSpPr>
            <a:spLocks noGrp="1" noChangeArrowheads="1"/>
          </p:cNvSpPr>
          <p:nvPr>
            <p:ph type="title"/>
          </p:nvPr>
        </p:nvSpPr>
        <p:spPr>
          <a:xfrm>
            <a:off x="3102730" y="-83344"/>
            <a:ext cx="6509584" cy="1325563"/>
          </a:xfrm>
        </p:spPr>
        <p:txBody>
          <a:bodyPr/>
          <a:lstStyle/>
          <a:p>
            <a:pPr eaLnBrk="1" hangingPunct="1"/>
            <a:r>
              <a:rPr lang="en-US" altLang="en-US" b="1" dirty="0">
                <a:solidFill>
                  <a:schemeClr val="bg1"/>
                </a:solidFill>
              </a:rPr>
              <a:t>Positional Notation: Base 10</a:t>
            </a:r>
          </a:p>
        </p:txBody>
      </p:sp>
      <p:graphicFrame>
        <p:nvGraphicFramePr>
          <p:cNvPr id="39013" name="Group 101">
            <a:extLst>
              <a:ext uri="{FF2B5EF4-FFF2-40B4-BE49-F238E27FC236}">
                <a16:creationId xmlns:a16="http://schemas.microsoft.com/office/drawing/2014/main" id="{770B55C3-940D-A3E6-8071-1DD05A2830A5}"/>
              </a:ext>
            </a:extLst>
          </p:cNvPr>
          <p:cNvGraphicFramePr>
            <a:graphicFrameLocks noGrp="1"/>
          </p:cNvGraphicFramePr>
          <p:nvPr>
            <p:ph type="body" idx="1"/>
          </p:nvPr>
        </p:nvGraphicFramePr>
        <p:xfrm>
          <a:off x="2736851" y="3276600"/>
          <a:ext cx="6875463" cy="2468170"/>
        </p:xfrm>
        <a:graphic>
          <a:graphicData uri="http://schemas.openxmlformats.org/drawingml/2006/table">
            <a:tbl>
              <a:tblPr/>
              <a:tblGrid>
                <a:gridCol w="1158875">
                  <a:extLst>
                    <a:ext uri="{9D8B030D-6E8A-4147-A177-3AD203B41FA5}">
                      <a16:colId xmlns:a16="http://schemas.microsoft.com/office/drawing/2014/main" val="20000"/>
                    </a:ext>
                  </a:extLst>
                </a:gridCol>
                <a:gridCol w="1905000">
                  <a:extLst>
                    <a:ext uri="{9D8B030D-6E8A-4147-A177-3AD203B41FA5}">
                      <a16:colId xmlns:a16="http://schemas.microsoft.com/office/drawing/2014/main" val="20001"/>
                    </a:ext>
                  </a:extLst>
                </a:gridCol>
                <a:gridCol w="1906588">
                  <a:extLst>
                    <a:ext uri="{9D8B030D-6E8A-4147-A177-3AD203B41FA5}">
                      <a16:colId xmlns:a16="http://schemas.microsoft.com/office/drawing/2014/main" val="20002"/>
                    </a:ext>
                  </a:extLst>
                </a:gridCol>
                <a:gridCol w="1905000">
                  <a:extLst>
                    <a:ext uri="{9D8B030D-6E8A-4147-A177-3AD203B41FA5}">
                      <a16:colId xmlns:a16="http://schemas.microsoft.com/office/drawing/2014/main" val="20003"/>
                    </a:ext>
                  </a:extLst>
                </a:gridCol>
              </a:tblGrid>
              <a:tr h="502841">
                <a:tc>
                  <a:txBody>
                    <a:bodyPr/>
                    <a:lstStyle/>
                    <a:p>
                      <a:pPr marL="0" marR="0" lvl="0" indent="0" algn="l"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2000" b="1" i="0" u="none" strike="noStrike" cap="none" normalizeH="0" baseline="0">
                          <a:ln>
                            <a:noFill/>
                          </a:ln>
                          <a:solidFill>
                            <a:schemeClr val="tx1"/>
                          </a:solidFill>
                          <a:effectLst/>
                          <a:latin typeface="Arial" charset="0"/>
                        </a:rPr>
                        <a:t>Place</a:t>
                      </a:r>
                    </a:p>
                  </a:txBody>
                  <a:tcPr marT="50849" marB="50849"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2000" b="1" i="0" u="none" strike="noStrike" cap="none" normalizeH="0" baseline="0">
                          <a:ln>
                            <a:noFill/>
                          </a:ln>
                          <a:solidFill>
                            <a:schemeClr val="tx1"/>
                          </a:solidFill>
                          <a:effectLst/>
                          <a:latin typeface="Arial" charset="0"/>
                        </a:rPr>
                        <a:t>10</a:t>
                      </a:r>
                      <a:r>
                        <a:rPr kumimoji="0" lang="en-US" sz="2000" b="1" i="0" u="none" strike="noStrike" cap="none" normalizeH="0" baseline="30000">
                          <a:ln>
                            <a:noFill/>
                          </a:ln>
                          <a:solidFill>
                            <a:schemeClr val="tx1"/>
                          </a:solidFill>
                          <a:effectLst/>
                          <a:latin typeface="Arial" charset="0"/>
                        </a:rPr>
                        <a:t>2</a:t>
                      </a:r>
                      <a:endParaRPr kumimoji="0" lang="en-US" sz="2000" b="1" i="0" u="none" strike="noStrike" cap="none" normalizeH="0" baseline="0">
                        <a:ln>
                          <a:noFill/>
                        </a:ln>
                        <a:solidFill>
                          <a:schemeClr val="tx1"/>
                        </a:solidFill>
                        <a:effectLst/>
                        <a:latin typeface="Arial" charset="0"/>
                      </a:endParaRPr>
                    </a:p>
                  </a:txBody>
                  <a:tcPr marT="50849" marB="50849"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2000" b="1" i="0" u="none" strike="noStrike" cap="none" normalizeH="0" baseline="0">
                          <a:ln>
                            <a:noFill/>
                          </a:ln>
                          <a:solidFill>
                            <a:schemeClr val="tx1"/>
                          </a:solidFill>
                          <a:effectLst/>
                          <a:latin typeface="Arial" charset="0"/>
                        </a:rPr>
                        <a:t>10</a:t>
                      </a:r>
                      <a:r>
                        <a:rPr kumimoji="0" lang="en-US" sz="2000" b="1" i="0" u="none" strike="noStrike" cap="none" normalizeH="0" baseline="30000">
                          <a:ln>
                            <a:noFill/>
                          </a:ln>
                          <a:solidFill>
                            <a:schemeClr val="tx1"/>
                          </a:solidFill>
                          <a:effectLst/>
                          <a:latin typeface="Arial" charset="0"/>
                        </a:rPr>
                        <a:t>1</a:t>
                      </a:r>
                      <a:endParaRPr kumimoji="0" lang="en-US" sz="2000" b="1" i="0" u="none" strike="noStrike" cap="none" normalizeH="0" baseline="0">
                        <a:ln>
                          <a:noFill/>
                        </a:ln>
                        <a:solidFill>
                          <a:schemeClr val="tx1"/>
                        </a:solidFill>
                        <a:effectLst/>
                        <a:latin typeface="Arial" charset="0"/>
                      </a:endParaRPr>
                    </a:p>
                  </a:txBody>
                  <a:tcPr marT="50849" marB="50849"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2000" b="1" i="0" u="none" strike="noStrike" cap="none" normalizeH="0" baseline="0">
                          <a:ln>
                            <a:noFill/>
                          </a:ln>
                          <a:solidFill>
                            <a:schemeClr val="tx1"/>
                          </a:solidFill>
                          <a:effectLst/>
                          <a:latin typeface="Arial" charset="0"/>
                        </a:rPr>
                        <a:t>10</a:t>
                      </a:r>
                      <a:r>
                        <a:rPr kumimoji="0" lang="en-US" sz="2000" b="1" i="0" u="none" strike="noStrike" cap="none" normalizeH="0" baseline="30000">
                          <a:ln>
                            <a:noFill/>
                          </a:ln>
                          <a:solidFill>
                            <a:schemeClr val="tx1"/>
                          </a:solidFill>
                          <a:effectLst/>
                          <a:latin typeface="Arial" charset="0"/>
                        </a:rPr>
                        <a:t>0</a:t>
                      </a:r>
                    </a:p>
                  </a:txBody>
                  <a:tcPr marT="50849" marB="50849"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502841">
                <a:tc>
                  <a:txBody>
                    <a:bodyPr/>
                    <a:lstStyle/>
                    <a:p>
                      <a:pPr marL="0" marR="0" lvl="0" indent="0" algn="l"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2000" b="1" i="0" u="none" strike="noStrike" cap="none" normalizeH="0" baseline="0">
                          <a:ln>
                            <a:noFill/>
                          </a:ln>
                          <a:solidFill>
                            <a:schemeClr val="tx1"/>
                          </a:solidFill>
                          <a:effectLst/>
                          <a:latin typeface="Arial" charset="0"/>
                        </a:rPr>
                        <a:t>Value</a:t>
                      </a:r>
                    </a:p>
                  </a:txBody>
                  <a:tcPr marT="50849" marB="50849"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2000" b="1" i="0" u="none" strike="noStrike" cap="none" normalizeH="0" baseline="0">
                          <a:ln>
                            <a:noFill/>
                          </a:ln>
                          <a:solidFill>
                            <a:schemeClr val="tx1"/>
                          </a:solidFill>
                          <a:effectLst/>
                          <a:latin typeface="Arial" charset="0"/>
                        </a:rPr>
                        <a:t>100</a:t>
                      </a:r>
                    </a:p>
                  </a:txBody>
                  <a:tcPr marT="50849" marB="50849"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2000" b="1" i="0" u="none" strike="noStrike" cap="none" normalizeH="0" baseline="0">
                          <a:ln>
                            <a:noFill/>
                          </a:ln>
                          <a:solidFill>
                            <a:schemeClr val="tx1"/>
                          </a:solidFill>
                          <a:effectLst/>
                          <a:latin typeface="Arial" charset="0"/>
                        </a:rPr>
                        <a:t>10</a:t>
                      </a:r>
                    </a:p>
                  </a:txBody>
                  <a:tcPr marT="50849" marB="50849"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2000" b="1" i="0" u="none" strike="noStrike" cap="none" normalizeH="0" baseline="0">
                          <a:ln>
                            <a:noFill/>
                          </a:ln>
                          <a:solidFill>
                            <a:schemeClr val="tx1"/>
                          </a:solidFill>
                          <a:effectLst/>
                          <a:latin typeface="Arial" charset="0"/>
                        </a:rPr>
                        <a:t>1</a:t>
                      </a:r>
                    </a:p>
                  </a:txBody>
                  <a:tcPr marT="50849" marB="50849"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502841">
                <a:tc>
                  <a:txBody>
                    <a:bodyPr/>
                    <a:lstStyle/>
                    <a:p>
                      <a:pPr marL="0" marR="0" lvl="0" indent="0" algn="l"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2000" b="1" i="0" u="none" strike="noStrike" cap="none" normalizeH="0" baseline="0">
                          <a:ln>
                            <a:noFill/>
                          </a:ln>
                          <a:solidFill>
                            <a:schemeClr val="tx1"/>
                          </a:solidFill>
                          <a:effectLst/>
                          <a:latin typeface="Arial" charset="0"/>
                        </a:rPr>
                        <a:t>Evaluate</a:t>
                      </a:r>
                    </a:p>
                  </a:txBody>
                  <a:tcPr marT="50849" marB="50849"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2000" b="1" i="0" u="none" strike="noStrike" cap="none" normalizeH="0" baseline="0">
                          <a:ln>
                            <a:noFill/>
                          </a:ln>
                          <a:solidFill>
                            <a:schemeClr val="tx1"/>
                          </a:solidFill>
                          <a:effectLst/>
                          <a:latin typeface="Arial" charset="0"/>
                        </a:rPr>
                        <a:t>5 x 100</a:t>
                      </a:r>
                    </a:p>
                  </a:txBody>
                  <a:tcPr marT="50849" marB="50849"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2000" b="1" i="0" u="none" strike="noStrike" cap="none" normalizeH="0" baseline="0">
                          <a:ln>
                            <a:noFill/>
                          </a:ln>
                          <a:solidFill>
                            <a:schemeClr val="tx1"/>
                          </a:solidFill>
                          <a:effectLst/>
                          <a:latin typeface="Arial" charset="0"/>
                        </a:rPr>
                        <a:t>2 x 10</a:t>
                      </a:r>
                    </a:p>
                  </a:txBody>
                  <a:tcPr marT="50849" marB="50849"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2000" b="1" i="0" u="none" strike="noStrike" cap="none" normalizeH="0" baseline="0">
                          <a:ln>
                            <a:noFill/>
                          </a:ln>
                          <a:solidFill>
                            <a:schemeClr val="tx1"/>
                          </a:solidFill>
                          <a:effectLst/>
                          <a:latin typeface="Arial" charset="0"/>
                        </a:rPr>
                        <a:t>7 x1</a:t>
                      </a:r>
                    </a:p>
                  </a:txBody>
                  <a:tcPr marT="50849" marB="50849"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502841">
                <a:tc>
                  <a:txBody>
                    <a:bodyPr/>
                    <a:lstStyle/>
                    <a:p>
                      <a:pPr marL="0" marR="0" lvl="0" indent="0" algn="l"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2000" b="1" i="0" u="none" strike="noStrike" cap="none" normalizeH="0" baseline="0">
                          <a:ln>
                            <a:noFill/>
                          </a:ln>
                          <a:solidFill>
                            <a:schemeClr val="tx1"/>
                          </a:solidFill>
                          <a:effectLst/>
                          <a:latin typeface="Arial" charset="0"/>
                        </a:rPr>
                        <a:t>Sum</a:t>
                      </a:r>
                    </a:p>
                  </a:txBody>
                  <a:tcPr marT="50849" marB="50849"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2000" b="1" i="0" u="none" strike="noStrike" cap="none" normalizeH="0" baseline="0">
                          <a:ln>
                            <a:noFill/>
                          </a:ln>
                          <a:solidFill>
                            <a:srgbClr val="FF9F11"/>
                          </a:solidFill>
                          <a:effectLst/>
                          <a:latin typeface="Arial" charset="0"/>
                        </a:rPr>
                        <a:t>500</a:t>
                      </a:r>
                    </a:p>
                  </a:txBody>
                  <a:tcPr marT="50849" marB="50849"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2000" b="1" i="0" u="none" strike="noStrike" cap="none" normalizeH="0" baseline="0">
                          <a:ln>
                            <a:noFill/>
                          </a:ln>
                          <a:solidFill>
                            <a:srgbClr val="FF9F11"/>
                          </a:solidFill>
                          <a:effectLst/>
                          <a:latin typeface="Arial" charset="0"/>
                        </a:rPr>
                        <a:t>20</a:t>
                      </a:r>
                    </a:p>
                  </a:txBody>
                  <a:tcPr marT="50849" marB="50849"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2000" b="1" i="0" u="none" strike="noStrike" cap="none" normalizeH="0" baseline="0">
                          <a:ln>
                            <a:noFill/>
                          </a:ln>
                          <a:solidFill>
                            <a:srgbClr val="FF9F11"/>
                          </a:solidFill>
                          <a:effectLst/>
                          <a:latin typeface="Arial" charset="0"/>
                        </a:rPr>
                        <a:t>7</a:t>
                      </a:r>
                    </a:p>
                  </a:txBody>
                  <a:tcPr marT="50849" marB="50849"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grpSp>
        <p:nvGrpSpPr>
          <p:cNvPr id="20512" name="Group 30">
            <a:extLst>
              <a:ext uri="{FF2B5EF4-FFF2-40B4-BE49-F238E27FC236}">
                <a16:creationId xmlns:a16="http://schemas.microsoft.com/office/drawing/2014/main" id="{4DC604A9-04FE-E946-7AAF-8E1D19D28EA8}"/>
              </a:ext>
            </a:extLst>
          </p:cNvPr>
          <p:cNvGrpSpPr>
            <a:grpSpLocks/>
          </p:cNvGrpSpPr>
          <p:nvPr/>
        </p:nvGrpSpPr>
        <p:grpSpPr bwMode="auto">
          <a:xfrm>
            <a:off x="8382000" y="2133601"/>
            <a:ext cx="1676400" cy="1281113"/>
            <a:chOff x="3888" y="1392"/>
            <a:chExt cx="1056" cy="807"/>
          </a:xfrm>
        </p:grpSpPr>
        <p:sp>
          <p:nvSpPr>
            <p:cNvPr id="20520" name="AutoShape 31">
              <a:extLst>
                <a:ext uri="{FF2B5EF4-FFF2-40B4-BE49-F238E27FC236}">
                  <a16:creationId xmlns:a16="http://schemas.microsoft.com/office/drawing/2014/main" id="{A3D910C0-8504-0AF3-74B2-42F4893FB577}"/>
                </a:ext>
              </a:extLst>
            </p:cNvPr>
            <p:cNvSpPr>
              <a:spLocks noChangeArrowheads="1"/>
            </p:cNvSpPr>
            <p:nvPr/>
          </p:nvSpPr>
          <p:spPr bwMode="auto">
            <a:xfrm flipH="1">
              <a:off x="3888" y="1584"/>
              <a:ext cx="768" cy="615"/>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60000 65536"/>
                <a:gd name="T13" fmla="*/ 0 60000 65536"/>
                <a:gd name="T14" fmla="*/ 0 60000 65536"/>
                <a:gd name="T15" fmla="*/ 0 60000 65536"/>
                <a:gd name="T16" fmla="*/ 0 60000 65536"/>
                <a:gd name="T17" fmla="*/ 0 60000 65536"/>
                <a:gd name="T18" fmla="*/ 3150 w 21600"/>
                <a:gd name="T19" fmla="*/ 3161 h 21600"/>
                <a:gd name="T20" fmla="*/ 18450 w 21600"/>
                <a:gd name="T21" fmla="*/ 18439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8919" y="5399"/>
                    <a:pt x="7175" y="6377"/>
                    <a:pt x="6193" y="7981"/>
                  </a:cubicBezTo>
                  <a:lnTo>
                    <a:pt x="1587" y="5163"/>
                  </a:lnTo>
                  <a:cubicBezTo>
                    <a:pt x="3550" y="1955"/>
                    <a:pt x="7039"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9F1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GB"/>
            </a:p>
          </p:txBody>
        </p:sp>
        <p:sp>
          <p:nvSpPr>
            <p:cNvPr id="20521" name="Text Box 32">
              <a:extLst>
                <a:ext uri="{FF2B5EF4-FFF2-40B4-BE49-F238E27FC236}">
                  <a16:creationId xmlns:a16="http://schemas.microsoft.com/office/drawing/2014/main" id="{4C7368F4-D754-269D-73A5-6650232DC756}"/>
                </a:ext>
              </a:extLst>
            </p:cNvPr>
            <p:cNvSpPr txBox="1">
              <a:spLocks noChangeArrowheads="1"/>
            </p:cNvSpPr>
            <p:nvPr/>
          </p:nvSpPr>
          <p:spPr bwMode="auto">
            <a:xfrm>
              <a:off x="4128" y="1392"/>
              <a:ext cx="816"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a:spcBef>
                  <a:spcPct val="50000"/>
                </a:spcBef>
              </a:pPr>
              <a:r>
                <a:rPr lang="en-US" altLang="en-US" sz="1800" b="1">
                  <a:solidFill>
                    <a:srgbClr val="FF9F11"/>
                  </a:solidFill>
                </a:rPr>
                <a:t>1’s place</a:t>
              </a:r>
            </a:p>
          </p:txBody>
        </p:sp>
      </p:grpSp>
      <p:grpSp>
        <p:nvGrpSpPr>
          <p:cNvPr id="20513" name="Group 33">
            <a:extLst>
              <a:ext uri="{FF2B5EF4-FFF2-40B4-BE49-F238E27FC236}">
                <a16:creationId xmlns:a16="http://schemas.microsoft.com/office/drawing/2014/main" id="{E87838B3-778A-2364-8ED6-8508E8F0A179}"/>
              </a:ext>
            </a:extLst>
          </p:cNvPr>
          <p:cNvGrpSpPr>
            <a:grpSpLocks/>
          </p:cNvGrpSpPr>
          <p:nvPr/>
        </p:nvGrpSpPr>
        <p:grpSpPr bwMode="auto">
          <a:xfrm>
            <a:off x="5105400" y="2209801"/>
            <a:ext cx="1752600" cy="1281113"/>
            <a:chOff x="1776" y="1392"/>
            <a:chExt cx="1104" cy="807"/>
          </a:xfrm>
        </p:grpSpPr>
        <p:sp>
          <p:nvSpPr>
            <p:cNvPr id="20518" name="AutoShape 34">
              <a:extLst>
                <a:ext uri="{FF2B5EF4-FFF2-40B4-BE49-F238E27FC236}">
                  <a16:creationId xmlns:a16="http://schemas.microsoft.com/office/drawing/2014/main" id="{9DE3920E-B76E-BA95-84CB-85E2B610E472}"/>
                </a:ext>
              </a:extLst>
            </p:cNvPr>
            <p:cNvSpPr>
              <a:spLocks noChangeArrowheads="1"/>
            </p:cNvSpPr>
            <p:nvPr/>
          </p:nvSpPr>
          <p:spPr bwMode="auto">
            <a:xfrm>
              <a:off x="2064" y="1584"/>
              <a:ext cx="816" cy="615"/>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60000 65536"/>
                <a:gd name="T13" fmla="*/ 0 60000 65536"/>
                <a:gd name="T14" fmla="*/ 0 60000 65536"/>
                <a:gd name="T15" fmla="*/ 0 60000 65536"/>
                <a:gd name="T16" fmla="*/ 0 60000 65536"/>
                <a:gd name="T17" fmla="*/ 0 60000 65536"/>
                <a:gd name="T18" fmla="*/ 3150 w 21600"/>
                <a:gd name="T19" fmla="*/ 3161 h 21600"/>
                <a:gd name="T20" fmla="*/ 18450 w 21600"/>
                <a:gd name="T21" fmla="*/ 18439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8919" y="5399"/>
                    <a:pt x="7175" y="6377"/>
                    <a:pt x="6193" y="7981"/>
                  </a:cubicBezTo>
                  <a:lnTo>
                    <a:pt x="1587" y="5163"/>
                  </a:lnTo>
                  <a:cubicBezTo>
                    <a:pt x="3550" y="1955"/>
                    <a:pt x="7039"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9F1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GB"/>
            </a:p>
          </p:txBody>
        </p:sp>
        <p:sp>
          <p:nvSpPr>
            <p:cNvPr id="20519" name="Text Box 35">
              <a:extLst>
                <a:ext uri="{FF2B5EF4-FFF2-40B4-BE49-F238E27FC236}">
                  <a16:creationId xmlns:a16="http://schemas.microsoft.com/office/drawing/2014/main" id="{67F627FE-2BC8-6D93-CC4B-4D4112DB2ABF}"/>
                </a:ext>
              </a:extLst>
            </p:cNvPr>
            <p:cNvSpPr txBox="1">
              <a:spLocks noChangeArrowheads="1"/>
            </p:cNvSpPr>
            <p:nvPr/>
          </p:nvSpPr>
          <p:spPr bwMode="auto">
            <a:xfrm>
              <a:off x="1776" y="1392"/>
              <a:ext cx="816"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a:spcBef>
                  <a:spcPct val="50000"/>
                </a:spcBef>
              </a:pPr>
              <a:r>
                <a:rPr lang="en-US" altLang="en-US" sz="1800" b="1">
                  <a:solidFill>
                    <a:srgbClr val="FF9F11"/>
                  </a:solidFill>
                </a:rPr>
                <a:t>10’s place</a:t>
              </a:r>
            </a:p>
          </p:txBody>
        </p:sp>
      </p:grpSp>
      <p:sp>
        <p:nvSpPr>
          <p:cNvPr id="20514" name="Text Box 36">
            <a:extLst>
              <a:ext uri="{FF2B5EF4-FFF2-40B4-BE49-F238E27FC236}">
                <a16:creationId xmlns:a16="http://schemas.microsoft.com/office/drawing/2014/main" id="{3856738B-37D2-4C9F-EBE1-E8804BC9E1C8}"/>
              </a:ext>
            </a:extLst>
          </p:cNvPr>
          <p:cNvSpPr txBox="1">
            <a:spLocks noChangeArrowheads="1"/>
          </p:cNvSpPr>
          <p:nvPr/>
        </p:nvSpPr>
        <p:spPr bwMode="auto">
          <a:xfrm>
            <a:off x="2667000" y="1600200"/>
            <a:ext cx="5105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a:spcBef>
                <a:spcPct val="50000"/>
              </a:spcBef>
            </a:pPr>
            <a:r>
              <a:rPr lang="en-US" altLang="en-US" sz="2400" b="1">
                <a:solidFill>
                  <a:srgbClr val="FF9F11"/>
                </a:solidFill>
              </a:rPr>
              <a:t>527 = 5 x 10</a:t>
            </a:r>
            <a:r>
              <a:rPr lang="en-US" altLang="en-US" sz="2400" b="1" baseline="30000">
                <a:solidFill>
                  <a:srgbClr val="FF9F11"/>
                </a:solidFill>
              </a:rPr>
              <a:t>2</a:t>
            </a:r>
            <a:r>
              <a:rPr lang="en-US" altLang="en-US" sz="2400" b="1">
                <a:solidFill>
                  <a:srgbClr val="FF9F11"/>
                </a:solidFill>
              </a:rPr>
              <a:t> + 2 x 10</a:t>
            </a:r>
            <a:r>
              <a:rPr lang="en-US" altLang="en-US" sz="2400" b="1" baseline="30000">
                <a:solidFill>
                  <a:srgbClr val="FF9F11"/>
                </a:solidFill>
              </a:rPr>
              <a:t>1 </a:t>
            </a:r>
            <a:r>
              <a:rPr lang="en-US" altLang="en-US" sz="2400" b="1">
                <a:solidFill>
                  <a:srgbClr val="FF9F11"/>
                </a:solidFill>
              </a:rPr>
              <a:t>+ 7 x 10</a:t>
            </a:r>
            <a:r>
              <a:rPr lang="en-US" altLang="en-US" sz="2400" b="1" baseline="30000">
                <a:solidFill>
                  <a:srgbClr val="FF9F11"/>
                </a:solidFill>
              </a:rPr>
              <a:t>0</a:t>
            </a:r>
          </a:p>
        </p:txBody>
      </p:sp>
      <p:grpSp>
        <p:nvGrpSpPr>
          <p:cNvPr id="20515" name="Group 37">
            <a:extLst>
              <a:ext uri="{FF2B5EF4-FFF2-40B4-BE49-F238E27FC236}">
                <a16:creationId xmlns:a16="http://schemas.microsoft.com/office/drawing/2014/main" id="{75459132-90C8-379E-826C-37B7DB82AB94}"/>
              </a:ext>
            </a:extLst>
          </p:cNvPr>
          <p:cNvGrpSpPr>
            <a:grpSpLocks/>
          </p:cNvGrpSpPr>
          <p:nvPr/>
        </p:nvGrpSpPr>
        <p:grpSpPr bwMode="auto">
          <a:xfrm>
            <a:off x="2895600" y="2209801"/>
            <a:ext cx="1981200" cy="1281113"/>
            <a:chOff x="720" y="1392"/>
            <a:chExt cx="1248" cy="807"/>
          </a:xfrm>
        </p:grpSpPr>
        <p:sp>
          <p:nvSpPr>
            <p:cNvPr id="20516" name="AutoShape 38">
              <a:extLst>
                <a:ext uri="{FF2B5EF4-FFF2-40B4-BE49-F238E27FC236}">
                  <a16:creationId xmlns:a16="http://schemas.microsoft.com/office/drawing/2014/main" id="{741B45EB-073B-42E5-A0F6-F902E0F8AC73}"/>
                </a:ext>
              </a:extLst>
            </p:cNvPr>
            <p:cNvSpPr>
              <a:spLocks noChangeArrowheads="1"/>
            </p:cNvSpPr>
            <p:nvPr/>
          </p:nvSpPr>
          <p:spPr bwMode="auto">
            <a:xfrm>
              <a:off x="1152" y="1584"/>
              <a:ext cx="816" cy="615"/>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60000 65536"/>
                <a:gd name="T13" fmla="*/ 0 60000 65536"/>
                <a:gd name="T14" fmla="*/ 0 60000 65536"/>
                <a:gd name="T15" fmla="*/ 0 60000 65536"/>
                <a:gd name="T16" fmla="*/ 0 60000 65536"/>
                <a:gd name="T17" fmla="*/ 0 60000 65536"/>
                <a:gd name="T18" fmla="*/ 3150 w 21600"/>
                <a:gd name="T19" fmla="*/ 3161 h 21600"/>
                <a:gd name="T20" fmla="*/ 18450 w 21600"/>
                <a:gd name="T21" fmla="*/ 18439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8919" y="5399"/>
                    <a:pt x="7175" y="6377"/>
                    <a:pt x="6193" y="7981"/>
                  </a:cubicBezTo>
                  <a:lnTo>
                    <a:pt x="1587" y="5163"/>
                  </a:lnTo>
                  <a:cubicBezTo>
                    <a:pt x="3550" y="1955"/>
                    <a:pt x="7039"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9F1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GB"/>
            </a:p>
          </p:txBody>
        </p:sp>
        <p:sp>
          <p:nvSpPr>
            <p:cNvPr id="20517" name="Text Box 39">
              <a:extLst>
                <a:ext uri="{FF2B5EF4-FFF2-40B4-BE49-F238E27FC236}">
                  <a16:creationId xmlns:a16="http://schemas.microsoft.com/office/drawing/2014/main" id="{F07896EE-047E-661A-A1D3-5D004B7DA31D}"/>
                </a:ext>
              </a:extLst>
            </p:cNvPr>
            <p:cNvSpPr txBox="1">
              <a:spLocks noChangeArrowheads="1"/>
            </p:cNvSpPr>
            <p:nvPr/>
          </p:nvSpPr>
          <p:spPr bwMode="auto">
            <a:xfrm>
              <a:off x="720" y="1392"/>
              <a:ext cx="960"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a:spcBef>
                  <a:spcPct val="50000"/>
                </a:spcBef>
              </a:pPr>
              <a:r>
                <a:rPr lang="en-US" altLang="en-US" sz="1800" b="1">
                  <a:solidFill>
                    <a:srgbClr val="FF9F11"/>
                  </a:solidFill>
                </a:rPr>
                <a:t>100’s place</a:t>
              </a:r>
            </a:p>
          </p:txBody>
        </p:sp>
      </p:gr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28158" y="173360"/>
            <a:ext cx="4702778" cy="734168"/>
          </a:xfrm>
        </p:spPr>
        <p:txBody>
          <a:bodyPr>
            <a:normAutofit/>
          </a:bodyPr>
          <a:lstStyle/>
          <a:p>
            <a:pPr algn="l"/>
            <a:r>
              <a:rPr lang="en-IN" sz="3600" b="1" dirty="0">
                <a:solidFill>
                  <a:schemeClr val="bg1"/>
                </a:solidFill>
              </a:rPr>
              <a:t>Decimal Number system</a:t>
            </a:r>
            <a:endParaRPr lang="en-IN" sz="5400" b="1" dirty="0">
              <a:solidFill>
                <a:schemeClr val="bg1"/>
              </a:solidFill>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19</a:t>
            </a:fld>
            <a:endParaRPr lang="en-US" dirty="0"/>
          </a:p>
        </p:txBody>
      </p:sp>
      <p:sp>
        <p:nvSpPr>
          <p:cNvPr id="10" name="Rectangle 9"/>
          <p:cNvSpPr/>
          <p:nvPr/>
        </p:nvSpPr>
        <p:spPr>
          <a:xfrm>
            <a:off x="1903456" y="1387336"/>
            <a:ext cx="8269341" cy="400110"/>
          </a:xfrm>
          <a:prstGeom prst="rect">
            <a:avLst/>
          </a:prstGeom>
        </p:spPr>
        <p:txBody>
          <a:bodyPr wrap="square">
            <a:spAutoFit/>
          </a:bodyPr>
          <a:lstStyle/>
          <a:p>
            <a:pPr>
              <a:buFont typeface="Arial" pitchFamily="34" charset="0"/>
              <a:buChar char="•"/>
            </a:pPr>
            <a:r>
              <a:rPr lang="en-IN" sz="2000" dirty="0"/>
              <a:t>     Decimal digit and its weights are expressed as a power of 10.</a:t>
            </a:r>
          </a:p>
        </p:txBody>
      </p:sp>
      <p:sp>
        <p:nvSpPr>
          <p:cNvPr id="4" name="Content Placeholder 3">
            <a:extLst>
              <a:ext uri="{FF2B5EF4-FFF2-40B4-BE49-F238E27FC236}">
                <a16:creationId xmlns:a16="http://schemas.microsoft.com/office/drawing/2014/main" id="{CB6229EE-3D39-018B-F5FE-E22E24B1B232}"/>
              </a:ext>
            </a:extLst>
          </p:cNvPr>
          <p:cNvSpPr>
            <a:spLocks noGrp="1"/>
          </p:cNvSpPr>
          <p:nvPr>
            <p:ph idx="1"/>
          </p:nvPr>
        </p:nvSpPr>
        <p:spPr/>
        <p:txBody>
          <a:bodyPr/>
          <a:lstStyle/>
          <a:p>
            <a:endParaRPr lang="en-GB"/>
          </a:p>
        </p:txBody>
      </p:sp>
      <p:pic>
        <p:nvPicPr>
          <p:cNvPr id="6" name="Picture 5">
            <a:extLst>
              <a:ext uri="{FF2B5EF4-FFF2-40B4-BE49-F238E27FC236}">
                <a16:creationId xmlns:a16="http://schemas.microsoft.com/office/drawing/2014/main" id="{5BAA062C-6AEF-B26D-785F-4583150A030D}"/>
              </a:ext>
            </a:extLst>
          </p:cNvPr>
          <p:cNvPicPr>
            <a:picLocks noChangeAspect="1"/>
          </p:cNvPicPr>
          <p:nvPr/>
        </p:nvPicPr>
        <p:blipFill>
          <a:blip r:embed="rId3"/>
          <a:stretch>
            <a:fillRect/>
          </a:stretch>
        </p:blipFill>
        <p:spPr>
          <a:xfrm>
            <a:off x="1210541" y="2426277"/>
            <a:ext cx="8648700" cy="2171700"/>
          </a:xfrm>
          <a:prstGeom prst="rect">
            <a:avLst/>
          </a:prstGeom>
        </p:spPr>
      </p:pic>
    </p:spTree>
    <p:extLst>
      <p:ext uri="{BB962C8B-B14F-4D97-AF65-F5344CB8AC3E}">
        <p14:creationId xmlns:p14="http://schemas.microsoft.com/office/powerpoint/2010/main" val="9486024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02298" y="1"/>
            <a:ext cx="5409127" cy="1017430"/>
          </a:xfrm>
        </p:spPr>
        <p:txBody>
          <a:bodyPr>
            <a:normAutofit/>
          </a:bodyPr>
          <a:lstStyle/>
          <a:p>
            <a:pPr algn="l"/>
            <a:r>
              <a:rPr lang="en-IN" sz="3600" b="1" dirty="0">
                <a:solidFill>
                  <a:schemeClr val="bg1"/>
                </a:solidFill>
              </a:rPr>
              <a:t>Binary Number </a:t>
            </a:r>
            <a:endParaRPr lang="en-IN" sz="5400" b="1" dirty="0">
              <a:solidFill>
                <a:schemeClr val="bg1"/>
              </a:solidFill>
            </a:endParaRPr>
          </a:p>
        </p:txBody>
      </p:sp>
      <p:sp>
        <p:nvSpPr>
          <p:cNvPr id="3" name="Content Placeholder 2"/>
          <p:cNvSpPr>
            <a:spLocks noGrp="1"/>
          </p:cNvSpPr>
          <p:nvPr>
            <p:ph idx="1"/>
          </p:nvPr>
        </p:nvSpPr>
        <p:spPr>
          <a:xfrm>
            <a:off x="875763" y="1684967"/>
            <a:ext cx="9858743" cy="4056009"/>
          </a:xfrm>
        </p:spPr>
        <p:txBody>
          <a:bodyPr>
            <a:normAutofit/>
          </a:bodyPr>
          <a:lstStyle/>
          <a:p>
            <a:r>
              <a:rPr lang="en-IN" sz="3200" dirty="0"/>
              <a:t>Binary number with its two digits is base-two .</a:t>
            </a:r>
          </a:p>
          <a:p>
            <a:r>
              <a:rPr lang="en-IN" sz="3200" dirty="0"/>
              <a:t>The two binary digits are 0 and 1.</a:t>
            </a:r>
          </a:p>
          <a:p>
            <a:r>
              <a:rPr lang="en-IN" sz="3200" dirty="0"/>
              <a:t>In binary number system, weights are expressed as the power of 2. </a:t>
            </a:r>
            <a:r>
              <a:rPr lang="en-US" altLang="en-US" sz="3200" dirty="0"/>
              <a:t>(2</a:t>
            </a:r>
            <a:r>
              <a:rPr lang="en-US" altLang="en-US" sz="3200" baseline="30000" dirty="0"/>
              <a:t>0</a:t>
            </a:r>
            <a:r>
              <a:rPr lang="en-US" altLang="en-US" sz="3200" dirty="0"/>
              <a:t>, 2</a:t>
            </a:r>
            <a:r>
              <a:rPr lang="en-US" altLang="en-US" sz="3200" baseline="30000" dirty="0"/>
              <a:t>1</a:t>
            </a:r>
            <a:r>
              <a:rPr lang="en-US" altLang="en-US" sz="3200" dirty="0"/>
              <a:t>, 2</a:t>
            </a:r>
            <a:r>
              <a:rPr lang="en-US" altLang="en-US" sz="3200" baseline="30000" dirty="0"/>
              <a:t>2</a:t>
            </a:r>
            <a:r>
              <a:rPr lang="en-US" altLang="en-US" sz="3200" dirty="0"/>
              <a:t>, 2</a:t>
            </a:r>
            <a:r>
              <a:rPr lang="en-US" altLang="en-US" sz="3200" baseline="30000" dirty="0"/>
              <a:t>3</a:t>
            </a:r>
            <a:r>
              <a:rPr lang="en-US" altLang="en-US" sz="3200" dirty="0"/>
              <a:t>, 2</a:t>
            </a:r>
            <a:r>
              <a:rPr lang="en-US" altLang="en-US" sz="3200" baseline="30000" dirty="0"/>
              <a:t>4</a:t>
            </a:r>
            <a:r>
              <a:rPr lang="en-US" altLang="en-US" sz="3200" dirty="0"/>
              <a:t>, etc.) </a:t>
            </a:r>
            <a:endParaRPr lang="en-IN" sz="3200" dirty="0"/>
          </a:p>
          <a:p>
            <a:r>
              <a:rPr lang="en-IN" sz="3200" dirty="0"/>
              <a:t>In binary number system each of the binary bit is called Bits.</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20</a:t>
            </a:fld>
            <a:endParaRPr lang="en-US" dirty="0"/>
          </a:p>
        </p:txBody>
      </p:sp>
    </p:spTree>
    <p:extLst>
      <p:ext uri="{BB962C8B-B14F-4D97-AF65-F5344CB8AC3E}">
        <p14:creationId xmlns:p14="http://schemas.microsoft.com/office/powerpoint/2010/main" val="8712648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02298" y="1"/>
            <a:ext cx="5409127" cy="1017430"/>
          </a:xfrm>
        </p:spPr>
        <p:txBody>
          <a:bodyPr>
            <a:normAutofit/>
          </a:bodyPr>
          <a:lstStyle/>
          <a:p>
            <a:pPr algn="l"/>
            <a:r>
              <a:rPr lang="en-IN" sz="3600" b="1" dirty="0">
                <a:solidFill>
                  <a:schemeClr val="bg1"/>
                </a:solidFill>
              </a:rPr>
              <a:t>Binary Number system</a:t>
            </a:r>
            <a:endParaRPr lang="en-IN" sz="5400" b="1" dirty="0">
              <a:solidFill>
                <a:schemeClr val="bg1"/>
              </a:solidFill>
            </a:endParaRPr>
          </a:p>
        </p:txBody>
      </p:sp>
      <p:sp>
        <p:nvSpPr>
          <p:cNvPr id="3" name="Content Placeholder 2"/>
          <p:cNvSpPr>
            <a:spLocks noGrp="1"/>
          </p:cNvSpPr>
          <p:nvPr>
            <p:ph idx="1"/>
          </p:nvPr>
        </p:nvSpPr>
        <p:spPr>
          <a:xfrm>
            <a:off x="875763" y="1684968"/>
            <a:ext cx="9858743" cy="2763929"/>
          </a:xfrm>
        </p:spPr>
        <p:txBody>
          <a:bodyPr>
            <a:normAutofit/>
          </a:bodyPr>
          <a:lstStyle/>
          <a:p>
            <a:endParaRPr lang="en-IN" dirty="0"/>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21</a:t>
            </a:fld>
            <a:endParaRPr lang="en-US" dirty="0"/>
          </a:p>
        </p:txBody>
      </p:sp>
      <p:pic>
        <p:nvPicPr>
          <p:cNvPr id="4" name="Picture 5" descr="Binary Number System">
            <a:extLst>
              <a:ext uri="{FF2B5EF4-FFF2-40B4-BE49-F238E27FC236}">
                <a16:creationId xmlns:a16="http://schemas.microsoft.com/office/drawing/2014/main" id="{7268106D-6FB6-719C-22DC-C9C8DDBE83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a:off x="3020096" y="1576872"/>
            <a:ext cx="5903913" cy="4246562"/>
          </a:xfrm>
          <a:prstGeom prst="rect">
            <a:avLst/>
          </a:prstGeom>
          <a:noFill/>
        </p:spPr>
      </p:pic>
    </p:spTree>
    <p:extLst>
      <p:ext uri="{BB962C8B-B14F-4D97-AF65-F5344CB8AC3E}">
        <p14:creationId xmlns:p14="http://schemas.microsoft.com/office/powerpoint/2010/main" val="36824208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02298" y="1"/>
            <a:ext cx="5409127" cy="1017430"/>
          </a:xfrm>
        </p:spPr>
        <p:txBody>
          <a:bodyPr>
            <a:normAutofit/>
          </a:bodyPr>
          <a:lstStyle/>
          <a:p>
            <a:pPr algn="l"/>
            <a:r>
              <a:rPr lang="en-IN" sz="3600" b="1" dirty="0">
                <a:solidFill>
                  <a:schemeClr val="bg1"/>
                </a:solidFill>
              </a:rPr>
              <a:t>Binary Number system</a:t>
            </a:r>
            <a:endParaRPr lang="en-IN" sz="5400" b="1" dirty="0">
              <a:solidFill>
                <a:schemeClr val="bg1"/>
              </a:solidFill>
            </a:endParaRPr>
          </a:p>
        </p:txBody>
      </p:sp>
      <p:sp>
        <p:nvSpPr>
          <p:cNvPr id="3" name="Content Placeholder 2"/>
          <p:cNvSpPr>
            <a:spLocks noGrp="1"/>
          </p:cNvSpPr>
          <p:nvPr>
            <p:ph idx="1"/>
          </p:nvPr>
        </p:nvSpPr>
        <p:spPr>
          <a:xfrm>
            <a:off x="875763" y="1684968"/>
            <a:ext cx="9858743" cy="2763929"/>
          </a:xfrm>
        </p:spPr>
        <p:txBody>
          <a:bodyPr>
            <a:normAutofit/>
          </a:bodyPr>
          <a:lstStyle/>
          <a:p>
            <a:endParaRPr lang="en-IN" dirty="0"/>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22</a:t>
            </a:fld>
            <a:endParaRPr lang="en-US" dirty="0"/>
          </a:p>
        </p:txBody>
      </p:sp>
      <p:pic>
        <p:nvPicPr>
          <p:cNvPr id="6" name="Picture 5" descr="binary number 1.jpg"/>
          <p:cNvPicPr>
            <a:picLocks noChangeAspect="1"/>
          </p:cNvPicPr>
          <p:nvPr/>
        </p:nvPicPr>
        <p:blipFill>
          <a:blip r:embed="rId3"/>
          <a:stretch>
            <a:fillRect/>
          </a:stretch>
        </p:blipFill>
        <p:spPr>
          <a:xfrm>
            <a:off x="1196747" y="2421396"/>
            <a:ext cx="9693428" cy="2729483"/>
          </a:xfrm>
          <a:prstGeom prst="rect">
            <a:avLst/>
          </a:prstGeom>
        </p:spPr>
      </p:pic>
    </p:spTree>
    <p:extLst>
      <p:ext uri="{BB962C8B-B14F-4D97-AF65-F5344CB8AC3E}">
        <p14:creationId xmlns:p14="http://schemas.microsoft.com/office/powerpoint/2010/main" val="35179715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B2C8128D-8BAA-612C-0871-A7CCED6E008D}"/>
              </a:ext>
            </a:extLst>
          </p:cNvPr>
          <p:cNvSpPr>
            <a:spLocks noGrp="1" noChangeArrowheads="1"/>
          </p:cNvSpPr>
          <p:nvPr>
            <p:ph type="title"/>
          </p:nvPr>
        </p:nvSpPr>
        <p:spPr>
          <a:xfrm>
            <a:off x="3618923" y="160338"/>
            <a:ext cx="4117109" cy="1143000"/>
          </a:xfrm>
        </p:spPr>
        <p:txBody>
          <a:bodyPr/>
          <a:lstStyle/>
          <a:p>
            <a:pPr eaLnBrk="1" hangingPunct="1"/>
            <a:r>
              <a:rPr lang="en-US" altLang="en-US" b="1" dirty="0">
                <a:solidFill>
                  <a:schemeClr val="bg1"/>
                </a:solidFill>
              </a:rPr>
              <a:t>Binary Number</a:t>
            </a:r>
          </a:p>
        </p:txBody>
      </p:sp>
      <p:graphicFrame>
        <p:nvGraphicFramePr>
          <p:cNvPr id="42110" name="Group 126">
            <a:extLst>
              <a:ext uri="{FF2B5EF4-FFF2-40B4-BE49-F238E27FC236}">
                <a16:creationId xmlns:a16="http://schemas.microsoft.com/office/drawing/2014/main" id="{015601C9-75D3-103A-CD3C-254F55765647}"/>
              </a:ext>
            </a:extLst>
          </p:cNvPr>
          <p:cNvGraphicFramePr>
            <a:graphicFrameLocks noGrp="1"/>
          </p:cNvGraphicFramePr>
          <p:nvPr>
            <p:ph type="tbl" idx="1"/>
            <p:extLst>
              <p:ext uri="{D42A27DB-BD31-4B8C-83A1-F6EECF244321}">
                <p14:modId xmlns:p14="http://schemas.microsoft.com/office/powerpoint/2010/main" val="830027088"/>
              </p:ext>
            </p:extLst>
          </p:nvPr>
        </p:nvGraphicFramePr>
        <p:xfrm>
          <a:off x="2275610" y="2767445"/>
          <a:ext cx="7772400" cy="2743200"/>
        </p:xfrm>
        <a:graphic>
          <a:graphicData uri="http://schemas.openxmlformats.org/drawingml/2006/table">
            <a:tbl>
              <a:tblPr/>
              <a:tblGrid>
                <a:gridCol w="1155700">
                  <a:extLst>
                    <a:ext uri="{9D8B030D-6E8A-4147-A177-3AD203B41FA5}">
                      <a16:colId xmlns:a16="http://schemas.microsoft.com/office/drawing/2014/main" val="20000"/>
                    </a:ext>
                  </a:extLst>
                </a:gridCol>
                <a:gridCol w="971550">
                  <a:extLst>
                    <a:ext uri="{9D8B030D-6E8A-4147-A177-3AD203B41FA5}">
                      <a16:colId xmlns:a16="http://schemas.microsoft.com/office/drawing/2014/main" val="20001"/>
                    </a:ext>
                  </a:extLst>
                </a:gridCol>
                <a:gridCol w="822325">
                  <a:extLst>
                    <a:ext uri="{9D8B030D-6E8A-4147-A177-3AD203B41FA5}">
                      <a16:colId xmlns:a16="http://schemas.microsoft.com/office/drawing/2014/main" val="20002"/>
                    </a:ext>
                  </a:extLst>
                </a:gridCol>
                <a:gridCol w="896938">
                  <a:extLst>
                    <a:ext uri="{9D8B030D-6E8A-4147-A177-3AD203B41FA5}">
                      <a16:colId xmlns:a16="http://schemas.microsoft.com/office/drawing/2014/main" val="20003"/>
                    </a:ext>
                  </a:extLst>
                </a:gridCol>
                <a:gridCol w="820737">
                  <a:extLst>
                    <a:ext uri="{9D8B030D-6E8A-4147-A177-3AD203B41FA5}">
                      <a16:colId xmlns:a16="http://schemas.microsoft.com/office/drawing/2014/main" val="20004"/>
                    </a:ext>
                  </a:extLst>
                </a:gridCol>
                <a:gridCol w="822325">
                  <a:extLst>
                    <a:ext uri="{9D8B030D-6E8A-4147-A177-3AD203B41FA5}">
                      <a16:colId xmlns:a16="http://schemas.microsoft.com/office/drawing/2014/main" val="20005"/>
                    </a:ext>
                  </a:extLst>
                </a:gridCol>
                <a:gridCol w="747713">
                  <a:extLst>
                    <a:ext uri="{9D8B030D-6E8A-4147-A177-3AD203B41FA5}">
                      <a16:colId xmlns:a16="http://schemas.microsoft.com/office/drawing/2014/main" val="20006"/>
                    </a:ext>
                  </a:extLst>
                </a:gridCol>
                <a:gridCol w="822325">
                  <a:extLst>
                    <a:ext uri="{9D8B030D-6E8A-4147-A177-3AD203B41FA5}">
                      <a16:colId xmlns:a16="http://schemas.microsoft.com/office/drawing/2014/main" val="20007"/>
                    </a:ext>
                  </a:extLst>
                </a:gridCol>
                <a:gridCol w="712787">
                  <a:extLst>
                    <a:ext uri="{9D8B030D-6E8A-4147-A177-3AD203B41FA5}">
                      <a16:colId xmlns:a16="http://schemas.microsoft.com/office/drawing/2014/main" val="20008"/>
                    </a:ext>
                  </a:extLst>
                </a:gridCol>
              </a:tblGrid>
              <a:tr h="685800">
                <a:tc>
                  <a:txBody>
                    <a:bodyPr/>
                    <a:lstStyle/>
                    <a:p>
                      <a:pPr marL="0" marR="0" lvl="0" indent="0" algn="l"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800" b="1" i="0" u="none" strike="noStrike" cap="none" normalizeH="0" baseline="0" dirty="0">
                          <a:ln>
                            <a:noFill/>
                          </a:ln>
                          <a:solidFill>
                            <a:srgbClr val="000080"/>
                          </a:solidFill>
                          <a:effectLst/>
                          <a:latin typeface="Arial" charset="0"/>
                        </a:rPr>
                        <a:t>Place</a:t>
                      </a:r>
                    </a:p>
                  </a:txBody>
                  <a:tcPr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800" b="1" i="0" u="none" strike="noStrike" cap="none" normalizeH="0" baseline="0">
                          <a:ln>
                            <a:noFill/>
                          </a:ln>
                          <a:solidFill>
                            <a:srgbClr val="000080"/>
                          </a:solidFill>
                          <a:effectLst/>
                          <a:latin typeface="Arial" charset="0"/>
                        </a:rPr>
                        <a:t>2</a:t>
                      </a:r>
                      <a:r>
                        <a:rPr kumimoji="0" lang="en-US" sz="1800" b="1" i="0" u="none" strike="noStrike" cap="none" normalizeH="0" baseline="30000">
                          <a:ln>
                            <a:noFill/>
                          </a:ln>
                          <a:solidFill>
                            <a:srgbClr val="000080"/>
                          </a:solidFill>
                          <a:effectLst/>
                          <a:latin typeface="Arial" charset="0"/>
                        </a:rPr>
                        <a:t>7</a:t>
                      </a:r>
                    </a:p>
                  </a:txBody>
                  <a:tcPr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800" b="1" i="0" u="none" strike="noStrike" cap="none" normalizeH="0" baseline="0">
                          <a:ln>
                            <a:noFill/>
                          </a:ln>
                          <a:solidFill>
                            <a:srgbClr val="000080"/>
                          </a:solidFill>
                          <a:effectLst/>
                          <a:latin typeface="Arial" charset="0"/>
                        </a:rPr>
                        <a:t>2</a:t>
                      </a:r>
                      <a:r>
                        <a:rPr kumimoji="0" lang="en-US" sz="1800" b="1" i="0" u="none" strike="noStrike" cap="none" normalizeH="0" baseline="30000">
                          <a:ln>
                            <a:noFill/>
                          </a:ln>
                          <a:solidFill>
                            <a:srgbClr val="000080"/>
                          </a:solidFill>
                          <a:effectLst/>
                          <a:latin typeface="Arial" charset="0"/>
                        </a:rPr>
                        <a:t>6</a:t>
                      </a:r>
                    </a:p>
                  </a:txBody>
                  <a:tcPr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800" b="1" i="0" u="none" strike="noStrike" cap="none" normalizeH="0" baseline="0">
                          <a:ln>
                            <a:noFill/>
                          </a:ln>
                          <a:solidFill>
                            <a:srgbClr val="000080"/>
                          </a:solidFill>
                          <a:effectLst/>
                          <a:latin typeface="Arial" charset="0"/>
                        </a:rPr>
                        <a:t>2</a:t>
                      </a:r>
                      <a:r>
                        <a:rPr kumimoji="0" lang="en-US" sz="1800" b="1" i="0" u="none" strike="noStrike" cap="none" normalizeH="0" baseline="30000">
                          <a:ln>
                            <a:noFill/>
                          </a:ln>
                          <a:solidFill>
                            <a:srgbClr val="000080"/>
                          </a:solidFill>
                          <a:effectLst/>
                          <a:latin typeface="Arial" charset="0"/>
                        </a:rPr>
                        <a:t>5</a:t>
                      </a:r>
                    </a:p>
                  </a:txBody>
                  <a:tcPr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800" b="1" i="0" u="none" strike="noStrike" cap="none" normalizeH="0" baseline="0">
                          <a:ln>
                            <a:noFill/>
                          </a:ln>
                          <a:solidFill>
                            <a:srgbClr val="000080"/>
                          </a:solidFill>
                          <a:effectLst/>
                          <a:latin typeface="Arial" charset="0"/>
                        </a:rPr>
                        <a:t>2</a:t>
                      </a:r>
                      <a:r>
                        <a:rPr kumimoji="0" lang="en-US" sz="1800" b="1" i="0" u="none" strike="noStrike" cap="none" normalizeH="0" baseline="30000">
                          <a:ln>
                            <a:noFill/>
                          </a:ln>
                          <a:solidFill>
                            <a:srgbClr val="000080"/>
                          </a:solidFill>
                          <a:effectLst/>
                          <a:latin typeface="Arial" charset="0"/>
                        </a:rPr>
                        <a:t>4</a:t>
                      </a:r>
                    </a:p>
                  </a:txBody>
                  <a:tcPr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800" b="1" i="0" u="none" strike="noStrike" cap="none" normalizeH="0" baseline="0">
                          <a:ln>
                            <a:noFill/>
                          </a:ln>
                          <a:solidFill>
                            <a:srgbClr val="000080"/>
                          </a:solidFill>
                          <a:effectLst/>
                          <a:latin typeface="Arial" charset="0"/>
                        </a:rPr>
                        <a:t>2</a:t>
                      </a:r>
                      <a:r>
                        <a:rPr kumimoji="0" lang="en-US" sz="1800" b="1" i="0" u="none" strike="noStrike" cap="none" normalizeH="0" baseline="30000">
                          <a:ln>
                            <a:noFill/>
                          </a:ln>
                          <a:solidFill>
                            <a:srgbClr val="000080"/>
                          </a:solidFill>
                          <a:effectLst/>
                          <a:latin typeface="Arial" charset="0"/>
                        </a:rPr>
                        <a:t>3</a:t>
                      </a:r>
                    </a:p>
                  </a:txBody>
                  <a:tcPr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800" b="1" i="0" u="none" strike="noStrike" cap="none" normalizeH="0" baseline="0">
                          <a:ln>
                            <a:noFill/>
                          </a:ln>
                          <a:solidFill>
                            <a:srgbClr val="000080"/>
                          </a:solidFill>
                          <a:effectLst/>
                          <a:latin typeface="Arial" charset="0"/>
                        </a:rPr>
                        <a:t>2</a:t>
                      </a:r>
                      <a:r>
                        <a:rPr kumimoji="0" lang="en-US" sz="1800" b="1" i="0" u="none" strike="noStrike" cap="none" normalizeH="0" baseline="30000">
                          <a:ln>
                            <a:noFill/>
                          </a:ln>
                          <a:solidFill>
                            <a:srgbClr val="000080"/>
                          </a:solidFill>
                          <a:effectLst/>
                          <a:latin typeface="Arial" charset="0"/>
                        </a:rPr>
                        <a:t>2</a:t>
                      </a:r>
                    </a:p>
                  </a:txBody>
                  <a:tcPr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800" b="1" i="0" u="none" strike="noStrike" cap="none" normalizeH="0" baseline="0">
                          <a:ln>
                            <a:noFill/>
                          </a:ln>
                          <a:solidFill>
                            <a:srgbClr val="000080"/>
                          </a:solidFill>
                          <a:effectLst/>
                          <a:latin typeface="Arial" charset="0"/>
                        </a:rPr>
                        <a:t>2</a:t>
                      </a:r>
                      <a:r>
                        <a:rPr kumimoji="0" lang="en-US" sz="1800" b="1" i="0" u="none" strike="noStrike" cap="none" normalizeH="0" baseline="30000">
                          <a:ln>
                            <a:noFill/>
                          </a:ln>
                          <a:solidFill>
                            <a:srgbClr val="000080"/>
                          </a:solidFill>
                          <a:effectLst/>
                          <a:latin typeface="Arial" charset="0"/>
                        </a:rPr>
                        <a:t>1</a:t>
                      </a:r>
                    </a:p>
                  </a:txBody>
                  <a:tcPr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800" b="1" i="0" u="none" strike="noStrike" cap="none" normalizeH="0" baseline="0">
                          <a:ln>
                            <a:noFill/>
                          </a:ln>
                          <a:solidFill>
                            <a:srgbClr val="000080"/>
                          </a:solidFill>
                          <a:effectLst/>
                          <a:latin typeface="Arial" charset="0"/>
                        </a:rPr>
                        <a:t>2</a:t>
                      </a:r>
                      <a:r>
                        <a:rPr kumimoji="0" lang="en-US" sz="1800" b="1" i="0" u="none" strike="noStrike" cap="none" normalizeH="0" baseline="30000">
                          <a:ln>
                            <a:noFill/>
                          </a:ln>
                          <a:solidFill>
                            <a:srgbClr val="000080"/>
                          </a:solidFill>
                          <a:effectLst/>
                          <a:latin typeface="Arial" charset="0"/>
                        </a:rPr>
                        <a:t>0</a:t>
                      </a:r>
                    </a:p>
                  </a:txBody>
                  <a:tcPr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685800">
                <a:tc>
                  <a:txBody>
                    <a:bodyPr/>
                    <a:lstStyle/>
                    <a:p>
                      <a:pPr marL="0" marR="0" lvl="0" indent="0" algn="l"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800" b="1" i="0" u="none" strike="noStrike" cap="none" normalizeH="0" baseline="0" dirty="0">
                          <a:ln>
                            <a:noFill/>
                          </a:ln>
                          <a:solidFill>
                            <a:srgbClr val="000080"/>
                          </a:solidFill>
                          <a:effectLst/>
                          <a:latin typeface="Arial" charset="0"/>
                        </a:rPr>
                        <a:t>Value</a:t>
                      </a:r>
                    </a:p>
                  </a:txBody>
                  <a:tcPr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800" b="1" i="0" u="none" strike="noStrike" cap="none" normalizeH="0" baseline="0">
                          <a:ln>
                            <a:noFill/>
                          </a:ln>
                          <a:solidFill>
                            <a:srgbClr val="000080"/>
                          </a:solidFill>
                          <a:effectLst/>
                          <a:latin typeface="Arial" charset="0"/>
                        </a:rPr>
                        <a:t>128</a:t>
                      </a:r>
                    </a:p>
                  </a:txBody>
                  <a:tcPr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800" b="1" i="0" u="none" strike="noStrike" cap="none" normalizeH="0" baseline="0">
                          <a:ln>
                            <a:noFill/>
                          </a:ln>
                          <a:solidFill>
                            <a:srgbClr val="000080"/>
                          </a:solidFill>
                          <a:effectLst/>
                          <a:latin typeface="Arial" charset="0"/>
                        </a:rPr>
                        <a:t>64</a:t>
                      </a:r>
                    </a:p>
                  </a:txBody>
                  <a:tcPr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800" b="1" i="0" u="none" strike="noStrike" cap="none" normalizeH="0" baseline="0">
                          <a:ln>
                            <a:noFill/>
                          </a:ln>
                          <a:solidFill>
                            <a:srgbClr val="000080"/>
                          </a:solidFill>
                          <a:effectLst/>
                          <a:latin typeface="Arial" charset="0"/>
                        </a:rPr>
                        <a:t>32</a:t>
                      </a:r>
                    </a:p>
                  </a:txBody>
                  <a:tcPr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800" b="1" i="0" u="none" strike="noStrike" cap="none" normalizeH="0" baseline="0">
                          <a:ln>
                            <a:noFill/>
                          </a:ln>
                          <a:solidFill>
                            <a:srgbClr val="000080"/>
                          </a:solidFill>
                          <a:effectLst/>
                          <a:latin typeface="Arial" charset="0"/>
                        </a:rPr>
                        <a:t>16</a:t>
                      </a:r>
                    </a:p>
                  </a:txBody>
                  <a:tcPr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800" b="1" i="0" u="none" strike="noStrike" cap="none" normalizeH="0" baseline="0">
                          <a:ln>
                            <a:noFill/>
                          </a:ln>
                          <a:solidFill>
                            <a:srgbClr val="000080"/>
                          </a:solidFill>
                          <a:effectLst/>
                          <a:latin typeface="Arial" charset="0"/>
                        </a:rPr>
                        <a:t>8</a:t>
                      </a:r>
                    </a:p>
                  </a:txBody>
                  <a:tcPr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800" b="1" i="0" u="none" strike="noStrike" cap="none" normalizeH="0" baseline="0">
                          <a:ln>
                            <a:noFill/>
                          </a:ln>
                          <a:solidFill>
                            <a:srgbClr val="000080"/>
                          </a:solidFill>
                          <a:effectLst/>
                          <a:latin typeface="Arial" charset="0"/>
                        </a:rPr>
                        <a:t>4</a:t>
                      </a:r>
                    </a:p>
                  </a:txBody>
                  <a:tcPr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800" b="1" i="0" u="none" strike="noStrike" cap="none" normalizeH="0" baseline="0">
                          <a:ln>
                            <a:noFill/>
                          </a:ln>
                          <a:solidFill>
                            <a:srgbClr val="000080"/>
                          </a:solidFill>
                          <a:effectLst/>
                          <a:latin typeface="Arial" charset="0"/>
                        </a:rPr>
                        <a:t>2</a:t>
                      </a:r>
                    </a:p>
                  </a:txBody>
                  <a:tcPr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800" b="1" i="0" u="none" strike="noStrike" cap="none" normalizeH="0" baseline="0">
                          <a:ln>
                            <a:noFill/>
                          </a:ln>
                          <a:solidFill>
                            <a:srgbClr val="000080"/>
                          </a:solidFill>
                          <a:effectLst/>
                          <a:latin typeface="Arial" charset="0"/>
                        </a:rPr>
                        <a:t>1</a:t>
                      </a:r>
                    </a:p>
                  </a:txBody>
                  <a:tcPr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685800">
                <a:tc>
                  <a:txBody>
                    <a:bodyPr/>
                    <a:lstStyle/>
                    <a:p>
                      <a:pPr marL="0" marR="0" lvl="0" indent="0" algn="l"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800" b="1" i="0" u="none" strike="noStrike" cap="none" normalizeH="0" baseline="0">
                          <a:ln>
                            <a:noFill/>
                          </a:ln>
                          <a:solidFill>
                            <a:srgbClr val="000080"/>
                          </a:solidFill>
                          <a:effectLst/>
                          <a:latin typeface="Arial" charset="0"/>
                        </a:rPr>
                        <a:t>Evaluate</a:t>
                      </a:r>
                    </a:p>
                  </a:txBody>
                  <a:tcPr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800" b="1" i="0" u="none" strike="noStrike" cap="none" normalizeH="0" baseline="0" dirty="0">
                          <a:ln>
                            <a:noFill/>
                          </a:ln>
                          <a:solidFill>
                            <a:srgbClr val="E80000"/>
                          </a:solidFill>
                          <a:effectLst/>
                          <a:latin typeface="Arial" charset="0"/>
                        </a:rPr>
                        <a:t>1</a:t>
                      </a:r>
                    </a:p>
                  </a:txBody>
                  <a:tcPr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800" b="1" i="0" u="none" strike="noStrike" cap="none" normalizeH="0" baseline="0" dirty="0">
                          <a:ln>
                            <a:noFill/>
                          </a:ln>
                          <a:solidFill>
                            <a:srgbClr val="E80000"/>
                          </a:solidFill>
                          <a:effectLst/>
                          <a:latin typeface="Arial" charset="0"/>
                        </a:rPr>
                        <a:t>1</a:t>
                      </a:r>
                    </a:p>
                  </a:txBody>
                  <a:tcPr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800" b="0" i="0" u="none" strike="noStrike" cap="none" normalizeH="0" baseline="0" dirty="0">
                          <a:ln>
                            <a:noFill/>
                          </a:ln>
                          <a:solidFill>
                            <a:srgbClr val="000080"/>
                          </a:solidFill>
                          <a:effectLst/>
                          <a:latin typeface="Arial" charset="0"/>
                        </a:rPr>
                        <a:t>0</a:t>
                      </a:r>
                    </a:p>
                  </a:txBody>
                  <a:tcPr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800" b="1" i="0" u="none" strike="noStrike" cap="none" normalizeH="0" baseline="0" dirty="0">
                          <a:ln>
                            <a:noFill/>
                          </a:ln>
                          <a:solidFill>
                            <a:srgbClr val="E80000"/>
                          </a:solidFill>
                          <a:effectLst/>
                          <a:latin typeface="Arial" charset="0"/>
                        </a:rPr>
                        <a:t>1</a:t>
                      </a:r>
                    </a:p>
                  </a:txBody>
                  <a:tcPr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800" b="0" i="0" u="none" strike="noStrike" cap="none" normalizeH="0" baseline="0" dirty="0">
                          <a:ln>
                            <a:noFill/>
                          </a:ln>
                          <a:solidFill>
                            <a:srgbClr val="000080"/>
                          </a:solidFill>
                          <a:effectLst/>
                          <a:latin typeface="Arial" charset="0"/>
                        </a:rPr>
                        <a:t>0</a:t>
                      </a:r>
                    </a:p>
                  </a:txBody>
                  <a:tcPr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800" b="0" i="0" u="none" strike="noStrike" cap="none" normalizeH="0" baseline="0" dirty="0">
                          <a:ln>
                            <a:noFill/>
                          </a:ln>
                          <a:solidFill>
                            <a:srgbClr val="E80000"/>
                          </a:solidFill>
                          <a:effectLst/>
                          <a:latin typeface="Arial" charset="0"/>
                        </a:rPr>
                        <a:t>1</a:t>
                      </a:r>
                    </a:p>
                  </a:txBody>
                  <a:tcPr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800" b="0" i="0" u="none" strike="noStrike" cap="none" normalizeH="0" baseline="0" dirty="0">
                          <a:ln>
                            <a:noFill/>
                          </a:ln>
                          <a:solidFill>
                            <a:srgbClr val="E80000"/>
                          </a:solidFill>
                          <a:effectLst/>
                          <a:latin typeface="Arial" charset="0"/>
                        </a:rPr>
                        <a:t>1</a:t>
                      </a:r>
                    </a:p>
                  </a:txBody>
                  <a:tcPr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800" b="0" i="0" u="none" strike="noStrike" cap="none" normalizeH="0" baseline="0">
                          <a:ln>
                            <a:noFill/>
                          </a:ln>
                          <a:solidFill>
                            <a:srgbClr val="000080"/>
                          </a:solidFill>
                          <a:effectLst/>
                          <a:latin typeface="Arial" charset="0"/>
                        </a:rPr>
                        <a:t>0</a:t>
                      </a:r>
                      <a:endParaRPr kumimoji="0" lang="en-US" sz="1800" b="0" i="0" u="none" strike="noStrike" cap="none" normalizeH="0" baseline="0" dirty="0">
                        <a:ln>
                          <a:noFill/>
                        </a:ln>
                        <a:solidFill>
                          <a:srgbClr val="000080"/>
                        </a:solidFill>
                        <a:effectLst/>
                        <a:latin typeface="Arial" charset="0"/>
                      </a:endParaRPr>
                    </a:p>
                  </a:txBody>
                  <a:tcPr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miter lim="800000"/>
                      <a:headEnd type="none" w="med" len="med"/>
                      <a:tailEnd type="none" w="med" len="med"/>
                    </a:lnT>
                    <a:lnB w="19050" cap="flat" cmpd="sng" algn="ctr">
                      <a:solidFill>
                        <a:srgbClr val="00008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685800">
                <a:tc>
                  <a:txBody>
                    <a:bodyPr/>
                    <a:lstStyle/>
                    <a:p>
                      <a:pPr marL="0" marR="0" lvl="0" indent="0" algn="l" defTabSz="914400" rtl="0" eaLnBrk="1" fontAlgn="base" latinLnBrk="0" hangingPunct="1">
                        <a:lnSpc>
                          <a:spcPct val="100000"/>
                        </a:lnSpc>
                        <a:spcBef>
                          <a:spcPct val="0"/>
                        </a:spcBef>
                        <a:spcAft>
                          <a:spcPct val="0"/>
                        </a:spcAft>
                        <a:buClr>
                          <a:srgbClr val="000080"/>
                        </a:buClr>
                        <a:buSzTx/>
                        <a:buFont typeface="Wingdings" pitchFamily="2" charset="2"/>
                        <a:buNone/>
                        <a:tabLst/>
                      </a:pPr>
                      <a:r>
                        <a:rPr kumimoji="0" lang="en-US" sz="1800" b="1" i="0" u="none" strike="noStrike" cap="none" normalizeH="0" baseline="0" dirty="0">
                          <a:ln>
                            <a:noFill/>
                          </a:ln>
                          <a:solidFill>
                            <a:srgbClr val="FF9F11"/>
                          </a:solidFill>
                          <a:effectLst/>
                          <a:latin typeface="Arial" charset="0"/>
                        </a:rPr>
                        <a:t>Sum for Base 10</a:t>
                      </a:r>
                    </a:p>
                  </a:txBody>
                  <a:tcPr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round/>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800" b="1" i="0" u="none" strike="noStrike" cap="none" normalizeH="0" baseline="0" dirty="0">
                          <a:ln>
                            <a:noFill/>
                          </a:ln>
                          <a:solidFill>
                            <a:srgbClr val="FF9F11"/>
                          </a:solidFill>
                          <a:effectLst/>
                          <a:latin typeface="Arial" charset="0"/>
                        </a:rPr>
                        <a:t>128</a:t>
                      </a:r>
                    </a:p>
                  </a:txBody>
                  <a:tcPr horzOverflow="overflow">
                    <a:lnL w="19050" cap="flat" cmpd="sng" algn="ctr">
                      <a:solidFill>
                        <a:srgbClr val="000080"/>
                      </a:solidFill>
                      <a:prstDash val="solid"/>
                      <a:round/>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800" b="1" i="0" u="none" strike="noStrike" cap="none" normalizeH="0" baseline="0" dirty="0">
                          <a:ln>
                            <a:noFill/>
                          </a:ln>
                          <a:solidFill>
                            <a:srgbClr val="FF9F11"/>
                          </a:solidFill>
                          <a:effectLst/>
                          <a:latin typeface="Arial" charset="0"/>
                        </a:rPr>
                        <a:t>64</a:t>
                      </a:r>
                    </a:p>
                  </a:txBody>
                  <a:tcPr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800" b="1" i="0" u="none" strike="noStrike" cap="none" normalizeH="0" baseline="0" dirty="0">
                          <a:ln>
                            <a:noFill/>
                          </a:ln>
                          <a:solidFill>
                            <a:srgbClr val="FF9F11"/>
                          </a:solidFill>
                          <a:effectLst/>
                          <a:latin typeface="Arial" charset="0"/>
                        </a:rPr>
                        <a:t>0</a:t>
                      </a:r>
                    </a:p>
                  </a:txBody>
                  <a:tcPr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800" b="1" i="0" u="none" strike="noStrike" cap="none" normalizeH="0" baseline="0" dirty="0">
                          <a:ln>
                            <a:noFill/>
                          </a:ln>
                          <a:solidFill>
                            <a:srgbClr val="FF9F11"/>
                          </a:solidFill>
                          <a:effectLst/>
                          <a:latin typeface="Arial" charset="0"/>
                        </a:rPr>
                        <a:t>16</a:t>
                      </a:r>
                    </a:p>
                  </a:txBody>
                  <a:tcPr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800" b="1" i="0" u="none" strike="noStrike" cap="none" normalizeH="0" baseline="0" dirty="0">
                          <a:ln>
                            <a:noFill/>
                          </a:ln>
                          <a:solidFill>
                            <a:srgbClr val="FF9F11"/>
                          </a:solidFill>
                          <a:effectLst/>
                          <a:latin typeface="Arial" charset="0"/>
                        </a:rPr>
                        <a:t>0</a:t>
                      </a:r>
                    </a:p>
                  </a:txBody>
                  <a:tcPr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800" b="1" i="0" u="none" strike="noStrike" cap="none" normalizeH="0" baseline="0">
                          <a:ln>
                            <a:noFill/>
                          </a:ln>
                          <a:solidFill>
                            <a:srgbClr val="FF9F11"/>
                          </a:solidFill>
                          <a:effectLst/>
                          <a:latin typeface="Arial" charset="0"/>
                        </a:rPr>
                        <a:t>4</a:t>
                      </a:r>
                    </a:p>
                  </a:txBody>
                  <a:tcPr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800" b="1" i="0" u="none" strike="noStrike" cap="none" normalizeH="0" baseline="0" dirty="0">
                          <a:ln>
                            <a:noFill/>
                          </a:ln>
                          <a:solidFill>
                            <a:srgbClr val="FF9F11"/>
                          </a:solidFill>
                          <a:effectLst/>
                          <a:latin typeface="Arial" charset="0"/>
                        </a:rPr>
                        <a:t>2</a:t>
                      </a:r>
                    </a:p>
                  </a:txBody>
                  <a:tcPr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800" b="1" i="0" u="none" strike="noStrike" cap="none" normalizeH="0" baseline="0" dirty="0">
                          <a:ln>
                            <a:noFill/>
                          </a:ln>
                          <a:solidFill>
                            <a:srgbClr val="FF9F11"/>
                          </a:solidFill>
                          <a:effectLst/>
                          <a:latin typeface="Arial" charset="0"/>
                        </a:rPr>
                        <a:t>0</a:t>
                      </a:r>
                    </a:p>
                  </a:txBody>
                  <a:tcPr horzOverflow="overflow">
                    <a:lnL w="19050" cap="flat" cmpd="sng" algn="ctr">
                      <a:solidFill>
                        <a:srgbClr val="000080"/>
                      </a:solidFill>
                      <a:prstDash val="solid"/>
                      <a:miter lim="800000"/>
                      <a:headEnd type="none" w="med" len="med"/>
                      <a:tailEnd type="none" w="med" len="med"/>
                    </a:lnL>
                    <a:lnR w="19050" cap="flat" cmpd="sng" algn="ctr">
                      <a:solidFill>
                        <a:srgbClr val="000080"/>
                      </a:solidFill>
                      <a:prstDash val="solid"/>
                      <a:miter lim="800000"/>
                      <a:headEnd type="none" w="med" len="med"/>
                      <a:tailEnd type="none" w="med" len="med"/>
                    </a:lnR>
                    <a:lnT w="19050" cap="flat" cmpd="sng" algn="ctr">
                      <a:solidFill>
                        <a:srgbClr val="000080"/>
                      </a:solidFill>
                      <a:prstDash val="solid"/>
                      <a:round/>
                      <a:headEnd type="none" w="med" len="med"/>
                      <a:tailEnd type="none" w="med" len="med"/>
                    </a:lnT>
                    <a:lnB w="19050" cap="flat" cmpd="sng" algn="ctr">
                      <a:solidFill>
                        <a:srgbClr val="000080"/>
                      </a:solidFill>
                      <a:prstDash val="solid"/>
                      <a:miter lim="800000"/>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
        <p:nvSpPr>
          <p:cNvPr id="25655" name="Rectangle 55">
            <a:extLst>
              <a:ext uri="{FF2B5EF4-FFF2-40B4-BE49-F238E27FC236}">
                <a16:creationId xmlns:a16="http://schemas.microsoft.com/office/drawing/2014/main" id="{CC6C510E-6AFE-BFFF-DD0A-135D7A483AFF}"/>
              </a:ext>
            </a:extLst>
          </p:cNvPr>
          <p:cNvSpPr>
            <a:spLocks noChangeArrowheads="1"/>
          </p:cNvSpPr>
          <p:nvPr/>
        </p:nvSpPr>
        <p:spPr bwMode="auto">
          <a:xfrm>
            <a:off x="2362200" y="1600200"/>
            <a:ext cx="7772400" cy="649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a:spcBef>
                <a:spcPct val="20000"/>
              </a:spcBef>
              <a:buClr>
                <a:schemeClr val="folHlink"/>
              </a:buClr>
              <a:buSzPct val="60000"/>
              <a:buFont typeface="Wingdings" panose="05000000000000000000" pitchFamily="2" charset="2"/>
              <a:buNone/>
            </a:pPr>
            <a:r>
              <a:rPr lang="en-US" altLang="en-US" sz="3200" b="1">
                <a:solidFill>
                  <a:srgbClr val="000080"/>
                </a:solidFill>
                <a:latin typeface="Tahoma" panose="020B0604030504040204" pitchFamily="34" charset="0"/>
              </a:rPr>
              <a:t>1101 0110</a:t>
            </a:r>
            <a:r>
              <a:rPr lang="en-US" altLang="en-US" sz="3200" b="1" baseline="-25000">
                <a:solidFill>
                  <a:srgbClr val="000080"/>
                </a:solidFill>
                <a:latin typeface="Tahoma" panose="020B0604030504040204" pitchFamily="34" charset="0"/>
              </a:rPr>
              <a:t>2</a:t>
            </a:r>
            <a:r>
              <a:rPr lang="en-US" altLang="en-US" sz="3200" baseline="-25000">
                <a:latin typeface="Tahoma" panose="020B0604030504040204" pitchFamily="34" charset="0"/>
              </a:rPr>
              <a:t> </a:t>
            </a:r>
            <a:r>
              <a:rPr lang="en-US" altLang="en-US" sz="3200">
                <a:latin typeface="Tahoma" panose="020B0604030504040204" pitchFamily="34" charset="0"/>
              </a:rPr>
              <a:t>= </a:t>
            </a:r>
            <a:r>
              <a:rPr lang="en-US" altLang="en-US" sz="3200">
                <a:solidFill>
                  <a:srgbClr val="FF9F11"/>
                </a:solidFill>
                <a:latin typeface="Tahoma" panose="020B0604030504040204" pitchFamily="34" charset="0"/>
              </a:rPr>
              <a:t>214</a:t>
            </a:r>
            <a:r>
              <a:rPr lang="en-US" altLang="en-US" sz="3200" baseline="-25000">
                <a:solidFill>
                  <a:srgbClr val="FF9F11"/>
                </a:solidFill>
                <a:latin typeface="Tahoma" panose="020B0604030504040204" pitchFamily="34" charset="0"/>
              </a:rPr>
              <a:t>10</a:t>
            </a:r>
            <a:r>
              <a:rPr lang="en-US" altLang="en-US" sz="3200">
                <a:solidFill>
                  <a:srgbClr val="FF9F11"/>
                </a:solidFill>
                <a:latin typeface="Tahoma" panose="020B0604030504040204" pitchFamily="34" charset="0"/>
              </a:rPr>
              <a:t> </a:t>
            </a:r>
          </a:p>
          <a:p>
            <a:pPr>
              <a:spcBef>
                <a:spcPct val="20000"/>
              </a:spcBef>
              <a:buClr>
                <a:schemeClr val="folHlink"/>
              </a:buClr>
              <a:buSzPct val="60000"/>
              <a:buFont typeface="Wingdings" panose="05000000000000000000" pitchFamily="2" charset="2"/>
              <a:buChar char="n"/>
            </a:pPr>
            <a:endParaRPr lang="en-US" altLang="en-US" sz="3200">
              <a:solidFill>
                <a:srgbClr val="FF9F11"/>
              </a:solidFill>
              <a:latin typeface="Tahoma" panose="020B0604030504040204"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21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98">
            <a:extLst>
              <a:ext uri="{FF2B5EF4-FFF2-40B4-BE49-F238E27FC236}">
                <a16:creationId xmlns:a16="http://schemas.microsoft.com/office/drawing/2014/main" id="{168D0B5B-DD89-0FDA-CAF1-86F651BBE0A3}"/>
              </a:ext>
            </a:extLst>
          </p:cNvPr>
          <p:cNvSpPr>
            <a:spLocks noGrp="1" noChangeArrowheads="1"/>
          </p:cNvSpPr>
          <p:nvPr>
            <p:ph type="title"/>
          </p:nvPr>
        </p:nvSpPr>
        <p:spPr>
          <a:xfrm>
            <a:off x="3932382" y="38101"/>
            <a:ext cx="3878118" cy="1143000"/>
          </a:xfrm>
        </p:spPr>
        <p:txBody>
          <a:bodyPr/>
          <a:lstStyle/>
          <a:p>
            <a:pPr eaLnBrk="1" hangingPunct="1"/>
            <a:r>
              <a:rPr lang="en-US" altLang="en-US" b="1" dirty="0">
                <a:solidFill>
                  <a:schemeClr val="bg1"/>
                </a:solidFill>
              </a:rPr>
              <a:t>Binary Number</a:t>
            </a:r>
          </a:p>
        </p:txBody>
      </p:sp>
      <p:graphicFrame>
        <p:nvGraphicFramePr>
          <p:cNvPr id="123183" name="Group 303">
            <a:extLst>
              <a:ext uri="{FF2B5EF4-FFF2-40B4-BE49-F238E27FC236}">
                <a16:creationId xmlns:a16="http://schemas.microsoft.com/office/drawing/2014/main" id="{FF9A0F56-989B-6E57-231F-5D217D0713EB}"/>
              </a:ext>
            </a:extLst>
          </p:cNvPr>
          <p:cNvGraphicFramePr>
            <a:graphicFrameLocks noGrp="1"/>
          </p:cNvGraphicFramePr>
          <p:nvPr>
            <p:ph idx="1"/>
          </p:nvPr>
        </p:nvGraphicFramePr>
        <p:xfrm>
          <a:off x="2362200" y="2514601"/>
          <a:ext cx="8153400" cy="3084513"/>
        </p:xfrm>
        <a:graphic>
          <a:graphicData uri="http://schemas.openxmlformats.org/drawingml/2006/table">
            <a:tbl>
              <a:tblPr/>
              <a:tblGrid>
                <a:gridCol w="1222375">
                  <a:extLst>
                    <a:ext uri="{9D8B030D-6E8A-4147-A177-3AD203B41FA5}">
                      <a16:colId xmlns:a16="http://schemas.microsoft.com/office/drawing/2014/main" val="20000"/>
                    </a:ext>
                  </a:extLst>
                </a:gridCol>
                <a:gridCol w="1016000">
                  <a:extLst>
                    <a:ext uri="{9D8B030D-6E8A-4147-A177-3AD203B41FA5}">
                      <a16:colId xmlns:a16="http://schemas.microsoft.com/office/drawing/2014/main" val="20001"/>
                    </a:ext>
                  </a:extLst>
                </a:gridCol>
                <a:gridCol w="865188">
                  <a:extLst>
                    <a:ext uri="{9D8B030D-6E8A-4147-A177-3AD203B41FA5}">
                      <a16:colId xmlns:a16="http://schemas.microsoft.com/office/drawing/2014/main" val="20002"/>
                    </a:ext>
                  </a:extLst>
                </a:gridCol>
                <a:gridCol w="931862">
                  <a:extLst>
                    <a:ext uri="{9D8B030D-6E8A-4147-A177-3AD203B41FA5}">
                      <a16:colId xmlns:a16="http://schemas.microsoft.com/office/drawing/2014/main" val="20003"/>
                    </a:ext>
                  </a:extLst>
                </a:gridCol>
                <a:gridCol w="866775">
                  <a:extLst>
                    <a:ext uri="{9D8B030D-6E8A-4147-A177-3AD203B41FA5}">
                      <a16:colId xmlns:a16="http://schemas.microsoft.com/office/drawing/2014/main" val="20004"/>
                    </a:ext>
                  </a:extLst>
                </a:gridCol>
                <a:gridCol w="862013">
                  <a:extLst>
                    <a:ext uri="{9D8B030D-6E8A-4147-A177-3AD203B41FA5}">
                      <a16:colId xmlns:a16="http://schemas.microsoft.com/office/drawing/2014/main" val="20005"/>
                    </a:ext>
                  </a:extLst>
                </a:gridCol>
                <a:gridCol w="781050">
                  <a:extLst>
                    <a:ext uri="{9D8B030D-6E8A-4147-A177-3AD203B41FA5}">
                      <a16:colId xmlns:a16="http://schemas.microsoft.com/office/drawing/2014/main" val="20006"/>
                    </a:ext>
                  </a:extLst>
                </a:gridCol>
                <a:gridCol w="862012">
                  <a:extLst>
                    <a:ext uri="{9D8B030D-6E8A-4147-A177-3AD203B41FA5}">
                      <a16:colId xmlns:a16="http://schemas.microsoft.com/office/drawing/2014/main" val="20007"/>
                    </a:ext>
                  </a:extLst>
                </a:gridCol>
                <a:gridCol w="746125">
                  <a:extLst>
                    <a:ext uri="{9D8B030D-6E8A-4147-A177-3AD203B41FA5}">
                      <a16:colId xmlns:a16="http://schemas.microsoft.com/office/drawing/2014/main" val="20008"/>
                    </a:ext>
                  </a:extLst>
                </a:gridCol>
              </a:tblGrid>
              <a:tr h="533400">
                <a:tc>
                  <a:txBody>
                    <a:bodyPr/>
                    <a:lstStyle/>
                    <a:p>
                      <a:pPr marL="342900" marR="0" lvl="0" indent="-342900" algn="l"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800" b="1" i="0" u="none" strike="noStrike" cap="none" normalizeH="0" baseline="0">
                          <a:ln>
                            <a:noFill/>
                          </a:ln>
                          <a:solidFill>
                            <a:srgbClr val="000080"/>
                          </a:solidFill>
                          <a:effectLst/>
                          <a:latin typeface="Arial" charset="0"/>
                        </a:rPr>
                        <a:t>Place</a:t>
                      </a:r>
                    </a:p>
                  </a:txBody>
                  <a:tcPr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800" b="1" i="0" u="none" strike="noStrike" cap="none" normalizeH="0" baseline="0">
                          <a:ln>
                            <a:noFill/>
                          </a:ln>
                          <a:solidFill>
                            <a:srgbClr val="000080"/>
                          </a:solidFill>
                          <a:effectLst/>
                          <a:latin typeface="Arial" charset="0"/>
                        </a:rPr>
                        <a:t>2</a:t>
                      </a:r>
                      <a:r>
                        <a:rPr kumimoji="0" lang="en-US" sz="1800" b="1" i="0" u="none" strike="noStrike" cap="none" normalizeH="0" baseline="30000">
                          <a:ln>
                            <a:noFill/>
                          </a:ln>
                          <a:solidFill>
                            <a:srgbClr val="000080"/>
                          </a:solidFill>
                          <a:effectLst/>
                          <a:latin typeface="Arial" charset="0"/>
                        </a:rPr>
                        <a:t>7</a:t>
                      </a:r>
                    </a:p>
                  </a:txBody>
                  <a:tcPr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800" b="1" i="0" u="none" strike="noStrike" cap="none" normalizeH="0" baseline="0">
                          <a:ln>
                            <a:noFill/>
                          </a:ln>
                          <a:solidFill>
                            <a:srgbClr val="000080"/>
                          </a:solidFill>
                          <a:effectLst/>
                          <a:latin typeface="Arial" charset="0"/>
                        </a:rPr>
                        <a:t>2</a:t>
                      </a:r>
                      <a:r>
                        <a:rPr kumimoji="0" lang="en-US" sz="1800" b="1" i="0" u="none" strike="noStrike" cap="none" normalizeH="0" baseline="30000">
                          <a:ln>
                            <a:noFill/>
                          </a:ln>
                          <a:solidFill>
                            <a:srgbClr val="000080"/>
                          </a:solidFill>
                          <a:effectLst/>
                          <a:latin typeface="Arial" charset="0"/>
                        </a:rPr>
                        <a:t>6</a:t>
                      </a:r>
                    </a:p>
                  </a:txBody>
                  <a:tcPr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800" b="1" i="0" u="none" strike="noStrike" cap="none" normalizeH="0" baseline="0">
                          <a:ln>
                            <a:noFill/>
                          </a:ln>
                          <a:solidFill>
                            <a:srgbClr val="000080"/>
                          </a:solidFill>
                          <a:effectLst/>
                          <a:latin typeface="Arial" charset="0"/>
                        </a:rPr>
                        <a:t>2</a:t>
                      </a:r>
                      <a:r>
                        <a:rPr kumimoji="0" lang="en-US" sz="1800" b="1" i="0" u="none" strike="noStrike" cap="none" normalizeH="0" baseline="30000">
                          <a:ln>
                            <a:noFill/>
                          </a:ln>
                          <a:solidFill>
                            <a:srgbClr val="000080"/>
                          </a:solidFill>
                          <a:effectLst/>
                          <a:latin typeface="Arial" charset="0"/>
                        </a:rPr>
                        <a:t>5</a:t>
                      </a:r>
                    </a:p>
                  </a:txBody>
                  <a:tcPr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800" b="1" i="0" u="none" strike="noStrike" cap="none" normalizeH="0" baseline="0">
                          <a:ln>
                            <a:noFill/>
                          </a:ln>
                          <a:solidFill>
                            <a:srgbClr val="000080"/>
                          </a:solidFill>
                          <a:effectLst/>
                          <a:latin typeface="Arial" charset="0"/>
                        </a:rPr>
                        <a:t>2</a:t>
                      </a:r>
                      <a:r>
                        <a:rPr kumimoji="0" lang="en-US" sz="1800" b="1" i="0" u="none" strike="noStrike" cap="none" normalizeH="0" baseline="30000">
                          <a:ln>
                            <a:noFill/>
                          </a:ln>
                          <a:solidFill>
                            <a:srgbClr val="000080"/>
                          </a:solidFill>
                          <a:effectLst/>
                          <a:latin typeface="Arial" charset="0"/>
                        </a:rPr>
                        <a:t>4</a:t>
                      </a:r>
                    </a:p>
                  </a:txBody>
                  <a:tcPr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800" b="1" i="0" u="none" strike="noStrike" cap="none" normalizeH="0" baseline="0">
                          <a:ln>
                            <a:noFill/>
                          </a:ln>
                          <a:solidFill>
                            <a:srgbClr val="000080"/>
                          </a:solidFill>
                          <a:effectLst/>
                          <a:latin typeface="Arial" charset="0"/>
                        </a:rPr>
                        <a:t>2</a:t>
                      </a:r>
                      <a:r>
                        <a:rPr kumimoji="0" lang="en-US" sz="1800" b="1" i="0" u="none" strike="noStrike" cap="none" normalizeH="0" baseline="30000">
                          <a:ln>
                            <a:noFill/>
                          </a:ln>
                          <a:solidFill>
                            <a:srgbClr val="000080"/>
                          </a:solidFill>
                          <a:effectLst/>
                          <a:latin typeface="Arial" charset="0"/>
                        </a:rPr>
                        <a:t>3</a:t>
                      </a:r>
                    </a:p>
                  </a:txBody>
                  <a:tcPr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800" b="1" i="0" u="none" strike="noStrike" cap="none" normalizeH="0" baseline="0">
                          <a:ln>
                            <a:noFill/>
                          </a:ln>
                          <a:solidFill>
                            <a:srgbClr val="000080"/>
                          </a:solidFill>
                          <a:effectLst/>
                          <a:latin typeface="Arial" charset="0"/>
                        </a:rPr>
                        <a:t>2</a:t>
                      </a:r>
                      <a:r>
                        <a:rPr kumimoji="0" lang="en-US" sz="1800" b="1" i="0" u="none" strike="noStrike" cap="none" normalizeH="0" baseline="30000">
                          <a:ln>
                            <a:noFill/>
                          </a:ln>
                          <a:solidFill>
                            <a:srgbClr val="000080"/>
                          </a:solidFill>
                          <a:effectLst/>
                          <a:latin typeface="Arial" charset="0"/>
                        </a:rPr>
                        <a:t>2</a:t>
                      </a:r>
                    </a:p>
                  </a:txBody>
                  <a:tcPr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800" b="1" i="0" u="none" strike="noStrike" cap="none" normalizeH="0" baseline="0">
                          <a:ln>
                            <a:noFill/>
                          </a:ln>
                          <a:solidFill>
                            <a:srgbClr val="000080"/>
                          </a:solidFill>
                          <a:effectLst/>
                          <a:latin typeface="Arial" charset="0"/>
                        </a:rPr>
                        <a:t>2</a:t>
                      </a:r>
                      <a:r>
                        <a:rPr kumimoji="0" lang="en-US" sz="1800" b="1" i="0" u="none" strike="noStrike" cap="none" normalizeH="0" baseline="30000">
                          <a:ln>
                            <a:noFill/>
                          </a:ln>
                          <a:solidFill>
                            <a:srgbClr val="000080"/>
                          </a:solidFill>
                          <a:effectLst/>
                          <a:latin typeface="Arial" charset="0"/>
                        </a:rPr>
                        <a:t>1</a:t>
                      </a:r>
                    </a:p>
                  </a:txBody>
                  <a:tcPr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50000"/>
                        </a:lnSpc>
                        <a:spcBef>
                          <a:spcPct val="20000"/>
                        </a:spcBef>
                        <a:spcAft>
                          <a:spcPct val="0"/>
                        </a:spcAft>
                        <a:buClr>
                          <a:srgbClr val="000080"/>
                        </a:buClr>
                        <a:buSzTx/>
                        <a:buFont typeface="Wingdings" pitchFamily="2" charset="2"/>
                        <a:buNone/>
                        <a:tabLst/>
                      </a:pPr>
                      <a:r>
                        <a:rPr kumimoji="0" lang="en-US" sz="1800" b="1" i="0" u="none" strike="noStrike" cap="none" normalizeH="0" baseline="0">
                          <a:ln>
                            <a:noFill/>
                          </a:ln>
                          <a:solidFill>
                            <a:srgbClr val="000080"/>
                          </a:solidFill>
                          <a:effectLst/>
                          <a:latin typeface="Arial" charset="0"/>
                        </a:rPr>
                        <a:t>2</a:t>
                      </a:r>
                      <a:r>
                        <a:rPr kumimoji="0" lang="en-US" sz="1800" b="1" i="0" u="none" strike="noStrike" cap="none" normalizeH="0" baseline="30000">
                          <a:ln>
                            <a:noFill/>
                          </a:ln>
                          <a:solidFill>
                            <a:srgbClr val="000080"/>
                          </a:solidFill>
                          <a:effectLst/>
                          <a:latin typeface="Arial" charset="0"/>
                        </a:rPr>
                        <a:t>0</a:t>
                      </a:r>
                    </a:p>
                  </a:txBody>
                  <a:tcPr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568325">
                <a:tc>
                  <a:txBody>
                    <a:bodyPr/>
                    <a:lstStyle/>
                    <a:p>
                      <a:pPr marL="0" marR="0" lvl="0" indent="0" algn="ctr" defTabSz="914400" rtl="0" eaLnBrk="1" fontAlgn="base" latinLnBrk="0" hangingPunct="1">
                        <a:lnSpc>
                          <a:spcPct val="100000"/>
                        </a:lnSpc>
                        <a:spcBef>
                          <a:spcPct val="20000"/>
                        </a:spcBef>
                        <a:spcAft>
                          <a:spcPct val="0"/>
                        </a:spcAft>
                        <a:buClr>
                          <a:srgbClr val="000080"/>
                        </a:buClr>
                        <a:buSzTx/>
                        <a:buFont typeface="Wingdings" pitchFamily="2" charset="2"/>
                        <a:buNone/>
                        <a:tabLst/>
                      </a:pPr>
                      <a:r>
                        <a:rPr kumimoji="0" lang="en-GB" sz="1800" b="1" i="0" u="none" strike="noStrike" cap="none" normalizeH="0" baseline="0">
                          <a:ln>
                            <a:noFill/>
                          </a:ln>
                          <a:solidFill>
                            <a:srgbClr val="000080"/>
                          </a:solidFill>
                          <a:effectLst/>
                          <a:latin typeface="Arial" charset="0"/>
                        </a:rPr>
                        <a:t>Location</a:t>
                      </a:r>
                      <a:endParaRPr kumimoji="0" lang="en-US" sz="1800" b="1" i="0" u="none" strike="noStrike" cap="none" normalizeH="0" baseline="0">
                        <a:ln>
                          <a:noFill/>
                        </a:ln>
                        <a:solidFill>
                          <a:srgbClr val="000080"/>
                        </a:solidFill>
                        <a:effectLst/>
                        <a:latin typeface="Arial" charset="0"/>
                      </a:endParaRPr>
                    </a:p>
                  </a:txBody>
                  <a:tcPr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rgbClr val="000080"/>
                        </a:buClr>
                        <a:buSzTx/>
                        <a:buFont typeface="Wingdings" pitchFamily="2" charset="2"/>
                        <a:buNone/>
                        <a:tabLst/>
                      </a:pPr>
                      <a:r>
                        <a:rPr kumimoji="0" lang="en-GB" sz="1800" b="0" i="0" u="none" strike="noStrike" cap="none" normalizeH="0" baseline="0">
                          <a:ln>
                            <a:noFill/>
                          </a:ln>
                          <a:solidFill>
                            <a:srgbClr val="000080"/>
                          </a:solidFill>
                          <a:effectLst/>
                          <a:latin typeface="Arial" charset="0"/>
                        </a:rPr>
                        <a:t>1</a:t>
                      </a:r>
                      <a:endParaRPr kumimoji="0" lang="en-US" sz="1800" b="0" i="0" u="none" strike="noStrike" cap="none" normalizeH="0" baseline="0">
                        <a:ln>
                          <a:noFill/>
                        </a:ln>
                        <a:solidFill>
                          <a:srgbClr val="000080"/>
                        </a:solidFill>
                        <a:effectLst/>
                        <a:latin typeface="Arial" charset="0"/>
                      </a:endParaRPr>
                    </a:p>
                  </a:txBody>
                  <a:tcPr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rgbClr val="000080"/>
                        </a:buClr>
                        <a:buSzTx/>
                        <a:buFont typeface="Wingdings" pitchFamily="2" charset="2"/>
                        <a:buNone/>
                        <a:tabLst/>
                      </a:pPr>
                      <a:r>
                        <a:rPr kumimoji="0" lang="en-GB" sz="1800" b="0" i="0" u="none" strike="noStrike" cap="none" normalizeH="0" baseline="0">
                          <a:ln>
                            <a:noFill/>
                          </a:ln>
                          <a:solidFill>
                            <a:srgbClr val="000080"/>
                          </a:solidFill>
                          <a:effectLst/>
                          <a:latin typeface="Arial" charset="0"/>
                        </a:rPr>
                        <a:t>1</a:t>
                      </a:r>
                      <a:endParaRPr kumimoji="0" lang="en-US" sz="1800" b="0" i="0" u="none" strike="noStrike" cap="none" normalizeH="0" baseline="0">
                        <a:ln>
                          <a:noFill/>
                        </a:ln>
                        <a:solidFill>
                          <a:srgbClr val="000080"/>
                        </a:solidFill>
                        <a:effectLst/>
                        <a:latin typeface="Arial" charset="0"/>
                      </a:endParaRPr>
                    </a:p>
                  </a:txBody>
                  <a:tcPr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rgbClr val="000080"/>
                        </a:buClr>
                        <a:buSzTx/>
                        <a:buFont typeface="Wingdings" pitchFamily="2" charset="2"/>
                        <a:buNone/>
                        <a:tabLst/>
                      </a:pPr>
                      <a:r>
                        <a:rPr kumimoji="0" lang="en-GB" sz="1800" b="0" i="0" u="none" strike="noStrike" cap="none" normalizeH="0" baseline="0">
                          <a:ln>
                            <a:noFill/>
                          </a:ln>
                          <a:solidFill>
                            <a:srgbClr val="000080"/>
                          </a:solidFill>
                          <a:effectLst/>
                          <a:latin typeface="Arial" charset="0"/>
                        </a:rPr>
                        <a:t>0</a:t>
                      </a:r>
                      <a:endParaRPr kumimoji="0" lang="en-US" sz="1800" b="0" i="0" u="none" strike="noStrike" cap="none" normalizeH="0" baseline="0">
                        <a:ln>
                          <a:noFill/>
                        </a:ln>
                        <a:solidFill>
                          <a:srgbClr val="000080"/>
                        </a:solidFill>
                        <a:effectLst/>
                        <a:latin typeface="Arial" charset="0"/>
                      </a:endParaRPr>
                    </a:p>
                  </a:txBody>
                  <a:tcPr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rgbClr val="000080"/>
                        </a:buClr>
                        <a:buSzTx/>
                        <a:buFont typeface="Wingdings" pitchFamily="2" charset="2"/>
                        <a:buNone/>
                        <a:tabLst/>
                      </a:pPr>
                      <a:r>
                        <a:rPr kumimoji="0" lang="en-GB" sz="1800" b="0" i="0" u="none" strike="noStrike" cap="none" normalizeH="0" baseline="0">
                          <a:ln>
                            <a:noFill/>
                          </a:ln>
                          <a:solidFill>
                            <a:srgbClr val="000080"/>
                          </a:solidFill>
                          <a:effectLst/>
                          <a:latin typeface="Arial" charset="0"/>
                        </a:rPr>
                        <a:t>1</a:t>
                      </a:r>
                      <a:endParaRPr kumimoji="0" lang="en-US" sz="1800" b="0" i="0" u="none" strike="noStrike" cap="none" normalizeH="0" baseline="0">
                        <a:ln>
                          <a:noFill/>
                        </a:ln>
                        <a:solidFill>
                          <a:srgbClr val="000080"/>
                        </a:solidFill>
                        <a:effectLst/>
                        <a:latin typeface="Arial" charset="0"/>
                      </a:endParaRPr>
                    </a:p>
                  </a:txBody>
                  <a:tcPr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rgbClr val="000080"/>
                        </a:buClr>
                        <a:buSzTx/>
                        <a:buFont typeface="Wingdings" pitchFamily="2" charset="2"/>
                        <a:buNone/>
                        <a:tabLst/>
                      </a:pPr>
                      <a:r>
                        <a:rPr kumimoji="0" lang="en-GB" sz="1800" b="0" i="0" u="none" strike="noStrike" cap="none" normalizeH="0" baseline="0">
                          <a:ln>
                            <a:noFill/>
                          </a:ln>
                          <a:solidFill>
                            <a:srgbClr val="000080"/>
                          </a:solidFill>
                          <a:effectLst/>
                          <a:latin typeface="Arial" charset="0"/>
                        </a:rPr>
                        <a:t>0</a:t>
                      </a:r>
                      <a:endParaRPr kumimoji="0" lang="en-US" sz="1800" b="0" i="0" u="none" strike="noStrike" cap="none" normalizeH="0" baseline="0">
                        <a:ln>
                          <a:noFill/>
                        </a:ln>
                        <a:solidFill>
                          <a:srgbClr val="000080"/>
                        </a:solidFill>
                        <a:effectLst/>
                        <a:latin typeface="Arial" charset="0"/>
                      </a:endParaRPr>
                    </a:p>
                  </a:txBody>
                  <a:tcPr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rgbClr val="000080"/>
                        </a:buClr>
                        <a:buSzTx/>
                        <a:buFont typeface="Wingdings" pitchFamily="2" charset="2"/>
                        <a:buNone/>
                        <a:tabLst/>
                      </a:pPr>
                      <a:r>
                        <a:rPr kumimoji="0" lang="en-GB" sz="1800" b="0" i="0" u="none" strike="noStrike" cap="none" normalizeH="0" baseline="0">
                          <a:ln>
                            <a:noFill/>
                          </a:ln>
                          <a:solidFill>
                            <a:srgbClr val="000080"/>
                          </a:solidFill>
                          <a:effectLst/>
                          <a:latin typeface="Arial" charset="0"/>
                        </a:rPr>
                        <a:t>1</a:t>
                      </a:r>
                      <a:endParaRPr kumimoji="0" lang="en-US" sz="1800" b="0" i="0" u="none" strike="noStrike" cap="none" normalizeH="0" baseline="0">
                        <a:ln>
                          <a:noFill/>
                        </a:ln>
                        <a:solidFill>
                          <a:srgbClr val="000080"/>
                        </a:solidFill>
                        <a:effectLst/>
                        <a:latin typeface="Arial" charset="0"/>
                      </a:endParaRPr>
                    </a:p>
                  </a:txBody>
                  <a:tcPr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rgbClr val="000080"/>
                        </a:buClr>
                        <a:buSzTx/>
                        <a:buFont typeface="Wingdings" pitchFamily="2" charset="2"/>
                        <a:buNone/>
                        <a:tabLst/>
                      </a:pPr>
                      <a:r>
                        <a:rPr kumimoji="0" lang="en-GB" sz="1800" b="0" i="0" u="none" strike="noStrike" cap="none" normalizeH="0" baseline="0">
                          <a:ln>
                            <a:noFill/>
                          </a:ln>
                          <a:solidFill>
                            <a:srgbClr val="000080"/>
                          </a:solidFill>
                          <a:effectLst/>
                          <a:latin typeface="Arial" charset="0"/>
                        </a:rPr>
                        <a:t>1</a:t>
                      </a:r>
                      <a:endParaRPr kumimoji="0" lang="en-US" sz="1800" b="0" i="0" u="none" strike="noStrike" cap="none" normalizeH="0" baseline="0">
                        <a:ln>
                          <a:noFill/>
                        </a:ln>
                        <a:solidFill>
                          <a:srgbClr val="000080"/>
                        </a:solidFill>
                        <a:effectLst/>
                        <a:latin typeface="Arial" charset="0"/>
                      </a:endParaRPr>
                    </a:p>
                  </a:txBody>
                  <a:tcPr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rgbClr val="000080"/>
                        </a:buClr>
                        <a:buSzTx/>
                        <a:buFont typeface="Wingdings" pitchFamily="2" charset="2"/>
                        <a:buNone/>
                        <a:tabLst/>
                      </a:pPr>
                      <a:r>
                        <a:rPr kumimoji="0" lang="en-GB" sz="1800" b="0" i="0" u="none" strike="noStrike" cap="none" normalizeH="0" baseline="0">
                          <a:ln>
                            <a:noFill/>
                          </a:ln>
                          <a:solidFill>
                            <a:srgbClr val="000080"/>
                          </a:solidFill>
                          <a:effectLst/>
                          <a:latin typeface="Arial" charset="0"/>
                        </a:rPr>
                        <a:t>0</a:t>
                      </a:r>
                      <a:endParaRPr kumimoji="0" lang="en-US" sz="1800" b="0" i="0" u="none" strike="noStrike" cap="none" normalizeH="0" baseline="0">
                        <a:ln>
                          <a:noFill/>
                        </a:ln>
                        <a:solidFill>
                          <a:srgbClr val="000080"/>
                        </a:solidFill>
                        <a:effectLst/>
                        <a:latin typeface="Arial" charset="0"/>
                      </a:endParaRPr>
                    </a:p>
                  </a:txBody>
                  <a:tcPr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533400">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rgbClr val="000080"/>
                          </a:solidFill>
                          <a:effectLst/>
                          <a:latin typeface="Arial" charset="0"/>
                          <a:ea typeface="SimSun" pitchFamily="2" charset="-122"/>
                          <a:cs typeface="Times New Roman" pitchFamily="18" charset="0"/>
                        </a:rPr>
                        <a:t>Value</a:t>
                      </a:r>
                      <a:endParaRPr kumimoji="0" lang="en-US" sz="1800" b="0" i="0" u="none" strike="noStrike" cap="none" normalizeH="0" baseline="0">
                        <a:ln>
                          <a:noFill/>
                        </a:ln>
                        <a:solidFill>
                          <a:schemeClr val="tx1"/>
                        </a:solidFill>
                        <a:effectLst/>
                        <a:latin typeface="Arial" charset="0"/>
                        <a:ea typeface="SimSun" pitchFamily="2" charset="-122"/>
                        <a:cs typeface="Times New Roman" pitchFamily="18" charset="0"/>
                      </a:endParaRPr>
                    </a:p>
                  </a:txBody>
                  <a:tcPr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rgbClr val="000080"/>
                          </a:solidFill>
                          <a:effectLst/>
                          <a:latin typeface="Arial" charset="0"/>
                          <a:ea typeface="SimSun" pitchFamily="2" charset="-122"/>
                          <a:cs typeface="Times New Roman" pitchFamily="18" charset="0"/>
                        </a:rPr>
                        <a:t>128</a:t>
                      </a:r>
                      <a:endParaRPr kumimoji="0" lang="en-US" sz="1800" b="0" i="0" u="none" strike="noStrike" cap="none" normalizeH="0" baseline="0">
                        <a:ln>
                          <a:noFill/>
                        </a:ln>
                        <a:solidFill>
                          <a:schemeClr val="tx1"/>
                        </a:solidFill>
                        <a:effectLst/>
                        <a:latin typeface="Arial" charset="0"/>
                        <a:ea typeface="SimSun" pitchFamily="2" charset="-122"/>
                        <a:cs typeface="Times New Roman" pitchFamily="18" charset="0"/>
                      </a:endParaRPr>
                    </a:p>
                  </a:txBody>
                  <a:tcPr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rgbClr val="000080"/>
                          </a:solidFill>
                          <a:effectLst/>
                          <a:latin typeface="Arial" charset="0"/>
                          <a:ea typeface="SimSun" pitchFamily="2" charset="-122"/>
                          <a:cs typeface="Times New Roman" pitchFamily="18" charset="0"/>
                        </a:rPr>
                        <a:t>64</a:t>
                      </a:r>
                      <a:endParaRPr kumimoji="0" lang="en-US" sz="1800" b="0" i="0" u="none" strike="noStrike" cap="none" normalizeH="0" baseline="0">
                        <a:ln>
                          <a:noFill/>
                        </a:ln>
                        <a:solidFill>
                          <a:schemeClr val="tx1"/>
                        </a:solidFill>
                        <a:effectLst/>
                        <a:latin typeface="Arial" charset="0"/>
                        <a:ea typeface="SimSun" pitchFamily="2" charset="-122"/>
                        <a:cs typeface="Times New Roman" pitchFamily="18" charset="0"/>
                      </a:endParaRPr>
                    </a:p>
                  </a:txBody>
                  <a:tcPr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rgbClr val="000080"/>
                          </a:solidFill>
                          <a:effectLst/>
                          <a:latin typeface="Arial" charset="0"/>
                          <a:ea typeface="SimSun" pitchFamily="2" charset="-122"/>
                          <a:cs typeface="Times New Roman" pitchFamily="18" charset="0"/>
                        </a:rPr>
                        <a:t>32</a:t>
                      </a:r>
                      <a:endParaRPr kumimoji="0" lang="en-US" sz="1800" b="0" i="0" u="none" strike="noStrike" cap="none" normalizeH="0" baseline="0">
                        <a:ln>
                          <a:noFill/>
                        </a:ln>
                        <a:solidFill>
                          <a:schemeClr val="tx1"/>
                        </a:solidFill>
                        <a:effectLst/>
                        <a:latin typeface="Arial" charset="0"/>
                        <a:ea typeface="SimSun" pitchFamily="2" charset="-122"/>
                        <a:cs typeface="Times New Roman" pitchFamily="18" charset="0"/>
                      </a:endParaRPr>
                    </a:p>
                  </a:txBody>
                  <a:tcPr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rgbClr val="000080"/>
                          </a:solidFill>
                          <a:effectLst/>
                          <a:latin typeface="Arial" charset="0"/>
                          <a:ea typeface="SimSun" pitchFamily="2" charset="-122"/>
                          <a:cs typeface="Times New Roman" pitchFamily="18" charset="0"/>
                        </a:rPr>
                        <a:t>16</a:t>
                      </a:r>
                      <a:endParaRPr kumimoji="0" lang="en-US" sz="1800" b="0" i="0" u="none" strike="noStrike" cap="none" normalizeH="0" baseline="0">
                        <a:ln>
                          <a:noFill/>
                        </a:ln>
                        <a:solidFill>
                          <a:schemeClr val="tx1"/>
                        </a:solidFill>
                        <a:effectLst/>
                        <a:latin typeface="Arial" charset="0"/>
                        <a:ea typeface="SimSun" pitchFamily="2" charset="-122"/>
                        <a:cs typeface="Times New Roman" pitchFamily="18" charset="0"/>
                      </a:endParaRPr>
                    </a:p>
                  </a:txBody>
                  <a:tcPr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rgbClr val="000080"/>
                          </a:solidFill>
                          <a:effectLst/>
                          <a:latin typeface="Arial" charset="0"/>
                          <a:ea typeface="SimSun" pitchFamily="2" charset="-122"/>
                          <a:cs typeface="Times New Roman" pitchFamily="18" charset="0"/>
                        </a:rPr>
                        <a:t>8</a:t>
                      </a:r>
                      <a:endParaRPr kumimoji="0" lang="en-US" sz="1800" b="0" i="0" u="none" strike="noStrike" cap="none" normalizeH="0" baseline="0">
                        <a:ln>
                          <a:noFill/>
                        </a:ln>
                        <a:solidFill>
                          <a:schemeClr val="tx1"/>
                        </a:solidFill>
                        <a:effectLst/>
                        <a:latin typeface="Arial" charset="0"/>
                        <a:ea typeface="SimSun" pitchFamily="2" charset="-122"/>
                        <a:cs typeface="Times New Roman" pitchFamily="18" charset="0"/>
                      </a:endParaRPr>
                    </a:p>
                  </a:txBody>
                  <a:tcPr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rgbClr val="000080"/>
                          </a:solidFill>
                          <a:effectLst/>
                          <a:latin typeface="Arial" charset="0"/>
                          <a:ea typeface="SimSun" pitchFamily="2" charset="-122"/>
                          <a:cs typeface="Times New Roman" pitchFamily="18" charset="0"/>
                        </a:rPr>
                        <a:t>4</a:t>
                      </a:r>
                      <a:endParaRPr kumimoji="0" lang="en-US" sz="1800" b="0" i="0" u="none" strike="noStrike" cap="none" normalizeH="0" baseline="0">
                        <a:ln>
                          <a:noFill/>
                        </a:ln>
                        <a:solidFill>
                          <a:schemeClr val="tx1"/>
                        </a:solidFill>
                        <a:effectLst/>
                        <a:latin typeface="Arial" charset="0"/>
                        <a:ea typeface="SimSun" pitchFamily="2" charset="-122"/>
                        <a:cs typeface="Times New Roman" pitchFamily="18" charset="0"/>
                      </a:endParaRPr>
                    </a:p>
                  </a:txBody>
                  <a:tcPr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rgbClr val="000080"/>
                          </a:solidFill>
                          <a:effectLst/>
                          <a:latin typeface="Arial" charset="0"/>
                          <a:ea typeface="SimSun" pitchFamily="2" charset="-122"/>
                          <a:cs typeface="Times New Roman" pitchFamily="18" charset="0"/>
                        </a:rPr>
                        <a:t>2</a:t>
                      </a:r>
                      <a:endParaRPr kumimoji="0" lang="en-US" sz="1800" b="0" i="0" u="none" strike="noStrike" cap="none" normalizeH="0" baseline="0">
                        <a:ln>
                          <a:noFill/>
                        </a:ln>
                        <a:solidFill>
                          <a:schemeClr val="tx1"/>
                        </a:solidFill>
                        <a:effectLst/>
                        <a:latin typeface="Arial" charset="0"/>
                        <a:ea typeface="SimSun" pitchFamily="2" charset="-122"/>
                        <a:cs typeface="Times New Roman" pitchFamily="18" charset="0"/>
                      </a:endParaRPr>
                    </a:p>
                  </a:txBody>
                  <a:tcPr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rgbClr val="000080"/>
                          </a:solidFill>
                          <a:effectLst/>
                          <a:latin typeface="Arial" charset="0"/>
                          <a:ea typeface="SimSun" pitchFamily="2" charset="-122"/>
                          <a:cs typeface="Times New Roman" pitchFamily="18" charset="0"/>
                        </a:rPr>
                        <a:t>1</a:t>
                      </a:r>
                      <a:endParaRPr kumimoji="0" lang="en-US" sz="1800" b="0" i="0" u="none" strike="noStrike" cap="none" normalizeH="0" baseline="0">
                        <a:ln>
                          <a:noFill/>
                        </a:ln>
                        <a:solidFill>
                          <a:schemeClr val="tx1"/>
                        </a:solidFill>
                        <a:effectLst/>
                        <a:latin typeface="Arial" charset="0"/>
                        <a:ea typeface="SimSun" pitchFamily="2" charset="-122"/>
                        <a:cs typeface="Times New Roman" pitchFamily="18" charset="0"/>
                      </a:endParaRPr>
                    </a:p>
                  </a:txBody>
                  <a:tcPr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534988">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rgbClr val="000080"/>
                          </a:solidFill>
                          <a:effectLst/>
                          <a:latin typeface="Arial" charset="0"/>
                          <a:ea typeface="SimSun" pitchFamily="2" charset="-122"/>
                          <a:cs typeface="Times New Roman" pitchFamily="18" charset="0"/>
                        </a:rPr>
                        <a:t>Evaluate</a:t>
                      </a:r>
                      <a:endParaRPr kumimoji="0" lang="en-US" sz="1800" b="0" i="0" u="none" strike="noStrike" cap="none" normalizeH="0" baseline="0">
                        <a:ln>
                          <a:noFill/>
                        </a:ln>
                        <a:solidFill>
                          <a:schemeClr val="tx1"/>
                        </a:solidFill>
                        <a:effectLst/>
                        <a:latin typeface="Arial" charset="0"/>
                        <a:ea typeface="SimSun" pitchFamily="2" charset="-122"/>
                        <a:cs typeface="Times New Roman" pitchFamily="18" charset="0"/>
                      </a:endParaRPr>
                    </a:p>
                  </a:txBody>
                  <a:tcPr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rgbClr val="E80000"/>
                          </a:solidFill>
                          <a:effectLst/>
                          <a:latin typeface="Arial" charset="0"/>
                          <a:ea typeface="SimSun" pitchFamily="2" charset="-122"/>
                          <a:cs typeface="Times New Roman" pitchFamily="18" charset="0"/>
                        </a:rPr>
                        <a:t>1 x 128</a:t>
                      </a:r>
                      <a:endParaRPr kumimoji="0" lang="en-US" sz="1800" b="0" i="0" u="none" strike="noStrike" cap="none" normalizeH="0" baseline="0">
                        <a:ln>
                          <a:noFill/>
                        </a:ln>
                        <a:solidFill>
                          <a:schemeClr val="tx1"/>
                        </a:solidFill>
                        <a:effectLst/>
                        <a:latin typeface="Arial" charset="0"/>
                        <a:ea typeface="SimSun" pitchFamily="2" charset="-122"/>
                        <a:cs typeface="Times New Roman" pitchFamily="18" charset="0"/>
                      </a:endParaRPr>
                    </a:p>
                  </a:txBody>
                  <a:tcPr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rgbClr val="E80000"/>
                          </a:solidFill>
                          <a:effectLst/>
                          <a:latin typeface="Arial" charset="0"/>
                          <a:ea typeface="SimSun" pitchFamily="2" charset="-122"/>
                          <a:cs typeface="Times New Roman" pitchFamily="18" charset="0"/>
                        </a:rPr>
                        <a:t>1 x 64</a:t>
                      </a:r>
                      <a:endParaRPr kumimoji="0" lang="en-US" sz="1800" b="0" i="0" u="none" strike="noStrike" cap="none" normalizeH="0" baseline="0">
                        <a:ln>
                          <a:noFill/>
                        </a:ln>
                        <a:solidFill>
                          <a:schemeClr val="tx1"/>
                        </a:solidFill>
                        <a:effectLst/>
                        <a:latin typeface="Arial" charset="0"/>
                        <a:ea typeface="SimSun" pitchFamily="2" charset="-122"/>
                        <a:cs typeface="Times New Roman" pitchFamily="18" charset="0"/>
                      </a:endParaRPr>
                    </a:p>
                  </a:txBody>
                  <a:tcPr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rgbClr val="000080"/>
                          </a:solidFill>
                          <a:effectLst/>
                          <a:latin typeface="Arial" charset="0"/>
                          <a:ea typeface="SimSun" pitchFamily="2" charset="-122"/>
                          <a:cs typeface="Times New Roman" pitchFamily="18" charset="0"/>
                        </a:rPr>
                        <a:t>0 x 32</a:t>
                      </a:r>
                      <a:endParaRPr kumimoji="0" lang="en-US" sz="1800" b="0" i="0" u="none" strike="noStrike" cap="none" normalizeH="0" baseline="0">
                        <a:ln>
                          <a:noFill/>
                        </a:ln>
                        <a:solidFill>
                          <a:schemeClr val="tx1"/>
                        </a:solidFill>
                        <a:effectLst/>
                        <a:latin typeface="Arial" charset="0"/>
                        <a:ea typeface="SimSun" pitchFamily="2" charset="-122"/>
                        <a:cs typeface="Times New Roman" pitchFamily="18" charset="0"/>
                      </a:endParaRPr>
                    </a:p>
                  </a:txBody>
                  <a:tcPr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rgbClr val="E80000"/>
                          </a:solidFill>
                          <a:effectLst/>
                          <a:latin typeface="Arial" charset="0"/>
                          <a:ea typeface="SimSun" pitchFamily="2" charset="-122"/>
                          <a:cs typeface="Times New Roman" pitchFamily="18" charset="0"/>
                        </a:rPr>
                        <a:t>1 x16</a:t>
                      </a:r>
                      <a:endParaRPr kumimoji="0" lang="en-US" sz="1800" b="0" i="0" u="none" strike="noStrike" cap="none" normalizeH="0" baseline="0">
                        <a:ln>
                          <a:noFill/>
                        </a:ln>
                        <a:solidFill>
                          <a:schemeClr val="tx1"/>
                        </a:solidFill>
                        <a:effectLst/>
                        <a:latin typeface="Arial" charset="0"/>
                        <a:ea typeface="SimSun" pitchFamily="2" charset="-122"/>
                        <a:cs typeface="Times New Roman" pitchFamily="18" charset="0"/>
                      </a:endParaRPr>
                    </a:p>
                  </a:txBody>
                  <a:tcPr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rgbClr val="000080"/>
                          </a:solidFill>
                          <a:effectLst/>
                          <a:latin typeface="Arial" charset="0"/>
                          <a:ea typeface="SimSun" pitchFamily="2" charset="-122"/>
                          <a:cs typeface="Times New Roman" pitchFamily="18" charset="0"/>
                        </a:rPr>
                        <a:t>0 x 8</a:t>
                      </a:r>
                      <a:endParaRPr kumimoji="0" lang="en-US" sz="1800" b="0" i="0" u="none" strike="noStrike" cap="none" normalizeH="0" baseline="0">
                        <a:ln>
                          <a:noFill/>
                        </a:ln>
                        <a:solidFill>
                          <a:schemeClr val="tx1"/>
                        </a:solidFill>
                        <a:effectLst/>
                        <a:latin typeface="Arial" charset="0"/>
                        <a:ea typeface="SimSun" pitchFamily="2" charset="-122"/>
                        <a:cs typeface="Times New Roman" pitchFamily="18" charset="0"/>
                      </a:endParaRPr>
                    </a:p>
                  </a:txBody>
                  <a:tcPr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rgbClr val="E80000"/>
                          </a:solidFill>
                          <a:effectLst/>
                          <a:latin typeface="Arial" charset="0"/>
                          <a:ea typeface="SimSun" pitchFamily="2" charset="-122"/>
                          <a:cs typeface="Times New Roman" pitchFamily="18" charset="0"/>
                        </a:rPr>
                        <a:t>1 x 4</a:t>
                      </a:r>
                      <a:endParaRPr kumimoji="0" lang="en-US" sz="1800" b="0" i="0" u="none" strike="noStrike" cap="none" normalizeH="0" baseline="0">
                        <a:ln>
                          <a:noFill/>
                        </a:ln>
                        <a:solidFill>
                          <a:schemeClr val="tx1"/>
                        </a:solidFill>
                        <a:effectLst/>
                        <a:latin typeface="Arial" charset="0"/>
                        <a:ea typeface="SimSun" pitchFamily="2" charset="-122"/>
                        <a:cs typeface="Times New Roman" pitchFamily="18" charset="0"/>
                      </a:endParaRPr>
                    </a:p>
                  </a:txBody>
                  <a:tcPr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rgbClr val="E80000"/>
                          </a:solidFill>
                          <a:effectLst/>
                          <a:latin typeface="Arial" charset="0"/>
                          <a:ea typeface="SimSun" pitchFamily="2" charset="-122"/>
                          <a:cs typeface="Times New Roman" pitchFamily="18" charset="0"/>
                        </a:rPr>
                        <a:t>1 x 2</a:t>
                      </a:r>
                      <a:endParaRPr kumimoji="0" lang="en-US" sz="1800" b="0" i="0" u="none" strike="noStrike" cap="none" normalizeH="0" baseline="0">
                        <a:ln>
                          <a:noFill/>
                        </a:ln>
                        <a:solidFill>
                          <a:schemeClr val="tx1"/>
                        </a:solidFill>
                        <a:effectLst/>
                        <a:latin typeface="Arial" charset="0"/>
                        <a:ea typeface="SimSun" pitchFamily="2" charset="-122"/>
                        <a:cs typeface="Times New Roman" pitchFamily="18" charset="0"/>
                      </a:endParaRPr>
                    </a:p>
                  </a:txBody>
                  <a:tcPr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rgbClr val="000080"/>
                          </a:solidFill>
                          <a:effectLst/>
                          <a:latin typeface="Arial" charset="0"/>
                          <a:ea typeface="SimSun" pitchFamily="2" charset="-122"/>
                          <a:cs typeface="Times New Roman" pitchFamily="18" charset="0"/>
                        </a:rPr>
                        <a:t>0 x 1</a:t>
                      </a:r>
                      <a:endParaRPr kumimoji="0" lang="en-US" sz="1800" b="0" i="0" u="none" strike="noStrike" cap="none" normalizeH="0" baseline="0">
                        <a:ln>
                          <a:noFill/>
                        </a:ln>
                        <a:solidFill>
                          <a:schemeClr val="tx1"/>
                        </a:solidFill>
                        <a:effectLst/>
                        <a:latin typeface="Arial" charset="0"/>
                        <a:ea typeface="SimSun" pitchFamily="2" charset="-122"/>
                        <a:cs typeface="Times New Roman" pitchFamily="18" charset="0"/>
                      </a:endParaRPr>
                    </a:p>
                  </a:txBody>
                  <a:tcPr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800100">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a:ln>
                            <a:noFill/>
                          </a:ln>
                          <a:solidFill>
                            <a:srgbClr val="FF9F11"/>
                          </a:solidFill>
                          <a:effectLst/>
                          <a:latin typeface="Arial" charset="0"/>
                          <a:ea typeface="SimSun" pitchFamily="2" charset="-122"/>
                          <a:cs typeface="Times New Roman" pitchFamily="18" charset="0"/>
                        </a:rPr>
                        <a:t>Sum for Base 10</a:t>
                      </a:r>
                      <a:endParaRPr kumimoji="0" lang="en-US" sz="1800" b="1" i="0" u="none" strike="noStrike" cap="none" normalizeH="0" baseline="0">
                        <a:ln>
                          <a:noFill/>
                        </a:ln>
                        <a:solidFill>
                          <a:schemeClr val="tx1"/>
                        </a:solidFill>
                        <a:effectLst/>
                        <a:latin typeface="Arial" charset="0"/>
                        <a:ea typeface="SimSun" pitchFamily="2" charset="-122"/>
                        <a:cs typeface="Times New Roman" pitchFamily="18" charset="0"/>
                      </a:endParaRPr>
                    </a:p>
                  </a:txBody>
                  <a:tcPr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a:ln>
                            <a:noFill/>
                          </a:ln>
                          <a:solidFill>
                            <a:srgbClr val="FF9F11"/>
                          </a:solidFill>
                          <a:effectLst/>
                          <a:latin typeface="Arial" charset="0"/>
                          <a:ea typeface="SimSun" pitchFamily="2" charset="-122"/>
                          <a:cs typeface="Times New Roman" pitchFamily="18" charset="0"/>
                        </a:rPr>
                        <a:t>128</a:t>
                      </a:r>
                      <a:endParaRPr kumimoji="0" lang="en-US" sz="1800" b="1" i="0" u="none" strike="noStrike" cap="none" normalizeH="0" baseline="0">
                        <a:ln>
                          <a:noFill/>
                        </a:ln>
                        <a:solidFill>
                          <a:schemeClr val="tx1"/>
                        </a:solidFill>
                        <a:effectLst/>
                        <a:latin typeface="Arial" charset="0"/>
                        <a:ea typeface="SimSun" pitchFamily="2" charset="-122"/>
                        <a:cs typeface="Times New Roman" pitchFamily="18" charset="0"/>
                      </a:endParaRPr>
                    </a:p>
                  </a:txBody>
                  <a:tcPr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a:ln>
                            <a:noFill/>
                          </a:ln>
                          <a:solidFill>
                            <a:srgbClr val="FF9F11"/>
                          </a:solidFill>
                          <a:effectLst/>
                          <a:latin typeface="Arial" charset="0"/>
                          <a:ea typeface="SimSun" pitchFamily="2" charset="-122"/>
                          <a:cs typeface="Times New Roman" pitchFamily="18" charset="0"/>
                        </a:rPr>
                        <a:t>64</a:t>
                      </a:r>
                      <a:endParaRPr kumimoji="0" lang="en-US" sz="1800" b="1" i="0" u="none" strike="noStrike" cap="none" normalizeH="0" baseline="0">
                        <a:ln>
                          <a:noFill/>
                        </a:ln>
                        <a:solidFill>
                          <a:schemeClr val="tx1"/>
                        </a:solidFill>
                        <a:effectLst/>
                        <a:latin typeface="Arial" charset="0"/>
                        <a:ea typeface="SimSun" pitchFamily="2" charset="-122"/>
                        <a:cs typeface="Times New Roman" pitchFamily="18" charset="0"/>
                      </a:endParaRPr>
                    </a:p>
                  </a:txBody>
                  <a:tcPr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a:ln>
                            <a:noFill/>
                          </a:ln>
                          <a:solidFill>
                            <a:srgbClr val="FF9F11"/>
                          </a:solidFill>
                          <a:effectLst/>
                          <a:latin typeface="Arial" charset="0"/>
                          <a:ea typeface="SimSun" pitchFamily="2" charset="-122"/>
                          <a:cs typeface="Times New Roman" pitchFamily="18" charset="0"/>
                        </a:rPr>
                        <a:t>0</a:t>
                      </a:r>
                      <a:endParaRPr kumimoji="0" lang="en-US" sz="1800" b="1" i="0" u="none" strike="noStrike" cap="none" normalizeH="0" baseline="0">
                        <a:ln>
                          <a:noFill/>
                        </a:ln>
                        <a:solidFill>
                          <a:schemeClr val="tx1"/>
                        </a:solidFill>
                        <a:effectLst/>
                        <a:latin typeface="Arial" charset="0"/>
                        <a:ea typeface="SimSun" pitchFamily="2" charset="-122"/>
                        <a:cs typeface="Times New Roman" pitchFamily="18" charset="0"/>
                      </a:endParaRPr>
                    </a:p>
                  </a:txBody>
                  <a:tcPr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a:ln>
                            <a:noFill/>
                          </a:ln>
                          <a:solidFill>
                            <a:srgbClr val="FF9F11"/>
                          </a:solidFill>
                          <a:effectLst/>
                          <a:latin typeface="Arial" charset="0"/>
                          <a:ea typeface="SimSun" pitchFamily="2" charset="-122"/>
                          <a:cs typeface="Times New Roman" pitchFamily="18" charset="0"/>
                        </a:rPr>
                        <a:t>16</a:t>
                      </a:r>
                      <a:endParaRPr kumimoji="0" lang="en-US" sz="1800" b="1" i="0" u="none" strike="noStrike" cap="none" normalizeH="0" baseline="0">
                        <a:ln>
                          <a:noFill/>
                        </a:ln>
                        <a:solidFill>
                          <a:schemeClr val="tx1"/>
                        </a:solidFill>
                        <a:effectLst/>
                        <a:latin typeface="Arial" charset="0"/>
                        <a:ea typeface="SimSun" pitchFamily="2" charset="-122"/>
                        <a:cs typeface="Times New Roman" pitchFamily="18" charset="0"/>
                      </a:endParaRPr>
                    </a:p>
                  </a:txBody>
                  <a:tcPr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a:ln>
                            <a:noFill/>
                          </a:ln>
                          <a:solidFill>
                            <a:srgbClr val="FF9F11"/>
                          </a:solidFill>
                          <a:effectLst/>
                          <a:latin typeface="Arial" charset="0"/>
                          <a:ea typeface="SimSun" pitchFamily="2" charset="-122"/>
                          <a:cs typeface="Times New Roman" pitchFamily="18" charset="0"/>
                        </a:rPr>
                        <a:t>0</a:t>
                      </a:r>
                      <a:endParaRPr kumimoji="0" lang="en-US" sz="1800" b="1" i="0" u="none" strike="noStrike" cap="none" normalizeH="0" baseline="0">
                        <a:ln>
                          <a:noFill/>
                        </a:ln>
                        <a:solidFill>
                          <a:schemeClr val="tx1"/>
                        </a:solidFill>
                        <a:effectLst/>
                        <a:latin typeface="Arial" charset="0"/>
                        <a:ea typeface="SimSun" pitchFamily="2" charset="-122"/>
                        <a:cs typeface="Times New Roman" pitchFamily="18" charset="0"/>
                      </a:endParaRPr>
                    </a:p>
                  </a:txBody>
                  <a:tcPr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a:ln>
                            <a:noFill/>
                          </a:ln>
                          <a:solidFill>
                            <a:srgbClr val="FF9F11"/>
                          </a:solidFill>
                          <a:effectLst/>
                          <a:latin typeface="Arial" charset="0"/>
                          <a:ea typeface="SimSun" pitchFamily="2" charset="-122"/>
                          <a:cs typeface="Times New Roman" pitchFamily="18" charset="0"/>
                        </a:rPr>
                        <a:t>4</a:t>
                      </a:r>
                      <a:endParaRPr kumimoji="0" lang="en-US" sz="1800" b="1" i="0" u="none" strike="noStrike" cap="none" normalizeH="0" baseline="0">
                        <a:ln>
                          <a:noFill/>
                        </a:ln>
                        <a:solidFill>
                          <a:schemeClr val="tx1"/>
                        </a:solidFill>
                        <a:effectLst/>
                        <a:latin typeface="Arial" charset="0"/>
                        <a:ea typeface="SimSun" pitchFamily="2" charset="-122"/>
                        <a:cs typeface="Times New Roman" pitchFamily="18" charset="0"/>
                      </a:endParaRPr>
                    </a:p>
                  </a:txBody>
                  <a:tcPr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a:ln>
                            <a:noFill/>
                          </a:ln>
                          <a:solidFill>
                            <a:srgbClr val="FF9F11"/>
                          </a:solidFill>
                          <a:effectLst/>
                          <a:latin typeface="Arial" charset="0"/>
                          <a:ea typeface="SimSun" pitchFamily="2" charset="-122"/>
                          <a:cs typeface="Times New Roman" pitchFamily="18" charset="0"/>
                        </a:rPr>
                        <a:t>2</a:t>
                      </a:r>
                      <a:endParaRPr kumimoji="0" lang="en-US" sz="1800" b="1" i="0" u="none" strike="noStrike" cap="none" normalizeH="0" baseline="0">
                        <a:ln>
                          <a:noFill/>
                        </a:ln>
                        <a:solidFill>
                          <a:schemeClr val="tx1"/>
                        </a:solidFill>
                        <a:effectLst/>
                        <a:latin typeface="Arial" charset="0"/>
                        <a:ea typeface="SimSun" pitchFamily="2" charset="-122"/>
                        <a:cs typeface="Times New Roman" pitchFamily="18" charset="0"/>
                      </a:endParaRPr>
                    </a:p>
                  </a:txBody>
                  <a:tcPr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a:ln>
                            <a:noFill/>
                          </a:ln>
                          <a:solidFill>
                            <a:srgbClr val="FF9F11"/>
                          </a:solidFill>
                          <a:effectLst/>
                          <a:latin typeface="Arial" charset="0"/>
                          <a:ea typeface="SimSun" pitchFamily="2" charset="-122"/>
                          <a:cs typeface="Times New Roman" pitchFamily="18" charset="0"/>
                        </a:rPr>
                        <a:t>0</a:t>
                      </a:r>
                      <a:endParaRPr kumimoji="0" lang="en-US" sz="1800" b="1" i="0" u="none" strike="noStrike" cap="none" normalizeH="0" baseline="0">
                        <a:ln>
                          <a:noFill/>
                        </a:ln>
                        <a:solidFill>
                          <a:schemeClr val="tx1"/>
                        </a:solidFill>
                        <a:effectLst/>
                        <a:latin typeface="Arial" charset="0"/>
                        <a:ea typeface="SimSun" pitchFamily="2" charset="-122"/>
                        <a:cs typeface="Times New Roman" pitchFamily="18" charset="0"/>
                      </a:endParaRPr>
                    </a:p>
                  </a:txBody>
                  <a:tcPr horzOverflow="overflow">
                    <a:lnL w="12700" cap="flat" cmpd="sng" algn="ctr">
                      <a:solidFill>
                        <a:srgbClr val="000080"/>
                      </a:solidFill>
                      <a:prstDash val="solid"/>
                      <a:round/>
                      <a:headEnd type="none" w="med" len="med"/>
                      <a:tailEnd type="none" w="med" len="med"/>
                    </a:lnL>
                    <a:lnR w="12700" cap="flat" cmpd="sng" algn="ctr">
                      <a:solidFill>
                        <a:srgbClr val="000080"/>
                      </a:solidFill>
                      <a:prstDash val="solid"/>
                      <a:round/>
                      <a:headEnd type="none" w="med" len="med"/>
                      <a:tailEnd type="none" w="med" len="med"/>
                    </a:lnR>
                    <a:lnT w="12700" cap="flat" cmpd="sng" algn="ctr">
                      <a:solidFill>
                        <a:srgbClr val="000080"/>
                      </a:solidFill>
                      <a:prstDash val="solid"/>
                      <a:round/>
                      <a:headEnd type="none" w="med" len="med"/>
                      <a:tailEnd type="none" w="med" len="med"/>
                    </a:lnT>
                    <a:lnB w="12700" cap="flat" cmpd="sng" algn="ctr">
                      <a:solidFill>
                        <a:srgbClr val="00008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bl>
          </a:graphicData>
        </a:graphic>
      </p:graphicFrame>
      <p:sp>
        <p:nvSpPr>
          <p:cNvPr id="26689" name="Rectangle 302">
            <a:extLst>
              <a:ext uri="{FF2B5EF4-FFF2-40B4-BE49-F238E27FC236}">
                <a16:creationId xmlns:a16="http://schemas.microsoft.com/office/drawing/2014/main" id="{53C96754-C0DB-347E-C49D-04D6E28940DE}"/>
              </a:ext>
            </a:extLst>
          </p:cNvPr>
          <p:cNvSpPr>
            <a:spLocks noChangeArrowheads="1"/>
          </p:cNvSpPr>
          <p:nvPr/>
        </p:nvSpPr>
        <p:spPr bwMode="auto">
          <a:xfrm>
            <a:off x="2362200" y="1600200"/>
            <a:ext cx="7772400" cy="649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a:spcBef>
                <a:spcPct val="20000"/>
              </a:spcBef>
              <a:buClr>
                <a:schemeClr val="folHlink"/>
              </a:buClr>
              <a:buSzPct val="60000"/>
              <a:buFont typeface="Wingdings" panose="05000000000000000000" pitchFamily="2" charset="2"/>
              <a:buNone/>
            </a:pPr>
            <a:r>
              <a:rPr lang="en-US" altLang="en-US" sz="3200" b="1">
                <a:solidFill>
                  <a:srgbClr val="000080"/>
                </a:solidFill>
                <a:latin typeface="Tahoma" panose="020B0604030504040204" pitchFamily="34" charset="0"/>
              </a:rPr>
              <a:t>1101 0110</a:t>
            </a:r>
            <a:r>
              <a:rPr lang="en-US" altLang="en-US" sz="3200" b="1" baseline="-25000">
                <a:solidFill>
                  <a:srgbClr val="000080"/>
                </a:solidFill>
                <a:latin typeface="Tahoma" panose="020B0604030504040204" pitchFamily="34" charset="0"/>
              </a:rPr>
              <a:t>2</a:t>
            </a:r>
            <a:r>
              <a:rPr lang="en-US" altLang="en-US" sz="3200" baseline="-25000">
                <a:latin typeface="Tahoma" panose="020B0604030504040204" pitchFamily="34" charset="0"/>
              </a:rPr>
              <a:t> </a:t>
            </a:r>
            <a:r>
              <a:rPr lang="en-US" altLang="en-US" sz="3200">
                <a:latin typeface="Tahoma" panose="020B0604030504040204" pitchFamily="34" charset="0"/>
              </a:rPr>
              <a:t>= </a:t>
            </a:r>
            <a:r>
              <a:rPr lang="en-US" altLang="en-US" sz="3200">
                <a:solidFill>
                  <a:srgbClr val="FF9F11"/>
                </a:solidFill>
                <a:latin typeface="Tahoma" panose="020B0604030504040204" pitchFamily="34" charset="0"/>
              </a:rPr>
              <a:t>214</a:t>
            </a:r>
            <a:r>
              <a:rPr lang="en-US" altLang="en-US" sz="3200" baseline="-25000">
                <a:solidFill>
                  <a:srgbClr val="FF9F11"/>
                </a:solidFill>
                <a:latin typeface="Tahoma" panose="020B0604030504040204" pitchFamily="34" charset="0"/>
              </a:rPr>
              <a:t>10</a:t>
            </a:r>
            <a:r>
              <a:rPr lang="en-US" altLang="en-US" sz="3200">
                <a:solidFill>
                  <a:srgbClr val="FF9F11"/>
                </a:solidFill>
                <a:latin typeface="Tahoma" panose="020B0604030504040204" pitchFamily="34" charset="0"/>
              </a:rPr>
              <a:t> </a:t>
            </a:r>
          </a:p>
          <a:p>
            <a:pPr>
              <a:spcBef>
                <a:spcPct val="20000"/>
              </a:spcBef>
              <a:buClr>
                <a:schemeClr val="folHlink"/>
              </a:buClr>
              <a:buSzPct val="60000"/>
              <a:buFont typeface="Wingdings" panose="05000000000000000000" pitchFamily="2" charset="2"/>
              <a:buChar char="n"/>
            </a:pPr>
            <a:endParaRPr lang="en-US" altLang="en-US" sz="3200">
              <a:solidFill>
                <a:srgbClr val="FF9F11"/>
              </a:solidFill>
              <a:latin typeface="Tahoma" panose="020B0604030504040204" pitchFamily="34" charset="0"/>
            </a:endParaRPr>
          </a:p>
        </p:txBody>
      </p:sp>
      <p:sp>
        <p:nvSpPr>
          <p:cNvPr id="26690" name="Text Box 304">
            <a:extLst>
              <a:ext uri="{FF2B5EF4-FFF2-40B4-BE49-F238E27FC236}">
                <a16:creationId xmlns:a16="http://schemas.microsoft.com/office/drawing/2014/main" id="{2B0CA231-3A93-FB78-819C-CCD374460CB6}"/>
              </a:ext>
            </a:extLst>
          </p:cNvPr>
          <p:cNvSpPr txBox="1">
            <a:spLocks noChangeArrowheads="1"/>
          </p:cNvSpPr>
          <p:nvPr/>
        </p:nvSpPr>
        <p:spPr bwMode="auto">
          <a:xfrm>
            <a:off x="2362200" y="5715001"/>
            <a:ext cx="32766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a:spcBef>
                <a:spcPct val="50000"/>
              </a:spcBef>
            </a:pPr>
            <a:r>
              <a:rPr lang="en-GB" altLang="en-US"/>
              <a:t>128+64= </a:t>
            </a:r>
            <a:r>
              <a:rPr lang="en-GB" altLang="en-US" b="1"/>
              <a:t>192</a:t>
            </a:r>
          </a:p>
        </p:txBody>
      </p:sp>
      <p:sp>
        <p:nvSpPr>
          <p:cNvPr id="26691" name="Text Box 305">
            <a:extLst>
              <a:ext uri="{FF2B5EF4-FFF2-40B4-BE49-F238E27FC236}">
                <a16:creationId xmlns:a16="http://schemas.microsoft.com/office/drawing/2014/main" id="{28F7092A-4217-B399-E3CC-2CEEDBB6B859}"/>
              </a:ext>
            </a:extLst>
          </p:cNvPr>
          <p:cNvSpPr txBox="1">
            <a:spLocks noChangeArrowheads="1"/>
          </p:cNvSpPr>
          <p:nvPr/>
        </p:nvSpPr>
        <p:spPr bwMode="auto">
          <a:xfrm>
            <a:off x="4267200" y="5715001"/>
            <a:ext cx="22098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a:spcBef>
                <a:spcPct val="50000"/>
              </a:spcBef>
            </a:pPr>
            <a:r>
              <a:rPr lang="en-GB" altLang="en-US"/>
              <a:t>192+16= </a:t>
            </a:r>
            <a:r>
              <a:rPr lang="en-GB" altLang="en-US" b="1"/>
              <a:t>208</a:t>
            </a:r>
          </a:p>
        </p:txBody>
      </p:sp>
      <p:sp>
        <p:nvSpPr>
          <p:cNvPr id="26692" name="Text Box 306">
            <a:extLst>
              <a:ext uri="{FF2B5EF4-FFF2-40B4-BE49-F238E27FC236}">
                <a16:creationId xmlns:a16="http://schemas.microsoft.com/office/drawing/2014/main" id="{7C4034F5-B236-F8CD-4117-B880A1E1FA5C}"/>
              </a:ext>
            </a:extLst>
          </p:cNvPr>
          <p:cNvSpPr txBox="1">
            <a:spLocks noChangeArrowheads="1"/>
          </p:cNvSpPr>
          <p:nvPr/>
        </p:nvSpPr>
        <p:spPr bwMode="auto">
          <a:xfrm>
            <a:off x="6172200" y="5699126"/>
            <a:ext cx="22098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a:spcBef>
                <a:spcPct val="50000"/>
              </a:spcBef>
            </a:pPr>
            <a:r>
              <a:rPr lang="en-GB" altLang="en-US"/>
              <a:t>208+4= </a:t>
            </a:r>
            <a:r>
              <a:rPr lang="en-GB" altLang="en-US" b="1"/>
              <a:t>212</a:t>
            </a:r>
          </a:p>
        </p:txBody>
      </p:sp>
      <p:sp>
        <p:nvSpPr>
          <p:cNvPr id="26693" name="Text Box 307">
            <a:extLst>
              <a:ext uri="{FF2B5EF4-FFF2-40B4-BE49-F238E27FC236}">
                <a16:creationId xmlns:a16="http://schemas.microsoft.com/office/drawing/2014/main" id="{02F70CB5-A05A-5B52-A7F7-C642E4770E7C}"/>
              </a:ext>
            </a:extLst>
          </p:cNvPr>
          <p:cNvSpPr txBox="1">
            <a:spLocks noChangeArrowheads="1"/>
          </p:cNvSpPr>
          <p:nvPr/>
        </p:nvSpPr>
        <p:spPr bwMode="auto">
          <a:xfrm>
            <a:off x="8153400" y="5699126"/>
            <a:ext cx="22098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pPr>
              <a:spcBef>
                <a:spcPct val="50000"/>
              </a:spcBef>
            </a:pPr>
            <a:r>
              <a:rPr lang="en-GB" altLang="en-US"/>
              <a:t>212+2= </a:t>
            </a:r>
            <a:r>
              <a:rPr lang="en-GB" altLang="en-US" b="1">
                <a:solidFill>
                  <a:srgbClr val="E80000"/>
                </a:solidFill>
              </a:rPr>
              <a:t>214</a:t>
            </a:r>
          </a:p>
        </p:txBody>
      </p:sp>
      <p:sp>
        <p:nvSpPr>
          <p:cNvPr id="26694" name="Line 308">
            <a:extLst>
              <a:ext uri="{FF2B5EF4-FFF2-40B4-BE49-F238E27FC236}">
                <a16:creationId xmlns:a16="http://schemas.microsoft.com/office/drawing/2014/main" id="{7D70E600-1FE1-E4E1-AF02-6E223A8AF6F1}"/>
              </a:ext>
            </a:extLst>
          </p:cNvPr>
          <p:cNvSpPr>
            <a:spLocks noChangeShapeType="1"/>
          </p:cNvSpPr>
          <p:nvPr/>
        </p:nvSpPr>
        <p:spPr bwMode="auto">
          <a:xfrm flipV="1">
            <a:off x="2743200" y="4495800"/>
            <a:ext cx="1524000" cy="12954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6695" name="Line 309">
            <a:extLst>
              <a:ext uri="{FF2B5EF4-FFF2-40B4-BE49-F238E27FC236}">
                <a16:creationId xmlns:a16="http://schemas.microsoft.com/office/drawing/2014/main" id="{844E1B45-DF06-1F14-F813-10CC19E30126}"/>
              </a:ext>
            </a:extLst>
          </p:cNvPr>
          <p:cNvSpPr>
            <a:spLocks noChangeShapeType="1"/>
          </p:cNvSpPr>
          <p:nvPr/>
        </p:nvSpPr>
        <p:spPr bwMode="auto">
          <a:xfrm flipV="1">
            <a:off x="3200401" y="4419600"/>
            <a:ext cx="2057400" cy="13716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6696" name="Line 310">
            <a:extLst>
              <a:ext uri="{FF2B5EF4-FFF2-40B4-BE49-F238E27FC236}">
                <a16:creationId xmlns:a16="http://schemas.microsoft.com/office/drawing/2014/main" id="{9003976C-8A11-E726-17F1-8C2D69AD99C7}"/>
              </a:ext>
            </a:extLst>
          </p:cNvPr>
          <p:cNvSpPr>
            <a:spLocks noChangeShapeType="1"/>
          </p:cNvSpPr>
          <p:nvPr/>
        </p:nvSpPr>
        <p:spPr bwMode="auto">
          <a:xfrm flipV="1">
            <a:off x="5181600" y="4495800"/>
            <a:ext cx="1752600" cy="12954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6697" name="Line 311">
            <a:extLst>
              <a:ext uri="{FF2B5EF4-FFF2-40B4-BE49-F238E27FC236}">
                <a16:creationId xmlns:a16="http://schemas.microsoft.com/office/drawing/2014/main" id="{AB9528D5-9327-D1A5-BAB2-23AC48F3A024}"/>
              </a:ext>
            </a:extLst>
          </p:cNvPr>
          <p:cNvSpPr>
            <a:spLocks noChangeShapeType="1"/>
          </p:cNvSpPr>
          <p:nvPr/>
        </p:nvSpPr>
        <p:spPr bwMode="auto">
          <a:xfrm flipV="1">
            <a:off x="6934200" y="4419600"/>
            <a:ext cx="1752600" cy="13716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6698" name="Line 312">
            <a:extLst>
              <a:ext uri="{FF2B5EF4-FFF2-40B4-BE49-F238E27FC236}">
                <a16:creationId xmlns:a16="http://schemas.microsoft.com/office/drawing/2014/main" id="{39F866A4-8DE2-7093-471D-A4171B763BD3}"/>
              </a:ext>
            </a:extLst>
          </p:cNvPr>
          <p:cNvSpPr>
            <a:spLocks noChangeShapeType="1"/>
          </p:cNvSpPr>
          <p:nvPr/>
        </p:nvSpPr>
        <p:spPr bwMode="auto">
          <a:xfrm flipV="1">
            <a:off x="8915400" y="4495800"/>
            <a:ext cx="609600" cy="12954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19872" y="197245"/>
            <a:ext cx="5446247" cy="734168"/>
          </a:xfrm>
        </p:spPr>
        <p:txBody>
          <a:bodyPr>
            <a:normAutofit/>
          </a:bodyPr>
          <a:lstStyle/>
          <a:p>
            <a:pPr algn="l"/>
            <a:r>
              <a:rPr lang="en-IN" sz="3600" b="1" dirty="0">
                <a:solidFill>
                  <a:schemeClr val="bg1"/>
                </a:solidFill>
              </a:rPr>
              <a:t>Hexadecimal Number system</a:t>
            </a:r>
            <a:endParaRPr lang="en-IN" sz="5400" b="1" dirty="0">
              <a:solidFill>
                <a:schemeClr val="bg1"/>
              </a:solidFill>
            </a:endParaRPr>
          </a:p>
        </p:txBody>
      </p:sp>
      <p:sp>
        <p:nvSpPr>
          <p:cNvPr id="3" name="Content Placeholder 2"/>
          <p:cNvSpPr>
            <a:spLocks noGrp="1"/>
          </p:cNvSpPr>
          <p:nvPr>
            <p:ph idx="1"/>
          </p:nvPr>
        </p:nvSpPr>
        <p:spPr>
          <a:xfrm>
            <a:off x="800100" y="1334239"/>
            <a:ext cx="11009167" cy="2349339"/>
          </a:xfrm>
        </p:spPr>
        <p:txBody>
          <a:bodyPr>
            <a:normAutofit/>
          </a:bodyPr>
          <a:lstStyle/>
          <a:p>
            <a:r>
              <a:rPr lang="en-IN" dirty="0"/>
              <a:t>The hexadecimal number system has 16 characters: 0, 1, 2, 3, 4, 5, 6, 7, 8, 9, A, B, C, D, E and F. </a:t>
            </a:r>
          </a:p>
          <a:p>
            <a:r>
              <a:rPr lang="en-IN" dirty="0"/>
              <a:t>The base for hexadecimal is 16 or H.</a:t>
            </a:r>
          </a:p>
          <a:p>
            <a:r>
              <a:rPr lang="en-IN" dirty="0" err="1"/>
              <a:t>Eg</a:t>
            </a:r>
            <a:r>
              <a:rPr lang="en-IN" dirty="0"/>
              <a:t>: 3FD.84 can be represented in power of 16.</a:t>
            </a:r>
          </a:p>
          <a:p>
            <a:endParaRPr lang="en-IN" dirty="0"/>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25</a:t>
            </a:fld>
            <a:endParaRPr lang="en-US" dirty="0"/>
          </a:p>
        </p:txBody>
      </p:sp>
      <p:pic>
        <p:nvPicPr>
          <p:cNvPr id="6" name="Picture 5" descr="Hexa 1.jpg"/>
          <p:cNvPicPr>
            <a:picLocks noChangeAspect="1"/>
          </p:cNvPicPr>
          <p:nvPr/>
        </p:nvPicPr>
        <p:blipFill>
          <a:blip r:embed="rId3"/>
          <a:stretch>
            <a:fillRect/>
          </a:stretch>
        </p:blipFill>
        <p:spPr>
          <a:xfrm>
            <a:off x="1772681" y="3885676"/>
            <a:ext cx="8646637" cy="1794822"/>
          </a:xfrm>
          <a:prstGeom prst="rect">
            <a:avLst/>
          </a:prstGeom>
        </p:spPr>
      </p:pic>
    </p:spTree>
    <p:extLst>
      <p:ext uri="{BB962C8B-B14F-4D97-AF65-F5344CB8AC3E}">
        <p14:creationId xmlns:p14="http://schemas.microsoft.com/office/powerpoint/2010/main" val="26843580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17717" y="220619"/>
            <a:ext cx="7887644" cy="734168"/>
          </a:xfrm>
        </p:spPr>
        <p:txBody>
          <a:bodyPr>
            <a:normAutofit/>
          </a:bodyPr>
          <a:lstStyle/>
          <a:p>
            <a:pPr algn="l"/>
            <a:r>
              <a:rPr lang="en-IN" sz="3600" b="1" dirty="0">
                <a:solidFill>
                  <a:schemeClr val="bg1"/>
                </a:solidFill>
              </a:rPr>
              <a:t>Hexadecimal Number system</a:t>
            </a:r>
            <a:endParaRPr lang="en-IN" sz="5400" b="1" dirty="0">
              <a:solidFill>
                <a:schemeClr val="bg1"/>
              </a:solidFill>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26</a:t>
            </a:fld>
            <a:endParaRPr lang="en-US" dirty="0"/>
          </a:p>
        </p:txBody>
      </p:sp>
      <p:graphicFrame>
        <p:nvGraphicFramePr>
          <p:cNvPr id="3" name="Group 2140">
            <a:extLst>
              <a:ext uri="{FF2B5EF4-FFF2-40B4-BE49-F238E27FC236}">
                <a16:creationId xmlns:a16="http://schemas.microsoft.com/office/drawing/2014/main" id="{D0511376-A5ED-C09A-6C66-26AFD7CC27BC}"/>
              </a:ext>
            </a:extLst>
          </p:cNvPr>
          <p:cNvGraphicFramePr>
            <a:graphicFrameLocks/>
          </p:cNvGraphicFramePr>
          <p:nvPr>
            <p:extLst>
              <p:ext uri="{D42A27DB-BD31-4B8C-83A1-F6EECF244321}">
                <p14:modId xmlns:p14="http://schemas.microsoft.com/office/powerpoint/2010/main" val="320479010"/>
              </p:ext>
            </p:extLst>
          </p:nvPr>
        </p:nvGraphicFramePr>
        <p:xfrm>
          <a:off x="367664" y="1183990"/>
          <a:ext cx="10527204" cy="5486184"/>
        </p:xfrm>
        <a:graphic>
          <a:graphicData uri="http://schemas.openxmlformats.org/drawingml/2006/table">
            <a:tbl>
              <a:tblPr/>
              <a:tblGrid>
                <a:gridCol w="1470025">
                  <a:extLst>
                    <a:ext uri="{9D8B030D-6E8A-4147-A177-3AD203B41FA5}">
                      <a16:colId xmlns:a16="http://schemas.microsoft.com/office/drawing/2014/main" val="20000"/>
                    </a:ext>
                  </a:extLst>
                </a:gridCol>
                <a:gridCol w="392113">
                  <a:extLst>
                    <a:ext uri="{9D8B030D-6E8A-4147-A177-3AD203B41FA5}">
                      <a16:colId xmlns:a16="http://schemas.microsoft.com/office/drawing/2014/main" val="20001"/>
                    </a:ext>
                  </a:extLst>
                </a:gridCol>
                <a:gridCol w="388937">
                  <a:extLst>
                    <a:ext uri="{9D8B030D-6E8A-4147-A177-3AD203B41FA5}">
                      <a16:colId xmlns:a16="http://schemas.microsoft.com/office/drawing/2014/main" val="20002"/>
                    </a:ext>
                  </a:extLst>
                </a:gridCol>
                <a:gridCol w="388938">
                  <a:extLst>
                    <a:ext uri="{9D8B030D-6E8A-4147-A177-3AD203B41FA5}">
                      <a16:colId xmlns:a16="http://schemas.microsoft.com/office/drawing/2014/main" val="20003"/>
                    </a:ext>
                  </a:extLst>
                </a:gridCol>
                <a:gridCol w="390525">
                  <a:extLst>
                    <a:ext uri="{9D8B030D-6E8A-4147-A177-3AD203B41FA5}">
                      <a16:colId xmlns:a16="http://schemas.microsoft.com/office/drawing/2014/main" val="20004"/>
                    </a:ext>
                  </a:extLst>
                </a:gridCol>
                <a:gridCol w="2633721">
                  <a:extLst>
                    <a:ext uri="{9D8B030D-6E8A-4147-A177-3AD203B41FA5}">
                      <a16:colId xmlns:a16="http://schemas.microsoft.com/office/drawing/2014/main" val="20005"/>
                    </a:ext>
                  </a:extLst>
                </a:gridCol>
                <a:gridCol w="1693718">
                  <a:extLst>
                    <a:ext uri="{9D8B030D-6E8A-4147-A177-3AD203B41FA5}">
                      <a16:colId xmlns:a16="http://schemas.microsoft.com/office/drawing/2014/main" val="3644055483"/>
                    </a:ext>
                  </a:extLst>
                </a:gridCol>
                <a:gridCol w="208280">
                  <a:extLst>
                    <a:ext uri="{9D8B030D-6E8A-4147-A177-3AD203B41FA5}">
                      <a16:colId xmlns:a16="http://schemas.microsoft.com/office/drawing/2014/main" val="4206844745"/>
                    </a:ext>
                  </a:extLst>
                </a:gridCol>
                <a:gridCol w="1594543">
                  <a:extLst>
                    <a:ext uri="{9D8B030D-6E8A-4147-A177-3AD203B41FA5}">
                      <a16:colId xmlns:a16="http://schemas.microsoft.com/office/drawing/2014/main" val="20006"/>
                    </a:ext>
                  </a:extLst>
                </a:gridCol>
                <a:gridCol w="208280">
                  <a:extLst>
                    <a:ext uri="{9D8B030D-6E8A-4147-A177-3AD203B41FA5}">
                      <a16:colId xmlns:a16="http://schemas.microsoft.com/office/drawing/2014/main" val="20007"/>
                    </a:ext>
                  </a:extLst>
                </a:gridCol>
                <a:gridCol w="1158124">
                  <a:extLst>
                    <a:ext uri="{9D8B030D-6E8A-4147-A177-3AD203B41FA5}">
                      <a16:colId xmlns:a16="http://schemas.microsoft.com/office/drawing/2014/main" val="20008"/>
                    </a:ext>
                  </a:extLst>
                </a:gridCol>
              </a:tblGrid>
              <a:tr h="274285">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Arial" charset="0"/>
                          <a:cs typeface="Arial" charset="0"/>
                        </a:rPr>
                        <a:t>Weighting Value</a:t>
                      </a:r>
                      <a:endParaRPr kumimoji="0" lang="en-US" sz="1800" b="1" i="0" u="none" strike="noStrike" cap="none" normalizeH="0" baseline="0" dirty="0">
                        <a:ln>
                          <a:noFill/>
                        </a:ln>
                        <a:solidFill>
                          <a:schemeClr val="tx1"/>
                        </a:solidFill>
                        <a:effectLst/>
                        <a:latin typeface="Arial" charset="0"/>
                      </a:endParaRPr>
                    </a:p>
                  </a:txBody>
                  <a:tcPr marT="45714" marB="45714" anchor="b" horzOverflow="overflow">
                    <a:lnL w="254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54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dirty="0">
                          <a:ln>
                            <a:noFill/>
                          </a:ln>
                          <a:solidFill>
                            <a:schemeClr val="tx1"/>
                          </a:solidFill>
                          <a:effectLst/>
                          <a:latin typeface="Arial" charset="0"/>
                          <a:cs typeface="Arial" charset="0"/>
                        </a:rPr>
                        <a:t>8</a:t>
                      </a:r>
                      <a:endParaRPr kumimoji="0" lang="en-US" sz="1400" b="1" i="0" u="none" strike="noStrike" cap="none" normalizeH="0" baseline="0" dirty="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54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dirty="0">
                          <a:ln>
                            <a:noFill/>
                          </a:ln>
                          <a:solidFill>
                            <a:schemeClr val="tx1"/>
                          </a:solidFill>
                          <a:effectLst/>
                          <a:latin typeface="Arial" charset="0"/>
                          <a:cs typeface="Arial" charset="0"/>
                        </a:rPr>
                        <a:t>4</a:t>
                      </a:r>
                      <a:endParaRPr kumimoji="0" lang="en-US" sz="1400" b="1" i="0" u="none" strike="noStrike" cap="none" normalizeH="0" baseline="0" dirty="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54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2</a:t>
                      </a:r>
                      <a:endParaRPr kumimoji="0" lang="en-US" sz="1400" b="1"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54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1</a:t>
                      </a:r>
                      <a:endParaRPr kumimoji="0" lang="en-US" sz="1400" b="1"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54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dirty="0">
                          <a:ln>
                            <a:noFill/>
                          </a:ln>
                          <a:solidFill>
                            <a:schemeClr val="tx1"/>
                          </a:solidFill>
                          <a:effectLst/>
                          <a:latin typeface="Arial" charset="0"/>
                          <a:cs typeface="Arial" charset="0"/>
                        </a:rPr>
                        <a:t>Calculation </a:t>
                      </a:r>
                      <a:endParaRPr kumimoji="0" lang="en-US" sz="1400" b="1" i="0" u="none" strike="noStrike" cap="none" normalizeH="0" baseline="0" dirty="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54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dirty="0">
                          <a:ln>
                            <a:noFill/>
                          </a:ln>
                          <a:solidFill>
                            <a:schemeClr val="tx1"/>
                          </a:solidFill>
                          <a:effectLst/>
                          <a:latin typeface="Arial" charset="0"/>
                        </a:rPr>
                        <a:t>Calculation</a:t>
                      </a: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54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400" b="1" i="0" u="none" strike="noStrike" cap="none" normalizeH="0" baseline="0" dirty="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54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dirty="0">
                          <a:ln>
                            <a:noFill/>
                          </a:ln>
                          <a:solidFill>
                            <a:schemeClr val="tx1"/>
                          </a:solidFill>
                          <a:effectLst/>
                          <a:latin typeface="Arial" charset="0"/>
                          <a:cs typeface="Arial" charset="0"/>
                        </a:rPr>
                        <a:t>Decimal Value</a:t>
                      </a:r>
                      <a:endParaRPr kumimoji="0" lang="en-US" sz="1400" b="1" i="0" u="none" strike="noStrike" cap="none" normalizeH="0" baseline="0" dirty="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54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dirty="0">
                          <a:ln>
                            <a:noFill/>
                          </a:ln>
                          <a:solidFill>
                            <a:schemeClr val="tx1"/>
                          </a:solidFill>
                          <a:effectLst/>
                          <a:latin typeface="Arial" charset="0"/>
                          <a:cs typeface="Arial" charset="0"/>
                        </a:rPr>
                        <a:t> </a:t>
                      </a:r>
                      <a:endParaRPr kumimoji="0" lang="en-US" sz="1400" b="1" i="0" u="none" strike="noStrike" cap="none" normalizeH="0" baseline="0" dirty="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54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dirty="0">
                          <a:ln>
                            <a:noFill/>
                          </a:ln>
                          <a:solidFill>
                            <a:schemeClr val="tx1"/>
                          </a:solidFill>
                          <a:effectLst/>
                          <a:latin typeface="Arial" charset="0"/>
                          <a:cs typeface="Arial" charset="0"/>
                        </a:rPr>
                        <a:t>Hex</a:t>
                      </a:r>
                      <a:endParaRPr kumimoji="0" lang="en-US" sz="1400" b="1" i="0" u="none" strike="noStrike" cap="none" normalizeH="0" baseline="0" dirty="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254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274285">
                <a:tc rowSpan="17">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Arial" charset="0"/>
                          <a:cs typeface="Arial" charset="0"/>
                        </a:rPr>
                        <a:t> </a:t>
                      </a:r>
                      <a:endParaRPr kumimoji="0" lang="en-US" sz="1800" b="0" i="0" u="none" strike="noStrike" cap="none" normalizeH="0" baseline="0" dirty="0">
                        <a:ln>
                          <a:noFill/>
                        </a:ln>
                        <a:solidFill>
                          <a:schemeClr val="tx1"/>
                        </a:solidFill>
                        <a:effectLst/>
                        <a:latin typeface="Arial" charset="0"/>
                      </a:endParaRPr>
                    </a:p>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chemeClr val="tx1"/>
                          </a:solidFill>
                          <a:effectLst/>
                          <a:latin typeface="Arial" charset="0"/>
                          <a:cs typeface="Arial" charset="0"/>
                        </a:rPr>
                        <a:t>Binary</a:t>
                      </a:r>
                      <a:endParaRPr kumimoji="0" lang="en-US" sz="2400" b="0" i="0" u="none" strike="noStrike" cap="none" normalizeH="0" baseline="0" dirty="0">
                        <a:ln>
                          <a:noFill/>
                        </a:ln>
                        <a:solidFill>
                          <a:schemeClr val="tx1"/>
                        </a:solidFill>
                        <a:effectLst/>
                        <a:latin typeface="Arial" charset="0"/>
                      </a:endParaRPr>
                    </a:p>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chemeClr val="tx1"/>
                          </a:solidFill>
                          <a:effectLst/>
                          <a:latin typeface="Arial" charset="0"/>
                          <a:cs typeface="Arial" charset="0"/>
                        </a:rPr>
                        <a:t>Values</a:t>
                      </a:r>
                      <a:endParaRPr kumimoji="0" lang="en-US" sz="2400" b="0" i="0" u="none" strike="noStrike" cap="none" normalizeH="0" baseline="0" dirty="0">
                        <a:ln>
                          <a:noFill/>
                        </a:ln>
                        <a:solidFill>
                          <a:schemeClr val="tx1"/>
                        </a:solidFill>
                        <a:effectLst/>
                        <a:latin typeface="Arial" charset="0"/>
                      </a:endParaRPr>
                    </a:p>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Arial" charset="0"/>
                          <a:cs typeface="Arial" charset="0"/>
                        </a:rPr>
                        <a:t> </a:t>
                      </a:r>
                      <a:endParaRPr kumimoji="0" lang="en-US" sz="1800" b="0" i="0" u="none" strike="noStrike" cap="none" normalizeH="0" baseline="0" dirty="0">
                        <a:ln>
                          <a:noFill/>
                        </a:ln>
                        <a:solidFill>
                          <a:schemeClr val="tx1"/>
                        </a:solidFill>
                        <a:effectLst/>
                        <a:latin typeface="Arial" charset="0"/>
                      </a:endParaRPr>
                    </a:p>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Arial" charset="0"/>
                          <a:cs typeface="Arial" charset="0"/>
                        </a:rPr>
                        <a:t> </a:t>
                      </a:r>
                      <a:endParaRPr kumimoji="0" lang="en-US" sz="1800" b="0" i="0" u="none" strike="noStrike" cap="none" normalizeH="0" baseline="0" dirty="0">
                        <a:ln>
                          <a:noFill/>
                        </a:ln>
                        <a:solidFill>
                          <a:schemeClr val="tx1"/>
                        </a:solidFill>
                        <a:effectLst/>
                        <a:latin typeface="Arial" charset="0"/>
                      </a:endParaRPr>
                    </a:p>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Arial" charset="0"/>
                          <a:cs typeface="Arial" charset="0"/>
                        </a:rPr>
                        <a:t> </a:t>
                      </a:r>
                      <a:endParaRPr kumimoji="0" lang="en-US" sz="1800" b="0" i="0" u="none" strike="noStrike" cap="none" normalizeH="0" baseline="0" dirty="0">
                        <a:ln>
                          <a:noFill/>
                        </a:ln>
                        <a:solidFill>
                          <a:schemeClr val="tx1"/>
                        </a:solidFill>
                        <a:effectLst/>
                        <a:latin typeface="Arial" charset="0"/>
                      </a:endParaRPr>
                    </a:p>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Arial" charset="0"/>
                          <a:cs typeface="Arial" charset="0"/>
                        </a:rPr>
                        <a:t> </a:t>
                      </a:r>
                      <a:endParaRPr kumimoji="0" lang="en-US" sz="1800" b="0" i="0" u="none" strike="noStrike" cap="none" normalizeH="0" baseline="0" dirty="0">
                        <a:ln>
                          <a:noFill/>
                        </a:ln>
                        <a:solidFill>
                          <a:schemeClr val="tx1"/>
                        </a:solidFill>
                        <a:effectLst/>
                        <a:latin typeface="Arial" charset="0"/>
                      </a:endParaRPr>
                    </a:p>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Arial" charset="0"/>
                          <a:cs typeface="Arial" charset="0"/>
                        </a:rPr>
                        <a:t> </a:t>
                      </a:r>
                      <a:endParaRPr kumimoji="0" lang="en-US" sz="1800" b="0" i="0" u="none" strike="noStrike" cap="none" normalizeH="0" baseline="0" dirty="0">
                        <a:ln>
                          <a:noFill/>
                        </a:ln>
                        <a:solidFill>
                          <a:schemeClr val="tx1"/>
                        </a:solidFill>
                        <a:effectLst/>
                        <a:latin typeface="Arial" charset="0"/>
                      </a:endParaRPr>
                    </a:p>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Arial" charset="0"/>
                          <a:cs typeface="Arial" charset="0"/>
                        </a:rPr>
                        <a:t> </a:t>
                      </a:r>
                      <a:endParaRPr kumimoji="0" lang="en-US" sz="1800" b="0" i="0" u="none" strike="noStrike" cap="none" normalizeH="0" baseline="0" dirty="0">
                        <a:ln>
                          <a:noFill/>
                        </a:ln>
                        <a:solidFill>
                          <a:schemeClr val="tx1"/>
                        </a:solidFill>
                        <a:effectLst/>
                        <a:latin typeface="Arial" charset="0"/>
                      </a:endParaRPr>
                    </a:p>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Arial" charset="0"/>
                          <a:cs typeface="Arial" charset="0"/>
                        </a:rPr>
                        <a:t> </a:t>
                      </a:r>
                      <a:endParaRPr kumimoji="0" lang="en-US" sz="1800" b="0" i="0" u="none" strike="noStrike" cap="none" normalizeH="0" baseline="0" dirty="0">
                        <a:ln>
                          <a:noFill/>
                        </a:ln>
                        <a:solidFill>
                          <a:schemeClr val="tx1"/>
                        </a:solidFill>
                        <a:effectLst/>
                        <a:latin typeface="Arial" charset="0"/>
                      </a:endParaRPr>
                    </a:p>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Arial" charset="0"/>
                          <a:cs typeface="Arial" charset="0"/>
                        </a:rPr>
                        <a:t> </a:t>
                      </a:r>
                      <a:endParaRPr kumimoji="0" lang="en-US" sz="1800" b="0" i="0" u="none" strike="noStrike" cap="none" normalizeH="0" baseline="0" dirty="0">
                        <a:ln>
                          <a:noFill/>
                        </a:ln>
                        <a:solidFill>
                          <a:schemeClr val="tx1"/>
                        </a:solidFill>
                        <a:effectLst/>
                        <a:latin typeface="Arial" charset="0"/>
                      </a:endParaRPr>
                    </a:p>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Arial" charset="0"/>
                          <a:cs typeface="Arial" charset="0"/>
                        </a:rPr>
                        <a:t> </a:t>
                      </a:r>
                      <a:endParaRPr kumimoji="0" lang="en-US" sz="1800" b="0" i="0" u="none" strike="noStrike" cap="none" normalizeH="0" baseline="0" dirty="0">
                        <a:ln>
                          <a:noFill/>
                        </a:ln>
                        <a:solidFill>
                          <a:schemeClr val="tx1"/>
                        </a:solidFill>
                        <a:effectLst/>
                        <a:latin typeface="Arial" charset="0"/>
                      </a:endParaRPr>
                    </a:p>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Arial" charset="0"/>
                          <a:cs typeface="Arial" charset="0"/>
                        </a:rPr>
                        <a:t> </a:t>
                      </a:r>
                      <a:endParaRPr kumimoji="0" lang="en-US" sz="1800" b="0" i="0" u="none" strike="noStrike" cap="none" normalizeH="0" baseline="0" dirty="0">
                        <a:ln>
                          <a:noFill/>
                        </a:ln>
                        <a:solidFill>
                          <a:schemeClr val="tx1"/>
                        </a:solidFill>
                        <a:effectLst/>
                        <a:latin typeface="Arial" charset="0"/>
                      </a:endParaRPr>
                    </a:p>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Arial" charset="0"/>
                          <a:cs typeface="Arial" charset="0"/>
                        </a:rPr>
                        <a:t> </a:t>
                      </a:r>
                      <a:endParaRPr kumimoji="0" lang="en-US" sz="1800" b="0" i="0" u="none" strike="noStrike" cap="none" normalizeH="0" baseline="0" dirty="0">
                        <a:ln>
                          <a:noFill/>
                        </a:ln>
                        <a:solidFill>
                          <a:schemeClr val="tx1"/>
                        </a:solidFill>
                        <a:effectLst/>
                        <a:latin typeface="Arial" charset="0"/>
                      </a:endParaRPr>
                    </a:p>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Arial" charset="0"/>
                          <a:cs typeface="Arial" charset="0"/>
                        </a:rPr>
                        <a:t> </a:t>
                      </a:r>
                      <a:endParaRPr kumimoji="0" lang="en-US" sz="1800" b="0" i="0" u="none" strike="noStrike" cap="none" normalizeH="0" baseline="0" dirty="0">
                        <a:ln>
                          <a:noFill/>
                        </a:ln>
                        <a:solidFill>
                          <a:schemeClr val="tx1"/>
                        </a:solidFill>
                        <a:effectLst/>
                        <a:latin typeface="Arial" charset="0"/>
                      </a:endParaRPr>
                    </a:p>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Arial" charset="0"/>
                          <a:cs typeface="Arial" charset="0"/>
                        </a:rPr>
                        <a:t> </a:t>
                      </a:r>
                      <a:endParaRPr kumimoji="0" lang="en-US" sz="1800" b="0" i="0" u="none" strike="noStrike" cap="none" normalizeH="0" baseline="0" dirty="0">
                        <a:ln>
                          <a:noFill/>
                        </a:ln>
                        <a:solidFill>
                          <a:schemeClr val="tx1"/>
                        </a:solidFill>
                        <a:effectLst/>
                        <a:latin typeface="Arial" charset="0"/>
                      </a:endParaRPr>
                    </a:p>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Arial" charset="0"/>
                          <a:cs typeface="Arial" charset="0"/>
                        </a:rPr>
                        <a:t> </a:t>
                      </a:r>
                      <a:endParaRPr kumimoji="0" lang="en-US" sz="1800" b="0" i="0" u="none" strike="noStrike" cap="none" normalizeH="0" baseline="0" dirty="0">
                        <a:ln>
                          <a:noFill/>
                        </a:ln>
                        <a:solidFill>
                          <a:schemeClr val="tx1"/>
                        </a:solidFill>
                        <a:effectLst/>
                        <a:latin typeface="Arial" charset="0"/>
                      </a:endParaRPr>
                    </a:p>
                  </a:txBody>
                  <a:tcPr marT="45714" marB="45714" anchor="b" horzOverflow="overflow">
                    <a:lnL w="254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 </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 </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dirty="0">
                          <a:ln>
                            <a:noFill/>
                          </a:ln>
                          <a:solidFill>
                            <a:schemeClr val="tx1"/>
                          </a:solidFill>
                          <a:effectLst/>
                          <a:latin typeface="Arial" charset="0"/>
                          <a:cs typeface="Arial" charset="0"/>
                        </a:rPr>
                        <a:t> </a:t>
                      </a:r>
                      <a:endParaRPr kumimoji="0" lang="en-US" sz="1400" b="0" i="0" u="none" strike="noStrike" cap="none" normalizeH="0" baseline="0" dirty="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 </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dirty="0">
                          <a:ln>
                            <a:noFill/>
                          </a:ln>
                          <a:solidFill>
                            <a:schemeClr val="tx1"/>
                          </a:solidFill>
                          <a:effectLst/>
                          <a:latin typeface="Arial" charset="0"/>
                          <a:cs typeface="Arial" charset="0"/>
                        </a:rPr>
                        <a:t> </a:t>
                      </a:r>
                      <a:endParaRPr kumimoji="0" lang="en-US" sz="1400" b="0" i="0" u="none" strike="noStrike" cap="none" normalizeH="0" baseline="0" dirty="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400" b="0" i="0" u="none" strike="noStrike" cap="none" normalizeH="0" baseline="0" dirty="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400" b="0" i="0" u="none" strike="noStrike" cap="none" normalizeH="0" baseline="0" dirty="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 </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 </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 </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274285">
                <a:tc vMerge="1">
                  <a:txBody>
                    <a:bodyPr/>
                    <a:lstStyle/>
                    <a:p>
                      <a:endParaRPr lang="en-GB"/>
                    </a:p>
                  </a:txBody>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0</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0</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0</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0</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0" i="0" u="none" strike="noStrike" cap="none" normalizeH="0" baseline="0" dirty="0">
                          <a:ln>
                            <a:noFill/>
                          </a:ln>
                          <a:solidFill>
                            <a:schemeClr val="tx1"/>
                          </a:solidFill>
                          <a:effectLst/>
                          <a:latin typeface="Arial" charset="0"/>
                          <a:cs typeface="Arial" charset="0"/>
                        </a:rPr>
                        <a:t>(0×8)+(0×4)+(0×2)+(0×1)</a:t>
                      </a:r>
                      <a:endParaRPr kumimoji="0" lang="en-US" sz="1400" b="0" i="0" u="none" strike="noStrike" cap="none" normalizeH="0" baseline="0" dirty="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0" i="0" u="none" strike="noStrike" cap="none" normalizeH="0" baseline="0" dirty="0">
                          <a:ln>
                            <a:noFill/>
                          </a:ln>
                          <a:solidFill>
                            <a:schemeClr val="tx1"/>
                          </a:solidFill>
                          <a:effectLst/>
                          <a:latin typeface="Arial" charset="0"/>
                        </a:rPr>
                        <a:t>0</a:t>
                      </a: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400" b="0" i="0" u="none" strike="noStrike" cap="none" normalizeH="0" baseline="0" dirty="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0</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 </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0</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274285">
                <a:tc vMerge="1">
                  <a:txBody>
                    <a:bodyPr/>
                    <a:lstStyle/>
                    <a:p>
                      <a:endParaRPr lang="en-GB"/>
                    </a:p>
                  </a:txBody>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0</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0</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0</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1</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defRPr/>
                      </a:pPr>
                      <a:r>
                        <a:rPr kumimoji="0" lang="en-US" sz="1400" b="0" i="0" u="none" strike="noStrike" cap="none" normalizeH="0" baseline="0" dirty="0">
                          <a:ln>
                            <a:noFill/>
                          </a:ln>
                          <a:solidFill>
                            <a:schemeClr val="tx1"/>
                          </a:solidFill>
                          <a:effectLst/>
                          <a:latin typeface="Arial" charset="0"/>
                          <a:cs typeface="Arial" charset="0"/>
                        </a:rPr>
                        <a:t>(0×8)+(0×4)+(0×2)+(</a:t>
                      </a:r>
                      <a:r>
                        <a:rPr kumimoji="0" lang="en-US" sz="1400" b="1" i="0" u="none" strike="noStrike" cap="none" normalizeH="0" baseline="0" dirty="0">
                          <a:ln>
                            <a:noFill/>
                          </a:ln>
                          <a:solidFill>
                            <a:schemeClr val="tx1"/>
                          </a:solidFill>
                          <a:effectLst/>
                          <a:latin typeface="Arial" charset="0"/>
                          <a:cs typeface="Arial" charset="0"/>
                        </a:rPr>
                        <a:t>1</a:t>
                      </a:r>
                      <a:r>
                        <a:rPr kumimoji="0" lang="en-US" sz="1400" b="0" i="0" u="none" strike="noStrike" cap="none" normalizeH="0" baseline="0" dirty="0">
                          <a:ln>
                            <a:noFill/>
                          </a:ln>
                          <a:solidFill>
                            <a:schemeClr val="tx1"/>
                          </a:solidFill>
                          <a:effectLst/>
                          <a:latin typeface="Arial" charset="0"/>
                          <a:cs typeface="Arial" charset="0"/>
                        </a:rPr>
                        <a:t>×1) </a:t>
                      </a:r>
                      <a:endParaRPr kumimoji="0" lang="en-US" sz="1400" b="0" i="0" u="none" strike="noStrike" cap="none" normalizeH="0" baseline="0" dirty="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0" i="0" u="none" strike="noStrike" cap="none" normalizeH="0" baseline="0" dirty="0">
                          <a:ln>
                            <a:noFill/>
                          </a:ln>
                          <a:solidFill>
                            <a:schemeClr val="tx1"/>
                          </a:solidFill>
                          <a:effectLst/>
                          <a:latin typeface="Arial" charset="0"/>
                        </a:rPr>
                        <a:t>1</a:t>
                      </a: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400" b="0" i="0" u="none" strike="noStrike" cap="none" normalizeH="0" baseline="0" dirty="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1</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 </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1</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274285">
                <a:tc vMerge="1">
                  <a:txBody>
                    <a:bodyPr/>
                    <a:lstStyle/>
                    <a:p>
                      <a:endParaRPr lang="en-GB"/>
                    </a:p>
                  </a:txBody>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0</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0</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1</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0</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defRPr/>
                      </a:pPr>
                      <a:r>
                        <a:rPr kumimoji="0" lang="en-US" sz="1400" b="0" i="0" u="none" strike="noStrike" cap="none" normalizeH="0" baseline="0" dirty="0">
                          <a:ln>
                            <a:noFill/>
                          </a:ln>
                          <a:solidFill>
                            <a:schemeClr val="tx1"/>
                          </a:solidFill>
                          <a:effectLst/>
                          <a:latin typeface="Arial" charset="0"/>
                          <a:cs typeface="Arial" charset="0"/>
                        </a:rPr>
                        <a:t> (0×8)+(0×4)+(</a:t>
                      </a:r>
                      <a:r>
                        <a:rPr kumimoji="0" lang="en-US" sz="1400" b="1" i="0" u="none" strike="noStrike" cap="none" normalizeH="0" baseline="0" dirty="0">
                          <a:ln>
                            <a:noFill/>
                          </a:ln>
                          <a:solidFill>
                            <a:schemeClr val="tx1"/>
                          </a:solidFill>
                          <a:effectLst/>
                          <a:latin typeface="Arial" charset="0"/>
                          <a:cs typeface="Arial" charset="0"/>
                        </a:rPr>
                        <a:t>1</a:t>
                      </a:r>
                      <a:r>
                        <a:rPr kumimoji="0" lang="en-US" sz="1400" b="0" i="0" u="none" strike="noStrike" cap="none" normalizeH="0" baseline="0" dirty="0">
                          <a:ln>
                            <a:noFill/>
                          </a:ln>
                          <a:solidFill>
                            <a:schemeClr val="tx1"/>
                          </a:solidFill>
                          <a:effectLst/>
                          <a:latin typeface="Arial" charset="0"/>
                          <a:cs typeface="Arial" charset="0"/>
                        </a:rPr>
                        <a:t>×2)+(0×1)</a:t>
                      </a:r>
                      <a:endParaRPr kumimoji="0" lang="en-US" sz="1400" b="0" i="0" u="none" strike="noStrike" cap="none" normalizeH="0" baseline="0" dirty="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0" i="0" u="none" strike="noStrike" cap="none" normalizeH="0" baseline="0" dirty="0">
                          <a:ln>
                            <a:noFill/>
                          </a:ln>
                          <a:solidFill>
                            <a:schemeClr val="tx1"/>
                          </a:solidFill>
                          <a:effectLst/>
                          <a:latin typeface="Arial" charset="0"/>
                        </a:rPr>
                        <a:t>2</a:t>
                      </a: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dirty="0">
                          <a:ln>
                            <a:noFill/>
                          </a:ln>
                          <a:solidFill>
                            <a:schemeClr val="tx1"/>
                          </a:solidFill>
                          <a:effectLst/>
                          <a:latin typeface="Arial" charset="0"/>
                          <a:cs typeface="Arial" charset="0"/>
                        </a:rPr>
                        <a:t>2</a:t>
                      </a:r>
                      <a:endParaRPr kumimoji="0" lang="en-US" sz="1400" b="0" i="0" u="none" strike="noStrike" cap="none" normalizeH="0" baseline="0" dirty="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 </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2</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274285">
                <a:tc vMerge="1">
                  <a:txBody>
                    <a:bodyPr/>
                    <a:lstStyle/>
                    <a:p>
                      <a:endParaRPr lang="en-GB"/>
                    </a:p>
                  </a:txBody>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0</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0</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1</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1</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defRPr/>
                      </a:pPr>
                      <a:r>
                        <a:rPr kumimoji="0" lang="en-US" sz="1400" b="0" i="0" u="none" strike="noStrike" cap="none" normalizeH="0" baseline="0" dirty="0">
                          <a:ln>
                            <a:noFill/>
                          </a:ln>
                          <a:solidFill>
                            <a:schemeClr val="tx1"/>
                          </a:solidFill>
                          <a:effectLst/>
                          <a:latin typeface="Arial" charset="0"/>
                          <a:cs typeface="Arial" charset="0"/>
                        </a:rPr>
                        <a:t>(0×8)+(0×4)+(</a:t>
                      </a:r>
                      <a:r>
                        <a:rPr kumimoji="0" lang="en-US" sz="1400" b="1" i="0" u="none" strike="noStrike" cap="none" normalizeH="0" baseline="0" dirty="0">
                          <a:ln>
                            <a:noFill/>
                          </a:ln>
                          <a:solidFill>
                            <a:schemeClr val="tx1"/>
                          </a:solidFill>
                          <a:effectLst/>
                          <a:latin typeface="Arial" charset="0"/>
                          <a:cs typeface="Arial" charset="0"/>
                        </a:rPr>
                        <a:t>1</a:t>
                      </a:r>
                      <a:r>
                        <a:rPr kumimoji="0" lang="en-US" sz="1400" b="0" i="0" u="none" strike="noStrike" cap="none" normalizeH="0" baseline="0" dirty="0">
                          <a:ln>
                            <a:noFill/>
                          </a:ln>
                          <a:solidFill>
                            <a:schemeClr val="tx1"/>
                          </a:solidFill>
                          <a:effectLst/>
                          <a:latin typeface="Arial" charset="0"/>
                          <a:cs typeface="Arial" charset="0"/>
                        </a:rPr>
                        <a:t>×2)+(</a:t>
                      </a:r>
                      <a:r>
                        <a:rPr kumimoji="0" lang="en-US" sz="1400" b="1" i="0" u="none" strike="noStrike" cap="none" normalizeH="0" baseline="0" dirty="0">
                          <a:ln>
                            <a:noFill/>
                          </a:ln>
                          <a:solidFill>
                            <a:schemeClr val="tx1"/>
                          </a:solidFill>
                          <a:effectLst/>
                          <a:latin typeface="Arial" charset="0"/>
                          <a:cs typeface="Arial" charset="0"/>
                        </a:rPr>
                        <a:t>1</a:t>
                      </a:r>
                      <a:r>
                        <a:rPr kumimoji="0" lang="en-US" sz="1400" b="0" i="0" u="none" strike="noStrike" cap="none" normalizeH="0" baseline="0" dirty="0">
                          <a:ln>
                            <a:noFill/>
                          </a:ln>
                          <a:solidFill>
                            <a:schemeClr val="tx1"/>
                          </a:solidFill>
                          <a:effectLst/>
                          <a:latin typeface="Arial" charset="0"/>
                          <a:cs typeface="Arial" charset="0"/>
                        </a:rPr>
                        <a:t>×1) </a:t>
                      </a:r>
                      <a:endParaRPr kumimoji="0" lang="en-US" sz="1400" b="0" i="0" u="none" strike="noStrike" cap="none" normalizeH="0" baseline="0" dirty="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0" i="0" u="none" strike="noStrike" cap="none" normalizeH="0" baseline="0" dirty="0">
                          <a:ln>
                            <a:noFill/>
                          </a:ln>
                          <a:solidFill>
                            <a:schemeClr val="tx1"/>
                          </a:solidFill>
                          <a:effectLst/>
                          <a:latin typeface="Arial" charset="0"/>
                        </a:rPr>
                        <a:t>2+1</a:t>
                      </a: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3</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 </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3</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274285">
                <a:tc vMerge="1">
                  <a:txBody>
                    <a:bodyPr/>
                    <a:lstStyle/>
                    <a:p>
                      <a:endParaRPr lang="en-GB"/>
                    </a:p>
                  </a:txBody>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0</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1</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0</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0</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defRPr/>
                      </a:pPr>
                      <a:r>
                        <a:rPr kumimoji="0" lang="en-US" sz="1400" b="0" i="0" u="none" strike="noStrike" cap="none" normalizeH="0" baseline="0" dirty="0">
                          <a:ln>
                            <a:noFill/>
                          </a:ln>
                          <a:solidFill>
                            <a:schemeClr val="tx1"/>
                          </a:solidFill>
                          <a:effectLst/>
                          <a:latin typeface="Arial" charset="0"/>
                          <a:cs typeface="Arial" charset="0"/>
                        </a:rPr>
                        <a:t>(0×8)+(</a:t>
                      </a:r>
                      <a:r>
                        <a:rPr kumimoji="0" lang="en-US" sz="1400" b="1" i="0" u="none" strike="noStrike" cap="none" normalizeH="0" baseline="0" dirty="0">
                          <a:ln>
                            <a:noFill/>
                          </a:ln>
                          <a:solidFill>
                            <a:schemeClr val="tx1"/>
                          </a:solidFill>
                          <a:effectLst/>
                          <a:latin typeface="Arial" charset="0"/>
                          <a:cs typeface="Arial" charset="0"/>
                        </a:rPr>
                        <a:t>1</a:t>
                      </a:r>
                      <a:r>
                        <a:rPr kumimoji="0" lang="en-US" sz="1400" b="0" i="0" u="none" strike="noStrike" cap="none" normalizeH="0" baseline="0" dirty="0">
                          <a:ln>
                            <a:noFill/>
                          </a:ln>
                          <a:solidFill>
                            <a:schemeClr val="tx1"/>
                          </a:solidFill>
                          <a:effectLst/>
                          <a:latin typeface="Arial" charset="0"/>
                          <a:cs typeface="Arial" charset="0"/>
                        </a:rPr>
                        <a:t>×4)+(0×2)+(0×1) </a:t>
                      </a:r>
                      <a:endParaRPr kumimoji="0" lang="en-US" sz="1400" b="0" i="0" u="none" strike="noStrike" cap="none" normalizeH="0" baseline="0" dirty="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0" i="0" u="none" strike="noStrike" cap="none" normalizeH="0" baseline="0" dirty="0">
                          <a:ln>
                            <a:noFill/>
                          </a:ln>
                          <a:solidFill>
                            <a:schemeClr val="tx1"/>
                          </a:solidFill>
                          <a:effectLst/>
                          <a:latin typeface="Arial" charset="0"/>
                        </a:rPr>
                        <a:t>4</a:t>
                      </a: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dirty="0">
                          <a:ln>
                            <a:noFill/>
                          </a:ln>
                          <a:solidFill>
                            <a:schemeClr val="tx1"/>
                          </a:solidFill>
                          <a:effectLst/>
                          <a:latin typeface="Arial" charset="0"/>
                          <a:cs typeface="Arial" charset="0"/>
                        </a:rPr>
                        <a:t>4</a:t>
                      </a:r>
                      <a:endParaRPr kumimoji="0" lang="en-US" sz="1400" b="0" i="0" u="none" strike="noStrike" cap="none" normalizeH="0" baseline="0" dirty="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 </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4</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274285">
                <a:tc vMerge="1">
                  <a:txBody>
                    <a:bodyPr/>
                    <a:lstStyle/>
                    <a:p>
                      <a:endParaRPr lang="en-GB"/>
                    </a:p>
                  </a:txBody>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0</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1</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0</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1</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defRPr/>
                      </a:pPr>
                      <a:r>
                        <a:rPr kumimoji="0" lang="en-US" sz="1400" b="0" i="0" u="none" strike="noStrike" cap="none" normalizeH="0" baseline="0" dirty="0">
                          <a:ln>
                            <a:noFill/>
                          </a:ln>
                          <a:solidFill>
                            <a:schemeClr val="tx1"/>
                          </a:solidFill>
                          <a:effectLst/>
                          <a:latin typeface="Arial" charset="0"/>
                          <a:cs typeface="Arial" charset="0"/>
                        </a:rPr>
                        <a:t>(0×8)+(</a:t>
                      </a:r>
                      <a:r>
                        <a:rPr kumimoji="0" lang="en-US" sz="1400" b="1" i="0" u="none" strike="noStrike" cap="none" normalizeH="0" baseline="0" dirty="0">
                          <a:ln>
                            <a:noFill/>
                          </a:ln>
                          <a:solidFill>
                            <a:schemeClr val="tx1"/>
                          </a:solidFill>
                          <a:effectLst/>
                          <a:latin typeface="Arial" charset="0"/>
                          <a:cs typeface="Arial" charset="0"/>
                        </a:rPr>
                        <a:t>1</a:t>
                      </a:r>
                      <a:r>
                        <a:rPr kumimoji="0" lang="en-US" sz="1400" b="0" i="0" u="none" strike="noStrike" cap="none" normalizeH="0" baseline="0" dirty="0">
                          <a:ln>
                            <a:noFill/>
                          </a:ln>
                          <a:solidFill>
                            <a:schemeClr val="tx1"/>
                          </a:solidFill>
                          <a:effectLst/>
                          <a:latin typeface="Arial" charset="0"/>
                          <a:cs typeface="Arial" charset="0"/>
                        </a:rPr>
                        <a:t>×4)+(0×2)+(</a:t>
                      </a:r>
                      <a:r>
                        <a:rPr kumimoji="0" lang="en-US" sz="1400" b="1" i="0" u="none" strike="noStrike" cap="none" normalizeH="0" baseline="0" dirty="0">
                          <a:ln>
                            <a:noFill/>
                          </a:ln>
                          <a:solidFill>
                            <a:schemeClr val="tx1"/>
                          </a:solidFill>
                          <a:effectLst/>
                          <a:latin typeface="Arial" charset="0"/>
                          <a:cs typeface="Arial" charset="0"/>
                        </a:rPr>
                        <a:t>1</a:t>
                      </a:r>
                      <a:r>
                        <a:rPr kumimoji="0" lang="en-US" sz="1400" b="0" i="0" u="none" strike="noStrike" cap="none" normalizeH="0" baseline="0" dirty="0">
                          <a:ln>
                            <a:noFill/>
                          </a:ln>
                          <a:solidFill>
                            <a:schemeClr val="tx1"/>
                          </a:solidFill>
                          <a:effectLst/>
                          <a:latin typeface="Arial" charset="0"/>
                          <a:cs typeface="Arial" charset="0"/>
                        </a:rPr>
                        <a:t>×1) </a:t>
                      </a:r>
                      <a:endParaRPr kumimoji="0" lang="en-US" sz="1400" b="0" i="0" u="none" strike="noStrike" cap="none" normalizeH="0" baseline="0" dirty="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0" i="0" u="none" strike="noStrike" cap="none" normalizeH="0" baseline="0" dirty="0">
                          <a:ln>
                            <a:noFill/>
                          </a:ln>
                          <a:solidFill>
                            <a:schemeClr val="tx1"/>
                          </a:solidFill>
                          <a:effectLst/>
                          <a:latin typeface="Arial" charset="0"/>
                        </a:rPr>
                        <a:t>4+1</a:t>
                      </a: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dirty="0">
                          <a:ln>
                            <a:noFill/>
                          </a:ln>
                          <a:solidFill>
                            <a:schemeClr val="tx1"/>
                          </a:solidFill>
                          <a:effectLst/>
                          <a:latin typeface="Arial" charset="0"/>
                          <a:cs typeface="Arial" charset="0"/>
                        </a:rPr>
                        <a:t>5</a:t>
                      </a:r>
                      <a:endParaRPr kumimoji="0" lang="en-US" sz="1400" b="0" i="0" u="none" strike="noStrike" cap="none" normalizeH="0" baseline="0" dirty="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 </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5</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r h="274285">
                <a:tc vMerge="1">
                  <a:txBody>
                    <a:bodyPr/>
                    <a:lstStyle/>
                    <a:p>
                      <a:endParaRPr lang="en-GB"/>
                    </a:p>
                  </a:txBody>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0</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1</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1</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0</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defRPr/>
                      </a:pPr>
                      <a:r>
                        <a:rPr kumimoji="0" lang="en-US" sz="1400" b="0" i="0" u="none" strike="noStrike" cap="none" normalizeH="0" baseline="0" dirty="0">
                          <a:ln>
                            <a:noFill/>
                          </a:ln>
                          <a:solidFill>
                            <a:schemeClr val="tx1"/>
                          </a:solidFill>
                          <a:effectLst/>
                          <a:latin typeface="Arial" charset="0"/>
                          <a:cs typeface="Arial" charset="0"/>
                        </a:rPr>
                        <a:t>(0×8)+(</a:t>
                      </a:r>
                      <a:r>
                        <a:rPr kumimoji="0" lang="en-US" sz="1400" b="1" i="0" u="none" strike="noStrike" cap="none" normalizeH="0" baseline="0" dirty="0">
                          <a:ln>
                            <a:noFill/>
                          </a:ln>
                          <a:solidFill>
                            <a:schemeClr val="tx1"/>
                          </a:solidFill>
                          <a:effectLst/>
                          <a:latin typeface="Arial" charset="0"/>
                          <a:cs typeface="Arial" charset="0"/>
                        </a:rPr>
                        <a:t>1</a:t>
                      </a:r>
                      <a:r>
                        <a:rPr kumimoji="0" lang="en-US" sz="1400" b="0" i="0" u="none" strike="noStrike" cap="none" normalizeH="0" baseline="0" dirty="0">
                          <a:ln>
                            <a:noFill/>
                          </a:ln>
                          <a:solidFill>
                            <a:schemeClr val="tx1"/>
                          </a:solidFill>
                          <a:effectLst/>
                          <a:latin typeface="Arial" charset="0"/>
                          <a:cs typeface="Arial" charset="0"/>
                        </a:rPr>
                        <a:t>×4)+(</a:t>
                      </a:r>
                      <a:r>
                        <a:rPr kumimoji="0" lang="en-US" sz="1400" b="1" i="0" u="none" strike="noStrike" cap="none" normalizeH="0" baseline="0" dirty="0">
                          <a:ln>
                            <a:noFill/>
                          </a:ln>
                          <a:solidFill>
                            <a:schemeClr val="tx1"/>
                          </a:solidFill>
                          <a:effectLst/>
                          <a:latin typeface="Arial" charset="0"/>
                          <a:cs typeface="Arial" charset="0"/>
                        </a:rPr>
                        <a:t>1</a:t>
                      </a:r>
                      <a:r>
                        <a:rPr kumimoji="0" lang="en-US" sz="1400" b="0" i="0" u="none" strike="noStrike" cap="none" normalizeH="0" baseline="0" dirty="0">
                          <a:ln>
                            <a:noFill/>
                          </a:ln>
                          <a:solidFill>
                            <a:schemeClr val="tx1"/>
                          </a:solidFill>
                          <a:effectLst/>
                          <a:latin typeface="Arial" charset="0"/>
                          <a:cs typeface="Arial" charset="0"/>
                        </a:rPr>
                        <a:t>×2)+(0×1) </a:t>
                      </a:r>
                      <a:endParaRPr kumimoji="0" lang="en-US" sz="1400" b="0" i="0" u="none" strike="noStrike" cap="none" normalizeH="0" baseline="0" dirty="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0" i="0" u="none" strike="noStrike" cap="none" normalizeH="0" baseline="0" dirty="0">
                          <a:ln>
                            <a:noFill/>
                          </a:ln>
                          <a:solidFill>
                            <a:schemeClr val="tx1"/>
                          </a:solidFill>
                          <a:effectLst/>
                          <a:latin typeface="Arial" charset="0"/>
                        </a:rPr>
                        <a:t>4+2</a:t>
                      </a: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400" b="0" i="0" u="none" strike="noStrike" cap="none" normalizeH="0" baseline="0" dirty="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6</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 </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dirty="0">
                          <a:ln>
                            <a:noFill/>
                          </a:ln>
                          <a:solidFill>
                            <a:schemeClr val="tx1"/>
                          </a:solidFill>
                          <a:effectLst/>
                          <a:latin typeface="Arial" charset="0"/>
                          <a:cs typeface="Arial" charset="0"/>
                        </a:rPr>
                        <a:t>6</a:t>
                      </a:r>
                      <a:endParaRPr kumimoji="0" lang="en-US" sz="1400" b="0" i="0" u="none" strike="noStrike" cap="none" normalizeH="0" baseline="0" dirty="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8"/>
                  </a:ext>
                </a:extLst>
              </a:tr>
              <a:tr h="274285">
                <a:tc vMerge="1">
                  <a:txBody>
                    <a:bodyPr/>
                    <a:lstStyle/>
                    <a:p>
                      <a:endParaRPr lang="en-GB"/>
                    </a:p>
                  </a:txBody>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0</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1</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1</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1</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defRPr/>
                      </a:pPr>
                      <a:r>
                        <a:rPr kumimoji="0" lang="en-US" sz="1400" b="0" i="0" u="none" strike="noStrike" cap="none" normalizeH="0" baseline="0" dirty="0">
                          <a:ln>
                            <a:noFill/>
                          </a:ln>
                          <a:solidFill>
                            <a:schemeClr val="tx1"/>
                          </a:solidFill>
                          <a:effectLst/>
                          <a:latin typeface="Arial" charset="0"/>
                          <a:cs typeface="Arial" charset="0"/>
                        </a:rPr>
                        <a:t>(0×8)+(</a:t>
                      </a:r>
                      <a:r>
                        <a:rPr kumimoji="0" lang="en-US" sz="1400" b="1" i="0" u="none" strike="noStrike" cap="none" normalizeH="0" baseline="0" dirty="0">
                          <a:ln>
                            <a:noFill/>
                          </a:ln>
                          <a:solidFill>
                            <a:schemeClr val="tx1"/>
                          </a:solidFill>
                          <a:effectLst/>
                          <a:latin typeface="Arial" charset="0"/>
                          <a:cs typeface="Arial" charset="0"/>
                        </a:rPr>
                        <a:t>1</a:t>
                      </a:r>
                      <a:r>
                        <a:rPr kumimoji="0" lang="en-US" sz="1400" b="0" i="0" u="none" strike="noStrike" cap="none" normalizeH="0" baseline="0" dirty="0">
                          <a:ln>
                            <a:noFill/>
                          </a:ln>
                          <a:solidFill>
                            <a:schemeClr val="tx1"/>
                          </a:solidFill>
                          <a:effectLst/>
                          <a:latin typeface="Arial" charset="0"/>
                          <a:cs typeface="Arial" charset="0"/>
                        </a:rPr>
                        <a:t>×4)+(</a:t>
                      </a:r>
                      <a:r>
                        <a:rPr kumimoji="0" lang="en-US" sz="1400" b="1" i="0" u="none" strike="noStrike" cap="none" normalizeH="0" baseline="0" dirty="0">
                          <a:ln>
                            <a:noFill/>
                          </a:ln>
                          <a:solidFill>
                            <a:schemeClr val="tx1"/>
                          </a:solidFill>
                          <a:effectLst/>
                          <a:latin typeface="Arial" charset="0"/>
                          <a:cs typeface="Arial" charset="0"/>
                        </a:rPr>
                        <a:t>1</a:t>
                      </a:r>
                      <a:r>
                        <a:rPr kumimoji="0" lang="en-US" sz="1400" b="0" i="0" u="none" strike="noStrike" cap="none" normalizeH="0" baseline="0" dirty="0">
                          <a:ln>
                            <a:noFill/>
                          </a:ln>
                          <a:solidFill>
                            <a:schemeClr val="tx1"/>
                          </a:solidFill>
                          <a:effectLst/>
                          <a:latin typeface="Arial" charset="0"/>
                          <a:cs typeface="Arial" charset="0"/>
                        </a:rPr>
                        <a:t>×2)+(</a:t>
                      </a:r>
                      <a:r>
                        <a:rPr kumimoji="0" lang="en-US" sz="1400" b="1" i="0" u="none" strike="noStrike" cap="none" normalizeH="0" baseline="0" dirty="0">
                          <a:ln>
                            <a:noFill/>
                          </a:ln>
                          <a:solidFill>
                            <a:schemeClr val="tx1"/>
                          </a:solidFill>
                          <a:effectLst/>
                          <a:latin typeface="Arial" charset="0"/>
                          <a:cs typeface="Arial" charset="0"/>
                        </a:rPr>
                        <a:t>1</a:t>
                      </a:r>
                      <a:r>
                        <a:rPr kumimoji="0" lang="en-US" sz="1400" b="0" i="0" u="none" strike="noStrike" cap="none" normalizeH="0" baseline="0" dirty="0">
                          <a:ln>
                            <a:noFill/>
                          </a:ln>
                          <a:solidFill>
                            <a:schemeClr val="tx1"/>
                          </a:solidFill>
                          <a:effectLst/>
                          <a:latin typeface="Arial" charset="0"/>
                          <a:cs typeface="Arial" charset="0"/>
                        </a:rPr>
                        <a:t>×1) </a:t>
                      </a:r>
                      <a:endParaRPr kumimoji="0" lang="en-US" sz="1400" b="0" i="0" u="none" strike="noStrike" cap="none" normalizeH="0" baseline="0" dirty="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0" i="0" u="none" strike="noStrike" cap="none" normalizeH="0" baseline="0" dirty="0">
                          <a:ln>
                            <a:noFill/>
                          </a:ln>
                          <a:solidFill>
                            <a:schemeClr val="tx1"/>
                          </a:solidFill>
                          <a:effectLst/>
                          <a:latin typeface="Arial" charset="0"/>
                        </a:rPr>
                        <a:t>4+2+1</a:t>
                      </a: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7</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 </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7</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9"/>
                  </a:ext>
                </a:extLst>
              </a:tr>
              <a:tr h="274285">
                <a:tc vMerge="1">
                  <a:txBody>
                    <a:bodyPr/>
                    <a:lstStyle/>
                    <a:p>
                      <a:endParaRPr lang="en-GB"/>
                    </a:p>
                  </a:txBody>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1</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0</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0</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0</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defRPr/>
                      </a:pPr>
                      <a:r>
                        <a:rPr kumimoji="0" lang="en-US" sz="1400" b="0" i="0" u="none" strike="noStrike" cap="none" normalizeH="0" baseline="0" dirty="0">
                          <a:ln>
                            <a:noFill/>
                          </a:ln>
                          <a:solidFill>
                            <a:schemeClr val="tx1"/>
                          </a:solidFill>
                          <a:effectLst/>
                          <a:latin typeface="Arial" charset="0"/>
                          <a:cs typeface="Arial" charset="0"/>
                        </a:rPr>
                        <a:t> (</a:t>
                      </a:r>
                      <a:r>
                        <a:rPr kumimoji="0" lang="en-US" sz="1400" b="1" i="0" u="none" strike="noStrike" cap="none" normalizeH="0" baseline="0" dirty="0">
                          <a:ln>
                            <a:noFill/>
                          </a:ln>
                          <a:solidFill>
                            <a:schemeClr val="tx1"/>
                          </a:solidFill>
                          <a:effectLst/>
                          <a:latin typeface="Arial" charset="0"/>
                          <a:cs typeface="Arial" charset="0"/>
                        </a:rPr>
                        <a:t>1</a:t>
                      </a:r>
                      <a:r>
                        <a:rPr kumimoji="0" lang="en-US" sz="1400" b="0" i="0" u="none" strike="noStrike" cap="none" normalizeH="0" baseline="0" dirty="0">
                          <a:ln>
                            <a:noFill/>
                          </a:ln>
                          <a:solidFill>
                            <a:schemeClr val="tx1"/>
                          </a:solidFill>
                          <a:effectLst/>
                          <a:latin typeface="Arial" charset="0"/>
                          <a:cs typeface="Arial" charset="0"/>
                        </a:rPr>
                        <a:t>×8)+(0×4)+(0×2)+(0×1)</a:t>
                      </a:r>
                      <a:endParaRPr kumimoji="0" lang="en-US" sz="1400" b="0" i="0" u="none" strike="noStrike" cap="none" normalizeH="0" baseline="0" dirty="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0" i="0" u="none" strike="noStrike" cap="none" normalizeH="0" baseline="0" dirty="0">
                          <a:ln>
                            <a:noFill/>
                          </a:ln>
                          <a:solidFill>
                            <a:schemeClr val="tx1"/>
                          </a:solidFill>
                          <a:effectLst/>
                          <a:latin typeface="Arial" charset="0"/>
                        </a:rPr>
                        <a:t>8</a:t>
                      </a: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400" b="0" i="0" u="none" strike="noStrike" cap="none" normalizeH="0" baseline="0" dirty="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8</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 </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8</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0"/>
                  </a:ext>
                </a:extLst>
              </a:tr>
              <a:tr h="274285">
                <a:tc vMerge="1">
                  <a:txBody>
                    <a:bodyPr/>
                    <a:lstStyle/>
                    <a:p>
                      <a:endParaRPr lang="en-GB"/>
                    </a:p>
                  </a:txBody>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1</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0</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0</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1</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defRPr/>
                      </a:pPr>
                      <a:r>
                        <a:rPr kumimoji="0" lang="en-US" sz="1400" b="0" i="0" u="none" strike="noStrike" cap="none" normalizeH="0" baseline="0" dirty="0">
                          <a:ln>
                            <a:noFill/>
                          </a:ln>
                          <a:solidFill>
                            <a:schemeClr val="tx1"/>
                          </a:solidFill>
                          <a:effectLst/>
                          <a:latin typeface="Arial" charset="0"/>
                          <a:cs typeface="Arial" charset="0"/>
                        </a:rPr>
                        <a:t>(</a:t>
                      </a:r>
                      <a:r>
                        <a:rPr kumimoji="0" lang="en-US" sz="1400" b="1" i="0" u="none" strike="noStrike" cap="none" normalizeH="0" baseline="0" dirty="0">
                          <a:ln>
                            <a:noFill/>
                          </a:ln>
                          <a:solidFill>
                            <a:schemeClr val="tx1"/>
                          </a:solidFill>
                          <a:effectLst/>
                          <a:latin typeface="Arial" charset="0"/>
                          <a:cs typeface="Arial" charset="0"/>
                        </a:rPr>
                        <a:t>1</a:t>
                      </a:r>
                      <a:r>
                        <a:rPr kumimoji="0" lang="en-US" sz="1400" b="0" i="0" u="none" strike="noStrike" cap="none" normalizeH="0" baseline="0" dirty="0">
                          <a:ln>
                            <a:noFill/>
                          </a:ln>
                          <a:solidFill>
                            <a:schemeClr val="tx1"/>
                          </a:solidFill>
                          <a:effectLst/>
                          <a:latin typeface="Arial" charset="0"/>
                          <a:cs typeface="Arial" charset="0"/>
                        </a:rPr>
                        <a:t>×8)+(0×4)+(0×2)+(</a:t>
                      </a:r>
                      <a:r>
                        <a:rPr kumimoji="0" lang="en-US" sz="1400" b="1" i="0" u="none" strike="noStrike" cap="none" normalizeH="0" baseline="0" dirty="0">
                          <a:ln>
                            <a:noFill/>
                          </a:ln>
                          <a:solidFill>
                            <a:schemeClr val="tx1"/>
                          </a:solidFill>
                          <a:effectLst/>
                          <a:latin typeface="Arial" charset="0"/>
                          <a:cs typeface="Arial" charset="0"/>
                        </a:rPr>
                        <a:t>1</a:t>
                      </a:r>
                      <a:r>
                        <a:rPr kumimoji="0" lang="en-US" sz="1400" b="0" i="0" u="none" strike="noStrike" cap="none" normalizeH="0" baseline="0" dirty="0">
                          <a:ln>
                            <a:noFill/>
                          </a:ln>
                          <a:solidFill>
                            <a:schemeClr val="tx1"/>
                          </a:solidFill>
                          <a:effectLst/>
                          <a:latin typeface="Arial" charset="0"/>
                          <a:cs typeface="Arial" charset="0"/>
                        </a:rPr>
                        <a:t>×1) </a:t>
                      </a:r>
                      <a:endParaRPr kumimoji="0" lang="en-US" sz="1400" b="0" i="0" u="none" strike="noStrike" cap="none" normalizeH="0" baseline="0" dirty="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0" i="0" u="none" strike="noStrike" cap="none" normalizeH="0" baseline="0" dirty="0">
                          <a:ln>
                            <a:noFill/>
                          </a:ln>
                          <a:solidFill>
                            <a:schemeClr val="tx1"/>
                          </a:solidFill>
                          <a:effectLst/>
                          <a:latin typeface="Arial" charset="0"/>
                        </a:rPr>
                        <a:t>8+1</a:t>
                      </a: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9</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 </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9</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1"/>
                  </a:ext>
                </a:extLst>
              </a:tr>
              <a:tr h="274285">
                <a:tc vMerge="1">
                  <a:txBody>
                    <a:bodyPr/>
                    <a:lstStyle/>
                    <a:p>
                      <a:endParaRPr lang="en-GB"/>
                    </a:p>
                  </a:txBody>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1</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0</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1</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0</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defRPr/>
                      </a:pPr>
                      <a:r>
                        <a:rPr kumimoji="0" lang="en-US" sz="1400" b="0" i="0" u="none" strike="noStrike" cap="none" normalizeH="0" baseline="0" dirty="0">
                          <a:ln>
                            <a:noFill/>
                          </a:ln>
                          <a:solidFill>
                            <a:schemeClr val="tx1"/>
                          </a:solidFill>
                          <a:effectLst/>
                          <a:latin typeface="Arial" charset="0"/>
                          <a:cs typeface="Arial" charset="0"/>
                        </a:rPr>
                        <a:t> (</a:t>
                      </a:r>
                      <a:r>
                        <a:rPr kumimoji="0" lang="en-US" sz="1400" b="1" i="0" u="none" strike="noStrike" cap="none" normalizeH="0" baseline="0" dirty="0">
                          <a:ln>
                            <a:noFill/>
                          </a:ln>
                          <a:solidFill>
                            <a:schemeClr val="tx1"/>
                          </a:solidFill>
                          <a:effectLst/>
                          <a:latin typeface="Arial" charset="0"/>
                          <a:cs typeface="Arial" charset="0"/>
                        </a:rPr>
                        <a:t>1</a:t>
                      </a:r>
                      <a:r>
                        <a:rPr kumimoji="0" lang="en-US" sz="1400" b="0" i="0" u="none" strike="noStrike" cap="none" normalizeH="0" baseline="0" dirty="0">
                          <a:ln>
                            <a:noFill/>
                          </a:ln>
                          <a:solidFill>
                            <a:schemeClr val="tx1"/>
                          </a:solidFill>
                          <a:effectLst/>
                          <a:latin typeface="Arial" charset="0"/>
                          <a:cs typeface="Arial" charset="0"/>
                        </a:rPr>
                        <a:t>×8)+(0×4)+(</a:t>
                      </a:r>
                      <a:r>
                        <a:rPr kumimoji="0" lang="en-US" sz="1400" b="1" i="0" u="none" strike="noStrike" cap="none" normalizeH="0" baseline="0" dirty="0">
                          <a:ln>
                            <a:noFill/>
                          </a:ln>
                          <a:solidFill>
                            <a:schemeClr val="tx1"/>
                          </a:solidFill>
                          <a:effectLst/>
                          <a:latin typeface="Arial" charset="0"/>
                          <a:cs typeface="Arial" charset="0"/>
                        </a:rPr>
                        <a:t>1</a:t>
                      </a:r>
                      <a:r>
                        <a:rPr kumimoji="0" lang="en-US" sz="1400" b="0" i="0" u="none" strike="noStrike" cap="none" normalizeH="0" baseline="0" dirty="0">
                          <a:ln>
                            <a:noFill/>
                          </a:ln>
                          <a:solidFill>
                            <a:schemeClr val="tx1"/>
                          </a:solidFill>
                          <a:effectLst/>
                          <a:latin typeface="Arial" charset="0"/>
                          <a:cs typeface="Arial" charset="0"/>
                        </a:rPr>
                        <a:t>×2)+(0×1)</a:t>
                      </a:r>
                      <a:endParaRPr kumimoji="0" lang="en-US" sz="1400" b="0" i="0" u="none" strike="noStrike" cap="none" normalizeH="0" baseline="0" dirty="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0" i="0" u="none" strike="noStrike" cap="none" normalizeH="0" baseline="0" dirty="0">
                          <a:ln>
                            <a:noFill/>
                          </a:ln>
                          <a:solidFill>
                            <a:schemeClr val="tx1"/>
                          </a:solidFill>
                          <a:effectLst/>
                          <a:latin typeface="Arial" charset="0"/>
                        </a:rPr>
                        <a:t>8+2</a:t>
                      </a: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400" b="0" i="0" u="none" strike="noStrike" cap="none" normalizeH="0" baseline="0" dirty="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10</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 </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dirty="0">
                          <a:ln>
                            <a:noFill/>
                          </a:ln>
                          <a:solidFill>
                            <a:schemeClr val="tx1"/>
                          </a:solidFill>
                          <a:effectLst/>
                          <a:latin typeface="Arial" charset="0"/>
                          <a:cs typeface="Arial" charset="0"/>
                        </a:rPr>
                        <a:t>A</a:t>
                      </a:r>
                      <a:endParaRPr kumimoji="0" lang="en-US" sz="1400" b="0" i="0" u="none" strike="noStrike" cap="none" normalizeH="0" baseline="0" dirty="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2"/>
                  </a:ext>
                </a:extLst>
              </a:tr>
              <a:tr h="274285">
                <a:tc vMerge="1">
                  <a:txBody>
                    <a:bodyPr/>
                    <a:lstStyle/>
                    <a:p>
                      <a:endParaRPr lang="en-GB"/>
                    </a:p>
                  </a:txBody>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1</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0</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1</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1</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defRPr/>
                      </a:pPr>
                      <a:r>
                        <a:rPr kumimoji="0" lang="en-US" sz="1400" b="0" i="0" u="none" strike="noStrike" cap="none" normalizeH="0" baseline="0" dirty="0">
                          <a:ln>
                            <a:noFill/>
                          </a:ln>
                          <a:solidFill>
                            <a:schemeClr val="tx1"/>
                          </a:solidFill>
                          <a:effectLst/>
                          <a:latin typeface="Arial" charset="0"/>
                          <a:cs typeface="Arial" charset="0"/>
                        </a:rPr>
                        <a:t>(</a:t>
                      </a:r>
                      <a:r>
                        <a:rPr kumimoji="0" lang="en-US" sz="1400" b="1" i="0" u="none" strike="noStrike" cap="none" normalizeH="0" baseline="0" dirty="0">
                          <a:ln>
                            <a:noFill/>
                          </a:ln>
                          <a:solidFill>
                            <a:schemeClr val="tx1"/>
                          </a:solidFill>
                          <a:effectLst/>
                          <a:latin typeface="Arial" charset="0"/>
                          <a:cs typeface="Arial" charset="0"/>
                        </a:rPr>
                        <a:t>1</a:t>
                      </a:r>
                      <a:r>
                        <a:rPr kumimoji="0" lang="en-US" sz="1400" b="0" i="0" u="none" strike="noStrike" cap="none" normalizeH="0" baseline="0" dirty="0">
                          <a:ln>
                            <a:noFill/>
                          </a:ln>
                          <a:solidFill>
                            <a:schemeClr val="tx1"/>
                          </a:solidFill>
                          <a:effectLst/>
                          <a:latin typeface="Arial" charset="0"/>
                          <a:cs typeface="Arial" charset="0"/>
                        </a:rPr>
                        <a:t>×8)+(0×4)+(</a:t>
                      </a:r>
                      <a:r>
                        <a:rPr kumimoji="0" lang="en-US" sz="1400" b="1" i="0" u="none" strike="noStrike" cap="none" normalizeH="0" baseline="0" dirty="0">
                          <a:ln>
                            <a:noFill/>
                          </a:ln>
                          <a:solidFill>
                            <a:schemeClr val="tx1"/>
                          </a:solidFill>
                          <a:effectLst/>
                          <a:latin typeface="Arial" charset="0"/>
                          <a:cs typeface="Arial" charset="0"/>
                        </a:rPr>
                        <a:t>1</a:t>
                      </a:r>
                      <a:r>
                        <a:rPr kumimoji="0" lang="en-US" sz="1400" b="0" i="0" u="none" strike="noStrike" cap="none" normalizeH="0" baseline="0" dirty="0">
                          <a:ln>
                            <a:noFill/>
                          </a:ln>
                          <a:solidFill>
                            <a:schemeClr val="tx1"/>
                          </a:solidFill>
                          <a:effectLst/>
                          <a:latin typeface="Arial" charset="0"/>
                          <a:cs typeface="Arial" charset="0"/>
                        </a:rPr>
                        <a:t>×2)+(</a:t>
                      </a:r>
                      <a:r>
                        <a:rPr kumimoji="0" lang="en-US" sz="1400" b="1" i="0" u="none" strike="noStrike" cap="none" normalizeH="0" baseline="0" dirty="0">
                          <a:ln>
                            <a:noFill/>
                          </a:ln>
                          <a:solidFill>
                            <a:schemeClr val="tx1"/>
                          </a:solidFill>
                          <a:effectLst/>
                          <a:latin typeface="Arial" charset="0"/>
                          <a:cs typeface="Arial" charset="0"/>
                        </a:rPr>
                        <a:t>1</a:t>
                      </a:r>
                      <a:r>
                        <a:rPr kumimoji="0" lang="en-US" sz="1400" b="0" i="0" u="none" strike="noStrike" cap="none" normalizeH="0" baseline="0" dirty="0">
                          <a:ln>
                            <a:noFill/>
                          </a:ln>
                          <a:solidFill>
                            <a:schemeClr val="tx1"/>
                          </a:solidFill>
                          <a:effectLst/>
                          <a:latin typeface="Arial" charset="0"/>
                          <a:cs typeface="Arial" charset="0"/>
                        </a:rPr>
                        <a:t>×1) </a:t>
                      </a:r>
                      <a:endParaRPr kumimoji="0" lang="en-US" sz="1400" b="0" i="0" u="none" strike="noStrike" cap="none" normalizeH="0" baseline="0" dirty="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0" i="0" u="none" strike="noStrike" cap="none" normalizeH="0" baseline="0" dirty="0">
                          <a:ln>
                            <a:noFill/>
                          </a:ln>
                          <a:solidFill>
                            <a:schemeClr val="tx1"/>
                          </a:solidFill>
                          <a:effectLst/>
                          <a:latin typeface="Arial" charset="0"/>
                        </a:rPr>
                        <a:t>8+2+1</a:t>
                      </a: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400" b="0" i="0" u="none" strike="noStrike" cap="none" normalizeH="0" baseline="0" dirty="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dirty="0">
                          <a:ln>
                            <a:noFill/>
                          </a:ln>
                          <a:solidFill>
                            <a:schemeClr val="tx1"/>
                          </a:solidFill>
                          <a:effectLst/>
                          <a:latin typeface="Arial" charset="0"/>
                          <a:cs typeface="Arial" charset="0"/>
                        </a:rPr>
                        <a:t>11</a:t>
                      </a:r>
                      <a:endParaRPr kumimoji="0" lang="en-US" sz="1400" b="0" i="0" u="none" strike="noStrike" cap="none" normalizeH="0" baseline="0" dirty="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 </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B</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3"/>
                  </a:ext>
                </a:extLst>
              </a:tr>
              <a:tr h="274285">
                <a:tc vMerge="1">
                  <a:txBody>
                    <a:bodyPr/>
                    <a:lstStyle/>
                    <a:p>
                      <a:endParaRPr lang="en-GB"/>
                    </a:p>
                  </a:txBody>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1</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1</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0</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0</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defRPr/>
                      </a:pPr>
                      <a:r>
                        <a:rPr kumimoji="0" lang="en-US" sz="1400" b="0" i="0" u="none" strike="noStrike" cap="none" normalizeH="0" baseline="0" dirty="0">
                          <a:ln>
                            <a:noFill/>
                          </a:ln>
                          <a:solidFill>
                            <a:schemeClr val="tx1"/>
                          </a:solidFill>
                          <a:effectLst/>
                          <a:latin typeface="Arial" charset="0"/>
                          <a:cs typeface="Arial" charset="0"/>
                        </a:rPr>
                        <a:t>(</a:t>
                      </a:r>
                      <a:r>
                        <a:rPr kumimoji="0" lang="en-US" sz="1400" b="1" i="0" u="none" strike="noStrike" cap="none" normalizeH="0" baseline="0" dirty="0">
                          <a:ln>
                            <a:noFill/>
                          </a:ln>
                          <a:solidFill>
                            <a:schemeClr val="tx1"/>
                          </a:solidFill>
                          <a:effectLst/>
                          <a:latin typeface="Arial" charset="0"/>
                          <a:cs typeface="Arial" charset="0"/>
                        </a:rPr>
                        <a:t>1</a:t>
                      </a:r>
                      <a:r>
                        <a:rPr kumimoji="0" lang="en-US" sz="1400" b="0" i="0" u="none" strike="noStrike" cap="none" normalizeH="0" baseline="0" dirty="0">
                          <a:ln>
                            <a:noFill/>
                          </a:ln>
                          <a:solidFill>
                            <a:schemeClr val="tx1"/>
                          </a:solidFill>
                          <a:effectLst/>
                          <a:latin typeface="Arial" charset="0"/>
                          <a:cs typeface="Arial" charset="0"/>
                        </a:rPr>
                        <a:t>×8)+(</a:t>
                      </a:r>
                      <a:r>
                        <a:rPr kumimoji="0" lang="en-US" sz="1400" b="1" i="0" u="none" strike="noStrike" cap="none" normalizeH="0" baseline="0" dirty="0">
                          <a:ln>
                            <a:noFill/>
                          </a:ln>
                          <a:solidFill>
                            <a:schemeClr val="tx1"/>
                          </a:solidFill>
                          <a:effectLst/>
                          <a:latin typeface="Arial" charset="0"/>
                          <a:cs typeface="Arial" charset="0"/>
                        </a:rPr>
                        <a:t>1</a:t>
                      </a:r>
                      <a:r>
                        <a:rPr kumimoji="0" lang="en-US" sz="1400" b="0" i="0" u="none" strike="noStrike" cap="none" normalizeH="0" baseline="0" dirty="0">
                          <a:ln>
                            <a:noFill/>
                          </a:ln>
                          <a:solidFill>
                            <a:schemeClr val="tx1"/>
                          </a:solidFill>
                          <a:effectLst/>
                          <a:latin typeface="Arial" charset="0"/>
                          <a:cs typeface="Arial" charset="0"/>
                        </a:rPr>
                        <a:t>×4)+(0×2)+(0×1) </a:t>
                      </a:r>
                      <a:endParaRPr kumimoji="0" lang="en-US" sz="1400" b="0" i="0" u="none" strike="noStrike" cap="none" normalizeH="0" baseline="0" dirty="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0" i="0" u="none" strike="noStrike" cap="none" normalizeH="0" baseline="0" dirty="0">
                          <a:ln>
                            <a:noFill/>
                          </a:ln>
                          <a:solidFill>
                            <a:schemeClr val="tx1"/>
                          </a:solidFill>
                          <a:effectLst/>
                          <a:latin typeface="Arial" charset="0"/>
                        </a:rPr>
                        <a:t>8+4</a:t>
                      </a: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12</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 </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dirty="0">
                          <a:ln>
                            <a:noFill/>
                          </a:ln>
                          <a:solidFill>
                            <a:schemeClr val="tx1"/>
                          </a:solidFill>
                          <a:effectLst/>
                          <a:latin typeface="Arial" charset="0"/>
                          <a:cs typeface="Arial" charset="0"/>
                        </a:rPr>
                        <a:t>C</a:t>
                      </a:r>
                      <a:endParaRPr kumimoji="0" lang="en-US" sz="1400" b="0" i="0" u="none" strike="noStrike" cap="none" normalizeH="0" baseline="0" dirty="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4"/>
                  </a:ext>
                </a:extLst>
              </a:tr>
              <a:tr h="274285">
                <a:tc vMerge="1">
                  <a:txBody>
                    <a:bodyPr/>
                    <a:lstStyle/>
                    <a:p>
                      <a:endParaRPr lang="en-GB"/>
                    </a:p>
                  </a:txBody>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1</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1</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0</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1</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defRPr/>
                      </a:pPr>
                      <a:r>
                        <a:rPr kumimoji="0" lang="en-US" sz="1400" b="0" i="0" u="none" strike="noStrike" cap="none" normalizeH="0" baseline="0" dirty="0">
                          <a:ln>
                            <a:noFill/>
                          </a:ln>
                          <a:solidFill>
                            <a:schemeClr val="tx1"/>
                          </a:solidFill>
                          <a:effectLst/>
                          <a:latin typeface="Arial" charset="0"/>
                          <a:cs typeface="Arial" charset="0"/>
                        </a:rPr>
                        <a:t>(</a:t>
                      </a:r>
                      <a:r>
                        <a:rPr kumimoji="0" lang="en-US" sz="1400" b="1" i="0" u="none" strike="noStrike" cap="none" normalizeH="0" baseline="0" dirty="0">
                          <a:ln>
                            <a:noFill/>
                          </a:ln>
                          <a:solidFill>
                            <a:schemeClr val="tx1"/>
                          </a:solidFill>
                          <a:effectLst/>
                          <a:latin typeface="Arial" charset="0"/>
                          <a:cs typeface="Arial" charset="0"/>
                        </a:rPr>
                        <a:t>1</a:t>
                      </a:r>
                      <a:r>
                        <a:rPr kumimoji="0" lang="en-US" sz="1400" b="0" i="0" u="none" strike="noStrike" cap="none" normalizeH="0" baseline="0" dirty="0">
                          <a:ln>
                            <a:noFill/>
                          </a:ln>
                          <a:solidFill>
                            <a:schemeClr val="tx1"/>
                          </a:solidFill>
                          <a:effectLst/>
                          <a:latin typeface="Arial" charset="0"/>
                          <a:cs typeface="Arial" charset="0"/>
                        </a:rPr>
                        <a:t>×8)+(</a:t>
                      </a:r>
                      <a:r>
                        <a:rPr kumimoji="0" lang="en-US" sz="1400" b="1" i="0" u="none" strike="noStrike" cap="none" normalizeH="0" baseline="0" dirty="0">
                          <a:ln>
                            <a:noFill/>
                          </a:ln>
                          <a:solidFill>
                            <a:schemeClr val="tx1"/>
                          </a:solidFill>
                          <a:effectLst/>
                          <a:latin typeface="Arial" charset="0"/>
                          <a:cs typeface="Arial" charset="0"/>
                        </a:rPr>
                        <a:t>1</a:t>
                      </a:r>
                      <a:r>
                        <a:rPr kumimoji="0" lang="en-US" sz="1400" b="0" i="0" u="none" strike="noStrike" cap="none" normalizeH="0" baseline="0" dirty="0">
                          <a:ln>
                            <a:noFill/>
                          </a:ln>
                          <a:solidFill>
                            <a:schemeClr val="tx1"/>
                          </a:solidFill>
                          <a:effectLst/>
                          <a:latin typeface="Arial" charset="0"/>
                          <a:cs typeface="Arial" charset="0"/>
                        </a:rPr>
                        <a:t>×4)+(0×2)+(</a:t>
                      </a:r>
                      <a:r>
                        <a:rPr kumimoji="0" lang="en-US" sz="1400" b="1" i="0" u="none" strike="noStrike" cap="none" normalizeH="0" baseline="0" dirty="0">
                          <a:ln>
                            <a:noFill/>
                          </a:ln>
                          <a:solidFill>
                            <a:schemeClr val="tx1"/>
                          </a:solidFill>
                          <a:effectLst/>
                          <a:latin typeface="Arial" charset="0"/>
                          <a:cs typeface="Arial" charset="0"/>
                        </a:rPr>
                        <a:t>1</a:t>
                      </a:r>
                      <a:r>
                        <a:rPr kumimoji="0" lang="en-US" sz="1400" b="0" i="0" u="none" strike="noStrike" cap="none" normalizeH="0" baseline="0" dirty="0">
                          <a:ln>
                            <a:noFill/>
                          </a:ln>
                          <a:solidFill>
                            <a:schemeClr val="tx1"/>
                          </a:solidFill>
                          <a:effectLst/>
                          <a:latin typeface="Arial" charset="0"/>
                          <a:cs typeface="Arial" charset="0"/>
                        </a:rPr>
                        <a:t>×1) </a:t>
                      </a:r>
                      <a:endParaRPr kumimoji="0" lang="en-US" sz="1400" b="0" i="0" u="none" strike="noStrike" cap="none" normalizeH="0" baseline="0" dirty="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0" i="0" u="none" strike="noStrike" cap="none" normalizeH="0" baseline="0" dirty="0">
                          <a:ln>
                            <a:noFill/>
                          </a:ln>
                          <a:solidFill>
                            <a:schemeClr val="tx1"/>
                          </a:solidFill>
                          <a:effectLst/>
                          <a:latin typeface="Arial" charset="0"/>
                        </a:rPr>
                        <a:t>8+4+1</a:t>
                      </a: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13</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 </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dirty="0">
                          <a:ln>
                            <a:noFill/>
                          </a:ln>
                          <a:solidFill>
                            <a:schemeClr val="tx1"/>
                          </a:solidFill>
                          <a:effectLst/>
                          <a:latin typeface="Arial" charset="0"/>
                          <a:cs typeface="Arial" charset="0"/>
                        </a:rPr>
                        <a:t>D</a:t>
                      </a:r>
                      <a:endParaRPr kumimoji="0" lang="en-US" sz="1400" b="0" i="0" u="none" strike="noStrike" cap="none" normalizeH="0" baseline="0" dirty="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5"/>
                  </a:ext>
                </a:extLst>
              </a:tr>
              <a:tr h="274285">
                <a:tc vMerge="1">
                  <a:txBody>
                    <a:bodyPr/>
                    <a:lstStyle/>
                    <a:p>
                      <a:endParaRPr lang="en-GB"/>
                    </a:p>
                  </a:txBody>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1</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1</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1</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0</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defRPr/>
                      </a:pPr>
                      <a:r>
                        <a:rPr kumimoji="0" lang="en-US" sz="1400" b="0" i="0" u="none" strike="noStrike" cap="none" normalizeH="0" baseline="0" dirty="0">
                          <a:ln>
                            <a:noFill/>
                          </a:ln>
                          <a:solidFill>
                            <a:schemeClr val="tx1"/>
                          </a:solidFill>
                          <a:effectLst/>
                          <a:latin typeface="Arial" charset="0"/>
                          <a:cs typeface="Arial" charset="0"/>
                        </a:rPr>
                        <a:t> (</a:t>
                      </a:r>
                      <a:r>
                        <a:rPr kumimoji="0" lang="en-US" sz="1400" b="1" i="0" u="none" strike="noStrike" cap="none" normalizeH="0" baseline="0" dirty="0">
                          <a:ln>
                            <a:noFill/>
                          </a:ln>
                          <a:solidFill>
                            <a:schemeClr val="tx1"/>
                          </a:solidFill>
                          <a:effectLst/>
                          <a:latin typeface="Arial" charset="0"/>
                          <a:cs typeface="Arial" charset="0"/>
                        </a:rPr>
                        <a:t>1</a:t>
                      </a:r>
                      <a:r>
                        <a:rPr kumimoji="0" lang="en-US" sz="1400" b="0" i="0" u="none" strike="noStrike" cap="none" normalizeH="0" baseline="0" dirty="0">
                          <a:ln>
                            <a:noFill/>
                          </a:ln>
                          <a:solidFill>
                            <a:schemeClr val="tx1"/>
                          </a:solidFill>
                          <a:effectLst/>
                          <a:latin typeface="Arial" charset="0"/>
                          <a:cs typeface="Arial" charset="0"/>
                        </a:rPr>
                        <a:t>×8)+(</a:t>
                      </a:r>
                      <a:r>
                        <a:rPr kumimoji="0" lang="en-US" sz="1400" b="1" i="0" u="none" strike="noStrike" cap="none" normalizeH="0" baseline="0" dirty="0">
                          <a:ln>
                            <a:noFill/>
                          </a:ln>
                          <a:solidFill>
                            <a:schemeClr val="tx1"/>
                          </a:solidFill>
                          <a:effectLst/>
                          <a:latin typeface="Arial" charset="0"/>
                          <a:cs typeface="Arial" charset="0"/>
                        </a:rPr>
                        <a:t>1</a:t>
                      </a:r>
                      <a:r>
                        <a:rPr kumimoji="0" lang="en-US" sz="1400" b="0" i="0" u="none" strike="noStrike" cap="none" normalizeH="0" baseline="0" dirty="0">
                          <a:ln>
                            <a:noFill/>
                          </a:ln>
                          <a:solidFill>
                            <a:schemeClr val="tx1"/>
                          </a:solidFill>
                          <a:effectLst/>
                          <a:latin typeface="Arial" charset="0"/>
                          <a:cs typeface="Arial" charset="0"/>
                        </a:rPr>
                        <a:t>×4)+(</a:t>
                      </a:r>
                      <a:r>
                        <a:rPr kumimoji="0" lang="en-US" sz="1400" b="1" i="0" u="none" strike="noStrike" cap="none" normalizeH="0" baseline="0" dirty="0">
                          <a:ln>
                            <a:noFill/>
                          </a:ln>
                          <a:solidFill>
                            <a:schemeClr val="tx1"/>
                          </a:solidFill>
                          <a:effectLst/>
                          <a:latin typeface="Arial" charset="0"/>
                          <a:cs typeface="Arial" charset="0"/>
                        </a:rPr>
                        <a:t>1</a:t>
                      </a:r>
                      <a:r>
                        <a:rPr kumimoji="0" lang="en-US" sz="1400" b="0" i="0" u="none" strike="noStrike" cap="none" normalizeH="0" baseline="0" dirty="0">
                          <a:ln>
                            <a:noFill/>
                          </a:ln>
                          <a:solidFill>
                            <a:schemeClr val="tx1"/>
                          </a:solidFill>
                          <a:effectLst/>
                          <a:latin typeface="Arial" charset="0"/>
                          <a:cs typeface="Arial" charset="0"/>
                        </a:rPr>
                        <a:t>×2)+(0×1)</a:t>
                      </a:r>
                      <a:endParaRPr kumimoji="0" lang="en-US" sz="1400" b="0" i="0" u="none" strike="noStrike" cap="none" normalizeH="0" baseline="0" dirty="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0" i="0" u="none" strike="noStrike" cap="none" normalizeH="0" baseline="0" dirty="0">
                          <a:ln>
                            <a:noFill/>
                          </a:ln>
                          <a:solidFill>
                            <a:schemeClr val="tx1"/>
                          </a:solidFill>
                          <a:effectLst/>
                          <a:latin typeface="Arial" charset="0"/>
                        </a:rPr>
                        <a:t>8+4+2</a:t>
                      </a: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400" b="0" i="0" u="none" strike="noStrike" cap="none" normalizeH="0" baseline="0" dirty="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14</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 </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dirty="0">
                          <a:ln>
                            <a:noFill/>
                          </a:ln>
                          <a:solidFill>
                            <a:schemeClr val="tx1"/>
                          </a:solidFill>
                          <a:effectLst/>
                          <a:latin typeface="Arial" charset="0"/>
                          <a:cs typeface="Arial" charset="0"/>
                        </a:rPr>
                        <a:t>E</a:t>
                      </a:r>
                      <a:endParaRPr kumimoji="0" lang="en-US" sz="1400" b="0" i="0" u="none" strike="noStrike" cap="none" normalizeH="0" baseline="0" dirty="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6"/>
                  </a:ext>
                </a:extLst>
              </a:tr>
              <a:tr h="274285">
                <a:tc vMerge="1">
                  <a:txBody>
                    <a:bodyPr/>
                    <a:lstStyle/>
                    <a:p>
                      <a:endParaRPr lang="en-GB"/>
                    </a:p>
                  </a:txBody>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1</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1</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1</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1</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defRPr/>
                      </a:pPr>
                      <a:r>
                        <a:rPr kumimoji="0" lang="en-US" sz="1400" b="0" i="0" u="none" strike="noStrike" cap="none" normalizeH="0" baseline="0" dirty="0">
                          <a:ln>
                            <a:noFill/>
                          </a:ln>
                          <a:solidFill>
                            <a:schemeClr val="tx1"/>
                          </a:solidFill>
                          <a:effectLst/>
                          <a:latin typeface="Arial" charset="0"/>
                          <a:cs typeface="Arial" charset="0"/>
                        </a:rPr>
                        <a:t> (</a:t>
                      </a:r>
                      <a:r>
                        <a:rPr kumimoji="0" lang="en-US" sz="1400" b="1" i="0" u="none" strike="noStrike" cap="none" normalizeH="0" baseline="0" dirty="0">
                          <a:ln>
                            <a:noFill/>
                          </a:ln>
                          <a:solidFill>
                            <a:schemeClr val="tx1"/>
                          </a:solidFill>
                          <a:effectLst/>
                          <a:latin typeface="Arial" charset="0"/>
                          <a:cs typeface="Arial" charset="0"/>
                        </a:rPr>
                        <a:t>1</a:t>
                      </a:r>
                      <a:r>
                        <a:rPr kumimoji="0" lang="en-US" sz="1400" b="0" i="0" u="none" strike="noStrike" cap="none" normalizeH="0" baseline="0" dirty="0">
                          <a:ln>
                            <a:noFill/>
                          </a:ln>
                          <a:solidFill>
                            <a:schemeClr val="tx1"/>
                          </a:solidFill>
                          <a:effectLst/>
                          <a:latin typeface="Arial" charset="0"/>
                          <a:cs typeface="Arial" charset="0"/>
                        </a:rPr>
                        <a:t>×8)+(</a:t>
                      </a:r>
                      <a:r>
                        <a:rPr kumimoji="0" lang="en-US" sz="1400" b="1" i="0" u="none" strike="noStrike" cap="none" normalizeH="0" baseline="0" dirty="0">
                          <a:ln>
                            <a:noFill/>
                          </a:ln>
                          <a:solidFill>
                            <a:schemeClr val="tx1"/>
                          </a:solidFill>
                          <a:effectLst/>
                          <a:latin typeface="Arial" charset="0"/>
                          <a:cs typeface="Arial" charset="0"/>
                        </a:rPr>
                        <a:t>1</a:t>
                      </a:r>
                      <a:r>
                        <a:rPr kumimoji="0" lang="en-US" sz="1400" b="0" i="0" u="none" strike="noStrike" cap="none" normalizeH="0" baseline="0" dirty="0">
                          <a:ln>
                            <a:noFill/>
                          </a:ln>
                          <a:solidFill>
                            <a:schemeClr val="tx1"/>
                          </a:solidFill>
                          <a:effectLst/>
                          <a:latin typeface="Arial" charset="0"/>
                          <a:cs typeface="Arial" charset="0"/>
                        </a:rPr>
                        <a:t>×4)+(</a:t>
                      </a:r>
                      <a:r>
                        <a:rPr kumimoji="0" lang="en-US" sz="1400" b="1" i="0" u="none" strike="noStrike" cap="none" normalizeH="0" baseline="0" dirty="0">
                          <a:ln>
                            <a:noFill/>
                          </a:ln>
                          <a:solidFill>
                            <a:schemeClr val="tx1"/>
                          </a:solidFill>
                          <a:effectLst/>
                          <a:latin typeface="Arial" charset="0"/>
                          <a:cs typeface="Arial" charset="0"/>
                        </a:rPr>
                        <a:t>1</a:t>
                      </a:r>
                      <a:r>
                        <a:rPr kumimoji="0" lang="en-US" sz="1400" b="0" i="0" u="none" strike="noStrike" cap="none" normalizeH="0" baseline="0" dirty="0">
                          <a:ln>
                            <a:noFill/>
                          </a:ln>
                          <a:solidFill>
                            <a:schemeClr val="tx1"/>
                          </a:solidFill>
                          <a:effectLst/>
                          <a:latin typeface="Arial" charset="0"/>
                          <a:cs typeface="Arial" charset="0"/>
                        </a:rPr>
                        <a:t>×2)+(</a:t>
                      </a:r>
                      <a:r>
                        <a:rPr kumimoji="0" lang="en-US" sz="1400" b="1" i="0" u="none" strike="noStrike" cap="none" normalizeH="0" baseline="0" dirty="0">
                          <a:ln>
                            <a:noFill/>
                          </a:ln>
                          <a:solidFill>
                            <a:schemeClr val="tx1"/>
                          </a:solidFill>
                          <a:effectLst/>
                          <a:latin typeface="Arial" charset="0"/>
                          <a:cs typeface="Arial" charset="0"/>
                        </a:rPr>
                        <a:t>1</a:t>
                      </a:r>
                      <a:r>
                        <a:rPr kumimoji="0" lang="en-US" sz="1400" b="0" i="0" u="none" strike="noStrike" cap="none" normalizeH="0" baseline="0" dirty="0">
                          <a:ln>
                            <a:noFill/>
                          </a:ln>
                          <a:solidFill>
                            <a:schemeClr val="tx1"/>
                          </a:solidFill>
                          <a:effectLst/>
                          <a:latin typeface="Arial" charset="0"/>
                          <a:cs typeface="Arial" charset="0"/>
                        </a:rPr>
                        <a:t>×1)</a:t>
                      </a:r>
                      <a:endParaRPr kumimoji="0" lang="en-US" sz="1400" b="0" i="0" u="none" strike="noStrike" cap="none" normalizeH="0" baseline="0" dirty="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0" i="0" u="none" strike="noStrike" cap="none" normalizeH="0" baseline="0" dirty="0">
                          <a:ln>
                            <a:noFill/>
                          </a:ln>
                          <a:solidFill>
                            <a:schemeClr val="tx1"/>
                          </a:solidFill>
                          <a:effectLst/>
                          <a:latin typeface="Arial" charset="0"/>
                        </a:rPr>
                        <a:t>8+4+2+1</a:t>
                      </a: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400" b="0" i="0" u="none" strike="noStrike" cap="none" normalizeH="0" baseline="0" dirty="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dirty="0">
                          <a:ln>
                            <a:noFill/>
                          </a:ln>
                          <a:solidFill>
                            <a:schemeClr val="tx1"/>
                          </a:solidFill>
                          <a:effectLst/>
                          <a:latin typeface="Arial" charset="0"/>
                          <a:cs typeface="Arial" charset="0"/>
                        </a:rPr>
                        <a:t>15</a:t>
                      </a:r>
                      <a:endParaRPr kumimoji="0" lang="en-US" sz="1400" b="0" i="0" u="none" strike="noStrike" cap="none" normalizeH="0" baseline="0" dirty="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charset="0"/>
                          <a:cs typeface="Arial" charset="0"/>
                        </a:rPr>
                        <a:t> </a:t>
                      </a:r>
                      <a:endParaRPr kumimoji="0" lang="en-US" sz="1400" b="0" i="0" u="none" strike="noStrike" cap="none" normalizeH="0" baseline="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dirty="0">
                          <a:ln>
                            <a:noFill/>
                          </a:ln>
                          <a:solidFill>
                            <a:schemeClr val="tx1"/>
                          </a:solidFill>
                          <a:effectLst/>
                          <a:latin typeface="Arial" charset="0"/>
                          <a:cs typeface="Arial" charset="0"/>
                        </a:rPr>
                        <a:t>F</a:t>
                      </a:r>
                      <a:endParaRPr kumimoji="0" lang="en-US" sz="1400" b="0" i="0" u="none" strike="noStrike" cap="none" normalizeH="0" baseline="0" dirty="0">
                        <a:ln>
                          <a:noFill/>
                        </a:ln>
                        <a:solidFill>
                          <a:schemeClr val="tx1"/>
                        </a:solidFill>
                        <a:effectLst/>
                        <a:latin typeface="Arial" charset="0"/>
                      </a:endParaRPr>
                    </a:p>
                  </a:txBody>
                  <a:tcPr marT="45714" marB="45714" anchor="b"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7"/>
                  </a:ext>
                </a:extLst>
              </a:tr>
            </a:tbl>
          </a:graphicData>
        </a:graphic>
      </p:graphicFrame>
      <p:sp>
        <p:nvSpPr>
          <p:cNvPr id="5" name="Content Placeholder 4">
            <a:extLst>
              <a:ext uri="{FF2B5EF4-FFF2-40B4-BE49-F238E27FC236}">
                <a16:creationId xmlns:a16="http://schemas.microsoft.com/office/drawing/2014/main" id="{1CEF541B-7CB6-FC75-8BAD-170C1B9FF3AC}"/>
              </a:ext>
            </a:extLst>
          </p:cNvPr>
          <p:cNvSpPr>
            <a:spLocks noGrp="1"/>
          </p:cNvSpPr>
          <p:nvPr>
            <p:ph idx="1"/>
          </p:nvPr>
        </p:nvSpPr>
        <p:spPr>
          <a:xfrm>
            <a:off x="888422" y="1968566"/>
            <a:ext cx="1096242" cy="3917032"/>
          </a:xfrm>
        </p:spPr>
        <p:txBody>
          <a:bodyPr/>
          <a:lstStyle/>
          <a:p>
            <a:endParaRPr lang="en-GB" dirty="0"/>
          </a:p>
        </p:txBody>
      </p:sp>
    </p:spTree>
    <p:extLst>
      <p:ext uri="{BB962C8B-B14F-4D97-AF65-F5344CB8AC3E}">
        <p14:creationId xmlns:p14="http://schemas.microsoft.com/office/powerpoint/2010/main" val="11954127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156">
            <a:extLst>
              <a:ext uri="{FF2B5EF4-FFF2-40B4-BE49-F238E27FC236}">
                <a16:creationId xmlns:a16="http://schemas.microsoft.com/office/drawing/2014/main" id="{8F38F82F-B6EC-9E4C-5EF9-AB7A9A86CD43}"/>
              </a:ext>
            </a:extLst>
          </p:cNvPr>
          <p:cNvSpPr>
            <a:spLocks noGrp="1" noChangeArrowheads="1"/>
          </p:cNvSpPr>
          <p:nvPr>
            <p:ph type="title"/>
          </p:nvPr>
        </p:nvSpPr>
        <p:spPr>
          <a:xfrm>
            <a:off x="3153640" y="68407"/>
            <a:ext cx="6292129" cy="1143000"/>
          </a:xfrm>
        </p:spPr>
        <p:txBody>
          <a:bodyPr/>
          <a:lstStyle/>
          <a:p>
            <a:pPr eaLnBrk="1" hangingPunct="1"/>
            <a:r>
              <a:rPr lang="en-GB" altLang="en-US" sz="4000" b="1" dirty="0">
                <a:solidFill>
                  <a:schemeClr val="bg1"/>
                </a:solidFill>
              </a:rPr>
              <a:t>Decimal to Binary Conversion</a:t>
            </a:r>
          </a:p>
        </p:txBody>
      </p:sp>
      <p:sp>
        <p:nvSpPr>
          <p:cNvPr id="30723" name="Rectangle 3">
            <a:extLst>
              <a:ext uri="{FF2B5EF4-FFF2-40B4-BE49-F238E27FC236}">
                <a16:creationId xmlns:a16="http://schemas.microsoft.com/office/drawing/2014/main" id="{944101ED-B25E-6D11-401D-CDFE4323DC6F}"/>
              </a:ext>
            </a:extLst>
          </p:cNvPr>
          <p:cNvSpPr>
            <a:spLocks noGrp="1" noChangeArrowheads="1"/>
          </p:cNvSpPr>
          <p:nvPr>
            <p:ph type="body" sz="half" idx="1"/>
          </p:nvPr>
        </p:nvSpPr>
        <p:spPr>
          <a:xfrm>
            <a:off x="498762" y="1260764"/>
            <a:ext cx="11019559" cy="4953000"/>
          </a:xfrm>
        </p:spPr>
        <p:txBody>
          <a:bodyPr>
            <a:normAutofit/>
          </a:bodyPr>
          <a:lstStyle/>
          <a:p>
            <a:pPr marL="717550" lvl="2"/>
            <a:r>
              <a:rPr lang="en-IN" sz="2800" dirty="0"/>
              <a:t>Divide the integer part of the decimal number by desired base number, store quotient (Q) and reminder (R)</a:t>
            </a:r>
          </a:p>
          <a:p>
            <a:pPr marL="717550" lvl="2"/>
            <a:r>
              <a:rPr lang="en-IN" sz="2800" dirty="0"/>
              <a:t>Consider Quotient as a new decimal number and repeat step 1 until quotient becomes 0.</a:t>
            </a:r>
          </a:p>
          <a:p>
            <a:pPr marL="717550" lvl="2"/>
            <a:r>
              <a:rPr lang="en-IN" sz="2800" dirty="0"/>
              <a:t>List  the reminders in reverse order.</a:t>
            </a:r>
          </a:p>
          <a:p>
            <a:pPr eaLnBrk="1" hangingPunct="1">
              <a:lnSpc>
                <a:spcPct val="90000"/>
              </a:lnSpc>
            </a:pPr>
            <a:endParaRPr lang="en-GB" altLang="en-US" sz="2100" dirty="0"/>
          </a:p>
          <a:p>
            <a:pPr eaLnBrk="1" hangingPunct="1">
              <a:lnSpc>
                <a:spcPct val="90000"/>
              </a:lnSpc>
            </a:pPr>
            <a:endParaRPr lang="en-GB" altLang="en-US" sz="2100" dirty="0"/>
          </a:p>
          <a:p>
            <a:pPr eaLnBrk="1" hangingPunct="1">
              <a:lnSpc>
                <a:spcPct val="90000"/>
              </a:lnSpc>
            </a:pPr>
            <a:endParaRPr lang="en-GB" altLang="en-US" sz="21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156">
            <a:extLst>
              <a:ext uri="{FF2B5EF4-FFF2-40B4-BE49-F238E27FC236}">
                <a16:creationId xmlns:a16="http://schemas.microsoft.com/office/drawing/2014/main" id="{8F38F82F-B6EC-9E4C-5EF9-AB7A9A86CD43}"/>
              </a:ext>
            </a:extLst>
          </p:cNvPr>
          <p:cNvSpPr>
            <a:spLocks noGrp="1" noChangeArrowheads="1"/>
          </p:cNvSpPr>
          <p:nvPr>
            <p:ph type="title"/>
          </p:nvPr>
        </p:nvSpPr>
        <p:spPr>
          <a:xfrm>
            <a:off x="3153640" y="68407"/>
            <a:ext cx="6292129" cy="1143000"/>
          </a:xfrm>
        </p:spPr>
        <p:txBody>
          <a:bodyPr/>
          <a:lstStyle/>
          <a:p>
            <a:pPr eaLnBrk="1" hangingPunct="1"/>
            <a:r>
              <a:rPr lang="en-GB" altLang="en-US" sz="4000" b="1" dirty="0">
                <a:solidFill>
                  <a:schemeClr val="bg1"/>
                </a:solidFill>
              </a:rPr>
              <a:t>Decimal to Binary Conversion</a:t>
            </a:r>
          </a:p>
        </p:txBody>
      </p:sp>
      <p:sp>
        <p:nvSpPr>
          <p:cNvPr id="30723" name="Rectangle 3">
            <a:extLst>
              <a:ext uri="{FF2B5EF4-FFF2-40B4-BE49-F238E27FC236}">
                <a16:creationId xmlns:a16="http://schemas.microsoft.com/office/drawing/2014/main" id="{944101ED-B25E-6D11-401D-CDFE4323DC6F}"/>
              </a:ext>
            </a:extLst>
          </p:cNvPr>
          <p:cNvSpPr>
            <a:spLocks noGrp="1" noChangeArrowheads="1"/>
          </p:cNvSpPr>
          <p:nvPr>
            <p:ph type="body" sz="half" idx="1"/>
          </p:nvPr>
        </p:nvSpPr>
        <p:spPr>
          <a:xfrm>
            <a:off x="498762" y="1260764"/>
            <a:ext cx="11019559" cy="4953000"/>
          </a:xfrm>
        </p:spPr>
        <p:txBody>
          <a:bodyPr>
            <a:normAutofit/>
          </a:bodyPr>
          <a:lstStyle/>
          <a:p>
            <a:pPr marL="488950" lvl="2" indent="0">
              <a:buNone/>
            </a:pPr>
            <a:r>
              <a:rPr lang="en-IN" dirty="0"/>
              <a:t>Convert (578)</a:t>
            </a:r>
            <a:r>
              <a:rPr lang="en-IN" sz="1600" dirty="0"/>
              <a:t>10</a:t>
            </a:r>
            <a:r>
              <a:rPr lang="en-IN" dirty="0"/>
              <a:t> to Binary Number</a:t>
            </a:r>
          </a:p>
          <a:p>
            <a:pPr marL="717550" lvl="2"/>
            <a:endParaRPr lang="en-IN" sz="2000" dirty="0"/>
          </a:p>
          <a:p>
            <a:pPr marL="717550" lvl="2"/>
            <a:endParaRPr lang="en-IN" dirty="0"/>
          </a:p>
          <a:p>
            <a:pPr marL="717550" lvl="2"/>
            <a:endParaRPr lang="en-IN" sz="2000" dirty="0"/>
          </a:p>
          <a:p>
            <a:pPr marL="717550" lvl="2"/>
            <a:endParaRPr lang="en-IN" dirty="0"/>
          </a:p>
          <a:p>
            <a:pPr marL="717550" lvl="2"/>
            <a:endParaRPr lang="en-IN" sz="2000" dirty="0"/>
          </a:p>
          <a:p>
            <a:pPr marL="717550" lvl="2"/>
            <a:endParaRPr lang="en-IN" dirty="0"/>
          </a:p>
          <a:p>
            <a:pPr marL="717550" lvl="2"/>
            <a:endParaRPr lang="en-IN" sz="2000" dirty="0"/>
          </a:p>
          <a:p>
            <a:pPr marL="717550" lvl="2"/>
            <a:endParaRPr lang="en-IN" dirty="0"/>
          </a:p>
          <a:p>
            <a:pPr marL="488950" lvl="2" indent="0">
              <a:buNone/>
            </a:pPr>
            <a:endParaRPr lang="en-IN" dirty="0"/>
          </a:p>
          <a:p>
            <a:pPr marL="488950" lvl="2" indent="0">
              <a:buNone/>
            </a:pPr>
            <a:endParaRPr lang="en-IN" dirty="0"/>
          </a:p>
          <a:p>
            <a:pPr marL="488950" lvl="2" indent="0">
              <a:buNone/>
            </a:pPr>
            <a:r>
              <a:rPr lang="en-IN" dirty="0"/>
              <a:t>						Answer : (1001000010)</a:t>
            </a:r>
            <a:r>
              <a:rPr lang="en-IN" sz="1600" dirty="0"/>
              <a:t>2</a:t>
            </a:r>
          </a:p>
          <a:p>
            <a:pPr eaLnBrk="1" hangingPunct="1">
              <a:lnSpc>
                <a:spcPct val="90000"/>
              </a:lnSpc>
            </a:pPr>
            <a:endParaRPr lang="en-GB" altLang="en-US" sz="2000" dirty="0"/>
          </a:p>
          <a:p>
            <a:pPr eaLnBrk="1" hangingPunct="1">
              <a:lnSpc>
                <a:spcPct val="90000"/>
              </a:lnSpc>
            </a:pPr>
            <a:endParaRPr lang="en-GB" altLang="en-US" sz="2000" dirty="0"/>
          </a:p>
          <a:p>
            <a:pPr eaLnBrk="1" hangingPunct="1">
              <a:lnSpc>
                <a:spcPct val="90000"/>
              </a:lnSpc>
            </a:pPr>
            <a:endParaRPr lang="en-GB" altLang="en-US" sz="2000" dirty="0"/>
          </a:p>
          <a:p>
            <a:pPr eaLnBrk="1" hangingPunct="1">
              <a:lnSpc>
                <a:spcPct val="90000"/>
              </a:lnSpc>
            </a:pPr>
            <a:endParaRPr lang="en-GB" altLang="en-US" sz="2000" dirty="0"/>
          </a:p>
          <a:p>
            <a:pPr eaLnBrk="1" hangingPunct="1">
              <a:lnSpc>
                <a:spcPct val="90000"/>
              </a:lnSpc>
            </a:pPr>
            <a:endParaRPr lang="en-GB" altLang="en-US" sz="2000" dirty="0"/>
          </a:p>
          <a:p>
            <a:pPr eaLnBrk="1" hangingPunct="1">
              <a:lnSpc>
                <a:spcPct val="90000"/>
              </a:lnSpc>
            </a:pPr>
            <a:endParaRPr lang="en-GB" altLang="en-US" sz="2000" dirty="0"/>
          </a:p>
          <a:p>
            <a:pPr eaLnBrk="1" hangingPunct="1">
              <a:lnSpc>
                <a:spcPct val="90000"/>
              </a:lnSpc>
            </a:pPr>
            <a:endParaRPr lang="en-GB" altLang="en-US" sz="2000" dirty="0"/>
          </a:p>
          <a:p>
            <a:pPr eaLnBrk="1" hangingPunct="1">
              <a:lnSpc>
                <a:spcPct val="90000"/>
              </a:lnSpc>
            </a:pPr>
            <a:endParaRPr lang="en-GB" altLang="en-US" sz="2000" dirty="0"/>
          </a:p>
          <a:p>
            <a:pPr eaLnBrk="1" hangingPunct="1">
              <a:lnSpc>
                <a:spcPct val="90000"/>
              </a:lnSpc>
            </a:pPr>
            <a:endParaRPr lang="en-GB" altLang="en-US" sz="2100" dirty="0"/>
          </a:p>
          <a:p>
            <a:pPr eaLnBrk="1" hangingPunct="1">
              <a:lnSpc>
                <a:spcPct val="90000"/>
              </a:lnSpc>
            </a:pPr>
            <a:endParaRPr lang="en-GB" altLang="en-US" sz="2100" dirty="0"/>
          </a:p>
          <a:p>
            <a:pPr eaLnBrk="1" hangingPunct="1">
              <a:lnSpc>
                <a:spcPct val="90000"/>
              </a:lnSpc>
            </a:pPr>
            <a:endParaRPr lang="en-GB" altLang="en-US" sz="2100" dirty="0"/>
          </a:p>
        </p:txBody>
      </p:sp>
      <p:graphicFrame>
        <p:nvGraphicFramePr>
          <p:cNvPr id="4" name="Table 4">
            <a:extLst>
              <a:ext uri="{FF2B5EF4-FFF2-40B4-BE49-F238E27FC236}">
                <a16:creationId xmlns:a16="http://schemas.microsoft.com/office/drawing/2014/main" id="{B9A146DC-0529-766E-E09E-EB88EC2B0841}"/>
              </a:ext>
            </a:extLst>
          </p:cNvPr>
          <p:cNvGraphicFramePr>
            <a:graphicFrameLocks noGrp="1"/>
          </p:cNvGraphicFramePr>
          <p:nvPr>
            <p:extLst>
              <p:ext uri="{D42A27DB-BD31-4B8C-83A1-F6EECF244321}">
                <p14:modId xmlns:p14="http://schemas.microsoft.com/office/powerpoint/2010/main" val="1568111181"/>
              </p:ext>
            </p:extLst>
          </p:nvPr>
        </p:nvGraphicFramePr>
        <p:xfrm>
          <a:off x="1231900" y="1797974"/>
          <a:ext cx="3179041" cy="4079240"/>
        </p:xfrm>
        <a:graphic>
          <a:graphicData uri="http://schemas.openxmlformats.org/drawingml/2006/table">
            <a:tbl>
              <a:tblPr firstRow="1" bandRow="1">
                <a:tableStyleId>{2D5ABB26-0587-4C30-8999-92F81FD0307C}</a:tableStyleId>
              </a:tblPr>
              <a:tblGrid>
                <a:gridCol w="2076462">
                  <a:extLst>
                    <a:ext uri="{9D8B030D-6E8A-4147-A177-3AD203B41FA5}">
                      <a16:colId xmlns:a16="http://schemas.microsoft.com/office/drawing/2014/main" val="715421305"/>
                    </a:ext>
                  </a:extLst>
                </a:gridCol>
                <a:gridCol w="1102579">
                  <a:extLst>
                    <a:ext uri="{9D8B030D-6E8A-4147-A177-3AD203B41FA5}">
                      <a16:colId xmlns:a16="http://schemas.microsoft.com/office/drawing/2014/main" val="950390027"/>
                    </a:ext>
                  </a:extLst>
                </a:gridCol>
              </a:tblGrid>
              <a:tr h="370840">
                <a:tc>
                  <a:txBody>
                    <a:bodyPr/>
                    <a:lstStyle/>
                    <a:p>
                      <a:r>
                        <a:rPr lang="en-GB" dirty="0"/>
                        <a:t>Calculation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Reminder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501520059"/>
                  </a:ext>
                </a:extLst>
              </a:tr>
              <a:tr h="370840">
                <a:tc>
                  <a:txBody>
                    <a:bodyPr/>
                    <a:lstStyle/>
                    <a:p>
                      <a:r>
                        <a:rPr lang="en-GB" dirty="0"/>
                        <a:t>578 ÷ 2 = 289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962132"/>
                  </a:ext>
                </a:extLst>
              </a:tr>
              <a:tr h="370840">
                <a:tc>
                  <a:txBody>
                    <a:bodyPr/>
                    <a:lstStyle/>
                    <a:p>
                      <a:r>
                        <a:rPr lang="en-GB" dirty="0"/>
                        <a:t>289 ÷ 2 = 144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13906196"/>
                  </a:ext>
                </a:extLst>
              </a:tr>
              <a:tr h="370840">
                <a:tc>
                  <a:txBody>
                    <a:bodyPr/>
                    <a:lstStyle/>
                    <a:p>
                      <a:r>
                        <a:rPr lang="en-GB" dirty="0"/>
                        <a:t>144 ÷ 2 = 72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908581992"/>
                  </a:ext>
                </a:extLst>
              </a:tr>
              <a:tr h="370840">
                <a:tc>
                  <a:txBody>
                    <a:bodyPr/>
                    <a:lstStyle/>
                    <a:p>
                      <a:r>
                        <a:rPr lang="en-GB" dirty="0"/>
                        <a:t>72 ÷ 2 = 36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628633714"/>
                  </a:ext>
                </a:extLst>
              </a:tr>
              <a:tr h="370840">
                <a:tc>
                  <a:txBody>
                    <a:bodyPr/>
                    <a:lstStyle/>
                    <a:p>
                      <a:r>
                        <a:rPr lang="en-GB" dirty="0"/>
                        <a:t>36 ÷ 2 = 18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078076455"/>
                  </a:ext>
                </a:extLst>
              </a:tr>
              <a:tr h="370840">
                <a:tc>
                  <a:txBody>
                    <a:bodyPr/>
                    <a:lstStyle/>
                    <a:p>
                      <a:r>
                        <a:rPr lang="en-GB" dirty="0"/>
                        <a:t>18 ÷ 2 = 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144168409"/>
                  </a:ext>
                </a:extLst>
              </a:tr>
              <a:tr h="370840">
                <a:tc>
                  <a:txBody>
                    <a:bodyPr/>
                    <a:lstStyle/>
                    <a:p>
                      <a:r>
                        <a:rPr lang="en-GB" dirty="0"/>
                        <a:t>9 ÷ 2 = 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9002029"/>
                  </a:ext>
                </a:extLst>
              </a:tr>
              <a:tr h="370840">
                <a:tc>
                  <a:txBody>
                    <a:bodyPr/>
                    <a:lstStyle/>
                    <a:p>
                      <a:r>
                        <a:rPr lang="en-GB" dirty="0"/>
                        <a:t>4 ÷ 2 = 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699822511"/>
                  </a:ext>
                </a:extLst>
              </a:tr>
              <a:tr h="370840">
                <a:tc>
                  <a:txBody>
                    <a:bodyPr/>
                    <a:lstStyle/>
                    <a:p>
                      <a:r>
                        <a:rPr lang="en-GB" dirty="0"/>
                        <a:t>2 ÷ 2 = 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518070765"/>
                  </a:ext>
                </a:extLst>
              </a:tr>
              <a:tr h="370840">
                <a:tc>
                  <a:txBody>
                    <a:bodyPr/>
                    <a:lstStyle/>
                    <a:p>
                      <a:r>
                        <a:rPr lang="en-GB" dirty="0"/>
                        <a:t>1 ÷ 2 = 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279042711"/>
                  </a:ext>
                </a:extLst>
              </a:tr>
            </a:tbl>
          </a:graphicData>
        </a:graphic>
      </p:graphicFrame>
      <p:sp>
        <p:nvSpPr>
          <p:cNvPr id="2" name="Arrow: Up 1">
            <a:extLst>
              <a:ext uri="{FF2B5EF4-FFF2-40B4-BE49-F238E27FC236}">
                <a16:creationId xmlns:a16="http://schemas.microsoft.com/office/drawing/2014/main" id="{323D691D-689D-6729-EB00-533563AA379C}"/>
              </a:ext>
            </a:extLst>
          </p:cNvPr>
          <p:cNvSpPr/>
          <p:nvPr/>
        </p:nvSpPr>
        <p:spPr>
          <a:xfrm>
            <a:off x="4551219" y="4946073"/>
            <a:ext cx="223404" cy="883227"/>
          </a:xfrm>
          <a:prstGeom prst="up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008175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156">
            <a:extLst>
              <a:ext uri="{FF2B5EF4-FFF2-40B4-BE49-F238E27FC236}">
                <a16:creationId xmlns:a16="http://schemas.microsoft.com/office/drawing/2014/main" id="{8F38F82F-B6EC-9E4C-5EF9-AB7A9A86CD43}"/>
              </a:ext>
            </a:extLst>
          </p:cNvPr>
          <p:cNvSpPr>
            <a:spLocks noGrp="1" noChangeArrowheads="1"/>
          </p:cNvSpPr>
          <p:nvPr>
            <p:ph type="title"/>
          </p:nvPr>
        </p:nvSpPr>
        <p:spPr>
          <a:xfrm>
            <a:off x="3153640" y="68407"/>
            <a:ext cx="6292129" cy="1143000"/>
          </a:xfrm>
        </p:spPr>
        <p:txBody>
          <a:bodyPr/>
          <a:lstStyle/>
          <a:p>
            <a:pPr eaLnBrk="1" hangingPunct="1"/>
            <a:r>
              <a:rPr lang="en-GB" altLang="en-US" sz="4000" b="1" dirty="0">
                <a:solidFill>
                  <a:schemeClr val="bg1"/>
                </a:solidFill>
              </a:rPr>
              <a:t>Decimal to Binary Conversion</a:t>
            </a:r>
          </a:p>
        </p:txBody>
      </p:sp>
      <p:sp>
        <p:nvSpPr>
          <p:cNvPr id="30723" name="Rectangle 3">
            <a:extLst>
              <a:ext uri="{FF2B5EF4-FFF2-40B4-BE49-F238E27FC236}">
                <a16:creationId xmlns:a16="http://schemas.microsoft.com/office/drawing/2014/main" id="{944101ED-B25E-6D11-401D-CDFE4323DC6F}"/>
              </a:ext>
            </a:extLst>
          </p:cNvPr>
          <p:cNvSpPr>
            <a:spLocks noGrp="1" noChangeArrowheads="1"/>
          </p:cNvSpPr>
          <p:nvPr>
            <p:ph type="body" sz="half" idx="1"/>
          </p:nvPr>
        </p:nvSpPr>
        <p:spPr>
          <a:xfrm>
            <a:off x="498762" y="1260764"/>
            <a:ext cx="11019559" cy="4953000"/>
          </a:xfrm>
        </p:spPr>
        <p:txBody>
          <a:bodyPr>
            <a:normAutofit/>
          </a:bodyPr>
          <a:lstStyle/>
          <a:p>
            <a:pPr marL="488950" lvl="2" indent="0">
              <a:buNone/>
            </a:pPr>
            <a:r>
              <a:rPr lang="en-IN" dirty="0"/>
              <a:t>Convert (237)</a:t>
            </a:r>
            <a:r>
              <a:rPr lang="en-IN" sz="1600" dirty="0"/>
              <a:t>10</a:t>
            </a:r>
            <a:r>
              <a:rPr lang="en-IN" dirty="0"/>
              <a:t> to Binary Number</a:t>
            </a:r>
          </a:p>
          <a:p>
            <a:pPr marL="717550" lvl="2"/>
            <a:endParaRPr lang="en-IN" sz="2000" dirty="0"/>
          </a:p>
          <a:p>
            <a:pPr marL="717550" lvl="2"/>
            <a:endParaRPr lang="en-IN" dirty="0"/>
          </a:p>
          <a:p>
            <a:pPr marL="717550" lvl="2"/>
            <a:endParaRPr lang="en-IN" sz="2000" dirty="0"/>
          </a:p>
          <a:p>
            <a:pPr marL="717550" lvl="2"/>
            <a:endParaRPr lang="en-IN" dirty="0"/>
          </a:p>
          <a:p>
            <a:pPr marL="717550" lvl="2"/>
            <a:endParaRPr lang="en-IN" sz="2000" dirty="0"/>
          </a:p>
          <a:p>
            <a:pPr marL="717550" lvl="2"/>
            <a:endParaRPr lang="en-IN" dirty="0"/>
          </a:p>
          <a:p>
            <a:pPr marL="717550" lvl="2"/>
            <a:endParaRPr lang="en-IN" sz="2000" dirty="0"/>
          </a:p>
          <a:p>
            <a:pPr marL="717550" lvl="2"/>
            <a:endParaRPr lang="en-IN" dirty="0"/>
          </a:p>
          <a:p>
            <a:pPr marL="717550" lvl="2"/>
            <a:endParaRPr lang="en-IN" sz="2000" dirty="0"/>
          </a:p>
          <a:p>
            <a:pPr marL="488950" lvl="2" indent="0">
              <a:buNone/>
            </a:pPr>
            <a:r>
              <a:rPr lang="en-IN" dirty="0"/>
              <a:t>					Answer : (11101101)</a:t>
            </a:r>
            <a:r>
              <a:rPr lang="en-IN" sz="1600" dirty="0"/>
              <a:t>2</a:t>
            </a:r>
          </a:p>
          <a:p>
            <a:pPr eaLnBrk="1" hangingPunct="1">
              <a:lnSpc>
                <a:spcPct val="90000"/>
              </a:lnSpc>
            </a:pPr>
            <a:endParaRPr lang="en-GB" altLang="en-US" sz="2000" dirty="0"/>
          </a:p>
          <a:p>
            <a:pPr eaLnBrk="1" hangingPunct="1">
              <a:lnSpc>
                <a:spcPct val="90000"/>
              </a:lnSpc>
            </a:pPr>
            <a:endParaRPr lang="en-GB" altLang="en-US" sz="2000" dirty="0"/>
          </a:p>
          <a:p>
            <a:pPr eaLnBrk="1" hangingPunct="1">
              <a:lnSpc>
                <a:spcPct val="90000"/>
              </a:lnSpc>
            </a:pPr>
            <a:endParaRPr lang="en-GB" altLang="en-US" sz="2000" dirty="0"/>
          </a:p>
          <a:p>
            <a:pPr eaLnBrk="1" hangingPunct="1">
              <a:lnSpc>
                <a:spcPct val="90000"/>
              </a:lnSpc>
            </a:pPr>
            <a:endParaRPr lang="en-GB" altLang="en-US" sz="2000" dirty="0"/>
          </a:p>
          <a:p>
            <a:pPr eaLnBrk="1" hangingPunct="1">
              <a:lnSpc>
                <a:spcPct val="90000"/>
              </a:lnSpc>
            </a:pPr>
            <a:endParaRPr lang="en-GB" altLang="en-US" sz="2000" dirty="0"/>
          </a:p>
          <a:p>
            <a:pPr eaLnBrk="1" hangingPunct="1">
              <a:lnSpc>
                <a:spcPct val="90000"/>
              </a:lnSpc>
            </a:pPr>
            <a:endParaRPr lang="en-GB" altLang="en-US" sz="2000" dirty="0"/>
          </a:p>
          <a:p>
            <a:pPr eaLnBrk="1" hangingPunct="1">
              <a:lnSpc>
                <a:spcPct val="90000"/>
              </a:lnSpc>
            </a:pPr>
            <a:endParaRPr lang="en-GB" altLang="en-US" sz="2000" dirty="0"/>
          </a:p>
          <a:p>
            <a:pPr eaLnBrk="1" hangingPunct="1">
              <a:lnSpc>
                <a:spcPct val="90000"/>
              </a:lnSpc>
            </a:pPr>
            <a:endParaRPr lang="en-GB" altLang="en-US" sz="2000" dirty="0"/>
          </a:p>
          <a:p>
            <a:pPr eaLnBrk="1" hangingPunct="1">
              <a:lnSpc>
                <a:spcPct val="90000"/>
              </a:lnSpc>
            </a:pPr>
            <a:endParaRPr lang="en-GB" altLang="en-US" sz="2100" dirty="0"/>
          </a:p>
          <a:p>
            <a:pPr eaLnBrk="1" hangingPunct="1">
              <a:lnSpc>
                <a:spcPct val="90000"/>
              </a:lnSpc>
            </a:pPr>
            <a:endParaRPr lang="en-GB" altLang="en-US" sz="2100" dirty="0"/>
          </a:p>
          <a:p>
            <a:pPr eaLnBrk="1" hangingPunct="1">
              <a:lnSpc>
                <a:spcPct val="90000"/>
              </a:lnSpc>
            </a:pPr>
            <a:endParaRPr lang="en-GB" altLang="en-US" sz="2100" dirty="0"/>
          </a:p>
        </p:txBody>
      </p:sp>
      <p:graphicFrame>
        <p:nvGraphicFramePr>
          <p:cNvPr id="4" name="Table 4">
            <a:extLst>
              <a:ext uri="{FF2B5EF4-FFF2-40B4-BE49-F238E27FC236}">
                <a16:creationId xmlns:a16="http://schemas.microsoft.com/office/drawing/2014/main" id="{B9A146DC-0529-766E-E09E-EB88EC2B0841}"/>
              </a:ext>
            </a:extLst>
          </p:cNvPr>
          <p:cNvGraphicFramePr>
            <a:graphicFrameLocks noGrp="1"/>
          </p:cNvGraphicFramePr>
          <p:nvPr>
            <p:extLst>
              <p:ext uri="{D42A27DB-BD31-4B8C-83A1-F6EECF244321}">
                <p14:modId xmlns:p14="http://schemas.microsoft.com/office/powerpoint/2010/main" val="3566916805"/>
              </p:ext>
            </p:extLst>
          </p:nvPr>
        </p:nvGraphicFramePr>
        <p:xfrm>
          <a:off x="1231900" y="1797974"/>
          <a:ext cx="3319319" cy="3337560"/>
        </p:xfrm>
        <a:graphic>
          <a:graphicData uri="http://schemas.openxmlformats.org/drawingml/2006/table">
            <a:tbl>
              <a:tblPr firstRow="1" bandRow="1">
                <a:tableStyleId>{2D5ABB26-0587-4C30-8999-92F81FD0307C}</a:tableStyleId>
              </a:tblPr>
              <a:tblGrid>
                <a:gridCol w="2168088">
                  <a:extLst>
                    <a:ext uri="{9D8B030D-6E8A-4147-A177-3AD203B41FA5}">
                      <a16:colId xmlns:a16="http://schemas.microsoft.com/office/drawing/2014/main" val="715421305"/>
                    </a:ext>
                  </a:extLst>
                </a:gridCol>
                <a:gridCol w="1151231">
                  <a:extLst>
                    <a:ext uri="{9D8B030D-6E8A-4147-A177-3AD203B41FA5}">
                      <a16:colId xmlns:a16="http://schemas.microsoft.com/office/drawing/2014/main" val="950390027"/>
                    </a:ext>
                  </a:extLst>
                </a:gridCol>
              </a:tblGrid>
              <a:tr h="370840">
                <a:tc>
                  <a:txBody>
                    <a:bodyPr/>
                    <a:lstStyle/>
                    <a:p>
                      <a:r>
                        <a:rPr lang="en-GB" b="1" dirty="0"/>
                        <a:t>Calculation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b="1" dirty="0"/>
                        <a:t>Reminder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501520059"/>
                  </a:ext>
                </a:extLst>
              </a:tr>
              <a:tr h="370840">
                <a:tc>
                  <a:txBody>
                    <a:bodyPr/>
                    <a:lstStyle/>
                    <a:p>
                      <a:r>
                        <a:rPr lang="en-GB" dirty="0"/>
                        <a:t>237 ÷ 2 = 118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962132"/>
                  </a:ext>
                </a:extLst>
              </a:tr>
              <a:tr h="370840">
                <a:tc>
                  <a:txBody>
                    <a:bodyPr/>
                    <a:lstStyle/>
                    <a:p>
                      <a:r>
                        <a:rPr lang="en-GB" dirty="0"/>
                        <a:t>118 ÷ 2 = 59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13906196"/>
                  </a:ext>
                </a:extLst>
              </a:tr>
              <a:tr h="370840">
                <a:tc>
                  <a:txBody>
                    <a:bodyPr/>
                    <a:lstStyle/>
                    <a:p>
                      <a:r>
                        <a:rPr lang="en-GB" dirty="0"/>
                        <a:t>59 ÷ 2 = 29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908581992"/>
                  </a:ext>
                </a:extLst>
              </a:tr>
              <a:tr h="370840">
                <a:tc>
                  <a:txBody>
                    <a:bodyPr/>
                    <a:lstStyle/>
                    <a:p>
                      <a:r>
                        <a:rPr lang="en-GB" dirty="0"/>
                        <a:t>29 ÷ 2 = 14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628633714"/>
                  </a:ext>
                </a:extLst>
              </a:tr>
              <a:tr h="370840">
                <a:tc>
                  <a:txBody>
                    <a:bodyPr/>
                    <a:lstStyle/>
                    <a:p>
                      <a:r>
                        <a:rPr lang="en-GB" dirty="0"/>
                        <a:t>14 ÷ 2 = 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078076455"/>
                  </a:ext>
                </a:extLst>
              </a:tr>
              <a:tr h="370840">
                <a:tc>
                  <a:txBody>
                    <a:bodyPr/>
                    <a:lstStyle/>
                    <a:p>
                      <a:r>
                        <a:rPr lang="en-GB" dirty="0"/>
                        <a:t>7 ÷ 2 = 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144168409"/>
                  </a:ext>
                </a:extLst>
              </a:tr>
              <a:tr h="370840">
                <a:tc>
                  <a:txBody>
                    <a:bodyPr/>
                    <a:lstStyle/>
                    <a:p>
                      <a:r>
                        <a:rPr lang="en-GB" dirty="0"/>
                        <a:t>3 ÷ 2 = 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9002029"/>
                  </a:ext>
                </a:extLst>
              </a:tr>
              <a:tr h="370840">
                <a:tc>
                  <a:txBody>
                    <a:bodyPr/>
                    <a:lstStyle/>
                    <a:p>
                      <a:r>
                        <a:rPr lang="en-GB" dirty="0"/>
                        <a:t>1 ÷ 2 = 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699822511"/>
                  </a:ext>
                </a:extLst>
              </a:tr>
            </a:tbl>
          </a:graphicData>
        </a:graphic>
      </p:graphicFrame>
      <p:sp>
        <p:nvSpPr>
          <p:cNvPr id="2" name="Arrow: Up 1">
            <a:extLst>
              <a:ext uri="{FF2B5EF4-FFF2-40B4-BE49-F238E27FC236}">
                <a16:creationId xmlns:a16="http://schemas.microsoft.com/office/drawing/2014/main" id="{323D691D-689D-6729-EB00-533563AA379C}"/>
              </a:ext>
            </a:extLst>
          </p:cNvPr>
          <p:cNvSpPr/>
          <p:nvPr/>
        </p:nvSpPr>
        <p:spPr>
          <a:xfrm>
            <a:off x="4551219" y="4312227"/>
            <a:ext cx="223404" cy="883227"/>
          </a:xfrm>
          <a:prstGeom prst="up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529579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
            <a:lum/>
            <a:extLst>
              <a:ext uri="{BEBA8EAE-BF5A-486C-A8C5-ECC9F3942E4B}">
                <a14:imgProps xmlns:a14="http://schemas.microsoft.com/office/drawing/2010/main">
                  <a14:imgLayer r:embed="rId4">
                    <a14:imgEffect>
                      <a14:sharpenSoften amount="19000"/>
                    </a14:imgEffect>
                    <a14:imgEffect>
                      <a14:brightnessContrast bright="-2000" contrast="4000"/>
                    </a14:imgEffect>
                  </a14:imgLayer>
                </a14:imgProps>
              </a:ext>
            </a:extLst>
          </a:blip>
          <a:srcRect/>
          <a:stretch>
            <a:fillRect l="36000" t="9000" r="-2000" b="-2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795337" y="1280198"/>
            <a:ext cx="10601325" cy="5409709"/>
          </a:xfrm>
        </p:spPr>
        <p:txBody>
          <a:bodyPr vert="horz" lIns="91440" tIns="45720" rIns="91440" bIns="45720" rtlCol="0" anchor="b">
            <a:normAutofit/>
          </a:bodyPr>
          <a:lstStyle/>
          <a:p>
            <a:r>
              <a:rPr lang="en-US" sz="6600" kern="1200">
                <a:solidFill>
                  <a:schemeClr val="tx1"/>
                </a:solidFill>
                <a:latin typeface="+mj-lt"/>
                <a:ea typeface="+mj-ea"/>
                <a:cs typeface="+mj-cs"/>
              </a:rPr>
              <a:t>Thank You</a:t>
            </a:r>
            <a:br>
              <a:rPr lang="en-US" sz="6600" kern="1200">
                <a:solidFill>
                  <a:schemeClr val="tx1"/>
                </a:solidFill>
                <a:latin typeface="+mj-lt"/>
                <a:ea typeface="+mj-ea"/>
                <a:cs typeface="+mj-cs"/>
              </a:rPr>
            </a:br>
            <a:br>
              <a:rPr lang="en-US" sz="6600" kern="1200">
                <a:solidFill>
                  <a:schemeClr val="tx1"/>
                </a:solidFill>
                <a:latin typeface="+mj-lt"/>
                <a:ea typeface="+mj-ea"/>
                <a:cs typeface="+mj-cs"/>
              </a:rPr>
            </a:br>
            <a:br>
              <a:rPr lang="en-US" sz="6600" kern="1200">
                <a:solidFill>
                  <a:schemeClr val="tx1"/>
                </a:solidFill>
                <a:latin typeface="+mj-lt"/>
                <a:ea typeface="+mj-ea"/>
                <a:cs typeface="+mj-cs"/>
              </a:rPr>
            </a:br>
            <a:endParaRPr lang="en-US" sz="6600" kern="1200" dirty="0">
              <a:solidFill>
                <a:schemeClr val="tx1"/>
              </a:solidFill>
              <a:latin typeface="+mj-lt"/>
              <a:ea typeface="+mj-ea"/>
              <a:cs typeface="+mj-cs"/>
            </a:endParaRP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3" name="Slide Number Placeholder 2">
            <a:extLst>
              <a:ext uri="{FF2B5EF4-FFF2-40B4-BE49-F238E27FC236}">
                <a16:creationId xmlns:a16="http://schemas.microsoft.com/office/drawing/2014/main" id="{89F19F10-3701-F54D-6D52-66C3EE8AD3CE}"/>
              </a:ext>
            </a:extLst>
          </p:cNvPr>
          <p:cNvSpPr>
            <a:spLocks noGrp="1"/>
          </p:cNvSpPr>
          <p:nvPr>
            <p:ph type="sldNum" sz="quarter" idx="12"/>
          </p:nvPr>
        </p:nvSpPr>
        <p:spPr/>
        <p:txBody>
          <a:bodyPr/>
          <a:lstStyle/>
          <a:p>
            <a:fld id="{AC82685A-BD3A-4230-8D85-804689F67293}" type="slidenum">
              <a:rPr lang="en-GB" smtClean="0"/>
              <a:t>30</a:t>
            </a:fld>
            <a:endParaRPr lang="en-GB"/>
          </a:p>
        </p:txBody>
      </p:sp>
      <p:sp>
        <p:nvSpPr>
          <p:cNvPr id="5" name="Footer Placeholder 4">
            <a:extLst>
              <a:ext uri="{FF2B5EF4-FFF2-40B4-BE49-F238E27FC236}">
                <a16:creationId xmlns:a16="http://schemas.microsoft.com/office/drawing/2014/main" id="{36151967-A607-1C5C-E865-FAA75F0DC0F9}"/>
              </a:ext>
            </a:extLst>
          </p:cNvPr>
          <p:cNvSpPr>
            <a:spLocks noGrp="1"/>
          </p:cNvSpPr>
          <p:nvPr>
            <p:ph type="ftr" sz="quarter" idx="11"/>
          </p:nvPr>
        </p:nvSpPr>
        <p:spPr>
          <a:xfrm>
            <a:off x="4175786" y="6461781"/>
            <a:ext cx="4440439" cy="365125"/>
          </a:xfrm>
        </p:spPr>
        <p:txBody>
          <a:bodyPr/>
          <a:lstStyle/>
          <a:p>
            <a:r>
              <a:rPr lang="en-GB"/>
              <a:t>Computer Systems Fundamentals </a:t>
            </a:r>
            <a:endParaRPr lang="en-GB" dirty="0"/>
          </a:p>
        </p:txBody>
      </p:sp>
    </p:spTree>
    <p:extLst>
      <p:ext uri="{BB962C8B-B14F-4D97-AF65-F5344CB8AC3E}">
        <p14:creationId xmlns:p14="http://schemas.microsoft.com/office/powerpoint/2010/main" val="1608782815"/>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1643</Words>
  <Application>Microsoft Office PowerPoint</Application>
  <PresentationFormat>Widescreen</PresentationFormat>
  <Paragraphs>563</Paragraphs>
  <Slides>30</Slides>
  <Notes>18</Notes>
  <HiddenSlides>0</HiddenSlides>
  <MMClips>0</MMClips>
  <ScaleCrop>false</ScaleCrop>
  <HeadingPairs>
    <vt:vector size="8" baseType="variant">
      <vt:variant>
        <vt:lpstr>Fonts Used</vt:lpstr>
      </vt:variant>
      <vt:variant>
        <vt:i4>6</vt:i4>
      </vt:variant>
      <vt:variant>
        <vt:lpstr>Theme</vt:lpstr>
      </vt:variant>
      <vt:variant>
        <vt:i4>20</vt:i4>
      </vt:variant>
      <vt:variant>
        <vt:lpstr>Embedded OLE Servers</vt:lpstr>
      </vt:variant>
      <vt:variant>
        <vt:i4>1</vt:i4>
      </vt:variant>
      <vt:variant>
        <vt:lpstr>Slide Titles</vt:lpstr>
      </vt:variant>
      <vt:variant>
        <vt:i4>30</vt:i4>
      </vt:variant>
    </vt:vector>
  </HeadingPairs>
  <TitlesOfParts>
    <vt:vector size="57" baseType="lpstr">
      <vt:lpstr>Arial</vt:lpstr>
      <vt:lpstr>Calibri</vt:lpstr>
      <vt:lpstr>Calibri Light</vt:lpstr>
      <vt:lpstr>Tahoma</vt:lpstr>
      <vt:lpstr>Times New Roman</vt:lpstr>
      <vt:lpstr>Wingdings</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Bitmap Image</vt:lpstr>
      <vt:lpstr>PowerPoint Presentation</vt:lpstr>
      <vt:lpstr>Content</vt:lpstr>
      <vt:lpstr>Learning Outcome</vt:lpstr>
      <vt:lpstr>Digital - Introduction</vt:lpstr>
      <vt:lpstr>Binary numbers represent alphanumeric data</vt:lpstr>
      <vt:lpstr>Digital - Introduction</vt:lpstr>
      <vt:lpstr>Digital - Introduction</vt:lpstr>
      <vt:lpstr>Digital -Introduction</vt:lpstr>
      <vt:lpstr>Digital logic</vt:lpstr>
      <vt:lpstr>Why Binary?</vt:lpstr>
      <vt:lpstr>PowerPoint Presentation</vt:lpstr>
      <vt:lpstr>Number system</vt:lpstr>
      <vt:lpstr>Number system</vt:lpstr>
      <vt:lpstr>Decimal Number system</vt:lpstr>
      <vt:lpstr>Decimal Number system</vt:lpstr>
      <vt:lpstr>Decimal Number system</vt:lpstr>
      <vt:lpstr>Positional Notation: Base 10</vt:lpstr>
      <vt:lpstr>Positional Notation: Base 10</vt:lpstr>
      <vt:lpstr>Decimal Number system</vt:lpstr>
      <vt:lpstr>Binary Number </vt:lpstr>
      <vt:lpstr>Binary Number system</vt:lpstr>
      <vt:lpstr>Binary Number system</vt:lpstr>
      <vt:lpstr>Binary Number</vt:lpstr>
      <vt:lpstr>Binary Number</vt:lpstr>
      <vt:lpstr>Hexadecimal Number system</vt:lpstr>
      <vt:lpstr>Hexadecimal Number system</vt:lpstr>
      <vt:lpstr>Decimal to Binary Conversion</vt:lpstr>
      <vt:lpstr>Decimal to Binary Conversion</vt:lpstr>
      <vt:lpstr>Decimal to Binary Conversion</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124</cp:revision>
  <dcterms:created xsi:type="dcterms:W3CDTF">2021-03-09T15:35:42Z</dcterms:created>
  <dcterms:modified xsi:type="dcterms:W3CDTF">2022-11-03T09:51:57Z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