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70" r:id="rId8"/>
    <p:sldId id="271" r:id="rId9"/>
    <p:sldId id="259" r:id="rId10"/>
    <p:sldId id="263" r:id="rId11"/>
    <p:sldId id="264" r:id="rId12"/>
    <p:sldId id="272" r:id="rId13"/>
    <p:sldId id="265" r:id="rId14"/>
    <p:sldId id="266" r:id="rId15"/>
    <p:sldId id="273" r:id="rId16"/>
    <p:sldId id="267" r:id="rId17"/>
    <p:sldId id="268" r:id="rId18"/>
    <p:sldId id="269" r:id="rId1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D1ACF07-0BC7-2DF2-A6A1-8EB4E3217B21}" v="159" dt="2025-10-09T11:02:11.643"/>
    <p1510:client id="{8B1F5D3B-4ACF-E2CA-CB8C-0F92B47C301C}" v="3" dt="2025-10-09T11:03:15.617"/>
    <p1510:client id="{A393EBD3-44F7-6389-B3BF-2007BCD233CE}" v="1" dt="2025-10-09T11:06:54.905"/>
    <p1510:client id="{E3565313-D44E-1C1A-2407-72BAE449D88D}" v="6" dt="2025-10-09T11:09:05.499"/>
    <p1510:client id="{E6087189-7E95-97E8-11B7-2CA6C0DE94F8}" v="1" dt="2025-10-09T11:09:26.61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yesha Masood (2220784)" userId="S::2220784@student.uwtsd.ac.uk::390f29a2-f117-43c0-b911-6b133e147fe6" providerId="AD" clId="Web-{215848F6-FA5D-F8D9-6326-8EC0C38D277C}"/>
    <pc:docChg chg="mod addSld modSld addMainMaster delMainMaster modMainMaster">
      <pc:chgData name="Ayesha Masood (2220784)" userId="S::2220784@student.uwtsd.ac.uk::390f29a2-f117-43c0-b911-6b133e147fe6" providerId="AD" clId="Web-{215848F6-FA5D-F8D9-6326-8EC0C38D277C}" dt="2025-09-26T08:38:31.750" v="128"/>
      <pc:docMkLst>
        <pc:docMk/>
      </pc:docMkLst>
      <pc:sldChg chg="addSp delSp modSp mod setBg modClrScheme setClrOvrMap chgLayout">
        <pc:chgData name="Ayesha Masood (2220784)" userId="S::2220784@student.uwtsd.ac.uk::390f29a2-f117-43c0-b911-6b133e147fe6" providerId="AD" clId="Web-{215848F6-FA5D-F8D9-6326-8EC0C38D277C}" dt="2025-09-26T08:23:54.131" v="72"/>
        <pc:sldMkLst>
          <pc:docMk/>
          <pc:sldMk cId="109857222" sldId="256"/>
        </pc:sldMkLst>
        <pc:spChg chg="mod ord">
          <ac:chgData name="Ayesha Masood (2220784)" userId="S::2220784@student.uwtsd.ac.uk::390f29a2-f117-43c0-b911-6b133e147fe6" providerId="AD" clId="Web-{215848F6-FA5D-F8D9-6326-8EC0C38D277C}" dt="2025-09-26T08:23:54.131" v="72"/>
          <ac:spMkLst>
            <pc:docMk/>
            <pc:sldMk cId="109857222" sldId="256"/>
            <ac:spMk id="2" creationId="{00000000-0000-0000-0000-000000000000}"/>
          </ac:spMkLst>
        </pc:spChg>
      </pc:sldChg>
      <pc:sldChg chg="addSp delSp modSp new mod setBg modClrScheme chgLayout">
        <pc:chgData name="Ayesha Masood (2220784)" userId="S::2220784@student.uwtsd.ac.uk::390f29a2-f117-43c0-b911-6b133e147fe6" providerId="AD" clId="Web-{215848F6-FA5D-F8D9-6326-8EC0C38D277C}" dt="2025-09-26T08:23:27.786" v="67"/>
        <pc:sldMkLst>
          <pc:docMk/>
          <pc:sldMk cId="1568202904" sldId="257"/>
        </pc:sldMkLst>
      </pc:sldChg>
      <pc:sldChg chg="addSp delSp modSp new mod setBg">
        <pc:chgData name="Ayesha Masood (2220784)" userId="S::2220784@student.uwtsd.ac.uk::390f29a2-f117-43c0-b911-6b133e147fe6" providerId="AD" clId="Web-{215848F6-FA5D-F8D9-6326-8EC0C38D277C}" dt="2025-09-26T08:34:01.063" v="116"/>
        <pc:sldMkLst>
          <pc:docMk/>
          <pc:sldMk cId="3881480855" sldId="258"/>
        </pc:sldMkLst>
        <pc:spChg chg="add mod">
          <ac:chgData name="Ayesha Masood (2220784)" userId="S::2220784@student.uwtsd.ac.uk::390f29a2-f117-43c0-b911-6b133e147fe6" providerId="AD" clId="Web-{215848F6-FA5D-F8D9-6326-8EC0C38D277C}" dt="2025-09-26T08:34:01.063" v="116"/>
          <ac:spMkLst>
            <pc:docMk/>
            <pc:sldMk cId="3881480855" sldId="258"/>
            <ac:spMk id="128" creationId="{07043FD4-153B-07B8-CB3B-E75F5A068151}"/>
          </ac:spMkLst>
        </pc:spChg>
        <pc:picChg chg="add mod">
          <ac:chgData name="Ayesha Masood (2220784)" userId="S::2220784@student.uwtsd.ac.uk::390f29a2-f117-43c0-b911-6b133e147fe6" providerId="AD" clId="Web-{215848F6-FA5D-F8D9-6326-8EC0C38D277C}" dt="2025-09-26T08:34:01.063" v="114"/>
          <ac:picMkLst>
            <pc:docMk/>
            <pc:sldMk cId="3881480855" sldId="258"/>
            <ac:picMk id="74" creationId="{0EBD0C6B-8C30-AFF0-7C95-134EC0F04680}"/>
          </ac:picMkLst>
        </pc:picChg>
      </pc:sldChg>
      <pc:sldChg chg="addSp delSp modSp new mod setBg">
        <pc:chgData name="Ayesha Masood (2220784)" userId="S::2220784@student.uwtsd.ac.uk::390f29a2-f117-43c0-b911-6b133e147fe6" providerId="AD" clId="Web-{215848F6-FA5D-F8D9-6326-8EC0C38D277C}" dt="2025-09-26T08:38:29.421" v="127" actId="1076"/>
        <pc:sldMkLst>
          <pc:docMk/>
          <pc:sldMk cId="1092838822" sldId="259"/>
        </pc:sldMkLst>
      </pc:sldChg>
      <pc:sldChg chg="new">
        <pc:chgData name="Ayesha Masood (2220784)" userId="S::2220784@student.uwtsd.ac.uk::390f29a2-f117-43c0-b911-6b133e147fe6" providerId="AD" clId="Web-{215848F6-FA5D-F8D9-6326-8EC0C38D277C}" dt="2025-09-26T08:38:31.750" v="128"/>
        <pc:sldMkLst>
          <pc:docMk/>
          <pc:sldMk cId="764964484" sldId="260"/>
        </pc:sldMkLst>
      </pc:sldChg>
    </pc:docChg>
  </pc:docChgLst>
  <pc:docChgLst>
    <pc:chgData name="Ayesha Masood (2220784)" userId="S::2220784@student.uwtsd.ac.uk::390f29a2-f117-43c0-b911-6b133e147fe6" providerId="AD" clId="Web-{8CF41550-AF13-EB6A-820D-3A22046C25E9}"/>
    <pc:docChg chg="modSld">
      <pc:chgData name="Ayesha Masood (2220784)" userId="S::2220784@student.uwtsd.ac.uk::390f29a2-f117-43c0-b911-6b133e147fe6" providerId="AD" clId="Web-{8CF41550-AF13-EB6A-820D-3A22046C25E9}" dt="2025-10-06T09:10:06.300" v="0"/>
      <pc:docMkLst>
        <pc:docMk/>
      </pc:docMkLst>
      <pc:sldChg chg="addSp delSp">
        <pc:chgData name="Ayesha Masood (2220784)" userId="S::2220784@student.uwtsd.ac.uk::390f29a2-f117-43c0-b911-6b133e147fe6" providerId="AD" clId="Web-{8CF41550-AF13-EB6A-820D-3A22046C25E9}" dt="2025-10-06T09:10:06.300" v="0"/>
        <pc:sldMkLst>
          <pc:docMk/>
          <pc:sldMk cId="1568202904" sldId="257"/>
        </pc:sldMkLst>
      </pc:sldChg>
    </pc:docChg>
  </pc:docChgLst>
  <pc:docChgLst>
    <pc:chgData name="Ayesha Masood (2220784)" userId="S::2220784@student.uwtsd.ac.uk::390f29a2-f117-43c0-b911-6b133e147fe6" providerId="AD" clId="Web-{5FC13A46-602E-449B-DE67-E63E357570DD}"/>
    <pc:docChg chg="addSld modSld sldOrd">
      <pc:chgData name="Ayesha Masood (2220784)" userId="S::2220784@student.uwtsd.ac.uk::390f29a2-f117-43c0-b911-6b133e147fe6" providerId="AD" clId="Web-{5FC13A46-602E-449B-DE67-E63E357570DD}" dt="2025-10-06T10:56:19.007" v="83" actId="20577"/>
      <pc:docMkLst>
        <pc:docMk/>
      </pc:docMkLst>
      <pc:sldChg chg="addSp delSp modSp">
        <pc:chgData name="Ayesha Masood (2220784)" userId="S::2220784@student.uwtsd.ac.uk::390f29a2-f117-43c0-b911-6b133e147fe6" providerId="AD" clId="Web-{5FC13A46-602E-449B-DE67-E63E357570DD}" dt="2025-10-06T10:14:46.134" v="0"/>
        <pc:sldMkLst>
          <pc:docMk/>
          <pc:sldMk cId="1568202904" sldId="257"/>
        </pc:sldMkLst>
      </pc:sldChg>
      <pc:sldChg chg="ord">
        <pc:chgData name="Ayesha Masood (2220784)" userId="S::2220784@student.uwtsd.ac.uk::390f29a2-f117-43c0-b911-6b133e147fe6" providerId="AD" clId="Web-{5FC13A46-602E-449B-DE67-E63E357570DD}" dt="2025-10-06T10:48:33.151" v="1"/>
        <pc:sldMkLst>
          <pc:docMk/>
          <pc:sldMk cId="764964484" sldId="260"/>
        </pc:sldMkLst>
      </pc:sldChg>
      <pc:sldChg chg="ord">
        <pc:chgData name="Ayesha Masood (2220784)" userId="S::2220784@student.uwtsd.ac.uk::390f29a2-f117-43c0-b911-6b133e147fe6" providerId="AD" clId="Web-{5FC13A46-602E-449B-DE67-E63E357570DD}" dt="2025-10-06T10:48:40.886" v="2"/>
        <pc:sldMkLst>
          <pc:docMk/>
          <pc:sldMk cId="1765528033" sldId="261"/>
        </pc:sldMkLst>
      </pc:sldChg>
      <pc:sldChg chg="ord">
        <pc:chgData name="Ayesha Masood (2220784)" userId="S::2220784@student.uwtsd.ac.uk::390f29a2-f117-43c0-b911-6b133e147fe6" providerId="AD" clId="Web-{5FC13A46-602E-449B-DE67-E63E357570DD}" dt="2025-10-06T10:48:48.574" v="3"/>
        <pc:sldMkLst>
          <pc:docMk/>
          <pc:sldMk cId="3843030381" sldId="262"/>
        </pc:sldMkLst>
      </pc:sldChg>
      <pc:sldChg chg="modSp new">
        <pc:chgData name="Ayesha Masood (2220784)" userId="S::2220784@student.uwtsd.ac.uk::390f29a2-f117-43c0-b911-6b133e147fe6" providerId="AD" clId="Web-{5FC13A46-602E-449B-DE67-E63E357570DD}" dt="2025-10-06T10:50:10.655" v="36" actId="20577"/>
        <pc:sldMkLst>
          <pc:docMk/>
          <pc:sldMk cId="541320614" sldId="270"/>
        </pc:sldMkLst>
        <pc:spChg chg="mod">
          <ac:chgData name="Ayesha Masood (2220784)" userId="S::2220784@student.uwtsd.ac.uk::390f29a2-f117-43c0-b911-6b133e147fe6" providerId="AD" clId="Web-{5FC13A46-602E-449B-DE67-E63E357570DD}" dt="2025-10-06T10:49:47.030" v="8" actId="20577"/>
          <ac:spMkLst>
            <pc:docMk/>
            <pc:sldMk cId="541320614" sldId="270"/>
            <ac:spMk id="2" creationId="{609286D7-E914-5EF1-BD5F-BDE8AD5DD86A}"/>
          </ac:spMkLst>
        </pc:spChg>
        <pc:spChg chg="mod">
          <ac:chgData name="Ayesha Masood (2220784)" userId="S::2220784@student.uwtsd.ac.uk::390f29a2-f117-43c0-b911-6b133e147fe6" providerId="AD" clId="Web-{5FC13A46-602E-449B-DE67-E63E357570DD}" dt="2025-10-06T10:50:10.655" v="36" actId="20577"/>
          <ac:spMkLst>
            <pc:docMk/>
            <pc:sldMk cId="541320614" sldId="270"/>
            <ac:spMk id="3" creationId="{BF6EB2C6-B184-E6E4-3C83-81F996197099}"/>
          </ac:spMkLst>
        </pc:spChg>
      </pc:sldChg>
      <pc:sldChg chg="addSp modSp new">
        <pc:chgData name="Ayesha Masood (2220784)" userId="S::2220784@student.uwtsd.ac.uk::390f29a2-f117-43c0-b911-6b133e147fe6" providerId="AD" clId="Web-{5FC13A46-602E-449B-DE67-E63E357570DD}" dt="2025-10-06T10:51:18.220" v="45" actId="1076"/>
        <pc:sldMkLst>
          <pc:docMk/>
          <pc:sldMk cId="336395699" sldId="271"/>
        </pc:sldMkLst>
        <pc:picChg chg="add mod">
          <ac:chgData name="Ayesha Masood (2220784)" userId="S::2220784@student.uwtsd.ac.uk::390f29a2-f117-43c0-b911-6b133e147fe6" providerId="AD" clId="Web-{5FC13A46-602E-449B-DE67-E63E357570DD}" dt="2025-10-06T10:51:18.220" v="45" actId="1076"/>
          <ac:picMkLst>
            <pc:docMk/>
            <pc:sldMk cId="336395699" sldId="271"/>
            <ac:picMk id="5" creationId="{3DE32908-0E9B-CE5A-8BFF-F85F690ECCE8}"/>
          </ac:picMkLst>
        </pc:picChg>
      </pc:sldChg>
      <pc:sldChg chg="modSp new">
        <pc:chgData name="Ayesha Masood (2220784)" userId="S::2220784@student.uwtsd.ac.uk::390f29a2-f117-43c0-b911-6b133e147fe6" providerId="AD" clId="Web-{5FC13A46-602E-449B-DE67-E63E357570DD}" dt="2025-10-06T10:56:19.007" v="83" actId="20577"/>
        <pc:sldMkLst>
          <pc:docMk/>
          <pc:sldMk cId="3047114061" sldId="272"/>
        </pc:sldMkLst>
        <pc:spChg chg="mod">
          <ac:chgData name="Ayesha Masood (2220784)" userId="S::2220784@student.uwtsd.ac.uk::390f29a2-f117-43c0-b911-6b133e147fe6" providerId="AD" clId="Web-{5FC13A46-602E-449B-DE67-E63E357570DD}" dt="2025-10-06T10:56:19.007" v="83" actId="20577"/>
          <ac:spMkLst>
            <pc:docMk/>
            <pc:sldMk cId="3047114061" sldId="272"/>
            <ac:spMk id="3" creationId="{F0B1A5C3-88CE-6224-21B0-2C9248FCEACC}"/>
          </ac:spMkLst>
        </pc:spChg>
      </pc:sldChg>
      <pc:sldChg chg="modSp new">
        <pc:chgData name="Ayesha Masood (2220784)" userId="S::2220784@student.uwtsd.ac.uk::390f29a2-f117-43c0-b911-6b133e147fe6" providerId="AD" clId="Web-{5FC13A46-602E-449B-DE67-E63E357570DD}" dt="2025-10-06T10:54:52.443" v="65" actId="20577"/>
        <pc:sldMkLst>
          <pc:docMk/>
          <pc:sldMk cId="3650611613" sldId="273"/>
        </pc:sldMkLst>
        <pc:spChg chg="mod">
          <ac:chgData name="Ayesha Masood (2220784)" userId="S::2220784@student.uwtsd.ac.uk::390f29a2-f117-43c0-b911-6b133e147fe6" providerId="AD" clId="Web-{5FC13A46-602E-449B-DE67-E63E357570DD}" dt="2025-10-06T10:54:52.443" v="65" actId="20577"/>
          <ac:spMkLst>
            <pc:docMk/>
            <pc:sldMk cId="3650611613" sldId="273"/>
            <ac:spMk id="2" creationId="{06FF7EE0-DF80-A437-ED6E-1D081C115423}"/>
          </ac:spMkLst>
        </pc:spChg>
      </pc:sldChg>
    </pc:docChg>
  </pc:docChgLst>
  <pc:docChgLst>
    <pc:chgData name="Ayesha Masood (2220784)" userId="S::2220784@student.uwtsd.ac.uk::390f29a2-f117-43c0-b911-6b133e147fe6" providerId="AD" clId="Web-{CAD87A4C-691C-04F0-CBE8-E812B82E321F}"/>
    <pc:docChg chg="modSld">
      <pc:chgData name="Ayesha Masood (2220784)" userId="S::2220784@student.uwtsd.ac.uk::390f29a2-f117-43c0-b911-6b133e147fe6" providerId="AD" clId="Web-{CAD87A4C-691C-04F0-CBE8-E812B82E321F}" dt="2025-09-28T11:19:44.393" v="4"/>
      <pc:docMkLst>
        <pc:docMk/>
      </pc:docMkLst>
      <pc:sldChg chg="modSp">
        <pc:chgData name="Ayesha Masood (2220784)" userId="S::2220784@student.uwtsd.ac.uk::390f29a2-f117-43c0-b911-6b133e147fe6" providerId="AD" clId="Web-{CAD87A4C-691C-04F0-CBE8-E812B82E321F}" dt="2025-09-28T11:18:33.063" v="0" actId="14100"/>
        <pc:sldMkLst>
          <pc:docMk/>
          <pc:sldMk cId="1568202904" sldId="257"/>
        </pc:sldMkLst>
      </pc:sldChg>
      <pc:sldChg chg="delSp">
        <pc:chgData name="Ayesha Masood (2220784)" userId="S::2220784@student.uwtsd.ac.uk::390f29a2-f117-43c0-b911-6b133e147fe6" providerId="AD" clId="Web-{CAD87A4C-691C-04F0-CBE8-E812B82E321F}" dt="2025-09-28T11:18:44.782" v="1"/>
        <pc:sldMkLst>
          <pc:docMk/>
          <pc:sldMk cId="1092838822" sldId="259"/>
        </pc:sldMkLst>
      </pc:sldChg>
      <pc:sldChg chg="delSp">
        <pc:chgData name="Ayesha Masood (2220784)" userId="S::2220784@student.uwtsd.ac.uk::390f29a2-f117-43c0-b911-6b133e147fe6" providerId="AD" clId="Web-{CAD87A4C-691C-04F0-CBE8-E812B82E321F}" dt="2025-09-28T11:19:21.626" v="2"/>
        <pc:sldMkLst>
          <pc:docMk/>
          <pc:sldMk cId="1765528033" sldId="261"/>
        </pc:sldMkLst>
      </pc:sldChg>
      <pc:sldChg chg="delSp">
        <pc:chgData name="Ayesha Masood (2220784)" userId="S::2220784@student.uwtsd.ac.uk::390f29a2-f117-43c0-b911-6b133e147fe6" providerId="AD" clId="Web-{CAD87A4C-691C-04F0-CBE8-E812B82E321F}" dt="2025-09-28T11:19:37.939" v="3"/>
        <pc:sldMkLst>
          <pc:docMk/>
          <pc:sldMk cId="3408964787" sldId="264"/>
        </pc:sldMkLst>
      </pc:sldChg>
      <pc:sldChg chg="delSp">
        <pc:chgData name="Ayesha Masood (2220784)" userId="S::2220784@student.uwtsd.ac.uk::390f29a2-f117-43c0-b911-6b133e147fe6" providerId="AD" clId="Web-{CAD87A4C-691C-04F0-CBE8-E812B82E321F}" dt="2025-09-28T11:19:44.393" v="4"/>
        <pc:sldMkLst>
          <pc:docMk/>
          <pc:sldMk cId="2300655115" sldId="267"/>
        </pc:sldMkLst>
      </pc:sldChg>
    </pc:docChg>
  </pc:docChgLst>
  <pc:docChgLst>
    <pc:chgData name="Ayesha Masood (2220784)" userId="S::2220784@student.uwtsd.ac.uk::390f29a2-f117-43c0-b911-6b133e147fe6" providerId="AD" clId="Web-{E6087189-7E95-97E8-11B7-2CA6C0DE94F8}"/>
    <pc:docChg chg="modSld">
      <pc:chgData name="Ayesha Masood (2220784)" userId="S::2220784@student.uwtsd.ac.uk::390f29a2-f117-43c0-b911-6b133e147fe6" providerId="AD" clId="Web-{E6087189-7E95-97E8-11B7-2CA6C0DE94F8}" dt="2025-10-09T11:09:26.613" v="0"/>
      <pc:docMkLst>
        <pc:docMk/>
      </pc:docMkLst>
      <pc:sldChg chg="delSp">
        <pc:chgData name="Ayesha Masood (2220784)" userId="S::2220784@student.uwtsd.ac.uk::390f29a2-f117-43c0-b911-6b133e147fe6" providerId="AD" clId="Web-{E6087189-7E95-97E8-11B7-2CA6C0DE94F8}" dt="2025-10-09T11:09:26.613" v="0"/>
        <pc:sldMkLst>
          <pc:docMk/>
          <pc:sldMk cId="109857222" sldId="256"/>
        </pc:sldMkLst>
        <pc:spChg chg="del">
          <ac:chgData name="Ayesha Masood (2220784)" userId="S::2220784@student.uwtsd.ac.uk::390f29a2-f117-43c0-b911-6b133e147fe6" providerId="AD" clId="Web-{E6087189-7E95-97E8-11B7-2CA6C0DE94F8}" dt="2025-10-09T11:09:26.613" v="0"/>
          <ac:spMkLst>
            <pc:docMk/>
            <pc:sldMk cId="109857222" sldId="256"/>
            <ac:spMk id="23" creationId="{EA3157A0-CAC7-D4F0-D95B-0281D9645ADF}"/>
          </ac:spMkLst>
        </pc:spChg>
      </pc:sldChg>
    </pc:docChg>
  </pc:docChgLst>
  <pc:docChgLst>
    <pc:chgData name="Ayesha Masood (2220784)" userId="S::2220784@student.uwtsd.ac.uk::390f29a2-f117-43c0-b911-6b133e147fe6" providerId="AD" clId="Web-{572E0CCA-E139-B4C9-8714-5CE38C1ABF3D}"/>
    <pc:docChg chg="modSld">
      <pc:chgData name="Ayesha Masood (2220784)" userId="S::2220784@student.uwtsd.ac.uk::390f29a2-f117-43c0-b911-6b133e147fe6" providerId="AD" clId="Web-{572E0CCA-E139-B4C9-8714-5CE38C1ABF3D}" dt="2025-10-06T09:30:42.489" v="6"/>
      <pc:docMkLst>
        <pc:docMk/>
      </pc:docMkLst>
      <pc:sldChg chg="addSp delSp modSp mod setClrOvrMap">
        <pc:chgData name="Ayesha Masood (2220784)" userId="S::2220784@student.uwtsd.ac.uk::390f29a2-f117-43c0-b911-6b133e147fe6" providerId="AD" clId="Web-{572E0CCA-E139-B4C9-8714-5CE38C1ABF3D}" dt="2025-10-06T09:30:42.489" v="6"/>
        <pc:sldMkLst>
          <pc:docMk/>
          <pc:sldMk cId="1568202904" sldId="257"/>
        </pc:sldMkLst>
      </pc:sldChg>
    </pc:docChg>
  </pc:docChgLst>
  <pc:docChgLst>
    <pc:chgData name="Ayesha Masood (2220784)" userId="S::2220784@student.uwtsd.ac.uk::390f29a2-f117-43c0-b911-6b133e147fe6" providerId="AD" clId="Web-{1670B8EE-568B-4381-53BF-BB8AE34166D1}"/>
    <pc:docChg chg="addSld delSld modSld">
      <pc:chgData name="Ayesha Masood (2220784)" userId="S::2220784@student.uwtsd.ac.uk::390f29a2-f117-43c0-b911-6b133e147fe6" providerId="AD" clId="Web-{1670B8EE-568B-4381-53BF-BB8AE34166D1}" dt="2025-09-28T11:17:23.391" v="196" actId="20577"/>
      <pc:docMkLst>
        <pc:docMk/>
      </pc:docMkLst>
      <pc:sldChg chg="delSp">
        <pc:chgData name="Ayesha Masood (2220784)" userId="S::2220784@student.uwtsd.ac.uk::390f29a2-f117-43c0-b911-6b133e147fe6" providerId="AD" clId="Web-{1670B8EE-568B-4381-53BF-BB8AE34166D1}" dt="2025-09-28T10:33:17.210" v="0"/>
        <pc:sldMkLst>
          <pc:docMk/>
          <pc:sldMk cId="3881480855" sldId="258"/>
        </pc:sldMkLst>
      </pc:sldChg>
      <pc:sldChg chg="addSp delSp modSp">
        <pc:chgData name="Ayesha Masood (2220784)" userId="S::2220784@student.uwtsd.ac.uk::390f29a2-f117-43c0-b911-6b133e147fe6" providerId="AD" clId="Web-{1670B8EE-568B-4381-53BF-BB8AE34166D1}" dt="2025-09-28T10:39:05.104" v="11"/>
        <pc:sldMkLst>
          <pc:docMk/>
          <pc:sldMk cId="1092838822" sldId="259"/>
        </pc:sldMkLst>
        <pc:picChg chg="add mod ord">
          <ac:chgData name="Ayesha Masood (2220784)" userId="S::2220784@student.uwtsd.ac.uk::390f29a2-f117-43c0-b911-6b133e147fe6" providerId="AD" clId="Web-{1670B8EE-568B-4381-53BF-BB8AE34166D1}" dt="2025-09-28T10:39:05.104" v="11"/>
          <ac:picMkLst>
            <pc:docMk/>
            <pc:sldMk cId="1092838822" sldId="259"/>
            <ac:picMk id="9" creationId="{C94F9927-762C-8FB6-1B8B-DB4CC2E245AF}"/>
          </ac:picMkLst>
        </pc:picChg>
      </pc:sldChg>
      <pc:sldChg chg="addSp delSp modSp mod setBg">
        <pc:chgData name="Ayesha Masood (2220784)" userId="S::2220784@student.uwtsd.ac.uk::390f29a2-f117-43c0-b911-6b133e147fe6" providerId="AD" clId="Web-{1670B8EE-568B-4381-53BF-BB8AE34166D1}" dt="2025-09-28T10:45:43.217" v="21"/>
        <pc:sldMkLst>
          <pc:docMk/>
          <pc:sldMk cId="764964484" sldId="260"/>
        </pc:sldMkLst>
      </pc:sldChg>
      <pc:sldChg chg="addSp delSp modSp new mod setBg">
        <pc:chgData name="Ayesha Masood (2220784)" userId="S::2220784@student.uwtsd.ac.uk::390f29a2-f117-43c0-b911-6b133e147fe6" providerId="AD" clId="Web-{1670B8EE-568B-4381-53BF-BB8AE34166D1}" dt="2025-09-28T10:47:13.468" v="31"/>
        <pc:sldMkLst>
          <pc:docMk/>
          <pc:sldMk cId="1765528033" sldId="261"/>
        </pc:sldMkLst>
        <pc:spChg chg="mod">
          <ac:chgData name="Ayesha Masood (2220784)" userId="S::2220784@student.uwtsd.ac.uk::390f29a2-f117-43c0-b911-6b133e147fe6" providerId="AD" clId="Web-{1670B8EE-568B-4381-53BF-BB8AE34166D1}" dt="2025-09-28T10:47:13.468" v="31"/>
          <ac:spMkLst>
            <pc:docMk/>
            <pc:sldMk cId="1765528033" sldId="261"/>
            <ac:spMk id="3" creationId="{A63ADA3D-5852-74AC-50AB-099FEB30342A}"/>
          </ac:spMkLst>
        </pc:spChg>
        <pc:picChg chg="add mod">
          <ac:chgData name="Ayesha Masood (2220784)" userId="S::2220784@student.uwtsd.ac.uk::390f29a2-f117-43c0-b911-6b133e147fe6" providerId="AD" clId="Web-{1670B8EE-568B-4381-53BF-BB8AE34166D1}" dt="2025-09-28T10:47:13.468" v="31"/>
          <ac:picMkLst>
            <pc:docMk/>
            <pc:sldMk cId="1765528033" sldId="261"/>
            <ac:picMk id="4" creationId="{5930CB84-24B3-3A70-25E6-0D0E4A3D23F3}"/>
          </ac:picMkLst>
        </pc:picChg>
      </pc:sldChg>
      <pc:sldChg chg="addSp delSp modSp new">
        <pc:chgData name="Ayesha Masood (2220784)" userId="S::2220784@student.uwtsd.ac.uk::390f29a2-f117-43c0-b911-6b133e147fe6" providerId="AD" clId="Web-{1670B8EE-568B-4381-53BF-BB8AE34166D1}" dt="2025-09-28T10:52:53.490" v="56" actId="14100"/>
        <pc:sldMkLst>
          <pc:docMk/>
          <pc:sldMk cId="3843030381" sldId="262"/>
        </pc:sldMkLst>
        <pc:spChg chg="add mod">
          <ac:chgData name="Ayesha Masood (2220784)" userId="S::2220784@student.uwtsd.ac.uk::390f29a2-f117-43c0-b911-6b133e147fe6" providerId="AD" clId="Web-{1670B8EE-568B-4381-53BF-BB8AE34166D1}" dt="2025-09-28T10:51:11.424" v="42" actId="14100"/>
          <ac:spMkLst>
            <pc:docMk/>
            <pc:sldMk cId="3843030381" sldId="262"/>
            <ac:spMk id="5" creationId="{3689D7C6-F6C7-D746-5361-81CCE0E3778E}"/>
          </ac:spMkLst>
        </pc:spChg>
        <pc:picChg chg="add mod">
          <ac:chgData name="Ayesha Masood (2220784)" userId="S::2220784@student.uwtsd.ac.uk::390f29a2-f117-43c0-b911-6b133e147fe6" providerId="AD" clId="Web-{1670B8EE-568B-4381-53BF-BB8AE34166D1}" dt="2025-09-28T10:52:17.737" v="51" actId="1076"/>
          <ac:picMkLst>
            <pc:docMk/>
            <pc:sldMk cId="3843030381" sldId="262"/>
            <ac:picMk id="4" creationId="{005CFE25-E357-AAEF-F1C2-BC0A1D42533F}"/>
          </ac:picMkLst>
        </pc:picChg>
      </pc:sldChg>
      <pc:sldChg chg="addSp delSp modSp new mod setBg">
        <pc:chgData name="Ayesha Masood (2220784)" userId="S::2220784@student.uwtsd.ac.uk::390f29a2-f117-43c0-b911-6b133e147fe6" providerId="AD" clId="Web-{1670B8EE-568B-4381-53BF-BB8AE34166D1}" dt="2025-09-28T10:56:56.271" v="80" actId="20577"/>
        <pc:sldMkLst>
          <pc:docMk/>
          <pc:sldMk cId="997934057" sldId="263"/>
        </pc:sldMkLst>
        <pc:spChg chg="mod ord">
          <ac:chgData name="Ayesha Masood (2220784)" userId="S::2220784@student.uwtsd.ac.uk::390f29a2-f117-43c0-b911-6b133e147fe6" providerId="AD" clId="Web-{1670B8EE-568B-4381-53BF-BB8AE34166D1}" dt="2025-09-28T10:56:56.271" v="80" actId="20577"/>
          <ac:spMkLst>
            <pc:docMk/>
            <pc:sldMk cId="997934057" sldId="263"/>
            <ac:spMk id="3" creationId="{2D6BB736-B1BE-0A69-67A1-0DEBAB6A6392}"/>
          </ac:spMkLst>
        </pc:spChg>
        <pc:picChg chg="add mod ord">
          <ac:chgData name="Ayesha Masood (2220784)" userId="S::2220784@student.uwtsd.ac.uk::390f29a2-f117-43c0-b911-6b133e147fe6" providerId="AD" clId="Web-{1670B8EE-568B-4381-53BF-BB8AE34166D1}" dt="2025-09-28T10:55:47.690" v="75"/>
          <ac:picMkLst>
            <pc:docMk/>
            <pc:sldMk cId="997934057" sldId="263"/>
            <ac:picMk id="4" creationId="{52C17C52-8471-3D0B-FBBB-55E38EEBA0FA}"/>
          </ac:picMkLst>
        </pc:picChg>
      </pc:sldChg>
      <pc:sldChg chg="addSp delSp modSp new mod setBg">
        <pc:chgData name="Ayesha Masood (2220784)" userId="S::2220784@student.uwtsd.ac.uk::390f29a2-f117-43c0-b911-6b133e147fe6" providerId="AD" clId="Web-{1670B8EE-568B-4381-53BF-BB8AE34166D1}" dt="2025-09-28T11:05:51.305" v="116"/>
        <pc:sldMkLst>
          <pc:docMk/>
          <pc:sldMk cId="3408964787" sldId="264"/>
        </pc:sldMkLst>
        <pc:spChg chg="mod ord">
          <ac:chgData name="Ayesha Masood (2220784)" userId="S::2220784@student.uwtsd.ac.uk::390f29a2-f117-43c0-b911-6b133e147fe6" providerId="AD" clId="Web-{1670B8EE-568B-4381-53BF-BB8AE34166D1}" dt="2025-09-28T11:05:51.305" v="116"/>
          <ac:spMkLst>
            <pc:docMk/>
            <pc:sldMk cId="3408964787" sldId="264"/>
            <ac:spMk id="3" creationId="{F7085F76-3F81-9E52-E4CD-C60EC814DC02}"/>
          </ac:spMkLst>
        </pc:spChg>
        <pc:picChg chg="add mod ord">
          <ac:chgData name="Ayesha Masood (2220784)" userId="S::2220784@student.uwtsd.ac.uk::390f29a2-f117-43c0-b911-6b133e147fe6" providerId="AD" clId="Web-{1670B8EE-568B-4381-53BF-BB8AE34166D1}" dt="2025-09-28T11:05:51.305" v="116"/>
          <ac:picMkLst>
            <pc:docMk/>
            <pc:sldMk cId="3408964787" sldId="264"/>
            <ac:picMk id="4" creationId="{8EF0F71D-8ABD-52E0-9882-12CBABBB89AC}"/>
          </ac:picMkLst>
        </pc:picChg>
        <pc:picChg chg="add mod">
          <ac:chgData name="Ayesha Masood (2220784)" userId="S::2220784@student.uwtsd.ac.uk::390f29a2-f117-43c0-b911-6b133e147fe6" providerId="AD" clId="Web-{1670B8EE-568B-4381-53BF-BB8AE34166D1}" dt="2025-09-28T11:05:51.305" v="116"/>
          <ac:picMkLst>
            <pc:docMk/>
            <pc:sldMk cId="3408964787" sldId="264"/>
            <ac:picMk id="5" creationId="{EA5E6C07-349D-7604-0C98-9D2255AD43F0}"/>
          </ac:picMkLst>
        </pc:picChg>
        <pc:picChg chg="add mod">
          <ac:chgData name="Ayesha Masood (2220784)" userId="S::2220784@student.uwtsd.ac.uk::390f29a2-f117-43c0-b911-6b133e147fe6" providerId="AD" clId="Web-{1670B8EE-568B-4381-53BF-BB8AE34166D1}" dt="2025-09-28T11:05:51.305" v="116"/>
          <ac:picMkLst>
            <pc:docMk/>
            <pc:sldMk cId="3408964787" sldId="264"/>
            <ac:picMk id="8" creationId="{24871810-131F-BA0D-57BC-5A42B6F32FFF}"/>
          </ac:picMkLst>
        </pc:picChg>
        <pc:picChg chg="add mod">
          <ac:chgData name="Ayesha Masood (2220784)" userId="S::2220784@student.uwtsd.ac.uk::390f29a2-f117-43c0-b911-6b133e147fe6" providerId="AD" clId="Web-{1670B8EE-568B-4381-53BF-BB8AE34166D1}" dt="2025-09-28T11:05:51.290" v="115"/>
          <ac:picMkLst>
            <pc:docMk/>
            <pc:sldMk cId="3408964787" sldId="264"/>
            <ac:picMk id="9" creationId="{8CBFD806-D6CD-9277-29DD-556AC7E22AFC}"/>
          </ac:picMkLst>
        </pc:picChg>
      </pc:sldChg>
      <pc:sldChg chg="addSp delSp modSp new mod setBg">
        <pc:chgData name="Ayesha Masood (2220784)" userId="S::2220784@student.uwtsd.ac.uk::390f29a2-f117-43c0-b911-6b133e147fe6" providerId="AD" clId="Web-{1670B8EE-568B-4381-53BF-BB8AE34166D1}" dt="2025-09-28T11:08:23.103" v="125"/>
        <pc:sldMkLst>
          <pc:docMk/>
          <pc:sldMk cId="2271247152" sldId="265"/>
        </pc:sldMkLst>
        <pc:graphicFrameChg chg="add">
          <ac:chgData name="Ayesha Masood (2220784)" userId="S::2220784@student.uwtsd.ac.uk::390f29a2-f117-43c0-b911-6b133e147fe6" providerId="AD" clId="Web-{1670B8EE-568B-4381-53BF-BB8AE34166D1}" dt="2025-09-28T11:08:23.103" v="125"/>
          <ac:graphicFrameMkLst>
            <pc:docMk/>
            <pc:sldMk cId="2271247152" sldId="265"/>
            <ac:graphicFrameMk id="21" creationId="{0E329BF6-2A34-516E-5E20-B65106FA3B0E}"/>
          </ac:graphicFrameMkLst>
        </pc:graphicFrameChg>
        <pc:picChg chg="add">
          <ac:chgData name="Ayesha Masood (2220784)" userId="S::2220784@student.uwtsd.ac.uk::390f29a2-f117-43c0-b911-6b133e147fe6" providerId="AD" clId="Web-{1670B8EE-568B-4381-53BF-BB8AE34166D1}" dt="2025-09-28T11:08:23.103" v="125"/>
          <ac:picMkLst>
            <pc:docMk/>
            <pc:sldMk cId="2271247152" sldId="265"/>
            <ac:picMk id="6" creationId="{FDA4EE4E-5ECA-3852-CAB7-2A1E55DEBC66}"/>
          </ac:picMkLst>
        </pc:picChg>
      </pc:sldChg>
      <pc:sldChg chg="addSp delSp modSp new mod setBg">
        <pc:chgData name="Ayesha Masood (2220784)" userId="S::2220784@student.uwtsd.ac.uk::390f29a2-f117-43c0-b911-6b133e147fe6" providerId="AD" clId="Web-{1670B8EE-568B-4381-53BF-BB8AE34166D1}" dt="2025-09-28T11:10:07.589" v="134"/>
        <pc:sldMkLst>
          <pc:docMk/>
          <pc:sldMk cId="532335329" sldId="266"/>
        </pc:sldMkLst>
        <pc:spChg chg="mod ord">
          <ac:chgData name="Ayesha Masood (2220784)" userId="S::2220784@student.uwtsd.ac.uk::390f29a2-f117-43c0-b911-6b133e147fe6" providerId="AD" clId="Web-{1670B8EE-568B-4381-53BF-BB8AE34166D1}" dt="2025-09-28T11:10:07.589" v="134"/>
          <ac:spMkLst>
            <pc:docMk/>
            <pc:sldMk cId="532335329" sldId="266"/>
            <ac:spMk id="3" creationId="{6CF67DEC-2341-346E-DC54-BDBE1B16764E}"/>
          </ac:spMkLst>
        </pc:spChg>
        <pc:picChg chg="add mod">
          <ac:chgData name="Ayesha Masood (2220784)" userId="S::2220784@student.uwtsd.ac.uk::390f29a2-f117-43c0-b911-6b133e147fe6" providerId="AD" clId="Web-{1670B8EE-568B-4381-53BF-BB8AE34166D1}" dt="2025-09-28T11:10:07.589" v="134"/>
          <ac:picMkLst>
            <pc:docMk/>
            <pc:sldMk cId="532335329" sldId="266"/>
            <ac:picMk id="4" creationId="{CF8104A4-153F-6DCC-A9E4-406F94CA607D}"/>
          </ac:picMkLst>
        </pc:picChg>
      </pc:sldChg>
      <pc:sldChg chg="addSp delSp modSp new mod setBg">
        <pc:chgData name="Ayesha Masood (2220784)" userId="S::2220784@student.uwtsd.ac.uk::390f29a2-f117-43c0-b911-6b133e147fe6" providerId="AD" clId="Web-{1670B8EE-568B-4381-53BF-BB8AE34166D1}" dt="2025-09-28T11:12:26.530" v="148"/>
        <pc:sldMkLst>
          <pc:docMk/>
          <pc:sldMk cId="2300655115" sldId="267"/>
        </pc:sldMkLst>
        <pc:spChg chg="mod">
          <ac:chgData name="Ayesha Masood (2220784)" userId="S::2220784@student.uwtsd.ac.uk::390f29a2-f117-43c0-b911-6b133e147fe6" providerId="AD" clId="Web-{1670B8EE-568B-4381-53BF-BB8AE34166D1}" dt="2025-09-28T11:12:26.530" v="148"/>
          <ac:spMkLst>
            <pc:docMk/>
            <pc:sldMk cId="2300655115" sldId="267"/>
            <ac:spMk id="3" creationId="{579F6F2D-6FFB-0ADF-15FA-CF9BFD81998F}"/>
          </ac:spMkLst>
        </pc:spChg>
        <pc:picChg chg="add mod">
          <ac:chgData name="Ayesha Masood (2220784)" userId="S::2220784@student.uwtsd.ac.uk::390f29a2-f117-43c0-b911-6b133e147fe6" providerId="AD" clId="Web-{1670B8EE-568B-4381-53BF-BB8AE34166D1}" dt="2025-09-28T11:12:26.530" v="148"/>
          <ac:picMkLst>
            <pc:docMk/>
            <pc:sldMk cId="2300655115" sldId="267"/>
            <ac:picMk id="4" creationId="{ABBC7731-B4ED-EE5E-0991-85CCE8E2ED78}"/>
          </ac:picMkLst>
        </pc:picChg>
      </pc:sldChg>
      <pc:sldChg chg="delSp modSp new">
        <pc:chgData name="Ayesha Masood (2220784)" userId="S::2220784@student.uwtsd.ac.uk::390f29a2-f117-43c0-b911-6b133e147fe6" providerId="AD" clId="Web-{1670B8EE-568B-4381-53BF-BB8AE34166D1}" dt="2025-09-28T11:16:30.110" v="187" actId="20577"/>
        <pc:sldMkLst>
          <pc:docMk/>
          <pc:sldMk cId="924346128" sldId="268"/>
        </pc:sldMkLst>
        <pc:spChg chg="mod">
          <ac:chgData name="Ayesha Masood (2220784)" userId="S::2220784@student.uwtsd.ac.uk::390f29a2-f117-43c0-b911-6b133e147fe6" providerId="AD" clId="Web-{1670B8EE-568B-4381-53BF-BB8AE34166D1}" dt="2025-09-28T11:16:30.110" v="187" actId="20577"/>
          <ac:spMkLst>
            <pc:docMk/>
            <pc:sldMk cId="924346128" sldId="268"/>
            <ac:spMk id="3" creationId="{92FB654B-26FC-B75C-EEF1-833F6F20611C}"/>
          </ac:spMkLst>
        </pc:spChg>
      </pc:sldChg>
      <pc:sldChg chg="delSp modSp new">
        <pc:chgData name="Ayesha Masood (2220784)" userId="S::2220784@student.uwtsd.ac.uk::390f29a2-f117-43c0-b911-6b133e147fe6" providerId="AD" clId="Web-{1670B8EE-568B-4381-53BF-BB8AE34166D1}" dt="2025-09-28T11:17:23.391" v="196" actId="20577"/>
        <pc:sldMkLst>
          <pc:docMk/>
          <pc:sldMk cId="4270091744" sldId="269"/>
        </pc:sldMkLst>
        <pc:spChg chg="mod">
          <ac:chgData name="Ayesha Masood (2220784)" userId="S::2220784@student.uwtsd.ac.uk::390f29a2-f117-43c0-b911-6b133e147fe6" providerId="AD" clId="Web-{1670B8EE-568B-4381-53BF-BB8AE34166D1}" dt="2025-09-28T11:17:23.391" v="196" actId="20577"/>
          <ac:spMkLst>
            <pc:docMk/>
            <pc:sldMk cId="4270091744" sldId="269"/>
            <ac:spMk id="3" creationId="{00E2DEEF-729B-21A9-6065-B210F9B867D4}"/>
          </ac:spMkLst>
        </pc:spChg>
      </pc:sldChg>
    </pc:docChg>
  </pc:docChgLst>
  <pc:docChgLst>
    <pc:chgData name="Ayesha Masood (2220784)" userId="S::2220784@student.uwtsd.ac.uk::390f29a2-f117-43c0-b911-6b133e147fe6" providerId="AD" clId="Web-{8B1F5D3B-4ACF-E2CA-CB8C-0F92B47C301C}"/>
    <pc:docChg chg="delSld modSld">
      <pc:chgData name="Ayesha Masood (2220784)" userId="S::2220784@student.uwtsd.ac.uk::390f29a2-f117-43c0-b911-6b133e147fe6" providerId="AD" clId="Web-{8B1F5D3B-4ACF-E2CA-CB8C-0F92B47C301C}" dt="2025-10-09T11:03:15.617" v="2"/>
      <pc:docMkLst>
        <pc:docMk/>
      </pc:docMkLst>
      <pc:sldChg chg="delSp">
        <pc:chgData name="Ayesha Masood (2220784)" userId="S::2220784@student.uwtsd.ac.uk::390f29a2-f117-43c0-b911-6b133e147fe6" providerId="AD" clId="Web-{8B1F5D3B-4ACF-E2CA-CB8C-0F92B47C301C}" dt="2025-10-09T11:02:45.271" v="0"/>
        <pc:sldMkLst>
          <pc:docMk/>
          <pc:sldMk cId="109857222" sldId="256"/>
        </pc:sldMkLst>
        <pc:spChg chg="del">
          <ac:chgData name="Ayesha Masood (2220784)" userId="S::2220784@student.uwtsd.ac.uk::390f29a2-f117-43c0-b911-6b133e147fe6" providerId="AD" clId="Web-{8B1F5D3B-4ACF-E2CA-CB8C-0F92B47C301C}" dt="2025-10-09T11:02:45.271" v="0"/>
          <ac:spMkLst>
            <pc:docMk/>
            <pc:sldMk cId="109857222" sldId="256"/>
            <ac:spMk id="14" creationId="{75F97CA2-F57F-3092-CB14-DB11420193B8}"/>
          </ac:spMkLst>
        </pc:spChg>
      </pc:sldChg>
      <pc:sldChg chg="modSp">
        <pc:chgData name="Ayesha Masood (2220784)" userId="S::2220784@student.uwtsd.ac.uk::390f29a2-f117-43c0-b911-6b133e147fe6" providerId="AD" clId="Web-{8B1F5D3B-4ACF-E2CA-CB8C-0F92B47C301C}" dt="2025-10-09T11:03:02.178" v="1" actId="14100"/>
        <pc:sldMkLst>
          <pc:docMk/>
          <pc:sldMk cId="1092838822" sldId="259"/>
        </pc:sldMkLst>
        <pc:picChg chg="mod">
          <ac:chgData name="Ayesha Masood (2220784)" userId="S::2220784@student.uwtsd.ac.uk::390f29a2-f117-43c0-b911-6b133e147fe6" providerId="AD" clId="Web-{8B1F5D3B-4ACF-E2CA-CB8C-0F92B47C301C}" dt="2025-10-09T11:03:02.178" v="1" actId="14100"/>
          <ac:picMkLst>
            <pc:docMk/>
            <pc:sldMk cId="1092838822" sldId="259"/>
            <ac:picMk id="9" creationId="{C94F9927-762C-8FB6-1B8B-DB4CC2E245AF}"/>
          </ac:picMkLst>
        </pc:picChg>
      </pc:sldChg>
      <pc:sldChg chg="del">
        <pc:chgData name="Ayesha Masood (2220784)" userId="S::2220784@student.uwtsd.ac.uk::390f29a2-f117-43c0-b911-6b133e147fe6" providerId="AD" clId="Web-{8B1F5D3B-4ACF-E2CA-CB8C-0F92B47C301C}" dt="2025-10-09T11:03:15.617" v="2"/>
        <pc:sldMkLst>
          <pc:docMk/>
          <pc:sldMk cId="2241888438" sldId="274"/>
        </pc:sldMkLst>
      </pc:sldChg>
    </pc:docChg>
  </pc:docChgLst>
  <pc:docChgLst>
    <pc:chgData name="Ayesha Masood (2220784)" userId="S::2220784@student.uwtsd.ac.uk::390f29a2-f117-43c0-b911-6b133e147fe6" providerId="AD" clId="Web-{A393EBD3-44F7-6389-B3BF-2007BCD233CE}"/>
    <pc:docChg chg="modSld">
      <pc:chgData name="Ayesha Masood (2220784)" userId="S::2220784@student.uwtsd.ac.uk::390f29a2-f117-43c0-b911-6b133e147fe6" providerId="AD" clId="Web-{A393EBD3-44F7-6389-B3BF-2007BCD233CE}" dt="2025-10-09T11:07:15.421" v="1"/>
      <pc:docMkLst>
        <pc:docMk/>
      </pc:docMkLst>
      <pc:sldChg chg="addSp modSp mod setBg modClrScheme chgLayout">
        <pc:chgData name="Ayesha Masood (2220784)" userId="S::2220784@student.uwtsd.ac.uk::390f29a2-f117-43c0-b911-6b133e147fe6" providerId="AD" clId="Web-{A393EBD3-44F7-6389-B3BF-2007BCD233CE}" dt="2025-10-09T11:07:15.421" v="1"/>
        <pc:sldMkLst>
          <pc:docMk/>
          <pc:sldMk cId="109857222" sldId="256"/>
        </pc:sldMkLst>
        <pc:spChg chg="mod">
          <ac:chgData name="Ayesha Masood (2220784)" userId="S::2220784@student.uwtsd.ac.uk::390f29a2-f117-43c0-b911-6b133e147fe6" providerId="AD" clId="Web-{A393EBD3-44F7-6389-B3BF-2007BCD233CE}" dt="2025-10-09T11:07:15.421" v="1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yesha Masood (2220784)" userId="S::2220784@student.uwtsd.ac.uk::390f29a2-f117-43c0-b911-6b133e147fe6" providerId="AD" clId="Web-{A393EBD3-44F7-6389-B3BF-2007BCD233CE}" dt="2025-10-09T11:07:15.421" v="1"/>
          <ac:spMkLst>
            <pc:docMk/>
            <pc:sldMk cId="109857222" sldId="256"/>
            <ac:spMk id="13" creationId="{4E0B9FBB-2C7E-1BCF-7A0C-C81FD4E33696}"/>
          </ac:spMkLst>
        </pc:spChg>
        <pc:spChg chg="mod">
          <ac:chgData name="Ayesha Masood (2220784)" userId="S::2220784@student.uwtsd.ac.uk::390f29a2-f117-43c0-b911-6b133e147fe6" providerId="AD" clId="Web-{A393EBD3-44F7-6389-B3BF-2007BCD233CE}" dt="2025-10-09T11:07:15.421" v="1"/>
          <ac:spMkLst>
            <pc:docMk/>
            <pc:sldMk cId="109857222" sldId="256"/>
            <ac:spMk id="15" creationId="{A2FBEA03-D153-90E4-1F83-E7C15C6231B9}"/>
          </ac:spMkLst>
        </pc:spChg>
        <pc:spChg chg="mod">
          <ac:chgData name="Ayesha Masood (2220784)" userId="S::2220784@student.uwtsd.ac.uk::390f29a2-f117-43c0-b911-6b133e147fe6" providerId="AD" clId="Web-{A393EBD3-44F7-6389-B3BF-2007BCD233CE}" dt="2025-10-09T11:07:15.421" v="1"/>
          <ac:spMkLst>
            <pc:docMk/>
            <pc:sldMk cId="109857222" sldId="256"/>
            <ac:spMk id="16" creationId="{AEA83508-46B0-B7A7-CB7A-0D0A3BD7988F}"/>
          </ac:spMkLst>
        </pc:spChg>
        <pc:spChg chg="add mod">
          <ac:chgData name="Ayesha Masood (2220784)" userId="S::2220784@student.uwtsd.ac.uk::390f29a2-f117-43c0-b911-6b133e147fe6" providerId="AD" clId="Web-{A393EBD3-44F7-6389-B3BF-2007BCD233CE}" dt="2025-10-09T11:07:15.421" v="1"/>
          <ac:spMkLst>
            <pc:docMk/>
            <pc:sldMk cId="109857222" sldId="256"/>
            <ac:spMk id="22" creationId="{7A46E462-E58D-910C-0D84-F22D76607762}"/>
          </ac:spMkLst>
        </pc:spChg>
      </pc:sldChg>
    </pc:docChg>
  </pc:docChgLst>
  <pc:docChgLst>
    <pc:chgData name="Ayesha Masood (2220784)" userId="S::2220784@student.uwtsd.ac.uk::390f29a2-f117-43c0-b911-6b133e147fe6" providerId="AD" clId="Web-{2D1ACF07-0BC7-2DF2-A6A1-8EB4E3217B21}"/>
    <pc:docChg chg="mod addSld modSld addMainMaster delMainMaster modMainMaster">
      <pc:chgData name="Ayesha Masood (2220784)" userId="S::2220784@student.uwtsd.ac.uk::390f29a2-f117-43c0-b911-6b133e147fe6" providerId="AD" clId="Web-{2D1ACF07-0BC7-2DF2-A6A1-8EB4E3217B21}" dt="2025-10-09T11:02:11.643" v="194"/>
      <pc:docMkLst>
        <pc:docMk/>
      </pc:docMkLst>
      <pc:sldChg chg="addSp delSp modSp mod modClrScheme delDesignElem chgLayout">
        <pc:chgData name="Ayesha Masood (2220784)" userId="S::2220784@student.uwtsd.ac.uk::390f29a2-f117-43c0-b911-6b133e147fe6" providerId="AD" clId="Web-{2D1ACF07-0BC7-2DF2-A6A1-8EB4E3217B21}" dt="2025-10-09T11:01:37.502" v="193"/>
        <pc:sldMkLst>
          <pc:docMk/>
          <pc:sldMk cId="109857222" sldId="256"/>
        </pc:sldMkLst>
        <pc:spChg chg="mod ord">
          <ac:chgData name="Ayesha Masood (2220784)" userId="S::2220784@student.uwtsd.ac.uk::390f29a2-f117-43c0-b911-6b133e147fe6" providerId="AD" clId="Web-{2D1ACF07-0BC7-2DF2-A6A1-8EB4E3217B21}" dt="2025-10-09T11:01:37.502" v="193"/>
          <ac:spMkLst>
            <pc:docMk/>
            <pc:sldMk cId="109857222" sldId="256"/>
            <ac:spMk id="2" creationId="{00000000-0000-0000-0000-000000000000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1:01:37.471" v="192"/>
          <ac:spMkLst>
            <pc:docMk/>
            <pc:sldMk cId="109857222" sldId="256"/>
            <ac:spMk id="7" creationId="{E547EC7D-A2F0-6BF4-0A48-FA74E0BE5AC1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1:01:37.471" v="192"/>
          <ac:spMkLst>
            <pc:docMk/>
            <pc:sldMk cId="109857222" sldId="256"/>
            <ac:spMk id="9" creationId="{4D66B9D4-3A09-CCA8-8AF2-1CBF67FBEB3A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1:01:37.471" v="192"/>
          <ac:spMkLst>
            <pc:docMk/>
            <pc:sldMk cId="109857222" sldId="256"/>
            <ac:spMk id="11" creationId="{88437F62-3528-606C-3F5F-A04181BAAA56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1:01:37.502" v="193"/>
          <ac:spMkLst>
            <pc:docMk/>
            <pc:sldMk cId="109857222" sldId="256"/>
            <ac:spMk id="13" creationId="{4E0B9FBB-2C7E-1BCF-7A0C-C81FD4E33696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1:01:37.502" v="193"/>
          <ac:spMkLst>
            <pc:docMk/>
            <pc:sldMk cId="109857222" sldId="256"/>
            <ac:spMk id="14" creationId="{75F97CA2-F57F-3092-CB14-DB11420193B8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1:01:37.502" v="193"/>
          <ac:spMkLst>
            <pc:docMk/>
            <pc:sldMk cId="109857222" sldId="256"/>
            <ac:spMk id="15" creationId="{A2FBEA03-D153-90E4-1F83-E7C15C6231B9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1:01:37.502" v="193"/>
          <ac:spMkLst>
            <pc:docMk/>
            <pc:sldMk cId="109857222" sldId="256"/>
            <ac:spMk id="16" creationId="{AEA83508-46B0-B7A7-CB7A-0D0A3BD7988F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109857222" sldId="256"/>
            <ac:spMk id="18" creationId="{4522B21E-B2B9-4C72-9A71-C87EFD137480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109857222" sldId="256"/>
            <ac:spMk id="19" creationId="{5EB7D2A2-F448-44D4-938C-DC84CBCB3B1E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109857222" sldId="256"/>
            <ac:spMk id="20" creationId="{871AEA07-1E14-44B4-8E55-64EF049CD66F}"/>
          </ac:spMkLst>
        </pc:spChg>
        <pc:cxnChg chg="del">
          <ac:chgData name="Ayesha Masood (2220784)" userId="S::2220784@student.uwtsd.ac.uk::390f29a2-f117-43c0-b911-6b133e147fe6" providerId="AD" clId="Web-{2D1ACF07-0BC7-2DF2-A6A1-8EB4E3217B21}" dt="2025-10-09T09:38:36.001" v="1"/>
          <ac:cxnSpMkLst>
            <pc:docMk/>
            <pc:sldMk cId="109857222" sldId="256"/>
            <ac:cxnSpMk id="21" creationId="{F7C8EA93-3210-4C62-99E9-153C275E3A87}"/>
          </ac:cxnSpMkLst>
        </pc:cxnChg>
      </pc:sldChg>
      <pc:sldChg chg="addSp delSp modSp mod setBg modClrScheme delDesignElem chgLayout">
        <pc:chgData name="Ayesha Masood (2220784)" userId="S::2220784@student.uwtsd.ac.uk::390f29a2-f117-43c0-b911-6b133e147fe6" providerId="AD" clId="Web-{2D1ACF07-0BC7-2DF2-A6A1-8EB4E3217B21}" dt="2025-10-09T10:03:35.379" v="39" actId="20577"/>
        <pc:sldMkLst>
          <pc:docMk/>
          <pc:sldMk cId="1568202904" sldId="257"/>
        </pc:sldMkLst>
        <pc:spChg chg="add del mod">
          <ac:chgData name="Ayesha Masood (2220784)" userId="S::2220784@student.uwtsd.ac.uk::390f29a2-f117-43c0-b911-6b133e147fe6" providerId="AD" clId="Web-{2D1ACF07-0BC7-2DF2-A6A1-8EB4E3217B21}" dt="2025-10-09T09:40:58.753" v="4"/>
          <ac:spMkLst>
            <pc:docMk/>
            <pc:sldMk cId="1568202904" sldId="257"/>
            <ac:spMk id="10" creationId="{DF541D28-F619-2DB8-B4F1-30DF555FEF54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09:40:58.753" v="4"/>
          <ac:spMkLst>
            <pc:docMk/>
            <pc:sldMk cId="1568202904" sldId="257"/>
            <ac:spMk id="12" creationId="{6C09C413-0ECD-3FDE-F7C9-7125648213B8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09:40:58.753" v="4"/>
          <ac:spMkLst>
            <pc:docMk/>
            <pc:sldMk cId="1568202904" sldId="257"/>
            <ac:spMk id="14" creationId="{E1B9BF09-54A5-46AD-8659-1ECF3B37CAAA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09:40:58.753" v="4"/>
          <ac:spMkLst>
            <pc:docMk/>
            <pc:sldMk cId="1568202904" sldId="257"/>
            <ac:spMk id="16" creationId="{AAC5F1CB-6AC9-E548-7949-1A063C911C55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09:40:58.753" v="4"/>
          <ac:spMkLst>
            <pc:docMk/>
            <pc:sldMk cId="1568202904" sldId="257"/>
            <ac:spMk id="18" creationId="{8AF17D21-9B73-B7AF-DAC9-5B8059F4DBEE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09:41:23.628" v="6"/>
          <ac:spMkLst>
            <pc:docMk/>
            <pc:sldMk cId="1568202904" sldId="257"/>
            <ac:spMk id="20" creationId="{CF05B4A7-F5EC-6703-F100-CA518150B8A9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09:41:23.628" v="6"/>
          <ac:spMkLst>
            <pc:docMk/>
            <pc:sldMk cId="1568202904" sldId="257"/>
            <ac:spMk id="21" creationId="{ADFC28A3-5128-24FE-A290-A679BC462AB4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09:41:23.628" v="6"/>
          <ac:spMkLst>
            <pc:docMk/>
            <pc:sldMk cId="1568202904" sldId="257"/>
            <ac:spMk id="22" creationId="{8B5E6046-42D0-F82C-49FD-628815657113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09:41:23.628" v="6"/>
          <ac:spMkLst>
            <pc:docMk/>
            <pc:sldMk cId="1568202904" sldId="257"/>
            <ac:spMk id="23" creationId="{8FFED8C0-2847-601D-8076-BC4FFC70FF1A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09:41:23.628" v="6"/>
          <ac:spMkLst>
            <pc:docMk/>
            <pc:sldMk cId="1568202904" sldId="257"/>
            <ac:spMk id="24" creationId="{B98D7B87-726B-E30C-9F5C-4D2466A74A73}"/>
          </ac:spMkLst>
        </pc:spChg>
        <pc:spChg chg="add del">
          <ac:chgData name="Ayesha Masood (2220784)" userId="S::2220784@student.uwtsd.ac.uk::390f29a2-f117-43c0-b911-6b133e147fe6" providerId="AD" clId="Web-{2D1ACF07-0BC7-2DF2-A6A1-8EB4E3217B21}" dt="2025-10-09T09:42:15.410" v="11"/>
          <ac:spMkLst>
            <pc:docMk/>
            <pc:sldMk cId="1568202904" sldId="257"/>
            <ac:spMk id="26" creationId="{8A1785D6-C93B-67B6-31FD-8442F75C2B7D}"/>
          </ac:spMkLst>
        </pc:spChg>
        <pc:spChg chg="add mod ord">
          <ac:chgData name="Ayesha Masood (2220784)" userId="S::2220784@student.uwtsd.ac.uk::390f29a2-f117-43c0-b911-6b133e147fe6" providerId="AD" clId="Web-{2D1ACF07-0BC7-2DF2-A6A1-8EB4E3217B21}" dt="2025-10-09T10:00:10.524" v="30"/>
          <ac:spMkLst>
            <pc:docMk/>
            <pc:sldMk cId="1568202904" sldId="257"/>
            <ac:spMk id="27" creationId="{DD2AB1AC-039B-AF83-19D7-B0ED9CCC594B}"/>
          </ac:spMkLst>
        </pc:spChg>
        <pc:spChg chg="add mod ord">
          <ac:chgData name="Ayesha Masood (2220784)" userId="S::2220784@student.uwtsd.ac.uk::390f29a2-f117-43c0-b911-6b133e147fe6" providerId="AD" clId="Web-{2D1ACF07-0BC7-2DF2-A6A1-8EB4E3217B21}" dt="2025-10-09T10:00:10.524" v="30"/>
          <ac:spMkLst>
            <pc:docMk/>
            <pc:sldMk cId="1568202904" sldId="257"/>
            <ac:spMk id="28" creationId="{442F0535-DC62-12D7-40E4-657C58B4BF8F}"/>
          </ac:spMkLst>
        </pc:spChg>
        <pc:spChg chg="add mod ord">
          <ac:chgData name="Ayesha Masood (2220784)" userId="S::2220784@student.uwtsd.ac.uk::390f29a2-f117-43c0-b911-6b133e147fe6" providerId="AD" clId="Web-{2D1ACF07-0BC7-2DF2-A6A1-8EB4E3217B21}" dt="2025-10-09T10:00:10.524" v="30"/>
          <ac:spMkLst>
            <pc:docMk/>
            <pc:sldMk cId="1568202904" sldId="257"/>
            <ac:spMk id="29" creationId="{A5FE68F9-E8E8-1086-A1C7-FB3480BD5B58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1568202904" sldId="257"/>
            <ac:spMk id="39" creationId="{955A2079-FA98-4876-80F0-72364A7D2EA4}"/>
          </ac:spMkLst>
        </pc:spChg>
        <pc:spChg chg="add mod ord">
          <ac:chgData name="Ayesha Masood (2220784)" userId="S::2220784@student.uwtsd.ac.uk::390f29a2-f117-43c0-b911-6b133e147fe6" providerId="AD" clId="Web-{2D1ACF07-0BC7-2DF2-A6A1-8EB4E3217B21}" dt="2025-10-09T10:03:35.379" v="39" actId="20577"/>
          <ac:spMkLst>
            <pc:docMk/>
            <pc:sldMk cId="1568202904" sldId="257"/>
            <ac:spMk id="161" creationId="{0BC1B72C-A82B-E8CF-475D-842AD2160326}"/>
          </ac:spMkLst>
        </pc:spChg>
        <pc:graphicFrameChg chg="del mod ord modGraphic">
          <ac:chgData name="Ayesha Masood (2220784)" userId="S::2220784@student.uwtsd.ac.uk::390f29a2-f117-43c0-b911-6b133e147fe6" providerId="AD" clId="Web-{2D1ACF07-0BC7-2DF2-A6A1-8EB4E3217B21}" dt="2025-10-09T09:59:51.055" v="29"/>
          <ac:graphicFrameMkLst>
            <pc:docMk/>
            <pc:sldMk cId="1568202904" sldId="257"/>
            <ac:graphicFrameMk id="5" creationId="{A5F0B76D-CEEF-EC93-AED2-31FB6A707EAC}"/>
          </ac:graphicFrameMkLst>
        </pc:graphicFrameChg>
        <pc:graphicFrameChg chg="add del">
          <ac:chgData name="Ayesha Masood (2220784)" userId="S::2220784@student.uwtsd.ac.uk::390f29a2-f117-43c0-b911-6b133e147fe6" providerId="AD" clId="Web-{2D1ACF07-0BC7-2DF2-A6A1-8EB4E3217B21}" dt="2025-10-09T10:02:21.060" v="34"/>
          <ac:graphicFrameMkLst>
            <pc:docMk/>
            <pc:sldMk cId="1568202904" sldId="257"/>
            <ac:graphicFrameMk id="162" creationId="{A5F0B76D-CEEF-EC93-AED2-31FB6A707EAC}"/>
          </ac:graphicFrameMkLst>
        </pc:graphicFrameChg>
      </pc:sldChg>
      <pc:sldChg chg="addSp delSp modSp mod modClrScheme chgLayout">
        <pc:chgData name="Ayesha Masood (2220784)" userId="S::2220784@student.uwtsd.ac.uk::390f29a2-f117-43c0-b911-6b133e147fe6" providerId="AD" clId="Web-{2D1ACF07-0BC7-2DF2-A6A1-8EB4E3217B21}" dt="2025-10-09T10:07:10.985" v="52" actId="14100"/>
        <pc:sldMkLst>
          <pc:docMk/>
          <pc:sldMk cId="3881480855" sldId="258"/>
        </pc:sldMkLst>
        <pc:spChg chg="add mod">
          <ac:chgData name="Ayesha Masood (2220784)" userId="S::2220784@student.uwtsd.ac.uk::390f29a2-f117-43c0-b911-6b133e147fe6" providerId="AD" clId="Web-{2D1ACF07-0BC7-2DF2-A6A1-8EB4E3217B21}" dt="2025-10-09T10:06:54.906" v="51" actId="20577"/>
          <ac:spMkLst>
            <pc:docMk/>
            <pc:sldMk cId="3881480855" sldId="258"/>
            <ac:spMk id="136" creationId="{1E4B29A5-50AB-6099-6DE8-0BB10304DEEC}"/>
          </ac:spMkLst>
        </pc:spChg>
        <pc:graphicFrameChg chg="del mod ord modGraphic">
          <ac:chgData name="Ayesha Masood (2220784)" userId="S::2220784@student.uwtsd.ac.uk::390f29a2-f117-43c0-b911-6b133e147fe6" providerId="AD" clId="Web-{2D1ACF07-0BC7-2DF2-A6A1-8EB4E3217B21}" dt="2025-10-09T10:05:10.245" v="42"/>
          <ac:graphicFrameMkLst>
            <pc:docMk/>
            <pc:sldMk cId="3881480855" sldId="258"/>
            <ac:graphicFrameMk id="5" creationId="{F57082A3-AF46-5DCB-25F8-4067ED6A2F5A}"/>
          </ac:graphicFrameMkLst>
        </pc:graphicFrameChg>
        <pc:graphicFrameChg chg="add del">
          <ac:chgData name="Ayesha Masood (2220784)" userId="S::2220784@student.uwtsd.ac.uk::390f29a2-f117-43c0-b911-6b133e147fe6" providerId="AD" clId="Web-{2D1ACF07-0BC7-2DF2-A6A1-8EB4E3217B21}" dt="2025-10-09T10:05:45.137" v="49"/>
          <ac:graphicFrameMkLst>
            <pc:docMk/>
            <pc:sldMk cId="3881480855" sldId="258"/>
            <ac:graphicFrameMk id="137" creationId="{F57082A3-AF46-5DCB-25F8-4067ED6A2F5A}"/>
          </ac:graphicFrameMkLst>
        </pc:graphicFrameChg>
        <pc:picChg chg="mod">
          <ac:chgData name="Ayesha Masood (2220784)" userId="S::2220784@student.uwtsd.ac.uk::390f29a2-f117-43c0-b911-6b133e147fe6" providerId="AD" clId="Web-{2D1ACF07-0BC7-2DF2-A6A1-8EB4E3217B21}" dt="2025-10-09T10:07:10.985" v="52" actId="14100"/>
          <ac:picMkLst>
            <pc:docMk/>
            <pc:sldMk cId="3881480855" sldId="258"/>
            <ac:picMk id="74" creationId="{0EBD0C6B-8C30-AFF0-7C95-134EC0F04680}"/>
          </ac:picMkLst>
        </pc:picChg>
      </pc:sldChg>
      <pc:sldChg chg="addSp delSp modSp mod modClrScheme delDesignElem chgLayout">
        <pc:chgData name="Ayesha Masood (2220784)" userId="S::2220784@student.uwtsd.ac.uk::390f29a2-f117-43c0-b911-6b133e147fe6" providerId="AD" clId="Web-{2D1ACF07-0BC7-2DF2-A6A1-8EB4E3217B21}" dt="2025-10-09T10:44:20.373" v="149" actId="20577"/>
        <pc:sldMkLst>
          <pc:docMk/>
          <pc:sldMk cId="1092838822" sldId="259"/>
        </pc:sldMkLst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1092838822" sldId="259"/>
            <ac:spMk id="27" creationId="{C0763A76-9F1C-4FC5-82B7-DD475DA461B2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1092838822" sldId="259"/>
            <ac:spMk id="29" creationId="{E81BF4F6-F2CF-4984-9D14-D6966D92F99F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44:20.373" v="149" actId="20577"/>
          <ac:spMkLst>
            <pc:docMk/>
            <pc:sldMk cId="1092838822" sldId="259"/>
            <ac:spMk id="37" creationId="{62E221FA-47D8-7850-0C76-52967BCF4E9E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43:32.246" v="143"/>
          <ac:spMkLst>
            <pc:docMk/>
            <pc:sldMk cId="1092838822" sldId="259"/>
            <ac:spMk id="42" creationId="{6577CC29-47C5-3859-1FAF-4D58775310C1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43:32.246" v="143"/>
          <ac:spMkLst>
            <pc:docMk/>
            <pc:sldMk cId="1092838822" sldId="259"/>
            <ac:spMk id="44" creationId="{5C113624-FCB5-8774-41AA-3059B967688C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43:32.246" v="143"/>
          <ac:spMkLst>
            <pc:docMk/>
            <pc:sldMk cId="1092838822" sldId="259"/>
            <ac:spMk id="46" creationId="{95613E1E-959E-86A3-B4A0-44CCDF52B7A1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43:32.246" v="143"/>
          <ac:spMkLst>
            <pc:docMk/>
            <pc:sldMk cId="1092838822" sldId="259"/>
            <ac:spMk id="48" creationId="{8E057CFC-14A6-6F50-35EA-879BB1CF95D3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43:47.528" v="145"/>
          <ac:spMkLst>
            <pc:docMk/>
            <pc:sldMk cId="1092838822" sldId="259"/>
            <ac:spMk id="50" creationId="{A1075839-6354-578E-71C8-81717A1615CE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43:32.262" v="144"/>
          <ac:spMkLst>
            <pc:docMk/>
            <pc:sldMk cId="1092838822" sldId="259"/>
            <ac:spMk id="51" creationId="{51790460-1669-3F8C-64A2-B60B1CFE3689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43:32.262" v="144"/>
          <ac:spMkLst>
            <pc:docMk/>
            <pc:sldMk cId="1092838822" sldId="259"/>
            <ac:spMk id="52" creationId="{BB4E7D8A-E63B-5C7D-5E54-E6BD1A4EDCF5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43:32.262" v="144"/>
          <ac:spMkLst>
            <pc:docMk/>
            <pc:sldMk cId="1092838822" sldId="259"/>
            <ac:spMk id="53" creationId="{F7E163BA-434D-AE39-7C7A-245A7B6178A1}"/>
          </ac:spMkLst>
        </pc:spChg>
        <pc:graphicFrameChg chg="del mod ord">
          <ac:chgData name="Ayesha Masood (2220784)" userId="S::2220784@student.uwtsd.ac.uk::390f29a2-f117-43c0-b911-6b133e147fe6" providerId="AD" clId="Web-{2D1ACF07-0BC7-2DF2-A6A1-8EB4E3217B21}" dt="2025-10-09T10:42:22.651" v="132"/>
          <ac:graphicFrameMkLst>
            <pc:docMk/>
            <pc:sldMk cId="1092838822" sldId="259"/>
            <ac:graphicFrameMk id="5" creationId="{914B0943-61C4-A4CB-2591-253EA7301742}"/>
          </ac:graphicFrameMkLst>
        </pc:graphicFrameChg>
        <pc:picChg chg="mod ord">
          <ac:chgData name="Ayesha Masood (2220784)" userId="S::2220784@student.uwtsd.ac.uk::390f29a2-f117-43c0-b911-6b133e147fe6" providerId="AD" clId="Web-{2D1ACF07-0BC7-2DF2-A6A1-8EB4E3217B21}" dt="2025-10-09T10:43:32.262" v="144"/>
          <ac:picMkLst>
            <pc:docMk/>
            <pc:sldMk cId="1092838822" sldId="259"/>
            <ac:picMk id="9" creationId="{C94F9927-762C-8FB6-1B8B-DB4CC2E245AF}"/>
          </ac:picMkLst>
        </pc:picChg>
      </pc:sldChg>
      <pc:sldChg chg="addSp delSp modSp mod modClrScheme delDesignElem chgLayout">
        <pc:chgData name="Ayesha Masood (2220784)" userId="S::2220784@student.uwtsd.ac.uk::390f29a2-f117-43c0-b911-6b133e147fe6" providerId="AD" clId="Web-{2D1ACF07-0BC7-2DF2-A6A1-8EB4E3217B21}" dt="2025-10-09T10:11:07.835" v="64" actId="14100"/>
        <pc:sldMkLst>
          <pc:docMk/>
          <pc:sldMk cId="764964484" sldId="260"/>
        </pc:sldMkLst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764964484" sldId="260"/>
            <ac:spMk id="9" creationId="{BACC6370-2D7E-4714-9D71-7542949D7D5D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764964484" sldId="260"/>
            <ac:spMk id="11" creationId="{F68B3F68-107C-434F-AA38-110D5EA91B85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764964484" sldId="260"/>
            <ac:spMk id="13" creationId="{AAD0DBB9-1A4B-4391-81D4-CB19F9AB918A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764964484" sldId="260"/>
            <ac:spMk id="15" creationId="{063BBA22-50EA-4C4D-BE05-F1CE4E63AA56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10:40.319" v="61"/>
          <ac:spMkLst>
            <pc:docMk/>
            <pc:sldMk cId="764964484" sldId="260"/>
            <ac:spMk id="26" creationId="{F36227CB-76A1-809A-AEDE-E44B4454E75D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10:58.507" v="63"/>
          <ac:spMkLst>
            <pc:docMk/>
            <pc:sldMk cId="764964484" sldId="260"/>
            <ac:spMk id="32" creationId="{4FE22588-DD7D-A6C9-1396-B7066FAA28B0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10:53.163" v="62"/>
          <ac:spMkLst>
            <pc:docMk/>
            <pc:sldMk cId="764964484" sldId="260"/>
            <ac:spMk id="34" creationId="{AB1582EC-07BC-D407-1CBA-1E5B6C0CAA2F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10:40.319" v="61"/>
          <ac:spMkLst>
            <pc:docMk/>
            <pc:sldMk cId="764964484" sldId="260"/>
            <ac:spMk id="36" creationId="{AB8E2E68-A12E-3814-6B3A-5F1C88305EB8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10:40.319" v="61"/>
          <ac:spMkLst>
            <pc:docMk/>
            <pc:sldMk cId="764964484" sldId="260"/>
            <ac:spMk id="38" creationId="{A60D2F2B-BD3F-DBAC-215A-8791C665B9B1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10:40.319" v="61"/>
          <ac:spMkLst>
            <pc:docMk/>
            <pc:sldMk cId="764964484" sldId="260"/>
            <ac:spMk id="40" creationId="{73CEA45A-2C79-2758-A313-FA3B7A67C948}"/>
          </ac:spMkLst>
        </pc:spChg>
        <pc:graphicFrameChg chg="del mod ord">
          <ac:chgData name="Ayesha Masood (2220784)" userId="S::2220784@student.uwtsd.ac.uk::390f29a2-f117-43c0-b911-6b133e147fe6" providerId="AD" clId="Web-{2D1ACF07-0BC7-2DF2-A6A1-8EB4E3217B21}" dt="2025-10-09T10:08:51.519" v="53"/>
          <ac:graphicFrameMkLst>
            <pc:docMk/>
            <pc:sldMk cId="764964484" sldId="260"/>
            <ac:graphicFrameMk id="5" creationId="{0537430B-5C77-7216-1985-E2AB2E0B917A}"/>
          </ac:graphicFrameMkLst>
        </pc:graphicFrameChg>
        <pc:graphicFrameChg chg="add del">
          <ac:chgData name="Ayesha Masood (2220784)" userId="S::2220784@student.uwtsd.ac.uk::390f29a2-f117-43c0-b911-6b133e147fe6" providerId="AD" clId="Web-{2D1ACF07-0BC7-2DF2-A6A1-8EB4E3217B21}" dt="2025-10-09T10:09:00.801" v="55"/>
          <ac:graphicFrameMkLst>
            <pc:docMk/>
            <pc:sldMk cId="764964484" sldId="260"/>
            <ac:graphicFrameMk id="27" creationId="{0537430B-5C77-7216-1985-E2AB2E0B917A}"/>
          </ac:graphicFrameMkLst>
        </pc:graphicFrameChg>
        <pc:graphicFrameChg chg="add mod">
          <ac:chgData name="Ayesha Masood (2220784)" userId="S::2220784@student.uwtsd.ac.uk::390f29a2-f117-43c0-b911-6b133e147fe6" providerId="AD" clId="Web-{2D1ACF07-0BC7-2DF2-A6A1-8EB4E3217B21}" dt="2025-10-09T10:11:07.835" v="64" actId="14100"/>
          <ac:graphicFrameMkLst>
            <pc:docMk/>
            <pc:sldMk cId="764964484" sldId="260"/>
            <ac:graphicFrameMk id="28" creationId="{EE76DD74-D030-8FB6-4335-83BEAF1B8F59}"/>
          </ac:graphicFrameMkLst>
        </pc:graphicFrameChg>
      </pc:sldChg>
      <pc:sldChg chg="addSp delSp modSp mod modClrScheme delDesignElem chgLayout">
        <pc:chgData name="Ayesha Masood (2220784)" userId="S::2220784@student.uwtsd.ac.uk::390f29a2-f117-43c0-b911-6b133e147fe6" providerId="AD" clId="Web-{2D1ACF07-0BC7-2DF2-A6A1-8EB4E3217B21}" dt="2025-10-09T10:11:57.446" v="79" actId="14100"/>
        <pc:sldMkLst>
          <pc:docMk/>
          <pc:sldMk cId="1765528033" sldId="261"/>
        </pc:sldMkLst>
        <pc:spChg chg="mod ord">
          <ac:chgData name="Ayesha Masood (2220784)" userId="S::2220784@student.uwtsd.ac.uk::390f29a2-f117-43c0-b911-6b133e147fe6" providerId="AD" clId="Web-{2D1ACF07-0BC7-2DF2-A6A1-8EB4E3217B21}" dt="2025-10-09T10:11:50.914" v="77" actId="20577"/>
          <ac:spMkLst>
            <pc:docMk/>
            <pc:sldMk cId="1765528033" sldId="261"/>
            <ac:spMk id="3" creationId="{A63ADA3D-5852-74AC-50AB-099FEB30342A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11:34.664" v="66"/>
          <ac:spMkLst>
            <pc:docMk/>
            <pc:sldMk cId="1765528033" sldId="261"/>
            <ac:spMk id="9" creationId="{502A44E4-D0E6-7DF4-A7C6-37CA5D380578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1765528033" sldId="261"/>
            <ac:spMk id="10" creationId="{2B97F24A-32CE-4C1C-A50D-3016B394DCFB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11:26.538" v="65"/>
          <ac:spMkLst>
            <pc:docMk/>
            <pc:sldMk cId="1765528033" sldId="261"/>
            <ac:spMk id="11" creationId="{EA2658C1-7250-1963-655C-9D3467FADC97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1765528033" sldId="261"/>
            <ac:spMk id="12" creationId="{CD8B4F24-440B-49E9-B85D-733523DC064B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11:26.538" v="65"/>
          <ac:spMkLst>
            <pc:docMk/>
            <pc:sldMk cId="1765528033" sldId="261"/>
            <ac:spMk id="13" creationId="{ECE03448-00A8-E0E6-A38C-E078FB04400B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11:26.538" v="65"/>
          <ac:spMkLst>
            <pc:docMk/>
            <pc:sldMk cId="1765528033" sldId="261"/>
            <ac:spMk id="15" creationId="{F08B382B-C474-03D4-E2D7-023930EE7FB0}"/>
          </ac:spMkLst>
        </pc:spChg>
        <pc:picChg chg="mod">
          <ac:chgData name="Ayesha Masood (2220784)" userId="S::2220784@student.uwtsd.ac.uk::390f29a2-f117-43c0-b911-6b133e147fe6" providerId="AD" clId="Web-{2D1ACF07-0BC7-2DF2-A6A1-8EB4E3217B21}" dt="2025-10-09T10:11:57.446" v="79" actId="14100"/>
          <ac:picMkLst>
            <pc:docMk/>
            <pc:sldMk cId="1765528033" sldId="261"/>
            <ac:picMk id="4" creationId="{5930CB84-24B3-3A70-25E6-0D0E4A3D23F3}"/>
          </ac:picMkLst>
        </pc:picChg>
      </pc:sldChg>
      <pc:sldChg chg="addSp delSp modSp mod modClrScheme chgLayout">
        <pc:chgData name="Ayesha Masood (2220784)" userId="S::2220784@student.uwtsd.ac.uk::390f29a2-f117-43c0-b911-6b133e147fe6" providerId="AD" clId="Web-{2D1ACF07-0BC7-2DF2-A6A1-8EB4E3217B21}" dt="2025-10-09T10:15:56.043" v="90" actId="14100"/>
        <pc:sldMkLst>
          <pc:docMk/>
          <pc:sldMk cId="3843030381" sldId="262"/>
        </pc:sldMkLst>
        <pc:spChg chg="add mod">
          <ac:chgData name="Ayesha Masood (2220784)" userId="S::2220784@student.uwtsd.ac.uk::390f29a2-f117-43c0-b911-6b133e147fe6" providerId="AD" clId="Web-{2D1ACF07-0BC7-2DF2-A6A1-8EB4E3217B21}" dt="2025-10-09T10:15:42.777" v="89" actId="20577"/>
          <ac:spMkLst>
            <pc:docMk/>
            <pc:sldMk cId="3843030381" sldId="262"/>
            <ac:spMk id="36" creationId="{3C05CC95-E918-E7A1-783E-BA0116CAE654}"/>
          </ac:spMkLst>
        </pc:spChg>
        <pc:graphicFrameChg chg="del mod ord">
          <ac:chgData name="Ayesha Masood (2220784)" userId="S::2220784@student.uwtsd.ac.uk::390f29a2-f117-43c0-b911-6b133e147fe6" providerId="AD" clId="Web-{2D1ACF07-0BC7-2DF2-A6A1-8EB4E3217B21}" dt="2025-10-09T10:14:35.838" v="82"/>
          <ac:graphicFrameMkLst>
            <pc:docMk/>
            <pc:sldMk cId="3843030381" sldId="262"/>
            <ac:graphicFrameMk id="9" creationId="{25584886-791A-1143-0B33-AEFDF46A300D}"/>
          </ac:graphicFrameMkLst>
        </pc:graphicFrameChg>
        <pc:picChg chg="mod">
          <ac:chgData name="Ayesha Masood (2220784)" userId="S::2220784@student.uwtsd.ac.uk::390f29a2-f117-43c0-b911-6b133e147fe6" providerId="AD" clId="Web-{2D1ACF07-0BC7-2DF2-A6A1-8EB4E3217B21}" dt="2025-10-09T10:15:56.043" v="90" actId="14100"/>
          <ac:picMkLst>
            <pc:docMk/>
            <pc:sldMk cId="3843030381" sldId="262"/>
            <ac:picMk id="4" creationId="{005CFE25-E357-AAEF-F1C2-BC0A1D42533F}"/>
          </ac:picMkLst>
        </pc:picChg>
      </pc:sldChg>
      <pc:sldChg chg="delSp modSp mod modClrScheme delDesignElem chgLayout">
        <pc:chgData name="Ayesha Masood (2220784)" userId="S::2220784@student.uwtsd.ac.uk::390f29a2-f117-43c0-b911-6b133e147fe6" providerId="AD" clId="Web-{2D1ACF07-0BC7-2DF2-A6A1-8EB4E3217B21}" dt="2025-10-09T10:00:10.524" v="30"/>
        <pc:sldMkLst>
          <pc:docMk/>
          <pc:sldMk cId="997934057" sldId="263"/>
        </pc:sldMkLst>
        <pc:spChg chg="mod ord">
          <ac:chgData name="Ayesha Masood (2220784)" userId="S::2220784@student.uwtsd.ac.uk::390f29a2-f117-43c0-b911-6b133e147fe6" providerId="AD" clId="Web-{2D1ACF07-0BC7-2DF2-A6A1-8EB4E3217B21}" dt="2025-10-09T10:00:10.524" v="30"/>
          <ac:spMkLst>
            <pc:docMk/>
            <pc:sldMk cId="997934057" sldId="263"/>
            <ac:spMk id="3" creationId="{2D6BB736-B1BE-0A69-67A1-0DEBAB6A6392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997934057" sldId="263"/>
            <ac:spMk id="10" creationId="{D1942232-83D0-49E2-AF9B-1F97E3C1EF8E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997934057" sldId="263"/>
            <ac:spMk id="12" creationId="{E9E70D72-6E23-4015-A4A6-85C120C19167}"/>
          </ac:spMkLst>
        </pc:spChg>
        <pc:grpChg chg="del">
          <ac:chgData name="Ayesha Masood (2220784)" userId="S::2220784@student.uwtsd.ac.uk::390f29a2-f117-43c0-b911-6b133e147fe6" providerId="AD" clId="Web-{2D1ACF07-0BC7-2DF2-A6A1-8EB4E3217B21}" dt="2025-10-09T09:38:36.001" v="1"/>
          <ac:grpSpMkLst>
            <pc:docMk/>
            <pc:sldMk cId="997934057" sldId="263"/>
            <ac:grpSpMk id="14" creationId="{C28A977F-B603-4D81-B0FC-C8DE048A7931}"/>
          </ac:grpSpMkLst>
        </pc:grpChg>
        <pc:grpChg chg="del">
          <ac:chgData name="Ayesha Masood (2220784)" userId="S::2220784@student.uwtsd.ac.uk::390f29a2-f117-43c0-b911-6b133e147fe6" providerId="AD" clId="Web-{2D1ACF07-0BC7-2DF2-A6A1-8EB4E3217B21}" dt="2025-10-09T09:38:36.001" v="1"/>
          <ac:grpSpMkLst>
            <pc:docMk/>
            <pc:sldMk cId="997934057" sldId="263"/>
            <ac:grpSpMk id="20" creationId="{C78D9229-E61D-4FEE-8321-2F8B64A8CADF}"/>
          </ac:grpSpMkLst>
        </pc:grpChg>
      </pc:sldChg>
      <pc:sldChg chg="delSp modSp mod modClrScheme delDesignElem chgLayout">
        <pc:chgData name="Ayesha Masood (2220784)" userId="S::2220784@student.uwtsd.ac.uk::390f29a2-f117-43c0-b911-6b133e147fe6" providerId="AD" clId="Web-{2D1ACF07-0BC7-2DF2-A6A1-8EB4E3217B21}" dt="2025-10-09T10:44:45.576" v="151" actId="1076"/>
        <pc:sldMkLst>
          <pc:docMk/>
          <pc:sldMk cId="3408964787" sldId="264"/>
        </pc:sldMkLst>
        <pc:spChg chg="mod ord">
          <ac:chgData name="Ayesha Masood (2220784)" userId="S::2220784@student.uwtsd.ac.uk::390f29a2-f117-43c0-b911-6b133e147fe6" providerId="AD" clId="Web-{2D1ACF07-0BC7-2DF2-A6A1-8EB4E3217B21}" dt="2025-10-09T10:44:45.576" v="151" actId="1076"/>
          <ac:spMkLst>
            <pc:docMk/>
            <pc:sldMk cId="3408964787" sldId="264"/>
            <ac:spMk id="3" creationId="{F7085F76-3F81-9E52-E4CD-C60EC814DC02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3408964787" sldId="264"/>
            <ac:spMk id="16" creationId="{AC0D06B0-F19C-459E-B221-A34B506FB5E3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3408964787" sldId="264"/>
            <ac:spMk id="18" creationId="{345B26DA-1C6B-4C66-81C9-9C1877FC2DB1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3408964787" sldId="264"/>
            <ac:spMk id="19" creationId="{A3C210E6-A35A-4F68-8D60-801A019C75B8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3408964787" sldId="264"/>
            <ac:spMk id="20" creationId="{98DE6C44-43F8-4DE4-AB81-66853FFEA09A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3408964787" sldId="264"/>
            <ac:spMk id="22" creationId="{2409529B-9B56-4F10-BE4D-F934DB89E57E}"/>
          </ac:spMkLst>
        </pc:spChg>
      </pc:sldChg>
      <pc:sldChg chg="delSp modSp mod setBg modClrScheme delDesignElem chgLayout">
        <pc:chgData name="Ayesha Masood (2220784)" userId="S::2220784@student.uwtsd.ac.uk::390f29a2-f117-43c0-b911-6b133e147fe6" providerId="AD" clId="Web-{2D1ACF07-0BC7-2DF2-A6A1-8EB4E3217B21}" dt="2025-10-09T11:02:11.643" v="194"/>
        <pc:sldMkLst>
          <pc:docMk/>
          <pc:sldMk cId="2271247152" sldId="265"/>
        </pc:sldMkLst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2271247152" sldId="265"/>
            <ac:spMk id="10" creationId="{B50AB553-2A96-4A92-96F2-93548E096954}"/>
          </ac:spMkLst>
        </pc:spChg>
        <pc:graphicFrameChg chg="mod ord modGraphic">
          <ac:chgData name="Ayesha Masood (2220784)" userId="S::2220784@student.uwtsd.ac.uk::390f29a2-f117-43c0-b911-6b133e147fe6" providerId="AD" clId="Web-{2D1ACF07-0BC7-2DF2-A6A1-8EB4E3217B21}" dt="2025-10-09T10:48:00.127" v="164" actId="20577"/>
          <ac:graphicFrameMkLst>
            <pc:docMk/>
            <pc:sldMk cId="2271247152" sldId="265"/>
            <ac:graphicFrameMk id="21" creationId="{0E329BF6-2A34-516E-5E20-B65106FA3B0E}"/>
          </ac:graphicFrameMkLst>
        </pc:graphicFrameChg>
      </pc:sldChg>
      <pc:sldChg chg="delSp modSp mod modClrScheme delDesignElem chgLayout">
        <pc:chgData name="Ayesha Masood (2220784)" userId="S::2220784@student.uwtsd.ac.uk::390f29a2-f117-43c0-b911-6b133e147fe6" providerId="AD" clId="Web-{2D1ACF07-0BC7-2DF2-A6A1-8EB4E3217B21}" dt="2025-10-09T10:48:21.033" v="168" actId="20577"/>
        <pc:sldMkLst>
          <pc:docMk/>
          <pc:sldMk cId="532335329" sldId="266"/>
        </pc:sldMkLst>
        <pc:spChg chg="mod ord">
          <ac:chgData name="Ayesha Masood (2220784)" userId="S::2220784@student.uwtsd.ac.uk::390f29a2-f117-43c0-b911-6b133e147fe6" providerId="AD" clId="Web-{2D1ACF07-0BC7-2DF2-A6A1-8EB4E3217B21}" dt="2025-10-09T10:48:21.033" v="168" actId="20577"/>
          <ac:spMkLst>
            <pc:docMk/>
            <pc:sldMk cId="532335329" sldId="266"/>
            <ac:spMk id="3" creationId="{6CF67DEC-2341-346E-DC54-BDBE1B16764E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532335329" sldId="266"/>
            <ac:spMk id="9" creationId="{2EB492CD-616E-47F8-933B-5E2D952A0593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532335329" sldId="266"/>
            <ac:spMk id="11" creationId="{59383CF9-23B5-4335-9B21-1791C4CF1C75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532335329" sldId="266"/>
            <ac:spMk id="13" creationId="{0007FE00-9498-4706-B255-6437B0252C02}"/>
          </ac:spMkLst>
        </pc:spChg>
      </pc:sldChg>
      <pc:sldChg chg="delSp modSp mod modClrScheme delDesignElem chgLayout">
        <pc:chgData name="Ayesha Masood (2220784)" userId="S::2220784@student.uwtsd.ac.uk::390f29a2-f117-43c0-b911-6b133e147fe6" providerId="AD" clId="Web-{2D1ACF07-0BC7-2DF2-A6A1-8EB4E3217B21}" dt="2025-10-09T10:00:10.524" v="30"/>
        <pc:sldMkLst>
          <pc:docMk/>
          <pc:sldMk cId="2300655115" sldId="267"/>
        </pc:sldMkLst>
        <pc:spChg chg="mod ord">
          <ac:chgData name="Ayesha Masood (2220784)" userId="S::2220784@student.uwtsd.ac.uk::390f29a2-f117-43c0-b911-6b133e147fe6" providerId="AD" clId="Web-{2D1ACF07-0BC7-2DF2-A6A1-8EB4E3217B21}" dt="2025-10-09T10:00:10.524" v="30"/>
          <ac:spMkLst>
            <pc:docMk/>
            <pc:sldMk cId="2300655115" sldId="267"/>
            <ac:spMk id="3" creationId="{579F6F2D-6FFB-0ADF-15FA-CF9BFD81998F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2300655115" sldId="267"/>
            <ac:spMk id="10" creationId="{6EFC920F-B85A-4068-BD93-41064EDE93D3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2300655115" sldId="267"/>
            <ac:spMk id="16" creationId="{CBC4F608-B4B8-48C3-9572-C0F061B1CD99}"/>
          </ac:spMkLst>
        </pc:spChg>
        <pc:spChg chg="del">
          <ac:chgData name="Ayesha Masood (2220784)" userId="S::2220784@student.uwtsd.ac.uk::390f29a2-f117-43c0-b911-6b133e147fe6" providerId="AD" clId="Web-{2D1ACF07-0BC7-2DF2-A6A1-8EB4E3217B21}" dt="2025-10-09T09:38:36.001" v="1"/>
          <ac:spMkLst>
            <pc:docMk/>
            <pc:sldMk cId="2300655115" sldId="267"/>
            <ac:spMk id="18" creationId="{1382A32C-5B0C-4B1C-A074-76C6DBCC9F87}"/>
          </ac:spMkLst>
        </pc:spChg>
        <pc:grpChg chg="del">
          <ac:chgData name="Ayesha Masood (2220784)" userId="S::2220784@student.uwtsd.ac.uk::390f29a2-f117-43c0-b911-6b133e147fe6" providerId="AD" clId="Web-{2D1ACF07-0BC7-2DF2-A6A1-8EB4E3217B21}" dt="2025-10-09T09:38:36.001" v="1"/>
          <ac:grpSpMkLst>
            <pc:docMk/>
            <pc:sldMk cId="2300655115" sldId="267"/>
            <ac:grpSpMk id="12" creationId="{1C559108-BBAE-426C-8564-051D2BA6DDC8}"/>
          </ac:grpSpMkLst>
        </pc:grpChg>
      </pc:sldChg>
      <pc:sldChg chg="modSp mod modClrScheme chgLayout">
        <pc:chgData name="Ayesha Masood (2220784)" userId="S::2220784@student.uwtsd.ac.uk::390f29a2-f117-43c0-b911-6b133e147fe6" providerId="AD" clId="Web-{2D1ACF07-0BC7-2DF2-A6A1-8EB4E3217B21}" dt="2025-10-09T10:57:03.618" v="186" actId="20577"/>
        <pc:sldMkLst>
          <pc:docMk/>
          <pc:sldMk cId="924346128" sldId="268"/>
        </pc:sldMkLst>
        <pc:spChg chg="mod ord">
          <ac:chgData name="Ayesha Masood (2220784)" userId="S::2220784@student.uwtsd.ac.uk::390f29a2-f117-43c0-b911-6b133e147fe6" providerId="AD" clId="Web-{2D1ACF07-0BC7-2DF2-A6A1-8EB4E3217B21}" dt="2025-10-09T10:57:03.618" v="186" actId="20577"/>
          <ac:spMkLst>
            <pc:docMk/>
            <pc:sldMk cId="924346128" sldId="268"/>
            <ac:spMk id="3" creationId="{92FB654B-26FC-B75C-EEF1-833F6F20611C}"/>
          </ac:spMkLst>
        </pc:spChg>
      </pc:sldChg>
      <pc:sldChg chg="modSp mod modClrScheme chgLayout">
        <pc:chgData name="Ayesha Masood (2220784)" userId="S::2220784@student.uwtsd.ac.uk::390f29a2-f117-43c0-b911-6b133e147fe6" providerId="AD" clId="Web-{2D1ACF07-0BC7-2DF2-A6A1-8EB4E3217B21}" dt="2025-10-09T10:00:10.524" v="30"/>
        <pc:sldMkLst>
          <pc:docMk/>
          <pc:sldMk cId="4270091744" sldId="269"/>
        </pc:sldMkLst>
        <pc:spChg chg="mod ord">
          <ac:chgData name="Ayesha Masood (2220784)" userId="S::2220784@student.uwtsd.ac.uk::390f29a2-f117-43c0-b911-6b133e147fe6" providerId="AD" clId="Web-{2D1ACF07-0BC7-2DF2-A6A1-8EB4E3217B21}" dt="2025-10-09T10:00:10.524" v="30"/>
          <ac:spMkLst>
            <pc:docMk/>
            <pc:sldMk cId="4270091744" sldId="269"/>
            <ac:spMk id="3" creationId="{00E2DEEF-729B-21A9-6065-B210F9B867D4}"/>
          </ac:spMkLst>
        </pc:spChg>
      </pc:sldChg>
      <pc:sldChg chg="addSp delSp modSp mod modClrScheme chgLayout">
        <pc:chgData name="Ayesha Masood (2220784)" userId="S::2220784@student.uwtsd.ac.uk::390f29a2-f117-43c0-b911-6b133e147fe6" providerId="AD" clId="Web-{2D1ACF07-0BC7-2DF2-A6A1-8EB4E3217B21}" dt="2025-10-09T10:27:53.901" v="110" actId="14100"/>
        <pc:sldMkLst>
          <pc:docMk/>
          <pc:sldMk cId="541320614" sldId="270"/>
        </pc:sldMkLst>
        <pc:spChg chg="mod ord">
          <ac:chgData name="Ayesha Masood (2220784)" userId="S::2220784@student.uwtsd.ac.uk::390f29a2-f117-43c0-b911-6b133e147fe6" providerId="AD" clId="Web-{2D1ACF07-0BC7-2DF2-A6A1-8EB4E3217B21}" dt="2025-10-09T10:27:11.541" v="104" actId="14100"/>
          <ac:spMkLst>
            <pc:docMk/>
            <pc:sldMk cId="541320614" sldId="270"/>
            <ac:spMk id="2" creationId="{609286D7-E914-5EF1-BD5F-BDE8AD5DD86A}"/>
          </ac:spMkLst>
        </pc:spChg>
        <pc:spChg chg="mod ord">
          <ac:chgData name="Ayesha Masood (2220784)" userId="S::2220784@student.uwtsd.ac.uk::390f29a2-f117-43c0-b911-6b133e147fe6" providerId="AD" clId="Web-{2D1ACF07-0BC7-2DF2-A6A1-8EB4E3217B21}" dt="2025-10-09T10:27:29.729" v="106" actId="20577"/>
          <ac:spMkLst>
            <pc:docMk/>
            <pc:sldMk cId="541320614" sldId="270"/>
            <ac:spMk id="3" creationId="{BF6EB2C6-B184-E6E4-3C83-81F996197099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26:46.399" v="97"/>
          <ac:spMkLst>
            <pc:docMk/>
            <pc:sldMk cId="541320614" sldId="270"/>
            <ac:spMk id="9" creationId="{ABE9555B-F356-2B7E-9966-DCC502EF941C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26:46.399" v="97"/>
          <ac:spMkLst>
            <pc:docMk/>
            <pc:sldMk cId="541320614" sldId="270"/>
            <ac:spMk id="11" creationId="{06237C24-70DB-0AE3-2DCD-47DF14EC26BC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26:46.399" v="97"/>
          <ac:spMkLst>
            <pc:docMk/>
            <pc:sldMk cId="541320614" sldId="270"/>
            <ac:spMk id="13" creationId="{4F012499-8CF7-C8A4-FDE6-A22F08184DC8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26:49.399" v="99"/>
          <ac:spMkLst>
            <pc:docMk/>
            <pc:sldMk cId="541320614" sldId="270"/>
            <ac:spMk id="15" creationId="{39180639-789A-0FC4-9E39-6B8DFD4EA07A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26:49.399" v="99"/>
          <ac:spMkLst>
            <pc:docMk/>
            <pc:sldMk cId="541320614" sldId="270"/>
            <ac:spMk id="16" creationId="{9400B730-6522-78BA-5783-159053D48747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26:49.399" v="99"/>
          <ac:spMkLst>
            <pc:docMk/>
            <pc:sldMk cId="541320614" sldId="270"/>
            <ac:spMk id="17" creationId="{CAD06BC5-735B-3F9A-BCC7-44CA3D1D3651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26:49.415" v="100"/>
          <ac:spMkLst>
            <pc:docMk/>
            <pc:sldMk cId="541320614" sldId="270"/>
            <ac:spMk id="19" creationId="{ABE9555B-F356-2B7E-9966-DCC502EF941C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26:49.415" v="100"/>
          <ac:spMkLst>
            <pc:docMk/>
            <pc:sldMk cId="541320614" sldId="270"/>
            <ac:spMk id="20" creationId="{06237C24-70DB-0AE3-2DCD-47DF14EC26BC}"/>
          </ac:spMkLst>
        </pc:spChg>
        <pc:spChg chg="add mod">
          <ac:chgData name="Ayesha Masood (2220784)" userId="S::2220784@student.uwtsd.ac.uk::390f29a2-f117-43c0-b911-6b133e147fe6" providerId="AD" clId="Web-{2D1ACF07-0BC7-2DF2-A6A1-8EB4E3217B21}" dt="2025-10-09T10:26:49.415" v="100"/>
          <ac:spMkLst>
            <pc:docMk/>
            <pc:sldMk cId="541320614" sldId="270"/>
            <ac:spMk id="21" creationId="{4F012499-8CF7-C8A4-FDE6-A22F08184DC8}"/>
          </ac:spMkLst>
        </pc:spChg>
        <pc:picChg chg="add mod">
          <ac:chgData name="Ayesha Masood (2220784)" userId="S::2220784@student.uwtsd.ac.uk::390f29a2-f117-43c0-b911-6b133e147fe6" providerId="AD" clId="Web-{2D1ACF07-0BC7-2DF2-A6A1-8EB4E3217B21}" dt="2025-10-09T10:27:53.901" v="110" actId="14100"/>
          <ac:picMkLst>
            <pc:docMk/>
            <pc:sldMk cId="541320614" sldId="270"/>
            <ac:picMk id="4" creationId="{45ED9B2D-4153-C17E-B1C7-8582E9E3EC8F}"/>
          </ac:picMkLst>
        </pc:picChg>
      </pc:sldChg>
      <pc:sldChg chg="delSp modSp mod modClrScheme chgLayout">
        <pc:chgData name="Ayesha Masood (2220784)" userId="S::2220784@student.uwtsd.ac.uk::390f29a2-f117-43c0-b911-6b133e147fe6" providerId="AD" clId="Web-{2D1ACF07-0BC7-2DF2-A6A1-8EB4E3217B21}" dt="2025-10-09T10:40:57.991" v="131" actId="14100"/>
        <pc:sldMkLst>
          <pc:docMk/>
          <pc:sldMk cId="336395699" sldId="271"/>
        </pc:sldMkLst>
        <pc:spChg chg="del mod ord">
          <ac:chgData name="Ayesha Masood (2220784)" userId="S::2220784@student.uwtsd.ac.uk::390f29a2-f117-43c0-b911-6b133e147fe6" providerId="AD" clId="Web-{2D1ACF07-0BC7-2DF2-A6A1-8EB4E3217B21}" dt="2025-10-09T10:32:50.301" v="124"/>
          <ac:spMkLst>
            <pc:docMk/>
            <pc:sldMk cId="336395699" sldId="271"/>
            <ac:spMk id="2" creationId="{7E332448-8119-57A3-99B0-E9041370F85F}"/>
          </ac:spMkLst>
        </pc:spChg>
        <pc:spChg chg="mod ord">
          <ac:chgData name="Ayesha Masood (2220784)" userId="S::2220784@student.uwtsd.ac.uk::390f29a2-f117-43c0-b911-6b133e147fe6" providerId="AD" clId="Web-{2D1ACF07-0BC7-2DF2-A6A1-8EB4E3217B21}" dt="2025-10-09T10:40:45.741" v="130" actId="20577"/>
          <ac:spMkLst>
            <pc:docMk/>
            <pc:sldMk cId="336395699" sldId="271"/>
            <ac:spMk id="3" creationId="{E15868F6-299A-A23B-E3AD-54BB9F30457A}"/>
          </ac:spMkLst>
        </pc:spChg>
        <pc:picChg chg="mod">
          <ac:chgData name="Ayesha Masood (2220784)" userId="S::2220784@student.uwtsd.ac.uk::390f29a2-f117-43c0-b911-6b133e147fe6" providerId="AD" clId="Web-{2D1ACF07-0BC7-2DF2-A6A1-8EB4E3217B21}" dt="2025-10-09T10:40:57.991" v="131" actId="14100"/>
          <ac:picMkLst>
            <pc:docMk/>
            <pc:sldMk cId="336395699" sldId="271"/>
            <ac:picMk id="5" creationId="{3DE32908-0E9B-CE5A-8BFF-F85F690ECCE8}"/>
          </ac:picMkLst>
        </pc:picChg>
      </pc:sldChg>
      <pc:sldChg chg="addSp delSp modSp mod modClrScheme chgLayout">
        <pc:chgData name="Ayesha Masood (2220784)" userId="S::2220784@student.uwtsd.ac.uk::390f29a2-f117-43c0-b911-6b133e147fe6" providerId="AD" clId="Web-{2D1ACF07-0BC7-2DF2-A6A1-8EB4E3217B21}" dt="2025-10-09T10:47:06.032" v="159" actId="14100"/>
        <pc:sldMkLst>
          <pc:docMk/>
          <pc:sldMk cId="3047114061" sldId="272"/>
        </pc:sldMkLst>
        <pc:spChg chg="del mod ord">
          <ac:chgData name="Ayesha Masood (2220784)" userId="S::2220784@student.uwtsd.ac.uk::390f29a2-f117-43c0-b911-6b133e147fe6" providerId="AD" clId="Web-{2D1ACF07-0BC7-2DF2-A6A1-8EB4E3217B21}" dt="2025-10-09T10:46:28.578" v="153"/>
          <ac:spMkLst>
            <pc:docMk/>
            <pc:sldMk cId="3047114061" sldId="272"/>
            <ac:spMk id="2" creationId="{0F8B4667-6E59-D16A-5C49-F52D094CC314}"/>
          </ac:spMkLst>
        </pc:spChg>
        <pc:spChg chg="mod ord">
          <ac:chgData name="Ayesha Masood (2220784)" userId="S::2220784@student.uwtsd.ac.uk::390f29a2-f117-43c0-b911-6b133e147fe6" providerId="AD" clId="Web-{2D1ACF07-0BC7-2DF2-A6A1-8EB4E3217B21}" dt="2025-10-09T10:47:06.032" v="159" actId="14100"/>
          <ac:spMkLst>
            <pc:docMk/>
            <pc:sldMk cId="3047114061" sldId="272"/>
            <ac:spMk id="3" creationId="{F0B1A5C3-88CE-6224-21B0-2C9248FCEACC}"/>
          </ac:spMkLst>
        </pc:spChg>
        <pc:spChg chg="add del mod">
          <ac:chgData name="Ayesha Masood (2220784)" userId="S::2220784@student.uwtsd.ac.uk::390f29a2-f117-43c0-b911-6b133e147fe6" providerId="AD" clId="Web-{2D1ACF07-0BC7-2DF2-A6A1-8EB4E3217B21}" dt="2025-10-09T10:46:37.594" v="154"/>
          <ac:spMkLst>
            <pc:docMk/>
            <pc:sldMk cId="3047114061" sldId="272"/>
            <ac:spMk id="5" creationId="{3DD25A76-8F81-280D-6F13-020C66EE13FE}"/>
          </ac:spMkLst>
        </pc:spChg>
      </pc:sldChg>
      <pc:sldChg chg="modSp mod modClrScheme chgLayout">
        <pc:chgData name="Ayesha Masood (2220784)" userId="S::2220784@student.uwtsd.ac.uk::390f29a2-f117-43c0-b911-6b133e147fe6" providerId="AD" clId="Web-{2D1ACF07-0BC7-2DF2-A6A1-8EB4E3217B21}" dt="2025-10-09T10:50:46.301" v="181" actId="20577"/>
        <pc:sldMkLst>
          <pc:docMk/>
          <pc:sldMk cId="3650611613" sldId="273"/>
        </pc:sldMkLst>
        <pc:spChg chg="mod ord">
          <ac:chgData name="Ayesha Masood (2220784)" userId="S::2220784@student.uwtsd.ac.uk::390f29a2-f117-43c0-b911-6b133e147fe6" providerId="AD" clId="Web-{2D1ACF07-0BC7-2DF2-A6A1-8EB4E3217B21}" dt="2025-10-09T10:50:06.644" v="174" actId="14100"/>
          <ac:spMkLst>
            <pc:docMk/>
            <pc:sldMk cId="3650611613" sldId="273"/>
            <ac:spMk id="2" creationId="{06FF7EE0-DF80-A437-ED6E-1D081C115423}"/>
          </ac:spMkLst>
        </pc:spChg>
        <pc:spChg chg="mod ord">
          <ac:chgData name="Ayesha Masood (2220784)" userId="S::2220784@student.uwtsd.ac.uk::390f29a2-f117-43c0-b911-6b133e147fe6" providerId="AD" clId="Web-{2D1ACF07-0BC7-2DF2-A6A1-8EB4E3217B21}" dt="2025-10-09T10:50:46.301" v="181" actId="20577"/>
          <ac:spMkLst>
            <pc:docMk/>
            <pc:sldMk cId="3650611613" sldId="273"/>
            <ac:spMk id="3" creationId="{E718D1EF-472B-9C27-9D98-747BE4235A77}"/>
          </ac:spMkLst>
        </pc:spChg>
      </pc:sldChg>
      <pc:sldChg chg="delSp modSp new">
        <pc:chgData name="Ayesha Masood (2220784)" userId="S::2220784@student.uwtsd.ac.uk::390f29a2-f117-43c0-b911-6b133e147fe6" providerId="AD" clId="Web-{2D1ACF07-0BC7-2DF2-A6A1-8EB4E3217B21}" dt="2025-10-09T10:57:28.150" v="190" actId="14100"/>
        <pc:sldMkLst>
          <pc:docMk/>
          <pc:sldMk cId="2241888438" sldId="274"/>
        </pc:sldMkLst>
        <pc:spChg chg="del">
          <ac:chgData name="Ayesha Masood (2220784)" userId="S::2220784@student.uwtsd.ac.uk::390f29a2-f117-43c0-b911-6b133e147fe6" providerId="AD" clId="Web-{2D1ACF07-0BC7-2DF2-A6A1-8EB4E3217B21}" dt="2025-10-09T10:57:22.025" v="188"/>
          <ac:spMkLst>
            <pc:docMk/>
            <pc:sldMk cId="2241888438" sldId="274"/>
            <ac:spMk id="2" creationId="{C10351FE-612A-BDC3-DE9F-BA192136C81D}"/>
          </ac:spMkLst>
        </pc:spChg>
        <pc:spChg chg="mod">
          <ac:chgData name="Ayesha Masood (2220784)" userId="S::2220784@student.uwtsd.ac.uk::390f29a2-f117-43c0-b911-6b133e147fe6" providerId="AD" clId="Web-{2D1ACF07-0BC7-2DF2-A6A1-8EB4E3217B21}" dt="2025-10-09T10:57:28.150" v="190" actId="14100"/>
          <ac:spMkLst>
            <pc:docMk/>
            <pc:sldMk cId="2241888438" sldId="274"/>
            <ac:spMk id="3" creationId="{E1EA2B68-C1D7-539E-7CC3-6D0E723374BE}"/>
          </ac:spMkLst>
        </pc:spChg>
      </pc:sldChg>
      <pc:sldMasterChg chg="del delSldLayout">
        <pc:chgData name="Ayesha Masood (2220784)" userId="S::2220784@student.uwtsd.ac.uk::390f29a2-f117-43c0-b911-6b133e147fe6" providerId="AD" clId="Web-{2D1ACF07-0BC7-2DF2-A6A1-8EB4E3217B21}" dt="2025-10-09T09:38:36.001" v="1"/>
        <pc:sldMasterMkLst>
          <pc:docMk/>
          <pc:sldMasterMk cId="2261996622" sldId="2147483708"/>
        </pc:sldMasterMkLst>
        <pc:sldLayoutChg chg="del">
          <pc:chgData name="Ayesha Masood (2220784)" userId="S::2220784@student.uwtsd.ac.uk::390f29a2-f117-43c0-b911-6b133e147fe6" providerId="AD" clId="Web-{2D1ACF07-0BC7-2DF2-A6A1-8EB4E3217B21}" dt="2025-10-09T09:38:36.001" v="1"/>
          <pc:sldLayoutMkLst>
            <pc:docMk/>
            <pc:sldMasterMk cId="2261996622" sldId="2147483708"/>
            <pc:sldLayoutMk cId="4239335897" sldId="2147483709"/>
          </pc:sldLayoutMkLst>
        </pc:sldLayoutChg>
        <pc:sldLayoutChg chg="del">
          <pc:chgData name="Ayesha Masood (2220784)" userId="S::2220784@student.uwtsd.ac.uk::390f29a2-f117-43c0-b911-6b133e147fe6" providerId="AD" clId="Web-{2D1ACF07-0BC7-2DF2-A6A1-8EB4E3217B21}" dt="2025-10-09T09:38:36.001" v="1"/>
          <pc:sldLayoutMkLst>
            <pc:docMk/>
            <pc:sldMasterMk cId="2261996622" sldId="2147483708"/>
            <pc:sldLayoutMk cId="2577167301" sldId="2147483710"/>
          </pc:sldLayoutMkLst>
        </pc:sldLayoutChg>
        <pc:sldLayoutChg chg="del">
          <pc:chgData name="Ayesha Masood (2220784)" userId="S::2220784@student.uwtsd.ac.uk::390f29a2-f117-43c0-b911-6b133e147fe6" providerId="AD" clId="Web-{2D1ACF07-0BC7-2DF2-A6A1-8EB4E3217B21}" dt="2025-10-09T09:38:36.001" v="1"/>
          <pc:sldLayoutMkLst>
            <pc:docMk/>
            <pc:sldMasterMk cId="2261996622" sldId="2147483708"/>
            <pc:sldLayoutMk cId="3659361077" sldId="2147483711"/>
          </pc:sldLayoutMkLst>
        </pc:sldLayoutChg>
        <pc:sldLayoutChg chg="del">
          <pc:chgData name="Ayesha Masood (2220784)" userId="S::2220784@student.uwtsd.ac.uk::390f29a2-f117-43c0-b911-6b133e147fe6" providerId="AD" clId="Web-{2D1ACF07-0BC7-2DF2-A6A1-8EB4E3217B21}" dt="2025-10-09T09:38:36.001" v="1"/>
          <pc:sldLayoutMkLst>
            <pc:docMk/>
            <pc:sldMasterMk cId="2261996622" sldId="2147483708"/>
            <pc:sldLayoutMk cId="1158193807" sldId="2147483712"/>
          </pc:sldLayoutMkLst>
        </pc:sldLayoutChg>
        <pc:sldLayoutChg chg="del">
          <pc:chgData name="Ayesha Masood (2220784)" userId="S::2220784@student.uwtsd.ac.uk::390f29a2-f117-43c0-b911-6b133e147fe6" providerId="AD" clId="Web-{2D1ACF07-0BC7-2DF2-A6A1-8EB4E3217B21}" dt="2025-10-09T09:38:36.001" v="1"/>
          <pc:sldLayoutMkLst>
            <pc:docMk/>
            <pc:sldMasterMk cId="2261996622" sldId="2147483708"/>
            <pc:sldLayoutMk cId="2289580227" sldId="2147483713"/>
          </pc:sldLayoutMkLst>
        </pc:sldLayoutChg>
        <pc:sldLayoutChg chg="del">
          <pc:chgData name="Ayesha Masood (2220784)" userId="S::2220784@student.uwtsd.ac.uk::390f29a2-f117-43c0-b911-6b133e147fe6" providerId="AD" clId="Web-{2D1ACF07-0BC7-2DF2-A6A1-8EB4E3217B21}" dt="2025-10-09T09:38:36.001" v="1"/>
          <pc:sldLayoutMkLst>
            <pc:docMk/>
            <pc:sldMasterMk cId="2261996622" sldId="2147483708"/>
            <pc:sldLayoutMk cId="1188572996" sldId="2147483714"/>
          </pc:sldLayoutMkLst>
        </pc:sldLayoutChg>
        <pc:sldLayoutChg chg="del">
          <pc:chgData name="Ayesha Masood (2220784)" userId="S::2220784@student.uwtsd.ac.uk::390f29a2-f117-43c0-b911-6b133e147fe6" providerId="AD" clId="Web-{2D1ACF07-0BC7-2DF2-A6A1-8EB4E3217B21}" dt="2025-10-09T09:38:36.001" v="1"/>
          <pc:sldLayoutMkLst>
            <pc:docMk/>
            <pc:sldMasterMk cId="2261996622" sldId="2147483708"/>
            <pc:sldLayoutMk cId="868046067" sldId="2147483715"/>
          </pc:sldLayoutMkLst>
        </pc:sldLayoutChg>
        <pc:sldLayoutChg chg="del">
          <pc:chgData name="Ayesha Masood (2220784)" userId="S::2220784@student.uwtsd.ac.uk::390f29a2-f117-43c0-b911-6b133e147fe6" providerId="AD" clId="Web-{2D1ACF07-0BC7-2DF2-A6A1-8EB4E3217B21}" dt="2025-10-09T09:38:36.001" v="1"/>
          <pc:sldLayoutMkLst>
            <pc:docMk/>
            <pc:sldMasterMk cId="2261996622" sldId="2147483708"/>
            <pc:sldLayoutMk cId="2951313944" sldId="2147483716"/>
          </pc:sldLayoutMkLst>
        </pc:sldLayoutChg>
        <pc:sldLayoutChg chg="del">
          <pc:chgData name="Ayesha Masood (2220784)" userId="S::2220784@student.uwtsd.ac.uk::390f29a2-f117-43c0-b911-6b133e147fe6" providerId="AD" clId="Web-{2D1ACF07-0BC7-2DF2-A6A1-8EB4E3217B21}" dt="2025-10-09T09:38:36.001" v="1"/>
          <pc:sldLayoutMkLst>
            <pc:docMk/>
            <pc:sldMasterMk cId="2261996622" sldId="2147483708"/>
            <pc:sldLayoutMk cId="2969397120" sldId="2147483717"/>
          </pc:sldLayoutMkLst>
        </pc:sldLayoutChg>
        <pc:sldLayoutChg chg="del">
          <pc:chgData name="Ayesha Masood (2220784)" userId="S::2220784@student.uwtsd.ac.uk::390f29a2-f117-43c0-b911-6b133e147fe6" providerId="AD" clId="Web-{2D1ACF07-0BC7-2DF2-A6A1-8EB4E3217B21}" dt="2025-10-09T09:38:36.001" v="1"/>
          <pc:sldLayoutMkLst>
            <pc:docMk/>
            <pc:sldMasterMk cId="2261996622" sldId="2147483708"/>
            <pc:sldLayoutMk cId="1835462842" sldId="2147483718"/>
          </pc:sldLayoutMkLst>
        </pc:sldLayoutChg>
        <pc:sldLayoutChg chg="del">
          <pc:chgData name="Ayesha Masood (2220784)" userId="S::2220784@student.uwtsd.ac.uk::390f29a2-f117-43c0-b911-6b133e147fe6" providerId="AD" clId="Web-{2D1ACF07-0BC7-2DF2-A6A1-8EB4E3217B21}" dt="2025-10-09T09:38:36.001" v="1"/>
          <pc:sldLayoutMkLst>
            <pc:docMk/>
            <pc:sldMasterMk cId="2261996622" sldId="2147483708"/>
            <pc:sldLayoutMk cId="3374519782" sldId="2147483719"/>
          </pc:sldLayoutMkLst>
        </pc:sldLayoutChg>
      </pc:sldMasterChg>
      <pc:sldMasterChg chg="add del addSldLayout delSldLayout modSldLayout">
        <pc:chgData name="Ayesha Masood (2220784)" userId="S::2220784@student.uwtsd.ac.uk::390f29a2-f117-43c0-b911-6b133e147fe6" providerId="AD" clId="Web-{2D1ACF07-0BC7-2DF2-A6A1-8EB4E3217B21}" dt="2025-10-09T09:40:18.581" v="2"/>
        <pc:sldMasterMkLst>
          <pc:docMk/>
          <pc:sldMasterMk cId="2766574323" sldId="2147483720"/>
        </pc:sldMasterMkLst>
        <pc:sldLayoutChg chg="add del mod replId">
          <pc:chgData name="Ayesha Masood (2220784)" userId="S::2220784@student.uwtsd.ac.uk::390f29a2-f117-43c0-b911-6b133e147fe6" providerId="AD" clId="Web-{2D1ACF07-0BC7-2DF2-A6A1-8EB4E3217B21}" dt="2025-10-09T09:40:18.581" v="2"/>
          <pc:sldLayoutMkLst>
            <pc:docMk/>
            <pc:sldMasterMk cId="2766574323" sldId="2147483720"/>
            <pc:sldLayoutMk cId="1031066937" sldId="2147483721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09:40:18.581" v="2"/>
          <pc:sldLayoutMkLst>
            <pc:docMk/>
            <pc:sldMasterMk cId="2766574323" sldId="2147483720"/>
            <pc:sldLayoutMk cId="2484575846" sldId="2147483722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09:40:18.581" v="2"/>
          <pc:sldLayoutMkLst>
            <pc:docMk/>
            <pc:sldMasterMk cId="2766574323" sldId="2147483720"/>
            <pc:sldLayoutMk cId="3892603421" sldId="2147483723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09:40:18.581" v="2"/>
          <pc:sldLayoutMkLst>
            <pc:docMk/>
            <pc:sldMasterMk cId="2766574323" sldId="2147483720"/>
            <pc:sldLayoutMk cId="2341088190" sldId="2147483724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09:40:18.581" v="2"/>
          <pc:sldLayoutMkLst>
            <pc:docMk/>
            <pc:sldMasterMk cId="2766574323" sldId="2147483720"/>
            <pc:sldLayoutMk cId="1853754792" sldId="2147483725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09:40:18.581" v="2"/>
          <pc:sldLayoutMkLst>
            <pc:docMk/>
            <pc:sldMasterMk cId="2766574323" sldId="2147483720"/>
            <pc:sldLayoutMk cId="1605509644" sldId="2147483726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09:40:18.581" v="2"/>
          <pc:sldLayoutMkLst>
            <pc:docMk/>
            <pc:sldMasterMk cId="2766574323" sldId="2147483720"/>
            <pc:sldLayoutMk cId="317598171" sldId="2147483727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09:40:18.581" v="2"/>
          <pc:sldLayoutMkLst>
            <pc:docMk/>
            <pc:sldMasterMk cId="2766574323" sldId="2147483720"/>
            <pc:sldLayoutMk cId="3850585431" sldId="2147483728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09:40:18.581" v="2"/>
          <pc:sldLayoutMkLst>
            <pc:docMk/>
            <pc:sldMasterMk cId="2766574323" sldId="2147483720"/>
            <pc:sldLayoutMk cId="3366930015" sldId="2147483729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09:40:18.581" v="2"/>
          <pc:sldLayoutMkLst>
            <pc:docMk/>
            <pc:sldMasterMk cId="2766574323" sldId="2147483720"/>
            <pc:sldLayoutMk cId="46517810" sldId="2147483730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09:40:18.581" v="2"/>
          <pc:sldLayoutMkLst>
            <pc:docMk/>
            <pc:sldMasterMk cId="2766574323" sldId="2147483720"/>
            <pc:sldLayoutMk cId="3025306921" sldId="2147483731"/>
          </pc:sldLayoutMkLst>
        </pc:sldLayoutChg>
      </pc:sldMasterChg>
      <pc:sldMasterChg chg="add del mod setBg addSldLayout delSldLayout modSldLayout">
        <pc:chgData name="Ayesha Masood (2220784)" userId="S::2220784@student.uwtsd.ac.uk::390f29a2-f117-43c0-b911-6b133e147fe6" providerId="AD" clId="Web-{2D1ACF07-0BC7-2DF2-A6A1-8EB4E3217B21}" dt="2025-10-09T10:00:10.524" v="30"/>
        <pc:sldMasterMkLst>
          <pc:docMk/>
          <pc:sldMasterMk cId="2127776670" sldId="2147483732"/>
        </pc:sldMasterMkLst>
        <pc:sldLayoutChg chg="add del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2127776670" sldId="2147483732"/>
            <pc:sldLayoutMk cId="3366397311" sldId="2147483733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2127776670" sldId="2147483732"/>
            <pc:sldLayoutMk cId="1956444896" sldId="2147483734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2127776670" sldId="2147483732"/>
            <pc:sldLayoutMk cId="2016503092" sldId="2147483735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2127776670" sldId="2147483732"/>
            <pc:sldLayoutMk cId="3243693978" sldId="2147483736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2127776670" sldId="2147483732"/>
            <pc:sldLayoutMk cId="604471178" sldId="2147483737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2127776670" sldId="2147483732"/>
            <pc:sldLayoutMk cId="3412137881" sldId="2147483738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2127776670" sldId="2147483732"/>
            <pc:sldLayoutMk cId="1495975669" sldId="2147483739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2127776670" sldId="2147483732"/>
            <pc:sldLayoutMk cId="2506235397" sldId="2147483740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2127776670" sldId="2147483732"/>
            <pc:sldLayoutMk cId="1687305225" sldId="2147483741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2127776670" sldId="2147483732"/>
            <pc:sldLayoutMk cId="2558912764" sldId="2147483742"/>
          </pc:sldLayoutMkLst>
        </pc:sldLayoutChg>
        <pc:sldLayoutChg chg="add del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2127776670" sldId="2147483732"/>
            <pc:sldLayoutMk cId="1833201649" sldId="2147483743"/>
          </pc:sldLayoutMkLst>
        </pc:sldLayoutChg>
      </pc:sldMasterChg>
      <pc:sldMasterChg chg="add addSldLayout modSldLayout">
        <pc:chgData name="Ayesha Masood (2220784)" userId="S::2220784@student.uwtsd.ac.uk::390f29a2-f117-43c0-b911-6b133e147fe6" providerId="AD" clId="Web-{2D1ACF07-0BC7-2DF2-A6A1-8EB4E3217B21}" dt="2025-10-09T10:00:10.524" v="30"/>
        <pc:sldMasterMkLst>
          <pc:docMk/>
          <pc:sldMasterMk cId="3014677695" sldId="2147483744"/>
        </pc:sldMasterMkLst>
        <pc:sldLayoutChg chg="add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3014677695" sldId="2147483744"/>
            <pc:sldLayoutMk cId="1256028819" sldId="2147483745"/>
          </pc:sldLayoutMkLst>
        </pc:sldLayoutChg>
        <pc:sldLayoutChg chg="add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3014677695" sldId="2147483744"/>
            <pc:sldLayoutMk cId="2863340884" sldId="2147483746"/>
          </pc:sldLayoutMkLst>
        </pc:sldLayoutChg>
        <pc:sldLayoutChg chg="add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3014677695" sldId="2147483744"/>
            <pc:sldLayoutMk cId="4283117975" sldId="2147483747"/>
          </pc:sldLayoutMkLst>
        </pc:sldLayoutChg>
        <pc:sldLayoutChg chg="add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3014677695" sldId="2147483744"/>
            <pc:sldLayoutMk cId="1602993597" sldId="2147483748"/>
          </pc:sldLayoutMkLst>
        </pc:sldLayoutChg>
        <pc:sldLayoutChg chg="add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3014677695" sldId="2147483744"/>
            <pc:sldLayoutMk cId="717564684" sldId="2147483749"/>
          </pc:sldLayoutMkLst>
        </pc:sldLayoutChg>
        <pc:sldLayoutChg chg="add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3014677695" sldId="2147483744"/>
            <pc:sldLayoutMk cId="4139029701" sldId="2147483750"/>
          </pc:sldLayoutMkLst>
        </pc:sldLayoutChg>
        <pc:sldLayoutChg chg="add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3014677695" sldId="2147483744"/>
            <pc:sldLayoutMk cId="2879479546" sldId="2147483751"/>
          </pc:sldLayoutMkLst>
        </pc:sldLayoutChg>
        <pc:sldLayoutChg chg="add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3014677695" sldId="2147483744"/>
            <pc:sldLayoutMk cId="1863522007" sldId="2147483752"/>
          </pc:sldLayoutMkLst>
        </pc:sldLayoutChg>
        <pc:sldLayoutChg chg="add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3014677695" sldId="2147483744"/>
            <pc:sldLayoutMk cId="3550165079" sldId="2147483753"/>
          </pc:sldLayoutMkLst>
        </pc:sldLayoutChg>
        <pc:sldLayoutChg chg="add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3014677695" sldId="2147483744"/>
            <pc:sldLayoutMk cId="267299108" sldId="2147483754"/>
          </pc:sldLayoutMkLst>
        </pc:sldLayoutChg>
        <pc:sldLayoutChg chg="add mod replId">
          <pc:chgData name="Ayesha Masood (2220784)" userId="S::2220784@student.uwtsd.ac.uk::390f29a2-f117-43c0-b911-6b133e147fe6" providerId="AD" clId="Web-{2D1ACF07-0BC7-2DF2-A6A1-8EB4E3217B21}" dt="2025-10-09T10:00:10.524" v="30"/>
          <pc:sldLayoutMkLst>
            <pc:docMk/>
            <pc:sldMasterMk cId="3014677695" sldId="2147483744"/>
            <pc:sldLayoutMk cId="4161054338" sldId="2147483755"/>
          </pc:sldLayoutMkLst>
        </pc:sldLayoutChg>
      </pc:sldMasterChg>
    </pc:docChg>
  </pc:docChgLst>
  <pc:docChgLst>
    <pc:chgData name="Ayesha Masood (2220784)" userId="S::2220784@student.uwtsd.ac.uk::390f29a2-f117-43c0-b911-6b133e147fe6" providerId="AD" clId="Web-{F3120906-6BC0-35C4-D0E6-4FDC20C1D485}"/>
    <pc:docChg chg="modSld">
      <pc:chgData name="Ayesha Masood (2220784)" userId="S::2220784@student.uwtsd.ac.uk::390f29a2-f117-43c0-b911-6b133e147fe6" providerId="AD" clId="Web-{F3120906-6BC0-35C4-D0E6-4FDC20C1D485}" dt="2025-10-06T10:06:38.996" v="0"/>
      <pc:docMkLst>
        <pc:docMk/>
      </pc:docMkLst>
      <pc:sldChg chg="addSp delSp modSp mod setClrOvrMap">
        <pc:chgData name="Ayesha Masood (2220784)" userId="S::2220784@student.uwtsd.ac.uk::390f29a2-f117-43c0-b911-6b133e147fe6" providerId="AD" clId="Web-{F3120906-6BC0-35C4-D0E6-4FDC20C1D485}" dt="2025-10-06T10:06:38.996" v="0"/>
        <pc:sldMkLst>
          <pc:docMk/>
          <pc:sldMk cId="1568202904" sldId="257"/>
        </pc:sldMkLst>
      </pc:sldChg>
    </pc:docChg>
  </pc:docChgLst>
  <pc:docChgLst>
    <pc:chgData name="Ayesha Masood (2220784)" userId="S::2220784@student.uwtsd.ac.uk::390f29a2-f117-43c0-b911-6b133e147fe6" providerId="AD" clId="Web-{F838791A-2E15-76B2-2D0D-8D6005803AB2}"/>
    <pc:docChg chg="modSld">
      <pc:chgData name="Ayesha Masood (2220784)" userId="S::2220784@student.uwtsd.ac.uk::390f29a2-f117-43c0-b911-6b133e147fe6" providerId="AD" clId="Web-{F838791A-2E15-76B2-2D0D-8D6005803AB2}" dt="2025-10-06T09:18:14.240" v="4"/>
      <pc:docMkLst>
        <pc:docMk/>
      </pc:docMkLst>
      <pc:sldChg chg="addSp delSp modSp">
        <pc:chgData name="Ayesha Masood (2220784)" userId="S::2220784@student.uwtsd.ac.uk::390f29a2-f117-43c0-b911-6b133e147fe6" providerId="AD" clId="Web-{F838791A-2E15-76B2-2D0D-8D6005803AB2}" dt="2025-10-06T09:18:14.240" v="4"/>
        <pc:sldMkLst>
          <pc:docMk/>
          <pc:sldMk cId="1568202904" sldId="257"/>
        </pc:sldMkLst>
      </pc:sldChg>
    </pc:docChg>
  </pc:docChgLst>
  <pc:docChgLst>
    <pc:chgData name="Ayesha Masood (2220784)" userId="S::2220784@student.uwtsd.ac.uk::390f29a2-f117-43c0-b911-6b133e147fe6" providerId="AD" clId="Web-{E3565313-D44E-1C1A-2407-72BAE449D88D}"/>
    <pc:docChg chg="modSld">
      <pc:chgData name="Ayesha Masood (2220784)" userId="S::2220784@student.uwtsd.ac.uk::390f29a2-f117-43c0-b911-6b133e147fe6" providerId="AD" clId="Web-{E3565313-D44E-1C1A-2407-72BAE449D88D}" dt="2025-10-09T11:09:11.968" v="6"/>
      <pc:docMkLst>
        <pc:docMk/>
      </pc:docMkLst>
      <pc:sldChg chg="addSp delSp modSp mod setBg modClrScheme chgLayout">
        <pc:chgData name="Ayesha Masood (2220784)" userId="S::2220784@student.uwtsd.ac.uk::390f29a2-f117-43c0-b911-6b133e147fe6" providerId="AD" clId="Web-{E3565313-D44E-1C1A-2407-72BAE449D88D}" dt="2025-10-09T11:09:11.968" v="6"/>
        <pc:sldMkLst>
          <pc:docMk/>
          <pc:sldMk cId="109857222" sldId="256"/>
        </pc:sldMkLst>
        <pc:spChg chg="mod">
          <ac:chgData name="Ayesha Masood (2220784)" userId="S::2220784@student.uwtsd.ac.uk::390f29a2-f117-43c0-b911-6b133e147fe6" providerId="AD" clId="Web-{E3565313-D44E-1C1A-2407-72BAE449D88D}" dt="2025-10-09T11:09:11.968" v="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Ayesha Masood (2220784)" userId="S::2220784@student.uwtsd.ac.uk::390f29a2-f117-43c0-b911-6b133e147fe6" providerId="AD" clId="Web-{E3565313-D44E-1C1A-2407-72BAE449D88D}" dt="2025-10-09T11:09:11.968" v="6"/>
          <ac:spMkLst>
            <pc:docMk/>
            <pc:sldMk cId="109857222" sldId="256"/>
            <ac:spMk id="13" creationId="{4E0B9FBB-2C7E-1BCF-7A0C-C81FD4E33696}"/>
          </ac:spMkLst>
        </pc:spChg>
        <pc:spChg chg="mod">
          <ac:chgData name="Ayesha Masood (2220784)" userId="S::2220784@student.uwtsd.ac.uk::390f29a2-f117-43c0-b911-6b133e147fe6" providerId="AD" clId="Web-{E3565313-D44E-1C1A-2407-72BAE449D88D}" dt="2025-10-09T11:09:11.968" v="6"/>
          <ac:spMkLst>
            <pc:docMk/>
            <pc:sldMk cId="109857222" sldId="256"/>
            <ac:spMk id="15" creationId="{A2FBEA03-D153-90E4-1F83-E7C15C6231B9}"/>
          </ac:spMkLst>
        </pc:spChg>
        <pc:spChg chg="mod">
          <ac:chgData name="Ayesha Masood (2220784)" userId="S::2220784@student.uwtsd.ac.uk::390f29a2-f117-43c0-b911-6b133e147fe6" providerId="AD" clId="Web-{E3565313-D44E-1C1A-2407-72BAE449D88D}" dt="2025-10-09T11:09:11.968" v="6"/>
          <ac:spMkLst>
            <pc:docMk/>
            <pc:sldMk cId="109857222" sldId="256"/>
            <ac:spMk id="16" creationId="{AEA83508-46B0-B7A7-CB7A-0D0A3BD7988F}"/>
          </ac:spMkLst>
        </pc:spChg>
        <pc:spChg chg="del">
          <ac:chgData name="Ayesha Masood (2220784)" userId="S::2220784@student.uwtsd.ac.uk::390f29a2-f117-43c0-b911-6b133e147fe6" providerId="AD" clId="Web-{E3565313-D44E-1C1A-2407-72BAE449D88D}" dt="2025-10-09T11:08:08.654" v="0"/>
          <ac:spMkLst>
            <pc:docMk/>
            <pc:sldMk cId="109857222" sldId="256"/>
            <ac:spMk id="22" creationId="{7A46E462-E58D-910C-0D84-F22D76607762}"/>
          </ac:spMkLst>
        </pc:spChg>
        <pc:spChg chg="add mod">
          <ac:chgData name="Ayesha Masood (2220784)" userId="S::2220784@student.uwtsd.ac.uk::390f29a2-f117-43c0-b911-6b133e147fe6" providerId="AD" clId="Web-{E3565313-D44E-1C1A-2407-72BAE449D88D}" dt="2025-10-09T11:09:11.968" v="6"/>
          <ac:spMkLst>
            <pc:docMk/>
            <pc:sldMk cId="109857222" sldId="256"/>
            <ac:spMk id="23" creationId="{EA3157A0-CAC7-D4F0-D95B-0281D9645ADF}"/>
          </ac:spMkLst>
        </pc:spChg>
      </pc:sldChg>
    </pc:docChg>
  </pc:docChgLst>
  <pc:docChgLst>
    <pc:chgData name="Ayesha Masood (2220784)" userId="S::2220784@student.uwtsd.ac.uk::390f29a2-f117-43c0-b911-6b133e147fe6" providerId="AD" clId="Web-{40973D43-577E-3BF6-5B27-73D1063B31C9}"/>
    <pc:docChg chg="modSld">
      <pc:chgData name="Ayesha Masood (2220784)" userId="S::2220784@student.uwtsd.ac.uk::390f29a2-f117-43c0-b911-6b133e147fe6" providerId="AD" clId="Web-{40973D43-577E-3BF6-5B27-73D1063B31C9}" dt="2025-10-06T09:08:23.618" v="3" actId="14100"/>
      <pc:docMkLst>
        <pc:docMk/>
      </pc:docMkLst>
      <pc:sldChg chg="delSp">
        <pc:chgData name="Ayesha Masood (2220784)" userId="S::2220784@student.uwtsd.ac.uk::390f29a2-f117-43c0-b911-6b133e147fe6" providerId="AD" clId="Web-{40973D43-577E-3BF6-5B27-73D1063B31C9}" dt="2025-10-06T09:06:49.584" v="0"/>
        <pc:sldMkLst>
          <pc:docMk/>
          <pc:sldMk cId="3881480855" sldId="258"/>
        </pc:sldMkLst>
      </pc:sldChg>
      <pc:sldChg chg="modSp">
        <pc:chgData name="Ayesha Masood (2220784)" userId="S::2220784@student.uwtsd.ac.uk::390f29a2-f117-43c0-b911-6b133e147fe6" providerId="AD" clId="Web-{40973D43-577E-3BF6-5B27-73D1063B31C9}" dt="2025-10-06T09:07:04.413" v="1" actId="14100"/>
        <pc:sldMkLst>
          <pc:docMk/>
          <pc:sldMk cId="1092838822" sldId="259"/>
        </pc:sldMkLst>
      </pc:sldChg>
      <pc:sldChg chg="modSp">
        <pc:chgData name="Ayesha Masood (2220784)" userId="S::2220784@student.uwtsd.ac.uk::390f29a2-f117-43c0-b911-6b133e147fe6" providerId="AD" clId="Web-{40973D43-577E-3BF6-5B27-73D1063B31C9}" dt="2025-10-06T09:08:23.618" v="3" actId="14100"/>
        <pc:sldMkLst>
          <pc:docMk/>
          <pc:sldMk cId="2300655115" sldId="267"/>
        </pc:sldMkLst>
        <pc:spChg chg="mod">
          <ac:chgData name="Ayesha Masood (2220784)" userId="S::2220784@student.uwtsd.ac.uk::390f29a2-f117-43c0-b911-6b133e147fe6" providerId="AD" clId="Web-{40973D43-577E-3BF6-5B27-73D1063B31C9}" dt="2025-10-06T09:08:23.618" v="3" actId="14100"/>
          <ac:spMkLst>
            <pc:docMk/>
            <pc:sldMk cId="2300655115" sldId="267"/>
            <ac:spMk id="3" creationId="{579F6F2D-6FFB-0ADF-15FA-CF9BFD81998F}"/>
          </ac:spMkLst>
        </pc:spChg>
      </pc:sldChg>
    </pc:docChg>
  </pc:docChgLst>
  <pc:docChgLst>
    <pc:chgData name="Ayesha Masood (2220784)" userId="S::2220784@student.uwtsd.ac.uk::390f29a2-f117-43c0-b911-6b133e147fe6" providerId="AD" clId="Web-{1EE31B1F-B921-9D23-5C21-CC6A527C1B4C}"/>
    <pc:docChg chg="modSld">
      <pc:chgData name="Ayesha Masood (2220784)" userId="S::2220784@student.uwtsd.ac.uk::390f29a2-f117-43c0-b911-6b133e147fe6" providerId="AD" clId="Web-{1EE31B1F-B921-9D23-5C21-CC6A527C1B4C}" dt="2025-10-06T09:14:55.257" v="0" actId="14100"/>
      <pc:docMkLst>
        <pc:docMk/>
      </pc:docMkLst>
      <pc:sldChg chg="modSp">
        <pc:chgData name="Ayesha Masood (2220784)" userId="S::2220784@student.uwtsd.ac.uk::390f29a2-f117-43c0-b911-6b133e147fe6" providerId="AD" clId="Web-{1EE31B1F-B921-9D23-5C21-CC6A527C1B4C}" dt="2025-10-06T09:14:55.257" v="0" actId="14100"/>
        <pc:sldMkLst>
          <pc:docMk/>
          <pc:sldMk cId="1568202904" sldId="257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A541504-A53B-4678-BCAF-A3E42801FE35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/>
      <dgm:spPr/>
      <dgm:t>
        <a:bodyPr/>
        <a:lstStyle/>
        <a:p>
          <a:endParaRPr lang="en-US"/>
        </a:p>
      </dgm:t>
    </dgm:pt>
    <dgm:pt modelId="{AB9A283E-B298-4D83-9FAF-565026C22B91}">
      <dgm:prSet/>
      <dgm:spPr/>
      <dgm:t>
        <a:bodyPr/>
        <a:lstStyle/>
        <a:p>
          <a:r>
            <a:rPr lang="en-GB"/>
            <a:t>Theoretical Perspectives </a:t>
          </a:r>
          <a:endParaRPr lang="en-US"/>
        </a:p>
      </dgm:t>
    </dgm:pt>
    <dgm:pt modelId="{2B143E99-7082-4E3F-B1A1-0050EBFBB02C}" type="parTrans" cxnId="{F39934D3-95D3-4AA1-9129-5BD80D836732}">
      <dgm:prSet/>
      <dgm:spPr/>
      <dgm:t>
        <a:bodyPr/>
        <a:lstStyle/>
        <a:p>
          <a:endParaRPr lang="en-US"/>
        </a:p>
      </dgm:t>
    </dgm:pt>
    <dgm:pt modelId="{4012934B-52FC-4A89-B264-08B989303CA4}" type="sibTrans" cxnId="{F39934D3-95D3-4AA1-9129-5BD80D836732}">
      <dgm:prSet/>
      <dgm:spPr/>
      <dgm:t>
        <a:bodyPr/>
        <a:lstStyle/>
        <a:p>
          <a:endParaRPr lang="en-US"/>
        </a:p>
      </dgm:t>
    </dgm:pt>
    <dgm:pt modelId="{A8C89EF3-888A-4AAD-8E97-A4C961685BF9}">
      <dgm:prSet/>
      <dgm:spPr/>
      <dgm:t>
        <a:bodyPr/>
        <a:lstStyle/>
        <a:p>
          <a:r>
            <a:rPr lang="en-GB"/>
            <a:t>Biopsychosocial Model → body, mind &amp; society shape health (Engel, 1977). </a:t>
          </a:r>
          <a:endParaRPr lang="en-US"/>
        </a:p>
      </dgm:t>
    </dgm:pt>
    <dgm:pt modelId="{8F28F810-1E69-477B-BEE6-73312810AD7F}" type="parTrans" cxnId="{76CA7AE7-126C-4045-AF1F-DD7FA20CC5BC}">
      <dgm:prSet/>
      <dgm:spPr/>
      <dgm:t>
        <a:bodyPr/>
        <a:lstStyle/>
        <a:p>
          <a:endParaRPr lang="en-US"/>
        </a:p>
      </dgm:t>
    </dgm:pt>
    <dgm:pt modelId="{CDDFC6EB-4AF5-49C5-AC37-0D3D510D3066}" type="sibTrans" cxnId="{76CA7AE7-126C-4045-AF1F-DD7FA20CC5BC}">
      <dgm:prSet/>
      <dgm:spPr/>
      <dgm:t>
        <a:bodyPr/>
        <a:lstStyle/>
        <a:p>
          <a:endParaRPr lang="en-US"/>
        </a:p>
      </dgm:t>
    </dgm:pt>
    <dgm:pt modelId="{9433859B-8659-4114-985A-C5EE489D127A}">
      <dgm:prSet/>
      <dgm:spPr/>
      <dgm:t>
        <a:bodyPr/>
        <a:lstStyle/>
        <a:p>
          <a:r>
            <a:rPr lang="en-GB"/>
            <a:t>Ecological Model → environment &amp; systems influence wellbeing (Bronfenbrenner, 1979).</a:t>
          </a:r>
          <a:endParaRPr lang="en-US"/>
        </a:p>
      </dgm:t>
    </dgm:pt>
    <dgm:pt modelId="{A70D628A-918A-4326-9C23-D9E5A7B4B94E}" type="parTrans" cxnId="{F6AD9209-A556-4ACD-8860-EE4F70EE37F5}">
      <dgm:prSet/>
      <dgm:spPr/>
      <dgm:t>
        <a:bodyPr/>
        <a:lstStyle/>
        <a:p>
          <a:endParaRPr lang="en-US"/>
        </a:p>
      </dgm:t>
    </dgm:pt>
    <dgm:pt modelId="{4EC8A936-6351-43DA-9954-3D4AE307FAF7}" type="sibTrans" cxnId="{F6AD9209-A556-4ACD-8860-EE4F70EE37F5}">
      <dgm:prSet/>
      <dgm:spPr/>
      <dgm:t>
        <a:bodyPr/>
        <a:lstStyle/>
        <a:p>
          <a:endParaRPr lang="en-US"/>
        </a:p>
      </dgm:t>
    </dgm:pt>
    <dgm:pt modelId="{3BE8FC7D-9B8D-4665-9431-4FA9B9274143}" type="pres">
      <dgm:prSet presAssocID="{CA541504-A53B-4678-BCAF-A3E42801FE35}" presName="vert0" presStyleCnt="0">
        <dgm:presLayoutVars>
          <dgm:dir/>
          <dgm:animOne val="branch"/>
          <dgm:animLvl val="lvl"/>
        </dgm:presLayoutVars>
      </dgm:prSet>
      <dgm:spPr/>
    </dgm:pt>
    <dgm:pt modelId="{32A4FA63-18E6-4DAA-B2D7-DFE12924E52D}" type="pres">
      <dgm:prSet presAssocID="{AB9A283E-B298-4D83-9FAF-565026C22B91}" presName="thickLine" presStyleLbl="alignNode1" presStyleIdx="0" presStyleCnt="3"/>
      <dgm:spPr/>
    </dgm:pt>
    <dgm:pt modelId="{114E8006-E886-4231-9096-92C476ED213C}" type="pres">
      <dgm:prSet presAssocID="{AB9A283E-B298-4D83-9FAF-565026C22B91}" presName="horz1" presStyleCnt="0"/>
      <dgm:spPr/>
    </dgm:pt>
    <dgm:pt modelId="{16009D8E-D227-41C7-8DE6-7DEE346CC0A0}" type="pres">
      <dgm:prSet presAssocID="{AB9A283E-B298-4D83-9FAF-565026C22B91}" presName="tx1" presStyleLbl="revTx" presStyleIdx="0" presStyleCnt="3"/>
      <dgm:spPr/>
    </dgm:pt>
    <dgm:pt modelId="{4E93F69C-B863-4EF0-8D72-31CE2898FC0C}" type="pres">
      <dgm:prSet presAssocID="{AB9A283E-B298-4D83-9FAF-565026C22B91}" presName="vert1" presStyleCnt="0"/>
      <dgm:spPr/>
    </dgm:pt>
    <dgm:pt modelId="{E6CA5B1B-1CDE-4F6D-96ED-842B5CE14128}" type="pres">
      <dgm:prSet presAssocID="{A8C89EF3-888A-4AAD-8E97-A4C961685BF9}" presName="thickLine" presStyleLbl="alignNode1" presStyleIdx="1" presStyleCnt="3"/>
      <dgm:spPr/>
    </dgm:pt>
    <dgm:pt modelId="{2CF5E4E6-86C4-4C72-B9A6-B4C1CE800BBA}" type="pres">
      <dgm:prSet presAssocID="{A8C89EF3-888A-4AAD-8E97-A4C961685BF9}" presName="horz1" presStyleCnt="0"/>
      <dgm:spPr/>
    </dgm:pt>
    <dgm:pt modelId="{6D5D6AD6-5088-4AB6-B268-D65F1EDA2B2C}" type="pres">
      <dgm:prSet presAssocID="{A8C89EF3-888A-4AAD-8E97-A4C961685BF9}" presName="tx1" presStyleLbl="revTx" presStyleIdx="1" presStyleCnt="3"/>
      <dgm:spPr/>
    </dgm:pt>
    <dgm:pt modelId="{6281DD1E-1D4B-4BED-BAF8-C052F99795C8}" type="pres">
      <dgm:prSet presAssocID="{A8C89EF3-888A-4AAD-8E97-A4C961685BF9}" presName="vert1" presStyleCnt="0"/>
      <dgm:spPr/>
    </dgm:pt>
    <dgm:pt modelId="{C55AF998-3C2A-4DA6-AFB1-04B4B0FB9523}" type="pres">
      <dgm:prSet presAssocID="{9433859B-8659-4114-985A-C5EE489D127A}" presName="thickLine" presStyleLbl="alignNode1" presStyleIdx="2" presStyleCnt="3"/>
      <dgm:spPr/>
    </dgm:pt>
    <dgm:pt modelId="{B2C7AB7B-1793-4B8F-B32E-7913A309EC9A}" type="pres">
      <dgm:prSet presAssocID="{9433859B-8659-4114-985A-C5EE489D127A}" presName="horz1" presStyleCnt="0"/>
      <dgm:spPr/>
    </dgm:pt>
    <dgm:pt modelId="{D376012B-5F85-4663-A951-7F4C14AFA288}" type="pres">
      <dgm:prSet presAssocID="{9433859B-8659-4114-985A-C5EE489D127A}" presName="tx1" presStyleLbl="revTx" presStyleIdx="2" presStyleCnt="3"/>
      <dgm:spPr/>
    </dgm:pt>
    <dgm:pt modelId="{AFE9C7D4-5EC6-481B-A8D6-B8010D1585CA}" type="pres">
      <dgm:prSet presAssocID="{9433859B-8659-4114-985A-C5EE489D127A}" presName="vert1" presStyleCnt="0"/>
      <dgm:spPr/>
    </dgm:pt>
  </dgm:ptLst>
  <dgm:cxnLst>
    <dgm:cxn modelId="{F6AD9209-A556-4ACD-8860-EE4F70EE37F5}" srcId="{CA541504-A53B-4678-BCAF-A3E42801FE35}" destId="{9433859B-8659-4114-985A-C5EE489D127A}" srcOrd="2" destOrd="0" parTransId="{A70D628A-918A-4326-9C23-D9E5A7B4B94E}" sibTransId="{4EC8A936-6351-43DA-9954-3D4AE307FAF7}"/>
    <dgm:cxn modelId="{5A4B0E20-A7EE-4F29-8555-31E259D91ACD}" type="presOf" srcId="{AB9A283E-B298-4D83-9FAF-565026C22B91}" destId="{16009D8E-D227-41C7-8DE6-7DEE346CC0A0}" srcOrd="0" destOrd="0" presId="urn:microsoft.com/office/officeart/2008/layout/LinedList"/>
    <dgm:cxn modelId="{8FC41020-F934-4E3C-A4F4-CC953F708977}" type="presOf" srcId="{A8C89EF3-888A-4AAD-8E97-A4C961685BF9}" destId="{6D5D6AD6-5088-4AB6-B268-D65F1EDA2B2C}" srcOrd="0" destOrd="0" presId="urn:microsoft.com/office/officeart/2008/layout/LinedList"/>
    <dgm:cxn modelId="{0C8D0381-82EF-44E6-B1AA-DFC1235246B9}" type="presOf" srcId="{9433859B-8659-4114-985A-C5EE489D127A}" destId="{D376012B-5F85-4663-A951-7F4C14AFA288}" srcOrd="0" destOrd="0" presId="urn:microsoft.com/office/officeart/2008/layout/LinedList"/>
    <dgm:cxn modelId="{F39934D3-95D3-4AA1-9129-5BD80D836732}" srcId="{CA541504-A53B-4678-BCAF-A3E42801FE35}" destId="{AB9A283E-B298-4D83-9FAF-565026C22B91}" srcOrd="0" destOrd="0" parTransId="{2B143E99-7082-4E3F-B1A1-0050EBFBB02C}" sibTransId="{4012934B-52FC-4A89-B264-08B989303CA4}"/>
    <dgm:cxn modelId="{76CA7AE7-126C-4045-AF1F-DD7FA20CC5BC}" srcId="{CA541504-A53B-4678-BCAF-A3E42801FE35}" destId="{A8C89EF3-888A-4AAD-8E97-A4C961685BF9}" srcOrd="1" destOrd="0" parTransId="{8F28F810-1E69-477B-BEE6-73312810AD7F}" sibTransId="{CDDFC6EB-4AF5-49C5-AC37-0D3D510D3066}"/>
    <dgm:cxn modelId="{FE2791FB-E6CB-4F13-8829-ED8416C869AD}" type="presOf" srcId="{CA541504-A53B-4678-BCAF-A3E42801FE35}" destId="{3BE8FC7D-9B8D-4665-9431-4FA9B9274143}" srcOrd="0" destOrd="0" presId="urn:microsoft.com/office/officeart/2008/layout/LinedList"/>
    <dgm:cxn modelId="{A51EA4A2-7EC6-4847-A984-A11581311218}" type="presParOf" srcId="{3BE8FC7D-9B8D-4665-9431-4FA9B9274143}" destId="{32A4FA63-18E6-4DAA-B2D7-DFE12924E52D}" srcOrd="0" destOrd="0" presId="urn:microsoft.com/office/officeart/2008/layout/LinedList"/>
    <dgm:cxn modelId="{51262AA2-77C3-4EED-8C47-238DC8032768}" type="presParOf" srcId="{3BE8FC7D-9B8D-4665-9431-4FA9B9274143}" destId="{114E8006-E886-4231-9096-92C476ED213C}" srcOrd="1" destOrd="0" presId="urn:microsoft.com/office/officeart/2008/layout/LinedList"/>
    <dgm:cxn modelId="{B976A5A0-4F27-42D4-9741-C79DDF43AC6B}" type="presParOf" srcId="{114E8006-E886-4231-9096-92C476ED213C}" destId="{16009D8E-D227-41C7-8DE6-7DEE346CC0A0}" srcOrd="0" destOrd="0" presId="urn:microsoft.com/office/officeart/2008/layout/LinedList"/>
    <dgm:cxn modelId="{E136BC27-8E32-4056-957B-77272AFC5225}" type="presParOf" srcId="{114E8006-E886-4231-9096-92C476ED213C}" destId="{4E93F69C-B863-4EF0-8D72-31CE2898FC0C}" srcOrd="1" destOrd="0" presId="urn:microsoft.com/office/officeart/2008/layout/LinedList"/>
    <dgm:cxn modelId="{D03F6C8E-1255-4259-A50F-D18F3DD41305}" type="presParOf" srcId="{3BE8FC7D-9B8D-4665-9431-4FA9B9274143}" destId="{E6CA5B1B-1CDE-4F6D-96ED-842B5CE14128}" srcOrd="2" destOrd="0" presId="urn:microsoft.com/office/officeart/2008/layout/LinedList"/>
    <dgm:cxn modelId="{3CA0CEFB-F3EC-49D1-BB3A-BB26E1D75820}" type="presParOf" srcId="{3BE8FC7D-9B8D-4665-9431-4FA9B9274143}" destId="{2CF5E4E6-86C4-4C72-B9A6-B4C1CE800BBA}" srcOrd="3" destOrd="0" presId="urn:microsoft.com/office/officeart/2008/layout/LinedList"/>
    <dgm:cxn modelId="{0CEDD9D6-F677-4A3A-AFB8-F283BF825CAC}" type="presParOf" srcId="{2CF5E4E6-86C4-4C72-B9A6-B4C1CE800BBA}" destId="{6D5D6AD6-5088-4AB6-B268-D65F1EDA2B2C}" srcOrd="0" destOrd="0" presId="urn:microsoft.com/office/officeart/2008/layout/LinedList"/>
    <dgm:cxn modelId="{75C05876-46F7-4E1F-9065-A8371B10376E}" type="presParOf" srcId="{2CF5E4E6-86C4-4C72-B9A6-B4C1CE800BBA}" destId="{6281DD1E-1D4B-4BED-BAF8-C052F99795C8}" srcOrd="1" destOrd="0" presId="urn:microsoft.com/office/officeart/2008/layout/LinedList"/>
    <dgm:cxn modelId="{80AFDB26-78EB-4900-8E79-BC6962D4B5ED}" type="presParOf" srcId="{3BE8FC7D-9B8D-4665-9431-4FA9B9274143}" destId="{C55AF998-3C2A-4DA6-AFB1-04B4B0FB9523}" srcOrd="4" destOrd="0" presId="urn:microsoft.com/office/officeart/2008/layout/LinedList"/>
    <dgm:cxn modelId="{F8A87745-B97A-4F3B-8890-11B1624D86C1}" type="presParOf" srcId="{3BE8FC7D-9B8D-4665-9431-4FA9B9274143}" destId="{B2C7AB7B-1793-4B8F-B32E-7913A309EC9A}" srcOrd="5" destOrd="0" presId="urn:microsoft.com/office/officeart/2008/layout/LinedList"/>
    <dgm:cxn modelId="{2BFD8138-C618-42D8-9E67-9F7A08563A4D}" type="presParOf" srcId="{B2C7AB7B-1793-4B8F-B32E-7913A309EC9A}" destId="{D376012B-5F85-4663-A951-7F4C14AFA288}" srcOrd="0" destOrd="0" presId="urn:microsoft.com/office/officeart/2008/layout/LinedList"/>
    <dgm:cxn modelId="{1E4EE2A7-6B8D-4CE6-96AC-F8BDED5CFD56}" type="presParOf" srcId="{B2C7AB7B-1793-4B8F-B32E-7913A309EC9A}" destId="{AFE9C7D4-5EC6-481B-A8D6-B8010D1585C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B9BA5B2-E2E1-4638-9E17-0D522FE5A02F}" type="doc">
      <dgm:prSet loTypeId="urn:microsoft.com/office/officeart/2005/8/layout/vProcess5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8B01BDA4-CE16-46B4-AA2F-384A000302CA}">
      <dgm:prSet/>
      <dgm:spPr/>
      <dgm:t>
        <a:bodyPr/>
        <a:lstStyle/>
        <a:p>
          <a:pPr rtl="0"/>
          <a:r>
            <a:rPr lang="en-GB" b="1" dirty="0"/>
            <a:t> Inequalities &amp; Barriers</a:t>
          </a:r>
          <a:endParaRPr lang="en-US" dirty="0"/>
        </a:p>
      </dgm:t>
    </dgm:pt>
    <dgm:pt modelId="{24A24CB2-25EA-4DCA-B950-CD02D184697D}" type="parTrans" cxnId="{9C99F647-C40D-4DA9-8C40-634E1558499A}">
      <dgm:prSet/>
      <dgm:spPr/>
      <dgm:t>
        <a:bodyPr/>
        <a:lstStyle/>
        <a:p>
          <a:endParaRPr lang="en-US"/>
        </a:p>
      </dgm:t>
    </dgm:pt>
    <dgm:pt modelId="{11ECB7E3-DBBA-4909-8B48-CCAEC17C796E}" type="sibTrans" cxnId="{9C99F647-C40D-4DA9-8C40-634E1558499A}">
      <dgm:prSet/>
      <dgm:spPr/>
      <dgm:t>
        <a:bodyPr/>
        <a:lstStyle/>
        <a:p>
          <a:endParaRPr lang="en-US"/>
        </a:p>
      </dgm:t>
    </dgm:pt>
    <dgm:pt modelId="{643F5D3D-E8D1-40F1-BCA8-5EB0D18C6FBF}">
      <dgm:prSet/>
      <dgm:spPr/>
      <dgm:t>
        <a:bodyPr/>
        <a:lstStyle/>
        <a:p>
          <a:r>
            <a:rPr lang="en-GB" dirty="0"/>
            <a:t>COVID-19: higher mortality in ethnic minorities (Public Health England, 2020).</a:t>
          </a:r>
          <a:endParaRPr lang="en-US" dirty="0"/>
        </a:p>
      </dgm:t>
    </dgm:pt>
    <dgm:pt modelId="{D2A38219-AAED-4493-88F3-26C713BB2A93}" type="parTrans" cxnId="{BF8B0720-83B6-430A-AACC-57908307B320}">
      <dgm:prSet/>
      <dgm:spPr/>
      <dgm:t>
        <a:bodyPr/>
        <a:lstStyle/>
        <a:p>
          <a:endParaRPr lang="en-US"/>
        </a:p>
      </dgm:t>
    </dgm:pt>
    <dgm:pt modelId="{550652D7-9D46-461D-B50C-DBDDF627F8B1}" type="sibTrans" cxnId="{BF8B0720-83B6-430A-AACC-57908307B320}">
      <dgm:prSet/>
      <dgm:spPr/>
      <dgm:t>
        <a:bodyPr/>
        <a:lstStyle/>
        <a:p>
          <a:endParaRPr lang="en-US"/>
        </a:p>
      </dgm:t>
    </dgm:pt>
    <dgm:pt modelId="{E0633D4F-A696-4360-9AAD-926FD957E3C4}">
      <dgm:prSet/>
      <dgm:spPr/>
      <dgm:t>
        <a:bodyPr/>
        <a:lstStyle/>
        <a:p>
          <a:r>
            <a:rPr lang="en-GB" dirty="0"/>
            <a:t>Deprivation → shorter life expectancy (Marmot, 2010; Marmot, 2020).</a:t>
          </a:r>
          <a:endParaRPr lang="en-US" dirty="0"/>
        </a:p>
      </dgm:t>
    </dgm:pt>
    <dgm:pt modelId="{654FA514-F758-43EA-A6FE-706672DEBA7C}" type="parTrans" cxnId="{D01F1420-107C-4C66-8A75-4B8497072278}">
      <dgm:prSet/>
      <dgm:spPr/>
      <dgm:t>
        <a:bodyPr/>
        <a:lstStyle/>
        <a:p>
          <a:endParaRPr lang="en-US"/>
        </a:p>
      </dgm:t>
    </dgm:pt>
    <dgm:pt modelId="{7354074E-2B45-4220-A4FB-CA93B366066F}" type="sibTrans" cxnId="{D01F1420-107C-4C66-8A75-4B8497072278}">
      <dgm:prSet/>
      <dgm:spPr/>
      <dgm:t>
        <a:bodyPr/>
        <a:lstStyle/>
        <a:p>
          <a:endParaRPr lang="en-US"/>
        </a:p>
      </dgm:t>
    </dgm:pt>
    <dgm:pt modelId="{8A0B860E-EE53-42BB-BEEE-36310F64AA2A}">
      <dgm:prSet/>
      <dgm:spPr/>
      <dgm:t>
        <a:bodyPr/>
        <a:lstStyle/>
        <a:p>
          <a:r>
            <a:rPr lang="en-GB" dirty="0"/>
            <a:t>Digital exclusion limits access (NICE, 2025).</a:t>
          </a:r>
          <a:endParaRPr lang="en-US" dirty="0"/>
        </a:p>
      </dgm:t>
    </dgm:pt>
    <dgm:pt modelId="{DBD631EB-4156-4700-94BF-1AD71CF0A8EF}" type="parTrans" cxnId="{39B7D3DF-179A-47F3-A213-F4449E93FB6B}">
      <dgm:prSet/>
      <dgm:spPr/>
      <dgm:t>
        <a:bodyPr/>
        <a:lstStyle/>
        <a:p>
          <a:endParaRPr lang="en-US"/>
        </a:p>
      </dgm:t>
    </dgm:pt>
    <dgm:pt modelId="{2F80EDA2-949C-4C00-817C-9A94F63D7E67}" type="sibTrans" cxnId="{39B7D3DF-179A-47F3-A213-F4449E93FB6B}">
      <dgm:prSet/>
      <dgm:spPr/>
      <dgm:t>
        <a:bodyPr/>
        <a:lstStyle/>
        <a:p>
          <a:endParaRPr lang="en-US"/>
        </a:p>
      </dgm:t>
    </dgm:pt>
    <dgm:pt modelId="{F6613F36-F7FF-4190-A547-20BF0F73B1EA}">
      <dgm:prSet/>
      <dgm:spPr/>
      <dgm:t>
        <a:bodyPr/>
        <a:lstStyle/>
        <a:p>
          <a:r>
            <a:rPr lang="en-GB" dirty="0"/>
            <a:t>Barriers: housing, transport, income.</a:t>
          </a:r>
          <a:endParaRPr lang="en-US" dirty="0"/>
        </a:p>
      </dgm:t>
    </dgm:pt>
    <dgm:pt modelId="{0424E803-D8C8-4683-919F-BCDC2431CB12}" type="parTrans" cxnId="{486DAEDC-F87C-48B9-8B10-FB65D2E7C856}">
      <dgm:prSet/>
      <dgm:spPr/>
      <dgm:t>
        <a:bodyPr/>
        <a:lstStyle/>
        <a:p>
          <a:endParaRPr lang="en-US"/>
        </a:p>
      </dgm:t>
    </dgm:pt>
    <dgm:pt modelId="{947FBDFD-1346-45BD-9167-BB6B9231CC57}" type="sibTrans" cxnId="{486DAEDC-F87C-48B9-8B10-FB65D2E7C856}">
      <dgm:prSet/>
      <dgm:spPr/>
      <dgm:t>
        <a:bodyPr/>
        <a:lstStyle/>
        <a:p>
          <a:endParaRPr lang="en-US"/>
        </a:p>
      </dgm:t>
    </dgm:pt>
    <dgm:pt modelId="{37D31007-0A2A-4FB7-BC38-DABEE75C3197}" type="pres">
      <dgm:prSet presAssocID="{AB9BA5B2-E2E1-4638-9E17-0D522FE5A02F}" presName="outerComposite" presStyleCnt="0">
        <dgm:presLayoutVars>
          <dgm:chMax val="5"/>
          <dgm:dir/>
          <dgm:resizeHandles val="exact"/>
        </dgm:presLayoutVars>
      </dgm:prSet>
      <dgm:spPr/>
    </dgm:pt>
    <dgm:pt modelId="{AEE75DF5-DA20-4260-B1FC-C75B3A15FC44}" type="pres">
      <dgm:prSet presAssocID="{AB9BA5B2-E2E1-4638-9E17-0D522FE5A02F}" presName="dummyMaxCanvas" presStyleCnt="0">
        <dgm:presLayoutVars/>
      </dgm:prSet>
      <dgm:spPr/>
    </dgm:pt>
    <dgm:pt modelId="{BFFEEA98-6B53-49F2-8BED-5B4AD3367685}" type="pres">
      <dgm:prSet presAssocID="{AB9BA5B2-E2E1-4638-9E17-0D522FE5A02F}" presName="FiveNodes_1" presStyleLbl="node1" presStyleIdx="0" presStyleCnt="5">
        <dgm:presLayoutVars>
          <dgm:bulletEnabled val="1"/>
        </dgm:presLayoutVars>
      </dgm:prSet>
      <dgm:spPr/>
    </dgm:pt>
    <dgm:pt modelId="{495BA6A3-3EE8-456E-AE9D-CFA7F63B7848}" type="pres">
      <dgm:prSet presAssocID="{AB9BA5B2-E2E1-4638-9E17-0D522FE5A02F}" presName="FiveNodes_2" presStyleLbl="node1" presStyleIdx="1" presStyleCnt="5">
        <dgm:presLayoutVars>
          <dgm:bulletEnabled val="1"/>
        </dgm:presLayoutVars>
      </dgm:prSet>
      <dgm:spPr/>
    </dgm:pt>
    <dgm:pt modelId="{7F391E12-FA80-4C3D-97DF-33DD35736DB3}" type="pres">
      <dgm:prSet presAssocID="{AB9BA5B2-E2E1-4638-9E17-0D522FE5A02F}" presName="FiveNodes_3" presStyleLbl="node1" presStyleIdx="2" presStyleCnt="5">
        <dgm:presLayoutVars>
          <dgm:bulletEnabled val="1"/>
        </dgm:presLayoutVars>
      </dgm:prSet>
      <dgm:spPr/>
    </dgm:pt>
    <dgm:pt modelId="{4EBA1655-8EF8-4723-BCF0-1B7FD56FC56E}" type="pres">
      <dgm:prSet presAssocID="{AB9BA5B2-E2E1-4638-9E17-0D522FE5A02F}" presName="FiveNodes_4" presStyleLbl="node1" presStyleIdx="3" presStyleCnt="5">
        <dgm:presLayoutVars>
          <dgm:bulletEnabled val="1"/>
        </dgm:presLayoutVars>
      </dgm:prSet>
      <dgm:spPr/>
    </dgm:pt>
    <dgm:pt modelId="{C6D580C9-C0F2-4EF1-B357-CDDF1596F102}" type="pres">
      <dgm:prSet presAssocID="{AB9BA5B2-E2E1-4638-9E17-0D522FE5A02F}" presName="FiveNodes_5" presStyleLbl="node1" presStyleIdx="4" presStyleCnt="5">
        <dgm:presLayoutVars>
          <dgm:bulletEnabled val="1"/>
        </dgm:presLayoutVars>
      </dgm:prSet>
      <dgm:spPr/>
    </dgm:pt>
    <dgm:pt modelId="{CC7E2E07-A1C2-4A96-9850-87E689FD8FC7}" type="pres">
      <dgm:prSet presAssocID="{AB9BA5B2-E2E1-4638-9E17-0D522FE5A02F}" presName="FiveConn_1-2" presStyleLbl="fgAccFollowNode1" presStyleIdx="0" presStyleCnt="4">
        <dgm:presLayoutVars>
          <dgm:bulletEnabled val="1"/>
        </dgm:presLayoutVars>
      </dgm:prSet>
      <dgm:spPr/>
    </dgm:pt>
    <dgm:pt modelId="{C89DC264-1DE8-4624-BFB5-1FE24F4368F9}" type="pres">
      <dgm:prSet presAssocID="{AB9BA5B2-E2E1-4638-9E17-0D522FE5A02F}" presName="FiveConn_2-3" presStyleLbl="fgAccFollowNode1" presStyleIdx="1" presStyleCnt="4">
        <dgm:presLayoutVars>
          <dgm:bulletEnabled val="1"/>
        </dgm:presLayoutVars>
      </dgm:prSet>
      <dgm:spPr/>
    </dgm:pt>
    <dgm:pt modelId="{C60B8D4B-FC2E-4062-BF6D-4687C0A6DD54}" type="pres">
      <dgm:prSet presAssocID="{AB9BA5B2-E2E1-4638-9E17-0D522FE5A02F}" presName="FiveConn_3-4" presStyleLbl="fgAccFollowNode1" presStyleIdx="2" presStyleCnt="4">
        <dgm:presLayoutVars>
          <dgm:bulletEnabled val="1"/>
        </dgm:presLayoutVars>
      </dgm:prSet>
      <dgm:spPr/>
    </dgm:pt>
    <dgm:pt modelId="{459CA414-CB47-4E23-8ADD-CA203A0A7A77}" type="pres">
      <dgm:prSet presAssocID="{AB9BA5B2-E2E1-4638-9E17-0D522FE5A02F}" presName="FiveConn_4-5" presStyleLbl="fgAccFollowNode1" presStyleIdx="3" presStyleCnt="4">
        <dgm:presLayoutVars>
          <dgm:bulletEnabled val="1"/>
        </dgm:presLayoutVars>
      </dgm:prSet>
      <dgm:spPr/>
    </dgm:pt>
    <dgm:pt modelId="{D0497C6C-F58F-49C1-B3AD-0DDA4D9AAF7D}" type="pres">
      <dgm:prSet presAssocID="{AB9BA5B2-E2E1-4638-9E17-0D522FE5A02F}" presName="FiveNodes_1_text" presStyleLbl="node1" presStyleIdx="4" presStyleCnt="5">
        <dgm:presLayoutVars>
          <dgm:bulletEnabled val="1"/>
        </dgm:presLayoutVars>
      </dgm:prSet>
      <dgm:spPr/>
    </dgm:pt>
    <dgm:pt modelId="{9BD1D4BE-9BB9-4C83-B05C-E51F238DF396}" type="pres">
      <dgm:prSet presAssocID="{AB9BA5B2-E2E1-4638-9E17-0D522FE5A02F}" presName="FiveNodes_2_text" presStyleLbl="node1" presStyleIdx="4" presStyleCnt="5">
        <dgm:presLayoutVars>
          <dgm:bulletEnabled val="1"/>
        </dgm:presLayoutVars>
      </dgm:prSet>
      <dgm:spPr/>
    </dgm:pt>
    <dgm:pt modelId="{F64DEB3F-4F8F-4F6B-BD89-12F57EC75225}" type="pres">
      <dgm:prSet presAssocID="{AB9BA5B2-E2E1-4638-9E17-0D522FE5A02F}" presName="FiveNodes_3_text" presStyleLbl="node1" presStyleIdx="4" presStyleCnt="5">
        <dgm:presLayoutVars>
          <dgm:bulletEnabled val="1"/>
        </dgm:presLayoutVars>
      </dgm:prSet>
      <dgm:spPr/>
    </dgm:pt>
    <dgm:pt modelId="{39431FC1-E25A-4E3A-B202-BE0E43258E17}" type="pres">
      <dgm:prSet presAssocID="{AB9BA5B2-E2E1-4638-9E17-0D522FE5A02F}" presName="FiveNodes_4_text" presStyleLbl="node1" presStyleIdx="4" presStyleCnt="5">
        <dgm:presLayoutVars>
          <dgm:bulletEnabled val="1"/>
        </dgm:presLayoutVars>
      </dgm:prSet>
      <dgm:spPr/>
    </dgm:pt>
    <dgm:pt modelId="{ECA185FF-0F97-48B4-BD09-3C1EA59D69D3}" type="pres">
      <dgm:prSet presAssocID="{AB9BA5B2-E2E1-4638-9E17-0D522FE5A02F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DDB9110D-69E1-40A7-9336-E3CF4009DF2A}" type="presOf" srcId="{F6613F36-F7FF-4190-A547-20BF0F73B1EA}" destId="{C6D580C9-C0F2-4EF1-B357-CDDF1596F102}" srcOrd="0" destOrd="0" presId="urn:microsoft.com/office/officeart/2005/8/layout/vProcess5"/>
    <dgm:cxn modelId="{486A9219-D391-4615-BC85-AAA3008D45A4}" type="presOf" srcId="{2F80EDA2-949C-4C00-817C-9A94F63D7E67}" destId="{459CA414-CB47-4E23-8ADD-CA203A0A7A77}" srcOrd="0" destOrd="0" presId="urn:microsoft.com/office/officeart/2005/8/layout/vProcess5"/>
    <dgm:cxn modelId="{FBF0FB19-89AD-4EB4-8EBB-951C99E473C0}" type="presOf" srcId="{AB9BA5B2-E2E1-4638-9E17-0D522FE5A02F}" destId="{37D31007-0A2A-4FB7-BC38-DABEE75C3197}" srcOrd="0" destOrd="0" presId="urn:microsoft.com/office/officeart/2005/8/layout/vProcess5"/>
    <dgm:cxn modelId="{BF8B0720-83B6-430A-AACC-57908307B320}" srcId="{AB9BA5B2-E2E1-4638-9E17-0D522FE5A02F}" destId="{643F5D3D-E8D1-40F1-BCA8-5EB0D18C6FBF}" srcOrd="1" destOrd="0" parTransId="{D2A38219-AAED-4493-88F3-26C713BB2A93}" sibTransId="{550652D7-9D46-461D-B50C-DBDDF627F8B1}"/>
    <dgm:cxn modelId="{D01F1420-107C-4C66-8A75-4B8497072278}" srcId="{AB9BA5B2-E2E1-4638-9E17-0D522FE5A02F}" destId="{E0633D4F-A696-4360-9AAD-926FD957E3C4}" srcOrd="2" destOrd="0" parTransId="{654FA514-F758-43EA-A6FE-706672DEBA7C}" sibTransId="{7354074E-2B45-4220-A4FB-CA93B366066F}"/>
    <dgm:cxn modelId="{E4B4BA2B-6E16-4A78-9DA0-794A8A965C43}" type="presOf" srcId="{7354074E-2B45-4220-A4FB-CA93B366066F}" destId="{C60B8D4B-FC2E-4062-BF6D-4687C0A6DD54}" srcOrd="0" destOrd="0" presId="urn:microsoft.com/office/officeart/2005/8/layout/vProcess5"/>
    <dgm:cxn modelId="{9C99F647-C40D-4DA9-8C40-634E1558499A}" srcId="{AB9BA5B2-E2E1-4638-9E17-0D522FE5A02F}" destId="{8B01BDA4-CE16-46B4-AA2F-384A000302CA}" srcOrd="0" destOrd="0" parTransId="{24A24CB2-25EA-4DCA-B950-CD02D184697D}" sibTransId="{11ECB7E3-DBBA-4909-8B48-CCAEC17C796E}"/>
    <dgm:cxn modelId="{AB23F568-28CB-406D-9C8F-DE651BDEDECD}" type="presOf" srcId="{F6613F36-F7FF-4190-A547-20BF0F73B1EA}" destId="{ECA185FF-0F97-48B4-BD09-3C1EA59D69D3}" srcOrd="1" destOrd="0" presId="urn:microsoft.com/office/officeart/2005/8/layout/vProcess5"/>
    <dgm:cxn modelId="{7A6A7F81-1C16-4669-AB77-85E8ABBCA2ED}" type="presOf" srcId="{11ECB7E3-DBBA-4909-8B48-CCAEC17C796E}" destId="{CC7E2E07-A1C2-4A96-9850-87E689FD8FC7}" srcOrd="0" destOrd="0" presId="urn:microsoft.com/office/officeart/2005/8/layout/vProcess5"/>
    <dgm:cxn modelId="{9730B583-CB00-4AE5-BB11-2D60F7B710DC}" type="presOf" srcId="{8A0B860E-EE53-42BB-BEEE-36310F64AA2A}" destId="{4EBA1655-8EF8-4723-BCF0-1B7FD56FC56E}" srcOrd="0" destOrd="0" presId="urn:microsoft.com/office/officeart/2005/8/layout/vProcess5"/>
    <dgm:cxn modelId="{3F356B8E-34D9-4EF6-8843-05FF80FF0D7D}" type="presOf" srcId="{643F5D3D-E8D1-40F1-BCA8-5EB0D18C6FBF}" destId="{495BA6A3-3EE8-456E-AE9D-CFA7F63B7848}" srcOrd="0" destOrd="0" presId="urn:microsoft.com/office/officeart/2005/8/layout/vProcess5"/>
    <dgm:cxn modelId="{7A334E98-7326-4D55-A378-06C164B2AC05}" type="presOf" srcId="{E0633D4F-A696-4360-9AAD-926FD957E3C4}" destId="{7F391E12-FA80-4C3D-97DF-33DD35736DB3}" srcOrd="0" destOrd="0" presId="urn:microsoft.com/office/officeart/2005/8/layout/vProcess5"/>
    <dgm:cxn modelId="{EEFA89B3-7772-4B0C-9B22-9AE0A7F023A7}" type="presOf" srcId="{E0633D4F-A696-4360-9AAD-926FD957E3C4}" destId="{F64DEB3F-4F8F-4F6B-BD89-12F57EC75225}" srcOrd="1" destOrd="0" presId="urn:microsoft.com/office/officeart/2005/8/layout/vProcess5"/>
    <dgm:cxn modelId="{AD0691B4-1083-4FBA-B9F1-5C6E02F44159}" type="presOf" srcId="{643F5D3D-E8D1-40F1-BCA8-5EB0D18C6FBF}" destId="{9BD1D4BE-9BB9-4C83-B05C-E51F238DF396}" srcOrd="1" destOrd="0" presId="urn:microsoft.com/office/officeart/2005/8/layout/vProcess5"/>
    <dgm:cxn modelId="{EA1579BA-E2B5-494F-B702-2E98EF525281}" type="presOf" srcId="{8B01BDA4-CE16-46B4-AA2F-384A000302CA}" destId="{D0497C6C-F58F-49C1-B3AD-0DDA4D9AAF7D}" srcOrd="1" destOrd="0" presId="urn:microsoft.com/office/officeart/2005/8/layout/vProcess5"/>
    <dgm:cxn modelId="{8D1678C8-450B-4BC7-9376-18F7C451423A}" type="presOf" srcId="{8A0B860E-EE53-42BB-BEEE-36310F64AA2A}" destId="{39431FC1-E25A-4E3A-B202-BE0E43258E17}" srcOrd="1" destOrd="0" presId="urn:microsoft.com/office/officeart/2005/8/layout/vProcess5"/>
    <dgm:cxn modelId="{486DAEDC-F87C-48B9-8B10-FB65D2E7C856}" srcId="{AB9BA5B2-E2E1-4638-9E17-0D522FE5A02F}" destId="{F6613F36-F7FF-4190-A547-20BF0F73B1EA}" srcOrd="4" destOrd="0" parTransId="{0424E803-D8C8-4683-919F-BCDC2431CB12}" sibTransId="{947FBDFD-1346-45BD-9167-BB6B9231CC57}"/>
    <dgm:cxn modelId="{39B7D3DF-179A-47F3-A213-F4449E93FB6B}" srcId="{AB9BA5B2-E2E1-4638-9E17-0D522FE5A02F}" destId="{8A0B860E-EE53-42BB-BEEE-36310F64AA2A}" srcOrd="3" destOrd="0" parTransId="{DBD631EB-4156-4700-94BF-1AD71CF0A8EF}" sibTransId="{2F80EDA2-949C-4C00-817C-9A94F63D7E67}"/>
    <dgm:cxn modelId="{D632BFF1-8D48-493F-88BD-A4E2925AE081}" type="presOf" srcId="{550652D7-9D46-461D-B50C-DBDDF627F8B1}" destId="{C89DC264-1DE8-4624-BFB5-1FE24F4368F9}" srcOrd="0" destOrd="0" presId="urn:microsoft.com/office/officeart/2005/8/layout/vProcess5"/>
    <dgm:cxn modelId="{130E5CF8-CAE9-4B10-B79F-DA4A10F47378}" type="presOf" srcId="{8B01BDA4-CE16-46B4-AA2F-384A000302CA}" destId="{BFFEEA98-6B53-49F2-8BED-5B4AD3367685}" srcOrd="0" destOrd="0" presId="urn:microsoft.com/office/officeart/2005/8/layout/vProcess5"/>
    <dgm:cxn modelId="{1AE52F81-C360-4701-B13A-2D5376388AA8}" type="presParOf" srcId="{37D31007-0A2A-4FB7-BC38-DABEE75C3197}" destId="{AEE75DF5-DA20-4260-B1FC-C75B3A15FC44}" srcOrd="0" destOrd="0" presId="urn:microsoft.com/office/officeart/2005/8/layout/vProcess5"/>
    <dgm:cxn modelId="{DEE2EF98-1B81-4CC5-84D1-EB5B4F8BA873}" type="presParOf" srcId="{37D31007-0A2A-4FB7-BC38-DABEE75C3197}" destId="{BFFEEA98-6B53-49F2-8BED-5B4AD3367685}" srcOrd="1" destOrd="0" presId="urn:microsoft.com/office/officeart/2005/8/layout/vProcess5"/>
    <dgm:cxn modelId="{7A810BE1-8CA4-44CF-B340-6A550CAB73F1}" type="presParOf" srcId="{37D31007-0A2A-4FB7-BC38-DABEE75C3197}" destId="{495BA6A3-3EE8-456E-AE9D-CFA7F63B7848}" srcOrd="2" destOrd="0" presId="urn:microsoft.com/office/officeart/2005/8/layout/vProcess5"/>
    <dgm:cxn modelId="{1484754F-358B-4157-BCF1-33F9D5D46FF7}" type="presParOf" srcId="{37D31007-0A2A-4FB7-BC38-DABEE75C3197}" destId="{7F391E12-FA80-4C3D-97DF-33DD35736DB3}" srcOrd="3" destOrd="0" presId="urn:microsoft.com/office/officeart/2005/8/layout/vProcess5"/>
    <dgm:cxn modelId="{4D887720-58F5-4187-90B9-46EE2DECE26E}" type="presParOf" srcId="{37D31007-0A2A-4FB7-BC38-DABEE75C3197}" destId="{4EBA1655-8EF8-4723-BCF0-1B7FD56FC56E}" srcOrd="4" destOrd="0" presId="urn:microsoft.com/office/officeart/2005/8/layout/vProcess5"/>
    <dgm:cxn modelId="{2DDD15FF-C6EB-481F-82BE-8721363F5C70}" type="presParOf" srcId="{37D31007-0A2A-4FB7-BC38-DABEE75C3197}" destId="{C6D580C9-C0F2-4EF1-B357-CDDF1596F102}" srcOrd="5" destOrd="0" presId="urn:microsoft.com/office/officeart/2005/8/layout/vProcess5"/>
    <dgm:cxn modelId="{7B09CE05-1E5A-4DF9-B3A4-0A46FC90AB0A}" type="presParOf" srcId="{37D31007-0A2A-4FB7-BC38-DABEE75C3197}" destId="{CC7E2E07-A1C2-4A96-9850-87E689FD8FC7}" srcOrd="6" destOrd="0" presId="urn:microsoft.com/office/officeart/2005/8/layout/vProcess5"/>
    <dgm:cxn modelId="{232D2080-462C-4DDB-94D4-9D1DB9CC99EE}" type="presParOf" srcId="{37D31007-0A2A-4FB7-BC38-DABEE75C3197}" destId="{C89DC264-1DE8-4624-BFB5-1FE24F4368F9}" srcOrd="7" destOrd="0" presId="urn:microsoft.com/office/officeart/2005/8/layout/vProcess5"/>
    <dgm:cxn modelId="{61A8740D-9827-42E8-B761-E052BA1E7657}" type="presParOf" srcId="{37D31007-0A2A-4FB7-BC38-DABEE75C3197}" destId="{C60B8D4B-FC2E-4062-BF6D-4687C0A6DD54}" srcOrd="8" destOrd="0" presId="urn:microsoft.com/office/officeart/2005/8/layout/vProcess5"/>
    <dgm:cxn modelId="{9AC36190-8B7D-48DA-88AA-FEB808A481B6}" type="presParOf" srcId="{37D31007-0A2A-4FB7-BC38-DABEE75C3197}" destId="{459CA414-CB47-4E23-8ADD-CA203A0A7A77}" srcOrd="9" destOrd="0" presId="urn:microsoft.com/office/officeart/2005/8/layout/vProcess5"/>
    <dgm:cxn modelId="{E1285B0E-849C-4037-9DFC-7B2FA1289EEF}" type="presParOf" srcId="{37D31007-0A2A-4FB7-BC38-DABEE75C3197}" destId="{D0497C6C-F58F-49C1-B3AD-0DDA4D9AAF7D}" srcOrd="10" destOrd="0" presId="urn:microsoft.com/office/officeart/2005/8/layout/vProcess5"/>
    <dgm:cxn modelId="{06BCFB51-A61B-45A5-92EE-52E37D088C19}" type="presParOf" srcId="{37D31007-0A2A-4FB7-BC38-DABEE75C3197}" destId="{9BD1D4BE-9BB9-4C83-B05C-E51F238DF396}" srcOrd="11" destOrd="0" presId="urn:microsoft.com/office/officeart/2005/8/layout/vProcess5"/>
    <dgm:cxn modelId="{39BDFA11-DBE6-40E1-9206-89483707F085}" type="presParOf" srcId="{37D31007-0A2A-4FB7-BC38-DABEE75C3197}" destId="{F64DEB3F-4F8F-4F6B-BD89-12F57EC75225}" srcOrd="12" destOrd="0" presId="urn:microsoft.com/office/officeart/2005/8/layout/vProcess5"/>
    <dgm:cxn modelId="{C71950B2-174F-4ECB-9FFF-F84CFE539F3C}" type="presParOf" srcId="{37D31007-0A2A-4FB7-BC38-DABEE75C3197}" destId="{39431FC1-E25A-4E3A-B202-BE0E43258E17}" srcOrd="13" destOrd="0" presId="urn:microsoft.com/office/officeart/2005/8/layout/vProcess5"/>
    <dgm:cxn modelId="{116025AC-46E8-4FFF-94EE-1494B4AEBB23}" type="presParOf" srcId="{37D31007-0A2A-4FB7-BC38-DABEE75C3197}" destId="{ECA185FF-0F97-48B4-BD09-3C1EA59D69D3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A4FA63-18E6-4DAA-B2D7-DFE12924E52D}">
      <dsp:nvSpPr>
        <dsp:cNvPr id="0" name=""/>
        <dsp:cNvSpPr/>
      </dsp:nvSpPr>
      <dsp:spPr>
        <a:xfrm>
          <a:off x="0" y="2379"/>
          <a:ext cx="714084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009D8E-D227-41C7-8DE6-7DEE346CC0A0}">
      <dsp:nvSpPr>
        <dsp:cNvPr id="0" name=""/>
        <dsp:cNvSpPr/>
      </dsp:nvSpPr>
      <dsp:spPr>
        <a:xfrm>
          <a:off x="0" y="2379"/>
          <a:ext cx="7140844" cy="1622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Theoretical Perspectives </a:t>
          </a:r>
          <a:endParaRPr lang="en-US" sz="3300" kern="1200"/>
        </a:p>
      </dsp:txBody>
      <dsp:txXfrm>
        <a:off x="0" y="2379"/>
        <a:ext cx="7140844" cy="1622955"/>
      </dsp:txXfrm>
    </dsp:sp>
    <dsp:sp modelId="{E6CA5B1B-1CDE-4F6D-96ED-842B5CE14128}">
      <dsp:nvSpPr>
        <dsp:cNvPr id="0" name=""/>
        <dsp:cNvSpPr/>
      </dsp:nvSpPr>
      <dsp:spPr>
        <a:xfrm>
          <a:off x="0" y="1625334"/>
          <a:ext cx="714084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D5D6AD6-5088-4AB6-B268-D65F1EDA2B2C}">
      <dsp:nvSpPr>
        <dsp:cNvPr id="0" name=""/>
        <dsp:cNvSpPr/>
      </dsp:nvSpPr>
      <dsp:spPr>
        <a:xfrm>
          <a:off x="0" y="1625334"/>
          <a:ext cx="7140844" cy="1622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Biopsychosocial Model → body, mind &amp; society shape health (Engel, 1977). </a:t>
          </a:r>
          <a:endParaRPr lang="en-US" sz="3300" kern="1200"/>
        </a:p>
      </dsp:txBody>
      <dsp:txXfrm>
        <a:off x="0" y="1625334"/>
        <a:ext cx="7140844" cy="1622955"/>
      </dsp:txXfrm>
    </dsp:sp>
    <dsp:sp modelId="{C55AF998-3C2A-4DA6-AFB1-04B4B0FB9523}">
      <dsp:nvSpPr>
        <dsp:cNvPr id="0" name=""/>
        <dsp:cNvSpPr/>
      </dsp:nvSpPr>
      <dsp:spPr>
        <a:xfrm>
          <a:off x="0" y="3248290"/>
          <a:ext cx="7140844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76012B-5F85-4663-A951-7F4C14AFA288}">
      <dsp:nvSpPr>
        <dsp:cNvPr id="0" name=""/>
        <dsp:cNvSpPr/>
      </dsp:nvSpPr>
      <dsp:spPr>
        <a:xfrm>
          <a:off x="0" y="3248290"/>
          <a:ext cx="7140844" cy="1622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t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Ecological Model → environment &amp; systems influence wellbeing (Bronfenbrenner, 1979).</a:t>
          </a:r>
          <a:endParaRPr lang="en-US" sz="3300" kern="1200"/>
        </a:p>
      </dsp:txBody>
      <dsp:txXfrm>
        <a:off x="0" y="3248290"/>
        <a:ext cx="7140844" cy="162295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FFEEA98-6B53-49F2-8BED-5B4AD3367685}">
      <dsp:nvSpPr>
        <dsp:cNvPr id="0" name=""/>
        <dsp:cNvSpPr/>
      </dsp:nvSpPr>
      <dsp:spPr>
        <a:xfrm>
          <a:off x="0" y="0"/>
          <a:ext cx="7979664" cy="608933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 Inequalities &amp; Barriers</a:t>
          </a:r>
          <a:endParaRPr lang="en-US" sz="1600" kern="1200" dirty="0"/>
        </a:p>
      </dsp:txBody>
      <dsp:txXfrm>
        <a:off x="17835" y="17835"/>
        <a:ext cx="7251332" cy="573263"/>
      </dsp:txXfrm>
    </dsp:sp>
    <dsp:sp modelId="{495BA6A3-3EE8-456E-AE9D-CFA7F63B7848}">
      <dsp:nvSpPr>
        <dsp:cNvPr id="0" name=""/>
        <dsp:cNvSpPr/>
      </dsp:nvSpPr>
      <dsp:spPr>
        <a:xfrm>
          <a:off x="595884" y="693507"/>
          <a:ext cx="7979664" cy="608933"/>
        </a:xfrm>
        <a:prstGeom prst="roundRect">
          <a:avLst>
            <a:gd name="adj" fmla="val 10000"/>
          </a:avLst>
        </a:prstGeom>
        <a:solidFill>
          <a:schemeClr val="accent2">
            <a:hueOff val="1768024"/>
            <a:satOff val="-6660"/>
            <a:lumOff val="558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COVID-19: higher mortality in ethnic minorities (Public Health England, 2020).</a:t>
          </a:r>
          <a:endParaRPr lang="en-US" sz="1600" kern="1200" dirty="0"/>
        </a:p>
      </dsp:txBody>
      <dsp:txXfrm>
        <a:off x="613719" y="711342"/>
        <a:ext cx="6952303" cy="573263"/>
      </dsp:txXfrm>
    </dsp:sp>
    <dsp:sp modelId="{7F391E12-FA80-4C3D-97DF-33DD35736DB3}">
      <dsp:nvSpPr>
        <dsp:cNvPr id="0" name=""/>
        <dsp:cNvSpPr/>
      </dsp:nvSpPr>
      <dsp:spPr>
        <a:xfrm>
          <a:off x="1191767" y="1387014"/>
          <a:ext cx="7979664" cy="608933"/>
        </a:xfrm>
        <a:prstGeom prst="roundRect">
          <a:avLst>
            <a:gd name="adj" fmla="val 10000"/>
          </a:avLst>
        </a:prstGeom>
        <a:solidFill>
          <a:schemeClr val="accent2">
            <a:hueOff val="3536049"/>
            <a:satOff val="-13319"/>
            <a:lumOff val="111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Deprivation → shorter life expectancy (Marmot, 2010; Marmot, 2020).</a:t>
          </a:r>
          <a:endParaRPr lang="en-US" sz="1600" kern="1200" dirty="0"/>
        </a:p>
      </dsp:txBody>
      <dsp:txXfrm>
        <a:off x="1209602" y="1404849"/>
        <a:ext cx="6952303" cy="573263"/>
      </dsp:txXfrm>
    </dsp:sp>
    <dsp:sp modelId="{4EBA1655-8EF8-4723-BCF0-1B7FD56FC56E}">
      <dsp:nvSpPr>
        <dsp:cNvPr id="0" name=""/>
        <dsp:cNvSpPr/>
      </dsp:nvSpPr>
      <dsp:spPr>
        <a:xfrm>
          <a:off x="1787652" y="2080522"/>
          <a:ext cx="7979664" cy="608933"/>
        </a:xfrm>
        <a:prstGeom prst="roundRect">
          <a:avLst>
            <a:gd name="adj" fmla="val 10000"/>
          </a:avLst>
        </a:prstGeom>
        <a:solidFill>
          <a:schemeClr val="accent2">
            <a:hueOff val="5304073"/>
            <a:satOff val="-19979"/>
            <a:lumOff val="16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Digital exclusion limits access (NICE, 2025).</a:t>
          </a:r>
          <a:endParaRPr lang="en-US" sz="1600" kern="1200" dirty="0"/>
        </a:p>
      </dsp:txBody>
      <dsp:txXfrm>
        <a:off x="1805487" y="2098357"/>
        <a:ext cx="6952303" cy="573263"/>
      </dsp:txXfrm>
    </dsp:sp>
    <dsp:sp modelId="{C6D580C9-C0F2-4EF1-B357-CDDF1596F102}">
      <dsp:nvSpPr>
        <dsp:cNvPr id="0" name=""/>
        <dsp:cNvSpPr/>
      </dsp:nvSpPr>
      <dsp:spPr>
        <a:xfrm>
          <a:off x="2383535" y="2774029"/>
          <a:ext cx="7979664" cy="608933"/>
        </a:xfrm>
        <a:prstGeom prst="roundRect">
          <a:avLst>
            <a:gd name="adj" fmla="val 10000"/>
          </a:avLst>
        </a:prstGeom>
        <a:solidFill>
          <a:schemeClr val="accent2">
            <a:hueOff val="7072097"/>
            <a:satOff val="-26638"/>
            <a:lumOff val="2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Barriers: housing, transport, income.</a:t>
          </a:r>
          <a:endParaRPr lang="en-US" sz="1600" kern="1200" dirty="0"/>
        </a:p>
      </dsp:txBody>
      <dsp:txXfrm>
        <a:off x="2401370" y="2791864"/>
        <a:ext cx="6952303" cy="573263"/>
      </dsp:txXfrm>
    </dsp:sp>
    <dsp:sp modelId="{CC7E2E07-A1C2-4A96-9850-87E689FD8FC7}">
      <dsp:nvSpPr>
        <dsp:cNvPr id="0" name=""/>
        <dsp:cNvSpPr/>
      </dsp:nvSpPr>
      <dsp:spPr>
        <a:xfrm>
          <a:off x="7583857" y="444859"/>
          <a:ext cx="395806" cy="3958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7672913" y="444859"/>
        <a:ext cx="217694" cy="297844"/>
      </dsp:txXfrm>
    </dsp:sp>
    <dsp:sp modelId="{C89DC264-1DE8-4624-BFB5-1FE24F4368F9}">
      <dsp:nvSpPr>
        <dsp:cNvPr id="0" name=""/>
        <dsp:cNvSpPr/>
      </dsp:nvSpPr>
      <dsp:spPr>
        <a:xfrm>
          <a:off x="8179741" y="1138367"/>
          <a:ext cx="395806" cy="3958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2471626"/>
            <a:satOff val="-2469"/>
            <a:lumOff val="1138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2471626"/>
              <a:satOff val="-2469"/>
              <a:lumOff val="11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8268797" y="1138367"/>
        <a:ext cx="217694" cy="297844"/>
      </dsp:txXfrm>
    </dsp:sp>
    <dsp:sp modelId="{C60B8D4B-FC2E-4062-BF6D-4687C0A6DD54}">
      <dsp:nvSpPr>
        <dsp:cNvPr id="0" name=""/>
        <dsp:cNvSpPr/>
      </dsp:nvSpPr>
      <dsp:spPr>
        <a:xfrm>
          <a:off x="8775625" y="1821725"/>
          <a:ext cx="395806" cy="3958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4943252"/>
            <a:satOff val="-4937"/>
            <a:lumOff val="2276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4943252"/>
              <a:satOff val="-4937"/>
              <a:lumOff val="22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8864681" y="1821725"/>
        <a:ext cx="217694" cy="297844"/>
      </dsp:txXfrm>
    </dsp:sp>
    <dsp:sp modelId="{459CA414-CB47-4E23-8ADD-CA203A0A7A77}">
      <dsp:nvSpPr>
        <dsp:cNvPr id="0" name=""/>
        <dsp:cNvSpPr/>
      </dsp:nvSpPr>
      <dsp:spPr>
        <a:xfrm>
          <a:off x="9371509" y="2521998"/>
          <a:ext cx="395806" cy="395806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7414877"/>
            <a:satOff val="-7406"/>
            <a:lumOff val="3414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7414877"/>
              <a:satOff val="-7406"/>
              <a:lumOff val="34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800" kern="1200"/>
        </a:p>
      </dsp:txBody>
      <dsp:txXfrm>
        <a:off x="9460565" y="2521998"/>
        <a:ext cx="217694" cy="2978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45610A-17B4-4656-93CF-E1D9982860F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2629" y="1371600"/>
            <a:ext cx="5935540" cy="2696866"/>
          </a:xfrm>
        </p:spPr>
        <p:txBody>
          <a:bodyPr anchor="t">
            <a:normAutofit/>
          </a:bodyPr>
          <a:lstStyle>
            <a:lvl1pPr algn="l"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451C80B-DFD6-415B-BA5B-E56E510CD12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2629" y="4584879"/>
            <a:ext cx="5935540" cy="1287887"/>
          </a:xfrm>
        </p:spPr>
        <p:txBody>
          <a:bodyPr anchor="b">
            <a:normAutofit/>
          </a:bodyPr>
          <a:lstStyle>
            <a:lvl1pPr marL="0" indent="0" algn="l">
              <a:lnSpc>
                <a:spcPct val="130000"/>
              </a:lnSpc>
              <a:buNone/>
              <a:defRPr sz="1800" b="1" cap="all" spc="300" baseline="0"/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A2065B-06FF-4991-9F8A-4BE25457B4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D83F1-BF6E-4A98-8153-BAC9ABDE7CE3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0DF2FA-C604-45D8-A633-11D3742EC1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EE5DA9-2D04-4850-AB9F-BD3538165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602881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08B246-6A68-46BE-9DBD-614FA8CF4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47706-8D18-4093-A7C1-F30D7543CE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C7C8FC-AAEA-4AB6-9DB5-2503F58F0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576E92-E5C8-4FF8-B2BE-A516F6A1724E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B1616B-3F08-4869-A522-773C38940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030CE6-9124-4B3A-A912-AE16B5C34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33408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78885-57B2-4930-BD7D-CBF916EDF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9" y="1709738"/>
            <a:ext cx="9214884" cy="3159974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E495E4-2F8B-4CC7-88AC-A312067E60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5018567"/>
            <a:ext cx="7907079" cy="1073889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585CC9-BAD3-4807-90BB-97DA2D6A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DDB232-C681-46A2-B21F-2BD21E9CA134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108CEF-165F-4D7E-9666-5CD0156B49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0EBC3D-3277-4D34-9F67-71040C21E3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31179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B477A4-4D01-45B6-9563-0BF13BA72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17E00-96AC-45F0-82B2-9F601E9B93C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2849526"/>
            <a:ext cx="5105400" cy="3210479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BA30CD-95C0-427B-A571-A7D8A53278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849526"/>
            <a:ext cx="5105400" cy="3210480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67CAC-53E4-44AF-BEAC-8FFB96F0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ABE26E-66F9-4E5F-9E07-CA7CDB200281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83D9F3A-E7F0-45E7-AFA8-0D4A669E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C5F008B-58BB-45FF-923F-5909DAB49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993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97B549-9E51-42E0-992A-73E7759577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371599"/>
            <a:ext cx="10442760" cy="93975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1A5FDC-7C4B-45FB-8462-E2CE79919F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2628" y="2311353"/>
            <a:ext cx="5084947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D8B686-2E92-45B9-A3D7-9DCAA0C50B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2628" y="3006725"/>
            <a:ext cx="5084947" cy="31829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ADB526-4A44-47B6-8D14-93202E590A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311353"/>
            <a:ext cx="5183188" cy="695372"/>
          </a:xfrm>
        </p:spPr>
        <p:txBody>
          <a:bodyPr anchor="b">
            <a:normAutofit/>
          </a:bodyPr>
          <a:lstStyle>
            <a:lvl1pPr marL="0" indent="0">
              <a:buNone/>
              <a:defRPr sz="1800" b="1" cap="all" spc="300" baseline="0"/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74177CA-5C13-4311-BFD3-B98FBD942D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3006725"/>
            <a:ext cx="5183188" cy="3182937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EA255A-4CB5-40CA-B756-1AA5E27C20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A1A01C-F286-49E7-998E-3D5BB613F99A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3072C4-10F1-49B8-B0BF-69204EDDCF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5ACC97-44C1-4887-909B-E6732D3C1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7564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27D313-943A-47E0-8A7A-DFFBCC297A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AC25A7-81C8-4AA1-AD9F-C78A451FDE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C2C0A-F771-42D9-AAB0-90C3A2B0FEAD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EF54740-6022-46B2-9C55-B60E96516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9497C9-6B5E-46D6-8FE9-0A5E0CF7F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0297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2740D3C-270A-401A-810C-2F86BBBB8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2A270-409D-4410-9649-B7481576446C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DCBE9F8-1765-4F36-A4DE-1DB136025A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90CF9E-A6C6-4873-ADBE-7A2939319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9479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8CDF8-00AD-4441-A6D5-9D7A659E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C330AF-CB7E-420A-AE8A-E02E903258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3257AD-2422-4CDA-9C55-700F4B5BF25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1B7454-C1CC-46F2-A6FB-1FE786C48F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200AA3-798A-4433-8927-6E115914B6EF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077DBE-6CC7-421B-AB5E-341E20BD92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D6EAB8F-7526-4CDB-B782-FAD8B3E70B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522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31647F-5A61-44C9-81DC-331C9AE5DD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2628" y="1463038"/>
            <a:ext cx="3859397" cy="1471548"/>
          </a:xfrm>
        </p:spPr>
        <p:txBody>
          <a:bodyPr anchor="t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627A0F-F1B8-49BE-A0FF-7FE16E3BDCC1}"/>
              </a:ext>
            </a:extLst>
          </p:cNvPr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6D1BD6-1519-4431-9FAF-7D4F412997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912628" y="2934586"/>
            <a:ext cx="3859397" cy="293440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A587A0-353B-42C2-BA96-B1ADEDF64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2871-0F85-43DC-99D7-CA8E7437E2EC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D5A88E-3957-4B76-B1BE-416402921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F7C5FD-E56A-4C66-8F23-087F95A2F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16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5E4BB7-3F30-4C31-9BB2-8EC24FC0A1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ECF4134-70F5-4EE6-88BE-49D129630C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EABC7-C044-44DE-B303-55A0581DA1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9BE5A2-57A1-4629-B29D-D386573AF9F3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4A63E1-5BC5-402E-9916-BAB84BCF0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2EF915-AF64-4ECC-8B1A-B7E6A89B7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299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EB09414-2AA1-4D8E-A00A-C092FBC92D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198077" y="1401097"/>
            <a:ext cx="2155722" cy="4775865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42C3A78-37C5-46D0-9DF4-CB78AF883C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401097"/>
            <a:ext cx="8232058" cy="4775866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8705E-925D-4F57-8268-107CE3CF4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72485-1B57-41B4-A998-97848CC136C2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FE207E-070D-4EC8-A44C-21F1815FDA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01D1-C266-4161-A820-C084B9801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10543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B4E786-7636-4278-8595-D365D28A7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371601"/>
            <a:ext cx="10363200" cy="118757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740849-7059-4C70-992B-5304D2EE9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399" y="2559171"/>
            <a:ext cx="10363200" cy="33826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9FEBF6-CEA6-4332-87B3-697807571C8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91262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E857DF4D-D974-434D-9D64-40B7405DF5F0}" type="datetimeFigureOut">
              <a:rPr lang="en-US" dirty="0"/>
              <a:t>10/9/2025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6BAF94-621C-43E1-BA0C-410A68990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767622" y="6356350"/>
            <a:ext cx="40403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7D19E5-9E16-48C9-AAE2-0C70679A8D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7995" y="6356350"/>
            <a:ext cx="7230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1" cap="all" spc="300" baseline="0">
                <a:solidFill>
                  <a:schemeClr val="tx1"/>
                </a:solidFill>
              </a:defRPr>
            </a:lvl1pPr>
          </a:lstStyle>
          <a:p>
            <a:fld id="{70C12960-6E85-460F-B6E3-5B82CB31AF3D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209B62C-3402-4623-9A7C-AA048B56F8C3}"/>
              </a:ext>
            </a:extLst>
          </p:cNvPr>
          <p:cNvCxnSpPr>
            <a:cxnSpLocks/>
          </p:cNvCxnSpPr>
          <p:nvPr/>
        </p:nvCxnSpPr>
        <p:spPr>
          <a:xfrm>
            <a:off x="990600" y="1031001"/>
            <a:ext cx="978862" cy="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467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87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93776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51560" indent="-28575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228600" algn="l" defTabSz="914400" rtl="0" eaLnBrk="1" latinLnBrk="0" hangingPunct="1">
        <a:lnSpc>
          <a:spcPct val="120000"/>
        </a:lnSpc>
        <a:spcBef>
          <a:spcPts val="500"/>
        </a:spcBef>
        <a:buSzPct val="87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2160">
          <p15:clr>
            <a:srgbClr val="F26B43"/>
          </p15:clr>
        </p15:guide>
        <p15:guide id="4" pos="3840">
          <p15:clr>
            <a:srgbClr val="F26B43"/>
          </p15:clr>
        </p15:guide>
        <p15:guide id="5" pos="576">
          <p15:clr>
            <a:srgbClr val="F26B43"/>
          </p15:clr>
        </p15:guide>
        <p15:guide id="6" orient="horz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observatory.tec.mx/edu-bits-2/sustainable-development-goals-challenge-education-2030agend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wm-abnormalpsych/chapter/major-depressive-disorder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courses.lumenlearning.com/suny-buffalo-environmentalhealth/chapter/examples-of-health-behaviors-and-concepts/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observatory.tec.mx/edu-bits-2/sustainable-development-goals-challenge-education-2030agend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kpu.pressbooks.pub/unsdgtoolkit/part/3-good-health-and-well-being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subjectguides.york.ac.uk/health-sciences/resources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pursuit.unimelb.edu.au/articles/how-can-we-make-sure-people-trust-a-covid-19-vaccine-once-we-get-one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observatory.tec.mx/edu-bits-2/sustainable-development-goals-challenge-education-2030agend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2629" y="1709738"/>
            <a:ext cx="9214884" cy="315997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900" b="1"/>
              <a:t>Student name: Ayesha Masood</a:t>
            </a:r>
            <a:endParaRPr lang="en-US" sz="1900" b="1"/>
          </a:p>
          <a:p>
            <a:pPr>
              <a:lnSpc>
                <a:spcPct val="90000"/>
              </a:lnSpc>
              <a:spcBef>
                <a:spcPts val="0"/>
              </a:spcBef>
            </a:pPr>
            <a:endParaRPr lang="en-GB" sz="1900" b="1"/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900" b="1"/>
              <a:t>Student ID number: 2220784</a:t>
            </a:r>
            <a:endParaRPr lang="en-US" sz="1900" b="1"/>
          </a:p>
          <a:p>
            <a:pPr>
              <a:lnSpc>
                <a:spcPct val="90000"/>
              </a:lnSpc>
              <a:spcBef>
                <a:spcPts val="0"/>
              </a:spcBef>
            </a:pPr>
            <a:endParaRPr lang="en-GB" sz="1900" b="1"/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900" b="1"/>
              <a:t>Module: Health, Wellbeing and Sustainable Development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endParaRPr lang="en-GB" sz="1900" b="1"/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900" b="1"/>
              <a:t>Module code: BMHP6030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endParaRPr lang="en-GB" sz="1900" b="1"/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900" b="1"/>
              <a:t>Lecturer: Parese Ahmed</a:t>
            </a:r>
          </a:p>
          <a:p>
            <a:pPr>
              <a:lnSpc>
                <a:spcPct val="90000"/>
              </a:lnSpc>
              <a:spcBef>
                <a:spcPts val="0"/>
              </a:spcBef>
            </a:pPr>
            <a:endParaRPr lang="en-GB" sz="1900" b="1"/>
          </a:p>
          <a:p>
            <a:pPr>
              <a:lnSpc>
                <a:spcPct val="90000"/>
              </a:lnSpc>
              <a:spcBef>
                <a:spcPts val="0"/>
              </a:spcBef>
            </a:pPr>
            <a:r>
              <a:rPr lang="en-GB" sz="1900" b="1"/>
              <a:t>Assignment Title: Component 1:  Presentation </a:t>
            </a:r>
          </a:p>
        </p:txBody>
      </p:sp>
      <p:sp>
        <p:nvSpPr>
          <p:cNvPr id="15" name="Date Placeholder 3">
            <a:extLst>
              <a:ext uri="{FF2B5EF4-FFF2-40B4-BE49-F238E27FC236}">
                <a16:creationId xmlns:a16="http://schemas.microsoft.com/office/drawing/2014/main" id="{A2FBEA03-D153-90E4-1F83-E7C15C6231B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2628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59E84231-2C21-46EB-9D1A-A384FE0B951C}" type="datetime1">
              <a:rPr lang="en-US"/>
              <a:pPr>
                <a:spcAft>
                  <a:spcPts val="600"/>
                </a:spcAft>
              </a:pPr>
              <a:t>10/9/2025</a:t>
            </a:fld>
            <a:endParaRPr lang="en-US"/>
          </a:p>
        </p:txBody>
      </p:sp>
      <p:sp>
        <p:nvSpPr>
          <p:cNvPr id="16" name="Footer Placeholder 4">
            <a:extLst>
              <a:ext uri="{FF2B5EF4-FFF2-40B4-BE49-F238E27FC236}">
                <a16:creationId xmlns:a16="http://schemas.microsoft.com/office/drawing/2014/main" id="{AEA83508-46B0-B7A7-CB7A-0D0A3BD79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67622" y="6356350"/>
            <a:ext cx="4040373" cy="365125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700"/>
              <a:t>
              </a:t>
            </a:r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4E0B9FBB-2C7E-1BCF-7A0C-C81FD4E33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07995" y="6356350"/>
            <a:ext cx="723014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70C12960-6E85-460F-B6E3-5B82CB31AF3D}" type="slidenum">
              <a:rPr lang="en-US" dirty="0"/>
              <a:pPr>
                <a:spcAft>
                  <a:spcPts val="600"/>
                </a:spcAft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Content Placeholder 160">
            <a:extLst>
              <a:ext uri="{FF2B5EF4-FFF2-40B4-BE49-F238E27FC236}">
                <a16:creationId xmlns:a16="http://schemas.microsoft.com/office/drawing/2014/main" id="{0BC1B72C-A82B-E8CF-475D-842AD21603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399" y="1093787"/>
            <a:ext cx="10269416" cy="5258349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dirty="0">
                <a:latin typeface="Arial"/>
                <a:ea typeface="+mn-lt"/>
                <a:cs typeface="+mn-lt"/>
              </a:rPr>
              <a:t>Introduction </a:t>
            </a:r>
            <a:endParaRPr lang="en-GB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Explores links between health, wellbeing &amp; SDG 3 (Good Health &amp; Wellbeing). 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Reviews how UK policy (e.g. NHS Long Term Plan) aligns with UN global goals. 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Introduces key concepts: health, wellbeing, sustainable development. 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Reflects on inequalities in access &amp; outcomes. 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Highlights need for inclusive, joined-up approaches.</a:t>
            </a:r>
            <a:endParaRPr lang="en-GB" dirty="0">
              <a:latin typeface="Arial"/>
            </a:endParaRPr>
          </a:p>
        </p:txBody>
      </p:sp>
      <p:sp>
        <p:nvSpPr>
          <p:cNvPr id="27" name="Date Placeholder 3">
            <a:extLst>
              <a:ext uri="{FF2B5EF4-FFF2-40B4-BE49-F238E27FC236}">
                <a16:creationId xmlns:a16="http://schemas.microsoft.com/office/drawing/2014/main" id="{DD2AB1AC-039B-AF83-19D7-B0ED9CCC5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6D0E3F5F-A2C1-4B90-9A68-AB9FA0413C9B}" type="datetime1">
              <a:pPr>
                <a:spcAft>
                  <a:spcPts val="600"/>
                </a:spcAft>
              </a:pPr>
              <a:t>10/9/2025</a:t>
            </a:fld>
            <a:endParaRPr lang="en-US"/>
          </a:p>
        </p:txBody>
      </p:sp>
      <p:sp>
        <p:nvSpPr>
          <p:cNvPr id="28" name="Footer Placeholder 4">
            <a:extLst>
              <a:ext uri="{FF2B5EF4-FFF2-40B4-BE49-F238E27FC236}">
                <a16:creationId xmlns:a16="http://schemas.microsoft.com/office/drawing/2014/main" id="{442F0535-DC62-12D7-40E4-657C58B4B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29" name="Slide Number Placeholder 5">
            <a:extLst>
              <a:ext uri="{FF2B5EF4-FFF2-40B4-BE49-F238E27FC236}">
                <a16:creationId xmlns:a16="http://schemas.microsoft.com/office/drawing/2014/main" id="{A5FE68F9-E8E8-1086-A1C7-FB3480BD5B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spcAft>
                <a:spcPts val="600"/>
              </a:spcAft>
            </a:pPr>
            <a:fld id="{E30AF5A0-43BB-4336-8627-9123B9144D80}" type="slidenum">
              <a:rPr lang="en-US" dirty="0"/>
              <a:pPr>
                <a:spcAft>
                  <a:spcPts val="600"/>
                </a:spcAft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202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>
            <a:extLst>
              <a:ext uri="{FF2B5EF4-FFF2-40B4-BE49-F238E27FC236}">
                <a16:creationId xmlns:a16="http://schemas.microsoft.com/office/drawing/2014/main" id="{0EBD0C6B-8C30-AFF0-7C95-134EC0F046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80" r="680"/>
          <a:stretch>
            <a:fillRect/>
          </a:stretch>
        </p:blipFill>
        <p:spPr>
          <a:xfrm>
            <a:off x="155554" y="1587"/>
            <a:ext cx="5707973" cy="5771532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  <p:sp>
        <p:nvSpPr>
          <p:cNvPr id="128" name="TextBox 127">
            <a:extLst>
              <a:ext uri="{FF2B5EF4-FFF2-40B4-BE49-F238E27FC236}">
                <a16:creationId xmlns:a16="http://schemas.microsoft.com/office/drawing/2014/main" id="{07043FD4-153B-07B8-CB3B-E75F5A068151}"/>
              </a:ext>
            </a:extLst>
          </p:cNvPr>
          <p:cNvSpPr txBox="1"/>
          <p:nvPr/>
        </p:nvSpPr>
        <p:spPr>
          <a:xfrm>
            <a:off x="-349250" y="6858000"/>
            <a:ext cx="7375525" cy="3175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sp>
        <p:nvSpPr>
          <p:cNvPr id="136" name="Content Placeholder 135">
            <a:extLst>
              <a:ext uri="{FF2B5EF4-FFF2-40B4-BE49-F238E27FC236}">
                <a16:creationId xmlns:a16="http://schemas.microsoft.com/office/drawing/2014/main" id="{1E4B29A5-50AB-6099-6DE8-0BB10304DE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1382" y="195680"/>
            <a:ext cx="6553199" cy="665021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rial"/>
                <a:ea typeface="+mn-lt"/>
                <a:cs typeface="+mn-lt"/>
              </a:rPr>
              <a:t>Key Concepts: Health, Wellbeing &amp; Sustainability 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Health: Physical, mental &amp; social wellbeing (WHO, 1948). 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Wellbeing: Dynamic – shaped by housing, resilience, social ties (Dodge et al., 2012). 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Sustainable Development: Meeting present needs without harming future generations (WCED, 1987). 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SDG 3: Prevention, equity, sustainability in health systems.</a:t>
            </a:r>
            <a:endParaRPr lang="en-GB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81480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Date Placeholder 4">
            <a:extLst>
              <a:ext uri="{FF2B5EF4-FFF2-40B4-BE49-F238E27FC236}">
                <a16:creationId xmlns:a16="http://schemas.microsoft.com/office/drawing/2014/main" id="{AB8E2E68-A12E-3814-6B3A-5F1C88305EB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2628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15E65BB2-CEC6-4F68-99A9-0175A2AED881}" type="datetime1">
              <a:pPr>
                <a:spcAft>
                  <a:spcPts val="600"/>
                </a:spcAft>
              </a:pPr>
              <a:t>10/9/2025</a:t>
            </a:fld>
            <a:endParaRPr lang="en-US"/>
          </a:p>
        </p:txBody>
      </p:sp>
      <p:sp>
        <p:nvSpPr>
          <p:cNvPr id="38" name="Footer Placeholder 5">
            <a:extLst>
              <a:ext uri="{FF2B5EF4-FFF2-40B4-BE49-F238E27FC236}">
                <a16:creationId xmlns:a16="http://schemas.microsoft.com/office/drawing/2014/main" id="{A60D2F2B-BD3F-DBAC-215A-8791C665B9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67622" y="6356350"/>
            <a:ext cx="4040373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40" name="Slide Number Placeholder 6">
            <a:extLst>
              <a:ext uri="{FF2B5EF4-FFF2-40B4-BE49-F238E27FC236}">
                <a16:creationId xmlns:a16="http://schemas.microsoft.com/office/drawing/2014/main" id="{73CEA45A-2C79-2758-A313-FA3B7A67C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07995" y="6356350"/>
            <a:ext cx="72301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70C12960-6E85-460F-B6E3-5B82CB31AF3D}" type="slidenum">
              <a:rPr lang="en-US" dirty="0"/>
              <a:pPr>
                <a:spcAft>
                  <a:spcPts val="600"/>
                </a:spcAft>
              </a:pPr>
              <a:t>4</a:t>
            </a:fld>
            <a:endParaRPr lang="en-US"/>
          </a:p>
        </p:txBody>
      </p:sp>
      <p:graphicFrame>
        <p:nvGraphicFramePr>
          <p:cNvPr id="28" name="Content Placeholder 25">
            <a:extLst>
              <a:ext uri="{FF2B5EF4-FFF2-40B4-BE49-F238E27FC236}">
                <a16:creationId xmlns:a16="http://schemas.microsoft.com/office/drawing/2014/main" id="{EE76DD74-D030-8FB6-4335-83BEAF1B8F5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62157245"/>
              </p:ext>
            </p:extLst>
          </p:nvPr>
        </p:nvGraphicFramePr>
        <p:xfrm>
          <a:off x="4214544" y="987425"/>
          <a:ext cx="7140844" cy="487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649644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3ADA3D-5852-74AC-50AB-099FEB3034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415933"/>
            <a:ext cx="5157061" cy="4644072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 dirty="0"/>
              <a:t>  Biopsychosocial Model</a:t>
            </a:r>
            <a:endParaRPr lang="en-US" dirty="0"/>
          </a:p>
          <a:p>
            <a:r>
              <a:rPr lang="en-US" dirty="0"/>
              <a:t>Considers biological, psychological &amp; social factors (Engel, 1977).</a:t>
            </a:r>
          </a:p>
          <a:p>
            <a:r>
              <a:rPr lang="en-US" dirty="0"/>
              <a:t>Supports holistic, person-</a:t>
            </a:r>
            <a:r>
              <a:rPr lang="en-US" dirty="0" err="1"/>
              <a:t>centred</a:t>
            </a:r>
            <a:r>
              <a:rPr lang="en-US" dirty="0"/>
              <a:t> care (Petroff et al., 2023).</a:t>
            </a:r>
          </a:p>
          <a:p>
            <a:r>
              <a:rPr lang="en-US" dirty="0"/>
              <a:t>Used in multidisciplinary practice.</a:t>
            </a:r>
          </a:p>
          <a:p>
            <a:endParaRPr lang="en-US"/>
          </a:p>
        </p:txBody>
      </p:sp>
      <p:pic>
        <p:nvPicPr>
          <p:cNvPr id="4" name="Picture 3" descr="A diagram of different types of psychological and social&#10;&#10;AI-generated content may be incorrect.">
            <a:extLst>
              <a:ext uri="{FF2B5EF4-FFF2-40B4-BE49-F238E27FC236}">
                <a16:creationId xmlns:a16="http://schemas.microsoft.com/office/drawing/2014/main" id="{5930CB84-24B3-3A70-25E6-0D0E4A3D23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773132" y="2009085"/>
            <a:ext cx="4766387" cy="4050921"/>
          </a:xfrm>
          <a:prstGeom prst="rect">
            <a:avLst/>
          </a:prstGeom>
          <a:noFill/>
        </p:spPr>
      </p:pic>
      <p:sp>
        <p:nvSpPr>
          <p:cNvPr id="11" name="Date Placeholder 4">
            <a:extLst>
              <a:ext uri="{FF2B5EF4-FFF2-40B4-BE49-F238E27FC236}">
                <a16:creationId xmlns:a16="http://schemas.microsoft.com/office/drawing/2014/main" id="{EA2658C1-7250-1963-655C-9D3467FADC9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2628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B9BF7535-6A61-4076-B0F3-4FA4D8B1F77D}" type="datetime1">
              <a:pPr>
                <a:spcAft>
                  <a:spcPts val="600"/>
                </a:spcAft>
              </a:pPr>
              <a:t>10/9/2025</a:t>
            </a:fld>
            <a:endParaRPr lang="en-US"/>
          </a:p>
        </p:txBody>
      </p:sp>
      <p:sp>
        <p:nvSpPr>
          <p:cNvPr id="13" name="Footer Placeholder 5">
            <a:extLst>
              <a:ext uri="{FF2B5EF4-FFF2-40B4-BE49-F238E27FC236}">
                <a16:creationId xmlns:a16="http://schemas.microsoft.com/office/drawing/2014/main" id="{ECE03448-00A8-E0E6-A38C-E078FB0440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67622" y="6356350"/>
            <a:ext cx="4040373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15" name="Slide Number Placeholder 6">
            <a:extLst>
              <a:ext uri="{FF2B5EF4-FFF2-40B4-BE49-F238E27FC236}">
                <a16:creationId xmlns:a16="http://schemas.microsoft.com/office/drawing/2014/main" id="{F08B382B-C474-03D4-E2D7-023930EE7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07995" y="6356350"/>
            <a:ext cx="72301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70C12960-6E85-460F-B6E3-5B82CB31AF3D}" type="slidenum">
              <a:rPr lang="en-US" dirty="0"/>
              <a:pPr>
                <a:spcAft>
                  <a:spcPts val="600"/>
                </a:spcAft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5280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diagram of a group of people&#10;&#10;AI-generated content may be incorrect.">
            <a:extLst>
              <a:ext uri="{FF2B5EF4-FFF2-40B4-BE49-F238E27FC236}">
                <a16:creationId xmlns:a16="http://schemas.microsoft.com/office/drawing/2014/main" id="{005CFE25-E357-AAEF-F1C2-BC0A1D4253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031755" y="1711914"/>
            <a:ext cx="4161778" cy="344005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689D7C6-F6C7-D746-5361-81CCE0E3778E}"/>
              </a:ext>
            </a:extLst>
          </p:cNvPr>
          <p:cNvSpPr txBox="1"/>
          <p:nvPr/>
        </p:nvSpPr>
        <p:spPr>
          <a:xfrm>
            <a:off x="1871663" y="6670083"/>
            <a:ext cx="8448675" cy="162517"/>
          </a:xfrm>
          <a:prstGeom prst="rect">
            <a:avLst/>
          </a:prstGeom>
        </p:spPr>
        <p:txBody>
          <a:bodyPr>
            <a:normAutofit fontScale="25000" lnSpcReduction="20000"/>
          </a:bodyPr>
          <a:lstStyle/>
          <a:p>
            <a:r>
              <a:rPr lang="en-US"/>
              <a:t>ThePhoto by PhotoAuthor is licensed under CCYYSA.</a:t>
            </a:r>
          </a:p>
        </p:txBody>
      </p:sp>
      <p:sp>
        <p:nvSpPr>
          <p:cNvPr id="36" name="Content Placeholder 35">
            <a:extLst>
              <a:ext uri="{FF2B5EF4-FFF2-40B4-BE49-F238E27FC236}">
                <a16:creationId xmlns:a16="http://schemas.microsoft.com/office/drawing/2014/main" id="{3C05CC95-E918-E7A1-783E-BA0116CAE6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399" y="1228900"/>
            <a:ext cx="6966489" cy="542326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latin typeface="Arial"/>
                <a:ea typeface="+mn-lt"/>
                <a:cs typeface="+mn-lt"/>
              </a:rPr>
              <a:t>Ecological Model 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Health shaped by community &amp; environment (Bronfenbrenner, 1979). 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Policies target housing, pollution &amp; green space (Kennedy et al., 2021). </a:t>
            </a:r>
            <a:endParaRPr lang="en-GB" dirty="0">
              <a:latin typeface="Arial"/>
              <a:cs typeface="Arial"/>
            </a:endParaRPr>
          </a:p>
          <a:p>
            <a:endParaRPr lang="en-GB" dirty="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Example: smoking bans, urban planning.</a:t>
            </a:r>
            <a:endParaRPr lang="en-GB" dirty="0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430303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286D7-E914-5EF1-BD5F-BDE8AD5DD8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048720"/>
            <a:ext cx="5016285" cy="696790"/>
          </a:xfrm>
        </p:spPr>
        <p:txBody>
          <a:bodyPr anchor="t">
            <a:normAutofit fontScale="90000"/>
          </a:bodyPr>
          <a:lstStyle/>
          <a:p>
            <a:r>
              <a:rPr lang="en-GB" dirty="0"/>
              <a:t>Well-being Models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6EB2C6-B184-E6E4-3C83-81F9961970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97120"/>
            <a:ext cx="5157061" cy="4062885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GB" sz="1800" b="1" dirty="0">
                <a:latin typeface="Arial"/>
                <a:cs typeface="Arial"/>
              </a:rPr>
              <a:t>Wellbeing models</a:t>
            </a:r>
            <a:r>
              <a:rPr lang="en-GB" sz="1800" dirty="0">
                <a:latin typeface="Arial"/>
                <a:cs typeface="Arial"/>
              </a:rPr>
              <a:t> show different ways of understanding quality of life.</a:t>
            </a:r>
          </a:p>
          <a:p>
            <a:pPr>
              <a:lnSpc>
                <a:spcPct val="110000"/>
              </a:lnSpc>
            </a:pPr>
            <a:r>
              <a:rPr lang="en-GB" sz="1800" b="1" dirty="0">
                <a:latin typeface="Arial"/>
                <a:cs typeface="Arial"/>
              </a:rPr>
              <a:t>Dimensions of wellbeing</a:t>
            </a:r>
            <a:r>
              <a:rPr lang="en-GB" sz="1800" dirty="0">
                <a:latin typeface="Arial"/>
                <a:cs typeface="Arial"/>
              </a:rPr>
              <a:t>: physical, mental, emotional, social, economic, environmental (Dodge et al., 2012; ONS, 2023).</a:t>
            </a:r>
          </a:p>
          <a:p>
            <a:pPr>
              <a:lnSpc>
                <a:spcPct val="110000"/>
              </a:lnSpc>
            </a:pPr>
            <a:r>
              <a:rPr lang="en-GB" sz="1800" b="1" dirty="0">
                <a:latin typeface="Arial"/>
                <a:cs typeface="Arial"/>
              </a:rPr>
              <a:t>Subjective wellbeing</a:t>
            </a:r>
            <a:r>
              <a:rPr lang="en-GB" sz="1800" dirty="0">
                <a:latin typeface="Arial"/>
                <a:cs typeface="Arial"/>
              </a:rPr>
              <a:t>: how people feel about life → happiness, life satisfaction.</a:t>
            </a:r>
          </a:p>
          <a:p>
            <a:pPr>
              <a:lnSpc>
                <a:spcPct val="110000"/>
              </a:lnSpc>
            </a:pPr>
            <a:r>
              <a:rPr lang="en-GB" sz="1800" b="1" dirty="0">
                <a:latin typeface="Arial"/>
                <a:cs typeface="Arial"/>
              </a:rPr>
              <a:t>Objective wellbeing</a:t>
            </a:r>
            <a:r>
              <a:rPr lang="en-GB" sz="1800" dirty="0">
                <a:latin typeface="Arial"/>
                <a:cs typeface="Arial"/>
              </a:rPr>
              <a:t>: living conditions → income, housing, healthcare access.</a:t>
            </a:r>
          </a:p>
          <a:p>
            <a:pPr>
              <a:lnSpc>
                <a:spcPct val="110000"/>
              </a:lnSpc>
            </a:pPr>
            <a:r>
              <a:rPr lang="en-GB" sz="1800" dirty="0">
                <a:latin typeface="Arial"/>
                <a:cs typeface="Arial"/>
              </a:rPr>
              <a:t>Used by policymakers to design services that support both feelings and living standards.</a:t>
            </a:r>
          </a:p>
          <a:p>
            <a:pPr>
              <a:lnSpc>
                <a:spcPct val="110000"/>
              </a:lnSpc>
            </a:pPr>
            <a:endParaRPr lang="en-GB" sz="1400"/>
          </a:p>
        </p:txBody>
      </p:sp>
      <p:pic>
        <p:nvPicPr>
          <p:cNvPr id="4" name="Picture 3" descr="A diagram of a person with text&#10;&#10;AI-generated content may be incorrect.">
            <a:extLst>
              <a:ext uri="{FF2B5EF4-FFF2-40B4-BE49-F238E27FC236}">
                <a16:creationId xmlns:a16="http://schemas.microsoft.com/office/drawing/2014/main" id="{45ED9B2D-4153-C17E-B1C7-8582E9E3EC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67443" y="339409"/>
            <a:ext cx="4651826" cy="4936184"/>
          </a:xfrm>
          <a:prstGeom prst="rect">
            <a:avLst/>
          </a:prstGeom>
          <a:noFill/>
        </p:spPr>
      </p:pic>
      <p:sp>
        <p:nvSpPr>
          <p:cNvPr id="19" name="Date Placeholder 4">
            <a:extLst>
              <a:ext uri="{FF2B5EF4-FFF2-40B4-BE49-F238E27FC236}">
                <a16:creationId xmlns:a16="http://schemas.microsoft.com/office/drawing/2014/main" id="{ABE9555B-F356-2B7E-9966-DCC502EF94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2628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9CC34704-844A-4D3C-AE0C-BDBC59F0CBA5}" type="datetime1">
              <a:pPr>
                <a:spcAft>
                  <a:spcPts val="600"/>
                </a:spcAft>
              </a:pPr>
              <a:t>10/9/2025</a:t>
            </a:fld>
            <a:endParaRPr lang="en-US"/>
          </a:p>
        </p:txBody>
      </p:sp>
      <p:sp>
        <p:nvSpPr>
          <p:cNvPr id="20" name="Footer Placeholder 5">
            <a:extLst>
              <a:ext uri="{FF2B5EF4-FFF2-40B4-BE49-F238E27FC236}">
                <a16:creationId xmlns:a16="http://schemas.microsoft.com/office/drawing/2014/main" id="{06237C24-70DB-0AE3-2DCD-47DF14EC26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67622" y="6356350"/>
            <a:ext cx="4040373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21" name="Slide Number Placeholder 6">
            <a:extLst>
              <a:ext uri="{FF2B5EF4-FFF2-40B4-BE49-F238E27FC236}">
                <a16:creationId xmlns:a16="http://schemas.microsoft.com/office/drawing/2014/main" id="{4F012499-8CF7-C8A4-FDE6-A22F08184D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07995" y="6356350"/>
            <a:ext cx="72301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70C12960-6E85-460F-B6E3-5B82CB31AF3D}" type="slidenum">
              <a:rPr lang="en-US" dirty="0"/>
              <a:pPr>
                <a:spcAft>
                  <a:spcPts val="600"/>
                </a:spcAft>
              </a:pPr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13206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5868F6-299A-A23B-E3AD-54BB9F3045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7223" y="149907"/>
            <a:ext cx="7281582" cy="6699597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Arial"/>
                <a:cs typeface="Arial"/>
              </a:rPr>
              <a:t>Sustainable Development Goals (SDGs)</a:t>
            </a:r>
            <a:endParaRPr lang="en-GB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United Nations created </a:t>
            </a:r>
            <a:r>
              <a:rPr lang="en-GB" b="1" dirty="0">
                <a:latin typeface="Arial"/>
                <a:ea typeface="+mn-lt"/>
                <a:cs typeface="+mn-lt"/>
              </a:rPr>
              <a:t>17 SDGs</a:t>
            </a:r>
            <a:r>
              <a:rPr lang="en-GB" dirty="0">
                <a:latin typeface="Arial"/>
                <a:ea typeface="+mn-lt"/>
                <a:cs typeface="+mn-lt"/>
              </a:rPr>
              <a:t> in 2015 for a fairer, healthier, greener world (UN, 2015).</a:t>
            </a:r>
            <a:endParaRPr lang="en-GB" dirty="0">
              <a:latin typeface="Arial"/>
              <a:cs typeface="Arial"/>
            </a:endParaRPr>
          </a:p>
          <a:p>
            <a:r>
              <a:rPr lang="en-GB" b="1" dirty="0">
                <a:latin typeface="Arial"/>
                <a:ea typeface="+mn-lt"/>
                <a:cs typeface="+mn-lt"/>
              </a:rPr>
              <a:t>Goal 3: Good Health and Wellbeing</a:t>
            </a:r>
            <a:r>
              <a:rPr lang="en-GB" dirty="0">
                <a:latin typeface="Arial"/>
                <a:ea typeface="+mn-lt"/>
                <a:cs typeface="+mn-lt"/>
              </a:rPr>
              <a:t> → ensure healthy lives for all ages.</a:t>
            </a:r>
            <a:endParaRPr lang="en-GB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Linked goals also shape health:</a:t>
            </a:r>
            <a:endParaRPr lang="en-GB">
              <a:latin typeface="Arial"/>
              <a:cs typeface="Arial"/>
            </a:endParaRPr>
          </a:p>
          <a:p>
            <a:pPr marL="493395" lvl="1"/>
            <a:r>
              <a:rPr lang="en-GB" sz="2000" b="1" dirty="0">
                <a:latin typeface="Arial"/>
                <a:ea typeface="+mn-lt"/>
                <a:cs typeface="+mn-lt"/>
              </a:rPr>
              <a:t>Goal 1: No Poverty</a:t>
            </a:r>
            <a:r>
              <a:rPr lang="en-GB" sz="2000" dirty="0">
                <a:latin typeface="Arial"/>
                <a:ea typeface="+mn-lt"/>
                <a:cs typeface="+mn-lt"/>
              </a:rPr>
              <a:t> → poverty reduction improves health.</a:t>
            </a:r>
            <a:endParaRPr lang="en-GB" sz="2000">
              <a:latin typeface="Arial"/>
              <a:cs typeface="Arial"/>
            </a:endParaRPr>
          </a:p>
          <a:p>
            <a:pPr marL="493395" lvl="1"/>
            <a:r>
              <a:rPr lang="en-GB" sz="2000" b="1" dirty="0">
                <a:latin typeface="Arial"/>
                <a:ea typeface="+mn-lt"/>
                <a:cs typeface="+mn-lt"/>
              </a:rPr>
              <a:t>Goal 2: Zero Hunger</a:t>
            </a:r>
            <a:r>
              <a:rPr lang="en-GB" sz="2000" dirty="0">
                <a:latin typeface="Arial"/>
                <a:ea typeface="+mn-lt"/>
                <a:cs typeface="+mn-lt"/>
              </a:rPr>
              <a:t> → food security prevents malnutrition.</a:t>
            </a:r>
            <a:endParaRPr lang="en-GB" sz="2000">
              <a:latin typeface="Arial"/>
              <a:cs typeface="Arial"/>
            </a:endParaRPr>
          </a:p>
          <a:p>
            <a:pPr marL="493395" lvl="1"/>
            <a:r>
              <a:rPr lang="en-GB" sz="2000" b="1" dirty="0">
                <a:latin typeface="Arial"/>
                <a:ea typeface="+mn-lt"/>
                <a:cs typeface="+mn-lt"/>
              </a:rPr>
              <a:t>Goal 4: Quality Education</a:t>
            </a:r>
            <a:r>
              <a:rPr lang="en-GB" sz="2000" dirty="0">
                <a:latin typeface="Arial"/>
                <a:ea typeface="+mn-lt"/>
                <a:cs typeface="+mn-lt"/>
              </a:rPr>
              <a:t> → education improves health choices.</a:t>
            </a:r>
            <a:endParaRPr lang="en-GB" sz="2000">
              <a:latin typeface="Arial"/>
              <a:cs typeface="Arial"/>
            </a:endParaRPr>
          </a:p>
          <a:p>
            <a:pPr marL="493395" lvl="1"/>
            <a:r>
              <a:rPr lang="en-GB" sz="2000" b="1" dirty="0">
                <a:latin typeface="Arial"/>
                <a:ea typeface="+mn-lt"/>
                <a:cs typeface="+mn-lt"/>
              </a:rPr>
              <a:t>Goal 13: Climate Action</a:t>
            </a:r>
            <a:r>
              <a:rPr lang="en-GB" sz="2000" dirty="0">
                <a:latin typeface="Arial"/>
                <a:ea typeface="+mn-lt"/>
                <a:cs typeface="+mn-lt"/>
              </a:rPr>
              <a:t> → tackling climate change protects global health.</a:t>
            </a:r>
            <a:endParaRPr lang="en-GB" sz="2000">
              <a:latin typeface="Arial"/>
              <a:cs typeface="Arial"/>
            </a:endParaRPr>
          </a:p>
          <a:p>
            <a:r>
              <a:rPr lang="en-GB" dirty="0">
                <a:latin typeface="Arial"/>
                <a:ea typeface="+mn-lt"/>
                <a:cs typeface="+mn-lt"/>
              </a:rPr>
              <a:t>Health is connected to progress in all other goals.</a:t>
            </a:r>
            <a:endParaRPr lang="en-GB" dirty="0">
              <a:latin typeface="Arial"/>
            </a:endParaRPr>
          </a:p>
          <a:p>
            <a:endParaRPr lang="en-GB" dirty="0"/>
          </a:p>
        </p:txBody>
      </p:sp>
      <p:pic>
        <p:nvPicPr>
          <p:cNvPr id="5" name="Picture 4" descr="A circular chart with icons&#10;&#10;AI-generated content may be incorrect.">
            <a:extLst>
              <a:ext uri="{FF2B5EF4-FFF2-40B4-BE49-F238E27FC236}">
                <a16:creationId xmlns:a16="http://schemas.microsoft.com/office/drawing/2014/main" id="{3DE32908-0E9B-CE5A-8BFF-F85F690ECC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80" r="680"/>
          <a:stretch>
            <a:fillRect/>
          </a:stretch>
        </p:blipFill>
        <p:spPr>
          <a:xfrm>
            <a:off x="7462360" y="142895"/>
            <a:ext cx="4734200" cy="4852839"/>
          </a:xfrm>
          <a:custGeom>
            <a:avLst/>
            <a:gdLst/>
            <a:ahLst/>
            <a:cxnLst/>
            <a:rect l="l" t="t" r="r" b="b"/>
            <a:pathLst>
              <a:path w="6649908" h="6856413">
                <a:moveTo>
                  <a:pt x="0" y="0"/>
                </a:moveTo>
                <a:lnTo>
                  <a:pt x="6559859" y="0"/>
                </a:lnTo>
                <a:lnTo>
                  <a:pt x="6572145" y="79394"/>
                </a:lnTo>
                <a:cubicBezTo>
                  <a:pt x="6857782" y="2230562"/>
                  <a:pt x="6243159" y="4473353"/>
                  <a:pt x="6528796" y="6624522"/>
                </a:cubicBezTo>
                <a:lnTo>
                  <a:pt x="6564680" y="6856413"/>
                </a:lnTo>
                <a:lnTo>
                  <a:pt x="0" y="6856413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363956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ontent Placeholder 36">
            <a:extLst>
              <a:ext uri="{FF2B5EF4-FFF2-40B4-BE49-F238E27FC236}">
                <a16:creationId xmlns:a16="http://schemas.microsoft.com/office/drawing/2014/main" id="{62E221FA-47D8-7850-0C76-52967BCF4E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144713"/>
            <a:ext cx="5157061" cy="4915292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110000"/>
              </a:lnSpc>
            </a:pPr>
            <a:r>
              <a:rPr lang="en-GB" dirty="0">
                <a:latin typeface="Arial"/>
                <a:cs typeface="Arial"/>
              </a:rPr>
              <a:t>Integration into UK Health &amp; Social Care </a:t>
            </a:r>
          </a:p>
          <a:p>
            <a:pPr>
              <a:lnSpc>
                <a:spcPct val="110000"/>
              </a:lnSpc>
            </a:pPr>
            <a:endParaRPr lang="en-GB" dirty="0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dirty="0">
                <a:latin typeface="Arial"/>
                <a:cs typeface="Arial"/>
              </a:rPr>
              <a:t>SDG 3: Ensure healthy lives &amp; promote wellbeing for all. </a:t>
            </a:r>
          </a:p>
          <a:p>
            <a:pPr>
              <a:lnSpc>
                <a:spcPct val="110000"/>
              </a:lnSpc>
            </a:pPr>
            <a:endParaRPr lang="en-GB" dirty="0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dirty="0">
                <a:latin typeface="Arial"/>
                <a:cs typeface="Arial"/>
              </a:rPr>
              <a:t>NHS Long Term Plan (2019): prevention, sustainability, digital access. </a:t>
            </a:r>
          </a:p>
          <a:p>
            <a:pPr>
              <a:lnSpc>
                <a:spcPct val="110000"/>
              </a:lnSpc>
            </a:pPr>
            <a:endParaRPr lang="en-GB" dirty="0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dirty="0">
                <a:latin typeface="Arial"/>
                <a:cs typeface="Arial"/>
              </a:rPr>
              <a:t>SDGs link health to poverty, education &amp; climate change. </a:t>
            </a:r>
          </a:p>
          <a:p>
            <a:pPr>
              <a:lnSpc>
                <a:spcPct val="110000"/>
              </a:lnSpc>
            </a:pPr>
            <a:endParaRPr lang="en-GB" dirty="0">
              <a:latin typeface="Arial"/>
              <a:cs typeface="Arial"/>
            </a:endParaRPr>
          </a:p>
          <a:p>
            <a:pPr>
              <a:lnSpc>
                <a:spcPct val="110000"/>
              </a:lnSpc>
            </a:pPr>
            <a:r>
              <a:rPr lang="en-GB" dirty="0">
                <a:latin typeface="Arial"/>
                <a:cs typeface="Arial"/>
              </a:rPr>
              <a:t>Examples: Diabetes Prevention Programme, NHS sustainability goals</a:t>
            </a:r>
            <a:r>
              <a:rPr lang="en-GB" dirty="0"/>
              <a:t>.</a:t>
            </a:r>
          </a:p>
        </p:txBody>
      </p:sp>
      <p:pic>
        <p:nvPicPr>
          <p:cNvPr id="9" name="Picture 8" descr="A green square with white text and a heart and a line of pulse&#10;&#10;AI-generated content may be incorrect.">
            <a:extLst>
              <a:ext uri="{FF2B5EF4-FFF2-40B4-BE49-F238E27FC236}">
                <a16:creationId xmlns:a16="http://schemas.microsoft.com/office/drawing/2014/main" id="{C94F9927-762C-8FB6-1B8B-DB4CC2E245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5628" r="1" b="31489"/>
          <a:stretch>
            <a:fillRect/>
          </a:stretch>
        </p:blipFill>
        <p:spPr>
          <a:xfrm>
            <a:off x="6113585" y="1876511"/>
            <a:ext cx="5081954" cy="4183495"/>
          </a:xfrm>
          <a:prstGeom prst="rect">
            <a:avLst/>
          </a:prstGeom>
          <a:noFill/>
        </p:spPr>
      </p:pic>
      <p:sp>
        <p:nvSpPr>
          <p:cNvPr id="51" name="Date Placeholder 4">
            <a:extLst>
              <a:ext uri="{FF2B5EF4-FFF2-40B4-BE49-F238E27FC236}">
                <a16:creationId xmlns:a16="http://schemas.microsoft.com/office/drawing/2014/main" id="{51790460-1669-3F8C-64A2-B60B1CFE368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12628" y="6356350"/>
            <a:ext cx="2743200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1D75D0D4-8E95-4645-809D-836A353EB5AC}" type="datetime1">
              <a:pPr>
                <a:spcAft>
                  <a:spcPts val="600"/>
                </a:spcAft>
              </a:pPr>
              <a:t>10/9/2025</a:t>
            </a:fld>
            <a:endParaRPr lang="en-US"/>
          </a:p>
        </p:txBody>
      </p:sp>
      <p:sp>
        <p:nvSpPr>
          <p:cNvPr id="52" name="Footer Placeholder 5">
            <a:extLst>
              <a:ext uri="{FF2B5EF4-FFF2-40B4-BE49-F238E27FC236}">
                <a16:creationId xmlns:a16="http://schemas.microsoft.com/office/drawing/2014/main" id="{BB4E7D8A-E63B-5C7D-5E54-E6BD1A4ED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767622" y="6356350"/>
            <a:ext cx="4040373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r>
              <a:rPr lang="en-US"/>
              <a:t>
              </a:t>
            </a:r>
          </a:p>
        </p:txBody>
      </p:sp>
      <p:sp>
        <p:nvSpPr>
          <p:cNvPr id="53" name="Slide Number Placeholder 6">
            <a:extLst>
              <a:ext uri="{FF2B5EF4-FFF2-40B4-BE49-F238E27FC236}">
                <a16:creationId xmlns:a16="http://schemas.microsoft.com/office/drawing/2014/main" id="{F7E163BA-434D-AE39-7C7A-245A7B617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807995" y="6356350"/>
            <a:ext cx="723014" cy="365125"/>
          </a:xfrm>
        </p:spPr>
        <p:txBody>
          <a:bodyPr/>
          <a:lstStyle/>
          <a:p>
            <a:pPr>
              <a:spcAft>
                <a:spcPts val="600"/>
              </a:spcAft>
            </a:pPr>
            <a:fld id="{70C12960-6E85-460F-B6E3-5B82CB31AF3D}" type="slidenum">
              <a:rPr lang="en-US" dirty="0"/>
              <a:pPr>
                <a:spcAft>
                  <a:spcPts val="600"/>
                </a:spcAft>
              </a:pPr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838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blue and white logo&#10;&#10;AI-generated content may be incorrect.">
            <a:extLst>
              <a:ext uri="{FF2B5EF4-FFF2-40B4-BE49-F238E27FC236}">
                <a16:creationId xmlns:a16="http://schemas.microsoft.com/office/drawing/2014/main" id="{52C17C52-8471-3D0B-FBBB-55E38EEBA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04671" y="2959971"/>
            <a:ext cx="4954693" cy="297281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6BB736-B1BE-0A69-67A1-0DEBAB6A63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54871" y="-21288"/>
            <a:ext cx="4958862" cy="600599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800" b="1">
                <a:solidFill>
                  <a:schemeClr val="tx2"/>
                </a:solidFill>
                <a:latin typeface="Arial"/>
                <a:cs typeface="Arial"/>
              </a:rPr>
              <a:t>Slide 9 – Policy &amp; Governance</a:t>
            </a:r>
            <a:endParaRPr lang="en-US" sz="1800">
              <a:solidFill>
                <a:schemeClr val="tx2"/>
              </a:solidFill>
              <a:latin typeface="Arial"/>
              <a:cs typeface="Arial"/>
            </a:endParaRPr>
          </a:p>
          <a:p>
            <a:r>
              <a:rPr lang="en-US" sz="1800">
                <a:solidFill>
                  <a:schemeClr val="tx2"/>
                </a:solidFill>
                <a:latin typeface="Arial"/>
                <a:cs typeface="Arial"/>
              </a:rPr>
              <a:t>NHS Long Term Plan → prevention &amp; digital health (NHS England, 2019).</a:t>
            </a:r>
          </a:p>
          <a:p>
            <a:r>
              <a:rPr lang="en-US" sz="1800">
                <a:solidFill>
                  <a:schemeClr val="tx2"/>
                </a:solidFill>
                <a:latin typeface="Arial"/>
                <a:cs typeface="Arial"/>
              </a:rPr>
              <a:t>Health and Care Act → integrated care systems (DHSC, 2022).</a:t>
            </a:r>
          </a:p>
          <a:p>
            <a:r>
              <a:rPr lang="en-US" sz="1800">
                <a:solidFill>
                  <a:schemeClr val="tx2"/>
                </a:solidFill>
                <a:latin typeface="Arial"/>
                <a:cs typeface="Arial"/>
              </a:rPr>
              <a:t>Care Act → wellbeing principle (DHSC, 2014).</a:t>
            </a:r>
          </a:p>
          <a:p>
            <a:r>
              <a:rPr lang="en-US" sz="1800">
                <a:solidFill>
                  <a:schemeClr val="tx2"/>
                </a:solidFill>
                <a:latin typeface="Arial"/>
                <a:cs typeface="Arial"/>
              </a:rPr>
              <a:t>WHO “Health in All Policies” → cross-sector approach (WHO, 2014).</a:t>
            </a:r>
          </a:p>
          <a:p>
            <a:endParaRPr lang="en-US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9340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roup of vials with labels&#10;&#10;AI-generated content may be incorrect.">
            <a:extLst>
              <a:ext uri="{FF2B5EF4-FFF2-40B4-BE49-F238E27FC236}">
                <a16:creationId xmlns:a16="http://schemas.microsoft.com/office/drawing/2014/main" id="{EA5E6C07-349D-7604-0C98-9D2255AD43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566" r="6943" b="-2"/>
          <a:stretch>
            <a:fillRect/>
          </a:stretch>
        </p:blipFill>
        <p:spPr>
          <a:xfrm>
            <a:off x="3136389" y="10"/>
            <a:ext cx="4979304" cy="3401558"/>
          </a:xfrm>
          <a:custGeom>
            <a:avLst/>
            <a:gdLst/>
            <a:ahLst/>
            <a:cxnLst/>
            <a:rect l="l" t="t" r="r" b="b"/>
            <a:pathLst>
              <a:path w="4979304" h="3364992">
                <a:moveTo>
                  <a:pt x="0" y="0"/>
                </a:moveTo>
                <a:lnTo>
                  <a:pt x="4211250" y="0"/>
                </a:lnTo>
                <a:lnTo>
                  <a:pt x="4309461" y="192282"/>
                </a:lnTo>
                <a:cubicBezTo>
                  <a:pt x="4697535" y="1033269"/>
                  <a:pt x="4937593" y="2032690"/>
                  <a:pt x="4974907" y="3110424"/>
                </a:cubicBezTo>
                <a:lnTo>
                  <a:pt x="4979304" y="3364992"/>
                </a:lnTo>
                <a:lnTo>
                  <a:pt x="800592" y="3364992"/>
                </a:lnTo>
                <a:lnTo>
                  <a:pt x="797493" y="3185579"/>
                </a:lnTo>
                <a:cubicBezTo>
                  <a:pt x="756786" y="2009870"/>
                  <a:pt x="474799" y="927359"/>
                  <a:pt x="22579" y="42066"/>
                </a:cubicBezTo>
                <a:close/>
              </a:path>
            </a:pathLst>
          </a:custGeom>
        </p:spPr>
      </p:pic>
      <p:pic>
        <p:nvPicPr>
          <p:cNvPr id="8" name="Picture 7" descr="Our green plan - St George's University Hospitals NHS Foundation Trust">
            <a:extLst>
              <a:ext uri="{FF2B5EF4-FFF2-40B4-BE49-F238E27FC236}">
                <a16:creationId xmlns:a16="http://schemas.microsoft.com/office/drawing/2014/main" id="{24871810-131F-BA0D-57BC-5A42B6F32FF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5655" r="21165" b="2"/>
          <a:stretch>
            <a:fillRect/>
          </a:stretch>
        </p:blipFill>
        <p:spPr>
          <a:xfrm>
            <a:off x="7381690" y="3456433"/>
            <a:ext cx="4810310" cy="3401568"/>
          </a:xfrm>
          <a:custGeom>
            <a:avLst/>
            <a:gdLst/>
            <a:ahLst/>
            <a:cxnLst/>
            <a:rect l="l" t="t" r="r" b="b"/>
            <a:pathLst>
              <a:path w="4810310" h="3401568">
                <a:moveTo>
                  <a:pt x="781270" y="0"/>
                </a:moveTo>
                <a:lnTo>
                  <a:pt x="4810310" y="0"/>
                </a:lnTo>
                <a:lnTo>
                  <a:pt x="4810310" y="3401568"/>
                </a:lnTo>
                <a:lnTo>
                  <a:pt x="0" y="3401568"/>
                </a:lnTo>
                <a:lnTo>
                  <a:pt x="1963" y="3397912"/>
                </a:lnTo>
                <a:cubicBezTo>
                  <a:pt x="454182" y="2512619"/>
                  <a:pt x="736170" y="1430108"/>
                  <a:pt x="776876" y="254399"/>
                </a:cubicBezTo>
                <a:close/>
              </a:path>
            </a:pathLst>
          </a:custGeom>
        </p:spPr>
      </p:pic>
      <p:pic>
        <p:nvPicPr>
          <p:cNvPr id="9" name="Picture 8" descr="Making Every Contact Count (MECC) - Innovative Health">
            <a:extLst>
              <a:ext uri="{FF2B5EF4-FFF2-40B4-BE49-F238E27FC236}">
                <a16:creationId xmlns:a16="http://schemas.microsoft.com/office/drawing/2014/main" id="{8CBFD806-D6CD-9277-29DD-556AC7E22AFC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2" b="9727"/>
          <a:stretch>
            <a:fillRect/>
          </a:stretch>
        </p:blipFill>
        <p:spPr>
          <a:xfrm>
            <a:off x="3189428" y="3456432"/>
            <a:ext cx="4925479" cy="3401568"/>
          </a:xfrm>
          <a:custGeom>
            <a:avLst/>
            <a:gdLst/>
            <a:ahLst/>
            <a:cxnLst/>
            <a:rect l="l" t="t" r="r" b="b"/>
            <a:pathLst>
              <a:path w="4925479" h="3364992">
                <a:moveTo>
                  <a:pt x="749362" y="0"/>
                </a:moveTo>
                <a:lnTo>
                  <a:pt x="4925479" y="0"/>
                </a:lnTo>
                <a:lnTo>
                  <a:pt x="4921868" y="209033"/>
                </a:lnTo>
                <a:cubicBezTo>
                  <a:pt x="4884554" y="1286766"/>
                  <a:pt x="4644496" y="2286187"/>
                  <a:pt x="4256422" y="3127175"/>
                </a:cubicBezTo>
                <a:lnTo>
                  <a:pt x="4134952" y="3364992"/>
                </a:lnTo>
                <a:lnTo>
                  <a:pt x="0" y="3364992"/>
                </a:lnTo>
                <a:lnTo>
                  <a:pt x="79008" y="3202330"/>
                </a:lnTo>
                <a:cubicBezTo>
                  <a:pt x="467082" y="2361343"/>
                  <a:pt x="707140" y="1361922"/>
                  <a:pt x="744454" y="284189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85F76-3F81-9E52-E4CD-C60EC814DC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821" y="1250039"/>
            <a:ext cx="2762385" cy="5189040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r>
              <a:rPr lang="en-US" sz="1700" b="1"/>
              <a:t>Slide 10 – Case Studies &amp; Campaigns</a:t>
            </a:r>
            <a:endParaRPr lang="en-US" sz="1700"/>
          </a:p>
          <a:p>
            <a:r>
              <a:rPr lang="en-US" sz="1700" b="1"/>
              <a:t>MECC</a:t>
            </a:r>
            <a:r>
              <a:rPr lang="en-US" sz="1700"/>
              <a:t> → behaviour change in everyday care (Innovative Health, 2019).</a:t>
            </a:r>
          </a:p>
          <a:p>
            <a:r>
              <a:rPr lang="en-US" sz="1700" b="1"/>
              <a:t>Change4Life</a:t>
            </a:r>
            <a:r>
              <a:rPr lang="en-US" sz="1700"/>
              <a:t> → family lifestyle campaign (Public Health England, 2018).</a:t>
            </a:r>
          </a:p>
          <a:p>
            <a:r>
              <a:rPr lang="en-US" sz="1700" b="1"/>
              <a:t>Greener NHS</a:t>
            </a:r>
            <a:r>
              <a:rPr lang="en-US" sz="1700"/>
              <a:t> → sustainability plan (NHS, 2024).</a:t>
            </a:r>
          </a:p>
          <a:p>
            <a:r>
              <a:rPr lang="en-US" sz="1700" b="1"/>
              <a:t>COVID-19 vaccines</a:t>
            </a:r>
            <a:r>
              <a:rPr lang="en-US" sz="1700"/>
              <a:t> → equity focus (Open Gov, 2023).</a:t>
            </a:r>
          </a:p>
          <a:p>
            <a:endParaRPr lang="en-US" sz="1700"/>
          </a:p>
        </p:txBody>
      </p:sp>
      <p:pic>
        <p:nvPicPr>
          <p:cNvPr id="4" name="Picture 3" descr="Change 4 Life Critique — Coastal Therapies">
            <a:extLst>
              <a:ext uri="{FF2B5EF4-FFF2-40B4-BE49-F238E27FC236}">
                <a16:creationId xmlns:a16="http://schemas.microsoft.com/office/drawing/2014/main" id="{8EF0F71D-8ABD-52E0-9882-12CBABBB89A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21" r="3" b="3"/>
          <a:stretch>
            <a:fillRect/>
          </a:stretch>
        </p:blipFill>
        <p:spPr>
          <a:xfrm>
            <a:off x="7404372" y="10"/>
            <a:ext cx="4787628" cy="3401558"/>
          </a:xfrm>
          <a:custGeom>
            <a:avLst/>
            <a:gdLst/>
            <a:ahLst/>
            <a:cxnLst/>
            <a:rect l="l" t="t" r="r" b="b"/>
            <a:pathLst>
              <a:path w="4787628" h="3401568">
                <a:moveTo>
                  <a:pt x="0" y="0"/>
                </a:moveTo>
                <a:lnTo>
                  <a:pt x="4787628" y="0"/>
                </a:lnTo>
                <a:lnTo>
                  <a:pt x="4787628" y="3401568"/>
                </a:lnTo>
                <a:lnTo>
                  <a:pt x="762748" y="3401568"/>
                </a:lnTo>
                <a:lnTo>
                  <a:pt x="751436" y="2963954"/>
                </a:lnTo>
                <a:cubicBezTo>
                  <a:pt x="698408" y="1942163"/>
                  <a:pt x="463174" y="995044"/>
                  <a:pt x="93264" y="192283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408964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B1A5C3-88CE-6224-21B0-2C9248FCEA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2047" y="396436"/>
            <a:ext cx="11035552" cy="615051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/>
              <a:t>Case Study: COVID-19 (Evaluation)</a:t>
            </a:r>
            <a:endParaRPr lang="en-GB" dirty="0"/>
          </a:p>
          <a:p>
            <a:r>
              <a:rPr lang="en-GB" b="1">
                <a:ea typeface="+mn-lt"/>
                <a:cs typeface="+mn-lt"/>
              </a:rPr>
              <a:t>Global crisis</a:t>
            </a:r>
            <a:r>
              <a:rPr lang="en-GB">
                <a:ea typeface="+mn-lt"/>
                <a:cs typeface="+mn-lt"/>
              </a:rPr>
              <a:t> → tested health, wellbeing, and sustainability systems.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Strengths</a:t>
            </a:r>
            <a:r>
              <a:rPr lang="en-GB">
                <a:ea typeface="+mn-lt"/>
                <a:cs typeface="+mn-lt"/>
              </a:rPr>
              <a:t>:</a:t>
            </a:r>
            <a:endParaRPr lang="en-GB"/>
          </a:p>
          <a:p>
            <a:pPr marL="493395" lvl="1"/>
            <a:r>
              <a:rPr lang="en-GB">
                <a:ea typeface="+mn-lt"/>
                <a:cs typeface="+mn-lt"/>
              </a:rPr>
              <a:t>Fast development &amp; delivery of vaccines (Open Government Partnership, 2023).</a:t>
            </a:r>
            <a:endParaRPr lang="en-GB"/>
          </a:p>
          <a:p>
            <a:pPr marL="493395" lvl="1"/>
            <a:r>
              <a:rPr lang="en-GB">
                <a:ea typeface="+mn-lt"/>
                <a:cs typeface="+mn-lt"/>
              </a:rPr>
              <a:t>Community outreach clinics improved access in deprived areas.</a:t>
            </a:r>
            <a:endParaRPr lang="en-GB"/>
          </a:p>
          <a:p>
            <a:pPr marL="493395" lvl="1"/>
            <a:r>
              <a:rPr lang="en-GB">
                <a:ea typeface="+mn-lt"/>
                <a:cs typeface="+mn-lt"/>
              </a:rPr>
              <a:t>Use of digital tools for appointments &amp; information sharing.</a:t>
            </a:r>
            <a:endParaRPr lang="en-GB"/>
          </a:p>
          <a:p>
            <a:r>
              <a:rPr lang="en-GB" b="1">
                <a:ea typeface="+mn-lt"/>
                <a:cs typeface="+mn-lt"/>
              </a:rPr>
              <a:t>Weaknesses</a:t>
            </a:r>
            <a:r>
              <a:rPr lang="en-GB">
                <a:ea typeface="+mn-lt"/>
                <a:cs typeface="+mn-lt"/>
              </a:rPr>
              <a:t>:</a:t>
            </a:r>
            <a:endParaRPr lang="en-GB"/>
          </a:p>
          <a:p>
            <a:pPr marL="493395" lvl="1"/>
            <a:r>
              <a:rPr lang="en-GB" dirty="0">
                <a:ea typeface="+mn-lt"/>
                <a:cs typeface="+mn-lt"/>
              </a:rPr>
              <a:t>Inequalities – higher death rates in Black and South Asian groups (Public Health England, 2020).</a:t>
            </a:r>
            <a:endParaRPr lang="en-GB" dirty="0"/>
          </a:p>
          <a:p>
            <a:pPr marL="493395" lvl="1"/>
            <a:r>
              <a:rPr lang="en-GB" dirty="0">
                <a:ea typeface="+mn-lt"/>
                <a:cs typeface="+mn-lt"/>
              </a:rPr>
              <a:t>Digital exclusion limited access for some communities.</a:t>
            </a:r>
            <a:endParaRPr lang="en-GB" dirty="0"/>
          </a:p>
          <a:p>
            <a:pPr marL="493395" lvl="1"/>
            <a:r>
              <a:rPr lang="en-GB" dirty="0">
                <a:ea typeface="+mn-lt"/>
                <a:cs typeface="+mn-lt"/>
              </a:rPr>
              <a:t>Mental health worsened due to lockdowns and isolation (ONS, 2021).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Learning</a:t>
            </a:r>
            <a:r>
              <a:rPr lang="en-GB" dirty="0">
                <a:ea typeface="+mn-lt"/>
                <a:cs typeface="+mn-lt"/>
              </a:rPr>
              <a:t>: importance of prevention, fairness, communication, and addressing social determinants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71140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DA4EE4E-5ECA-3852-CAB7-2A1E55DEBC6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476" t="9091" r="16426" b="-1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graphicFrame>
        <p:nvGraphicFramePr>
          <p:cNvPr id="21" name="Content Placeholder 2">
            <a:extLst>
              <a:ext uri="{FF2B5EF4-FFF2-40B4-BE49-F238E27FC236}">
                <a16:creationId xmlns:a16="http://schemas.microsoft.com/office/drawing/2014/main" id="{0E329BF6-2A34-516E-5E20-B65106FA3B0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1877721"/>
              </p:ext>
            </p:extLst>
          </p:nvPr>
        </p:nvGraphicFramePr>
        <p:xfrm>
          <a:off x="914400" y="2559050"/>
          <a:ext cx="10363200" cy="3382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7124715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NHS England » Core20PLUS5 (adults) – an approach to reducing healthcare ...">
            <a:extLst>
              <a:ext uri="{FF2B5EF4-FFF2-40B4-BE49-F238E27FC236}">
                <a16:creationId xmlns:a16="http://schemas.microsoft.com/office/drawing/2014/main" id="{CF8104A4-153F-6DCC-A9E4-406F94CA60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182" y="2000490"/>
            <a:ext cx="4777381" cy="2687276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F67DEC-2341-346E-DC54-BDBE1B167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65810" y="680002"/>
            <a:ext cx="5458838" cy="53419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600" b="1" dirty="0"/>
              <a:t> Policies to Reduce Inequalities</a:t>
            </a:r>
            <a:endParaRPr lang="en-GB" sz="2600" dirty="0"/>
          </a:p>
          <a:p>
            <a:r>
              <a:rPr lang="en-GB" sz="2600" b="1" dirty="0">
                <a:ea typeface="+mn-lt"/>
                <a:cs typeface="+mn-lt"/>
              </a:rPr>
              <a:t>Core20PLUS5</a:t>
            </a:r>
            <a:r>
              <a:rPr lang="en-GB" sz="2600" dirty="0">
                <a:ea typeface="+mn-lt"/>
                <a:cs typeface="+mn-lt"/>
              </a:rPr>
              <a:t> → NHS framework for inequality reduction (NHS England, 2021).</a:t>
            </a:r>
            <a:endParaRPr lang="en-GB" sz="2600" dirty="0"/>
          </a:p>
          <a:p>
            <a:r>
              <a:rPr lang="en-GB" sz="2600" dirty="0">
                <a:ea typeface="+mn-lt"/>
                <a:cs typeface="+mn-lt"/>
              </a:rPr>
              <a:t>Digital inclusion → free data &amp; training (NICE, 2025).</a:t>
            </a:r>
            <a:endParaRPr lang="en-GB" sz="2600" dirty="0"/>
          </a:p>
          <a:p>
            <a:r>
              <a:rPr lang="en-GB" sz="2600" dirty="0">
                <a:ea typeface="+mn-lt"/>
                <a:cs typeface="+mn-lt"/>
              </a:rPr>
              <a:t>Solutions: cultural sensitivity, hybrid services, social support (Eden, 2022).</a:t>
            </a:r>
            <a:endParaRPr lang="en-GB" sz="2600" dirty="0"/>
          </a:p>
          <a:p>
            <a:endParaRPr lang="en-GB" sz="2600"/>
          </a:p>
        </p:txBody>
      </p:sp>
    </p:spTree>
    <p:extLst>
      <p:ext uri="{BB962C8B-B14F-4D97-AF65-F5344CB8AC3E}">
        <p14:creationId xmlns:p14="http://schemas.microsoft.com/office/powerpoint/2010/main" val="5323353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F7EE0-DF80-A437-ED6E-1D081C1154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0635" y="127748"/>
            <a:ext cx="4043082" cy="716923"/>
          </a:xfrm>
        </p:spPr>
        <p:txBody>
          <a:bodyPr>
            <a:normAutofit fontScale="90000"/>
          </a:bodyPr>
          <a:lstStyle/>
          <a:p>
            <a:r>
              <a:rPr lang="en-GB" dirty="0"/>
              <a:t>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8D1EF-472B-9C27-9D98-747BE4235A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4458" y="844670"/>
            <a:ext cx="11013141" cy="584795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ea typeface="+mn-lt"/>
                <a:cs typeface="+mn-lt"/>
              </a:rPr>
              <a:t>Strengthen prevention</a:t>
            </a:r>
            <a:r>
              <a:rPr lang="en-GB" dirty="0">
                <a:ea typeface="+mn-lt"/>
                <a:cs typeface="+mn-lt"/>
              </a:rPr>
              <a:t> → expand early health promotion &amp; lifestyle programmes (Public Health England, 2018).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Promote holistic care</a:t>
            </a:r>
            <a:r>
              <a:rPr lang="en-GB" dirty="0">
                <a:ea typeface="+mn-lt"/>
                <a:cs typeface="+mn-lt"/>
              </a:rPr>
              <a:t> → apply models like the Biopsychosocial approach across services (Engel, 1977).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Address inequalities</a:t>
            </a:r>
            <a:r>
              <a:rPr lang="en-GB" dirty="0">
                <a:ea typeface="+mn-lt"/>
                <a:cs typeface="+mn-lt"/>
              </a:rPr>
              <a:t> → expand Core20PLUS5 and tackle digital exclusion (NHS England, 2021; NICE, 2025).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Embed sustainability</a:t>
            </a:r>
            <a:r>
              <a:rPr lang="en-GB" dirty="0">
                <a:ea typeface="+mn-lt"/>
                <a:cs typeface="+mn-lt"/>
              </a:rPr>
              <a:t> → grow the Greener NHS plan and link to SDGs (NHS, 2024; UN, 2015).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Improve communication</a:t>
            </a:r>
            <a:r>
              <a:rPr lang="en-GB" dirty="0">
                <a:ea typeface="+mn-lt"/>
                <a:cs typeface="+mn-lt"/>
              </a:rPr>
              <a:t> → use Health Belief Model strategies to boost public trust (Rosenstock, 1974).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Learn from COVID-19</a:t>
            </a:r>
            <a:r>
              <a:rPr lang="en-GB" dirty="0">
                <a:ea typeface="+mn-lt"/>
                <a:cs typeface="+mn-lt"/>
              </a:rPr>
              <a:t> → keep community outreach but reduce inequalities and support mental health (Public Health England, 2020).</a:t>
            </a:r>
            <a:endParaRPr lang="en-GB" dirty="0"/>
          </a:p>
          <a:p>
            <a:r>
              <a:rPr lang="en-GB" b="1" dirty="0">
                <a:ea typeface="+mn-lt"/>
                <a:cs typeface="+mn-lt"/>
              </a:rPr>
              <a:t>Joined-up working</a:t>
            </a:r>
            <a:r>
              <a:rPr lang="en-GB" dirty="0">
                <a:ea typeface="+mn-lt"/>
                <a:cs typeface="+mn-lt"/>
              </a:rPr>
              <a:t> → health, social care, education, and housing must continue integrating (DHSC, 2022).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506116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F6F2D-6FFB-0ADF-15FA-CF9BFD8199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35905" y="268998"/>
            <a:ext cx="4674176" cy="587160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1700" b="1"/>
              <a:t>Slide 13 – Conclusion</a:t>
            </a:r>
            <a:endParaRPr lang="en-US" sz="1700"/>
          </a:p>
          <a:p>
            <a:r>
              <a:rPr lang="en-US" sz="1700"/>
              <a:t>Health, wellbeing &amp; sustainability are interconnected.</a:t>
            </a:r>
          </a:p>
          <a:p>
            <a:r>
              <a:rPr lang="en-US" sz="1700"/>
              <a:t>Theories (BPS, ecological, HBM) guide integrated care.</a:t>
            </a:r>
          </a:p>
          <a:p>
            <a:r>
              <a:rPr lang="en-US" sz="1700"/>
              <a:t>Policies embed prevention &amp; equity (NHS England, 2019; WHO, 2014).</a:t>
            </a:r>
          </a:p>
          <a:p>
            <a:r>
              <a:rPr lang="en-US" sz="1700"/>
              <a:t>Gaps remain → inequalities, digital exclusion, funding pressures (Marmot, 2020).</a:t>
            </a:r>
          </a:p>
          <a:p>
            <a:r>
              <a:rPr lang="en-US" sz="1700"/>
              <a:t>Future: inclusive, sustainable, joined-up care.</a:t>
            </a:r>
          </a:p>
          <a:p>
            <a:endParaRPr lang="en-US" sz="170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BBC7731-B4ED-EE5E-0991-85CCE8E2ED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689" r="4236" b="-4"/>
          <a:stretch>
            <a:fillRect/>
          </a:stretch>
        </p:blipFill>
        <p:spPr>
          <a:xfrm>
            <a:off x="6538366" y="1383738"/>
            <a:ext cx="4929098" cy="475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6551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FB654B-26FC-B75C-EEF1-833F6F2061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4641" y="211978"/>
            <a:ext cx="11893923" cy="6502867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0" indent="0">
              <a:buNone/>
            </a:pPr>
            <a:r>
              <a:rPr lang="en-GB" b="1" dirty="0"/>
              <a:t>References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Bronfenbrenner, U. (1979) </a:t>
            </a:r>
            <a:r>
              <a:rPr lang="en-GB" i="1" dirty="0">
                <a:ea typeface="+mn-lt"/>
                <a:cs typeface="+mn-lt"/>
              </a:rPr>
              <a:t>The ecology of human development: Experiments by nature and design</a:t>
            </a:r>
            <a:r>
              <a:rPr lang="en-GB" dirty="0">
                <a:ea typeface="+mn-lt"/>
                <a:cs typeface="+mn-lt"/>
              </a:rPr>
              <a:t>. Cambridge, MA: Harvard University Press.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Department of Health and Social Care (DHSC) (2014) </a:t>
            </a:r>
            <a:r>
              <a:rPr lang="en-GB" i="1" dirty="0">
                <a:ea typeface="+mn-lt"/>
                <a:cs typeface="+mn-lt"/>
              </a:rPr>
              <a:t>Care Act 2014</a:t>
            </a:r>
            <a:r>
              <a:rPr lang="en-GB" dirty="0">
                <a:ea typeface="+mn-lt"/>
                <a:cs typeface="+mn-lt"/>
              </a:rPr>
              <a:t>. London: The Stationery Office.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Department of Health and Social Care (DHSC) (2022) </a:t>
            </a:r>
            <a:r>
              <a:rPr lang="en-GB" i="1" dirty="0">
                <a:ea typeface="+mn-lt"/>
                <a:cs typeface="+mn-lt"/>
              </a:rPr>
              <a:t>Health and Care Act 2022</a:t>
            </a:r>
            <a:r>
              <a:rPr lang="en-GB" dirty="0">
                <a:ea typeface="+mn-lt"/>
                <a:cs typeface="+mn-lt"/>
              </a:rPr>
              <a:t>. London: The Stationery Office.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Dodge, R., Daly, A.P., Huyton, J. and Sanders, L.D. (2012) ‘The challenge of defining wellbeing’, </a:t>
            </a:r>
            <a:r>
              <a:rPr lang="en-GB" i="1" dirty="0">
                <a:ea typeface="+mn-lt"/>
                <a:cs typeface="+mn-lt"/>
              </a:rPr>
              <a:t>International Journal of Wellbeing</a:t>
            </a:r>
            <a:r>
              <a:rPr lang="en-GB" dirty="0">
                <a:ea typeface="+mn-lt"/>
                <a:cs typeface="+mn-lt"/>
              </a:rPr>
              <a:t>, 2(3), pp. 222–235.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Engel, G.L. (1977) ‘The need for a new medical model: A challenge for biomedicine’, </a:t>
            </a:r>
            <a:r>
              <a:rPr lang="en-GB" i="1" dirty="0">
                <a:ea typeface="+mn-lt"/>
                <a:cs typeface="+mn-lt"/>
              </a:rPr>
              <a:t>Science</a:t>
            </a:r>
            <a:r>
              <a:rPr lang="en-GB" dirty="0">
                <a:ea typeface="+mn-lt"/>
                <a:cs typeface="+mn-lt"/>
              </a:rPr>
              <a:t>, 196(4286), pp. 129–136.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Green, E.C., Murphy, E. and Gryboski, K. (2020) </a:t>
            </a:r>
            <a:r>
              <a:rPr lang="en-GB" i="1" dirty="0">
                <a:ea typeface="+mn-lt"/>
                <a:cs typeface="+mn-lt"/>
              </a:rPr>
              <a:t>The health belief model</a:t>
            </a:r>
            <a:r>
              <a:rPr lang="en-GB" dirty="0">
                <a:ea typeface="+mn-lt"/>
                <a:cs typeface="+mn-lt"/>
              </a:rPr>
              <a:t>. Washington, DC: Population Reference Bureau.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Innovative Health (2019) </a:t>
            </a:r>
            <a:r>
              <a:rPr lang="en-GB" i="1" dirty="0">
                <a:ea typeface="+mn-lt"/>
                <a:cs typeface="+mn-lt"/>
              </a:rPr>
              <a:t>Making Every Contact Count</a:t>
            </a:r>
            <a:r>
              <a:rPr lang="en-GB" dirty="0">
                <a:ea typeface="+mn-lt"/>
                <a:cs typeface="+mn-lt"/>
              </a:rPr>
              <a:t>. London: Innovative Health.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Kennedy, R., Kearney, J. and Fletcher, J. (2021) ‘Applying ecological models to health promotion’, </a:t>
            </a:r>
            <a:r>
              <a:rPr lang="en-GB" i="1" dirty="0">
                <a:ea typeface="+mn-lt"/>
                <a:cs typeface="+mn-lt"/>
              </a:rPr>
              <a:t>Journal of Public Health</a:t>
            </a:r>
            <a:r>
              <a:rPr lang="en-GB" dirty="0">
                <a:ea typeface="+mn-lt"/>
                <a:cs typeface="+mn-lt"/>
              </a:rPr>
              <a:t>, 43(2), pp. 219–226.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Marmot, M. (2010) </a:t>
            </a:r>
            <a:r>
              <a:rPr lang="en-GB" i="1" dirty="0">
                <a:ea typeface="+mn-lt"/>
                <a:cs typeface="+mn-lt"/>
              </a:rPr>
              <a:t>Fair society, healthy lives: The Marmot Review</a:t>
            </a:r>
            <a:r>
              <a:rPr lang="en-GB" dirty="0">
                <a:ea typeface="+mn-lt"/>
                <a:cs typeface="+mn-lt"/>
              </a:rPr>
              <a:t>. London: The Marmot Review.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Marmot, M. (2020) </a:t>
            </a:r>
            <a:r>
              <a:rPr lang="en-GB" i="1" dirty="0">
                <a:ea typeface="+mn-lt"/>
                <a:cs typeface="+mn-lt"/>
              </a:rPr>
              <a:t>Health equity in England: The Marmot Review 10 years on</a:t>
            </a:r>
            <a:r>
              <a:rPr lang="en-GB" dirty="0">
                <a:ea typeface="+mn-lt"/>
                <a:cs typeface="+mn-lt"/>
              </a:rPr>
              <a:t>. London: Institute of Health Equity.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NHS England (2019) </a:t>
            </a:r>
            <a:r>
              <a:rPr lang="en-GB" i="1" dirty="0">
                <a:ea typeface="+mn-lt"/>
                <a:cs typeface="+mn-lt"/>
              </a:rPr>
              <a:t>The NHS Long Term Plan</a:t>
            </a:r>
            <a:r>
              <a:rPr lang="en-GB" dirty="0">
                <a:ea typeface="+mn-lt"/>
                <a:cs typeface="+mn-lt"/>
              </a:rPr>
              <a:t>. London: NHS England.</a:t>
            </a:r>
            <a:endParaRPr lang="en-GB" dirty="0"/>
          </a:p>
          <a:p>
            <a:r>
              <a:rPr lang="en-GB" dirty="0">
                <a:ea typeface="+mn-lt"/>
                <a:cs typeface="+mn-lt"/>
              </a:rPr>
              <a:t>NHS England (2021) </a:t>
            </a:r>
            <a:r>
              <a:rPr lang="en-GB" i="1" dirty="0">
                <a:ea typeface="+mn-lt"/>
                <a:cs typeface="+mn-lt"/>
              </a:rPr>
              <a:t>Core20PLUS5 approach to reducing healthcare inequalities</a:t>
            </a:r>
            <a:r>
              <a:rPr lang="en-GB" dirty="0">
                <a:ea typeface="+mn-lt"/>
                <a:cs typeface="+mn-lt"/>
              </a:rPr>
              <a:t>. London: NHS England.</a:t>
            </a:r>
            <a:endParaRPr lang="en-GB" dirty="0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34612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E2DEEF-729B-21A9-6065-B210F9B867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2" y="125779"/>
            <a:ext cx="12051322" cy="6719399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GB">
                <a:ea typeface="+mn-lt"/>
                <a:cs typeface="+mn-lt"/>
              </a:rPr>
              <a:t>NHS (2024) </a:t>
            </a:r>
            <a:r>
              <a:rPr lang="en-GB" i="1">
                <a:ea typeface="+mn-lt"/>
                <a:cs typeface="+mn-lt"/>
              </a:rPr>
              <a:t>Greener NHS report</a:t>
            </a:r>
            <a:r>
              <a:rPr lang="en-GB">
                <a:ea typeface="+mn-lt"/>
                <a:cs typeface="+mn-lt"/>
              </a:rPr>
              <a:t>. London: NHS.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NICE (2025) </a:t>
            </a:r>
            <a:r>
              <a:rPr lang="en-GB" i="1">
                <a:ea typeface="+mn-lt"/>
                <a:cs typeface="+mn-lt"/>
              </a:rPr>
              <a:t>Digital inclusion and health inequalities</a:t>
            </a:r>
            <a:r>
              <a:rPr lang="en-GB">
                <a:ea typeface="+mn-lt"/>
                <a:cs typeface="+mn-lt"/>
              </a:rPr>
              <a:t>. London: NICE.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Open Government Partnership (2023) </a:t>
            </a:r>
            <a:r>
              <a:rPr lang="en-GB" i="1">
                <a:ea typeface="+mn-lt"/>
                <a:cs typeface="+mn-lt"/>
              </a:rPr>
              <a:t>COVID-19 vaccine equity initiatives</a:t>
            </a:r>
            <a:r>
              <a:rPr lang="en-GB">
                <a:ea typeface="+mn-lt"/>
                <a:cs typeface="+mn-lt"/>
              </a:rPr>
              <a:t>. London: OGP.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Public Health England (2018) </a:t>
            </a:r>
            <a:r>
              <a:rPr lang="en-GB" i="1">
                <a:ea typeface="+mn-lt"/>
                <a:cs typeface="+mn-lt"/>
              </a:rPr>
              <a:t>Change4Life campaign</a:t>
            </a:r>
            <a:r>
              <a:rPr lang="en-GB">
                <a:ea typeface="+mn-lt"/>
                <a:cs typeface="+mn-lt"/>
              </a:rPr>
              <a:t>. London: PHE.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Public Health England (2020) </a:t>
            </a:r>
            <a:r>
              <a:rPr lang="en-GB" i="1">
                <a:ea typeface="+mn-lt"/>
                <a:cs typeface="+mn-lt"/>
              </a:rPr>
              <a:t>Disparities in the risk and outcomes of COVID-19</a:t>
            </a:r>
            <a:r>
              <a:rPr lang="en-GB">
                <a:ea typeface="+mn-lt"/>
                <a:cs typeface="+mn-lt"/>
              </a:rPr>
              <a:t>. London: PHE.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Rosenstock, I.M. (1974) ‘The Health Belief Model and preventive health behaviour’, </a:t>
            </a:r>
            <a:r>
              <a:rPr lang="en-GB" i="1">
                <a:ea typeface="+mn-lt"/>
                <a:cs typeface="+mn-lt"/>
              </a:rPr>
              <a:t>Health Education Monographs</a:t>
            </a:r>
            <a:r>
              <a:rPr lang="en-GB">
                <a:ea typeface="+mn-lt"/>
                <a:cs typeface="+mn-lt"/>
              </a:rPr>
              <a:t>, 2(4), pp. 328–335.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WCED (World Commission on Environment and Development) (1987) </a:t>
            </a:r>
            <a:r>
              <a:rPr lang="en-GB" i="1">
                <a:ea typeface="+mn-lt"/>
                <a:cs typeface="+mn-lt"/>
              </a:rPr>
              <a:t>Our Common Future</a:t>
            </a:r>
            <a:r>
              <a:rPr lang="en-GB">
                <a:ea typeface="+mn-lt"/>
                <a:cs typeface="+mn-lt"/>
              </a:rPr>
              <a:t>. Oxford: Oxford University Press.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World Health Organization (WHO) (1948) </a:t>
            </a:r>
            <a:r>
              <a:rPr lang="en-GB" i="1">
                <a:ea typeface="+mn-lt"/>
                <a:cs typeface="+mn-lt"/>
              </a:rPr>
              <a:t>Constitution of the World Health Organization</a:t>
            </a:r>
            <a:r>
              <a:rPr lang="en-GB">
                <a:ea typeface="+mn-lt"/>
                <a:cs typeface="+mn-lt"/>
              </a:rPr>
              <a:t>. Geneva: WHO.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World Health Organization (WHO) (2014) </a:t>
            </a:r>
            <a:r>
              <a:rPr lang="en-GB" i="1">
                <a:ea typeface="+mn-lt"/>
                <a:cs typeface="+mn-lt"/>
              </a:rPr>
              <a:t>Health in All Policies: Framework for country action</a:t>
            </a:r>
            <a:r>
              <a:rPr lang="en-GB">
                <a:ea typeface="+mn-lt"/>
                <a:cs typeface="+mn-lt"/>
              </a:rPr>
              <a:t>. Geneva: WHO.</a:t>
            </a:r>
            <a:endParaRPr lang="en-GB"/>
          </a:p>
          <a:p>
            <a:r>
              <a:rPr lang="en-GB">
                <a:ea typeface="+mn-lt"/>
                <a:cs typeface="+mn-lt"/>
              </a:rPr>
              <a:t>United Nations (2015) </a:t>
            </a:r>
            <a:r>
              <a:rPr lang="en-GB" i="1">
                <a:ea typeface="+mn-lt"/>
                <a:cs typeface="+mn-lt"/>
              </a:rPr>
              <a:t>Sustainable Development Goals</a:t>
            </a:r>
            <a:r>
              <a:rPr lang="en-GB">
                <a:ea typeface="+mn-lt"/>
                <a:cs typeface="+mn-lt"/>
              </a:rPr>
              <a:t>. New York: United Nations.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0091744"/>
      </p:ext>
    </p:extLst>
  </p:cSld>
  <p:clrMapOvr>
    <a:masterClrMapping/>
  </p:clrMapOvr>
</p:sld>
</file>

<file path=ppt/theme/theme1.xml><?xml version="1.0" encoding="utf-8"?>
<a:theme xmlns:a="http://schemas.openxmlformats.org/drawingml/2006/main" name="DashVTI">
  <a:themeElements>
    <a:clrScheme name="DashVTI">
      <a:dk1>
        <a:sysClr val="windowText" lastClr="000000"/>
      </a:dk1>
      <a:lt1>
        <a:sysClr val="window" lastClr="FFFFFF"/>
      </a:lt1>
      <a:dk2>
        <a:srgbClr val="0D1C3B"/>
      </a:dk2>
      <a:lt2>
        <a:srgbClr val="F5F2F9"/>
      </a:lt2>
      <a:accent1>
        <a:srgbClr val="1973EB"/>
      </a:accent1>
      <a:accent2>
        <a:srgbClr val="25C8A2"/>
      </a:accent2>
      <a:accent3>
        <a:srgbClr val="BF8ED1"/>
      </a:accent3>
      <a:accent4>
        <a:srgbClr val="FE733C"/>
      </a:accent4>
      <a:accent5>
        <a:srgbClr val="FE5A5A"/>
      </a:accent5>
      <a:accent6>
        <a:srgbClr val="1AC16E"/>
      </a:accent6>
      <a:hlink>
        <a:srgbClr val="1AC16E"/>
      </a:hlink>
      <a:folHlink>
        <a:srgbClr val="00B0F0"/>
      </a:folHlink>
    </a:clrScheme>
    <a:fontScheme name="DashVTI">
      <a:majorFont>
        <a:latin typeface="Grandview Display"/>
        <a:ea typeface=""/>
        <a:cs typeface=""/>
      </a:majorFont>
      <a:minorFont>
        <a:latin typeface="Grandview Display"/>
        <a:ea typeface=""/>
        <a:cs typeface=""/>
      </a:minorFont>
    </a:fontScheme>
    <a:fmtScheme name="DashVTI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shVTI" id="{E0E31462-65AE-4087-9B94-B3347EE711B2}" vid="{CA8B31CB-369F-4872-A917-A9EAAF91827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DashVTI</vt:lpstr>
      <vt:lpstr>Student name: Ayesha Masood  Student ID number: 2220784  Module: Health, Wellbeing and Sustainable Development  Module code: BMHP6030  Lecturer: Parese Ahmed  Assignment Title: Component 1:  Presentation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Well-being Models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Recommendations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revision>180</cp:revision>
  <dcterms:created xsi:type="dcterms:W3CDTF">2025-09-22T18:09:17Z</dcterms:created>
  <dcterms:modified xsi:type="dcterms:W3CDTF">2025-10-09T11:09:26Z</dcterms:modified>
</cp:coreProperties>
</file>