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4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theme/theme5.xml" ContentType="application/vnd.openxmlformats-officedocument.theme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6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theme/theme7.xml" ContentType="application/vnd.openxmlformats-officedocument.theme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theme/theme8.xml" ContentType="application/vnd.openxmlformats-officedocument.theme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theme/theme9.xml" ContentType="application/vnd.openxmlformats-officedocument.theme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theme/theme10.xml" ContentType="application/vnd.openxmlformats-officedocument.theme+xml"/>
  <Override PartName="/ppt/theme/theme11.xml" ContentType="application/vnd.openxmlformats-officedocument.theme+xml"/>
  <Override PartName="/ppt/charts/chart1.xml" ContentType="application/vnd.openxmlformats-officedocument.drawingml.char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1" r:id="rId2"/>
    <p:sldMasterId id="2147483674" r:id="rId3"/>
    <p:sldMasterId id="2147483687" r:id="rId4"/>
    <p:sldMasterId id="2147483700" r:id="rId5"/>
    <p:sldMasterId id="2147483713" r:id="rId6"/>
    <p:sldMasterId id="2147483726" r:id="rId7"/>
    <p:sldMasterId id="2147483739" r:id="rId8"/>
    <p:sldMasterId id="2147483752" r:id="rId9"/>
    <p:sldMasterId id="2147483765" r:id="rId10"/>
  </p:sldMasterIdLst>
  <p:notesMasterIdLst>
    <p:notesMasterId r:id="rId39"/>
  </p:notesMasterIdLst>
  <p:sldIdLst>
    <p:sldId id="256" r:id="rId11"/>
    <p:sldId id="257" r:id="rId12"/>
    <p:sldId id="258" r:id="rId13"/>
    <p:sldId id="259" r:id="rId14"/>
    <p:sldId id="260" r:id="rId15"/>
    <p:sldId id="261" r:id="rId16"/>
    <p:sldId id="287" r:id="rId17"/>
    <p:sldId id="262" r:id="rId18"/>
    <p:sldId id="263" r:id="rId19"/>
    <p:sldId id="264" r:id="rId20"/>
    <p:sldId id="265" r:id="rId21"/>
    <p:sldId id="266" r:id="rId22"/>
    <p:sldId id="267" r:id="rId23"/>
    <p:sldId id="268" r:id="rId24"/>
    <p:sldId id="269" r:id="rId25"/>
    <p:sldId id="270" r:id="rId26"/>
    <p:sldId id="271" r:id="rId27"/>
    <p:sldId id="272" r:id="rId28"/>
    <p:sldId id="273" r:id="rId29"/>
    <p:sldId id="274" r:id="rId30"/>
    <p:sldId id="275" r:id="rId31"/>
    <p:sldId id="276" r:id="rId32"/>
    <p:sldId id="277" r:id="rId33"/>
    <p:sldId id="278" r:id="rId34"/>
    <p:sldId id="279" r:id="rId35"/>
    <p:sldId id="280" r:id="rId36"/>
    <p:sldId id="281" r:id="rId37"/>
    <p:sldId id="282" r:id="rId38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38C5559-BF6A-D45F-113B-0222E580813B}" v="11" dt="2022-11-18T08:44:27.608"/>
    <p1510:client id="{77EDC179-1B66-DDCB-8A0C-D21596965D59}" v="6" dt="2022-11-15T08:07:58.845"/>
    <p1510:client id="{9F6933B6-754D-FF54-DAC7-97205934D146}" v="47" dt="2022-11-15T08:20:04.211"/>
    <p1510:client id="{9FF2CA76-A1B7-87B8-546A-D0FC843F5F51}" v="3" dt="2022-11-15T07:44:30.679"/>
    <p1510:client id="{C106466A-6B16-4E85-4F42-54FD1A7BF0C1}" v="581" dt="2022-11-15T08:30:56.5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26" Type="http://schemas.openxmlformats.org/officeDocument/2006/relationships/slide" Target="slides/slide16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1.xml"/><Relationship Id="rId34" Type="http://schemas.openxmlformats.org/officeDocument/2006/relationships/slide" Target="slides/slide24.xml"/><Relationship Id="rId42" Type="http://schemas.openxmlformats.org/officeDocument/2006/relationships/theme" Target="theme/theme1.xml"/><Relationship Id="rId7" Type="http://schemas.openxmlformats.org/officeDocument/2006/relationships/slideMaster" Target="slideMasters/slideMaster7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6.xml"/><Relationship Id="rId20" Type="http://schemas.openxmlformats.org/officeDocument/2006/relationships/slide" Target="slides/slide10.xml"/><Relationship Id="rId29" Type="http://schemas.openxmlformats.org/officeDocument/2006/relationships/slide" Target="slides/slide19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1.xml"/><Relationship Id="rId24" Type="http://schemas.openxmlformats.org/officeDocument/2006/relationships/slide" Target="slides/slide14.xml"/><Relationship Id="rId32" Type="http://schemas.openxmlformats.org/officeDocument/2006/relationships/slide" Target="slides/slide22.xml"/><Relationship Id="rId37" Type="http://schemas.openxmlformats.org/officeDocument/2006/relationships/slide" Target="slides/slide27.xml"/><Relationship Id="rId40" Type="http://schemas.openxmlformats.org/officeDocument/2006/relationships/presProps" Target="pres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5.xml"/><Relationship Id="rId23" Type="http://schemas.openxmlformats.org/officeDocument/2006/relationships/slide" Target="slides/slide13.xml"/><Relationship Id="rId28" Type="http://schemas.openxmlformats.org/officeDocument/2006/relationships/slide" Target="slides/slide18.xml"/><Relationship Id="rId36" Type="http://schemas.openxmlformats.org/officeDocument/2006/relationships/slide" Target="slides/slide26.xml"/><Relationship Id="rId10" Type="http://schemas.openxmlformats.org/officeDocument/2006/relationships/slideMaster" Target="slideMasters/slideMaster10.xml"/><Relationship Id="rId19" Type="http://schemas.openxmlformats.org/officeDocument/2006/relationships/slide" Target="slides/slide9.xml"/><Relationship Id="rId31" Type="http://schemas.openxmlformats.org/officeDocument/2006/relationships/slide" Target="slides/slide21.xml"/><Relationship Id="rId44" Type="http://schemas.microsoft.com/office/2015/10/relationships/revisionInfo" Target="revisionInfo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4.xml"/><Relationship Id="rId22" Type="http://schemas.openxmlformats.org/officeDocument/2006/relationships/slide" Target="slides/slide12.xml"/><Relationship Id="rId27" Type="http://schemas.openxmlformats.org/officeDocument/2006/relationships/slide" Target="slides/slide17.xml"/><Relationship Id="rId30" Type="http://schemas.openxmlformats.org/officeDocument/2006/relationships/slide" Target="slides/slide20.xml"/><Relationship Id="rId35" Type="http://schemas.openxmlformats.org/officeDocument/2006/relationships/slide" Target="slides/slide25.xml"/><Relationship Id="rId43" Type="http://schemas.openxmlformats.org/officeDocument/2006/relationships/tableStyles" Target="tableStyles.xml"/><Relationship Id="rId8" Type="http://schemas.openxmlformats.org/officeDocument/2006/relationships/slideMaster" Target="slideMasters/slideMaster8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5" Type="http://schemas.openxmlformats.org/officeDocument/2006/relationships/slide" Target="slides/slide15.xml"/><Relationship Id="rId33" Type="http://schemas.openxmlformats.org/officeDocument/2006/relationships/slide" Target="slides/slide23.xml"/><Relationship Id="rId38" Type="http://schemas.openxmlformats.org/officeDocument/2006/relationships/slide" Target="slides/slide28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1"/>
  <c:lang val="en-US"/>
  <c:roundedCorners val="0"/>
  <c:style val="2"/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label 0</c:f>
              <c:strCache>
                <c:ptCount val="1"/>
                <c:pt idx="0">
                  <c:v>Colofn 1</c:v>
                </c:pt>
              </c:strCache>
            </c:strRef>
          </c:tx>
          <c:spPr>
            <a:solidFill>
              <a:srgbClr val="004586"/>
            </a:solidFill>
            <a:ln w="0">
              <a:noFill/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wrap="none"/>
              <a:lstStyle/>
              <a:p>
                <a:pPr>
                  <a:defRPr lang="cy-GB" sz="1000" b="0" strike="noStrike" spc="-1">
                    <a:latin typeface="Arial"/>
                  </a:defRPr>
                </a:pPr>
                <a:endParaRPr lang="en-US"/>
              </a:p>
            </c:txPr>
            <c:showLegendKey val="0"/>
            <c:showVal val="0"/>
            <c:showCatName val="0"/>
            <c:showSerName val="0"/>
            <c:showPercent val="0"/>
            <c:showBubbleSize val="1"/>
            <c:separator>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categories</c:f>
              <c:strCache>
                <c:ptCount val="4"/>
                <c:pt idx="0">
                  <c:v>Rhes 1</c:v>
                </c:pt>
                <c:pt idx="1">
                  <c:v>Rhes 2</c:v>
                </c:pt>
                <c:pt idx="2">
                  <c:v>Rhes 3</c:v>
                </c:pt>
                <c:pt idx="3">
                  <c:v>Rhes 4</c:v>
                </c:pt>
              </c:strCache>
            </c:strRef>
          </c:cat>
          <c:val>
            <c:numRef>
              <c:f>0</c:f>
              <c:numCache>
                <c:formatCode>General</c:formatCode>
                <c:ptCount val="4"/>
                <c:pt idx="0">
                  <c:v>9.1</c:v>
                </c:pt>
                <c:pt idx="1">
                  <c:v>2.4</c:v>
                </c:pt>
                <c:pt idx="2">
                  <c:v>3.1</c:v>
                </c:pt>
                <c:pt idx="3">
                  <c:v>4.3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2B2-42AB-BD40-074DDF78BEC6}"/>
            </c:ext>
          </c:extLst>
        </c:ser>
        <c:ser>
          <c:idx val="1"/>
          <c:order val="1"/>
          <c:tx>
            <c:strRef>
              <c:f>label 1</c:f>
              <c:strCache>
                <c:ptCount val="1"/>
                <c:pt idx="0">
                  <c:v>Colofn 2</c:v>
                </c:pt>
              </c:strCache>
            </c:strRef>
          </c:tx>
          <c:spPr>
            <a:solidFill>
              <a:srgbClr val="FF420E"/>
            </a:solidFill>
            <a:ln w="0">
              <a:noFill/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wrap="none"/>
              <a:lstStyle/>
              <a:p>
                <a:pPr>
                  <a:defRPr lang="cy-GB" sz="1000" b="0" strike="noStrike" spc="-1">
                    <a:latin typeface="Arial"/>
                  </a:defRPr>
                </a:pPr>
                <a:endParaRPr lang="en-US"/>
              </a:p>
            </c:txPr>
            <c:showLegendKey val="0"/>
            <c:showVal val="0"/>
            <c:showCatName val="0"/>
            <c:showSerName val="0"/>
            <c:showPercent val="0"/>
            <c:showBubbleSize val="1"/>
            <c:separator>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categories</c:f>
              <c:strCache>
                <c:ptCount val="4"/>
                <c:pt idx="0">
                  <c:v>Rhes 1</c:v>
                </c:pt>
                <c:pt idx="1">
                  <c:v>Rhes 2</c:v>
                </c:pt>
                <c:pt idx="2">
                  <c:v>Rhes 3</c:v>
                </c:pt>
                <c:pt idx="3">
                  <c:v>Rhes 4</c:v>
                </c:pt>
              </c:strCache>
            </c:strRef>
          </c:cat>
          <c:val>
            <c:numRef>
              <c:f>1</c:f>
              <c:numCache>
                <c:formatCode>General</c:formatCode>
                <c:ptCount val="4"/>
                <c:pt idx="0">
                  <c:v>3.2</c:v>
                </c:pt>
                <c:pt idx="1">
                  <c:v>8.8000000000000007</c:v>
                </c:pt>
                <c:pt idx="2">
                  <c:v>1.5</c:v>
                </c:pt>
                <c:pt idx="3">
                  <c:v>9.02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12B2-42AB-BD40-074DDF78BEC6}"/>
            </c:ext>
          </c:extLst>
        </c:ser>
        <c:ser>
          <c:idx val="2"/>
          <c:order val="2"/>
          <c:tx>
            <c:strRef>
              <c:f>label 2</c:f>
              <c:strCache>
                <c:ptCount val="1"/>
                <c:pt idx="0">
                  <c:v>Colofn 3</c:v>
                </c:pt>
              </c:strCache>
            </c:strRef>
          </c:tx>
          <c:spPr>
            <a:solidFill>
              <a:srgbClr val="FFD320"/>
            </a:solidFill>
            <a:ln w="0">
              <a:noFill/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wrap="none"/>
              <a:lstStyle/>
              <a:p>
                <a:pPr>
                  <a:defRPr lang="cy-GB" sz="1000" b="0" strike="noStrike" spc="-1">
                    <a:latin typeface="Arial"/>
                  </a:defRPr>
                </a:pPr>
                <a:endParaRPr lang="en-US"/>
              </a:p>
            </c:txPr>
            <c:showLegendKey val="0"/>
            <c:showVal val="0"/>
            <c:showCatName val="0"/>
            <c:showSerName val="0"/>
            <c:showPercent val="0"/>
            <c:showBubbleSize val="1"/>
            <c:separator> </c:separator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categories</c:f>
              <c:strCache>
                <c:ptCount val="4"/>
                <c:pt idx="0">
                  <c:v>Rhes 1</c:v>
                </c:pt>
                <c:pt idx="1">
                  <c:v>Rhes 2</c:v>
                </c:pt>
                <c:pt idx="2">
                  <c:v>Rhes 3</c:v>
                </c:pt>
                <c:pt idx="3">
                  <c:v>Rhes 4</c:v>
                </c:pt>
              </c:strCache>
            </c:strRef>
          </c:cat>
          <c:val>
            <c:numRef>
              <c:f>2</c:f>
              <c:numCache>
                <c:formatCode>General</c:formatCode>
                <c:ptCount val="4"/>
                <c:pt idx="0">
                  <c:v>4.54</c:v>
                </c:pt>
                <c:pt idx="1">
                  <c:v>9.65</c:v>
                </c:pt>
                <c:pt idx="2">
                  <c:v>3.7</c:v>
                </c:pt>
                <c:pt idx="3">
                  <c:v>6.2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12B2-42AB-BD40-074DDF78BEC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0"/>
        <c:axId val="76069983"/>
        <c:axId val="99377242"/>
      </c:barChart>
      <c:catAx>
        <c:axId val="76069983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0">
            <a:solidFill>
              <a:srgbClr val="B3B3B3"/>
            </a:solidFill>
          </a:ln>
        </c:spPr>
        <c:txPr>
          <a:bodyPr/>
          <a:lstStyle/>
          <a:p>
            <a:pPr>
              <a:defRPr lang="cy-GB" sz="1000" b="0" strike="noStrike" spc="-1">
                <a:latin typeface="Arial"/>
              </a:defRPr>
            </a:pPr>
            <a:endParaRPr lang="en-US"/>
          </a:p>
        </c:txPr>
        <c:crossAx val="99377242"/>
        <c:crosses val="autoZero"/>
        <c:auto val="1"/>
        <c:lblAlgn val="ctr"/>
        <c:lblOffset val="100"/>
        <c:noMultiLvlLbl val="0"/>
      </c:catAx>
      <c:valAx>
        <c:axId val="99377242"/>
        <c:scaling>
          <c:orientation val="minMax"/>
        </c:scaling>
        <c:delete val="0"/>
        <c:axPos val="l"/>
        <c:majorGridlines>
          <c:spPr>
            <a:ln w="0">
              <a:solidFill>
                <a:srgbClr val="B3B3B3"/>
              </a:solidFill>
            </a:ln>
          </c:spPr>
        </c:majorGridlines>
        <c:numFmt formatCode="General" sourceLinked="1"/>
        <c:majorTickMark val="out"/>
        <c:minorTickMark val="none"/>
        <c:tickLblPos val="nextTo"/>
        <c:spPr>
          <a:ln w="0">
            <a:solidFill>
              <a:srgbClr val="B3B3B3"/>
            </a:solidFill>
          </a:ln>
        </c:spPr>
        <c:txPr>
          <a:bodyPr/>
          <a:lstStyle/>
          <a:p>
            <a:pPr>
              <a:defRPr lang="cy-GB" sz="1000" b="0" strike="noStrike" spc="-1">
                <a:latin typeface="Arial"/>
              </a:defRPr>
            </a:pPr>
            <a:endParaRPr lang="en-US"/>
          </a:p>
        </c:txPr>
        <c:crossAx val="76069983"/>
        <c:crosses val="autoZero"/>
        <c:crossBetween val="between"/>
      </c:valAx>
      <c:spPr>
        <a:noFill/>
        <a:ln w="0">
          <a:solidFill>
            <a:srgbClr val="B3B3B3"/>
          </a:solidFill>
        </a:ln>
      </c:spPr>
    </c:plotArea>
    <c:legend>
      <c:legendPos val="r"/>
      <c:overlay val="0"/>
      <c:spPr>
        <a:noFill/>
        <a:ln w="0">
          <a:noFill/>
        </a:ln>
      </c:spPr>
      <c:txPr>
        <a:bodyPr/>
        <a:lstStyle/>
        <a:p>
          <a:pPr>
            <a:defRPr lang="cy-GB" sz="1000" b="0" strike="noStrike" spc="-1">
              <a:latin typeface="Arial"/>
            </a:defRPr>
          </a:pPr>
          <a:endParaRPr lang="en-US"/>
        </a:p>
      </c:txPr>
    </c:legend>
    <c:plotVisOnly val="1"/>
    <c:dispBlanksAs val="gap"/>
    <c:showDLblsOverMax val="1"/>
  </c:chart>
  <c:spPr>
    <a:noFill/>
    <a:ln w="0">
      <a:noFill/>
    </a:ln>
  </c:spPr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4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7000" y="812520"/>
            <a:ext cx="5345280" cy="40089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r>
              <a:rPr lang="en-US" sz="1800" b="0" strike="noStrike" spc="-1">
                <a:solidFill>
                  <a:srgbClr val="000000"/>
                </a:solidFill>
                <a:latin typeface="Calibri"/>
              </a:rPr>
              <a:t>Clicio i symud y sleid</a:t>
            </a:r>
          </a:p>
        </p:txBody>
      </p:sp>
      <p:sp>
        <p:nvSpPr>
          <p:cNvPr id="885" name="PlaceHolder 2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r>
              <a:rPr lang="cy-GB" sz="2000" b="0" strike="noStrike" spc="-1">
                <a:latin typeface="Arial"/>
              </a:rPr>
              <a:t>Clicio i olygu fformat y nodiadau</a:t>
            </a:r>
          </a:p>
        </p:txBody>
      </p:sp>
      <p:sp>
        <p:nvSpPr>
          <p:cNvPr id="886" name="PlaceHolder 3"/>
          <p:cNvSpPr>
            <a:spLocks noGrp="1"/>
          </p:cNvSpPr>
          <p:nvPr>
            <p:ph type="hd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r>
              <a:rPr lang="cy-GB" sz="1400" b="0" strike="noStrike" spc="-1">
                <a:latin typeface="Times New Roman"/>
              </a:rPr>
              <a:t>&lt;pennyn&gt;</a:t>
            </a:r>
          </a:p>
        </p:txBody>
      </p:sp>
      <p:sp>
        <p:nvSpPr>
          <p:cNvPr id="887" name="PlaceHolder 4"/>
          <p:cNvSpPr>
            <a:spLocks noGrp="1"/>
          </p:cNvSpPr>
          <p:nvPr>
            <p:ph type="dt" idx="16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algn="r">
              <a:buNone/>
              <a:defRPr lang="cy-GB" sz="1400" b="0" strike="noStrike" spc="-1">
                <a:latin typeface="Times New Roman"/>
              </a:defRPr>
            </a:lvl1pPr>
          </a:lstStyle>
          <a:p>
            <a:pPr algn="r">
              <a:buNone/>
            </a:pPr>
            <a:r>
              <a:rPr lang="cy-GB" sz="1400" b="0" strike="noStrike" spc="-1">
                <a:latin typeface="Times New Roman"/>
              </a:rPr>
              <a:t>&lt;dyddiad/amser&gt;</a:t>
            </a:r>
          </a:p>
        </p:txBody>
      </p:sp>
      <p:sp>
        <p:nvSpPr>
          <p:cNvPr id="888" name="PlaceHolder 5"/>
          <p:cNvSpPr>
            <a:spLocks noGrp="1"/>
          </p:cNvSpPr>
          <p:nvPr>
            <p:ph type="ftr" idx="17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>
              <a:defRPr lang="cy-GB" sz="1400" b="0" strike="noStrike" spc="-1">
                <a:latin typeface="Times New Roman"/>
              </a:defRPr>
            </a:lvl1pPr>
          </a:lstStyle>
          <a:p>
            <a:r>
              <a:rPr lang="cy-GB" sz="1400" b="0" strike="noStrike" spc="-1">
                <a:latin typeface="Times New Roman"/>
              </a:rPr>
              <a:t>&lt;troedyn&gt;</a:t>
            </a:r>
          </a:p>
        </p:txBody>
      </p:sp>
      <p:sp>
        <p:nvSpPr>
          <p:cNvPr id="889" name="PlaceHolder 6"/>
          <p:cNvSpPr>
            <a:spLocks noGrp="1"/>
          </p:cNvSpPr>
          <p:nvPr>
            <p:ph type="sldNum" idx="18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algn="r">
              <a:buNone/>
              <a:defRPr lang="cy-GB" sz="1400" b="0" strike="noStrike" spc="-1">
                <a:latin typeface="Times New Roman"/>
              </a:defRPr>
            </a:lvl1pPr>
          </a:lstStyle>
          <a:p>
            <a:pPr algn="r">
              <a:buNone/>
            </a:pPr>
            <a:fld id="{7658FC4F-8A6C-4A9D-B002-0B039284F565}" type="slidenum">
              <a:rPr lang="cy-GB" sz="1400" b="0" strike="noStrike" spc="-1">
                <a:latin typeface="Times New Roman"/>
              </a:rPr>
              <a:t>‹#›</a:t>
            </a:fld>
            <a:endParaRPr lang="cy-GB" sz="1400" b="0" strike="noStrike" spc="-1"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3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ln w="0">
            <a:noFill/>
          </a:ln>
        </p:spPr>
      </p:sp>
      <p:sp>
        <p:nvSpPr>
          <p:cNvPr id="1044" name="PlaceHolder 2"/>
          <p:cNvSpPr>
            <a:spLocks noGrp="1"/>
          </p:cNvSpPr>
          <p:nvPr>
            <p:ph type="body"/>
          </p:nvPr>
        </p:nvSpPr>
        <p:spPr>
          <a:xfrm>
            <a:off x="667080" y="4694040"/>
            <a:ext cx="5334840" cy="384012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endParaRPr lang="cy-GB" sz="2000" b="0" strike="noStrike" spc="-1">
              <a:latin typeface="Arial"/>
            </a:endParaRPr>
          </a:p>
        </p:txBody>
      </p:sp>
      <p:sp>
        <p:nvSpPr>
          <p:cNvPr id="1045" name="PlaceHolder 3"/>
          <p:cNvSpPr>
            <a:spLocks noGrp="1"/>
          </p:cNvSpPr>
          <p:nvPr>
            <p:ph type="sldNum" idx="19"/>
          </p:nvPr>
        </p:nvSpPr>
        <p:spPr>
          <a:xfrm>
            <a:off x="3777480" y="9264240"/>
            <a:ext cx="2889720" cy="48888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>
            <a:lvl1pPr>
              <a:defRPr lang="cy-GB" sz="1800" b="0" strike="noStrike" spc="-1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fld id="{3F5C614F-CDF2-4911-849E-9415E8C91007}" type="slidenum">
              <a:rPr lang="cy-GB" sz="1800" b="0" strike="noStrike" spc="-1">
                <a:solidFill>
                  <a:srgbClr val="000000"/>
                </a:solidFill>
                <a:latin typeface="+mn-lt"/>
                <a:ea typeface="+mn-ea"/>
              </a:rPr>
              <a:t>2</a:t>
            </a:fld>
            <a:endParaRPr lang="cy-GB" sz="1800" b="0" strike="noStrike" spc="-1"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6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ln w="0">
            <a:noFill/>
          </a:ln>
        </p:spPr>
      </p:sp>
      <p:sp>
        <p:nvSpPr>
          <p:cNvPr id="1047" name="PlaceHolder 2"/>
          <p:cNvSpPr>
            <a:spLocks noGrp="1"/>
          </p:cNvSpPr>
          <p:nvPr>
            <p:ph type="body"/>
          </p:nvPr>
        </p:nvSpPr>
        <p:spPr>
          <a:xfrm>
            <a:off x="667080" y="4694040"/>
            <a:ext cx="5334840" cy="384012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endParaRPr lang="cy-GB" sz="2000" b="0" strike="noStrike" spc="-1">
              <a:latin typeface="Arial"/>
            </a:endParaRPr>
          </a:p>
        </p:txBody>
      </p:sp>
      <p:sp>
        <p:nvSpPr>
          <p:cNvPr id="1048" name="PlaceHolder 3"/>
          <p:cNvSpPr>
            <a:spLocks noGrp="1"/>
          </p:cNvSpPr>
          <p:nvPr>
            <p:ph type="sldNum" idx="20"/>
          </p:nvPr>
        </p:nvSpPr>
        <p:spPr>
          <a:xfrm>
            <a:off x="3777480" y="9264240"/>
            <a:ext cx="2889720" cy="48888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>
            <a:lvl1pPr>
              <a:defRPr lang="cy-GB" sz="1800" b="0" strike="noStrike" spc="-1">
                <a:solidFill>
                  <a:srgbClr val="000000"/>
                </a:solidFill>
                <a:latin typeface="Garamond"/>
                <a:ea typeface="+mn-ea"/>
              </a:defRPr>
            </a:lvl1pPr>
          </a:lstStyle>
          <a:p>
            <a:fld id="{A3FDD57C-C1B8-4F67-953C-D9AF32E79161}" type="slidenum">
              <a:rPr lang="cy-GB" sz="1800" b="0" strike="noStrike" spc="-1">
                <a:solidFill>
                  <a:srgbClr val="000000"/>
                </a:solidFill>
                <a:latin typeface="Garamond"/>
                <a:ea typeface="+mn-ea"/>
              </a:rPr>
              <a:t>14</a:t>
            </a:fld>
            <a:endParaRPr lang="cy-GB" sz="1800" b="0" strike="noStrike" spc="-1"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60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algn="ctr">
              <a:buNone/>
            </a:pPr>
            <a:endParaRPr lang="cy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62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1097244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64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65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7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algn="ctr">
              <a:buNone/>
            </a:pPr>
            <a:endParaRPr lang="cy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69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70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71" name="PlaceHolder 4"/>
          <p:cNvSpPr>
            <a:spLocks noGrp="1"/>
          </p:cNvSpPr>
          <p:nvPr>
            <p:ph/>
          </p:nvPr>
        </p:nvSpPr>
        <p:spPr>
          <a:xfrm>
            <a:off x="609480" y="368244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73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74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75" name="PlaceHolder 4"/>
          <p:cNvSpPr>
            <a:spLocks noGrp="1"/>
          </p:cNvSpPr>
          <p:nvPr>
            <p:ph/>
          </p:nvPr>
        </p:nvSpPr>
        <p:spPr>
          <a:xfrm>
            <a:off x="6231960" y="368244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77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78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79" name="PlaceHolder 4"/>
          <p:cNvSpPr>
            <a:spLocks noGrp="1"/>
          </p:cNvSpPr>
          <p:nvPr>
            <p:ph/>
          </p:nvPr>
        </p:nvSpPr>
        <p:spPr>
          <a:xfrm>
            <a:off x="609480" y="3682440"/>
            <a:ext cx="109724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81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109724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82" name="PlaceHolder 3"/>
          <p:cNvSpPr>
            <a:spLocks noGrp="1"/>
          </p:cNvSpPr>
          <p:nvPr>
            <p:ph/>
          </p:nvPr>
        </p:nvSpPr>
        <p:spPr>
          <a:xfrm>
            <a:off x="609480" y="3682440"/>
            <a:ext cx="109724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84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85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86" name="PlaceHolder 4"/>
          <p:cNvSpPr>
            <a:spLocks noGrp="1"/>
          </p:cNvSpPr>
          <p:nvPr>
            <p:ph/>
          </p:nvPr>
        </p:nvSpPr>
        <p:spPr>
          <a:xfrm>
            <a:off x="609480" y="368244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87" name="PlaceHolder 5"/>
          <p:cNvSpPr>
            <a:spLocks noGrp="1"/>
          </p:cNvSpPr>
          <p:nvPr>
            <p:ph/>
          </p:nvPr>
        </p:nvSpPr>
        <p:spPr>
          <a:xfrm>
            <a:off x="6231960" y="368244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89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35330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90" name="PlaceHolder 3"/>
          <p:cNvSpPr>
            <a:spLocks noGrp="1"/>
          </p:cNvSpPr>
          <p:nvPr>
            <p:ph/>
          </p:nvPr>
        </p:nvSpPr>
        <p:spPr>
          <a:xfrm>
            <a:off x="4319640" y="1604520"/>
            <a:ext cx="35330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91" name="PlaceHolder 4"/>
          <p:cNvSpPr>
            <a:spLocks noGrp="1"/>
          </p:cNvSpPr>
          <p:nvPr>
            <p:ph/>
          </p:nvPr>
        </p:nvSpPr>
        <p:spPr>
          <a:xfrm>
            <a:off x="8029800" y="1604520"/>
            <a:ext cx="35330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92" name="PlaceHolder 5"/>
          <p:cNvSpPr>
            <a:spLocks noGrp="1"/>
          </p:cNvSpPr>
          <p:nvPr>
            <p:ph/>
          </p:nvPr>
        </p:nvSpPr>
        <p:spPr>
          <a:xfrm>
            <a:off x="609480" y="3682440"/>
            <a:ext cx="35330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93" name="PlaceHolder 6"/>
          <p:cNvSpPr>
            <a:spLocks noGrp="1"/>
          </p:cNvSpPr>
          <p:nvPr>
            <p:ph/>
          </p:nvPr>
        </p:nvSpPr>
        <p:spPr>
          <a:xfrm>
            <a:off x="4319640" y="3682440"/>
            <a:ext cx="35330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94" name="PlaceHolder 7"/>
          <p:cNvSpPr>
            <a:spLocks noGrp="1"/>
          </p:cNvSpPr>
          <p:nvPr>
            <p:ph/>
          </p:nvPr>
        </p:nvSpPr>
        <p:spPr>
          <a:xfrm>
            <a:off x="8029800" y="3682440"/>
            <a:ext cx="35330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22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algn="ctr">
              <a:buNone/>
            </a:pPr>
            <a:endParaRPr lang="cy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24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1097244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26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27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9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algn="ctr">
              <a:buNone/>
            </a:pPr>
            <a:endParaRPr lang="cy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31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32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33" name="PlaceHolder 4"/>
          <p:cNvSpPr>
            <a:spLocks noGrp="1"/>
          </p:cNvSpPr>
          <p:nvPr>
            <p:ph/>
          </p:nvPr>
        </p:nvSpPr>
        <p:spPr>
          <a:xfrm>
            <a:off x="609480" y="368244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4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35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36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37" name="PlaceHolder 4"/>
          <p:cNvSpPr>
            <a:spLocks noGrp="1"/>
          </p:cNvSpPr>
          <p:nvPr>
            <p:ph/>
          </p:nvPr>
        </p:nvSpPr>
        <p:spPr>
          <a:xfrm>
            <a:off x="6231960" y="368244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39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40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41" name="PlaceHolder 4"/>
          <p:cNvSpPr>
            <a:spLocks noGrp="1"/>
          </p:cNvSpPr>
          <p:nvPr>
            <p:ph/>
          </p:nvPr>
        </p:nvSpPr>
        <p:spPr>
          <a:xfrm>
            <a:off x="609480" y="3682440"/>
            <a:ext cx="109724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43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109724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44" name="PlaceHolder 3"/>
          <p:cNvSpPr>
            <a:spLocks noGrp="1"/>
          </p:cNvSpPr>
          <p:nvPr>
            <p:ph/>
          </p:nvPr>
        </p:nvSpPr>
        <p:spPr>
          <a:xfrm>
            <a:off x="609480" y="3682440"/>
            <a:ext cx="109724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46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47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48" name="PlaceHolder 4"/>
          <p:cNvSpPr>
            <a:spLocks noGrp="1"/>
          </p:cNvSpPr>
          <p:nvPr>
            <p:ph/>
          </p:nvPr>
        </p:nvSpPr>
        <p:spPr>
          <a:xfrm>
            <a:off x="609480" y="368244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49" name="PlaceHolder 5"/>
          <p:cNvSpPr>
            <a:spLocks noGrp="1"/>
          </p:cNvSpPr>
          <p:nvPr>
            <p:ph/>
          </p:nvPr>
        </p:nvSpPr>
        <p:spPr>
          <a:xfrm>
            <a:off x="6231960" y="368244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51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35330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52" name="PlaceHolder 3"/>
          <p:cNvSpPr>
            <a:spLocks noGrp="1"/>
          </p:cNvSpPr>
          <p:nvPr>
            <p:ph/>
          </p:nvPr>
        </p:nvSpPr>
        <p:spPr>
          <a:xfrm>
            <a:off x="4319640" y="1604520"/>
            <a:ext cx="35330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53" name="PlaceHolder 4"/>
          <p:cNvSpPr>
            <a:spLocks noGrp="1"/>
          </p:cNvSpPr>
          <p:nvPr>
            <p:ph/>
          </p:nvPr>
        </p:nvSpPr>
        <p:spPr>
          <a:xfrm>
            <a:off x="8029800" y="1604520"/>
            <a:ext cx="35330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54" name="PlaceHolder 5"/>
          <p:cNvSpPr>
            <a:spLocks noGrp="1"/>
          </p:cNvSpPr>
          <p:nvPr>
            <p:ph/>
          </p:nvPr>
        </p:nvSpPr>
        <p:spPr>
          <a:xfrm>
            <a:off x="609480" y="3682440"/>
            <a:ext cx="35330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55" name="PlaceHolder 6"/>
          <p:cNvSpPr>
            <a:spLocks noGrp="1"/>
          </p:cNvSpPr>
          <p:nvPr>
            <p:ph/>
          </p:nvPr>
        </p:nvSpPr>
        <p:spPr>
          <a:xfrm>
            <a:off x="4319640" y="3682440"/>
            <a:ext cx="35330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56" name="PlaceHolder 7"/>
          <p:cNvSpPr>
            <a:spLocks noGrp="1"/>
          </p:cNvSpPr>
          <p:nvPr>
            <p:ph/>
          </p:nvPr>
        </p:nvSpPr>
        <p:spPr>
          <a:xfrm>
            <a:off x="8029800" y="3682440"/>
            <a:ext cx="35330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2685BB4-386D-4157-AE42-0373134AC8BB}" type="slidenum">
              <a:t>‹#›</a:t>
            </a:fld>
            <a:endParaRPr/>
          </a:p>
        </p:txBody>
      </p:sp>
      <p:sp>
        <p:nvSpPr>
          <p:cNvPr id="4" name="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63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algn="ctr">
              <a:buNone/>
            </a:pPr>
            <a:endParaRPr lang="cy-GB" sz="3200" b="0" strike="noStrike" spc="-1"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BBFB3E3-1DBB-4479-A184-F023CEAE0E04}" type="slidenum">
              <a:t>‹#›</a:t>
            </a:fld>
            <a:endParaRPr/>
          </a:p>
        </p:txBody>
      </p:sp>
      <p:sp>
        <p:nvSpPr>
          <p:cNvPr id="6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4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65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1097244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D4ECD01-3DA0-469E-8F67-B41A05B8AE5E}" type="slidenum">
              <a:t>‹#›</a:t>
            </a:fld>
            <a:endParaRPr/>
          </a:p>
        </p:txBody>
      </p:sp>
      <p:sp>
        <p:nvSpPr>
          <p:cNvPr id="6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67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68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1A8A9AB-E45F-4445-BD36-A5FFDF1C6BFB}" type="slidenum">
              <a:t>‹#›</a:t>
            </a:fld>
            <a:endParaRPr/>
          </a:p>
        </p:txBody>
      </p:sp>
      <p:sp>
        <p:nvSpPr>
          <p:cNvPr id="7" name="PlaceHolder 6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B28696E-BA70-4FA3-919D-6DDBB84F1FAC}" type="slidenum">
              <a:t>‹#›</a:t>
            </a:fld>
            <a:endParaRPr/>
          </a:p>
        </p:txBody>
      </p:sp>
      <p:sp>
        <p:nvSpPr>
          <p:cNvPr id="5" name="PlaceHolder 4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0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algn="ctr">
              <a:buNone/>
            </a:pPr>
            <a:endParaRPr lang="cy-GB" sz="3200" b="0" strike="noStrike" spc="-1"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5A4B0EF-E5F0-4BF2-A5DD-AD08A770F17B}" type="slidenum">
              <a:t>‹#›</a:t>
            </a:fld>
            <a:endParaRPr/>
          </a:p>
        </p:txBody>
      </p:sp>
      <p:sp>
        <p:nvSpPr>
          <p:cNvPr id="5" name="PlaceHolder 4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72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73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74" name="PlaceHolder 4"/>
          <p:cNvSpPr>
            <a:spLocks noGrp="1"/>
          </p:cNvSpPr>
          <p:nvPr>
            <p:ph/>
          </p:nvPr>
        </p:nvSpPr>
        <p:spPr>
          <a:xfrm>
            <a:off x="609480" y="368244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5512FCD-95A2-4EAC-8910-200C4D9F7D43}" type="slidenum">
              <a:t>‹#›</a:t>
            </a:fld>
            <a:endParaRPr/>
          </a:p>
        </p:txBody>
      </p:sp>
      <p:sp>
        <p:nvSpPr>
          <p:cNvPr id="8" name="PlaceHolder 7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76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77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78" name="PlaceHolder 4"/>
          <p:cNvSpPr>
            <a:spLocks noGrp="1"/>
          </p:cNvSpPr>
          <p:nvPr>
            <p:ph/>
          </p:nvPr>
        </p:nvSpPr>
        <p:spPr>
          <a:xfrm>
            <a:off x="6231960" y="368244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A1E3B0A-DF73-4B9C-AA71-ECA2C9D970DF}" type="slidenum">
              <a:t>‹#›</a:t>
            </a:fld>
            <a:endParaRPr/>
          </a:p>
        </p:txBody>
      </p:sp>
      <p:sp>
        <p:nvSpPr>
          <p:cNvPr id="8" name="PlaceHolder 7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80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81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82" name="PlaceHolder 4"/>
          <p:cNvSpPr>
            <a:spLocks noGrp="1"/>
          </p:cNvSpPr>
          <p:nvPr>
            <p:ph/>
          </p:nvPr>
        </p:nvSpPr>
        <p:spPr>
          <a:xfrm>
            <a:off x="609480" y="3682440"/>
            <a:ext cx="109724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80AFBB0-7AC8-4C89-BE19-56E62FF48BEB}" type="slidenum">
              <a:t>‹#›</a:t>
            </a:fld>
            <a:endParaRPr/>
          </a:p>
        </p:txBody>
      </p:sp>
      <p:sp>
        <p:nvSpPr>
          <p:cNvPr id="8" name="PlaceHolder 7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84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109724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85" name="PlaceHolder 3"/>
          <p:cNvSpPr>
            <a:spLocks noGrp="1"/>
          </p:cNvSpPr>
          <p:nvPr>
            <p:ph/>
          </p:nvPr>
        </p:nvSpPr>
        <p:spPr>
          <a:xfrm>
            <a:off x="609480" y="3682440"/>
            <a:ext cx="109724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AF25876-4495-414B-9679-71FCDEE08B57}" type="slidenum">
              <a:t>‹#›</a:t>
            </a:fld>
            <a:endParaRPr/>
          </a:p>
        </p:txBody>
      </p:sp>
      <p:sp>
        <p:nvSpPr>
          <p:cNvPr id="7" name="PlaceHolder 6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87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88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89" name="PlaceHolder 4"/>
          <p:cNvSpPr>
            <a:spLocks noGrp="1"/>
          </p:cNvSpPr>
          <p:nvPr>
            <p:ph/>
          </p:nvPr>
        </p:nvSpPr>
        <p:spPr>
          <a:xfrm>
            <a:off x="609480" y="368244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90" name="PlaceHolder 5"/>
          <p:cNvSpPr>
            <a:spLocks noGrp="1"/>
          </p:cNvSpPr>
          <p:nvPr>
            <p:ph/>
          </p:nvPr>
        </p:nvSpPr>
        <p:spPr>
          <a:xfrm>
            <a:off x="6231960" y="368244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" name="PlaceHolder 6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8" name="PlaceHolder 7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8E64F9D-CBD2-49B0-82BE-37D7815A552F}" type="slidenum">
              <a:t>‹#›</a:t>
            </a:fld>
            <a:endParaRPr/>
          </a:p>
        </p:txBody>
      </p:sp>
      <p:sp>
        <p:nvSpPr>
          <p:cNvPr id="9" name="PlaceHolder 8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92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35330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93" name="PlaceHolder 3"/>
          <p:cNvSpPr>
            <a:spLocks noGrp="1"/>
          </p:cNvSpPr>
          <p:nvPr>
            <p:ph/>
          </p:nvPr>
        </p:nvSpPr>
        <p:spPr>
          <a:xfrm>
            <a:off x="4319640" y="1604520"/>
            <a:ext cx="35330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94" name="PlaceHolder 4"/>
          <p:cNvSpPr>
            <a:spLocks noGrp="1"/>
          </p:cNvSpPr>
          <p:nvPr>
            <p:ph/>
          </p:nvPr>
        </p:nvSpPr>
        <p:spPr>
          <a:xfrm>
            <a:off x="8029800" y="1604520"/>
            <a:ext cx="35330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95" name="PlaceHolder 5"/>
          <p:cNvSpPr>
            <a:spLocks noGrp="1"/>
          </p:cNvSpPr>
          <p:nvPr>
            <p:ph/>
          </p:nvPr>
        </p:nvSpPr>
        <p:spPr>
          <a:xfrm>
            <a:off x="609480" y="3682440"/>
            <a:ext cx="35330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96" name="PlaceHolder 6"/>
          <p:cNvSpPr>
            <a:spLocks noGrp="1"/>
          </p:cNvSpPr>
          <p:nvPr>
            <p:ph/>
          </p:nvPr>
        </p:nvSpPr>
        <p:spPr>
          <a:xfrm>
            <a:off x="4319640" y="3682440"/>
            <a:ext cx="35330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97" name="PlaceHolder 7"/>
          <p:cNvSpPr>
            <a:spLocks noGrp="1"/>
          </p:cNvSpPr>
          <p:nvPr>
            <p:ph/>
          </p:nvPr>
        </p:nvSpPr>
        <p:spPr>
          <a:xfrm>
            <a:off x="8029800" y="3682440"/>
            <a:ext cx="35330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9" name="PlaceHolder 8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10" name="PlaceHolder 9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A8C2589-CEA8-4F8B-95AB-C6A4F236D04F}" type="slidenum">
              <a:t>‹#›</a:t>
            </a:fld>
            <a:endParaRPr/>
          </a:p>
        </p:txBody>
      </p:sp>
      <p:sp>
        <p:nvSpPr>
          <p:cNvPr id="11" name="PlaceHolder 10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5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6"/>
          </p:nvPr>
        </p:nvSpPr>
        <p:spPr/>
        <p:txBody>
          <a:bodyPr/>
          <a:lstStyle/>
          <a:p>
            <a:fld id="{64078856-2E1C-42C1-908B-3034BB2A41FD}" type="slidenum">
              <a:t>‹#›</a:t>
            </a:fld>
            <a:endParaRPr/>
          </a:p>
        </p:txBody>
      </p:sp>
      <p:sp>
        <p:nvSpPr>
          <p:cNvPr id="4" name="PlaceHolder 3"/>
          <p:cNvSpPr>
            <a:spLocks noGrp="1"/>
          </p:cNvSpPr>
          <p:nvPr>
            <p:ph type="dt" idx="4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04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algn="ctr">
              <a:buNone/>
            </a:pPr>
            <a:endParaRPr lang="cy-GB" sz="3200" b="0" strike="noStrike" spc="-1"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5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6"/>
          </p:nvPr>
        </p:nvSpPr>
        <p:spPr/>
        <p:txBody>
          <a:bodyPr/>
          <a:lstStyle/>
          <a:p>
            <a:fld id="{B2DB90DE-0A3D-48F4-8C26-82B94895076E}" type="slidenum">
              <a:t>‹#›</a:t>
            </a:fld>
            <a:endParaRPr/>
          </a:p>
        </p:txBody>
      </p:sp>
      <p:sp>
        <p:nvSpPr>
          <p:cNvPr id="6" name="PlaceHolder 5"/>
          <p:cNvSpPr>
            <a:spLocks noGrp="1"/>
          </p:cNvSpPr>
          <p:nvPr>
            <p:ph type="dt" idx="4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06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1097244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5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6"/>
          </p:nvPr>
        </p:nvSpPr>
        <p:spPr/>
        <p:txBody>
          <a:bodyPr/>
          <a:lstStyle/>
          <a:p>
            <a:fld id="{2DCE9222-408D-4249-B7C3-96764B60E3AA}" type="slidenum">
              <a:t>‹#›</a:t>
            </a:fld>
            <a:endParaRPr/>
          </a:p>
        </p:txBody>
      </p:sp>
      <p:sp>
        <p:nvSpPr>
          <p:cNvPr id="6" name="PlaceHolder 5"/>
          <p:cNvSpPr>
            <a:spLocks noGrp="1"/>
          </p:cNvSpPr>
          <p:nvPr>
            <p:ph type="dt" idx="4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08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09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5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6"/>
          </p:nvPr>
        </p:nvSpPr>
        <p:spPr/>
        <p:txBody>
          <a:bodyPr/>
          <a:lstStyle/>
          <a:p>
            <a:fld id="{F98EFBFE-8A58-4360-8490-28877EFD736B}" type="slidenum">
              <a:t>‹#›</a:t>
            </a:fld>
            <a:endParaRPr/>
          </a:p>
        </p:txBody>
      </p:sp>
      <p:sp>
        <p:nvSpPr>
          <p:cNvPr id="7" name="PlaceHolder 6"/>
          <p:cNvSpPr>
            <a:spLocks noGrp="1"/>
          </p:cNvSpPr>
          <p:nvPr>
            <p:ph type="dt" idx="4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5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6"/>
          </p:nvPr>
        </p:nvSpPr>
        <p:spPr/>
        <p:txBody>
          <a:bodyPr/>
          <a:lstStyle/>
          <a:p>
            <a:fld id="{A2510718-442A-4164-BD79-AAB954B29351}" type="slidenum">
              <a:t>‹#›</a:t>
            </a:fld>
            <a:endParaRPr/>
          </a:p>
        </p:txBody>
      </p:sp>
      <p:sp>
        <p:nvSpPr>
          <p:cNvPr id="5" name="PlaceHolder 4"/>
          <p:cNvSpPr>
            <a:spLocks noGrp="1"/>
          </p:cNvSpPr>
          <p:nvPr>
            <p:ph type="dt" idx="4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1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algn="ctr">
              <a:buNone/>
            </a:pPr>
            <a:endParaRPr lang="cy-GB" sz="3200" b="0" strike="noStrike" spc="-1"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5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6"/>
          </p:nvPr>
        </p:nvSpPr>
        <p:spPr/>
        <p:txBody>
          <a:bodyPr/>
          <a:lstStyle/>
          <a:p>
            <a:fld id="{988C1930-60EE-4B7F-904D-59D81D16AE21}" type="slidenum">
              <a:t>‹#›</a:t>
            </a:fld>
            <a:endParaRPr/>
          </a:p>
        </p:txBody>
      </p:sp>
      <p:sp>
        <p:nvSpPr>
          <p:cNvPr id="5" name="PlaceHolder 4"/>
          <p:cNvSpPr>
            <a:spLocks noGrp="1"/>
          </p:cNvSpPr>
          <p:nvPr>
            <p:ph type="dt" idx="4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13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14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15" name="PlaceHolder 4"/>
          <p:cNvSpPr>
            <a:spLocks noGrp="1"/>
          </p:cNvSpPr>
          <p:nvPr>
            <p:ph/>
          </p:nvPr>
        </p:nvSpPr>
        <p:spPr>
          <a:xfrm>
            <a:off x="609480" y="368244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5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6"/>
          </p:nvPr>
        </p:nvSpPr>
        <p:spPr/>
        <p:txBody>
          <a:bodyPr/>
          <a:lstStyle/>
          <a:p>
            <a:fld id="{9EB69DCC-1C61-4DD8-83F2-1EE26A1734CD}" type="slidenum">
              <a:t>‹#›</a:t>
            </a:fld>
            <a:endParaRPr/>
          </a:p>
        </p:txBody>
      </p:sp>
      <p:sp>
        <p:nvSpPr>
          <p:cNvPr id="8" name="PlaceHolder 7"/>
          <p:cNvSpPr>
            <a:spLocks noGrp="1"/>
          </p:cNvSpPr>
          <p:nvPr>
            <p:ph type="dt" idx="4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17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18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19" name="PlaceHolder 4"/>
          <p:cNvSpPr>
            <a:spLocks noGrp="1"/>
          </p:cNvSpPr>
          <p:nvPr>
            <p:ph/>
          </p:nvPr>
        </p:nvSpPr>
        <p:spPr>
          <a:xfrm>
            <a:off x="6231960" y="368244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5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6"/>
          </p:nvPr>
        </p:nvSpPr>
        <p:spPr/>
        <p:txBody>
          <a:bodyPr/>
          <a:lstStyle/>
          <a:p>
            <a:fld id="{FA3CF2CB-4576-4751-A33C-770785F8C373}" type="slidenum">
              <a:t>‹#›</a:t>
            </a:fld>
            <a:endParaRPr/>
          </a:p>
        </p:txBody>
      </p:sp>
      <p:sp>
        <p:nvSpPr>
          <p:cNvPr id="8" name="PlaceHolder 7"/>
          <p:cNvSpPr>
            <a:spLocks noGrp="1"/>
          </p:cNvSpPr>
          <p:nvPr>
            <p:ph type="dt" idx="4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21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22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23" name="PlaceHolder 4"/>
          <p:cNvSpPr>
            <a:spLocks noGrp="1"/>
          </p:cNvSpPr>
          <p:nvPr>
            <p:ph/>
          </p:nvPr>
        </p:nvSpPr>
        <p:spPr>
          <a:xfrm>
            <a:off x="609480" y="3682440"/>
            <a:ext cx="109724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5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6"/>
          </p:nvPr>
        </p:nvSpPr>
        <p:spPr/>
        <p:txBody>
          <a:bodyPr/>
          <a:lstStyle/>
          <a:p>
            <a:fld id="{A140055D-E37A-4F3C-BC03-1CADAC4EF2D2}" type="slidenum">
              <a:t>‹#›</a:t>
            </a:fld>
            <a:endParaRPr/>
          </a:p>
        </p:txBody>
      </p:sp>
      <p:sp>
        <p:nvSpPr>
          <p:cNvPr id="8" name="PlaceHolder 7"/>
          <p:cNvSpPr>
            <a:spLocks noGrp="1"/>
          </p:cNvSpPr>
          <p:nvPr>
            <p:ph type="dt" idx="4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25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109724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26" name="PlaceHolder 3"/>
          <p:cNvSpPr>
            <a:spLocks noGrp="1"/>
          </p:cNvSpPr>
          <p:nvPr>
            <p:ph/>
          </p:nvPr>
        </p:nvSpPr>
        <p:spPr>
          <a:xfrm>
            <a:off x="609480" y="3682440"/>
            <a:ext cx="109724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5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6"/>
          </p:nvPr>
        </p:nvSpPr>
        <p:spPr/>
        <p:txBody>
          <a:bodyPr/>
          <a:lstStyle/>
          <a:p>
            <a:fld id="{10251C06-DDA6-4D98-A0F8-2C7E7C9C7DC6}" type="slidenum">
              <a:t>‹#›</a:t>
            </a:fld>
            <a:endParaRPr/>
          </a:p>
        </p:txBody>
      </p:sp>
      <p:sp>
        <p:nvSpPr>
          <p:cNvPr id="7" name="PlaceHolder 6"/>
          <p:cNvSpPr>
            <a:spLocks noGrp="1"/>
          </p:cNvSpPr>
          <p:nvPr>
            <p:ph type="dt" idx="4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28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29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30" name="PlaceHolder 4"/>
          <p:cNvSpPr>
            <a:spLocks noGrp="1"/>
          </p:cNvSpPr>
          <p:nvPr>
            <p:ph/>
          </p:nvPr>
        </p:nvSpPr>
        <p:spPr>
          <a:xfrm>
            <a:off x="609480" y="368244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31" name="PlaceHolder 5"/>
          <p:cNvSpPr>
            <a:spLocks noGrp="1"/>
          </p:cNvSpPr>
          <p:nvPr>
            <p:ph/>
          </p:nvPr>
        </p:nvSpPr>
        <p:spPr>
          <a:xfrm>
            <a:off x="6231960" y="368244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" name="PlaceHolder 6"/>
          <p:cNvSpPr>
            <a:spLocks noGrp="1"/>
          </p:cNvSpPr>
          <p:nvPr>
            <p:ph type="ftr" idx="5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8" name="PlaceHolder 7"/>
          <p:cNvSpPr>
            <a:spLocks noGrp="1"/>
          </p:cNvSpPr>
          <p:nvPr>
            <p:ph type="sldNum" idx="6"/>
          </p:nvPr>
        </p:nvSpPr>
        <p:spPr/>
        <p:txBody>
          <a:bodyPr/>
          <a:lstStyle/>
          <a:p>
            <a:fld id="{6FEFEEEA-819F-4207-86D0-24143683D2FC}" type="slidenum">
              <a:t>‹#›</a:t>
            </a:fld>
            <a:endParaRPr/>
          </a:p>
        </p:txBody>
      </p:sp>
      <p:sp>
        <p:nvSpPr>
          <p:cNvPr id="9" name="PlaceHolder 8"/>
          <p:cNvSpPr>
            <a:spLocks noGrp="1"/>
          </p:cNvSpPr>
          <p:nvPr>
            <p:ph type="dt" idx="4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33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35330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34" name="PlaceHolder 3"/>
          <p:cNvSpPr>
            <a:spLocks noGrp="1"/>
          </p:cNvSpPr>
          <p:nvPr>
            <p:ph/>
          </p:nvPr>
        </p:nvSpPr>
        <p:spPr>
          <a:xfrm>
            <a:off x="4319640" y="1604520"/>
            <a:ext cx="35330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35" name="PlaceHolder 4"/>
          <p:cNvSpPr>
            <a:spLocks noGrp="1"/>
          </p:cNvSpPr>
          <p:nvPr>
            <p:ph/>
          </p:nvPr>
        </p:nvSpPr>
        <p:spPr>
          <a:xfrm>
            <a:off x="8029800" y="1604520"/>
            <a:ext cx="35330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36" name="PlaceHolder 5"/>
          <p:cNvSpPr>
            <a:spLocks noGrp="1"/>
          </p:cNvSpPr>
          <p:nvPr>
            <p:ph/>
          </p:nvPr>
        </p:nvSpPr>
        <p:spPr>
          <a:xfrm>
            <a:off x="609480" y="3682440"/>
            <a:ext cx="35330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37" name="PlaceHolder 6"/>
          <p:cNvSpPr>
            <a:spLocks noGrp="1"/>
          </p:cNvSpPr>
          <p:nvPr>
            <p:ph/>
          </p:nvPr>
        </p:nvSpPr>
        <p:spPr>
          <a:xfrm>
            <a:off x="4319640" y="3682440"/>
            <a:ext cx="35330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38" name="PlaceHolder 7"/>
          <p:cNvSpPr>
            <a:spLocks noGrp="1"/>
          </p:cNvSpPr>
          <p:nvPr>
            <p:ph/>
          </p:nvPr>
        </p:nvSpPr>
        <p:spPr>
          <a:xfrm>
            <a:off x="8029800" y="3682440"/>
            <a:ext cx="35330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9" name="PlaceHolder 8"/>
          <p:cNvSpPr>
            <a:spLocks noGrp="1"/>
          </p:cNvSpPr>
          <p:nvPr>
            <p:ph type="ftr" idx="5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10" name="PlaceHolder 9"/>
          <p:cNvSpPr>
            <a:spLocks noGrp="1"/>
          </p:cNvSpPr>
          <p:nvPr>
            <p:ph type="sldNum" idx="6"/>
          </p:nvPr>
        </p:nvSpPr>
        <p:spPr/>
        <p:txBody>
          <a:bodyPr/>
          <a:lstStyle/>
          <a:p>
            <a:fld id="{48AF6F83-92C1-4B24-ABBE-4A55E7AF21B3}" type="slidenum">
              <a:t>‹#›</a:t>
            </a:fld>
            <a:endParaRPr/>
          </a:p>
        </p:txBody>
      </p:sp>
      <p:sp>
        <p:nvSpPr>
          <p:cNvPr id="11" name="PlaceHolder 10"/>
          <p:cNvSpPr>
            <a:spLocks noGrp="1"/>
          </p:cNvSpPr>
          <p:nvPr>
            <p:ph type="dt" idx="4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8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9"/>
          </p:nvPr>
        </p:nvSpPr>
        <p:spPr/>
        <p:txBody>
          <a:bodyPr/>
          <a:lstStyle/>
          <a:p>
            <a:fld id="{BA665EDE-450E-4455-AA42-88F64CF3A772}" type="slidenum">
              <a:t>‹#›</a:t>
            </a:fld>
            <a:endParaRPr/>
          </a:p>
        </p:txBody>
      </p:sp>
      <p:sp>
        <p:nvSpPr>
          <p:cNvPr id="4" name="PlaceHolder 3"/>
          <p:cNvSpPr>
            <a:spLocks noGrp="1"/>
          </p:cNvSpPr>
          <p:nvPr>
            <p:ph type="dt" idx="7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4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45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algn="ctr">
              <a:buNone/>
            </a:pPr>
            <a:endParaRPr lang="cy-GB" sz="3200" b="0" strike="noStrike" spc="-1"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8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9"/>
          </p:nvPr>
        </p:nvSpPr>
        <p:spPr/>
        <p:txBody>
          <a:bodyPr/>
          <a:lstStyle/>
          <a:p>
            <a:fld id="{1D72C395-2631-4FA9-8450-E9D1C08EEEB7}" type="slidenum">
              <a:t>‹#›</a:t>
            </a:fld>
            <a:endParaRPr/>
          </a:p>
        </p:txBody>
      </p:sp>
      <p:sp>
        <p:nvSpPr>
          <p:cNvPr id="6" name="PlaceHolder 5"/>
          <p:cNvSpPr>
            <a:spLocks noGrp="1"/>
          </p:cNvSpPr>
          <p:nvPr>
            <p:ph type="dt" idx="7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47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1097244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8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9"/>
          </p:nvPr>
        </p:nvSpPr>
        <p:spPr/>
        <p:txBody>
          <a:bodyPr/>
          <a:lstStyle/>
          <a:p>
            <a:fld id="{F8ACCD30-EA72-4B9A-83B7-13F8CABB9E05}" type="slidenum">
              <a:t>‹#›</a:t>
            </a:fld>
            <a:endParaRPr/>
          </a:p>
        </p:txBody>
      </p:sp>
      <p:sp>
        <p:nvSpPr>
          <p:cNvPr id="6" name="PlaceHolder 5"/>
          <p:cNvSpPr>
            <a:spLocks noGrp="1"/>
          </p:cNvSpPr>
          <p:nvPr>
            <p:ph type="dt" idx="7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49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50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8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9"/>
          </p:nvPr>
        </p:nvSpPr>
        <p:spPr/>
        <p:txBody>
          <a:bodyPr/>
          <a:lstStyle/>
          <a:p>
            <a:fld id="{70EB2AED-3AB5-48E8-A1D8-334CAEE0E442}" type="slidenum">
              <a:t>‹#›</a:t>
            </a:fld>
            <a:endParaRPr/>
          </a:p>
        </p:txBody>
      </p:sp>
      <p:sp>
        <p:nvSpPr>
          <p:cNvPr id="7" name="PlaceHolder 6"/>
          <p:cNvSpPr>
            <a:spLocks noGrp="1"/>
          </p:cNvSpPr>
          <p:nvPr>
            <p:ph type="dt" idx="7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8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9"/>
          </p:nvPr>
        </p:nvSpPr>
        <p:spPr/>
        <p:txBody>
          <a:bodyPr/>
          <a:lstStyle/>
          <a:p>
            <a:fld id="{A17ECD47-228F-4D88-835A-8BA68C9FF67A}" type="slidenum">
              <a:t>‹#›</a:t>
            </a:fld>
            <a:endParaRPr/>
          </a:p>
        </p:txBody>
      </p:sp>
      <p:sp>
        <p:nvSpPr>
          <p:cNvPr id="5" name="PlaceHolder 4"/>
          <p:cNvSpPr>
            <a:spLocks noGrp="1"/>
          </p:cNvSpPr>
          <p:nvPr>
            <p:ph type="dt" idx="7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2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algn="ctr">
              <a:buNone/>
            </a:pPr>
            <a:endParaRPr lang="cy-GB" sz="3200" b="0" strike="noStrike" spc="-1"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8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9"/>
          </p:nvPr>
        </p:nvSpPr>
        <p:spPr/>
        <p:txBody>
          <a:bodyPr/>
          <a:lstStyle/>
          <a:p>
            <a:fld id="{E269867E-1D79-4528-B5AC-D359B03EB366}" type="slidenum">
              <a:t>‹#›</a:t>
            </a:fld>
            <a:endParaRPr/>
          </a:p>
        </p:txBody>
      </p:sp>
      <p:sp>
        <p:nvSpPr>
          <p:cNvPr id="5" name="PlaceHolder 4"/>
          <p:cNvSpPr>
            <a:spLocks noGrp="1"/>
          </p:cNvSpPr>
          <p:nvPr>
            <p:ph type="dt" idx="7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54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55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56" name="PlaceHolder 4"/>
          <p:cNvSpPr>
            <a:spLocks noGrp="1"/>
          </p:cNvSpPr>
          <p:nvPr>
            <p:ph/>
          </p:nvPr>
        </p:nvSpPr>
        <p:spPr>
          <a:xfrm>
            <a:off x="609480" y="368244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8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9"/>
          </p:nvPr>
        </p:nvSpPr>
        <p:spPr/>
        <p:txBody>
          <a:bodyPr/>
          <a:lstStyle/>
          <a:p>
            <a:fld id="{A244DE4E-0B3F-45B8-83F9-F01FBE1BE1E7}" type="slidenum">
              <a:t>‹#›</a:t>
            </a:fld>
            <a:endParaRPr/>
          </a:p>
        </p:txBody>
      </p:sp>
      <p:sp>
        <p:nvSpPr>
          <p:cNvPr id="8" name="PlaceHolder 7"/>
          <p:cNvSpPr>
            <a:spLocks noGrp="1"/>
          </p:cNvSpPr>
          <p:nvPr>
            <p:ph type="dt" idx="7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58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59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60" name="PlaceHolder 4"/>
          <p:cNvSpPr>
            <a:spLocks noGrp="1"/>
          </p:cNvSpPr>
          <p:nvPr>
            <p:ph/>
          </p:nvPr>
        </p:nvSpPr>
        <p:spPr>
          <a:xfrm>
            <a:off x="6231960" y="368244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8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9"/>
          </p:nvPr>
        </p:nvSpPr>
        <p:spPr/>
        <p:txBody>
          <a:bodyPr/>
          <a:lstStyle/>
          <a:p>
            <a:fld id="{BBA00C1A-1F18-480E-A3B7-DD0264779A9C}" type="slidenum">
              <a:t>‹#›</a:t>
            </a:fld>
            <a:endParaRPr/>
          </a:p>
        </p:txBody>
      </p:sp>
      <p:sp>
        <p:nvSpPr>
          <p:cNvPr id="8" name="PlaceHolder 7"/>
          <p:cNvSpPr>
            <a:spLocks noGrp="1"/>
          </p:cNvSpPr>
          <p:nvPr>
            <p:ph type="dt" idx="7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62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63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64" name="PlaceHolder 4"/>
          <p:cNvSpPr>
            <a:spLocks noGrp="1"/>
          </p:cNvSpPr>
          <p:nvPr>
            <p:ph/>
          </p:nvPr>
        </p:nvSpPr>
        <p:spPr>
          <a:xfrm>
            <a:off x="609480" y="3682440"/>
            <a:ext cx="109724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8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9"/>
          </p:nvPr>
        </p:nvSpPr>
        <p:spPr/>
        <p:txBody>
          <a:bodyPr/>
          <a:lstStyle/>
          <a:p>
            <a:fld id="{D53F479E-1ACE-457B-B338-D00A7843A575}" type="slidenum">
              <a:t>‹#›</a:t>
            </a:fld>
            <a:endParaRPr/>
          </a:p>
        </p:txBody>
      </p:sp>
      <p:sp>
        <p:nvSpPr>
          <p:cNvPr id="8" name="PlaceHolder 7"/>
          <p:cNvSpPr>
            <a:spLocks noGrp="1"/>
          </p:cNvSpPr>
          <p:nvPr>
            <p:ph type="dt" idx="7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66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109724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67" name="PlaceHolder 3"/>
          <p:cNvSpPr>
            <a:spLocks noGrp="1"/>
          </p:cNvSpPr>
          <p:nvPr>
            <p:ph/>
          </p:nvPr>
        </p:nvSpPr>
        <p:spPr>
          <a:xfrm>
            <a:off x="609480" y="3682440"/>
            <a:ext cx="109724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8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9"/>
          </p:nvPr>
        </p:nvSpPr>
        <p:spPr/>
        <p:txBody>
          <a:bodyPr/>
          <a:lstStyle/>
          <a:p>
            <a:fld id="{954C6EAE-4CEC-496F-9F18-1ED287C45968}" type="slidenum">
              <a:t>‹#›</a:t>
            </a:fld>
            <a:endParaRPr/>
          </a:p>
        </p:txBody>
      </p:sp>
      <p:sp>
        <p:nvSpPr>
          <p:cNvPr id="7" name="PlaceHolder 6"/>
          <p:cNvSpPr>
            <a:spLocks noGrp="1"/>
          </p:cNvSpPr>
          <p:nvPr>
            <p:ph type="dt" idx="7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69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70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71" name="PlaceHolder 4"/>
          <p:cNvSpPr>
            <a:spLocks noGrp="1"/>
          </p:cNvSpPr>
          <p:nvPr>
            <p:ph/>
          </p:nvPr>
        </p:nvSpPr>
        <p:spPr>
          <a:xfrm>
            <a:off x="609480" y="368244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72" name="PlaceHolder 5"/>
          <p:cNvSpPr>
            <a:spLocks noGrp="1"/>
          </p:cNvSpPr>
          <p:nvPr>
            <p:ph/>
          </p:nvPr>
        </p:nvSpPr>
        <p:spPr>
          <a:xfrm>
            <a:off x="6231960" y="368244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" name="PlaceHolder 6"/>
          <p:cNvSpPr>
            <a:spLocks noGrp="1"/>
          </p:cNvSpPr>
          <p:nvPr>
            <p:ph type="ftr" idx="8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8" name="PlaceHolder 7"/>
          <p:cNvSpPr>
            <a:spLocks noGrp="1"/>
          </p:cNvSpPr>
          <p:nvPr>
            <p:ph type="sldNum" idx="9"/>
          </p:nvPr>
        </p:nvSpPr>
        <p:spPr/>
        <p:txBody>
          <a:bodyPr/>
          <a:lstStyle/>
          <a:p>
            <a:fld id="{52E9EC0F-48A0-4A07-A7F9-EB3402C027AA}" type="slidenum">
              <a:t>‹#›</a:t>
            </a:fld>
            <a:endParaRPr/>
          </a:p>
        </p:txBody>
      </p:sp>
      <p:sp>
        <p:nvSpPr>
          <p:cNvPr id="9" name="PlaceHolder 8"/>
          <p:cNvSpPr>
            <a:spLocks noGrp="1"/>
          </p:cNvSpPr>
          <p:nvPr>
            <p:ph type="dt" idx="7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74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35330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75" name="PlaceHolder 3"/>
          <p:cNvSpPr>
            <a:spLocks noGrp="1"/>
          </p:cNvSpPr>
          <p:nvPr>
            <p:ph/>
          </p:nvPr>
        </p:nvSpPr>
        <p:spPr>
          <a:xfrm>
            <a:off x="4319640" y="1604520"/>
            <a:ext cx="35330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76" name="PlaceHolder 4"/>
          <p:cNvSpPr>
            <a:spLocks noGrp="1"/>
          </p:cNvSpPr>
          <p:nvPr>
            <p:ph/>
          </p:nvPr>
        </p:nvSpPr>
        <p:spPr>
          <a:xfrm>
            <a:off x="8029800" y="1604520"/>
            <a:ext cx="35330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77" name="PlaceHolder 5"/>
          <p:cNvSpPr>
            <a:spLocks noGrp="1"/>
          </p:cNvSpPr>
          <p:nvPr>
            <p:ph/>
          </p:nvPr>
        </p:nvSpPr>
        <p:spPr>
          <a:xfrm>
            <a:off x="609480" y="3682440"/>
            <a:ext cx="35330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78" name="PlaceHolder 6"/>
          <p:cNvSpPr>
            <a:spLocks noGrp="1"/>
          </p:cNvSpPr>
          <p:nvPr>
            <p:ph/>
          </p:nvPr>
        </p:nvSpPr>
        <p:spPr>
          <a:xfrm>
            <a:off x="4319640" y="3682440"/>
            <a:ext cx="35330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79" name="PlaceHolder 7"/>
          <p:cNvSpPr>
            <a:spLocks noGrp="1"/>
          </p:cNvSpPr>
          <p:nvPr>
            <p:ph/>
          </p:nvPr>
        </p:nvSpPr>
        <p:spPr>
          <a:xfrm>
            <a:off x="8029800" y="3682440"/>
            <a:ext cx="35330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9" name="PlaceHolder 8"/>
          <p:cNvSpPr>
            <a:spLocks noGrp="1"/>
          </p:cNvSpPr>
          <p:nvPr>
            <p:ph type="ftr" idx="8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10" name="PlaceHolder 9"/>
          <p:cNvSpPr>
            <a:spLocks noGrp="1"/>
          </p:cNvSpPr>
          <p:nvPr>
            <p:ph type="sldNum" idx="9"/>
          </p:nvPr>
        </p:nvSpPr>
        <p:spPr/>
        <p:txBody>
          <a:bodyPr/>
          <a:lstStyle/>
          <a:p>
            <a:fld id="{825BFEDB-E361-472D-B4DE-7B92AFA80D04}" type="slidenum">
              <a:t>‹#›</a:t>
            </a:fld>
            <a:endParaRPr/>
          </a:p>
        </p:txBody>
      </p:sp>
      <p:sp>
        <p:nvSpPr>
          <p:cNvPr id="11" name="PlaceHolder 10"/>
          <p:cNvSpPr>
            <a:spLocks noGrp="1"/>
          </p:cNvSpPr>
          <p:nvPr>
            <p:ph type="dt" idx="7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4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85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algn="ctr">
              <a:buNone/>
            </a:pPr>
            <a:endParaRPr lang="cy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87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1097244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89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90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2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algn="ctr">
              <a:buNone/>
            </a:pPr>
            <a:endParaRPr lang="cy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94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95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96" name="PlaceHolder 4"/>
          <p:cNvSpPr>
            <a:spLocks noGrp="1"/>
          </p:cNvSpPr>
          <p:nvPr>
            <p:ph/>
          </p:nvPr>
        </p:nvSpPr>
        <p:spPr>
          <a:xfrm>
            <a:off x="609480" y="368244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98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99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00" name="PlaceHolder 4"/>
          <p:cNvSpPr>
            <a:spLocks noGrp="1"/>
          </p:cNvSpPr>
          <p:nvPr>
            <p:ph/>
          </p:nvPr>
        </p:nvSpPr>
        <p:spPr>
          <a:xfrm>
            <a:off x="6231960" y="368244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02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03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04" name="PlaceHolder 4"/>
          <p:cNvSpPr>
            <a:spLocks noGrp="1"/>
          </p:cNvSpPr>
          <p:nvPr>
            <p:ph/>
          </p:nvPr>
        </p:nvSpPr>
        <p:spPr>
          <a:xfrm>
            <a:off x="609480" y="3682440"/>
            <a:ext cx="109724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06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109724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07" name="PlaceHolder 3"/>
          <p:cNvSpPr>
            <a:spLocks noGrp="1"/>
          </p:cNvSpPr>
          <p:nvPr>
            <p:ph/>
          </p:nvPr>
        </p:nvSpPr>
        <p:spPr>
          <a:xfrm>
            <a:off x="609480" y="3682440"/>
            <a:ext cx="109724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09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10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11" name="PlaceHolder 4"/>
          <p:cNvSpPr>
            <a:spLocks noGrp="1"/>
          </p:cNvSpPr>
          <p:nvPr>
            <p:ph/>
          </p:nvPr>
        </p:nvSpPr>
        <p:spPr>
          <a:xfrm>
            <a:off x="609480" y="368244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12" name="PlaceHolder 5"/>
          <p:cNvSpPr>
            <a:spLocks noGrp="1"/>
          </p:cNvSpPr>
          <p:nvPr>
            <p:ph/>
          </p:nvPr>
        </p:nvSpPr>
        <p:spPr>
          <a:xfrm>
            <a:off x="6231960" y="368244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14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35330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15" name="PlaceHolder 3"/>
          <p:cNvSpPr>
            <a:spLocks noGrp="1"/>
          </p:cNvSpPr>
          <p:nvPr>
            <p:ph/>
          </p:nvPr>
        </p:nvSpPr>
        <p:spPr>
          <a:xfrm>
            <a:off x="4319640" y="1604520"/>
            <a:ext cx="35330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16" name="PlaceHolder 4"/>
          <p:cNvSpPr>
            <a:spLocks noGrp="1"/>
          </p:cNvSpPr>
          <p:nvPr>
            <p:ph/>
          </p:nvPr>
        </p:nvSpPr>
        <p:spPr>
          <a:xfrm>
            <a:off x="8029800" y="1604520"/>
            <a:ext cx="35330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17" name="PlaceHolder 5"/>
          <p:cNvSpPr>
            <a:spLocks noGrp="1"/>
          </p:cNvSpPr>
          <p:nvPr>
            <p:ph/>
          </p:nvPr>
        </p:nvSpPr>
        <p:spPr>
          <a:xfrm>
            <a:off x="609480" y="3682440"/>
            <a:ext cx="35330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18" name="PlaceHolder 6"/>
          <p:cNvSpPr>
            <a:spLocks noGrp="1"/>
          </p:cNvSpPr>
          <p:nvPr>
            <p:ph/>
          </p:nvPr>
        </p:nvSpPr>
        <p:spPr>
          <a:xfrm>
            <a:off x="4319640" y="3682440"/>
            <a:ext cx="35330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19" name="PlaceHolder 7"/>
          <p:cNvSpPr>
            <a:spLocks noGrp="1"/>
          </p:cNvSpPr>
          <p:nvPr>
            <p:ph/>
          </p:nvPr>
        </p:nvSpPr>
        <p:spPr>
          <a:xfrm>
            <a:off x="8029800" y="3682440"/>
            <a:ext cx="35330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A51235CC-9547-4501-99C6-2415B89B08CD}" type="slidenum">
              <a:t>‹#›</a:t>
            </a:fld>
            <a:endParaRPr/>
          </a:p>
        </p:txBody>
      </p:sp>
      <p:sp>
        <p:nvSpPr>
          <p:cNvPr id="4" name="PlaceHolder 3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27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algn="ctr">
              <a:buNone/>
            </a:pPr>
            <a:endParaRPr lang="cy-GB" sz="3200" b="0" strike="noStrike" spc="-1"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609E3DF3-85AB-4DBD-B9EA-07A04A564493}" type="slidenum">
              <a:t>‹#›</a:t>
            </a:fld>
            <a:endParaRPr/>
          </a:p>
        </p:txBody>
      </p:sp>
      <p:sp>
        <p:nvSpPr>
          <p:cNvPr id="6" name="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29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1097244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B2DD1592-0EE8-429A-85F7-ADC53E6538A7}" type="slidenum">
              <a:t>‹#›</a:t>
            </a:fld>
            <a:endParaRPr/>
          </a:p>
        </p:txBody>
      </p:sp>
      <p:sp>
        <p:nvSpPr>
          <p:cNvPr id="6" name="PlaceHolder 5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31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32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2DFE64DE-5D03-40AC-8A77-A48D883EEE8F}" type="slidenum">
              <a:t>‹#›</a:t>
            </a:fld>
            <a:endParaRPr/>
          </a:p>
        </p:txBody>
      </p:sp>
      <p:sp>
        <p:nvSpPr>
          <p:cNvPr id="7" name="PlaceHolder 6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E6E5F66E-F107-42AF-B1A1-2CD787DA4FB7}" type="slidenum">
              <a:t>‹#›</a:t>
            </a:fld>
            <a:endParaRPr/>
          </a:p>
        </p:txBody>
      </p:sp>
      <p:sp>
        <p:nvSpPr>
          <p:cNvPr id="5" name="PlaceHolder 4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4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algn="ctr">
              <a:buNone/>
            </a:pPr>
            <a:endParaRPr lang="cy-GB" sz="3200" b="0" strike="noStrike" spc="-1"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EBCEE8BC-E7B7-459F-9991-357D7A57A8CA}" type="slidenum">
              <a:t>‹#›</a:t>
            </a:fld>
            <a:endParaRPr/>
          </a:p>
        </p:txBody>
      </p:sp>
      <p:sp>
        <p:nvSpPr>
          <p:cNvPr id="5" name="PlaceHolder 4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36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37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38" name="PlaceHolder 4"/>
          <p:cNvSpPr>
            <a:spLocks noGrp="1"/>
          </p:cNvSpPr>
          <p:nvPr>
            <p:ph/>
          </p:nvPr>
        </p:nvSpPr>
        <p:spPr>
          <a:xfrm>
            <a:off x="609480" y="368244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BB83773E-084B-4F0B-915A-F3F726B69766}" type="slidenum">
              <a:t>‹#›</a:t>
            </a:fld>
            <a:endParaRPr/>
          </a:p>
        </p:txBody>
      </p:sp>
      <p:sp>
        <p:nvSpPr>
          <p:cNvPr id="8" name="PlaceHolder 7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40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41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42" name="PlaceHolder 4"/>
          <p:cNvSpPr>
            <a:spLocks noGrp="1"/>
          </p:cNvSpPr>
          <p:nvPr>
            <p:ph/>
          </p:nvPr>
        </p:nvSpPr>
        <p:spPr>
          <a:xfrm>
            <a:off x="6231960" y="368244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296D2631-FD0C-4866-9B4B-C2532A773C63}" type="slidenum">
              <a:t>‹#›</a:t>
            </a:fld>
            <a:endParaRPr/>
          </a:p>
        </p:txBody>
      </p:sp>
      <p:sp>
        <p:nvSpPr>
          <p:cNvPr id="8" name="PlaceHolder 7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44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45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46" name="PlaceHolder 4"/>
          <p:cNvSpPr>
            <a:spLocks noGrp="1"/>
          </p:cNvSpPr>
          <p:nvPr>
            <p:ph/>
          </p:nvPr>
        </p:nvSpPr>
        <p:spPr>
          <a:xfrm>
            <a:off x="609480" y="3682440"/>
            <a:ext cx="109724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FE60567A-8603-4DC9-B8B9-89F49CBB8BEB}" type="slidenum">
              <a:t>‹#›</a:t>
            </a:fld>
            <a:endParaRPr/>
          </a:p>
        </p:txBody>
      </p:sp>
      <p:sp>
        <p:nvSpPr>
          <p:cNvPr id="8" name="PlaceHolder 7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48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109724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49" name="PlaceHolder 3"/>
          <p:cNvSpPr>
            <a:spLocks noGrp="1"/>
          </p:cNvSpPr>
          <p:nvPr>
            <p:ph/>
          </p:nvPr>
        </p:nvSpPr>
        <p:spPr>
          <a:xfrm>
            <a:off x="609480" y="3682440"/>
            <a:ext cx="109724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69319F23-1AAC-4F5E-84AF-68AECD1EC475}" type="slidenum">
              <a:t>‹#›</a:t>
            </a:fld>
            <a:endParaRPr/>
          </a:p>
        </p:txBody>
      </p:sp>
      <p:sp>
        <p:nvSpPr>
          <p:cNvPr id="7" name="PlaceHolder 6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51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52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53" name="PlaceHolder 4"/>
          <p:cNvSpPr>
            <a:spLocks noGrp="1"/>
          </p:cNvSpPr>
          <p:nvPr>
            <p:ph/>
          </p:nvPr>
        </p:nvSpPr>
        <p:spPr>
          <a:xfrm>
            <a:off x="609480" y="368244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54" name="PlaceHolder 5"/>
          <p:cNvSpPr>
            <a:spLocks noGrp="1"/>
          </p:cNvSpPr>
          <p:nvPr>
            <p:ph/>
          </p:nvPr>
        </p:nvSpPr>
        <p:spPr>
          <a:xfrm>
            <a:off x="6231960" y="368244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" name="PlaceHolder 6"/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8" name="PlaceHolder 7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9D1BD056-8301-4658-8268-05129EB4C236}" type="slidenum">
              <a:t>‹#›</a:t>
            </a:fld>
            <a:endParaRPr/>
          </a:p>
        </p:txBody>
      </p:sp>
      <p:sp>
        <p:nvSpPr>
          <p:cNvPr id="9" name="PlaceHolder 8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56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35330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57" name="PlaceHolder 3"/>
          <p:cNvSpPr>
            <a:spLocks noGrp="1"/>
          </p:cNvSpPr>
          <p:nvPr>
            <p:ph/>
          </p:nvPr>
        </p:nvSpPr>
        <p:spPr>
          <a:xfrm>
            <a:off x="4319640" y="1604520"/>
            <a:ext cx="35330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58" name="PlaceHolder 4"/>
          <p:cNvSpPr>
            <a:spLocks noGrp="1"/>
          </p:cNvSpPr>
          <p:nvPr>
            <p:ph/>
          </p:nvPr>
        </p:nvSpPr>
        <p:spPr>
          <a:xfrm>
            <a:off x="8029800" y="1604520"/>
            <a:ext cx="35330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59" name="PlaceHolder 5"/>
          <p:cNvSpPr>
            <a:spLocks noGrp="1"/>
          </p:cNvSpPr>
          <p:nvPr>
            <p:ph/>
          </p:nvPr>
        </p:nvSpPr>
        <p:spPr>
          <a:xfrm>
            <a:off x="609480" y="3682440"/>
            <a:ext cx="35330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60" name="PlaceHolder 6"/>
          <p:cNvSpPr>
            <a:spLocks noGrp="1"/>
          </p:cNvSpPr>
          <p:nvPr>
            <p:ph/>
          </p:nvPr>
        </p:nvSpPr>
        <p:spPr>
          <a:xfrm>
            <a:off x="4319640" y="3682440"/>
            <a:ext cx="35330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61" name="PlaceHolder 7"/>
          <p:cNvSpPr>
            <a:spLocks noGrp="1"/>
          </p:cNvSpPr>
          <p:nvPr>
            <p:ph/>
          </p:nvPr>
        </p:nvSpPr>
        <p:spPr>
          <a:xfrm>
            <a:off x="8029800" y="3682440"/>
            <a:ext cx="35330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9" name="PlaceHolder 8"/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10" name="PlaceHolder 9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AFFD4834-92DF-4F52-B0C6-E0D1B0B4305F}" type="slidenum">
              <a:t>‹#›</a:t>
            </a:fld>
            <a:endParaRPr/>
          </a:p>
        </p:txBody>
      </p:sp>
      <p:sp>
        <p:nvSpPr>
          <p:cNvPr id="11" name="PlaceHolder 10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69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algn="ctr">
              <a:buNone/>
            </a:pPr>
            <a:endParaRPr lang="cy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71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1097244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73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74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6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algn="ctr">
              <a:buNone/>
            </a:pPr>
            <a:endParaRPr lang="cy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78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79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80" name="PlaceHolder 4"/>
          <p:cNvSpPr>
            <a:spLocks noGrp="1"/>
          </p:cNvSpPr>
          <p:nvPr>
            <p:ph/>
          </p:nvPr>
        </p:nvSpPr>
        <p:spPr>
          <a:xfrm>
            <a:off x="609480" y="368244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82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83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84" name="PlaceHolder 4"/>
          <p:cNvSpPr>
            <a:spLocks noGrp="1"/>
          </p:cNvSpPr>
          <p:nvPr>
            <p:ph/>
          </p:nvPr>
        </p:nvSpPr>
        <p:spPr>
          <a:xfrm>
            <a:off x="6231960" y="368244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86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87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88" name="PlaceHolder 4"/>
          <p:cNvSpPr>
            <a:spLocks noGrp="1"/>
          </p:cNvSpPr>
          <p:nvPr>
            <p:ph/>
          </p:nvPr>
        </p:nvSpPr>
        <p:spPr>
          <a:xfrm>
            <a:off x="609480" y="3682440"/>
            <a:ext cx="109724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90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109724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91" name="PlaceHolder 3"/>
          <p:cNvSpPr>
            <a:spLocks noGrp="1"/>
          </p:cNvSpPr>
          <p:nvPr>
            <p:ph/>
          </p:nvPr>
        </p:nvSpPr>
        <p:spPr>
          <a:xfrm>
            <a:off x="609480" y="3682440"/>
            <a:ext cx="109724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93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94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95" name="PlaceHolder 4"/>
          <p:cNvSpPr>
            <a:spLocks noGrp="1"/>
          </p:cNvSpPr>
          <p:nvPr>
            <p:ph/>
          </p:nvPr>
        </p:nvSpPr>
        <p:spPr>
          <a:xfrm>
            <a:off x="609480" y="368244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96" name="PlaceHolder 5"/>
          <p:cNvSpPr>
            <a:spLocks noGrp="1"/>
          </p:cNvSpPr>
          <p:nvPr>
            <p:ph/>
          </p:nvPr>
        </p:nvSpPr>
        <p:spPr>
          <a:xfrm>
            <a:off x="6231960" y="368244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98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35330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99" name="PlaceHolder 3"/>
          <p:cNvSpPr>
            <a:spLocks noGrp="1"/>
          </p:cNvSpPr>
          <p:nvPr>
            <p:ph/>
          </p:nvPr>
        </p:nvSpPr>
        <p:spPr>
          <a:xfrm>
            <a:off x="4319640" y="1604520"/>
            <a:ext cx="35330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00" name="PlaceHolder 4"/>
          <p:cNvSpPr>
            <a:spLocks noGrp="1"/>
          </p:cNvSpPr>
          <p:nvPr>
            <p:ph/>
          </p:nvPr>
        </p:nvSpPr>
        <p:spPr>
          <a:xfrm>
            <a:off x="8029800" y="1604520"/>
            <a:ext cx="35330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01" name="PlaceHolder 5"/>
          <p:cNvSpPr>
            <a:spLocks noGrp="1"/>
          </p:cNvSpPr>
          <p:nvPr>
            <p:ph/>
          </p:nvPr>
        </p:nvSpPr>
        <p:spPr>
          <a:xfrm>
            <a:off x="609480" y="3682440"/>
            <a:ext cx="35330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02" name="PlaceHolder 6"/>
          <p:cNvSpPr>
            <a:spLocks noGrp="1"/>
          </p:cNvSpPr>
          <p:nvPr>
            <p:ph/>
          </p:nvPr>
        </p:nvSpPr>
        <p:spPr>
          <a:xfrm>
            <a:off x="4319640" y="3682440"/>
            <a:ext cx="35330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03" name="PlaceHolder 7"/>
          <p:cNvSpPr>
            <a:spLocks noGrp="1"/>
          </p:cNvSpPr>
          <p:nvPr>
            <p:ph/>
          </p:nvPr>
        </p:nvSpPr>
        <p:spPr>
          <a:xfrm>
            <a:off x="8029800" y="3682440"/>
            <a:ext cx="35330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14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15"/>
          </p:nvPr>
        </p:nvSpPr>
        <p:spPr/>
        <p:txBody>
          <a:bodyPr/>
          <a:lstStyle/>
          <a:p>
            <a:fld id="{C254BBE6-AC6C-4D8F-AF80-509E4F115141}" type="slidenum">
              <a:t>‹#›</a:t>
            </a:fld>
            <a:endParaRPr/>
          </a:p>
        </p:txBody>
      </p:sp>
      <p:sp>
        <p:nvSpPr>
          <p:cNvPr id="4" name="PlaceHolder 3"/>
          <p:cNvSpPr>
            <a:spLocks noGrp="1"/>
          </p:cNvSpPr>
          <p:nvPr>
            <p:ph type="dt" idx="13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10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algn="ctr">
              <a:buNone/>
            </a:pPr>
            <a:endParaRPr lang="cy-GB" sz="3200" b="0" strike="noStrike" spc="-1"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14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15"/>
          </p:nvPr>
        </p:nvSpPr>
        <p:spPr/>
        <p:txBody>
          <a:bodyPr/>
          <a:lstStyle/>
          <a:p>
            <a:fld id="{356B0BA5-84EA-4447-BA6E-5D6ED831F7FD}" type="slidenum">
              <a:t>‹#›</a:t>
            </a:fld>
            <a:endParaRPr/>
          </a:p>
        </p:txBody>
      </p:sp>
      <p:sp>
        <p:nvSpPr>
          <p:cNvPr id="6" name="PlaceHolder 5"/>
          <p:cNvSpPr>
            <a:spLocks noGrp="1"/>
          </p:cNvSpPr>
          <p:nvPr>
            <p:ph type="dt" idx="13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12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1097244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14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15"/>
          </p:nvPr>
        </p:nvSpPr>
        <p:spPr/>
        <p:txBody>
          <a:bodyPr/>
          <a:lstStyle/>
          <a:p>
            <a:fld id="{5CBB0715-64BC-452F-ACE8-C6CEE785B229}" type="slidenum">
              <a:t>‹#›</a:t>
            </a:fld>
            <a:endParaRPr/>
          </a:p>
        </p:txBody>
      </p:sp>
      <p:sp>
        <p:nvSpPr>
          <p:cNvPr id="6" name="PlaceHolder 5"/>
          <p:cNvSpPr>
            <a:spLocks noGrp="1"/>
          </p:cNvSpPr>
          <p:nvPr>
            <p:ph type="dt" idx="13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14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15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14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15"/>
          </p:nvPr>
        </p:nvSpPr>
        <p:spPr/>
        <p:txBody>
          <a:bodyPr/>
          <a:lstStyle/>
          <a:p>
            <a:fld id="{E3525E8F-B185-4344-A5DA-5A1B1712E8B2}" type="slidenum">
              <a:t>‹#›</a:t>
            </a:fld>
            <a:endParaRPr/>
          </a:p>
        </p:txBody>
      </p:sp>
      <p:sp>
        <p:nvSpPr>
          <p:cNvPr id="7" name="PlaceHolder 6"/>
          <p:cNvSpPr>
            <a:spLocks noGrp="1"/>
          </p:cNvSpPr>
          <p:nvPr>
            <p:ph type="dt" idx="13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14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15"/>
          </p:nvPr>
        </p:nvSpPr>
        <p:spPr/>
        <p:txBody>
          <a:bodyPr/>
          <a:lstStyle/>
          <a:p>
            <a:fld id="{1DB3CFBC-9FB9-4030-8CC6-48436B11F390}" type="slidenum">
              <a:t>‹#›</a:t>
            </a:fld>
            <a:endParaRPr/>
          </a:p>
        </p:txBody>
      </p:sp>
      <p:sp>
        <p:nvSpPr>
          <p:cNvPr id="5" name="PlaceHolder 4"/>
          <p:cNvSpPr>
            <a:spLocks noGrp="1"/>
          </p:cNvSpPr>
          <p:nvPr>
            <p:ph type="dt" idx="13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7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algn="ctr">
              <a:buNone/>
            </a:pPr>
            <a:endParaRPr lang="cy-GB" sz="3200" b="0" strike="noStrike" spc="-1"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14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15"/>
          </p:nvPr>
        </p:nvSpPr>
        <p:spPr/>
        <p:txBody>
          <a:bodyPr/>
          <a:lstStyle/>
          <a:p>
            <a:fld id="{49F88BD8-263F-4F4D-A517-6AA7F92039FA}" type="slidenum">
              <a:t>‹#›</a:t>
            </a:fld>
            <a:endParaRPr/>
          </a:p>
        </p:txBody>
      </p:sp>
      <p:sp>
        <p:nvSpPr>
          <p:cNvPr id="5" name="PlaceHolder 4"/>
          <p:cNvSpPr>
            <a:spLocks noGrp="1"/>
          </p:cNvSpPr>
          <p:nvPr>
            <p:ph type="dt" idx="13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19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20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21" name="PlaceHolder 4"/>
          <p:cNvSpPr>
            <a:spLocks noGrp="1"/>
          </p:cNvSpPr>
          <p:nvPr>
            <p:ph/>
          </p:nvPr>
        </p:nvSpPr>
        <p:spPr>
          <a:xfrm>
            <a:off x="609480" y="368244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14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15"/>
          </p:nvPr>
        </p:nvSpPr>
        <p:spPr/>
        <p:txBody>
          <a:bodyPr/>
          <a:lstStyle/>
          <a:p>
            <a:fld id="{EED38C95-221D-4C35-AFDC-4D2204682A3B}" type="slidenum">
              <a:t>‹#›</a:t>
            </a:fld>
            <a:endParaRPr/>
          </a:p>
        </p:txBody>
      </p:sp>
      <p:sp>
        <p:nvSpPr>
          <p:cNvPr id="8" name="PlaceHolder 7"/>
          <p:cNvSpPr>
            <a:spLocks noGrp="1"/>
          </p:cNvSpPr>
          <p:nvPr>
            <p:ph type="dt" idx="13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23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24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25" name="PlaceHolder 4"/>
          <p:cNvSpPr>
            <a:spLocks noGrp="1"/>
          </p:cNvSpPr>
          <p:nvPr>
            <p:ph/>
          </p:nvPr>
        </p:nvSpPr>
        <p:spPr>
          <a:xfrm>
            <a:off x="6231960" y="368244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14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15"/>
          </p:nvPr>
        </p:nvSpPr>
        <p:spPr/>
        <p:txBody>
          <a:bodyPr/>
          <a:lstStyle/>
          <a:p>
            <a:fld id="{95AF9629-45DF-4F41-A55E-82B1B8EA8D1F}" type="slidenum">
              <a:t>‹#›</a:t>
            </a:fld>
            <a:endParaRPr/>
          </a:p>
        </p:txBody>
      </p:sp>
      <p:sp>
        <p:nvSpPr>
          <p:cNvPr id="8" name="PlaceHolder 7"/>
          <p:cNvSpPr>
            <a:spLocks noGrp="1"/>
          </p:cNvSpPr>
          <p:nvPr>
            <p:ph type="dt" idx="13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27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28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29" name="PlaceHolder 4"/>
          <p:cNvSpPr>
            <a:spLocks noGrp="1"/>
          </p:cNvSpPr>
          <p:nvPr>
            <p:ph/>
          </p:nvPr>
        </p:nvSpPr>
        <p:spPr>
          <a:xfrm>
            <a:off x="609480" y="3682440"/>
            <a:ext cx="109724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14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15"/>
          </p:nvPr>
        </p:nvSpPr>
        <p:spPr/>
        <p:txBody>
          <a:bodyPr/>
          <a:lstStyle/>
          <a:p>
            <a:fld id="{33009AA3-6F24-4C8D-B61A-805D6486E09C}" type="slidenum">
              <a:t>‹#›</a:t>
            </a:fld>
            <a:endParaRPr/>
          </a:p>
        </p:txBody>
      </p:sp>
      <p:sp>
        <p:nvSpPr>
          <p:cNvPr id="8" name="PlaceHolder 7"/>
          <p:cNvSpPr>
            <a:spLocks noGrp="1"/>
          </p:cNvSpPr>
          <p:nvPr>
            <p:ph type="dt" idx="13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31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109724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32" name="PlaceHolder 3"/>
          <p:cNvSpPr>
            <a:spLocks noGrp="1"/>
          </p:cNvSpPr>
          <p:nvPr>
            <p:ph/>
          </p:nvPr>
        </p:nvSpPr>
        <p:spPr>
          <a:xfrm>
            <a:off x="609480" y="3682440"/>
            <a:ext cx="109724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14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15"/>
          </p:nvPr>
        </p:nvSpPr>
        <p:spPr/>
        <p:txBody>
          <a:bodyPr/>
          <a:lstStyle/>
          <a:p>
            <a:fld id="{BBD9C6B5-A477-450B-9E3F-605498BB046A}" type="slidenum">
              <a:t>‹#›</a:t>
            </a:fld>
            <a:endParaRPr/>
          </a:p>
        </p:txBody>
      </p:sp>
      <p:sp>
        <p:nvSpPr>
          <p:cNvPr id="7" name="PlaceHolder 6"/>
          <p:cNvSpPr>
            <a:spLocks noGrp="1"/>
          </p:cNvSpPr>
          <p:nvPr>
            <p:ph type="dt" idx="13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34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35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36" name="PlaceHolder 4"/>
          <p:cNvSpPr>
            <a:spLocks noGrp="1"/>
          </p:cNvSpPr>
          <p:nvPr>
            <p:ph/>
          </p:nvPr>
        </p:nvSpPr>
        <p:spPr>
          <a:xfrm>
            <a:off x="609480" y="368244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37" name="PlaceHolder 5"/>
          <p:cNvSpPr>
            <a:spLocks noGrp="1"/>
          </p:cNvSpPr>
          <p:nvPr>
            <p:ph/>
          </p:nvPr>
        </p:nvSpPr>
        <p:spPr>
          <a:xfrm>
            <a:off x="6231960" y="368244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" name="PlaceHolder 6"/>
          <p:cNvSpPr>
            <a:spLocks noGrp="1"/>
          </p:cNvSpPr>
          <p:nvPr>
            <p:ph type="ftr" idx="14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8" name="PlaceHolder 7"/>
          <p:cNvSpPr>
            <a:spLocks noGrp="1"/>
          </p:cNvSpPr>
          <p:nvPr>
            <p:ph type="sldNum" idx="15"/>
          </p:nvPr>
        </p:nvSpPr>
        <p:spPr/>
        <p:txBody>
          <a:bodyPr/>
          <a:lstStyle/>
          <a:p>
            <a:fld id="{E63DCBFE-4270-4C4E-8184-09777570813B}" type="slidenum">
              <a:t>‹#›</a:t>
            </a:fld>
            <a:endParaRPr/>
          </a:p>
        </p:txBody>
      </p:sp>
      <p:sp>
        <p:nvSpPr>
          <p:cNvPr id="9" name="PlaceHolder 8"/>
          <p:cNvSpPr>
            <a:spLocks noGrp="1"/>
          </p:cNvSpPr>
          <p:nvPr>
            <p:ph type="dt" idx="13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39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35330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40" name="PlaceHolder 3"/>
          <p:cNvSpPr>
            <a:spLocks noGrp="1"/>
          </p:cNvSpPr>
          <p:nvPr>
            <p:ph/>
          </p:nvPr>
        </p:nvSpPr>
        <p:spPr>
          <a:xfrm>
            <a:off x="4319640" y="1604520"/>
            <a:ext cx="35330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41" name="PlaceHolder 4"/>
          <p:cNvSpPr>
            <a:spLocks noGrp="1"/>
          </p:cNvSpPr>
          <p:nvPr>
            <p:ph/>
          </p:nvPr>
        </p:nvSpPr>
        <p:spPr>
          <a:xfrm>
            <a:off x="8029800" y="1604520"/>
            <a:ext cx="35330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42" name="PlaceHolder 5"/>
          <p:cNvSpPr>
            <a:spLocks noGrp="1"/>
          </p:cNvSpPr>
          <p:nvPr>
            <p:ph/>
          </p:nvPr>
        </p:nvSpPr>
        <p:spPr>
          <a:xfrm>
            <a:off x="609480" y="3682440"/>
            <a:ext cx="35330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43" name="PlaceHolder 6"/>
          <p:cNvSpPr>
            <a:spLocks noGrp="1"/>
          </p:cNvSpPr>
          <p:nvPr>
            <p:ph/>
          </p:nvPr>
        </p:nvSpPr>
        <p:spPr>
          <a:xfrm>
            <a:off x="4319640" y="3682440"/>
            <a:ext cx="35330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44" name="PlaceHolder 7"/>
          <p:cNvSpPr>
            <a:spLocks noGrp="1"/>
          </p:cNvSpPr>
          <p:nvPr>
            <p:ph/>
          </p:nvPr>
        </p:nvSpPr>
        <p:spPr>
          <a:xfrm>
            <a:off x="8029800" y="3682440"/>
            <a:ext cx="35330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9" name="PlaceHolder 8"/>
          <p:cNvSpPr>
            <a:spLocks noGrp="1"/>
          </p:cNvSpPr>
          <p:nvPr>
            <p:ph type="ftr" idx="14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10" name="PlaceHolder 9"/>
          <p:cNvSpPr>
            <a:spLocks noGrp="1"/>
          </p:cNvSpPr>
          <p:nvPr>
            <p:ph type="sldNum" idx="15"/>
          </p:nvPr>
        </p:nvSpPr>
        <p:spPr/>
        <p:txBody>
          <a:bodyPr/>
          <a:lstStyle/>
          <a:p>
            <a:fld id="{8E773E5A-0CD8-469B-A094-D3D166681CE3}" type="slidenum">
              <a:t>‹#›</a:t>
            </a:fld>
            <a:endParaRPr/>
          </a:p>
        </p:txBody>
      </p:sp>
      <p:sp>
        <p:nvSpPr>
          <p:cNvPr id="11" name="PlaceHolder 10"/>
          <p:cNvSpPr>
            <a:spLocks noGrp="1"/>
          </p:cNvSpPr>
          <p:nvPr>
            <p:ph type="dt" idx="13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49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algn="ctr">
              <a:buNone/>
            </a:pPr>
            <a:endParaRPr lang="cy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51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1097244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53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54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6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algn="ctr">
              <a:buNone/>
            </a:pPr>
            <a:endParaRPr lang="cy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58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59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60" name="PlaceHolder 4"/>
          <p:cNvSpPr>
            <a:spLocks noGrp="1"/>
          </p:cNvSpPr>
          <p:nvPr>
            <p:ph/>
          </p:nvPr>
        </p:nvSpPr>
        <p:spPr>
          <a:xfrm>
            <a:off x="609480" y="368244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62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63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64" name="PlaceHolder 4"/>
          <p:cNvSpPr>
            <a:spLocks noGrp="1"/>
          </p:cNvSpPr>
          <p:nvPr>
            <p:ph/>
          </p:nvPr>
        </p:nvSpPr>
        <p:spPr>
          <a:xfrm>
            <a:off x="6231960" y="368244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66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67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68" name="PlaceHolder 4"/>
          <p:cNvSpPr>
            <a:spLocks noGrp="1"/>
          </p:cNvSpPr>
          <p:nvPr>
            <p:ph/>
          </p:nvPr>
        </p:nvSpPr>
        <p:spPr>
          <a:xfrm>
            <a:off x="609480" y="3682440"/>
            <a:ext cx="109724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70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109724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71" name="PlaceHolder 3"/>
          <p:cNvSpPr>
            <a:spLocks noGrp="1"/>
          </p:cNvSpPr>
          <p:nvPr>
            <p:ph/>
          </p:nvPr>
        </p:nvSpPr>
        <p:spPr>
          <a:xfrm>
            <a:off x="609480" y="3682440"/>
            <a:ext cx="109724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73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74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75" name="PlaceHolder 4"/>
          <p:cNvSpPr>
            <a:spLocks noGrp="1"/>
          </p:cNvSpPr>
          <p:nvPr>
            <p:ph/>
          </p:nvPr>
        </p:nvSpPr>
        <p:spPr>
          <a:xfrm>
            <a:off x="609480" y="368244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76" name="PlaceHolder 5"/>
          <p:cNvSpPr>
            <a:spLocks noGrp="1"/>
          </p:cNvSpPr>
          <p:nvPr>
            <p:ph/>
          </p:nvPr>
        </p:nvSpPr>
        <p:spPr>
          <a:xfrm>
            <a:off x="6231960" y="3682440"/>
            <a:ext cx="535428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78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35330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79" name="PlaceHolder 3"/>
          <p:cNvSpPr>
            <a:spLocks noGrp="1"/>
          </p:cNvSpPr>
          <p:nvPr>
            <p:ph/>
          </p:nvPr>
        </p:nvSpPr>
        <p:spPr>
          <a:xfrm>
            <a:off x="4319640" y="1604520"/>
            <a:ext cx="35330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80" name="PlaceHolder 4"/>
          <p:cNvSpPr>
            <a:spLocks noGrp="1"/>
          </p:cNvSpPr>
          <p:nvPr>
            <p:ph/>
          </p:nvPr>
        </p:nvSpPr>
        <p:spPr>
          <a:xfrm>
            <a:off x="8029800" y="1604520"/>
            <a:ext cx="35330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81" name="PlaceHolder 5"/>
          <p:cNvSpPr>
            <a:spLocks noGrp="1"/>
          </p:cNvSpPr>
          <p:nvPr>
            <p:ph/>
          </p:nvPr>
        </p:nvSpPr>
        <p:spPr>
          <a:xfrm>
            <a:off x="609480" y="3682440"/>
            <a:ext cx="35330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82" name="PlaceHolder 6"/>
          <p:cNvSpPr>
            <a:spLocks noGrp="1"/>
          </p:cNvSpPr>
          <p:nvPr>
            <p:ph/>
          </p:nvPr>
        </p:nvSpPr>
        <p:spPr>
          <a:xfrm>
            <a:off x="4319640" y="3682440"/>
            <a:ext cx="35330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83" name="PlaceHolder 7"/>
          <p:cNvSpPr>
            <a:spLocks noGrp="1"/>
          </p:cNvSpPr>
          <p:nvPr>
            <p:ph/>
          </p:nvPr>
        </p:nvSpPr>
        <p:spPr>
          <a:xfrm>
            <a:off x="8029800" y="3682440"/>
            <a:ext cx="3533040" cy="1897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slideLayout" Target="../slideLayouts/slideLayout36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4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3.xml"/><Relationship Id="rId12" Type="http://schemas.openxmlformats.org/officeDocument/2006/relationships/slideLayout" Target="../slideLayouts/slideLayout48.xml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slideLayout" Target="../slideLayouts/slideLayout42.xml"/><Relationship Id="rId11" Type="http://schemas.openxmlformats.org/officeDocument/2006/relationships/slideLayout" Target="../slideLayouts/slideLayout47.xml"/><Relationship Id="rId5" Type="http://schemas.openxmlformats.org/officeDocument/2006/relationships/slideLayout" Target="../slideLayouts/slideLayout41.xml"/><Relationship Id="rId10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0.xml"/><Relationship Id="rId9" Type="http://schemas.openxmlformats.org/officeDocument/2006/relationships/slideLayout" Target="../slideLayouts/slideLayout45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6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51.xml"/><Relationship Id="rId7" Type="http://schemas.openxmlformats.org/officeDocument/2006/relationships/slideLayout" Target="../slideLayouts/slideLayout55.xml"/><Relationship Id="rId12" Type="http://schemas.openxmlformats.org/officeDocument/2006/relationships/slideLayout" Target="../slideLayouts/slideLayout60.xml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slideLayout" Target="../slideLayouts/slideLayout54.xml"/><Relationship Id="rId11" Type="http://schemas.openxmlformats.org/officeDocument/2006/relationships/slideLayout" Target="../slideLayouts/slideLayout59.xml"/><Relationship Id="rId5" Type="http://schemas.openxmlformats.org/officeDocument/2006/relationships/slideLayout" Target="../slideLayouts/slideLayout53.xml"/><Relationship Id="rId10" Type="http://schemas.openxmlformats.org/officeDocument/2006/relationships/slideLayout" Target="../slideLayouts/slideLayout58.xml"/><Relationship Id="rId4" Type="http://schemas.openxmlformats.org/officeDocument/2006/relationships/slideLayout" Target="../slideLayouts/slideLayout52.xml"/><Relationship Id="rId9" Type="http://schemas.openxmlformats.org/officeDocument/2006/relationships/slideLayout" Target="../slideLayouts/slideLayout57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8.xml"/><Relationship Id="rId13" Type="http://schemas.openxmlformats.org/officeDocument/2006/relationships/theme" Target="../theme/theme6.xml"/><Relationship Id="rId3" Type="http://schemas.openxmlformats.org/officeDocument/2006/relationships/slideLayout" Target="../slideLayouts/slideLayout63.xml"/><Relationship Id="rId7" Type="http://schemas.openxmlformats.org/officeDocument/2006/relationships/slideLayout" Target="../slideLayouts/slideLayout67.xml"/><Relationship Id="rId12" Type="http://schemas.openxmlformats.org/officeDocument/2006/relationships/slideLayout" Target="../slideLayouts/slideLayout72.xml"/><Relationship Id="rId2" Type="http://schemas.openxmlformats.org/officeDocument/2006/relationships/slideLayout" Target="../slideLayouts/slideLayout62.xml"/><Relationship Id="rId1" Type="http://schemas.openxmlformats.org/officeDocument/2006/relationships/slideLayout" Target="../slideLayouts/slideLayout61.xml"/><Relationship Id="rId6" Type="http://schemas.openxmlformats.org/officeDocument/2006/relationships/slideLayout" Target="../slideLayouts/slideLayout66.xml"/><Relationship Id="rId11" Type="http://schemas.openxmlformats.org/officeDocument/2006/relationships/slideLayout" Target="../slideLayouts/slideLayout71.xml"/><Relationship Id="rId5" Type="http://schemas.openxmlformats.org/officeDocument/2006/relationships/slideLayout" Target="../slideLayouts/slideLayout65.xml"/><Relationship Id="rId10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4.xml"/><Relationship Id="rId9" Type="http://schemas.openxmlformats.org/officeDocument/2006/relationships/slideLayout" Target="../slideLayouts/slideLayout69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0.xml"/><Relationship Id="rId13" Type="http://schemas.openxmlformats.org/officeDocument/2006/relationships/theme" Target="../theme/theme7.xml"/><Relationship Id="rId3" Type="http://schemas.openxmlformats.org/officeDocument/2006/relationships/slideLayout" Target="../slideLayouts/slideLayout75.xml"/><Relationship Id="rId7" Type="http://schemas.openxmlformats.org/officeDocument/2006/relationships/slideLayout" Target="../slideLayouts/slideLayout79.xml"/><Relationship Id="rId12" Type="http://schemas.openxmlformats.org/officeDocument/2006/relationships/slideLayout" Target="../slideLayouts/slideLayout84.xml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slideLayout" Target="../slideLayouts/slideLayout78.xml"/><Relationship Id="rId11" Type="http://schemas.openxmlformats.org/officeDocument/2006/relationships/slideLayout" Target="../slideLayouts/slideLayout83.xml"/><Relationship Id="rId5" Type="http://schemas.openxmlformats.org/officeDocument/2006/relationships/slideLayout" Target="../slideLayouts/slideLayout77.xml"/><Relationship Id="rId10" Type="http://schemas.openxmlformats.org/officeDocument/2006/relationships/slideLayout" Target="../slideLayouts/slideLayout82.xml"/><Relationship Id="rId4" Type="http://schemas.openxmlformats.org/officeDocument/2006/relationships/slideLayout" Target="../slideLayouts/slideLayout76.xml"/><Relationship Id="rId9" Type="http://schemas.openxmlformats.org/officeDocument/2006/relationships/slideLayout" Target="../slideLayouts/slideLayout81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2.xml"/><Relationship Id="rId13" Type="http://schemas.openxmlformats.org/officeDocument/2006/relationships/theme" Target="../theme/theme8.xml"/><Relationship Id="rId3" Type="http://schemas.openxmlformats.org/officeDocument/2006/relationships/slideLayout" Target="../slideLayouts/slideLayout87.xml"/><Relationship Id="rId7" Type="http://schemas.openxmlformats.org/officeDocument/2006/relationships/slideLayout" Target="../slideLayouts/slideLayout91.xml"/><Relationship Id="rId12" Type="http://schemas.openxmlformats.org/officeDocument/2006/relationships/slideLayout" Target="../slideLayouts/slideLayout96.xml"/><Relationship Id="rId2" Type="http://schemas.openxmlformats.org/officeDocument/2006/relationships/slideLayout" Target="../slideLayouts/slideLayout86.xml"/><Relationship Id="rId1" Type="http://schemas.openxmlformats.org/officeDocument/2006/relationships/slideLayout" Target="../slideLayouts/slideLayout85.xml"/><Relationship Id="rId6" Type="http://schemas.openxmlformats.org/officeDocument/2006/relationships/slideLayout" Target="../slideLayouts/slideLayout90.xml"/><Relationship Id="rId11" Type="http://schemas.openxmlformats.org/officeDocument/2006/relationships/slideLayout" Target="../slideLayouts/slideLayout95.xml"/><Relationship Id="rId5" Type="http://schemas.openxmlformats.org/officeDocument/2006/relationships/slideLayout" Target="../slideLayouts/slideLayout89.xml"/><Relationship Id="rId10" Type="http://schemas.openxmlformats.org/officeDocument/2006/relationships/slideLayout" Target="../slideLayouts/slideLayout94.xml"/><Relationship Id="rId4" Type="http://schemas.openxmlformats.org/officeDocument/2006/relationships/slideLayout" Target="../slideLayouts/slideLayout88.xml"/><Relationship Id="rId9" Type="http://schemas.openxmlformats.org/officeDocument/2006/relationships/slideLayout" Target="../slideLayouts/slideLayout93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4.xml"/><Relationship Id="rId13" Type="http://schemas.openxmlformats.org/officeDocument/2006/relationships/theme" Target="../theme/theme9.xml"/><Relationship Id="rId3" Type="http://schemas.openxmlformats.org/officeDocument/2006/relationships/slideLayout" Target="../slideLayouts/slideLayout99.xml"/><Relationship Id="rId7" Type="http://schemas.openxmlformats.org/officeDocument/2006/relationships/slideLayout" Target="../slideLayouts/slideLayout103.xml"/><Relationship Id="rId12" Type="http://schemas.openxmlformats.org/officeDocument/2006/relationships/slideLayout" Target="../slideLayouts/slideLayout108.xml"/><Relationship Id="rId2" Type="http://schemas.openxmlformats.org/officeDocument/2006/relationships/slideLayout" Target="../slideLayouts/slideLayout98.xml"/><Relationship Id="rId1" Type="http://schemas.openxmlformats.org/officeDocument/2006/relationships/slideLayout" Target="../slideLayouts/slideLayout97.xml"/><Relationship Id="rId6" Type="http://schemas.openxmlformats.org/officeDocument/2006/relationships/slideLayout" Target="../slideLayouts/slideLayout102.xml"/><Relationship Id="rId11" Type="http://schemas.openxmlformats.org/officeDocument/2006/relationships/slideLayout" Target="../slideLayouts/slideLayout107.xml"/><Relationship Id="rId5" Type="http://schemas.openxmlformats.org/officeDocument/2006/relationships/slideLayout" Target="../slideLayouts/slideLayout101.xml"/><Relationship Id="rId10" Type="http://schemas.openxmlformats.org/officeDocument/2006/relationships/slideLayout" Target="../slideLayouts/slideLayout106.xml"/><Relationship Id="rId4" Type="http://schemas.openxmlformats.org/officeDocument/2006/relationships/slideLayout" Target="../slideLayouts/slideLayout100.xml"/><Relationship Id="rId9" Type="http://schemas.openxmlformats.org/officeDocument/2006/relationships/slideLayout" Target="../slideLayouts/slideLayout105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6.xml"/><Relationship Id="rId13" Type="http://schemas.openxmlformats.org/officeDocument/2006/relationships/theme" Target="../theme/theme10.xml"/><Relationship Id="rId3" Type="http://schemas.openxmlformats.org/officeDocument/2006/relationships/slideLayout" Target="../slideLayouts/slideLayout111.xml"/><Relationship Id="rId7" Type="http://schemas.openxmlformats.org/officeDocument/2006/relationships/slideLayout" Target="../slideLayouts/slideLayout115.xml"/><Relationship Id="rId12" Type="http://schemas.openxmlformats.org/officeDocument/2006/relationships/slideLayout" Target="../slideLayouts/slideLayout120.xml"/><Relationship Id="rId2" Type="http://schemas.openxmlformats.org/officeDocument/2006/relationships/slideLayout" Target="../slideLayouts/slideLayout110.xml"/><Relationship Id="rId1" Type="http://schemas.openxmlformats.org/officeDocument/2006/relationships/slideLayout" Target="../slideLayouts/slideLayout109.xml"/><Relationship Id="rId6" Type="http://schemas.openxmlformats.org/officeDocument/2006/relationships/slideLayout" Target="../slideLayouts/slideLayout114.xml"/><Relationship Id="rId11" Type="http://schemas.openxmlformats.org/officeDocument/2006/relationships/slideLayout" Target="../slideLayouts/slideLayout119.xml"/><Relationship Id="rId5" Type="http://schemas.openxmlformats.org/officeDocument/2006/relationships/slideLayout" Target="../slideLayouts/slideLayout113.xml"/><Relationship Id="rId10" Type="http://schemas.openxmlformats.org/officeDocument/2006/relationships/slideLayout" Target="../slideLayouts/slideLayout118.xml"/><Relationship Id="rId4" Type="http://schemas.openxmlformats.org/officeDocument/2006/relationships/slideLayout" Target="../slideLayouts/slideLayout112.xml"/><Relationship Id="rId9" Type="http://schemas.openxmlformats.org/officeDocument/2006/relationships/slideLayout" Target="../slideLayouts/slideLayout11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59" name="Group 633"/>
          <p:cNvGrpSpPr/>
          <p:nvPr/>
        </p:nvGrpSpPr>
        <p:grpSpPr>
          <a:xfrm>
            <a:off x="-266760" y="244800"/>
            <a:ext cx="12743280" cy="6343920"/>
            <a:chOff x="-266760" y="244800"/>
            <a:chExt cx="12743280" cy="6343920"/>
          </a:xfrm>
        </p:grpSpPr>
        <p:grpSp>
          <p:nvGrpSpPr>
            <p:cNvPr id="460" name="Group 12"/>
            <p:cNvGrpSpPr/>
            <p:nvPr/>
          </p:nvGrpSpPr>
          <p:grpSpPr>
            <a:xfrm>
              <a:off x="268200" y="244800"/>
              <a:ext cx="764640" cy="964080"/>
              <a:chOff x="268200" y="244800"/>
              <a:chExt cx="764640" cy="964080"/>
            </a:xfrm>
          </p:grpSpPr>
          <p:sp>
            <p:nvSpPr>
              <p:cNvPr id="2" name="Oval 1"/>
              <p:cNvSpPr/>
              <p:nvPr/>
            </p:nvSpPr>
            <p:spPr>
              <a:xfrm flipH="1">
                <a:off x="528480" y="1023480"/>
                <a:ext cx="23796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" name="Oval 1"/>
              <p:cNvSpPr/>
              <p:nvPr/>
            </p:nvSpPr>
            <p:spPr>
              <a:xfrm flipH="1">
                <a:off x="554040" y="1141200"/>
                <a:ext cx="18684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4" name="Oval 1"/>
              <p:cNvSpPr/>
              <p:nvPr/>
            </p:nvSpPr>
            <p:spPr>
              <a:xfrm flipH="1">
                <a:off x="540000" y="1082520"/>
                <a:ext cx="2210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5" name="Oval 1"/>
              <p:cNvSpPr/>
              <p:nvPr/>
            </p:nvSpPr>
            <p:spPr>
              <a:xfrm flipH="1">
                <a:off x="519840" y="964440"/>
                <a:ext cx="2552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6" name="Oval 1"/>
              <p:cNvSpPr/>
              <p:nvPr/>
            </p:nvSpPr>
            <p:spPr>
              <a:xfrm flipH="1">
                <a:off x="268200" y="244800"/>
                <a:ext cx="764640" cy="339840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7" name="Oval 1"/>
              <p:cNvSpPr/>
              <p:nvPr/>
            </p:nvSpPr>
            <p:spPr>
              <a:xfrm flipH="1">
                <a:off x="396360" y="365040"/>
                <a:ext cx="508320" cy="560880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8" name="Oval 1"/>
              <p:cNvSpPr/>
              <p:nvPr/>
            </p:nvSpPr>
            <p:spPr>
              <a:xfrm>
                <a:off x="556200" y="618840"/>
                <a:ext cx="183960" cy="280440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grpSp>
          <p:nvGrpSpPr>
            <p:cNvPr id="9" name="Group 20"/>
            <p:cNvGrpSpPr/>
            <p:nvPr/>
          </p:nvGrpSpPr>
          <p:grpSpPr>
            <a:xfrm>
              <a:off x="1356840" y="244800"/>
              <a:ext cx="764640" cy="964080"/>
              <a:chOff x="1356840" y="244800"/>
              <a:chExt cx="764640" cy="964080"/>
            </a:xfrm>
          </p:grpSpPr>
          <p:sp>
            <p:nvSpPr>
              <p:cNvPr id="10" name="Oval 1"/>
              <p:cNvSpPr/>
              <p:nvPr/>
            </p:nvSpPr>
            <p:spPr>
              <a:xfrm flipH="1">
                <a:off x="1617480" y="1023480"/>
                <a:ext cx="23796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1" name="Oval 1"/>
              <p:cNvSpPr/>
              <p:nvPr/>
            </p:nvSpPr>
            <p:spPr>
              <a:xfrm flipH="1">
                <a:off x="1643040" y="1141200"/>
                <a:ext cx="18684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2" name="Oval 1"/>
              <p:cNvSpPr/>
              <p:nvPr/>
            </p:nvSpPr>
            <p:spPr>
              <a:xfrm flipH="1">
                <a:off x="1629000" y="1082520"/>
                <a:ext cx="2210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3" name="Oval 1"/>
              <p:cNvSpPr/>
              <p:nvPr/>
            </p:nvSpPr>
            <p:spPr>
              <a:xfrm flipH="1">
                <a:off x="1608840" y="964440"/>
                <a:ext cx="2552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4" name="Oval 1"/>
              <p:cNvSpPr/>
              <p:nvPr/>
            </p:nvSpPr>
            <p:spPr>
              <a:xfrm flipH="1">
                <a:off x="1356840" y="244800"/>
                <a:ext cx="764640" cy="339840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5" name="Oval 1"/>
              <p:cNvSpPr/>
              <p:nvPr/>
            </p:nvSpPr>
            <p:spPr>
              <a:xfrm flipH="1">
                <a:off x="1485360" y="365040"/>
                <a:ext cx="508320" cy="560880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6" name="Oval 1"/>
              <p:cNvSpPr/>
              <p:nvPr/>
            </p:nvSpPr>
            <p:spPr>
              <a:xfrm>
                <a:off x="1645200" y="618840"/>
                <a:ext cx="183960" cy="280440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grpSp>
          <p:nvGrpSpPr>
            <p:cNvPr id="17" name="Group 28"/>
            <p:cNvGrpSpPr/>
            <p:nvPr/>
          </p:nvGrpSpPr>
          <p:grpSpPr>
            <a:xfrm>
              <a:off x="2445840" y="244800"/>
              <a:ext cx="764640" cy="964080"/>
              <a:chOff x="2445840" y="244800"/>
              <a:chExt cx="764640" cy="964080"/>
            </a:xfrm>
          </p:grpSpPr>
          <p:sp>
            <p:nvSpPr>
              <p:cNvPr id="18" name="Oval 1"/>
              <p:cNvSpPr/>
              <p:nvPr/>
            </p:nvSpPr>
            <p:spPr>
              <a:xfrm flipH="1">
                <a:off x="2706480" y="1023480"/>
                <a:ext cx="23796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9" name="Oval 1"/>
              <p:cNvSpPr/>
              <p:nvPr/>
            </p:nvSpPr>
            <p:spPr>
              <a:xfrm flipH="1">
                <a:off x="2732040" y="1141200"/>
                <a:ext cx="18684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0" name="Oval 1"/>
              <p:cNvSpPr/>
              <p:nvPr/>
            </p:nvSpPr>
            <p:spPr>
              <a:xfrm flipH="1">
                <a:off x="2717640" y="1082520"/>
                <a:ext cx="2210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1" name="Oval 1"/>
              <p:cNvSpPr/>
              <p:nvPr/>
            </p:nvSpPr>
            <p:spPr>
              <a:xfrm flipH="1">
                <a:off x="2697840" y="964440"/>
                <a:ext cx="2552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2" name="Oval 1"/>
              <p:cNvSpPr/>
              <p:nvPr/>
            </p:nvSpPr>
            <p:spPr>
              <a:xfrm flipH="1">
                <a:off x="2445840" y="244800"/>
                <a:ext cx="764640" cy="339840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3" name="Oval 1"/>
              <p:cNvSpPr/>
              <p:nvPr/>
            </p:nvSpPr>
            <p:spPr>
              <a:xfrm flipH="1">
                <a:off x="2574360" y="365040"/>
                <a:ext cx="508320" cy="560880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4" name="Oval 1"/>
              <p:cNvSpPr/>
              <p:nvPr/>
            </p:nvSpPr>
            <p:spPr>
              <a:xfrm>
                <a:off x="2734200" y="618840"/>
                <a:ext cx="183960" cy="280440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grpSp>
          <p:nvGrpSpPr>
            <p:cNvPr id="25" name="Group 36"/>
            <p:cNvGrpSpPr/>
            <p:nvPr/>
          </p:nvGrpSpPr>
          <p:grpSpPr>
            <a:xfrm>
              <a:off x="3534840" y="244800"/>
              <a:ext cx="764640" cy="964080"/>
              <a:chOff x="3534840" y="244800"/>
              <a:chExt cx="764640" cy="964080"/>
            </a:xfrm>
          </p:grpSpPr>
          <p:sp>
            <p:nvSpPr>
              <p:cNvPr id="26" name="Oval 1"/>
              <p:cNvSpPr/>
              <p:nvPr/>
            </p:nvSpPr>
            <p:spPr>
              <a:xfrm flipH="1">
                <a:off x="3795480" y="1023480"/>
                <a:ext cx="23796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7" name="Oval 1"/>
              <p:cNvSpPr/>
              <p:nvPr/>
            </p:nvSpPr>
            <p:spPr>
              <a:xfrm flipH="1">
                <a:off x="3821040" y="1141200"/>
                <a:ext cx="18684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8" name="Oval 1"/>
              <p:cNvSpPr/>
              <p:nvPr/>
            </p:nvSpPr>
            <p:spPr>
              <a:xfrm flipH="1">
                <a:off x="3806640" y="1082520"/>
                <a:ext cx="2210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9" name="Oval 1"/>
              <p:cNvSpPr/>
              <p:nvPr/>
            </p:nvSpPr>
            <p:spPr>
              <a:xfrm flipH="1">
                <a:off x="3786840" y="964440"/>
                <a:ext cx="2552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0" name="Oval 1"/>
              <p:cNvSpPr/>
              <p:nvPr/>
            </p:nvSpPr>
            <p:spPr>
              <a:xfrm flipH="1">
                <a:off x="3534840" y="244800"/>
                <a:ext cx="764640" cy="339840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1" name="Oval 1"/>
              <p:cNvSpPr/>
              <p:nvPr/>
            </p:nvSpPr>
            <p:spPr>
              <a:xfrm flipH="1">
                <a:off x="3663000" y="365040"/>
                <a:ext cx="508320" cy="560880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2" name="Oval 1"/>
              <p:cNvSpPr/>
              <p:nvPr/>
            </p:nvSpPr>
            <p:spPr>
              <a:xfrm>
                <a:off x="3823200" y="618840"/>
                <a:ext cx="183960" cy="280440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grpSp>
          <p:nvGrpSpPr>
            <p:cNvPr id="33" name="Group 44"/>
            <p:cNvGrpSpPr/>
            <p:nvPr/>
          </p:nvGrpSpPr>
          <p:grpSpPr>
            <a:xfrm>
              <a:off x="4623840" y="244800"/>
              <a:ext cx="764640" cy="964080"/>
              <a:chOff x="4623840" y="244800"/>
              <a:chExt cx="764640" cy="964080"/>
            </a:xfrm>
          </p:grpSpPr>
          <p:sp>
            <p:nvSpPr>
              <p:cNvPr id="34" name="Oval 1"/>
              <p:cNvSpPr/>
              <p:nvPr/>
            </p:nvSpPr>
            <p:spPr>
              <a:xfrm flipH="1">
                <a:off x="4884480" y="1023480"/>
                <a:ext cx="23796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5" name="Oval 1"/>
              <p:cNvSpPr/>
              <p:nvPr/>
            </p:nvSpPr>
            <p:spPr>
              <a:xfrm flipH="1">
                <a:off x="4910040" y="1141200"/>
                <a:ext cx="18684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6" name="Oval 1"/>
              <p:cNvSpPr/>
              <p:nvPr/>
            </p:nvSpPr>
            <p:spPr>
              <a:xfrm flipH="1">
                <a:off x="4895640" y="1082520"/>
                <a:ext cx="2210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7" name="Oval 1"/>
              <p:cNvSpPr/>
              <p:nvPr/>
            </p:nvSpPr>
            <p:spPr>
              <a:xfrm flipH="1">
                <a:off x="4875840" y="964440"/>
                <a:ext cx="2552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8" name="Oval 1"/>
              <p:cNvSpPr/>
              <p:nvPr/>
            </p:nvSpPr>
            <p:spPr>
              <a:xfrm flipH="1">
                <a:off x="4623840" y="244800"/>
                <a:ext cx="764640" cy="339840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9" name="Oval 1"/>
              <p:cNvSpPr/>
              <p:nvPr/>
            </p:nvSpPr>
            <p:spPr>
              <a:xfrm flipH="1">
                <a:off x="4752000" y="365040"/>
                <a:ext cx="508320" cy="560880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40" name="Oval 1"/>
              <p:cNvSpPr/>
              <p:nvPr/>
            </p:nvSpPr>
            <p:spPr>
              <a:xfrm>
                <a:off x="4912200" y="618840"/>
                <a:ext cx="183960" cy="280440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grpSp>
          <p:nvGrpSpPr>
            <p:cNvPr id="41" name="Group 52"/>
            <p:cNvGrpSpPr/>
            <p:nvPr/>
          </p:nvGrpSpPr>
          <p:grpSpPr>
            <a:xfrm>
              <a:off x="5712840" y="244800"/>
              <a:ext cx="764640" cy="964080"/>
              <a:chOff x="5712840" y="244800"/>
              <a:chExt cx="764640" cy="964080"/>
            </a:xfrm>
          </p:grpSpPr>
          <p:sp>
            <p:nvSpPr>
              <p:cNvPr id="42" name="Oval 1"/>
              <p:cNvSpPr/>
              <p:nvPr/>
            </p:nvSpPr>
            <p:spPr>
              <a:xfrm flipH="1">
                <a:off x="5973120" y="1023480"/>
                <a:ext cx="23796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43" name="Oval 1"/>
              <p:cNvSpPr/>
              <p:nvPr/>
            </p:nvSpPr>
            <p:spPr>
              <a:xfrm flipH="1">
                <a:off x="5998680" y="1141200"/>
                <a:ext cx="18684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44" name="Oval 1"/>
              <p:cNvSpPr/>
              <p:nvPr/>
            </p:nvSpPr>
            <p:spPr>
              <a:xfrm flipH="1">
                <a:off x="5984640" y="1082520"/>
                <a:ext cx="2210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45" name="Oval 1"/>
              <p:cNvSpPr/>
              <p:nvPr/>
            </p:nvSpPr>
            <p:spPr>
              <a:xfrm flipH="1">
                <a:off x="5964840" y="964440"/>
                <a:ext cx="2552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46" name="Oval 1"/>
              <p:cNvSpPr/>
              <p:nvPr/>
            </p:nvSpPr>
            <p:spPr>
              <a:xfrm flipH="1">
                <a:off x="5712840" y="244800"/>
                <a:ext cx="764640" cy="339840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47" name="Oval 1"/>
              <p:cNvSpPr/>
              <p:nvPr/>
            </p:nvSpPr>
            <p:spPr>
              <a:xfrm flipH="1">
                <a:off x="5841000" y="365040"/>
                <a:ext cx="508320" cy="560880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48" name="Oval 1"/>
              <p:cNvSpPr/>
              <p:nvPr/>
            </p:nvSpPr>
            <p:spPr>
              <a:xfrm>
                <a:off x="6001200" y="618840"/>
                <a:ext cx="183960" cy="280440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grpSp>
          <p:nvGrpSpPr>
            <p:cNvPr id="49" name="Group 60"/>
            <p:cNvGrpSpPr/>
            <p:nvPr/>
          </p:nvGrpSpPr>
          <p:grpSpPr>
            <a:xfrm>
              <a:off x="6801840" y="244800"/>
              <a:ext cx="764640" cy="964080"/>
              <a:chOff x="6801840" y="244800"/>
              <a:chExt cx="764640" cy="964080"/>
            </a:xfrm>
          </p:grpSpPr>
          <p:sp>
            <p:nvSpPr>
              <p:cNvPr id="50" name="Oval 1"/>
              <p:cNvSpPr/>
              <p:nvPr/>
            </p:nvSpPr>
            <p:spPr>
              <a:xfrm flipH="1">
                <a:off x="7062120" y="1023480"/>
                <a:ext cx="23796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51" name="Oval 1"/>
              <p:cNvSpPr/>
              <p:nvPr/>
            </p:nvSpPr>
            <p:spPr>
              <a:xfrm flipH="1">
                <a:off x="7087680" y="1141200"/>
                <a:ext cx="18684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52" name="Oval 1"/>
              <p:cNvSpPr/>
              <p:nvPr/>
            </p:nvSpPr>
            <p:spPr>
              <a:xfrm flipH="1">
                <a:off x="7073640" y="1082520"/>
                <a:ext cx="2210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53" name="Oval 1"/>
              <p:cNvSpPr/>
              <p:nvPr/>
            </p:nvSpPr>
            <p:spPr>
              <a:xfrm flipH="1">
                <a:off x="7053840" y="964440"/>
                <a:ext cx="2552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54" name="Oval 1"/>
              <p:cNvSpPr/>
              <p:nvPr/>
            </p:nvSpPr>
            <p:spPr>
              <a:xfrm flipH="1">
                <a:off x="6801840" y="244800"/>
                <a:ext cx="764640" cy="339840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55" name="Oval 1"/>
              <p:cNvSpPr/>
              <p:nvPr/>
            </p:nvSpPr>
            <p:spPr>
              <a:xfrm flipH="1">
                <a:off x="6930000" y="365040"/>
                <a:ext cx="508320" cy="560880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56" name="Oval 1"/>
              <p:cNvSpPr/>
              <p:nvPr/>
            </p:nvSpPr>
            <p:spPr>
              <a:xfrm>
                <a:off x="7089840" y="618840"/>
                <a:ext cx="183960" cy="280440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grpSp>
          <p:nvGrpSpPr>
            <p:cNvPr id="57" name="Group 68"/>
            <p:cNvGrpSpPr/>
            <p:nvPr/>
          </p:nvGrpSpPr>
          <p:grpSpPr>
            <a:xfrm>
              <a:off x="7890840" y="244800"/>
              <a:ext cx="764640" cy="964080"/>
              <a:chOff x="7890840" y="244800"/>
              <a:chExt cx="764640" cy="964080"/>
            </a:xfrm>
          </p:grpSpPr>
          <p:sp>
            <p:nvSpPr>
              <p:cNvPr id="58" name="Oval 1"/>
              <p:cNvSpPr/>
              <p:nvPr/>
            </p:nvSpPr>
            <p:spPr>
              <a:xfrm flipH="1">
                <a:off x="8151120" y="1023480"/>
                <a:ext cx="23796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59" name="Oval 1"/>
              <p:cNvSpPr/>
              <p:nvPr/>
            </p:nvSpPr>
            <p:spPr>
              <a:xfrm flipH="1">
                <a:off x="8176680" y="1141200"/>
                <a:ext cx="18684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60" name="Oval 1"/>
              <p:cNvSpPr/>
              <p:nvPr/>
            </p:nvSpPr>
            <p:spPr>
              <a:xfrm flipH="1">
                <a:off x="8162640" y="1082520"/>
                <a:ext cx="2210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61" name="Oval 1"/>
              <p:cNvSpPr/>
              <p:nvPr/>
            </p:nvSpPr>
            <p:spPr>
              <a:xfrm flipH="1">
                <a:off x="8142840" y="964440"/>
                <a:ext cx="2552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62" name="Oval 1"/>
              <p:cNvSpPr/>
              <p:nvPr/>
            </p:nvSpPr>
            <p:spPr>
              <a:xfrm flipH="1">
                <a:off x="7890840" y="244800"/>
                <a:ext cx="764640" cy="339840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63" name="Oval 1"/>
              <p:cNvSpPr/>
              <p:nvPr/>
            </p:nvSpPr>
            <p:spPr>
              <a:xfrm flipH="1">
                <a:off x="8019000" y="365040"/>
                <a:ext cx="508320" cy="560880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64" name="Oval 1"/>
              <p:cNvSpPr/>
              <p:nvPr/>
            </p:nvSpPr>
            <p:spPr>
              <a:xfrm>
                <a:off x="8178840" y="618840"/>
                <a:ext cx="183960" cy="280440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grpSp>
          <p:nvGrpSpPr>
            <p:cNvPr id="65" name="Group 76"/>
            <p:cNvGrpSpPr/>
            <p:nvPr/>
          </p:nvGrpSpPr>
          <p:grpSpPr>
            <a:xfrm>
              <a:off x="8979840" y="244800"/>
              <a:ext cx="764640" cy="964080"/>
              <a:chOff x="8979840" y="244800"/>
              <a:chExt cx="764640" cy="964080"/>
            </a:xfrm>
          </p:grpSpPr>
          <p:sp>
            <p:nvSpPr>
              <p:cNvPr id="66" name="Oval 1"/>
              <p:cNvSpPr/>
              <p:nvPr/>
            </p:nvSpPr>
            <p:spPr>
              <a:xfrm flipH="1">
                <a:off x="9240120" y="1023480"/>
                <a:ext cx="23796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67" name="Oval 1"/>
              <p:cNvSpPr/>
              <p:nvPr/>
            </p:nvSpPr>
            <p:spPr>
              <a:xfrm flipH="1">
                <a:off x="9265680" y="1141200"/>
                <a:ext cx="18684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68" name="Oval 1"/>
              <p:cNvSpPr/>
              <p:nvPr/>
            </p:nvSpPr>
            <p:spPr>
              <a:xfrm flipH="1">
                <a:off x="9251640" y="1082520"/>
                <a:ext cx="2210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69" name="Oval 1"/>
              <p:cNvSpPr/>
              <p:nvPr/>
            </p:nvSpPr>
            <p:spPr>
              <a:xfrm flipH="1">
                <a:off x="9231480" y="964440"/>
                <a:ext cx="2552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70" name="Oval 1"/>
              <p:cNvSpPr/>
              <p:nvPr/>
            </p:nvSpPr>
            <p:spPr>
              <a:xfrm flipH="1">
                <a:off x="8979840" y="244800"/>
                <a:ext cx="764640" cy="339840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71" name="Oval 1"/>
              <p:cNvSpPr/>
              <p:nvPr/>
            </p:nvSpPr>
            <p:spPr>
              <a:xfrm flipH="1">
                <a:off x="9108000" y="365040"/>
                <a:ext cx="508320" cy="560880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72" name="Oval 1"/>
              <p:cNvSpPr/>
              <p:nvPr/>
            </p:nvSpPr>
            <p:spPr>
              <a:xfrm>
                <a:off x="9267840" y="618840"/>
                <a:ext cx="183960" cy="280440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grpSp>
          <p:nvGrpSpPr>
            <p:cNvPr id="73" name="Group 84"/>
            <p:cNvGrpSpPr/>
            <p:nvPr/>
          </p:nvGrpSpPr>
          <p:grpSpPr>
            <a:xfrm>
              <a:off x="10068480" y="244800"/>
              <a:ext cx="764640" cy="964080"/>
              <a:chOff x="10068480" y="244800"/>
              <a:chExt cx="764640" cy="964080"/>
            </a:xfrm>
          </p:grpSpPr>
          <p:sp>
            <p:nvSpPr>
              <p:cNvPr id="74" name="Oval 1"/>
              <p:cNvSpPr/>
              <p:nvPr/>
            </p:nvSpPr>
            <p:spPr>
              <a:xfrm flipH="1">
                <a:off x="10329120" y="1023480"/>
                <a:ext cx="23796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75" name="Oval 1"/>
              <p:cNvSpPr/>
              <p:nvPr/>
            </p:nvSpPr>
            <p:spPr>
              <a:xfrm flipH="1">
                <a:off x="10354680" y="1141200"/>
                <a:ext cx="18684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76" name="Oval 1"/>
              <p:cNvSpPr/>
              <p:nvPr/>
            </p:nvSpPr>
            <p:spPr>
              <a:xfrm flipH="1">
                <a:off x="10340640" y="1082520"/>
                <a:ext cx="2210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77" name="Oval 1"/>
              <p:cNvSpPr/>
              <p:nvPr/>
            </p:nvSpPr>
            <p:spPr>
              <a:xfrm flipH="1">
                <a:off x="10320480" y="964440"/>
                <a:ext cx="2552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78" name="Oval 1"/>
              <p:cNvSpPr/>
              <p:nvPr/>
            </p:nvSpPr>
            <p:spPr>
              <a:xfrm flipH="1">
                <a:off x="10068480" y="244800"/>
                <a:ext cx="764640" cy="339840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79" name="Oval 1"/>
              <p:cNvSpPr/>
              <p:nvPr/>
            </p:nvSpPr>
            <p:spPr>
              <a:xfrm flipH="1">
                <a:off x="10197000" y="365040"/>
                <a:ext cx="508320" cy="560880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80" name="Oval 1"/>
              <p:cNvSpPr/>
              <p:nvPr/>
            </p:nvSpPr>
            <p:spPr>
              <a:xfrm>
                <a:off x="10356840" y="618840"/>
                <a:ext cx="183960" cy="280440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grpSp>
          <p:nvGrpSpPr>
            <p:cNvPr id="81" name="Group 92"/>
            <p:cNvGrpSpPr/>
            <p:nvPr/>
          </p:nvGrpSpPr>
          <p:grpSpPr>
            <a:xfrm>
              <a:off x="11157480" y="244800"/>
              <a:ext cx="764640" cy="964080"/>
              <a:chOff x="11157480" y="244800"/>
              <a:chExt cx="764640" cy="964080"/>
            </a:xfrm>
          </p:grpSpPr>
          <p:sp>
            <p:nvSpPr>
              <p:cNvPr id="82" name="Oval 1"/>
              <p:cNvSpPr/>
              <p:nvPr/>
            </p:nvSpPr>
            <p:spPr>
              <a:xfrm flipH="1">
                <a:off x="11418120" y="1023480"/>
                <a:ext cx="23796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83" name="Oval 1"/>
              <p:cNvSpPr/>
              <p:nvPr/>
            </p:nvSpPr>
            <p:spPr>
              <a:xfrm flipH="1">
                <a:off x="11443680" y="1141200"/>
                <a:ext cx="18684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84" name="Oval 1"/>
              <p:cNvSpPr/>
              <p:nvPr/>
            </p:nvSpPr>
            <p:spPr>
              <a:xfrm flipH="1">
                <a:off x="11429280" y="1082520"/>
                <a:ext cx="2210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85" name="Oval 1"/>
              <p:cNvSpPr/>
              <p:nvPr/>
            </p:nvSpPr>
            <p:spPr>
              <a:xfrm flipH="1">
                <a:off x="11409480" y="964440"/>
                <a:ext cx="2552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86" name="Oval 1"/>
              <p:cNvSpPr/>
              <p:nvPr/>
            </p:nvSpPr>
            <p:spPr>
              <a:xfrm flipH="1">
                <a:off x="11157480" y="244800"/>
                <a:ext cx="764640" cy="339840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87" name="Oval 1"/>
              <p:cNvSpPr/>
              <p:nvPr/>
            </p:nvSpPr>
            <p:spPr>
              <a:xfrm flipH="1">
                <a:off x="11286000" y="365040"/>
                <a:ext cx="508320" cy="560880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88" name="Oval 1"/>
              <p:cNvSpPr/>
              <p:nvPr/>
            </p:nvSpPr>
            <p:spPr>
              <a:xfrm>
                <a:off x="11445840" y="618840"/>
                <a:ext cx="183960" cy="280440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grpSp>
          <p:nvGrpSpPr>
            <p:cNvPr id="89" name="Group 109"/>
            <p:cNvGrpSpPr/>
            <p:nvPr/>
          </p:nvGrpSpPr>
          <p:grpSpPr>
            <a:xfrm>
              <a:off x="-266760" y="1589760"/>
              <a:ext cx="764640" cy="964080"/>
              <a:chOff x="-266760" y="1589760"/>
              <a:chExt cx="764640" cy="964080"/>
            </a:xfrm>
          </p:grpSpPr>
          <p:sp>
            <p:nvSpPr>
              <p:cNvPr id="90" name="Oval 1"/>
              <p:cNvSpPr/>
              <p:nvPr/>
            </p:nvSpPr>
            <p:spPr>
              <a:xfrm flipH="1">
                <a:off x="-6120" y="2368440"/>
                <a:ext cx="23796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91" name="Oval 1"/>
              <p:cNvSpPr/>
              <p:nvPr/>
            </p:nvSpPr>
            <p:spPr>
              <a:xfrm flipH="1">
                <a:off x="19440" y="2486160"/>
                <a:ext cx="18684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92" name="Oval 1"/>
              <p:cNvSpPr/>
              <p:nvPr/>
            </p:nvSpPr>
            <p:spPr>
              <a:xfrm flipH="1">
                <a:off x="5040" y="2427480"/>
                <a:ext cx="2210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93" name="Oval 1"/>
              <p:cNvSpPr/>
              <p:nvPr/>
            </p:nvSpPr>
            <p:spPr>
              <a:xfrm flipH="1">
                <a:off x="-14760" y="2309400"/>
                <a:ext cx="2552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94" name="Oval 1"/>
              <p:cNvSpPr/>
              <p:nvPr/>
            </p:nvSpPr>
            <p:spPr>
              <a:xfrm flipH="1">
                <a:off x="-266760" y="1589760"/>
                <a:ext cx="764640" cy="339840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95" name="Oval 1"/>
              <p:cNvSpPr/>
              <p:nvPr/>
            </p:nvSpPr>
            <p:spPr>
              <a:xfrm flipH="1">
                <a:off x="-138240" y="1710000"/>
                <a:ext cx="508320" cy="560880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96" name="Oval 1"/>
              <p:cNvSpPr/>
              <p:nvPr/>
            </p:nvSpPr>
            <p:spPr>
              <a:xfrm>
                <a:off x="21600" y="1963800"/>
                <a:ext cx="183960" cy="280440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grpSp>
          <p:nvGrpSpPr>
            <p:cNvPr id="97" name="Group 110"/>
            <p:cNvGrpSpPr/>
            <p:nvPr/>
          </p:nvGrpSpPr>
          <p:grpSpPr>
            <a:xfrm>
              <a:off x="822240" y="1589760"/>
              <a:ext cx="764640" cy="964080"/>
              <a:chOff x="822240" y="1589760"/>
              <a:chExt cx="764640" cy="964080"/>
            </a:xfrm>
          </p:grpSpPr>
          <p:sp>
            <p:nvSpPr>
              <p:cNvPr id="98" name="Oval 1"/>
              <p:cNvSpPr/>
              <p:nvPr/>
            </p:nvSpPr>
            <p:spPr>
              <a:xfrm flipH="1">
                <a:off x="1082880" y="2368440"/>
                <a:ext cx="23796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99" name="Oval 1"/>
              <p:cNvSpPr/>
              <p:nvPr/>
            </p:nvSpPr>
            <p:spPr>
              <a:xfrm flipH="1">
                <a:off x="1108440" y="2486160"/>
                <a:ext cx="18684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00" name="Oval 1"/>
              <p:cNvSpPr/>
              <p:nvPr/>
            </p:nvSpPr>
            <p:spPr>
              <a:xfrm flipH="1">
                <a:off x="1094040" y="2427480"/>
                <a:ext cx="2210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01" name="Oval 1"/>
              <p:cNvSpPr/>
              <p:nvPr/>
            </p:nvSpPr>
            <p:spPr>
              <a:xfrm flipH="1">
                <a:off x="1074240" y="2309400"/>
                <a:ext cx="2552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02" name="Oval 1"/>
              <p:cNvSpPr/>
              <p:nvPr/>
            </p:nvSpPr>
            <p:spPr>
              <a:xfrm flipH="1">
                <a:off x="822240" y="1589760"/>
                <a:ext cx="764640" cy="339840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03" name="Oval 1"/>
              <p:cNvSpPr/>
              <p:nvPr/>
            </p:nvSpPr>
            <p:spPr>
              <a:xfrm flipH="1">
                <a:off x="950400" y="1710000"/>
                <a:ext cx="508320" cy="560880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04" name="Oval 1"/>
              <p:cNvSpPr/>
              <p:nvPr/>
            </p:nvSpPr>
            <p:spPr>
              <a:xfrm>
                <a:off x="1110600" y="1963800"/>
                <a:ext cx="183960" cy="280440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grpSp>
          <p:nvGrpSpPr>
            <p:cNvPr id="105" name="Group 111"/>
            <p:cNvGrpSpPr/>
            <p:nvPr/>
          </p:nvGrpSpPr>
          <p:grpSpPr>
            <a:xfrm>
              <a:off x="1911240" y="1589760"/>
              <a:ext cx="764640" cy="964080"/>
              <a:chOff x="1911240" y="1589760"/>
              <a:chExt cx="764640" cy="964080"/>
            </a:xfrm>
          </p:grpSpPr>
          <p:sp>
            <p:nvSpPr>
              <p:cNvPr id="106" name="Oval 1"/>
              <p:cNvSpPr/>
              <p:nvPr/>
            </p:nvSpPr>
            <p:spPr>
              <a:xfrm flipH="1">
                <a:off x="2171880" y="2368440"/>
                <a:ext cx="23796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07" name="Oval 1"/>
              <p:cNvSpPr/>
              <p:nvPr/>
            </p:nvSpPr>
            <p:spPr>
              <a:xfrm flipH="1">
                <a:off x="2197440" y="2486160"/>
                <a:ext cx="18684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08" name="Oval 1"/>
              <p:cNvSpPr/>
              <p:nvPr/>
            </p:nvSpPr>
            <p:spPr>
              <a:xfrm flipH="1">
                <a:off x="2183040" y="2427480"/>
                <a:ext cx="2210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09" name="Oval 1"/>
              <p:cNvSpPr/>
              <p:nvPr/>
            </p:nvSpPr>
            <p:spPr>
              <a:xfrm flipH="1">
                <a:off x="2163240" y="2309400"/>
                <a:ext cx="2552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10" name="Oval 1"/>
              <p:cNvSpPr/>
              <p:nvPr/>
            </p:nvSpPr>
            <p:spPr>
              <a:xfrm flipH="1">
                <a:off x="1911240" y="1589760"/>
                <a:ext cx="764640" cy="339840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11" name="Oval 1"/>
              <p:cNvSpPr/>
              <p:nvPr/>
            </p:nvSpPr>
            <p:spPr>
              <a:xfrm flipH="1">
                <a:off x="2039400" y="1710000"/>
                <a:ext cx="508320" cy="560880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12" name="Oval 1"/>
              <p:cNvSpPr/>
              <p:nvPr/>
            </p:nvSpPr>
            <p:spPr>
              <a:xfrm>
                <a:off x="2199600" y="1963800"/>
                <a:ext cx="183960" cy="280440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grpSp>
          <p:nvGrpSpPr>
            <p:cNvPr id="113" name="Group 112"/>
            <p:cNvGrpSpPr/>
            <p:nvPr/>
          </p:nvGrpSpPr>
          <p:grpSpPr>
            <a:xfrm>
              <a:off x="3000240" y="1589760"/>
              <a:ext cx="764640" cy="964080"/>
              <a:chOff x="3000240" y="1589760"/>
              <a:chExt cx="764640" cy="964080"/>
            </a:xfrm>
          </p:grpSpPr>
          <p:sp>
            <p:nvSpPr>
              <p:cNvPr id="114" name="Oval 1"/>
              <p:cNvSpPr/>
              <p:nvPr/>
            </p:nvSpPr>
            <p:spPr>
              <a:xfrm flipH="1">
                <a:off x="3260520" y="2368440"/>
                <a:ext cx="23796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15" name="Oval 1"/>
              <p:cNvSpPr/>
              <p:nvPr/>
            </p:nvSpPr>
            <p:spPr>
              <a:xfrm flipH="1">
                <a:off x="3286080" y="2486160"/>
                <a:ext cx="18684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16" name="Oval 1"/>
              <p:cNvSpPr/>
              <p:nvPr/>
            </p:nvSpPr>
            <p:spPr>
              <a:xfrm flipH="1">
                <a:off x="3272040" y="2427480"/>
                <a:ext cx="2210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17" name="Oval 1"/>
              <p:cNvSpPr/>
              <p:nvPr/>
            </p:nvSpPr>
            <p:spPr>
              <a:xfrm flipH="1">
                <a:off x="3252240" y="2309400"/>
                <a:ext cx="2552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18" name="Oval 1"/>
              <p:cNvSpPr/>
              <p:nvPr/>
            </p:nvSpPr>
            <p:spPr>
              <a:xfrm flipH="1">
                <a:off x="3000240" y="1589760"/>
                <a:ext cx="764640" cy="339840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19" name="Oval 1"/>
              <p:cNvSpPr/>
              <p:nvPr/>
            </p:nvSpPr>
            <p:spPr>
              <a:xfrm flipH="1">
                <a:off x="3128400" y="1710000"/>
                <a:ext cx="508320" cy="560880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20" name="Oval 1"/>
              <p:cNvSpPr/>
              <p:nvPr/>
            </p:nvSpPr>
            <p:spPr>
              <a:xfrm>
                <a:off x="3288600" y="1963800"/>
                <a:ext cx="183960" cy="280440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grpSp>
          <p:nvGrpSpPr>
            <p:cNvPr id="121" name="Group 113"/>
            <p:cNvGrpSpPr/>
            <p:nvPr/>
          </p:nvGrpSpPr>
          <p:grpSpPr>
            <a:xfrm>
              <a:off x="4089240" y="1589760"/>
              <a:ext cx="764640" cy="964080"/>
              <a:chOff x="4089240" y="1589760"/>
              <a:chExt cx="764640" cy="964080"/>
            </a:xfrm>
          </p:grpSpPr>
          <p:sp>
            <p:nvSpPr>
              <p:cNvPr id="122" name="Oval 1"/>
              <p:cNvSpPr/>
              <p:nvPr/>
            </p:nvSpPr>
            <p:spPr>
              <a:xfrm flipH="1">
                <a:off x="4349520" y="2368440"/>
                <a:ext cx="23796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23" name="Oval 1"/>
              <p:cNvSpPr/>
              <p:nvPr/>
            </p:nvSpPr>
            <p:spPr>
              <a:xfrm flipH="1">
                <a:off x="4375080" y="2486160"/>
                <a:ext cx="18684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24" name="Oval 1"/>
              <p:cNvSpPr/>
              <p:nvPr/>
            </p:nvSpPr>
            <p:spPr>
              <a:xfrm flipH="1">
                <a:off x="4361040" y="2427480"/>
                <a:ext cx="2210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25" name="Oval 1"/>
              <p:cNvSpPr/>
              <p:nvPr/>
            </p:nvSpPr>
            <p:spPr>
              <a:xfrm flipH="1">
                <a:off x="4341240" y="2309400"/>
                <a:ext cx="2552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26" name="Oval 1"/>
              <p:cNvSpPr/>
              <p:nvPr/>
            </p:nvSpPr>
            <p:spPr>
              <a:xfrm flipH="1">
                <a:off x="4089240" y="1589760"/>
                <a:ext cx="764640" cy="339840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27" name="Oval 1"/>
              <p:cNvSpPr/>
              <p:nvPr/>
            </p:nvSpPr>
            <p:spPr>
              <a:xfrm flipH="1">
                <a:off x="4217400" y="1710000"/>
                <a:ext cx="508320" cy="560880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28" name="Oval 1"/>
              <p:cNvSpPr/>
              <p:nvPr/>
            </p:nvSpPr>
            <p:spPr>
              <a:xfrm>
                <a:off x="4377240" y="1963800"/>
                <a:ext cx="183960" cy="280440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grpSp>
          <p:nvGrpSpPr>
            <p:cNvPr id="129" name="Group 114"/>
            <p:cNvGrpSpPr/>
            <p:nvPr/>
          </p:nvGrpSpPr>
          <p:grpSpPr>
            <a:xfrm>
              <a:off x="5178240" y="1589760"/>
              <a:ext cx="764640" cy="964080"/>
              <a:chOff x="5178240" y="1589760"/>
              <a:chExt cx="764640" cy="964080"/>
            </a:xfrm>
          </p:grpSpPr>
          <p:sp>
            <p:nvSpPr>
              <p:cNvPr id="130" name="Oval 1"/>
              <p:cNvSpPr/>
              <p:nvPr/>
            </p:nvSpPr>
            <p:spPr>
              <a:xfrm flipH="1">
                <a:off x="5438520" y="2368440"/>
                <a:ext cx="23796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31" name="Oval 1"/>
              <p:cNvSpPr/>
              <p:nvPr/>
            </p:nvSpPr>
            <p:spPr>
              <a:xfrm flipH="1">
                <a:off x="5464080" y="2486160"/>
                <a:ext cx="18684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32" name="Oval 1"/>
              <p:cNvSpPr/>
              <p:nvPr/>
            </p:nvSpPr>
            <p:spPr>
              <a:xfrm flipH="1">
                <a:off x="5450040" y="2427480"/>
                <a:ext cx="2210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33" name="Oval 1"/>
              <p:cNvSpPr/>
              <p:nvPr/>
            </p:nvSpPr>
            <p:spPr>
              <a:xfrm flipH="1">
                <a:off x="5430240" y="2309400"/>
                <a:ext cx="2552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34" name="Oval 1"/>
              <p:cNvSpPr/>
              <p:nvPr/>
            </p:nvSpPr>
            <p:spPr>
              <a:xfrm flipH="1">
                <a:off x="5178240" y="1589760"/>
                <a:ext cx="764640" cy="339840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35" name="Oval 1"/>
              <p:cNvSpPr/>
              <p:nvPr/>
            </p:nvSpPr>
            <p:spPr>
              <a:xfrm flipH="1">
                <a:off x="5306400" y="1710000"/>
                <a:ext cx="508320" cy="560880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36" name="Oval 1"/>
              <p:cNvSpPr/>
              <p:nvPr/>
            </p:nvSpPr>
            <p:spPr>
              <a:xfrm>
                <a:off x="5466240" y="1963800"/>
                <a:ext cx="183960" cy="280440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grpSp>
          <p:nvGrpSpPr>
            <p:cNvPr id="137" name="Group 115"/>
            <p:cNvGrpSpPr/>
            <p:nvPr/>
          </p:nvGrpSpPr>
          <p:grpSpPr>
            <a:xfrm>
              <a:off x="6267240" y="1589760"/>
              <a:ext cx="764640" cy="964080"/>
              <a:chOff x="6267240" y="1589760"/>
              <a:chExt cx="764640" cy="964080"/>
            </a:xfrm>
          </p:grpSpPr>
          <p:sp>
            <p:nvSpPr>
              <p:cNvPr id="138" name="Oval 1"/>
              <p:cNvSpPr/>
              <p:nvPr/>
            </p:nvSpPr>
            <p:spPr>
              <a:xfrm flipH="1">
                <a:off x="6527520" y="2368440"/>
                <a:ext cx="23796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39" name="Oval 1"/>
              <p:cNvSpPr/>
              <p:nvPr/>
            </p:nvSpPr>
            <p:spPr>
              <a:xfrm flipH="1">
                <a:off x="6553080" y="2486160"/>
                <a:ext cx="18684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40" name="Oval 1"/>
              <p:cNvSpPr/>
              <p:nvPr/>
            </p:nvSpPr>
            <p:spPr>
              <a:xfrm flipH="1">
                <a:off x="6539040" y="2427480"/>
                <a:ext cx="2210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41" name="Oval 1"/>
              <p:cNvSpPr/>
              <p:nvPr/>
            </p:nvSpPr>
            <p:spPr>
              <a:xfrm flipH="1">
                <a:off x="6518880" y="2309400"/>
                <a:ext cx="2552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42" name="Oval 1"/>
              <p:cNvSpPr/>
              <p:nvPr/>
            </p:nvSpPr>
            <p:spPr>
              <a:xfrm flipH="1">
                <a:off x="6267240" y="1589760"/>
                <a:ext cx="764640" cy="339840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43" name="Oval 1"/>
              <p:cNvSpPr/>
              <p:nvPr/>
            </p:nvSpPr>
            <p:spPr>
              <a:xfrm flipH="1">
                <a:off x="6395400" y="1710000"/>
                <a:ext cx="508320" cy="560880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44" name="Oval 1"/>
              <p:cNvSpPr/>
              <p:nvPr/>
            </p:nvSpPr>
            <p:spPr>
              <a:xfrm>
                <a:off x="6555240" y="1963800"/>
                <a:ext cx="183960" cy="280440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grpSp>
          <p:nvGrpSpPr>
            <p:cNvPr id="145" name="Group 116"/>
            <p:cNvGrpSpPr/>
            <p:nvPr/>
          </p:nvGrpSpPr>
          <p:grpSpPr>
            <a:xfrm>
              <a:off x="7355880" y="1589760"/>
              <a:ext cx="764640" cy="964080"/>
              <a:chOff x="7355880" y="1589760"/>
              <a:chExt cx="764640" cy="964080"/>
            </a:xfrm>
          </p:grpSpPr>
          <p:sp>
            <p:nvSpPr>
              <p:cNvPr id="146" name="Oval 1"/>
              <p:cNvSpPr/>
              <p:nvPr/>
            </p:nvSpPr>
            <p:spPr>
              <a:xfrm flipH="1">
                <a:off x="7616520" y="2368440"/>
                <a:ext cx="23796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47" name="Oval 1"/>
              <p:cNvSpPr/>
              <p:nvPr/>
            </p:nvSpPr>
            <p:spPr>
              <a:xfrm flipH="1">
                <a:off x="7642080" y="2486160"/>
                <a:ext cx="18684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48" name="Oval 1"/>
              <p:cNvSpPr/>
              <p:nvPr/>
            </p:nvSpPr>
            <p:spPr>
              <a:xfrm flipH="1">
                <a:off x="7628040" y="2427480"/>
                <a:ext cx="2210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49" name="Oval 1"/>
              <p:cNvSpPr/>
              <p:nvPr/>
            </p:nvSpPr>
            <p:spPr>
              <a:xfrm flipH="1">
                <a:off x="7607880" y="2309400"/>
                <a:ext cx="2552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50" name="Oval 1"/>
              <p:cNvSpPr/>
              <p:nvPr/>
            </p:nvSpPr>
            <p:spPr>
              <a:xfrm flipH="1">
                <a:off x="7355880" y="1589760"/>
                <a:ext cx="764640" cy="339840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51" name="Oval 1"/>
              <p:cNvSpPr/>
              <p:nvPr/>
            </p:nvSpPr>
            <p:spPr>
              <a:xfrm flipH="1">
                <a:off x="7484400" y="1710000"/>
                <a:ext cx="508320" cy="560880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52" name="Oval 1"/>
              <p:cNvSpPr/>
              <p:nvPr/>
            </p:nvSpPr>
            <p:spPr>
              <a:xfrm>
                <a:off x="7644240" y="1963800"/>
                <a:ext cx="183960" cy="280440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grpSp>
          <p:nvGrpSpPr>
            <p:cNvPr id="153" name="Group 117"/>
            <p:cNvGrpSpPr/>
            <p:nvPr/>
          </p:nvGrpSpPr>
          <p:grpSpPr>
            <a:xfrm>
              <a:off x="8444880" y="1589760"/>
              <a:ext cx="764640" cy="964080"/>
              <a:chOff x="8444880" y="1589760"/>
              <a:chExt cx="764640" cy="964080"/>
            </a:xfrm>
          </p:grpSpPr>
          <p:sp>
            <p:nvSpPr>
              <p:cNvPr id="154" name="Oval 1"/>
              <p:cNvSpPr/>
              <p:nvPr/>
            </p:nvSpPr>
            <p:spPr>
              <a:xfrm flipH="1">
                <a:off x="8705520" y="2368440"/>
                <a:ext cx="23796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55" name="Oval 1"/>
              <p:cNvSpPr/>
              <p:nvPr/>
            </p:nvSpPr>
            <p:spPr>
              <a:xfrm flipH="1">
                <a:off x="8731080" y="2486160"/>
                <a:ext cx="18684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56" name="Oval 1"/>
              <p:cNvSpPr/>
              <p:nvPr/>
            </p:nvSpPr>
            <p:spPr>
              <a:xfrm flipH="1">
                <a:off x="8716680" y="2427480"/>
                <a:ext cx="2210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57" name="Oval 1"/>
              <p:cNvSpPr/>
              <p:nvPr/>
            </p:nvSpPr>
            <p:spPr>
              <a:xfrm flipH="1">
                <a:off x="8696880" y="2309400"/>
                <a:ext cx="2552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58" name="Oval 1"/>
              <p:cNvSpPr/>
              <p:nvPr/>
            </p:nvSpPr>
            <p:spPr>
              <a:xfrm flipH="1">
                <a:off x="8444880" y="1589760"/>
                <a:ext cx="764640" cy="339840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59" name="Oval 1"/>
              <p:cNvSpPr/>
              <p:nvPr/>
            </p:nvSpPr>
            <p:spPr>
              <a:xfrm flipH="1">
                <a:off x="8573400" y="1710000"/>
                <a:ext cx="508320" cy="560880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60" name="Oval 1"/>
              <p:cNvSpPr/>
              <p:nvPr/>
            </p:nvSpPr>
            <p:spPr>
              <a:xfrm>
                <a:off x="8733240" y="1963800"/>
                <a:ext cx="183960" cy="280440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grpSp>
          <p:nvGrpSpPr>
            <p:cNvPr id="161" name="Group 118"/>
            <p:cNvGrpSpPr/>
            <p:nvPr/>
          </p:nvGrpSpPr>
          <p:grpSpPr>
            <a:xfrm>
              <a:off x="9533880" y="1589760"/>
              <a:ext cx="764640" cy="964080"/>
              <a:chOff x="9533880" y="1589760"/>
              <a:chExt cx="764640" cy="964080"/>
            </a:xfrm>
          </p:grpSpPr>
          <p:sp>
            <p:nvSpPr>
              <p:cNvPr id="162" name="Oval 1"/>
              <p:cNvSpPr/>
              <p:nvPr/>
            </p:nvSpPr>
            <p:spPr>
              <a:xfrm flipH="1">
                <a:off x="9794520" y="2368440"/>
                <a:ext cx="23796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63" name="Oval 1"/>
              <p:cNvSpPr/>
              <p:nvPr/>
            </p:nvSpPr>
            <p:spPr>
              <a:xfrm flipH="1">
                <a:off x="9820080" y="2486160"/>
                <a:ext cx="18684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64" name="Oval 1"/>
              <p:cNvSpPr/>
              <p:nvPr/>
            </p:nvSpPr>
            <p:spPr>
              <a:xfrm flipH="1">
                <a:off x="9805680" y="2427480"/>
                <a:ext cx="2210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65" name="Oval 1"/>
              <p:cNvSpPr/>
              <p:nvPr/>
            </p:nvSpPr>
            <p:spPr>
              <a:xfrm flipH="1">
                <a:off x="9785880" y="2309400"/>
                <a:ext cx="2552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66" name="Oval 1"/>
              <p:cNvSpPr/>
              <p:nvPr/>
            </p:nvSpPr>
            <p:spPr>
              <a:xfrm flipH="1">
                <a:off x="9533880" y="1589760"/>
                <a:ext cx="764640" cy="339840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67" name="Oval 1"/>
              <p:cNvSpPr/>
              <p:nvPr/>
            </p:nvSpPr>
            <p:spPr>
              <a:xfrm flipH="1">
                <a:off x="9662040" y="1710000"/>
                <a:ext cx="508320" cy="560880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68" name="Oval 1"/>
              <p:cNvSpPr/>
              <p:nvPr/>
            </p:nvSpPr>
            <p:spPr>
              <a:xfrm>
                <a:off x="9822240" y="1963800"/>
                <a:ext cx="183960" cy="280440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grpSp>
          <p:nvGrpSpPr>
            <p:cNvPr id="169" name="Group 119"/>
            <p:cNvGrpSpPr/>
            <p:nvPr/>
          </p:nvGrpSpPr>
          <p:grpSpPr>
            <a:xfrm>
              <a:off x="10622880" y="1589760"/>
              <a:ext cx="764640" cy="964080"/>
              <a:chOff x="10622880" y="1589760"/>
              <a:chExt cx="764640" cy="964080"/>
            </a:xfrm>
          </p:grpSpPr>
          <p:sp>
            <p:nvSpPr>
              <p:cNvPr id="170" name="Oval 1"/>
              <p:cNvSpPr/>
              <p:nvPr/>
            </p:nvSpPr>
            <p:spPr>
              <a:xfrm flipH="1">
                <a:off x="10883520" y="2368440"/>
                <a:ext cx="23796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71" name="Oval 1"/>
              <p:cNvSpPr/>
              <p:nvPr/>
            </p:nvSpPr>
            <p:spPr>
              <a:xfrm flipH="1">
                <a:off x="10909080" y="2486160"/>
                <a:ext cx="18684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72" name="Oval 1"/>
              <p:cNvSpPr/>
              <p:nvPr/>
            </p:nvSpPr>
            <p:spPr>
              <a:xfrm flipH="1">
                <a:off x="10894680" y="2427480"/>
                <a:ext cx="2210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73" name="Oval 1"/>
              <p:cNvSpPr/>
              <p:nvPr/>
            </p:nvSpPr>
            <p:spPr>
              <a:xfrm flipH="1">
                <a:off x="10874880" y="2309400"/>
                <a:ext cx="2552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74" name="Oval 1"/>
              <p:cNvSpPr/>
              <p:nvPr/>
            </p:nvSpPr>
            <p:spPr>
              <a:xfrm flipH="1">
                <a:off x="10622880" y="1589760"/>
                <a:ext cx="764640" cy="339840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75" name="Oval 1"/>
              <p:cNvSpPr/>
              <p:nvPr/>
            </p:nvSpPr>
            <p:spPr>
              <a:xfrm flipH="1">
                <a:off x="10751040" y="1710000"/>
                <a:ext cx="508320" cy="560880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76" name="Oval 1"/>
              <p:cNvSpPr/>
              <p:nvPr/>
            </p:nvSpPr>
            <p:spPr>
              <a:xfrm>
                <a:off x="10911240" y="1963800"/>
                <a:ext cx="183960" cy="280440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grpSp>
          <p:nvGrpSpPr>
            <p:cNvPr id="177" name="Group 120"/>
            <p:cNvGrpSpPr/>
            <p:nvPr/>
          </p:nvGrpSpPr>
          <p:grpSpPr>
            <a:xfrm>
              <a:off x="11711880" y="1589760"/>
              <a:ext cx="764640" cy="964080"/>
              <a:chOff x="11711880" y="1589760"/>
              <a:chExt cx="764640" cy="964080"/>
            </a:xfrm>
          </p:grpSpPr>
          <p:sp>
            <p:nvSpPr>
              <p:cNvPr id="178" name="Oval 1"/>
              <p:cNvSpPr/>
              <p:nvPr/>
            </p:nvSpPr>
            <p:spPr>
              <a:xfrm flipH="1">
                <a:off x="11972160" y="2368440"/>
                <a:ext cx="23796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79" name="Oval 1"/>
              <p:cNvSpPr/>
              <p:nvPr/>
            </p:nvSpPr>
            <p:spPr>
              <a:xfrm flipH="1">
                <a:off x="11997720" y="2486160"/>
                <a:ext cx="18684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80" name="Oval 1"/>
              <p:cNvSpPr/>
              <p:nvPr/>
            </p:nvSpPr>
            <p:spPr>
              <a:xfrm flipH="1">
                <a:off x="11983680" y="2427480"/>
                <a:ext cx="2210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81" name="Oval 1"/>
              <p:cNvSpPr/>
              <p:nvPr/>
            </p:nvSpPr>
            <p:spPr>
              <a:xfrm flipH="1">
                <a:off x="11963880" y="2309400"/>
                <a:ext cx="2552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82" name="Oval 1"/>
              <p:cNvSpPr/>
              <p:nvPr/>
            </p:nvSpPr>
            <p:spPr>
              <a:xfrm flipH="1">
                <a:off x="11711880" y="1589760"/>
                <a:ext cx="764640" cy="339840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83" name="Oval 1"/>
              <p:cNvSpPr/>
              <p:nvPr/>
            </p:nvSpPr>
            <p:spPr>
              <a:xfrm flipH="1">
                <a:off x="11840040" y="1710000"/>
                <a:ext cx="508320" cy="560880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84" name="Oval 1"/>
              <p:cNvSpPr/>
              <p:nvPr/>
            </p:nvSpPr>
            <p:spPr>
              <a:xfrm>
                <a:off x="12000240" y="1963800"/>
                <a:ext cx="183960" cy="280440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grpSp>
          <p:nvGrpSpPr>
            <p:cNvPr id="185" name="Group 215"/>
            <p:cNvGrpSpPr/>
            <p:nvPr/>
          </p:nvGrpSpPr>
          <p:grpSpPr>
            <a:xfrm>
              <a:off x="268200" y="2934720"/>
              <a:ext cx="764640" cy="964080"/>
              <a:chOff x="268200" y="2934720"/>
              <a:chExt cx="764640" cy="964080"/>
            </a:xfrm>
          </p:grpSpPr>
          <p:sp>
            <p:nvSpPr>
              <p:cNvPr id="186" name="Oval 1"/>
              <p:cNvSpPr/>
              <p:nvPr/>
            </p:nvSpPr>
            <p:spPr>
              <a:xfrm flipH="1">
                <a:off x="528480" y="3713400"/>
                <a:ext cx="23796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87" name="Oval 1"/>
              <p:cNvSpPr/>
              <p:nvPr/>
            </p:nvSpPr>
            <p:spPr>
              <a:xfrm flipH="1">
                <a:off x="554040" y="3831120"/>
                <a:ext cx="18684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88" name="Oval 1"/>
              <p:cNvSpPr/>
              <p:nvPr/>
            </p:nvSpPr>
            <p:spPr>
              <a:xfrm flipH="1">
                <a:off x="540000" y="3772440"/>
                <a:ext cx="2210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89" name="Oval 1"/>
              <p:cNvSpPr/>
              <p:nvPr/>
            </p:nvSpPr>
            <p:spPr>
              <a:xfrm flipH="1">
                <a:off x="519840" y="3654360"/>
                <a:ext cx="2552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90" name="Oval 1"/>
              <p:cNvSpPr/>
              <p:nvPr/>
            </p:nvSpPr>
            <p:spPr>
              <a:xfrm flipH="1">
                <a:off x="268200" y="2934720"/>
                <a:ext cx="764640" cy="339840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91" name="Oval 1"/>
              <p:cNvSpPr/>
              <p:nvPr/>
            </p:nvSpPr>
            <p:spPr>
              <a:xfrm flipH="1">
                <a:off x="396360" y="3054960"/>
                <a:ext cx="508320" cy="560880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92" name="Oval 1"/>
              <p:cNvSpPr/>
              <p:nvPr/>
            </p:nvSpPr>
            <p:spPr>
              <a:xfrm>
                <a:off x="556200" y="3308760"/>
                <a:ext cx="183960" cy="280440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grpSp>
          <p:nvGrpSpPr>
            <p:cNvPr id="193" name="Group 216"/>
            <p:cNvGrpSpPr/>
            <p:nvPr/>
          </p:nvGrpSpPr>
          <p:grpSpPr>
            <a:xfrm>
              <a:off x="1356840" y="2934720"/>
              <a:ext cx="764640" cy="964080"/>
              <a:chOff x="1356840" y="2934720"/>
              <a:chExt cx="764640" cy="964080"/>
            </a:xfrm>
          </p:grpSpPr>
          <p:sp>
            <p:nvSpPr>
              <p:cNvPr id="194" name="Oval 1"/>
              <p:cNvSpPr/>
              <p:nvPr/>
            </p:nvSpPr>
            <p:spPr>
              <a:xfrm flipH="1">
                <a:off x="1617480" y="3713400"/>
                <a:ext cx="23796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95" name="Oval 1"/>
              <p:cNvSpPr/>
              <p:nvPr/>
            </p:nvSpPr>
            <p:spPr>
              <a:xfrm flipH="1">
                <a:off x="1643040" y="3831120"/>
                <a:ext cx="18684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96" name="Oval 1"/>
              <p:cNvSpPr/>
              <p:nvPr/>
            </p:nvSpPr>
            <p:spPr>
              <a:xfrm flipH="1">
                <a:off x="1629000" y="3772440"/>
                <a:ext cx="2210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97" name="Oval 1"/>
              <p:cNvSpPr/>
              <p:nvPr/>
            </p:nvSpPr>
            <p:spPr>
              <a:xfrm flipH="1">
                <a:off x="1608840" y="3654360"/>
                <a:ext cx="2552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98" name="Oval 1"/>
              <p:cNvSpPr/>
              <p:nvPr/>
            </p:nvSpPr>
            <p:spPr>
              <a:xfrm flipH="1">
                <a:off x="1356840" y="2934720"/>
                <a:ext cx="764640" cy="339840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199" name="Oval 1"/>
              <p:cNvSpPr/>
              <p:nvPr/>
            </p:nvSpPr>
            <p:spPr>
              <a:xfrm flipH="1">
                <a:off x="1485360" y="3054960"/>
                <a:ext cx="508320" cy="560880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00" name="Oval 1"/>
              <p:cNvSpPr/>
              <p:nvPr/>
            </p:nvSpPr>
            <p:spPr>
              <a:xfrm>
                <a:off x="1645200" y="3308760"/>
                <a:ext cx="183960" cy="280440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grpSp>
          <p:nvGrpSpPr>
            <p:cNvPr id="201" name="Group 217"/>
            <p:cNvGrpSpPr/>
            <p:nvPr/>
          </p:nvGrpSpPr>
          <p:grpSpPr>
            <a:xfrm>
              <a:off x="2445840" y="2934720"/>
              <a:ext cx="764640" cy="964080"/>
              <a:chOff x="2445840" y="2934720"/>
              <a:chExt cx="764640" cy="964080"/>
            </a:xfrm>
          </p:grpSpPr>
          <p:sp>
            <p:nvSpPr>
              <p:cNvPr id="202" name="Oval 1"/>
              <p:cNvSpPr/>
              <p:nvPr/>
            </p:nvSpPr>
            <p:spPr>
              <a:xfrm flipH="1">
                <a:off x="2706480" y="3713400"/>
                <a:ext cx="23796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03" name="Oval 1"/>
              <p:cNvSpPr/>
              <p:nvPr/>
            </p:nvSpPr>
            <p:spPr>
              <a:xfrm flipH="1">
                <a:off x="2732040" y="3831120"/>
                <a:ext cx="18684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04" name="Oval 1"/>
              <p:cNvSpPr/>
              <p:nvPr/>
            </p:nvSpPr>
            <p:spPr>
              <a:xfrm flipH="1">
                <a:off x="2717640" y="3772440"/>
                <a:ext cx="2210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05" name="Oval 1"/>
              <p:cNvSpPr/>
              <p:nvPr/>
            </p:nvSpPr>
            <p:spPr>
              <a:xfrm flipH="1">
                <a:off x="2697840" y="3654360"/>
                <a:ext cx="2552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06" name="Oval 1"/>
              <p:cNvSpPr/>
              <p:nvPr/>
            </p:nvSpPr>
            <p:spPr>
              <a:xfrm flipH="1">
                <a:off x="2445840" y="2934720"/>
                <a:ext cx="764640" cy="339840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07" name="Oval 1"/>
              <p:cNvSpPr/>
              <p:nvPr/>
            </p:nvSpPr>
            <p:spPr>
              <a:xfrm flipH="1">
                <a:off x="2574360" y="3054960"/>
                <a:ext cx="508320" cy="560880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08" name="Oval 1"/>
              <p:cNvSpPr/>
              <p:nvPr/>
            </p:nvSpPr>
            <p:spPr>
              <a:xfrm>
                <a:off x="2734200" y="3308760"/>
                <a:ext cx="183960" cy="280440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grpSp>
          <p:nvGrpSpPr>
            <p:cNvPr id="209" name="Group 218"/>
            <p:cNvGrpSpPr/>
            <p:nvPr/>
          </p:nvGrpSpPr>
          <p:grpSpPr>
            <a:xfrm>
              <a:off x="3534840" y="2934720"/>
              <a:ext cx="764640" cy="964080"/>
              <a:chOff x="3534840" y="2934720"/>
              <a:chExt cx="764640" cy="964080"/>
            </a:xfrm>
          </p:grpSpPr>
          <p:sp>
            <p:nvSpPr>
              <p:cNvPr id="210" name="Oval 1"/>
              <p:cNvSpPr/>
              <p:nvPr/>
            </p:nvSpPr>
            <p:spPr>
              <a:xfrm flipH="1">
                <a:off x="3795480" y="3713400"/>
                <a:ext cx="23796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11" name="Oval 1"/>
              <p:cNvSpPr/>
              <p:nvPr/>
            </p:nvSpPr>
            <p:spPr>
              <a:xfrm flipH="1">
                <a:off x="3821040" y="3831120"/>
                <a:ext cx="18684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12" name="Oval 1"/>
              <p:cNvSpPr/>
              <p:nvPr/>
            </p:nvSpPr>
            <p:spPr>
              <a:xfrm flipH="1">
                <a:off x="3806640" y="3772440"/>
                <a:ext cx="2210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13" name="Oval 1"/>
              <p:cNvSpPr/>
              <p:nvPr/>
            </p:nvSpPr>
            <p:spPr>
              <a:xfrm flipH="1">
                <a:off x="3786840" y="3654360"/>
                <a:ext cx="2552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14" name="Oval 1"/>
              <p:cNvSpPr/>
              <p:nvPr/>
            </p:nvSpPr>
            <p:spPr>
              <a:xfrm flipH="1">
                <a:off x="3534840" y="2934720"/>
                <a:ext cx="764640" cy="339840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15" name="Oval 1"/>
              <p:cNvSpPr/>
              <p:nvPr/>
            </p:nvSpPr>
            <p:spPr>
              <a:xfrm flipH="1">
                <a:off x="3663000" y="3054960"/>
                <a:ext cx="508320" cy="560880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16" name="Oval 1"/>
              <p:cNvSpPr/>
              <p:nvPr/>
            </p:nvSpPr>
            <p:spPr>
              <a:xfrm>
                <a:off x="3823200" y="3308760"/>
                <a:ext cx="183960" cy="280440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grpSp>
          <p:nvGrpSpPr>
            <p:cNvPr id="217" name="Group 219"/>
            <p:cNvGrpSpPr/>
            <p:nvPr/>
          </p:nvGrpSpPr>
          <p:grpSpPr>
            <a:xfrm>
              <a:off x="4623840" y="2934720"/>
              <a:ext cx="764640" cy="964080"/>
              <a:chOff x="4623840" y="2934720"/>
              <a:chExt cx="764640" cy="964080"/>
            </a:xfrm>
          </p:grpSpPr>
          <p:sp>
            <p:nvSpPr>
              <p:cNvPr id="218" name="Oval 1"/>
              <p:cNvSpPr/>
              <p:nvPr/>
            </p:nvSpPr>
            <p:spPr>
              <a:xfrm flipH="1">
                <a:off x="4884480" y="3713400"/>
                <a:ext cx="23796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19" name="Oval 1"/>
              <p:cNvSpPr/>
              <p:nvPr/>
            </p:nvSpPr>
            <p:spPr>
              <a:xfrm flipH="1">
                <a:off x="4910040" y="3831120"/>
                <a:ext cx="18684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20" name="Oval 1"/>
              <p:cNvSpPr/>
              <p:nvPr/>
            </p:nvSpPr>
            <p:spPr>
              <a:xfrm flipH="1">
                <a:off x="4895640" y="3772440"/>
                <a:ext cx="2210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21" name="Oval 1"/>
              <p:cNvSpPr/>
              <p:nvPr/>
            </p:nvSpPr>
            <p:spPr>
              <a:xfrm flipH="1">
                <a:off x="4875840" y="3654360"/>
                <a:ext cx="2552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22" name="Oval 1"/>
              <p:cNvSpPr/>
              <p:nvPr/>
            </p:nvSpPr>
            <p:spPr>
              <a:xfrm flipH="1">
                <a:off x="4623840" y="2934720"/>
                <a:ext cx="764640" cy="339840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23" name="Oval 1"/>
              <p:cNvSpPr/>
              <p:nvPr/>
            </p:nvSpPr>
            <p:spPr>
              <a:xfrm flipH="1">
                <a:off x="4752000" y="3054960"/>
                <a:ext cx="508320" cy="560880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24" name="Oval 1"/>
              <p:cNvSpPr/>
              <p:nvPr/>
            </p:nvSpPr>
            <p:spPr>
              <a:xfrm>
                <a:off x="4912200" y="3308760"/>
                <a:ext cx="183960" cy="280440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grpSp>
          <p:nvGrpSpPr>
            <p:cNvPr id="225" name="Group 220"/>
            <p:cNvGrpSpPr/>
            <p:nvPr/>
          </p:nvGrpSpPr>
          <p:grpSpPr>
            <a:xfrm>
              <a:off x="5712840" y="2934720"/>
              <a:ext cx="764640" cy="964080"/>
              <a:chOff x="5712840" y="2934720"/>
              <a:chExt cx="764640" cy="964080"/>
            </a:xfrm>
          </p:grpSpPr>
          <p:sp>
            <p:nvSpPr>
              <p:cNvPr id="226" name="Oval 1"/>
              <p:cNvSpPr/>
              <p:nvPr/>
            </p:nvSpPr>
            <p:spPr>
              <a:xfrm flipH="1">
                <a:off x="5973120" y="3713400"/>
                <a:ext cx="23796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27" name="Oval 1"/>
              <p:cNvSpPr/>
              <p:nvPr/>
            </p:nvSpPr>
            <p:spPr>
              <a:xfrm flipH="1">
                <a:off x="5998680" y="3831120"/>
                <a:ext cx="18684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28" name="Oval 1"/>
              <p:cNvSpPr/>
              <p:nvPr/>
            </p:nvSpPr>
            <p:spPr>
              <a:xfrm flipH="1">
                <a:off x="5984640" y="3772440"/>
                <a:ext cx="2210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29" name="Oval 1"/>
              <p:cNvSpPr/>
              <p:nvPr/>
            </p:nvSpPr>
            <p:spPr>
              <a:xfrm flipH="1">
                <a:off x="5964840" y="3654360"/>
                <a:ext cx="2552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30" name="Oval 1"/>
              <p:cNvSpPr/>
              <p:nvPr/>
            </p:nvSpPr>
            <p:spPr>
              <a:xfrm flipH="1">
                <a:off x="5712840" y="2934720"/>
                <a:ext cx="764640" cy="339840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31" name="Oval 1"/>
              <p:cNvSpPr/>
              <p:nvPr/>
            </p:nvSpPr>
            <p:spPr>
              <a:xfrm flipH="1">
                <a:off x="5841000" y="3054960"/>
                <a:ext cx="508320" cy="560880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32" name="Oval 1"/>
              <p:cNvSpPr/>
              <p:nvPr/>
            </p:nvSpPr>
            <p:spPr>
              <a:xfrm>
                <a:off x="6001200" y="3308760"/>
                <a:ext cx="183960" cy="280440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grpSp>
          <p:nvGrpSpPr>
            <p:cNvPr id="233" name="Group 221"/>
            <p:cNvGrpSpPr/>
            <p:nvPr/>
          </p:nvGrpSpPr>
          <p:grpSpPr>
            <a:xfrm>
              <a:off x="6801840" y="2934720"/>
              <a:ext cx="764640" cy="964080"/>
              <a:chOff x="6801840" y="2934720"/>
              <a:chExt cx="764640" cy="964080"/>
            </a:xfrm>
          </p:grpSpPr>
          <p:sp>
            <p:nvSpPr>
              <p:cNvPr id="234" name="Oval 1"/>
              <p:cNvSpPr/>
              <p:nvPr/>
            </p:nvSpPr>
            <p:spPr>
              <a:xfrm flipH="1">
                <a:off x="7062120" y="3713400"/>
                <a:ext cx="23796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35" name="Oval 1"/>
              <p:cNvSpPr/>
              <p:nvPr/>
            </p:nvSpPr>
            <p:spPr>
              <a:xfrm flipH="1">
                <a:off x="7087680" y="3831120"/>
                <a:ext cx="18684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36" name="Oval 1"/>
              <p:cNvSpPr/>
              <p:nvPr/>
            </p:nvSpPr>
            <p:spPr>
              <a:xfrm flipH="1">
                <a:off x="7073640" y="3772440"/>
                <a:ext cx="2210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37" name="Oval 1"/>
              <p:cNvSpPr/>
              <p:nvPr/>
            </p:nvSpPr>
            <p:spPr>
              <a:xfrm flipH="1">
                <a:off x="7053840" y="3654360"/>
                <a:ext cx="2552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38" name="Oval 1"/>
              <p:cNvSpPr/>
              <p:nvPr/>
            </p:nvSpPr>
            <p:spPr>
              <a:xfrm flipH="1">
                <a:off x="6801840" y="2934720"/>
                <a:ext cx="764640" cy="339840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39" name="Oval 1"/>
              <p:cNvSpPr/>
              <p:nvPr/>
            </p:nvSpPr>
            <p:spPr>
              <a:xfrm flipH="1">
                <a:off x="6930000" y="3054960"/>
                <a:ext cx="508320" cy="560880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40" name="Oval 1"/>
              <p:cNvSpPr/>
              <p:nvPr/>
            </p:nvSpPr>
            <p:spPr>
              <a:xfrm>
                <a:off x="7089840" y="3308760"/>
                <a:ext cx="183960" cy="280440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grpSp>
          <p:nvGrpSpPr>
            <p:cNvPr id="241" name="Group 222"/>
            <p:cNvGrpSpPr/>
            <p:nvPr/>
          </p:nvGrpSpPr>
          <p:grpSpPr>
            <a:xfrm>
              <a:off x="7890840" y="2934720"/>
              <a:ext cx="764640" cy="964080"/>
              <a:chOff x="7890840" y="2934720"/>
              <a:chExt cx="764640" cy="964080"/>
            </a:xfrm>
          </p:grpSpPr>
          <p:sp>
            <p:nvSpPr>
              <p:cNvPr id="242" name="Oval 1"/>
              <p:cNvSpPr/>
              <p:nvPr/>
            </p:nvSpPr>
            <p:spPr>
              <a:xfrm flipH="1">
                <a:off x="8151120" y="3713400"/>
                <a:ext cx="23796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43" name="Oval 1"/>
              <p:cNvSpPr/>
              <p:nvPr/>
            </p:nvSpPr>
            <p:spPr>
              <a:xfrm flipH="1">
                <a:off x="8176680" y="3831120"/>
                <a:ext cx="18684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44" name="Oval 1"/>
              <p:cNvSpPr/>
              <p:nvPr/>
            </p:nvSpPr>
            <p:spPr>
              <a:xfrm flipH="1">
                <a:off x="8162640" y="3772440"/>
                <a:ext cx="2210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45" name="Oval 1"/>
              <p:cNvSpPr/>
              <p:nvPr/>
            </p:nvSpPr>
            <p:spPr>
              <a:xfrm flipH="1">
                <a:off x="8142840" y="3654360"/>
                <a:ext cx="2552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46" name="Oval 1"/>
              <p:cNvSpPr/>
              <p:nvPr/>
            </p:nvSpPr>
            <p:spPr>
              <a:xfrm flipH="1">
                <a:off x="7890840" y="2934720"/>
                <a:ext cx="764640" cy="339840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47" name="Oval 1"/>
              <p:cNvSpPr/>
              <p:nvPr/>
            </p:nvSpPr>
            <p:spPr>
              <a:xfrm flipH="1">
                <a:off x="8019000" y="3054960"/>
                <a:ext cx="508320" cy="560880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48" name="Oval 1"/>
              <p:cNvSpPr/>
              <p:nvPr/>
            </p:nvSpPr>
            <p:spPr>
              <a:xfrm>
                <a:off x="8178840" y="3308760"/>
                <a:ext cx="183960" cy="280440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grpSp>
          <p:nvGrpSpPr>
            <p:cNvPr id="249" name="Group 223"/>
            <p:cNvGrpSpPr/>
            <p:nvPr/>
          </p:nvGrpSpPr>
          <p:grpSpPr>
            <a:xfrm>
              <a:off x="8979840" y="2934720"/>
              <a:ext cx="764640" cy="964080"/>
              <a:chOff x="8979840" y="2934720"/>
              <a:chExt cx="764640" cy="964080"/>
            </a:xfrm>
          </p:grpSpPr>
          <p:sp>
            <p:nvSpPr>
              <p:cNvPr id="250" name="Oval 1"/>
              <p:cNvSpPr/>
              <p:nvPr/>
            </p:nvSpPr>
            <p:spPr>
              <a:xfrm flipH="1">
                <a:off x="9240120" y="3713400"/>
                <a:ext cx="23796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51" name="Oval 1"/>
              <p:cNvSpPr/>
              <p:nvPr/>
            </p:nvSpPr>
            <p:spPr>
              <a:xfrm flipH="1">
                <a:off x="9265680" y="3831120"/>
                <a:ext cx="18684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52" name="Oval 1"/>
              <p:cNvSpPr/>
              <p:nvPr/>
            </p:nvSpPr>
            <p:spPr>
              <a:xfrm flipH="1">
                <a:off x="9251640" y="3772440"/>
                <a:ext cx="2210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53" name="Oval 1"/>
              <p:cNvSpPr/>
              <p:nvPr/>
            </p:nvSpPr>
            <p:spPr>
              <a:xfrm flipH="1">
                <a:off x="9231480" y="3654360"/>
                <a:ext cx="2552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54" name="Oval 1"/>
              <p:cNvSpPr/>
              <p:nvPr/>
            </p:nvSpPr>
            <p:spPr>
              <a:xfrm flipH="1">
                <a:off x="8979840" y="2934720"/>
                <a:ext cx="764640" cy="339840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55" name="Oval 1"/>
              <p:cNvSpPr/>
              <p:nvPr/>
            </p:nvSpPr>
            <p:spPr>
              <a:xfrm flipH="1">
                <a:off x="9108000" y="3054960"/>
                <a:ext cx="508320" cy="560880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56" name="Oval 1"/>
              <p:cNvSpPr/>
              <p:nvPr/>
            </p:nvSpPr>
            <p:spPr>
              <a:xfrm>
                <a:off x="9267840" y="3308760"/>
                <a:ext cx="183960" cy="280440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grpSp>
          <p:nvGrpSpPr>
            <p:cNvPr id="257" name="Group 224"/>
            <p:cNvGrpSpPr/>
            <p:nvPr/>
          </p:nvGrpSpPr>
          <p:grpSpPr>
            <a:xfrm>
              <a:off x="10068480" y="2934720"/>
              <a:ext cx="764640" cy="964080"/>
              <a:chOff x="10068480" y="2934720"/>
              <a:chExt cx="764640" cy="964080"/>
            </a:xfrm>
          </p:grpSpPr>
          <p:sp>
            <p:nvSpPr>
              <p:cNvPr id="258" name="Oval 1"/>
              <p:cNvSpPr/>
              <p:nvPr/>
            </p:nvSpPr>
            <p:spPr>
              <a:xfrm flipH="1">
                <a:off x="10329120" y="3713400"/>
                <a:ext cx="23796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59" name="Oval 1"/>
              <p:cNvSpPr/>
              <p:nvPr/>
            </p:nvSpPr>
            <p:spPr>
              <a:xfrm flipH="1">
                <a:off x="10354680" y="3831120"/>
                <a:ext cx="18684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60" name="Oval 1"/>
              <p:cNvSpPr/>
              <p:nvPr/>
            </p:nvSpPr>
            <p:spPr>
              <a:xfrm flipH="1">
                <a:off x="10340640" y="3772440"/>
                <a:ext cx="2210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61" name="Oval 1"/>
              <p:cNvSpPr/>
              <p:nvPr/>
            </p:nvSpPr>
            <p:spPr>
              <a:xfrm flipH="1">
                <a:off x="10320480" y="3654360"/>
                <a:ext cx="2552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62" name="Oval 1"/>
              <p:cNvSpPr/>
              <p:nvPr/>
            </p:nvSpPr>
            <p:spPr>
              <a:xfrm flipH="1">
                <a:off x="10068480" y="2934720"/>
                <a:ext cx="764640" cy="339840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63" name="Oval 1"/>
              <p:cNvSpPr/>
              <p:nvPr/>
            </p:nvSpPr>
            <p:spPr>
              <a:xfrm flipH="1">
                <a:off x="10197000" y="3054960"/>
                <a:ext cx="508320" cy="560880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64" name="Oval 1"/>
              <p:cNvSpPr/>
              <p:nvPr/>
            </p:nvSpPr>
            <p:spPr>
              <a:xfrm>
                <a:off x="10356840" y="3308760"/>
                <a:ext cx="183960" cy="280440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grpSp>
          <p:nvGrpSpPr>
            <p:cNvPr id="265" name="Group 225"/>
            <p:cNvGrpSpPr/>
            <p:nvPr/>
          </p:nvGrpSpPr>
          <p:grpSpPr>
            <a:xfrm>
              <a:off x="11157480" y="2934720"/>
              <a:ext cx="764640" cy="964080"/>
              <a:chOff x="11157480" y="2934720"/>
              <a:chExt cx="764640" cy="964080"/>
            </a:xfrm>
          </p:grpSpPr>
          <p:sp>
            <p:nvSpPr>
              <p:cNvPr id="266" name="Oval 1"/>
              <p:cNvSpPr/>
              <p:nvPr/>
            </p:nvSpPr>
            <p:spPr>
              <a:xfrm flipH="1">
                <a:off x="11418120" y="3713400"/>
                <a:ext cx="23796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67" name="Oval 1"/>
              <p:cNvSpPr/>
              <p:nvPr/>
            </p:nvSpPr>
            <p:spPr>
              <a:xfrm flipH="1">
                <a:off x="11443680" y="3831120"/>
                <a:ext cx="18684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68" name="Oval 1"/>
              <p:cNvSpPr/>
              <p:nvPr/>
            </p:nvSpPr>
            <p:spPr>
              <a:xfrm flipH="1">
                <a:off x="11429280" y="3772440"/>
                <a:ext cx="2210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69" name="Oval 1"/>
              <p:cNvSpPr/>
              <p:nvPr/>
            </p:nvSpPr>
            <p:spPr>
              <a:xfrm flipH="1">
                <a:off x="11409480" y="3654360"/>
                <a:ext cx="2552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70" name="Oval 1"/>
              <p:cNvSpPr/>
              <p:nvPr/>
            </p:nvSpPr>
            <p:spPr>
              <a:xfrm flipH="1">
                <a:off x="11157480" y="2934720"/>
                <a:ext cx="764640" cy="339840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71" name="Oval 1"/>
              <p:cNvSpPr/>
              <p:nvPr/>
            </p:nvSpPr>
            <p:spPr>
              <a:xfrm flipH="1">
                <a:off x="11286000" y="3054960"/>
                <a:ext cx="508320" cy="560880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72" name="Oval 1"/>
              <p:cNvSpPr/>
              <p:nvPr/>
            </p:nvSpPr>
            <p:spPr>
              <a:xfrm>
                <a:off x="11445840" y="3308760"/>
                <a:ext cx="183960" cy="280440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grpSp>
          <p:nvGrpSpPr>
            <p:cNvPr id="273" name="Group 319"/>
            <p:cNvGrpSpPr/>
            <p:nvPr/>
          </p:nvGrpSpPr>
          <p:grpSpPr>
            <a:xfrm>
              <a:off x="-266760" y="4279680"/>
              <a:ext cx="764640" cy="964080"/>
              <a:chOff x="-266760" y="4279680"/>
              <a:chExt cx="764640" cy="964080"/>
            </a:xfrm>
          </p:grpSpPr>
          <p:sp>
            <p:nvSpPr>
              <p:cNvPr id="274" name="Oval 1"/>
              <p:cNvSpPr/>
              <p:nvPr/>
            </p:nvSpPr>
            <p:spPr>
              <a:xfrm flipH="1">
                <a:off x="-6120" y="5058360"/>
                <a:ext cx="23796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75" name="Oval 1"/>
              <p:cNvSpPr/>
              <p:nvPr/>
            </p:nvSpPr>
            <p:spPr>
              <a:xfrm flipH="1">
                <a:off x="19440" y="5176080"/>
                <a:ext cx="18684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76" name="Oval 1"/>
              <p:cNvSpPr/>
              <p:nvPr/>
            </p:nvSpPr>
            <p:spPr>
              <a:xfrm flipH="1">
                <a:off x="5040" y="5117400"/>
                <a:ext cx="2210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77" name="Oval 1"/>
              <p:cNvSpPr/>
              <p:nvPr/>
            </p:nvSpPr>
            <p:spPr>
              <a:xfrm flipH="1">
                <a:off x="-14760" y="4999320"/>
                <a:ext cx="2552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78" name="Oval 1"/>
              <p:cNvSpPr/>
              <p:nvPr/>
            </p:nvSpPr>
            <p:spPr>
              <a:xfrm flipH="1">
                <a:off x="-266760" y="4279680"/>
                <a:ext cx="764640" cy="339840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79" name="Oval 1"/>
              <p:cNvSpPr/>
              <p:nvPr/>
            </p:nvSpPr>
            <p:spPr>
              <a:xfrm flipH="1">
                <a:off x="-138240" y="4399920"/>
                <a:ext cx="508320" cy="560880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80" name="Oval 1"/>
              <p:cNvSpPr/>
              <p:nvPr/>
            </p:nvSpPr>
            <p:spPr>
              <a:xfrm>
                <a:off x="21600" y="4653720"/>
                <a:ext cx="183960" cy="280440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grpSp>
          <p:nvGrpSpPr>
            <p:cNvPr id="281" name="Group 320"/>
            <p:cNvGrpSpPr/>
            <p:nvPr/>
          </p:nvGrpSpPr>
          <p:grpSpPr>
            <a:xfrm>
              <a:off x="822240" y="4279680"/>
              <a:ext cx="764640" cy="964080"/>
              <a:chOff x="822240" y="4279680"/>
              <a:chExt cx="764640" cy="964080"/>
            </a:xfrm>
          </p:grpSpPr>
          <p:sp>
            <p:nvSpPr>
              <p:cNvPr id="282" name="Oval 1"/>
              <p:cNvSpPr/>
              <p:nvPr/>
            </p:nvSpPr>
            <p:spPr>
              <a:xfrm flipH="1">
                <a:off x="1082880" y="5058360"/>
                <a:ext cx="23796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83" name="Oval 1"/>
              <p:cNvSpPr/>
              <p:nvPr/>
            </p:nvSpPr>
            <p:spPr>
              <a:xfrm flipH="1">
                <a:off x="1108440" y="5176080"/>
                <a:ext cx="18684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84" name="Oval 1"/>
              <p:cNvSpPr/>
              <p:nvPr/>
            </p:nvSpPr>
            <p:spPr>
              <a:xfrm flipH="1">
                <a:off x="1094040" y="5117400"/>
                <a:ext cx="2210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85" name="Oval 1"/>
              <p:cNvSpPr/>
              <p:nvPr/>
            </p:nvSpPr>
            <p:spPr>
              <a:xfrm flipH="1">
                <a:off x="1074240" y="4999320"/>
                <a:ext cx="2552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86" name="Oval 1"/>
              <p:cNvSpPr/>
              <p:nvPr/>
            </p:nvSpPr>
            <p:spPr>
              <a:xfrm flipH="1">
                <a:off x="822240" y="4279680"/>
                <a:ext cx="764640" cy="339840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87" name="Oval 1"/>
              <p:cNvSpPr/>
              <p:nvPr/>
            </p:nvSpPr>
            <p:spPr>
              <a:xfrm flipH="1">
                <a:off x="950400" y="4399920"/>
                <a:ext cx="508320" cy="560880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88" name="Oval 1"/>
              <p:cNvSpPr/>
              <p:nvPr/>
            </p:nvSpPr>
            <p:spPr>
              <a:xfrm>
                <a:off x="1110600" y="4653720"/>
                <a:ext cx="183960" cy="280440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grpSp>
          <p:nvGrpSpPr>
            <p:cNvPr id="289" name="Group 321"/>
            <p:cNvGrpSpPr/>
            <p:nvPr/>
          </p:nvGrpSpPr>
          <p:grpSpPr>
            <a:xfrm>
              <a:off x="1911240" y="4279680"/>
              <a:ext cx="764640" cy="964080"/>
              <a:chOff x="1911240" y="4279680"/>
              <a:chExt cx="764640" cy="964080"/>
            </a:xfrm>
          </p:grpSpPr>
          <p:sp>
            <p:nvSpPr>
              <p:cNvPr id="290" name="Oval 1"/>
              <p:cNvSpPr/>
              <p:nvPr/>
            </p:nvSpPr>
            <p:spPr>
              <a:xfrm flipH="1">
                <a:off x="2171880" y="5058360"/>
                <a:ext cx="23796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91" name="Oval 1"/>
              <p:cNvSpPr/>
              <p:nvPr/>
            </p:nvSpPr>
            <p:spPr>
              <a:xfrm flipH="1">
                <a:off x="2197440" y="5176080"/>
                <a:ext cx="18684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92" name="Oval 1"/>
              <p:cNvSpPr/>
              <p:nvPr/>
            </p:nvSpPr>
            <p:spPr>
              <a:xfrm flipH="1">
                <a:off x="2183040" y="5117400"/>
                <a:ext cx="2210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93" name="Oval 1"/>
              <p:cNvSpPr/>
              <p:nvPr/>
            </p:nvSpPr>
            <p:spPr>
              <a:xfrm flipH="1">
                <a:off x="2163240" y="4999320"/>
                <a:ext cx="2552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94" name="Oval 1"/>
              <p:cNvSpPr/>
              <p:nvPr/>
            </p:nvSpPr>
            <p:spPr>
              <a:xfrm flipH="1">
                <a:off x="1911240" y="4279680"/>
                <a:ext cx="764640" cy="339840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95" name="Oval 1"/>
              <p:cNvSpPr/>
              <p:nvPr/>
            </p:nvSpPr>
            <p:spPr>
              <a:xfrm flipH="1">
                <a:off x="2039400" y="4399920"/>
                <a:ext cx="508320" cy="560880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96" name="Oval 1"/>
              <p:cNvSpPr/>
              <p:nvPr/>
            </p:nvSpPr>
            <p:spPr>
              <a:xfrm>
                <a:off x="2199600" y="4653720"/>
                <a:ext cx="183960" cy="280440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grpSp>
          <p:nvGrpSpPr>
            <p:cNvPr id="297" name="Group 322"/>
            <p:cNvGrpSpPr/>
            <p:nvPr/>
          </p:nvGrpSpPr>
          <p:grpSpPr>
            <a:xfrm>
              <a:off x="3000240" y="4279680"/>
              <a:ext cx="764640" cy="964080"/>
              <a:chOff x="3000240" y="4279680"/>
              <a:chExt cx="764640" cy="964080"/>
            </a:xfrm>
          </p:grpSpPr>
          <p:sp>
            <p:nvSpPr>
              <p:cNvPr id="298" name="Oval 1"/>
              <p:cNvSpPr/>
              <p:nvPr/>
            </p:nvSpPr>
            <p:spPr>
              <a:xfrm flipH="1">
                <a:off x="3260520" y="5058360"/>
                <a:ext cx="23796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299" name="Oval 1"/>
              <p:cNvSpPr/>
              <p:nvPr/>
            </p:nvSpPr>
            <p:spPr>
              <a:xfrm flipH="1">
                <a:off x="3286080" y="5176080"/>
                <a:ext cx="18684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00" name="Oval 1"/>
              <p:cNvSpPr/>
              <p:nvPr/>
            </p:nvSpPr>
            <p:spPr>
              <a:xfrm flipH="1">
                <a:off x="3272040" y="5117400"/>
                <a:ext cx="2210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01" name="Oval 1"/>
              <p:cNvSpPr/>
              <p:nvPr/>
            </p:nvSpPr>
            <p:spPr>
              <a:xfrm flipH="1">
                <a:off x="3252240" y="4999320"/>
                <a:ext cx="2552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02" name="Oval 1"/>
              <p:cNvSpPr/>
              <p:nvPr/>
            </p:nvSpPr>
            <p:spPr>
              <a:xfrm flipH="1">
                <a:off x="3000240" y="4279680"/>
                <a:ext cx="764640" cy="339840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03" name="Oval 1"/>
              <p:cNvSpPr/>
              <p:nvPr/>
            </p:nvSpPr>
            <p:spPr>
              <a:xfrm flipH="1">
                <a:off x="3128400" y="4399920"/>
                <a:ext cx="508320" cy="560880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04" name="Oval 1"/>
              <p:cNvSpPr/>
              <p:nvPr/>
            </p:nvSpPr>
            <p:spPr>
              <a:xfrm>
                <a:off x="3288600" y="4653720"/>
                <a:ext cx="183960" cy="280440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grpSp>
          <p:nvGrpSpPr>
            <p:cNvPr id="305" name="Group 323"/>
            <p:cNvGrpSpPr/>
            <p:nvPr/>
          </p:nvGrpSpPr>
          <p:grpSpPr>
            <a:xfrm>
              <a:off x="4089240" y="4279680"/>
              <a:ext cx="764640" cy="964080"/>
              <a:chOff x="4089240" y="4279680"/>
              <a:chExt cx="764640" cy="964080"/>
            </a:xfrm>
          </p:grpSpPr>
          <p:sp>
            <p:nvSpPr>
              <p:cNvPr id="306" name="Oval 1"/>
              <p:cNvSpPr/>
              <p:nvPr/>
            </p:nvSpPr>
            <p:spPr>
              <a:xfrm flipH="1">
                <a:off x="4349520" y="5058360"/>
                <a:ext cx="23796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07" name="Oval 1"/>
              <p:cNvSpPr/>
              <p:nvPr/>
            </p:nvSpPr>
            <p:spPr>
              <a:xfrm flipH="1">
                <a:off x="4375080" y="5176080"/>
                <a:ext cx="18684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08" name="Oval 1"/>
              <p:cNvSpPr/>
              <p:nvPr/>
            </p:nvSpPr>
            <p:spPr>
              <a:xfrm flipH="1">
                <a:off x="4361040" y="5117400"/>
                <a:ext cx="2210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09" name="Oval 1"/>
              <p:cNvSpPr/>
              <p:nvPr/>
            </p:nvSpPr>
            <p:spPr>
              <a:xfrm flipH="1">
                <a:off x="4341240" y="4999320"/>
                <a:ext cx="2552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10" name="Oval 1"/>
              <p:cNvSpPr/>
              <p:nvPr/>
            </p:nvSpPr>
            <p:spPr>
              <a:xfrm flipH="1">
                <a:off x="4089240" y="4279680"/>
                <a:ext cx="764640" cy="339840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11" name="Oval 1"/>
              <p:cNvSpPr/>
              <p:nvPr/>
            </p:nvSpPr>
            <p:spPr>
              <a:xfrm flipH="1">
                <a:off x="4217400" y="4399920"/>
                <a:ext cx="508320" cy="560880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12" name="Oval 1"/>
              <p:cNvSpPr/>
              <p:nvPr/>
            </p:nvSpPr>
            <p:spPr>
              <a:xfrm>
                <a:off x="4377240" y="4653720"/>
                <a:ext cx="183960" cy="280440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grpSp>
          <p:nvGrpSpPr>
            <p:cNvPr id="313" name="Group 324"/>
            <p:cNvGrpSpPr/>
            <p:nvPr/>
          </p:nvGrpSpPr>
          <p:grpSpPr>
            <a:xfrm>
              <a:off x="5178240" y="4279680"/>
              <a:ext cx="764640" cy="964080"/>
              <a:chOff x="5178240" y="4279680"/>
              <a:chExt cx="764640" cy="964080"/>
            </a:xfrm>
          </p:grpSpPr>
          <p:sp>
            <p:nvSpPr>
              <p:cNvPr id="314" name="Oval 1"/>
              <p:cNvSpPr/>
              <p:nvPr/>
            </p:nvSpPr>
            <p:spPr>
              <a:xfrm flipH="1">
                <a:off x="5438520" y="5058360"/>
                <a:ext cx="23796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15" name="Oval 1"/>
              <p:cNvSpPr/>
              <p:nvPr/>
            </p:nvSpPr>
            <p:spPr>
              <a:xfrm flipH="1">
                <a:off x="5464080" y="5176080"/>
                <a:ext cx="18684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16" name="Oval 1"/>
              <p:cNvSpPr/>
              <p:nvPr/>
            </p:nvSpPr>
            <p:spPr>
              <a:xfrm flipH="1">
                <a:off x="5450040" y="5117400"/>
                <a:ext cx="2210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17" name="Oval 1"/>
              <p:cNvSpPr/>
              <p:nvPr/>
            </p:nvSpPr>
            <p:spPr>
              <a:xfrm flipH="1">
                <a:off x="5430240" y="4999320"/>
                <a:ext cx="2552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18" name="Oval 1"/>
              <p:cNvSpPr/>
              <p:nvPr/>
            </p:nvSpPr>
            <p:spPr>
              <a:xfrm flipH="1">
                <a:off x="5178240" y="4279680"/>
                <a:ext cx="764640" cy="339840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19" name="Oval 1"/>
              <p:cNvSpPr/>
              <p:nvPr/>
            </p:nvSpPr>
            <p:spPr>
              <a:xfrm flipH="1">
                <a:off x="5306400" y="4399920"/>
                <a:ext cx="508320" cy="560880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20" name="Oval 1"/>
              <p:cNvSpPr/>
              <p:nvPr/>
            </p:nvSpPr>
            <p:spPr>
              <a:xfrm>
                <a:off x="5466240" y="4653720"/>
                <a:ext cx="183960" cy="280440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grpSp>
          <p:nvGrpSpPr>
            <p:cNvPr id="321" name="Group 325"/>
            <p:cNvGrpSpPr/>
            <p:nvPr/>
          </p:nvGrpSpPr>
          <p:grpSpPr>
            <a:xfrm>
              <a:off x="6267240" y="4279680"/>
              <a:ext cx="764640" cy="964080"/>
              <a:chOff x="6267240" y="4279680"/>
              <a:chExt cx="764640" cy="964080"/>
            </a:xfrm>
          </p:grpSpPr>
          <p:sp>
            <p:nvSpPr>
              <p:cNvPr id="322" name="Oval 1"/>
              <p:cNvSpPr/>
              <p:nvPr/>
            </p:nvSpPr>
            <p:spPr>
              <a:xfrm flipH="1">
                <a:off x="6527520" y="5058360"/>
                <a:ext cx="23796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23" name="Oval 1"/>
              <p:cNvSpPr/>
              <p:nvPr/>
            </p:nvSpPr>
            <p:spPr>
              <a:xfrm flipH="1">
                <a:off x="6553080" y="5176080"/>
                <a:ext cx="18684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24" name="Oval 1"/>
              <p:cNvSpPr/>
              <p:nvPr/>
            </p:nvSpPr>
            <p:spPr>
              <a:xfrm flipH="1">
                <a:off x="6539040" y="5117400"/>
                <a:ext cx="2210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25" name="Oval 1"/>
              <p:cNvSpPr/>
              <p:nvPr/>
            </p:nvSpPr>
            <p:spPr>
              <a:xfrm flipH="1">
                <a:off x="6518880" y="4999320"/>
                <a:ext cx="2552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26" name="Oval 1"/>
              <p:cNvSpPr/>
              <p:nvPr/>
            </p:nvSpPr>
            <p:spPr>
              <a:xfrm flipH="1">
                <a:off x="6267240" y="4279680"/>
                <a:ext cx="764640" cy="339840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27" name="Oval 1"/>
              <p:cNvSpPr/>
              <p:nvPr/>
            </p:nvSpPr>
            <p:spPr>
              <a:xfrm flipH="1">
                <a:off x="6395400" y="4399920"/>
                <a:ext cx="508320" cy="560880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28" name="Oval 1"/>
              <p:cNvSpPr/>
              <p:nvPr/>
            </p:nvSpPr>
            <p:spPr>
              <a:xfrm>
                <a:off x="6555240" y="4653720"/>
                <a:ext cx="183960" cy="280440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grpSp>
          <p:nvGrpSpPr>
            <p:cNvPr id="329" name="Group 326"/>
            <p:cNvGrpSpPr/>
            <p:nvPr/>
          </p:nvGrpSpPr>
          <p:grpSpPr>
            <a:xfrm>
              <a:off x="7355880" y="4279680"/>
              <a:ext cx="764640" cy="964080"/>
              <a:chOff x="7355880" y="4279680"/>
              <a:chExt cx="764640" cy="964080"/>
            </a:xfrm>
          </p:grpSpPr>
          <p:sp>
            <p:nvSpPr>
              <p:cNvPr id="330" name="Oval 1"/>
              <p:cNvSpPr/>
              <p:nvPr/>
            </p:nvSpPr>
            <p:spPr>
              <a:xfrm flipH="1">
                <a:off x="7616520" y="5058360"/>
                <a:ext cx="23796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31" name="Oval 1"/>
              <p:cNvSpPr/>
              <p:nvPr/>
            </p:nvSpPr>
            <p:spPr>
              <a:xfrm flipH="1">
                <a:off x="7642080" y="5176080"/>
                <a:ext cx="18684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32" name="Oval 1"/>
              <p:cNvSpPr/>
              <p:nvPr/>
            </p:nvSpPr>
            <p:spPr>
              <a:xfrm flipH="1">
                <a:off x="7628040" y="5117400"/>
                <a:ext cx="2210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33" name="Oval 1"/>
              <p:cNvSpPr/>
              <p:nvPr/>
            </p:nvSpPr>
            <p:spPr>
              <a:xfrm flipH="1">
                <a:off x="7607880" y="4999320"/>
                <a:ext cx="2552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34" name="Oval 1"/>
              <p:cNvSpPr/>
              <p:nvPr/>
            </p:nvSpPr>
            <p:spPr>
              <a:xfrm flipH="1">
                <a:off x="7355880" y="4279680"/>
                <a:ext cx="764640" cy="339840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35" name="Oval 1"/>
              <p:cNvSpPr/>
              <p:nvPr/>
            </p:nvSpPr>
            <p:spPr>
              <a:xfrm flipH="1">
                <a:off x="7484400" y="4399920"/>
                <a:ext cx="508320" cy="560880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36" name="Oval 1"/>
              <p:cNvSpPr/>
              <p:nvPr/>
            </p:nvSpPr>
            <p:spPr>
              <a:xfrm>
                <a:off x="7644240" y="4653720"/>
                <a:ext cx="183960" cy="280440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grpSp>
          <p:nvGrpSpPr>
            <p:cNvPr id="337" name="Group 327"/>
            <p:cNvGrpSpPr/>
            <p:nvPr/>
          </p:nvGrpSpPr>
          <p:grpSpPr>
            <a:xfrm>
              <a:off x="8444880" y="4279680"/>
              <a:ext cx="764640" cy="964080"/>
              <a:chOff x="8444880" y="4279680"/>
              <a:chExt cx="764640" cy="964080"/>
            </a:xfrm>
          </p:grpSpPr>
          <p:sp>
            <p:nvSpPr>
              <p:cNvPr id="338" name="Oval 1"/>
              <p:cNvSpPr/>
              <p:nvPr/>
            </p:nvSpPr>
            <p:spPr>
              <a:xfrm flipH="1">
                <a:off x="8705520" y="5058360"/>
                <a:ext cx="23796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39" name="Oval 1"/>
              <p:cNvSpPr/>
              <p:nvPr/>
            </p:nvSpPr>
            <p:spPr>
              <a:xfrm flipH="1">
                <a:off x="8731080" y="5176080"/>
                <a:ext cx="18684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40" name="Oval 1"/>
              <p:cNvSpPr/>
              <p:nvPr/>
            </p:nvSpPr>
            <p:spPr>
              <a:xfrm flipH="1">
                <a:off x="8716680" y="5117400"/>
                <a:ext cx="2210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41" name="Oval 1"/>
              <p:cNvSpPr/>
              <p:nvPr/>
            </p:nvSpPr>
            <p:spPr>
              <a:xfrm flipH="1">
                <a:off x="8696880" y="4999320"/>
                <a:ext cx="2552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42" name="Oval 1"/>
              <p:cNvSpPr/>
              <p:nvPr/>
            </p:nvSpPr>
            <p:spPr>
              <a:xfrm flipH="1">
                <a:off x="8444880" y="4279680"/>
                <a:ext cx="764640" cy="339840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43" name="Oval 1"/>
              <p:cNvSpPr/>
              <p:nvPr/>
            </p:nvSpPr>
            <p:spPr>
              <a:xfrm flipH="1">
                <a:off x="8573400" y="4399920"/>
                <a:ext cx="508320" cy="560880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44" name="Oval 1"/>
              <p:cNvSpPr/>
              <p:nvPr/>
            </p:nvSpPr>
            <p:spPr>
              <a:xfrm>
                <a:off x="8733240" y="4653720"/>
                <a:ext cx="183960" cy="280440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grpSp>
          <p:nvGrpSpPr>
            <p:cNvPr id="345" name="Group 328"/>
            <p:cNvGrpSpPr/>
            <p:nvPr/>
          </p:nvGrpSpPr>
          <p:grpSpPr>
            <a:xfrm>
              <a:off x="9533880" y="4279680"/>
              <a:ext cx="764640" cy="964080"/>
              <a:chOff x="9533880" y="4279680"/>
              <a:chExt cx="764640" cy="964080"/>
            </a:xfrm>
          </p:grpSpPr>
          <p:sp>
            <p:nvSpPr>
              <p:cNvPr id="346" name="Oval 1"/>
              <p:cNvSpPr/>
              <p:nvPr/>
            </p:nvSpPr>
            <p:spPr>
              <a:xfrm flipH="1">
                <a:off x="9794520" y="5058360"/>
                <a:ext cx="23796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47" name="Oval 1"/>
              <p:cNvSpPr/>
              <p:nvPr/>
            </p:nvSpPr>
            <p:spPr>
              <a:xfrm flipH="1">
                <a:off x="9820080" y="5176080"/>
                <a:ext cx="18684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48" name="Oval 1"/>
              <p:cNvSpPr/>
              <p:nvPr/>
            </p:nvSpPr>
            <p:spPr>
              <a:xfrm flipH="1">
                <a:off x="9805680" y="5117400"/>
                <a:ext cx="2210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49" name="Oval 1"/>
              <p:cNvSpPr/>
              <p:nvPr/>
            </p:nvSpPr>
            <p:spPr>
              <a:xfrm flipH="1">
                <a:off x="9785880" y="4999320"/>
                <a:ext cx="2552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50" name="Oval 1"/>
              <p:cNvSpPr/>
              <p:nvPr/>
            </p:nvSpPr>
            <p:spPr>
              <a:xfrm flipH="1">
                <a:off x="9533880" y="4279680"/>
                <a:ext cx="764640" cy="339840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51" name="Oval 1"/>
              <p:cNvSpPr/>
              <p:nvPr/>
            </p:nvSpPr>
            <p:spPr>
              <a:xfrm flipH="1">
                <a:off x="9662040" y="4399920"/>
                <a:ext cx="508320" cy="560880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52" name="Oval 1"/>
              <p:cNvSpPr/>
              <p:nvPr/>
            </p:nvSpPr>
            <p:spPr>
              <a:xfrm>
                <a:off x="9822240" y="4653720"/>
                <a:ext cx="183960" cy="280440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grpSp>
          <p:nvGrpSpPr>
            <p:cNvPr id="353" name="Group 329"/>
            <p:cNvGrpSpPr/>
            <p:nvPr/>
          </p:nvGrpSpPr>
          <p:grpSpPr>
            <a:xfrm>
              <a:off x="10622880" y="4279680"/>
              <a:ext cx="764640" cy="964080"/>
              <a:chOff x="10622880" y="4279680"/>
              <a:chExt cx="764640" cy="964080"/>
            </a:xfrm>
          </p:grpSpPr>
          <p:sp>
            <p:nvSpPr>
              <p:cNvPr id="354" name="Oval 1"/>
              <p:cNvSpPr/>
              <p:nvPr/>
            </p:nvSpPr>
            <p:spPr>
              <a:xfrm flipH="1">
                <a:off x="10883520" y="5058360"/>
                <a:ext cx="23796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55" name="Oval 1"/>
              <p:cNvSpPr/>
              <p:nvPr/>
            </p:nvSpPr>
            <p:spPr>
              <a:xfrm flipH="1">
                <a:off x="10909080" y="5176080"/>
                <a:ext cx="18684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56" name="Oval 1"/>
              <p:cNvSpPr/>
              <p:nvPr/>
            </p:nvSpPr>
            <p:spPr>
              <a:xfrm flipH="1">
                <a:off x="10894680" y="5117400"/>
                <a:ext cx="2210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57" name="Oval 1"/>
              <p:cNvSpPr/>
              <p:nvPr/>
            </p:nvSpPr>
            <p:spPr>
              <a:xfrm flipH="1">
                <a:off x="10874880" y="4999320"/>
                <a:ext cx="2552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58" name="Oval 1"/>
              <p:cNvSpPr/>
              <p:nvPr/>
            </p:nvSpPr>
            <p:spPr>
              <a:xfrm flipH="1">
                <a:off x="10622880" y="4279680"/>
                <a:ext cx="764640" cy="339840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59" name="Oval 1"/>
              <p:cNvSpPr/>
              <p:nvPr/>
            </p:nvSpPr>
            <p:spPr>
              <a:xfrm flipH="1">
                <a:off x="10751040" y="4399920"/>
                <a:ext cx="508320" cy="560880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60" name="Oval 1"/>
              <p:cNvSpPr/>
              <p:nvPr/>
            </p:nvSpPr>
            <p:spPr>
              <a:xfrm>
                <a:off x="10911240" y="4653720"/>
                <a:ext cx="183960" cy="280440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grpSp>
          <p:nvGrpSpPr>
            <p:cNvPr id="361" name="Group 330"/>
            <p:cNvGrpSpPr/>
            <p:nvPr/>
          </p:nvGrpSpPr>
          <p:grpSpPr>
            <a:xfrm>
              <a:off x="11711880" y="4279680"/>
              <a:ext cx="764640" cy="964080"/>
              <a:chOff x="11711880" y="4279680"/>
              <a:chExt cx="764640" cy="964080"/>
            </a:xfrm>
          </p:grpSpPr>
          <p:sp>
            <p:nvSpPr>
              <p:cNvPr id="362" name="Oval 1"/>
              <p:cNvSpPr/>
              <p:nvPr/>
            </p:nvSpPr>
            <p:spPr>
              <a:xfrm flipH="1">
                <a:off x="11972160" y="5058360"/>
                <a:ext cx="23796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63" name="Oval 1"/>
              <p:cNvSpPr/>
              <p:nvPr/>
            </p:nvSpPr>
            <p:spPr>
              <a:xfrm flipH="1">
                <a:off x="11997720" y="5176080"/>
                <a:ext cx="18684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64" name="Oval 1"/>
              <p:cNvSpPr/>
              <p:nvPr/>
            </p:nvSpPr>
            <p:spPr>
              <a:xfrm flipH="1">
                <a:off x="11983680" y="5117400"/>
                <a:ext cx="2210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65" name="Oval 1"/>
              <p:cNvSpPr/>
              <p:nvPr/>
            </p:nvSpPr>
            <p:spPr>
              <a:xfrm flipH="1">
                <a:off x="11963880" y="4999320"/>
                <a:ext cx="2552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66" name="Oval 1"/>
              <p:cNvSpPr/>
              <p:nvPr/>
            </p:nvSpPr>
            <p:spPr>
              <a:xfrm flipH="1">
                <a:off x="11711880" y="4279680"/>
                <a:ext cx="764640" cy="339840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67" name="Oval 1"/>
              <p:cNvSpPr/>
              <p:nvPr/>
            </p:nvSpPr>
            <p:spPr>
              <a:xfrm flipH="1">
                <a:off x="11840040" y="4399920"/>
                <a:ext cx="508320" cy="560880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68" name="Oval 1"/>
              <p:cNvSpPr/>
              <p:nvPr/>
            </p:nvSpPr>
            <p:spPr>
              <a:xfrm>
                <a:off x="12000240" y="4653720"/>
                <a:ext cx="183960" cy="280440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grpSp>
          <p:nvGrpSpPr>
            <p:cNvPr id="369" name="Group 425"/>
            <p:cNvGrpSpPr/>
            <p:nvPr/>
          </p:nvGrpSpPr>
          <p:grpSpPr>
            <a:xfrm>
              <a:off x="268200" y="5624640"/>
              <a:ext cx="764640" cy="964080"/>
              <a:chOff x="268200" y="5624640"/>
              <a:chExt cx="764640" cy="964080"/>
            </a:xfrm>
          </p:grpSpPr>
          <p:sp>
            <p:nvSpPr>
              <p:cNvPr id="370" name="Oval 1"/>
              <p:cNvSpPr/>
              <p:nvPr/>
            </p:nvSpPr>
            <p:spPr>
              <a:xfrm flipH="1">
                <a:off x="528480" y="6403320"/>
                <a:ext cx="23796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71" name="Oval 1"/>
              <p:cNvSpPr/>
              <p:nvPr/>
            </p:nvSpPr>
            <p:spPr>
              <a:xfrm flipH="1">
                <a:off x="554040" y="6521040"/>
                <a:ext cx="18684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72" name="Oval 1"/>
              <p:cNvSpPr/>
              <p:nvPr/>
            </p:nvSpPr>
            <p:spPr>
              <a:xfrm flipH="1">
                <a:off x="540000" y="6462360"/>
                <a:ext cx="2210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73" name="Oval 1"/>
              <p:cNvSpPr/>
              <p:nvPr/>
            </p:nvSpPr>
            <p:spPr>
              <a:xfrm flipH="1">
                <a:off x="519840" y="6344280"/>
                <a:ext cx="2552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74" name="Oval 1"/>
              <p:cNvSpPr/>
              <p:nvPr/>
            </p:nvSpPr>
            <p:spPr>
              <a:xfrm flipH="1">
                <a:off x="268200" y="5624640"/>
                <a:ext cx="764640" cy="339840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75" name="Oval 1"/>
              <p:cNvSpPr/>
              <p:nvPr/>
            </p:nvSpPr>
            <p:spPr>
              <a:xfrm flipH="1">
                <a:off x="396360" y="5744880"/>
                <a:ext cx="508320" cy="560880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76" name="Oval 1"/>
              <p:cNvSpPr/>
              <p:nvPr/>
            </p:nvSpPr>
            <p:spPr>
              <a:xfrm>
                <a:off x="556200" y="5998680"/>
                <a:ext cx="183960" cy="280440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grpSp>
          <p:nvGrpSpPr>
            <p:cNvPr id="377" name="Group 426"/>
            <p:cNvGrpSpPr/>
            <p:nvPr/>
          </p:nvGrpSpPr>
          <p:grpSpPr>
            <a:xfrm>
              <a:off x="1356840" y="5624640"/>
              <a:ext cx="764640" cy="964080"/>
              <a:chOff x="1356840" y="5624640"/>
              <a:chExt cx="764640" cy="964080"/>
            </a:xfrm>
          </p:grpSpPr>
          <p:sp>
            <p:nvSpPr>
              <p:cNvPr id="378" name="Oval 1"/>
              <p:cNvSpPr/>
              <p:nvPr/>
            </p:nvSpPr>
            <p:spPr>
              <a:xfrm flipH="1">
                <a:off x="1617480" y="6403320"/>
                <a:ext cx="23796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79" name="Oval 1"/>
              <p:cNvSpPr/>
              <p:nvPr/>
            </p:nvSpPr>
            <p:spPr>
              <a:xfrm flipH="1">
                <a:off x="1643040" y="6521040"/>
                <a:ext cx="18684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80" name="Oval 1"/>
              <p:cNvSpPr/>
              <p:nvPr/>
            </p:nvSpPr>
            <p:spPr>
              <a:xfrm flipH="1">
                <a:off x="1629000" y="6462360"/>
                <a:ext cx="2210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81" name="Oval 1"/>
              <p:cNvSpPr/>
              <p:nvPr/>
            </p:nvSpPr>
            <p:spPr>
              <a:xfrm flipH="1">
                <a:off x="1608840" y="6344280"/>
                <a:ext cx="2552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82" name="Oval 1"/>
              <p:cNvSpPr/>
              <p:nvPr/>
            </p:nvSpPr>
            <p:spPr>
              <a:xfrm flipH="1">
                <a:off x="1356840" y="5624640"/>
                <a:ext cx="764640" cy="339840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83" name="Oval 1"/>
              <p:cNvSpPr/>
              <p:nvPr/>
            </p:nvSpPr>
            <p:spPr>
              <a:xfrm flipH="1">
                <a:off x="1485360" y="5744880"/>
                <a:ext cx="508320" cy="560880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84" name="Oval 1"/>
              <p:cNvSpPr/>
              <p:nvPr/>
            </p:nvSpPr>
            <p:spPr>
              <a:xfrm>
                <a:off x="1645200" y="5998680"/>
                <a:ext cx="183960" cy="280440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grpSp>
          <p:nvGrpSpPr>
            <p:cNvPr id="385" name="Group 427"/>
            <p:cNvGrpSpPr/>
            <p:nvPr/>
          </p:nvGrpSpPr>
          <p:grpSpPr>
            <a:xfrm>
              <a:off x="2445840" y="5624640"/>
              <a:ext cx="764640" cy="964080"/>
              <a:chOff x="2445840" y="5624640"/>
              <a:chExt cx="764640" cy="964080"/>
            </a:xfrm>
          </p:grpSpPr>
          <p:sp>
            <p:nvSpPr>
              <p:cNvPr id="386" name="Oval 1"/>
              <p:cNvSpPr/>
              <p:nvPr/>
            </p:nvSpPr>
            <p:spPr>
              <a:xfrm flipH="1">
                <a:off x="2706480" y="6403320"/>
                <a:ext cx="23796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87" name="Oval 1"/>
              <p:cNvSpPr/>
              <p:nvPr/>
            </p:nvSpPr>
            <p:spPr>
              <a:xfrm flipH="1">
                <a:off x="2732040" y="6521040"/>
                <a:ext cx="18684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88" name="Oval 1"/>
              <p:cNvSpPr/>
              <p:nvPr/>
            </p:nvSpPr>
            <p:spPr>
              <a:xfrm flipH="1">
                <a:off x="2717640" y="6462360"/>
                <a:ext cx="2210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89" name="Oval 1"/>
              <p:cNvSpPr/>
              <p:nvPr/>
            </p:nvSpPr>
            <p:spPr>
              <a:xfrm flipH="1">
                <a:off x="2697840" y="6344280"/>
                <a:ext cx="2552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90" name="Oval 1"/>
              <p:cNvSpPr/>
              <p:nvPr/>
            </p:nvSpPr>
            <p:spPr>
              <a:xfrm flipH="1">
                <a:off x="2445840" y="5624640"/>
                <a:ext cx="764640" cy="339840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91" name="Oval 1"/>
              <p:cNvSpPr/>
              <p:nvPr/>
            </p:nvSpPr>
            <p:spPr>
              <a:xfrm flipH="1">
                <a:off x="2574360" y="5744880"/>
                <a:ext cx="508320" cy="560880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92" name="Oval 1"/>
              <p:cNvSpPr/>
              <p:nvPr/>
            </p:nvSpPr>
            <p:spPr>
              <a:xfrm>
                <a:off x="2734200" y="5998680"/>
                <a:ext cx="183960" cy="280440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grpSp>
          <p:nvGrpSpPr>
            <p:cNvPr id="393" name="Group 428"/>
            <p:cNvGrpSpPr/>
            <p:nvPr/>
          </p:nvGrpSpPr>
          <p:grpSpPr>
            <a:xfrm>
              <a:off x="3534840" y="5624640"/>
              <a:ext cx="764640" cy="964080"/>
              <a:chOff x="3534840" y="5624640"/>
              <a:chExt cx="764640" cy="964080"/>
            </a:xfrm>
          </p:grpSpPr>
          <p:sp>
            <p:nvSpPr>
              <p:cNvPr id="394" name="Oval 1"/>
              <p:cNvSpPr/>
              <p:nvPr/>
            </p:nvSpPr>
            <p:spPr>
              <a:xfrm flipH="1">
                <a:off x="3795480" y="6403320"/>
                <a:ext cx="23796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95" name="Oval 1"/>
              <p:cNvSpPr/>
              <p:nvPr/>
            </p:nvSpPr>
            <p:spPr>
              <a:xfrm flipH="1">
                <a:off x="3821040" y="6521040"/>
                <a:ext cx="18684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96" name="Oval 1"/>
              <p:cNvSpPr/>
              <p:nvPr/>
            </p:nvSpPr>
            <p:spPr>
              <a:xfrm flipH="1">
                <a:off x="3806640" y="6462360"/>
                <a:ext cx="2210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97" name="Oval 1"/>
              <p:cNvSpPr/>
              <p:nvPr/>
            </p:nvSpPr>
            <p:spPr>
              <a:xfrm flipH="1">
                <a:off x="3786840" y="6344280"/>
                <a:ext cx="2552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98" name="Oval 1"/>
              <p:cNvSpPr/>
              <p:nvPr/>
            </p:nvSpPr>
            <p:spPr>
              <a:xfrm flipH="1">
                <a:off x="3534840" y="5624640"/>
                <a:ext cx="764640" cy="339840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399" name="Oval 1"/>
              <p:cNvSpPr/>
              <p:nvPr/>
            </p:nvSpPr>
            <p:spPr>
              <a:xfrm flipH="1">
                <a:off x="3663000" y="5744880"/>
                <a:ext cx="508320" cy="560880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400" name="Oval 1"/>
              <p:cNvSpPr/>
              <p:nvPr/>
            </p:nvSpPr>
            <p:spPr>
              <a:xfrm>
                <a:off x="3823200" y="5998680"/>
                <a:ext cx="183960" cy="280440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grpSp>
          <p:nvGrpSpPr>
            <p:cNvPr id="401" name="Group 429"/>
            <p:cNvGrpSpPr/>
            <p:nvPr/>
          </p:nvGrpSpPr>
          <p:grpSpPr>
            <a:xfrm>
              <a:off x="4623840" y="5624640"/>
              <a:ext cx="764640" cy="964080"/>
              <a:chOff x="4623840" y="5624640"/>
              <a:chExt cx="764640" cy="964080"/>
            </a:xfrm>
          </p:grpSpPr>
          <p:sp>
            <p:nvSpPr>
              <p:cNvPr id="402" name="Oval 1"/>
              <p:cNvSpPr/>
              <p:nvPr/>
            </p:nvSpPr>
            <p:spPr>
              <a:xfrm flipH="1">
                <a:off x="4884480" y="6403320"/>
                <a:ext cx="23796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403" name="Oval 1"/>
              <p:cNvSpPr/>
              <p:nvPr/>
            </p:nvSpPr>
            <p:spPr>
              <a:xfrm flipH="1">
                <a:off x="4910040" y="6521040"/>
                <a:ext cx="18684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404" name="Oval 1"/>
              <p:cNvSpPr/>
              <p:nvPr/>
            </p:nvSpPr>
            <p:spPr>
              <a:xfrm flipH="1">
                <a:off x="4895640" y="6462360"/>
                <a:ext cx="2210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405" name="Oval 1"/>
              <p:cNvSpPr/>
              <p:nvPr/>
            </p:nvSpPr>
            <p:spPr>
              <a:xfrm flipH="1">
                <a:off x="4875840" y="6344280"/>
                <a:ext cx="2552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406" name="Oval 1"/>
              <p:cNvSpPr/>
              <p:nvPr/>
            </p:nvSpPr>
            <p:spPr>
              <a:xfrm flipH="1">
                <a:off x="4623840" y="5624640"/>
                <a:ext cx="764640" cy="339840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407" name="Oval 1"/>
              <p:cNvSpPr/>
              <p:nvPr/>
            </p:nvSpPr>
            <p:spPr>
              <a:xfrm flipH="1">
                <a:off x="4752000" y="5744880"/>
                <a:ext cx="508320" cy="560880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408" name="Oval 1"/>
              <p:cNvSpPr/>
              <p:nvPr/>
            </p:nvSpPr>
            <p:spPr>
              <a:xfrm>
                <a:off x="4912200" y="5998680"/>
                <a:ext cx="183960" cy="280440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grpSp>
          <p:nvGrpSpPr>
            <p:cNvPr id="409" name="Group 430"/>
            <p:cNvGrpSpPr/>
            <p:nvPr/>
          </p:nvGrpSpPr>
          <p:grpSpPr>
            <a:xfrm>
              <a:off x="5712840" y="5624640"/>
              <a:ext cx="764640" cy="964080"/>
              <a:chOff x="5712840" y="5624640"/>
              <a:chExt cx="764640" cy="964080"/>
            </a:xfrm>
          </p:grpSpPr>
          <p:sp>
            <p:nvSpPr>
              <p:cNvPr id="410" name="Oval 1"/>
              <p:cNvSpPr/>
              <p:nvPr/>
            </p:nvSpPr>
            <p:spPr>
              <a:xfrm flipH="1">
                <a:off x="5973120" y="6403320"/>
                <a:ext cx="23796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411" name="Oval 1"/>
              <p:cNvSpPr/>
              <p:nvPr/>
            </p:nvSpPr>
            <p:spPr>
              <a:xfrm flipH="1">
                <a:off x="5998680" y="6521040"/>
                <a:ext cx="18684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412" name="Oval 1"/>
              <p:cNvSpPr/>
              <p:nvPr/>
            </p:nvSpPr>
            <p:spPr>
              <a:xfrm flipH="1">
                <a:off x="5984640" y="6462360"/>
                <a:ext cx="2210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413" name="Oval 1"/>
              <p:cNvSpPr/>
              <p:nvPr/>
            </p:nvSpPr>
            <p:spPr>
              <a:xfrm flipH="1">
                <a:off x="5964840" y="6344280"/>
                <a:ext cx="2552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414" name="Oval 1"/>
              <p:cNvSpPr/>
              <p:nvPr/>
            </p:nvSpPr>
            <p:spPr>
              <a:xfrm flipH="1">
                <a:off x="5712840" y="5624640"/>
                <a:ext cx="764640" cy="339840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415" name="Oval 1"/>
              <p:cNvSpPr/>
              <p:nvPr/>
            </p:nvSpPr>
            <p:spPr>
              <a:xfrm flipH="1">
                <a:off x="5841000" y="5744880"/>
                <a:ext cx="508320" cy="560880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416" name="Oval 1"/>
              <p:cNvSpPr/>
              <p:nvPr/>
            </p:nvSpPr>
            <p:spPr>
              <a:xfrm>
                <a:off x="6001200" y="5998680"/>
                <a:ext cx="183960" cy="280440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grpSp>
          <p:nvGrpSpPr>
            <p:cNvPr id="417" name="Group 431"/>
            <p:cNvGrpSpPr/>
            <p:nvPr/>
          </p:nvGrpSpPr>
          <p:grpSpPr>
            <a:xfrm>
              <a:off x="6801840" y="5624640"/>
              <a:ext cx="764640" cy="964080"/>
              <a:chOff x="6801840" y="5624640"/>
              <a:chExt cx="764640" cy="964080"/>
            </a:xfrm>
          </p:grpSpPr>
          <p:sp>
            <p:nvSpPr>
              <p:cNvPr id="418" name="Oval 1"/>
              <p:cNvSpPr/>
              <p:nvPr/>
            </p:nvSpPr>
            <p:spPr>
              <a:xfrm flipH="1">
                <a:off x="7062120" y="6403320"/>
                <a:ext cx="23796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419" name="Oval 1"/>
              <p:cNvSpPr/>
              <p:nvPr/>
            </p:nvSpPr>
            <p:spPr>
              <a:xfrm flipH="1">
                <a:off x="7087680" y="6521040"/>
                <a:ext cx="18684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420" name="Oval 1"/>
              <p:cNvSpPr/>
              <p:nvPr/>
            </p:nvSpPr>
            <p:spPr>
              <a:xfrm flipH="1">
                <a:off x="7073640" y="6462360"/>
                <a:ext cx="2210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421" name="Oval 1"/>
              <p:cNvSpPr/>
              <p:nvPr/>
            </p:nvSpPr>
            <p:spPr>
              <a:xfrm flipH="1">
                <a:off x="7053840" y="6344280"/>
                <a:ext cx="2552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422" name="Oval 1"/>
              <p:cNvSpPr/>
              <p:nvPr/>
            </p:nvSpPr>
            <p:spPr>
              <a:xfrm flipH="1">
                <a:off x="6801840" y="5624640"/>
                <a:ext cx="764640" cy="339840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423" name="Oval 1"/>
              <p:cNvSpPr/>
              <p:nvPr/>
            </p:nvSpPr>
            <p:spPr>
              <a:xfrm flipH="1">
                <a:off x="6930000" y="5744880"/>
                <a:ext cx="508320" cy="560880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424" name="Oval 1"/>
              <p:cNvSpPr/>
              <p:nvPr/>
            </p:nvSpPr>
            <p:spPr>
              <a:xfrm>
                <a:off x="7089840" y="5998680"/>
                <a:ext cx="183960" cy="280440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grpSp>
          <p:nvGrpSpPr>
            <p:cNvPr id="425" name="Group 432"/>
            <p:cNvGrpSpPr/>
            <p:nvPr/>
          </p:nvGrpSpPr>
          <p:grpSpPr>
            <a:xfrm>
              <a:off x="7890840" y="5624640"/>
              <a:ext cx="764640" cy="964080"/>
              <a:chOff x="7890840" y="5624640"/>
              <a:chExt cx="764640" cy="964080"/>
            </a:xfrm>
          </p:grpSpPr>
          <p:sp>
            <p:nvSpPr>
              <p:cNvPr id="426" name="Oval 1"/>
              <p:cNvSpPr/>
              <p:nvPr/>
            </p:nvSpPr>
            <p:spPr>
              <a:xfrm flipH="1">
                <a:off x="8151120" y="6403320"/>
                <a:ext cx="23796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427" name="Oval 1"/>
              <p:cNvSpPr/>
              <p:nvPr/>
            </p:nvSpPr>
            <p:spPr>
              <a:xfrm flipH="1">
                <a:off x="8176680" y="6521040"/>
                <a:ext cx="18684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428" name="Oval 1"/>
              <p:cNvSpPr/>
              <p:nvPr/>
            </p:nvSpPr>
            <p:spPr>
              <a:xfrm flipH="1">
                <a:off x="8162640" y="6462360"/>
                <a:ext cx="2210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429" name="Oval 1"/>
              <p:cNvSpPr/>
              <p:nvPr/>
            </p:nvSpPr>
            <p:spPr>
              <a:xfrm flipH="1">
                <a:off x="8142840" y="6344280"/>
                <a:ext cx="2552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430" name="Oval 1"/>
              <p:cNvSpPr/>
              <p:nvPr/>
            </p:nvSpPr>
            <p:spPr>
              <a:xfrm flipH="1">
                <a:off x="7890840" y="5624640"/>
                <a:ext cx="764640" cy="339840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431" name="Oval 1"/>
              <p:cNvSpPr/>
              <p:nvPr/>
            </p:nvSpPr>
            <p:spPr>
              <a:xfrm flipH="1">
                <a:off x="8019000" y="5744880"/>
                <a:ext cx="508320" cy="560880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432" name="Oval 1"/>
              <p:cNvSpPr/>
              <p:nvPr/>
            </p:nvSpPr>
            <p:spPr>
              <a:xfrm>
                <a:off x="8178840" y="5998680"/>
                <a:ext cx="183960" cy="280440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grpSp>
          <p:nvGrpSpPr>
            <p:cNvPr id="433" name="Group 433"/>
            <p:cNvGrpSpPr/>
            <p:nvPr/>
          </p:nvGrpSpPr>
          <p:grpSpPr>
            <a:xfrm>
              <a:off x="8979840" y="5624640"/>
              <a:ext cx="764640" cy="964080"/>
              <a:chOff x="8979840" y="5624640"/>
              <a:chExt cx="764640" cy="964080"/>
            </a:xfrm>
          </p:grpSpPr>
          <p:sp>
            <p:nvSpPr>
              <p:cNvPr id="434" name="Oval 1"/>
              <p:cNvSpPr/>
              <p:nvPr/>
            </p:nvSpPr>
            <p:spPr>
              <a:xfrm flipH="1">
                <a:off x="9240120" y="6403320"/>
                <a:ext cx="23796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435" name="Oval 1"/>
              <p:cNvSpPr/>
              <p:nvPr/>
            </p:nvSpPr>
            <p:spPr>
              <a:xfrm flipH="1">
                <a:off x="9265680" y="6521040"/>
                <a:ext cx="18684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436" name="Oval 1"/>
              <p:cNvSpPr/>
              <p:nvPr/>
            </p:nvSpPr>
            <p:spPr>
              <a:xfrm flipH="1">
                <a:off x="9251640" y="6462360"/>
                <a:ext cx="2210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437" name="Oval 1"/>
              <p:cNvSpPr/>
              <p:nvPr/>
            </p:nvSpPr>
            <p:spPr>
              <a:xfrm flipH="1">
                <a:off x="9231480" y="6344280"/>
                <a:ext cx="2552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438" name="Oval 1"/>
              <p:cNvSpPr/>
              <p:nvPr/>
            </p:nvSpPr>
            <p:spPr>
              <a:xfrm flipH="1">
                <a:off x="8979840" y="5624640"/>
                <a:ext cx="764640" cy="339840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439" name="Oval 1"/>
              <p:cNvSpPr/>
              <p:nvPr/>
            </p:nvSpPr>
            <p:spPr>
              <a:xfrm flipH="1">
                <a:off x="9108000" y="5744880"/>
                <a:ext cx="508320" cy="560880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440" name="Oval 1"/>
              <p:cNvSpPr/>
              <p:nvPr/>
            </p:nvSpPr>
            <p:spPr>
              <a:xfrm>
                <a:off x="9267840" y="5998680"/>
                <a:ext cx="183960" cy="280440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grpSp>
          <p:nvGrpSpPr>
            <p:cNvPr id="441" name="Group 434"/>
            <p:cNvGrpSpPr/>
            <p:nvPr/>
          </p:nvGrpSpPr>
          <p:grpSpPr>
            <a:xfrm>
              <a:off x="10068480" y="5624640"/>
              <a:ext cx="764640" cy="964080"/>
              <a:chOff x="10068480" y="5624640"/>
              <a:chExt cx="764640" cy="964080"/>
            </a:xfrm>
          </p:grpSpPr>
          <p:sp>
            <p:nvSpPr>
              <p:cNvPr id="442" name="Oval 1"/>
              <p:cNvSpPr/>
              <p:nvPr/>
            </p:nvSpPr>
            <p:spPr>
              <a:xfrm flipH="1">
                <a:off x="10329120" y="6403320"/>
                <a:ext cx="23796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443" name="Oval 1"/>
              <p:cNvSpPr/>
              <p:nvPr/>
            </p:nvSpPr>
            <p:spPr>
              <a:xfrm flipH="1">
                <a:off x="10354680" y="6521040"/>
                <a:ext cx="18684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444" name="Oval 1"/>
              <p:cNvSpPr/>
              <p:nvPr/>
            </p:nvSpPr>
            <p:spPr>
              <a:xfrm flipH="1">
                <a:off x="10340640" y="6462360"/>
                <a:ext cx="2210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445" name="Oval 1"/>
              <p:cNvSpPr/>
              <p:nvPr/>
            </p:nvSpPr>
            <p:spPr>
              <a:xfrm flipH="1">
                <a:off x="10320480" y="6344280"/>
                <a:ext cx="2552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446" name="Oval 1"/>
              <p:cNvSpPr/>
              <p:nvPr/>
            </p:nvSpPr>
            <p:spPr>
              <a:xfrm flipH="1">
                <a:off x="10068480" y="5624640"/>
                <a:ext cx="764640" cy="339840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447" name="Oval 1"/>
              <p:cNvSpPr/>
              <p:nvPr/>
            </p:nvSpPr>
            <p:spPr>
              <a:xfrm flipH="1">
                <a:off x="10197000" y="5744880"/>
                <a:ext cx="508320" cy="560880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448" name="Oval 1"/>
              <p:cNvSpPr/>
              <p:nvPr/>
            </p:nvSpPr>
            <p:spPr>
              <a:xfrm>
                <a:off x="10356840" y="5998680"/>
                <a:ext cx="183960" cy="280440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grpSp>
          <p:nvGrpSpPr>
            <p:cNvPr id="449" name="Group 435"/>
            <p:cNvGrpSpPr/>
            <p:nvPr/>
          </p:nvGrpSpPr>
          <p:grpSpPr>
            <a:xfrm>
              <a:off x="11157480" y="5624640"/>
              <a:ext cx="764640" cy="964080"/>
              <a:chOff x="11157480" y="5624640"/>
              <a:chExt cx="764640" cy="964080"/>
            </a:xfrm>
          </p:grpSpPr>
          <p:sp>
            <p:nvSpPr>
              <p:cNvPr id="450" name="Oval 1"/>
              <p:cNvSpPr/>
              <p:nvPr/>
            </p:nvSpPr>
            <p:spPr>
              <a:xfrm flipH="1">
                <a:off x="11418120" y="6403320"/>
                <a:ext cx="23796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451" name="Oval 1"/>
              <p:cNvSpPr/>
              <p:nvPr/>
            </p:nvSpPr>
            <p:spPr>
              <a:xfrm flipH="1">
                <a:off x="11443680" y="6521040"/>
                <a:ext cx="186840" cy="67680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452" name="Oval 1"/>
              <p:cNvSpPr/>
              <p:nvPr/>
            </p:nvSpPr>
            <p:spPr>
              <a:xfrm flipH="1">
                <a:off x="11429280" y="6462360"/>
                <a:ext cx="2210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453" name="Oval 1"/>
              <p:cNvSpPr/>
              <p:nvPr/>
            </p:nvSpPr>
            <p:spPr>
              <a:xfrm flipH="1">
                <a:off x="11409480" y="6344280"/>
                <a:ext cx="255240" cy="42120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454" name="Oval 1"/>
              <p:cNvSpPr/>
              <p:nvPr/>
            </p:nvSpPr>
            <p:spPr>
              <a:xfrm flipH="1">
                <a:off x="11157480" y="5624640"/>
                <a:ext cx="764640" cy="339840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455" name="Oval 1"/>
              <p:cNvSpPr/>
              <p:nvPr/>
            </p:nvSpPr>
            <p:spPr>
              <a:xfrm flipH="1">
                <a:off x="11286000" y="5744880"/>
                <a:ext cx="508320" cy="560880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456" name="Oval 1"/>
              <p:cNvSpPr/>
              <p:nvPr/>
            </p:nvSpPr>
            <p:spPr>
              <a:xfrm>
                <a:off x="11445840" y="5998680"/>
                <a:ext cx="183960" cy="280440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</p:grpSp>
      <p:sp>
        <p:nvSpPr>
          <p:cNvPr id="45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r>
              <a:rPr lang="en-US" sz="1800" b="0" strike="noStrike" spc="-1">
                <a:solidFill>
                  <a:srgbClr val="000000"/>
                </a:solidFill>
                <a:latin typeface="Calibri"/>
              </a:rPr>
              <a:t>Clicio i olygu fformat testun y teitl</a:t>
            </a:r>
          </a:p>
        </p:txBody>
      </p:sp>
      <p:sp>
        <p:nvSpPr>
          <p:cNvPr id="458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432000" indent="-324000">
              <a:lnSpc>
                <a:spcPct val="90000"/>
              </a:lnSpc>
              <a:spcAft>
                <a:spcPts val="1417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Calibri"/>
              </a:rPr>
              <a:t>Clicio i olygu fformat y testun amlinell</a:t>
            </a:r>
          </a:p>
          <a:p>
            <a:pPr marL="864000" lvl="1" indent="-324000">
              <a:lnSpc>
                <a:spcPct val="90000"/>
              </a:lnSpc>
              <a:spcAft>
                <a:spcPts val="1134"/>
              </a:spcAft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000" b="0" strike="noStrike" spc="-1">
                <a:solidFill>
                  <a:srgbClr val="000000"/>
                </a:solidFill>
                <a:latin typeface="Calibri"/>
              </a:rPr>
              <a:t>Lefel Ail Amlinell</a:t>
            </a:r>
          </a:p>
          <a:p>
            <a:pPr marL="1296000" lvl="2" indent="-288000">
              <a:lnSpc>
                <a:spcPct val="90000"/>
              </a:lnSpc>
              <a:spcAft>
                <a:spcPts val="850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1800" b="0" strike="noStrike" spc="-1">
                <a:solidFill>
                  <a:srgbClr val="000000"/>
                </a:solidFill>
                <a:latin typeface="Calibri"/>
              </a:rPr>
              <a:t>Lefel y Drydedd Amlinell</a:t>
            </a:r>
          </a:p>
          <a:p>
            <a:pPr marL="1728000" lvl="3" indent="-216000">
              <a:lnSpc>
                <a:spcPct val="90000"/>
              </a:lnSpc>
              <a:spcAft>
                <a:spcPts val="567"/>
              </a:spcAft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1800" b="0" strike="noStrike" spc="-1">
                <a:solidFill>
                  <a:srgbClr val="000000"/>
                </a:solidFill>
                <a:latin typeface="Calibri"/>
              </a:rPr>
              <a:t>Lefel y Bedwaredd Amlinell</a:t>
            </a:r>
          </a:p>
          <a:p>
            <a:pPr marL="2160000" lvl="4" indent="-216000">
              <a:lnSpc>
                <a:spcPct val="90000"/>
              </a:lnSpc>
              <a:spcAft>
                <a:spcPts val="283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Calibri"/>
              </a:rPr>
              <a:t>Lefel y Bumed Amlinell</a:t>
            </a:r>
          </a:p>
          <a:p>
            <a:pPr marL="2592000" lvl="5" indent="-216000">
              <a:lnSpc>
                <a:spcPct val="90000"/>
              </a:lnSpc>
              <a:spcAft>
                <a:spcPts val="283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Calibri"/>
              </a:rPr>
              <a:t>Lefel y Chweched Amlinell</a:t>
            </a:r>
          </a:p>
          <a:p>
            <a:pPr marL="3024000" lvl="6" indent="-216000">
              <a:lnSpc>
                <a:spcPct val="90000"/>
              </a:lnSpc>
              <a:spcAft>
                <a:spcPts val="283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Calibri"/>
              </a:rPr>
              <a:t>Lefel y Seithfed Amlinell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5" name="PlaceHolder 1"/>
          <p:cNvSpPr>
            <a:spLocks noGrp="1"/>
          </p:cNvSpPr>
          <p:nvPr>
            <p:ph type="body"/>
          </p:nvPr>
        </p:nvSpPr>
        <p:spPr>
          <a:xfrm>
            <a:off x="323640" y="339480"/>
            <a:ext cx="11572920" cy="7239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ctr">
            <a:noAutofit/>
          </a:bodyPr>
          <a:lstStyle/>
          <a:p>
            <a:pPr marL="432000" indent="-324000">
              <a:lnSpc>
                <a:spcPct val="90000"/>
              </a:lnSpc>
              <a:spcAft>
                <a:spcPts val="1417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5400" b="0" strike="noStrike" spc="-1">
                <a:solidFill>
                  <a:srgbClr val="000000"/>
                </a:solidFill>
                <a:latin typeface="Calibri Light"/>
              </a:rPr>
              <a:t>Click to edit the outline text format</a:t>
            </a:r>
            <a:endParaRPr lang="en-US" sz="5400" b="0" strike="noStrike" spc="-1">
              <a:solidFill>
                <a:srgbClr val="000000"/>
              </a:solidFill>
              <a:latin typeface="Calibri"/>
            </a:endParaRPr>
          </a:p>
          <a:p>
            <a:pPr marL="864000" lvl="1" indent="-324000">
              <a:lnSpc>
                <a:spcPct val="90000"/>
              </a:lnSpc>
              <a:spcAft>
                <a:spcPts val="1134"/>
              </a:spcAft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5400" b="0" strike="noStrike" spc="-1">
                <a:solidFill>
                  <a:srgbClr val="000000"/>
                </a:solidFill>
                <a:latin typeface="Calibri Light"/>
              </a:rPr>
              <a:t>Second Outline Level</a:t>
            </a:r>
            <a:endParaRPr lang="en-US" sz="5400" b="0" strike="noStrike" spc="-1">
              <a:solidFill>
                <a:srgbClr val="000000"/>
              </a:solidFill>
              <a:latin typeface="Calibri"/>
            </a:endParaRPr>
          </a:p>
          <a:p>
            <a:pPr marL="1296000" lvl="2" indent="-288000">
              <a:lnSpc>
                <a:spcPct val="90000"/>
              </a:lnSpc>
              <a:spcAft>
                <a:spcPts val="850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5400" b="0" strike="noStrike" spc="-1">
                <a:solidFill>
                  <a:srgbClr val="000000"/>
                </a:solidFill>
                <a:latin typeface="Calibri Light"/>
              </a:rPr>
              <a:t>Third Outline Level</a:t>
            </a:r>
            <a:endParaRPr lang="en-US" sz="5400" b="0" strike="noStrike" spc="-1">
              <a:solidFill>
                <a:srgbClr val="000000"/>
              </a:solidFill>
              <a:latin typeface="Calibri"/>
            </a:endParaRPr>
          </a:p>
          <a:p>
            <a:pPr marL="1728000" lvl="3" indent="-216000">
              <a:lnSpc>
                <a:spcPct val="90000"/>
              </a:lnSpc>
              <a:spcAft>
                <a:spcPts val="567"/>
              </a:spcAft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5400" b="0" strike="noStrike" spc="-1">
                <a:solidFill>
                  <a:srgbClr val="000000"/>
                </a:solidFill>
                <a:latin typeface="Calibri Light"/>
              </a:rPr>
              <a:t>Fourth Outline Level</a:t>
            </a:r>
            <a:endParaRPr lang="en-US" sz="5400" b="0" strike="noStrike" spc="-1">
              <a:solidFill>
                <a:srgbClr val="000000"/>
              </a:solidFill>
              <a:latin typeface="Calibri"/>
            </a:endParaRPr>
          </a:p>
          <a:p>
            <a:pPr marL="2160000" lvl="4" indent="-216000">
              <a:lnSpc>
                <a:spcPct val="90000"/>
              </a:lnSpc>
              <a:spcAft>
                <a:spcPts val="283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5400" b="0" strike="noStrike" spc="-1">
                <a:solidFill>
                  <a:srgbClr val="000000"/>
                </a:solidFill>
                <a:latin typeface="Calibri Light"/>
              </a:rPr>
              <a:t>Fifth Outline Level</a:t>
            </a:r>
            <a:endParaRPr lang="en-US" sz="5400" b="0" strike="noStrike" spc="-1">
              <a:solidFill>
                <a:srgbClr val="000000"/>
              </a:solidFill>
              <a:latin typeface="Calibri"/>
            </a:endParaRPr>
          </a:p>
          <a:p>
            <a:pPr marL="2592000" lvl="5" indent="-216000">
              <a:lnSpc>
                <a:spcPct val="90000"/>
              </a:lnSpc>
              <a:spcAft>
                <a:spcPts val="283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5400" b="0" strike="noStrike" spc="-1">
                <a:solidFill>
                  <a:srgbClr val="000000"/>
                </a:solidFill>
                <a:latin typeface="Calibri Light"/>
              </a:rPr>
              <a:t>Sixth Outline Level</a:t>
            </a:r>
            <a:endParaRPr lang="en-US" sz="5400" b="0" strike="noStrike" spc="-1">
              <a:solidFill>
                <a:srgbClr val="000000"/>
              </a:solidFill>
              <a:latin typeface="Calibri"/>
            </a:endParaRPr>
          </a:p>
          <a:p>
            <a:pPr marL="3024000" lvl="6" indent="-216000">
              <a:lnSpc>
                <a:spcPct val="90000"/>
              </a:lnSpc>
              <a:spcAft>
                <a:spcPts val="283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5400" b="0" strike="noStrike" spc="-1">
                <a:solidFill>
                  <a:srgbClr val="000000"/>
                </a:solidFill>
                <a:latin typeface="Calibri Light"/>
              </a:rPr>
              <a:t>Seventh Outline Level</a:t>
            </a:r>
            <a:endParaRPr lang="en-US" sz="5400" b="0" strike="noStrike" spc="-1">
              <a:solidFill>
                <a:srgbClr val="000000"/>
              </a:solidFill>
              <a:latin typeface="Calibri"/>
            </a:endParaRPr>
          </a:p>
          <a:p>
            <a:pPr marL="3456000" lvl="7" indent="-216000">
              <a:lnSpc>
                <a:spcPct val="90000"/>
              </a:lnSpc>
              <a:spcAft>
                <a:spcPts val="283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5400" b="0" strike="noStrike" spc="-1">
                <a:solidFill>
                  <a:srgbClr val="000000"/>
                </a:solidFill>
                <a:latin typeface="Calibri Light"/>
              </a:rPr>
              <a:t>Eighth Outline Level</a:t>
            </a:r>
            <a:endParaRPr lang="en-US" sz="5400" b="0" strike="noStrike" spc="-1">
              <a:solidFill>
                <a:srgbClr val="000000"/>
              </a:solidFill>
              <a:latin typeface="Calibri"/>
            </a:endParaRPr>
          </a:p>
          <a:p>
            <a:pPr marL="3888000" lvl="8" indent="-216000">
              <a:lnSpc>
                <a:spcPct val="90000"/>
              </a:lnSpc>
              <a:spcAft>
                <a:spcPts val="283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5400" b="0" strike="noStrike" spc="-1">
                <a:solidFill>
                  <a:srgbClr val="000000"/>
                </a:solidFill>
                <a:latin typeface="Calibri Light"/>
              </a:rPr>
              <a:t>Ninth Outline LevelOur Team LAYOUT</a:t>
            </a:r>
            <a:endParaRPr lang="en-US" sz="5400" b="0" strike="noStrike" spc="-1">
              <a:solidFill>
                <a:srgbClr val="000000"/>
              </a:solidFill>
              <a:latin typeface="Calibri"/>
            </a:endParaRPr>
          </a:p>
        </p:txBody>
      </p:sp>
      <p:grpSp>
        <p:nvGrpSpPr>
          <p:cNvPr id="496" name="Group 3"/>
          <p:cNvGrpSpPr/>
          <p:nvPr/>
        </p:nvGrpSpPr>
        <p:grpSpPr>
          <a:xfrm>
            <a:off x="686880" y="1501920"/>
            <a:ext cx="1840680" cy="2597400"/>
            <a:chOff x="686880" y="1501920"/>
            <a:chExt cx="1840680" cy="2597400"/>
          </a:xfrm>
        </p:grpSpPr>
        <p:grpSp>
          <p:nvGrpSpPr>
            <p:cNvPr id="497" name="Group 4"/>
            <p:cNvGrpSpPr/>
            <p:nvPr/>
          </p:nvGrpSpPr>
          <p:grpSpPr>
            <a:xfrm>
              <a:off x="1201320" y="3216960"/>
              <a:ext cx="812160" cy="882360"/>
              <a:chOff x="1201320" y="3216960"/>
              <a:chExt cx="812160" cy="882360"/>
            </a:xfrm>
          </p:grpSpPr>
          <p:sp>
            <p:nvSpPr>
              <p:cNvPr id="498" name="Oval 1"/>
              <p:cNvSpPr/>
              <p:nvPr/>
            </p:nvSpPr>
            <p:spPr>
              <a:xfrm flipH="1">
                <a:off x="1228320" y="3423240"/>
                <a:ext cx="758160" cy="164160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499" name="Oval 1"/>
              <p:cNvSpPr/>
              <p:nvPr/>
            </p:nvSpPr>
            <p:spPr>
              <a:xfrm flipH="1">
                <a:off x="1309680" y="3836520"/>
                <a:ext cx="595440" cy="262800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500" name="Oval 1"/>
              <p:cNvSpPr/>
              <p:nvPr/>
            </p:nvSpPr>
            <p:spPr>
              <a:xfrm flipH="1">
                <a:off x="1252440" y="3629880"/>
                <a:ext cx="703800" cy="164160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501" name="Oval 1"/>
              <p:cNvSpPr/>
              <p:nvPr/>
            </p:nvSpPr>
            <p:spPr>
              <a:xfrm flipH="1">
                <a:off x="1201320" y="3216960"/>
                <a:ext cx="812160" cy="164160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sp>
          <p:nvSpPr>
            <p:cNvPr id="502" name="Oval 5"/>
            <p:cNvSpPr/>
            <p:nvPr/>
          </p:nvSpPr>
          <p:spPr>
            <a:xfrm>
              <a:off x="686880" y="1501920"/>
              <a:ext cx="1840680" cy="1840680"/>
            </a:xfrm>
            <a:prstGeom prst="ellipse">
              <a:avLst/>
            </a:prstGeom>
            <a:solidFill>
              <a:srgbClr val="4472C4"/>
            </a:solidFill>
            <a:ln w="1260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</p:grpSp>
      <p:grpSp>
        <p:nvGrpSpPr>
          <p:cNvPr id="503" name="Group 59"/>
          <p:cNvGrpSpPr/>
          <p:nvPr/>
        </p:nvGrpSpPr>
        <p:grpSpPr>
          <a:xfrm>
            <a:off x="4272120" y="3877560"/>
            <a:ext cx="1840680" cy="2597400"/>
            <a:chOff x="4272120" y="3877560"/>
            <a:chExt cx="1840680" cy="2597400"/>
          </a:xfrm>
        </p:grpSpPr>
        <p:grpSp>
          <p:nvGrpSpPr>
            <p:cNvPr id="504" name="Group 70"/>
            <p:cNvGrpSpPr/>
            <p:nvPr/>
          </p:nvGrpSpPr>
          <p:grpSpPr>
            <a:xfrm>
              <a:off x="4786560" y="5592600"/>
              <a:ext cx="812160" cy="882360"/>
              <a:chOff x="4786560" y="5592600"/>
              <a:chExt cx="812160" cy="882360"/>
            </a:xfrm>
          </p:grpSpPr>
          <p:sp>
            <p:nvSpPr>
              <p:cNvPr id="505" name="Oval 1"/>
              <p:cNvSpPr/>
              <p:nvPr/>
            </p:nvSpPr>
            <p:spPr>
              <a:xfrm flipH="1">
                <a:off x="4813560" y="5799240"/>
                <a:ext cx="758160" cy="164160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506" name="Oval 1"/>
              <p:cNvSpPr/>
              <p:nvPr/>
            </p:nvSpPr>
            <p:spPr>
              <a:xfrm flipH="1">
                <a:off x="4894920" y="6212160"/>
                <a:ext cx="595440" cy="262800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507" name="Oval 1"/>
              <p:cNvSpPr/>
              <p:nvPr/>
            </p:nvSpPr>
            <p:spPr>
              <a:xfrm flipH="1">
                <a:off x="4837680" y="6005520"/>
                <a:ext cx="703800" cy="164160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508" name="Oval 1"/>
              <p:cNvSpPr/>
              <p:nvPr/>
            </p:nvSpPr>
            <p:spPr>
              <a:xfrm flipH="1">
                <a:off x="4786560" y="5592600"/>
                <a:ext cx="812160" cy="164160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sp>
          <p:nvSpPr>
            <p:cNvPr id="509" name="Oval 71"/>
            <p:cNvSpPr/>
            <p:nvPr/>
          </p:nvSpPr>
          <p:spPr>
            <a:xfrm>
              <a:off x="4272120" y="3877560"/>
              <a:ext cx="1840680" cy="1840680"/>
            </a:xfrm>
            <a:prstGeom prst="ellipse">
              <a:avLst/>
            </a:prstGeom>
            <a:noFill/>
            <a:ln w="1260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</p:grpSp>
      <p:grpSp>
        <p:nvGrpSpPr>
          <p:cNvPr id="510" name="Group 77"/>
          <p:cNvGrpSpPr/>
          <p:nvPr/>
        </p:nvGrpSpPr>
        <p:grpSpPr>
          <a:xfrm>
            <a:off x="7857360" y="1639800"/>
            <a:ext cx="1840680" cy="2597400"/>
            <a:chOff x="7857360" y="1639800"/>
            <a:chExt cx="1840680" cy="2597400"/>
          </a:xfrm>
        </p:grpSpPr>
        <p:grpSp>
          <p:nvGrpSpPr>
            <p:cNvPr id="511" name="Group 88"/>
            <p:cNvGrpSpPr/>
            <p:nvPr/>
          </p:nvGrpSpPr>
          <p:grpSpPr>
            <a:xfrm>
              <a:off x="8371440" y="3354840"/>
              <a:ext cx="812160" cy="882360"/>
              <a:chOff x="8371440" y="3354840"/>
              <a:chExt cx="812160" cy="882360"/>
            </a:xfrm>
          </p:grpSpPr>
          <p:sp>
            <p:nvSpPr>
              <p:cNvPr id="512" name="Oval 1"/>
              <p:cNvSpPr/>
              <p:nvPr/>
            </p:nvSpPr>
            <p:spPr>
              <a:xfrm flipH="1">
                <a:off x="8398800" y="3561480"/>
                <a:ext cx="758160" cy="164160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513" name="Oval 1"/>
              <p:cNvSpPr/>
              <p:nvPr/>
            </p:nvSpPr>
            <p:spPr>
              <a:xfrm flipH="1">
                <a:off x="8479800" y="3974400"/>
                <a:ext cx="595440" cy="262800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514" name="Oval 1"/>
              <p:cNvSpPr/>
              <p:nvPr/>
            </p:nvSpPr>
            <p:spPr>
              <a:xfrm flipH="1">
                <a:off x="8422920" y="3767760"/>
                <a:ext cx="703800" cy="164160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515" name="Oval 1"/>
              <p:cNvSpPr/>
              <p:nvPr/>
            </p:nvSpPr>
            <p:spPr>
              <a:xfrm flipH="1">
                <a:off x="8371440" y="3354840"/>
                <a:ext cx="812160" cy="164160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 w="126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sp>
          <p:nvSpPr>
            <p:cNvPr id="516" name="Oval 89"/>
            <p:cNvSpPr/>
            <p:nvPr/>
          </p:nvSpPr>
          <p:spPr>
            <a:xfrm>
              <a:off x="7857360" y="1639800"/>
              <a:ext cx="1840680" cy="1840680"/>
            </a:xfrm>
            <a:prstGeom prst="ellipse">
              <a:avLst/>
            </a:prstGeom>
            <a:noFill/>
            <a:ln w="1260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</p:grpSp>
      <p:sp>
        <p:nvSpPr>
          <p:cNvPr id="517" name="Picture Placeholder 2"/>
          <p:cNvSpPr/>
          <p:nvPr/>
        </p:nvSpPr>
        <p:spPr>
          <a:xfrm>
            <a:off x="787320" y="1602720"/>
            <a:ext cx="1637640" cy="1637640"/>
          </a:xfrm>
          <a:prstGeom prst="ellipse">
            <a:avLst/>
          </a:prstGeom>
          <a:solidFill>
            <a:srgbClr val="F2F2F2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  <a:spcBef>
                <a:spcPts val="238"/>
              </a:spcBef>
              <a:buNone/>
            </a:pPr>
            <a:r>
              <a:rPr lang="cy-GB" sz="1200" b="0" strike="noStrike" spc="-1">
                <a:solidFill>
                  <a:srgbClr val="000000"/>
                </a:solidFill>
                <a:latin typeface="Calibri"/>
              </a:rPr>
              <a:t>Place Your Picture Here</a:t>
            </a:r>
            <a:endParaRPr lang="cy-GB" sz="1200" b="0" strike="noStrike" spc="-1">
              <a:latin typeface="Arial"/>
            </a:endParaRPr>
          </a:p>
        </p:txBody>
      </p:sp>
      <p:sp>
        <p:nvSpPr>
          <p:cNvPr id="518" name="Picture Placeholder 2"/>
          <p:cNvSpPr/>
          <p:nvPr/>
        </p:nvSpPr>
        <p:spPr>
          <a:xfrm>
            <a:off x="4373640" y="3967920"/>
            <a:ext cx="1637640" cy="1637640"/>
          </a:xfrm>
          <a:prstGeom prst="ellipse">
            <a:avLst/>
          </a:prstGeom>
          <a:solidFill>
            <a:srgbClr val="F2F2F2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  <a:spcBef>
                <a:spcPts val="238"/>
              </a:spcBef>
              <a:buNone/>
            </a:pPr>
            <a:r>
              <a:rPr lang="cy-GB" sz="1200" b="0" strike="noStrike" spc="-1">
                <a:solidFill>
                  <a:srgbClr val="000000"/>
                </a:solidFill>
                <a:latin typeface="Calibri"/>
              </a:rPr>
              <a:t>Place Your Picture Here</a:t>
            </a:r>
            <a:endParaRPr lang="cy-GB" sz="1200" b="0" strike="noStrike" spc="-1">
              <a:latin typeface="Arial"/>
            </a:endParaRPr>
          </a:p>
        </p:txBody>
      </p:sp>
      <p:sp>
        <p:nvSpPr>
          <p:cNvPr id="519" name="Picture Placeholder 2"/>
          <p:cNvSpPr/>
          <p:nvPr/>
        </p:nvSpPr>
        <p:spPr>
          <a:xfrm>
            <a:off x="7958880" y="1738440"/>
            <a:ext cx="1637640" cy="1637640"/>
          </a:xfrm>
          <a:prstGeom prst="ellipse">
            <a:avLst/>
          </a:prstGeom>
          <a:solidFill>
            <a:srgbClr val="F2F2F2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  <a:spcBef>
                <a:spcPts val="238"/>
              </a:spcBef>
              <a:buNone/>
            </a:pPr>
            <a:r>
              <a:rPr lang="cy-GB" sz="1200" b="0" strike="noStrike" spc="-1">
                <a:solidFill>
                  <a:srgbClr val="000000"/>
                </a:solidFill>
                <a:latin typeface="Calibri"/>
              </a:rPr>
              <a:t>Place Your Picture Here</a:t>
            </a:r>
            <a:endParaRPr lang="cy-GB" sz="1200" b="0" strike="noStrike" spc="-1">
              <a:latin typeface="Arial"/>
            </a:endParaRPr>
          </a:p>
        </p:txBody>
      </p:sp>
      <p:sp>
        <p:nvSpPr>
          <p:cNvPr id="520" name="PlaceHolder 2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r>
              <a:rPr lang="en-US" sz="1800" b="0" strike="noStrike" spc="-1">
                <a:solidFill>
                  <a:srgbClr val="000000"/>
                </a:solidFill>
                <a:latin typeface="Calibri"/>
              </a:rPr>
              <a:t>Clicio i olygu fformat testun y teitl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7" name="PlaceHolder 1"/>
          <p:cNvSpPr>
            <a:spLocks noGrp="1"/>
          </p:cNvSpPr>
          <p:nvPr>
            <p:ph type="dt" idx="1"/>
          </p:nvPr>
        </p:nvSpPr>
        <p:spPr>
          <a:xfrm>
            <a:off x="838080" y="6356520"/>
            <a:ext cx="2742840" cy="36468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>
            <a:lvl1pPr>
              <a:defRPr lang="cy-GB" sz="1800" b="0" strike="noStrike" spc="-1">
                <a:solidFill>
                  <a:srgbClr val="000000"/>
                </a:solidFill>
                <a:latin typeface="Calibri"/>
              </a:defRPr>
            </a:lvl1pPr>
          </a:lstStyle>
          <a:p>
            <a:fld id="{F5882868-0635-449D-9BF9-41CE97E02FA9}" type="datetime">
              <a:rPr lang="cy-GB" sz="1800" b="0" strike="noStrike" spc="-1">
                <a:solidFill>
                  <a:srgbClr val="000000"/>
                </a:solidFill>
                <a:latin typeface="Calibri"/>
              </a:rPr>
              <a:t>19/11/2022</a:t>
            </a:fld>
            <a:endParaRPr lang="cy-GB" sz="1800" b="0" strike="noStrike" spc="-1">
              <a:latin typeface="Times New Roman"/>
            </a:endParaRPr>
          </a:p>
        </p:txBody>
      </p:sp>
      <p:sp>
        <p:nvSpPr>
          <p:cNvPr id="558" name="PlaceHolder 2"/>
          <p:cNvSpPr>
            <a:spLocks noGrp="1"/>
          </p:cNvSpPr>
          <p:nvPr>
            <p:ph type="ftr" idx="2"/>
          </p:nvPr>
        </p:nvSpPr>
        <p:spPr>
          <a:xfrm>
            <a:off x="4038480" y="6356520"/>
            <a:ext cx="4114440" cy="36468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>
            <a:lvl1pPr>
              <a:defRPr lang="cy-GB" sz="2400" b="0" strike="noStrike" spc="-1">
                <a:latin typeface="Times New Roman"/>
              </a:defRPr>
            </a:lvl1pPr>
          </a:lstStyle>
          <a:p>
            <a:endParaRPr lang="cy-GB" sz="2400" b="0" strike="noStrike" spc="-1">
              <a:latin typeface="Times New Roman"/>
            </a:endParaRPr>
          </a:p>
        </p:txBody>
      </p:sp>
      <p:sp>
        <p:nvSpPr>
          <p:cNvPr id="559" name="PlaceHolder 3"/>
          <p:cNvSpPr>
            <a:spLocks noGrp="1"/>
          </p:cNvSpPr>
          <p:nvPr>
            <p:ph type="sldNum" idx="3"/>
          </p:nvPr>
        </p:nvSpPr>
        <p:spPr>
          <a:xfrm>
            <a:off x="8610480" y="6356520"/>
            <a:ext cx="2742840" cy="36468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>
            <a:lvl1pPr>
              <a:defRPr lang="cy-GB" sz="1800" b="0" strike="noStrike" spc="-1">
                <a:solidFill>
                  <a:srgbClr val="000000"/>
                </a:solidFill>
                <a:latin typeface="Calibri"/>
              </a:defRPr>
            </a:lvl1pPr>
          </a:lstStyle>
          <a:p>
            <a:fld id="{2D4A6977-D635-413B-A5A3-9CEA36811174}" type="slidenum">
              <a:rPr lang="cy-GB" sz="1800" b="0" strike="noStrike" spc="-1">
                <a:solidFill>
                  <a:srgbClr val="000000"/>
                </a:solidFill>
                <a:latin typeface="Calibri"/>
              </a:rPr>
              <a:t>‹#›</a:t>
            </a:fld>
            <a:endParaRPr lang="cy-GB" sz="1800" b="0" strike="noStrike" spc="-1">
              <a:latin typeface="Times New Roman"/>
            </a:endParaRPr>
          </a:p>
        </p:txBody>
      </p:sp>
      <p:sp>
        <p:nvSpPr>
          <p:cNvPr id="560" name="PlaceHolder 4"/>
          <p:cNvSpPr>
            <a:spLocks noGrp="1"/>
          </p:cNvSpPr>
          <p:nvPr>
            <p:ph type="title"/>
          </p:nvPr>
        </p:nvSpPr>
        <p:spPr>
          <a:xfrm>
            <a:off x="838080" y="365040"/>
            <a:ext cx="10515240" cy="13251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>
              <a:lnSpc>
                <a:spcPct val="90000"/>
              </a:lnSpc>
              <a:buNone/>
            </a:pPr>
            <a:r>
              <a:rPr lang="en-US" sz="4400" b="0" strike="noStrike" spc="-1">
                <a:solidFill>
                  <a:srgbClr val="000000"/>
                </a:solidFill>
                <a:latin typeface="Calibri Light"/>
              </a:rPr>
              <a:t>Click to edit the title text formatClick to edit Master title style</a:t>
            </a:r>
            <a:endParaRPr lang="en-US" sz="44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61" name="PlaceHolder 5"/>
          <p:cNvSpPr>
            <a:spLocks noGrp="1"/>
          </p:cNvSpPr>
          <p:nvPr>
            <p:ph type="body"/>
          </p:nvPr>
        </p:nvSpPr>
        <p:spPr>
          <a:xfrm>
            <a:off x="1523880" y="731520"/>
            <a:ext cx="8534160" cy="34743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marL="432000" indent="-324000">
              <a:lnSpc>
                <a:spcPct val="90000"/>
              </a:lnSpc>
              <a:spcAft>
                <a:spcPts val="1417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Calibri"/>
              </a:rPr>
              <a:t>Click to edit the outline text format</a:t>
            </a:r>
          </a:p>
          <a:p>
            <a:pPr marL="864000" lvl="1" indent="-324000">
              <a:lnSpc>
                <a:spcPct val="90000"/>
              </a:lnSpc>
              <a:spcAft>
                <a:spcPts val="1134"/>
              </a:spcAft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800" b="0" strike="noStrike" spc="-1">
                <a:solidFill>
                  <a:srgbClr val="000000"/>
                </a:solidFill>
                <a:latin typeface="Calibri"/>
              </a:rPr>
              <a:t>Second Outline Level</a:t>
            </a:r>
          </a:p>
          <a:p>
            <a:pPr marL="1296000" lvl="2" indent="-288000">
              <a:lnSpc>
                <a:spcPct val="90000"/>
              </a:lnSpc>
              <a:spcAft>
                <a:spcPts val="850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Calibri"/>
              </a:rPr>
              <a:t>Third Outline Level</a:t>
            </a:r>
          </a:p>
          <a:p>
            <a:pPr marL="1728000" lvl="3" indent="-216000">
              <a:lnSpc>
                <a:spcPct val="90000"/>
              </a:lnSpc>
              <a:spcAft>
                <a:spcPts val="567"/>
              </a:spcAft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800" b="0" strike="noStrike" spc="-1">
                <a:solidFill>
                  <a:srgbClr val="000000"/>
                </a:solidFill>
                <a:latin typeface="Calibri"/>
              </a:rPr>
              <a:t>Fourth Outline Level</a:t>
            </a:r>
          </a:p>
          <a:p>
            <a:pPr marL="2160000" lvl="4" indent="-216000">
              <a:lnSpc>
                <a:spcPct val="90000"/>
              </a:lnSpc>
              <a:spcAft>
                <a:spcPts val="283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Calibri"/>
              </a:rPr>
              <a:t>Fifth Outline Level</a:t>
            </a:r>
          </a:p>
          <a:p>
            <a:pPr marL="2592000" lvl="5" indent="-216000">
              <a:lnSpc>
                <a:spcPct val="90000"/>
              </a:lnSpc>
              <a:spcAft>
                <a:spcPts val="283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Calibri"/>
              </a:rPr>
              <a:t>Sixth Outline Level</a:t>
            </a:r>
          </a:p>
          <a:p>
            <a:pPr marL="3024000" lvl="6" indent="-216000">
              <a:lnSpc>
                <a:spcPct val="90000"/>
              </a:lnSpc>
              <a:spcAft>
                <a:spcPts val="283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Calibri"/>
              </a:rPr>
              <a:t>Seventh Outline Level</a:t>
            </a:r>
          </a:p>
          <a:p>
            <a:pPr marL="3456000" lvl="7" indent="-216000">
              <a:lnSpc>
                <a:spcPct val="90000"/>
              </a:lnSpc>
              <a:spcAft>
                <a:spcPts val="283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Calibri"/>
              </a:rPr>
              <a:t>Eighth Outline Level</a:t>
            </a:r>
          </a:p>
          <a:p>
            <a:pPr marL="3888000" lvl="8" indent="-216000">
              <a:lnSpc>
                <a:spcPct val="90000"/>
              </a:lnSpc>
              <a:spcAft>
                <a:spcPts val="283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Calibri"/>
              </a:rPr>
              <a:t>Ninth Outline LevelClick to edit Master text styles</a:t>
            </a:r>
          </a:p>
          <a:p>
            <a:pPr marL="4320000" lvl="0" indent="-216000">
              <a:lnSpc>
                <a:spcPct val="90000"/>
              </a:lnSpc>
              <a:spcBef>
                <a:spcPts val="499"/>
              </a:spcBef>
              <a:spcAft>
                <a:spcPts val="1417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400" b="0" strike="noStrike" spc="-1">
                <a:solidFill>
                  <a:srgbClr val="000000"/>
                </a:solidFill>
                <a:latin typeface="Calibri"/>
              </a:rPr>
              <a:t>Second level</a:t>
            </a:r>
          </a:p>
          <a:p>
            <a:pPr marL="4320000" lvl="0" indent="-216000">
              <a:lnSpc>
                <a:spcPct val="90000"/>
              </a:lnSpc>
              <a:spcBef>
                <a:spcPts val="499"/>
              </a:spcBef>
              <a:spcAft>
                <a:spcPts val="1417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Calibri"/>
              </a:rPr>
              <a:t>Third level</a:t>
            </a:r>
          </a:p>
          <a:p>
            <a:pPr marL="4320000" lvl="0" indent="-216000">
              <a:lnSpc>
                <a:spcPct val="90000"/>
              </a:lnSpc>
              <a:spcBef>
                <a:spcPts val="499"/>
              </a:spcBef>
              <a:spcAft>
                <a:spcPts val="1417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1800" b="0" strike="noStrike" spc="-1">
                <a:solidFill>
                  <a:srgbClr val="000000"/>
                </a:solidFill>
                <a:latin typeface="Calibri"/>
              </a:rPr>
              <a:t>Fourth level</a:t>
            </a:r>
          </a:p>
          <a:p>
            <a:pPr marL="4320000" lvl="0" indent="-216000">
              <a:lnSpc>
                <a:spcPct val="90000"/>
              </a:lnSpc>
              <a:spcBef>
                <a:spcPts val="499"/>
              </a:spcBef>
              <a:spcAft>
                <a:spcPts val="1417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1800" b="0" strike="noStrike" spc="-1">
                <a:solidFill>
                  <a:srgbClr val="000000"/>
                </a:solidFill>
                <a:latin typeface="Calibri"/>
              </a:rPr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8" name="PlaceHolder 1"/>
          <p:cNvSpPr>
            <a:spLocks noGrp="1"/>
          </p:cNvSpPr>
          <p:nvPr>
            <p:ph type="title"/>
          </p:nvPr>
        </p:nvSpPr>
        <p:spPr>
          <a:xfrm>
            <a:off x="838080" y="365040"/>
            <a:ext cx="10515240" cy="13251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>
              <a:lnSpc>
                <a:spcPct val="90000"/>
              </a:lnSpc>
              <a:buNone/>
            </a:pPr>
            <a:r>
              <a:rPr lang="en-US" sz="4400" b="0" strike="noStrike" spc="-1">
                <a:solidFill>
                  <a:srgbClr val="000000"/>
                </a:solidFill>
                <a:latin typeface="Calibri Light"/>
              </a:rPr>
              <a:t>Click to edit the title text formatClick to edit Master title style</a:t>
            </a:r>
            <a:endParaRPr lang="en-US" sz="44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99" name="PlaceHolder 2"/>
          <p:cNvSpPr>
            <a:spLocks noGrp="1"/>
          </p:cNvSpPr>
          <p:nvPr>
            <p:ph type="body"/>
          </p:nvPr>
        </p:nvSpPr>
        <p:spPr>
          <a:xfrm>
            <a:off x="838080" y="1825560"/>
            <a:ext cx="10515240" cy="43509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marL="432000" indent="-324000">
              <a:lnSpc>
                <a:spcPct val="90000"/>
              </a:lnSpc>
              <a:spcAft>
                <a:spcPts val="1417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Calibri"/>
              </a:rPr>
              <a:t>Click to edit the outline text format</a:t>
            </a:r>
          </a:p>
          <a:p>
            <a:pPr marL="864000" lvl="1" indent="-324000">
              <a:lnSpc>
                <a:spcPct val="90000"/>
              </a:lnSpc>
              <a:spcAft>
                <a:spcPts val="1134"/>
              </a:spcAft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800" b="0" strike="noStrike" spc="-1">
                <a:solidFill>
                  <a:srgbClr val="000000"/>
                </a:solidFill>
                <a:latin typeface="Calibri"/>
              </a:rPr>
              <a:t>Second Outline Level</a:t>
            </a:r>
          </a:p>
          <a:p>
            <a:pPr marL="1296000" lvl="2" indent="-288000">
              <a:lnSpc>
                <a:spcPct val="90000"/>
              </a:lnSpc>
              <a:spcAft>
                <a:spcPts val="850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Calibri"/>
              </a:rPr>
              <a:t>Third Outline Level</a:t>
            </a:r>
          </a:p>
          <a:p>
            <a:pPr marL="1728000" lvl="3" indent="-216000">
              <a:lnSpc>
                <a:spcPct val="90000"/>
              </a:lnSpc>
              <a:spcAft>
                <a:spcPts val="567"/>
              </a:spcAft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800" b="0" strike="noStrike" spc="-1">
                <a:solidFill>
                  <a:srgbClr val="000000"/>
                </a:solidFill>
                <a:latin typeface="Calibri"/>
              </a:rPr>
              <a:t>Fourth Outline Level</a:t>
            </a:r>
          </a:p>
          <a:p>
            <a:pPr marL="2160000" lvl="4" indent="-216000">
              <a:lnSpc>
                <a:spcPct val="90000"/>
              </a:lnSpc>
              <a:spcAft>
                <a:spcPts val="283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Calibri"/>
              </a:rPr>
              <a:t>Fifth Outline Level</a:t>
            </a:r>
          </a:p>
          <a:p>
            <a:pPr marL="2592000" lvl="5" indent="-216000">
              <a:lnSpc>
                <a:spcPct val="90000"/>
              </a:lnSpc>
              <a:spcAft>
                <a:spcPts val="283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Calibri"/>
              </a:rPr>
              <a:t>Sixth Outline Level</a:t>
            </a:r>
          </a:p>
          <a:p>
            <a:pPr marL="3024000" lvl="6" indent="-216000">
              <a:lnSpc>
                <a:spcPct val="90000"/>
              </a:lnSpc>
              <a:spcAft>
                <a:spcPts val="283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Calibri"/>
              </a:rPr>
              <a:t>Seventh Outline Level</a:t>
            </a:r>
          </a:p>
          <a:p>
            <a:pPr marL="3456000" lvl="7" indent="-216000">
              <a:lnSpc>
                <a:spcPct val="90000"/>
              </a:lnSpc>
              <a:spcAft>
                <a:spcPts val="283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Calibri"/>
              </a:rPr>
              <a:t>Eighth Outline Level</a:t>
            </a:r>
          </a:p>
          <a:p>
            <a:pPr marL="3888000" lvl="8" indent="-216000">
              <a:lnSpc>
                <a:spcPct val="90000"/>
              </a:lnSpc>
              <a:spcAft>
                <a:spcPts val="283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Calibri"/>
              </a:rPr>
              <a:t>Ninth Outline LevelEdit Master text styles</a:t>
            </a:r>
          </a:p>
          <a:p>
            <a:pPr marL="4320000" lvl="0" indent="-216000">
              <a:lnSpc>
                <a:spcPct val="90000"/>
              </a:lnSpc>
              <a:spcBef>
                <a:spcPts val="499"/>
              </a:spcBef>
              <a:spcAft>
                <a:spcPts val="1417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400" b="0" strike="noStrike" spc="-1">
                <a:solidFill>
                  <a:srgbClr val="000000"/>
                </a:solidFill>
                <a:latin typeface="Calibri"/>
              </a:rPr>
              <a:t>Second level</a:t>
            </a:r>
          </a:p>
          <a:p>
            <a:pPr marL="4320000" lvl="0" indent="-216000">
              <a:lnSpc>
                <a:spcPct val="90000"/>
              </a:lnSpc>
              <a:spcBef>
                <a:spcPts val="499"/>
              </a:spcBef>
              <a:spcAft>
                <a:spcPts val="1417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Calibri"/>
              </a:rPr>
              <a:t>Third level</a:t>
            </a:r>
          </a:p>
          <a:p>
            <a:pPr marL="4320000" lvl="0" indent="-216000">
              <a:lnSpc>
                <a:spcPct val="90000"/>
              </a:lnSpc>
              <a:spcBef>
                <a:spcPts val="499"/>
              </a:spcBef>
              <a:spcAft>
                <a:spcPts val="1417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1800" b="0" strike="noStrike" spc="-1">
                <a:solidFill>
                  <a:srgbClr val="000000"/>
                </a:solidFill>
                <a:latin typeface="Calibri"/>
              </a:rPr>
              <a:t>Fourth level</a:t>
            </a:r>
          </a:p>
          <a:p>
            <a:pPr marL="4320000" lvl="0" indent="-216000">
              <a:lnSpc>
                <a:spcPct val="90000"/>
              </a:lnSpc>
              <a:spcBef>
                <a:spcPts val="499"/>
              </a:spcBef>
              <a:spcAft>
                <a:spcPts val="1417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1800" b="0" strike="noStrike" spc="-1">
                <a:solidFill>
                  <a:srgbClr val="000000"/>
                </a:solidFill>
                <a:latin typeface="Calibri"/>
              </a:rPr>
              <a:t>Fifth level</a:t>
            </a:r>
          </a:p>
        </p:txBody>
      </p:sp>
      <p:sp>
        <p:nvSpPr>
          <p:cNvPr id="600" name="PlaceHolder 3"/>
          <p:cNvSpPr>
            <a:spLocks noGrp="1"/>
          </p:cNvSpPr>
          <p:nvPr>
            <p:ph type="dt" idx="4"/>
          </p:nvPr>
        </p:nvSpPr>
        <p:spPr>
          <a:xfrm>
            <a:off x="838080" y="6356520"/>
            <a:ext cx="2742840" cy="36468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>
            <a:lvl1pPr>
              <a:defRPr lang="cy-GB" sz="1800" b="0" strike="noStrike" spc="-1">
                <a:solidFill>
                  <a:srgbClr val="000000"/>
                </a:solidFill>
                <a:latin typeface="Calibri"/>
              </a:defRPr>
            </a:lvl1pPr>
          </a:lstStyle>
          <a:p>
            <a:fld id="{3AA774BE-8311-428C-AC5C-EB8DBA0AAEA9}" type="datetime">
              <a:rPr lang="cy-GB" sz="1800" b="0" strike="noStrike" spc="-1">
                <a:solidFill>
                  <a:srgbClr val="000000"/>
                </a:solidFill>
                <a:latin typeface="Calibri"/>
              </a:rPr>
              <a:t>19/11/2022</a:t>
            </a:fld>
            <a:endParaRPr lang="cy-GB" sz="1800" b="0" strike="noStrike" spc="-1">
              <a:latin typeface="Times New Roman"/>
            </a:endParaRPr>
          </a:p>
        </p:txBody>
      </p:sp>
      <p:sp>
        <p:nvSpPr>
          <p:cNvPr id="601" name="PlaceHolder 4"/>
          <p:cNvSpPr>
            <a:spLocks noGrp="1"/>
          </p:cNvSpPr>
          <p:nvPr>
            <p:ph type="ftr" idx="5"/>
          </p:nvPr>
        </p:nvSpPr>
        <p:spPr>
          <a:xfrm>
            <a:off x="4038480" y="6356520"/>
            <a:ext cx="4114440" cy="36468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>
            <a:lvl1pPr>
              <a:defRPr lang="cy-GB" sz="2400" b="0" strike="noStrike" spc="-1">
                <a:latin typeface="Times New Roman"/>
              </a:defRPr>
            </a:lvl1pPr>
          </a:lstStyle>
          <a:p>
            <a:endParaRPr lang="cy-GB" sz="2400" b="0" strike="noStrike" spc="-1">
              <a:latin typeface="Times New Roman"/>
            </a:endParaRPr>
          </a:p>
        </p:txBody>
      </p:sp>
      <p:sp>
        <p:nvSpPr>
          <p:cNvPr id="602" name="PlaceHolder 5"/>
          <p:cNvSpPr>
            <a:spLocks noGrp="1"/>
          </p:cNvSpPr>
          <p:nvPr>
            <p:ph type="sldNum" idx="6"/>
          </p:nvPr>
        </p:nvSpPr>
        <p:spPr>
          <a:xfrm>
            <a:off x="8610480" y="6356520"/>
            <a:ext cx="2742840" cy="36468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>
            <a:lvl1pPr>
              <a:defRPr lang="cy-GB" sz="1800" b="0" strike="noStrike" spc="-1">
                <a:solidFill>
                  <a:srgbClr val="000000"/>
                </a:solidFill>
                <a:latin typeface="Calibri"/>
              </a:defRPr>
            </a:lvl1pPr>
          </a:lstStyle>
          <a:p>
            <a:fld id="{B4D271B4-BB6D-4635-9F9B-BBD20F9619E7}" type="slidenum">
              <a:rPr lang="cy-GB" sz="1800" b="0" strike="noStrike" spc="-1">
                <a:solidFill>
                  <a:srgbClr val="000000"/>
                </a:solidFill>
                <a:latin typeface="Calibri"/>
              </a:rPr>
              <a:t>‹#›</a:t>
            </a:fld>
            <a:endParaRPr lang="cy-GB" sz="1800" b="0" strike="noStrike" spc="-1"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9" name="PlaceHolder 1"/>
          <p:cNvSpPr>
            <a:spLocks noGrp="1"/>
          </p:cNvSpPr>
          <p:nvPr>
            <p:ph type="dt" idx="7"/>
          </p:nvPr>
        </p:nvSpPr>
        <p:spPr>
          <a:xfrm>
            <a:off x="838080" y="6356520"/>
            <a:ext cx="2742840" cy="36468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>
            <a:lvl1pPr>
              <a:defRPr lang="cy-GB" sz="1800" b="0" strike="noStrike" spc="-1">
                <a:solidFill>
                  <a:srgbClr val="000000"/>
                </a:solidFill>
                <a:latin typeface="Calibri"/>
              </a:defRPr>
            </a:lvl1pPr>
          </a:lstStyle>
          <a:p>
            <a:fld id="{4CB05D83-B18C-4A1E-84B0-DC3129F3629C}" type="datetime">
              <a:rPr lang="cy-GB" sz="1800" b="0" strike="noStrike" spc="-1">
                <a:solidFill>
                  <a:srgbClr val="000000"/>
                </a:solidFill>
                <a:latin typeface="Calibri"/>
              </a:rPr>
              <a:t>19/11/2022</a:t>
            </a:fld>
            <a:endParaRPr lang="cy-GB" sz="1800" b="0" strike="noStrike" spc="-1">
              <a:latin typeface="Times New Roman"/>
            </a:endParaRPr>
          </a:p>
        </p:txBody>
      </p:sp>
      <p:sp>
        <p:nvSpPr>
          <p:cNvPr id="640" name="PlaceHolder 2"/>
          <p:cNvSpPr>
            <a:spLocks noGrp="1"/>
          </p:cNvSpPr>
          <p:nvPr>
            <p:ph type="ftr" idx="8"/>
          </p:nvPr>
        </p:nvSpPr>
        <p:spPr>
          <a:xfrm>
            <a:off x="4038480" y="6356520"/>
            <a:ext cx="4114440" cy="36468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>
            <a:lvl1pPr>
              <a:defRPr lang="cy-GB" sz="2400" b="0" strike="noStrike" spc="-1">
                <a:latin typeface="Times New Roman"/>
              </a:defRPr>
            </a:lvl1pPr>
          </a:lstStyle>
          <a:p>
            <a:endParaRPr lang="cy-GB" sz="2400" b="0" strike="noStrike" spc="-1">
              <a:latin typeface="Times New Roman"/>
            </a:endParaRPr>
          </a:p>
        </p:txBody>
      </p:sp>
      <p:sp>
        <p:nvSpPr>
          <p:cNvPr id="641" name="PlaceHolder 3"/>
          <p:cNvSpPr>
            <a:spLocks noGrp="1"/>
          </p:cNvSpPr>
          <p:nvPr>
            <p:ph type="sldNum" idx="9"/>
          </p:nvPr>
        </p:nvSpPr>
        <p:spPr>
          <a:xfrm>
            <a:off x="8610480" y="6356520"/>
            <a:ext cx="2742840" cy="36468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>
            <a:lvl1pPr>
              <a:defRPr lang="cy-GB" sz="1800" b="0" strike="noStrike" spc="-1">
                <a:solidFill>
                  <a:srgbClr val="000000"/>
                </a:solidFill>
                <a:latin typeface="Calibri"/>
              </a:defRPr>
            </a:lvl1pPr>
          </a:lstStyle>
          <a:p>
            <a:fld id="{631D12C0-E252-48E7-8D60-DA00F0E0722C}" type="slidenum">
              <a:rPr lang="cy-GB" sz="1800" b="0" strike="noStrike" spc="-1">
                <a:solidFill>
                  <a:srgbClr val="000000"/>
                </a:solidFill>
                <a:latin typeface="Calibri"/>
              </a:rPr>
              <a:t>‹#›</a:t>
            </a:fld>
            <a:endParaRPr lang="cy-GB" sz="1800" b="0" strike="noStrike" spc="-1">
              <a:latin typeface="Times New Roman"/>
            </a:endParaRPr>
          </a:p>
        </p:txBody>
      </p:sp>
      <p:sp>
        <p:nvSpPr>
          <p:cNvPr id="642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r>
              <a:rPr lang="en-US" sz="1800" b="0" strike="noStrike" spc="-1">
                <a:solidFill>
                  <a:srgbClr val="000000"/>
                </a:solidFill>
                <a:latin typeface="Calibri"/>
              </a:rPr>
              <a:t>Clicio i olygu fformat testun y teitl</a:t>
            </a:r>
          </a:p>
        </p:txBody>
      </p:sp>
      <p:sp>
        <p:nvSpPr>
          <p:cNvPr id="643" name="PlaceHolder 5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432000" indent="-324000">
              <a:lnSpc>
                <a:spcPct val="90000"/>
              </a:lnSpc>
              <a:spcAft>
                <a:spcPts val="1417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Calibri"/>
              </a:rPr>
              <a:t>Clicio i olygu fformat y testun amlinell</a:t>
            </a:r>
          </a:p>
          <a:p>
            <a:pPr marL="864000" lvl="1" indent="-324000">
              <a:lnSpc>
                <a:spcPct val="90000"/>
              </a:lnSpc>
              <a:spcAft>
                <a:spcPts val="1134"/>
              </a:spcAft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000" b="0" strike="noStrike" spc="-1">
                <a:solidFill>
                  <a:srgbClr val="000000"/>
                </a:solidFill>
                <a:latin typeface="Calibri"/>
              </a:rPr>
              <a:t>Lefel Ail Amlinell</a:t>
            </a:r>
          </a:p>
          <a:p>
            <a:pPr marL="1296000" lvl="2" indent="-288000">
              <a:lnSpc>
                <a:spcPct val="90000"/>
              </a:lnSpc>
              <a:spcAft>
                <a:spcPts val="850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1800" b="0" strike="noStrike" spc="-1">
                <a:solidFill>
                  <a:srgbClr val="000000"/>
                </a:solidFill>
                <a:latin typeface="Calibri"/>
              </a:rPr>
              <a:t>Lefel y Drydedd Amlinell</a:t>
            </a:r>
          </a:p>
          <a:p>
            <a:pPr marL="1728000" lvl="3" indent="-216000">
              <a:lnSpc>
                <a:spcPct val="90000"/>
              </a:lnSpc>
              <a:spcAft>
                <a:spcPts val="567"/>
              </a:spcAft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1800" b="0" strike="noStrike" spc="-1">
                <a:solidFill>
                  <a:srgbClr val="000000"/>
                </a:solidFill>
                <a:latin typeface="Calibri"/>
              </a:rPr>
              <a:t>Lefel y Bedwaredd Amlinell</a:t>
            </a:r>
          </a:p>
          <a:p>
            <a:pPr marL="2160000" lvl="4" indent="-216000">
              <a:lnSpc>
                <a:spcPct val="90000"/>
              </a:lnSpc>
              <a:spcAft>
                <a:spcPts val="283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Calibri"/>
              </a:rPr>
              <a:t>Lefel y Bumed Amlinell</a:t>
            </a:r>
          </a:p>
          <a:p>
            <a:pPr marL="2592000" lvl="5" indent="-216000">
              <a:lnSpc>
                <a:spcPct val="90000"/>
              </a:lnSpc>
              <a:spcAft>
                <a:spcPts val="283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Calibri"/>
              </a:rPr>
              <a:t>Lefel y Chweched Amlinell</a:t>
            </a:r>
          </a:p>
          <a:p>
            <a:pPr marL="3024000" lvl="6" indent="-216000">
              <a:lnSpc>
                <a:spcPct val="90000"/>
              </a:lnSpc>
              <a:spcAft>
                <a:spcPts val="283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Calibri"/>
              </a:rPr>
              <a:t>Lefel y Seithfed Amlinell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06" r:id="rId6"/>
    <p:sldLayoutId id="2147483707" r:id="rId7"/>
    <p:sldLayoutId id="2147483708" r:id="rId8"/>
    <p:sldLayoutId id="2147483709" r:id="rId9"/>
    <p:sldLayoutId id="2147483710" r:id="rId10"/>
    <p:sldLayoutId id="2147483711" r:id="rId11"/>
    <p:sldLayoutId id="214748371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0" name="Picture Placeholder 2"/>
          <p:cNvSpPr/>
          <p:nvPr/>
        </p:nvSpPr>
        <p:spPr>
          <a:xfrm>
            <a:off x="3439800" y="0"/>
            <a:ext cx="2519640" cy="4724640"/>
          </a:xfrm>
          <a:prstGeom prst="rect">
            <a:avLst/>
          </a:prstGeom>
          <a:solidFill>
            <a:srgbClr val="F2F2F2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r>
              <a:rPr lang="cy-GB" sz="1200" b="0" strike="noStrike" spc="-1">
                <a:solidFill>
                  <a:srgbClr val="000000"/>
                </a:solidFill>
                <a:latin typeface="Calibri"/>
              </a:rPr>
              <a:t>Your Picture Here And Send To Back</a:t>
            </a:r>
            <a:endParaRPr lang="cy-GB" sz="1200" b="0" strike="noStrike" spc="-1">
              <a:latin typeface="Arial"/>
            </a:endParaRPr>
          </a:p>
        </p:txBody>
      </p:sp>
      <p:sp>
        <p:nvSpPr>
          <p:cNvPr id="681" name="Picture Placeholder 2"/>
          <p:cNvSpPr/>
          <p:nvPr/>
        </p:nvSpPr>
        <p:spPr>
          <a:xfrm>
            <a:off x="6235920" y="692640"/>
            <a:ext cx="2519640" cy="6165000"/>
          </a:xfrm>
          <a:prstGeom prst="rect">
            <a:avLst/>
          </a:prstGeom>
          <a:solidFill>
            <a:srgbClr val="F2F2F2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r>
              <a:rPr lang="cy-GB" sz="1200" b="0" strike="noStrike" spc="-1">
                <a:solidFill>
                  <a:srgbClr val="000000"/>
                </a:solidFill>
                <a:latin typeface="Calibri"/>
              </a:rPr>
              <a:t>Your Picture Here And Send To Back</a:t>
            </a:r>
            <a:endParaRPr lang="cy-GB" sz="1200" b="0" strike="noStrike" spc="-1">
              <a:latin typeface="Arial"/>
            </a:endParaRPr>
          </a:p>
        </p:txBody>
      </p:sp>
      <p:sp>
        <p:nvSpPr>
          <p:cNvPr id="68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r>
              <a:rPr lang="en-US" sz="1800" b="0" strike="noStrike" spc="-1">
                <a:solidFill>
                  <a:srgbClr val="000000"/>
                </a:solidFill>
                <a:latin typeface="Calibri"/>
              </a:rPr>
              <a:t>Clicio i olygu fformat testun y teitl</a:t>
            </a:r>
          </a:p>
        </p:txBody>
      </p:sp>
      <p:sp>
        <p:nvSpPr>
          <p:cNvPr id="683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432000" indent="-324000">
              <a:lnSpc>
                <a:spcPct val="90000"/>
              </a:lnSpc>
              <a:spcAft>
                <a:spcPts val="1417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Calibri"/>
              </a:rPr>
              <a:t>Clicio i olygu fformat y testun amlinell</a:t>
            </a:r>
          </a:p>
          <a:p>
            <a:pPr marL="864000" lvl="1" indent="-324000">
              <a:lnSpc>
                <a:spcPct val="90000"/>
              </a:lnSpc>
              <a:spcAft>
                <a:spcPts val="1134"/>
              </a:spcAft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000" b="0" strike="noStrike" spc="-1">
                <a:solidFill>
                  <a:srgbClr val="000000"/>
                </a:solidFill>
                <a:latin typeface="Calibri"/>
              </a:rPr>
              <a:t>Lefel Ail Amlinell</a:t>
            </a:r>
          </a:p>
          <a:p>
            <a:pPr marL="1296000" lvl="2" indent="-288000">
              <a:lnSpc>
                <a:spcPct val="90000"/>
              </a:lnSpc>
              <a:spcAft>
                <a:spcPts val="850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1800" b="0" strike="noStrike" spc="-1">
                <a:solidFill>
                  <a:srgbClr val="000000"/>
                </a:solidFill>
                <a:latin typeface="Calibri"/>
              </a:rPr>
              <a:t>Lefel y Drydedd Amlinell</a:t>
            </a:r>
          </a:p>
          <a:p>
            <a:pPr marL="1728000" lvl="3" indent="-216000">
              <a:lnSpc>
                <a:spcPct val="90000"/>
              </a:lnSpc>
              <a:spcAft>
                <a:spcPts val="567"/>
              </a:spcAft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1800" b="0" strike="noStrike" spc="-1">
                <a:solidFill>
                  <a:srgbClr val="000000"/>
                </a:solidFill>
                <a:latin typeface="Calibri"/>
              </a:rPr>
              <a:t>Lefel y Bedwaredd Amlinell</a:t>
            </a:r>
          </a:p>
          <a:p>
            <a:pPr marL="2160000" lvl="4" indent="-216000">
              <a:lnSpc>
                <a:spcPct val="90000"/>
              </a:lnSpc>
              <a:spcAft>
                <a:spcPts val="283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Calibri"/>
              </a:rPr>
              <a:t>Lefel y Bumed Amlinell</a:t>
            </a:r>
          </a:p>
          <a:p>
            <a:pPr marL="2592000" lvl="5" indent="-216000">
              <a:lnSpc>
                <a:spcPct val="90000"/>
              </a:lnSpc>
              <a:spcAft>
                <a:spcPts val="283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Calibri"/>
              </a:rPr>
              <a:t>Lefel y Chweched Amlinell</a:t>
            </a:r>
          </a:p>
          <a:p>
            <a:pPr marL="3024000" lvl="6" indent="-216000">
              <a:lnSpc>
                <a:spcPct val="90000"/>
              </a:lnSpc>
              <a:spcAft>
                <a:spcPts val="283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Calibri"/>
              </a:rPr>
              <a:t>Lefel y Seithfed Amlinell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0" name="PlaceHolder 1"/>
          <p:cNvSpPr>
            <a:spLocks noGrp="1"/>
          </p:cNvSpPr>
          <p:nvPr>
            <p:ph type="title"/>
          </p:nvPr>
        </p:nvSpPr>
        <p:spPr>
          <a:xfrm>
            <a:off x="838080" y="365040"/>
            <a:ext cx="10515240" cy="13251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>
              <a:lnSpc>
                <a:spcPct val="90000"/>
              </a:lnSpc>
              <a:buNone/>
            </a:pPr>
            <a:r>
              <a:rPr lang="en-US" sz="4400" b="0" strike="noStrike" spc="-1">
                <a:solidFill>
                  <a:srgbClr val="000000"/>
                </a:solidFill>
                <a:latin typeface="Calibri Light"/>
              </a:rPr>
              <a:t>Click to edit the title text formatClick to edit Master title style</a:t>
            </a:r>
            <a:endParaRPr lang="en-US" sz="44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21" name="PlaceHolder 2"/>
          <p:cNvSpPr>
            <a:spLocks noGrp="1"/>
          </p:cNvSpPr>
          <p:nvPr>
            <p:ph type="body"/>
          </p:nvPr>
        </p:nvSpPr>
        <p:spPr>
          <a:xfrm>
            <a:off x="838080" y="1825560"/>
            <a:ext cx="5181120" cy="43509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marL="432000" indent="-324000">
              <a:lnSpc>
                <a:spcPct val="90000"/>
              </a:lnSpc>
              <a:spcAft>
                <a:spcPts val="1417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Calibri"/>
              </a:rPr>
              <a:t>Click to edit the outline text format</a:t>
            </a:r>
          </a:p>
          <a:p>
            <a:pPr marL="864000" lvl="1" indent="-324000">
              <a:lnSpc>
                <a:spcPct val="90000"/>
              </a:lnSpc>
              <a:spcAft>
                <a:spcPts val="1134"/>
              </a:spcAft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800" b="0" strike="noStrike" spc="-1">
                <a:solidFill>
                  <a:srgbClr val="000000"/>
                </a:solidFill>
                <a:latin typeface="Calibri"/>
              </a:rPr>
              <a:t>Second Outline Level</a:t>
            </a:r>
          </a:p>
          <a:p>
            <a:pPr marL="1296000" lvl="2" indent="-288000">
              <a:lnSpc>
                <a:spcPct val="90000"/>
              </a:lnSpc>
              <a:spcAft>
                <a:spcPts val="850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Calibri"/>
              </a:rPr>
              <a:t>Third Outline Level</a:t>
            </a:r>
          </a:p>
          <a:p>
            <a:pPr marL="1728000" lvl="3" indent="-216000">
              <a:lnSpc>
                <a:spcPct val="90000"/>
              </a:lnSpc>
              <a:spcAft>
                <a:spcPts val="567"/>
              </a:spcAft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800" b="0" strike="noStrike" spc="-1">
                <a:solidFill>
                  <a:srgbClr val="000000"/>
                </a:solidFill>
                <a:latin typeface="Calibri"/>
              </a:rPr>
              <a:t>Fourth Outline Level</a:t>
            </a:r>
          </a:p>
          <a:p>
            <a:pPr marL="2160000" lvl="4" indent="-216000">
              <a:lnSpc>
                <a:spcPct val="90000"/>
              </a:lnSpc>
              <a:spcAft>
                <a:spcPts val="283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Calibri"/>
              </a:rPr>
              <a:t>Fifth Outline Level</a:t>
            </a:r>
          </a:p>
          <a:p>
            <a:pPr marL="2592000" lvl="5" indent="-216000">
              <a:lnSpc>
                <a:spcPct val="90000"/>
              </a:lnSpc>
              <a:spcAft>
                <a:spcPts val="283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Calibri"/>
              </a:rPr>
              <a:t>Sixth Outline Level</a:t>
            </a:r>
          </a:p>
          <a:p>
            <a:pPr marL="3024000" lvl="6" indent="-216000">
              <a:lnSpc>
                <a:spcPct val="90000"/>
              </a:lnSpc>
              <a:spcAft>
                <a:spcPts val="283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Calibri"/>
              </a:rPr>
              <a:t>Seventh Outline Level</a:t>
            </a:r>
          </a:p>
          <a:p>
            <a:pPr marL="3456000" lvl="7" indent="-216000">
              <a:lnSpc>
                <a:spcPct val="90000"/>
              </a:lnSpc>
              <a:spcAft>
                <a:spcPts val="283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Calibri"/>
              </a:rPr>
              <a:t>Eighth Outline Level</a:t>
            </a:r>
          </a:p>
          <a:p>
            <a:pPr marL="3888000" lvl="8" indent="-216000">
              <a:lnSpc>
                <a:spcPct val="90000"/>
              </a:lnSpc>
              <a:spcAft>
                <a:spcPts val="283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Calibri"/>
              </a:rPr>
              <a:t>Ninth Outline LevelEdit Master text styles</a:t>
            </a:r>
          </a:p>
          <a:p>
            <a:pPr marL="4320000" lvl="0" indent="-216000">
              <a:lnSpc>
                <a:spcPct val="90000"/>
              </a:lnSpc>
              <a:spcBef>
                <a:spcPts val="499"/>
              </a:spcBef>
              <a:spcAft>
                <a:spcPts val="1417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400" b="0" strike="noStrike" spc="-1">
                <a:solidFill>
                  <a:srgbClr val="000000"/>
                </a:solidFill>
                <a:latin typeface="Calibri"/>
              </a:rPr>
              <a:t>Second level</a:t>
            </a:r>
          </a:p>
          <a:p>
            <a:pPr marL="4320000" lvl="0" indent="-216000">
              <a:lnSpc>
                <a:spcPct val="90000"/>
              </a:lnSpc>
              <a:spcBef>
                <a:spcPts val="499"/>
              </a:spcBef>
              <a:spcAft>
                <a:spcPts val="1417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Calibri"/>
              </a:rPr>
              <a:t>Third level</a:t>
            </a:r>
          </a:p>
          <a:p>
            <a:pPr marL="4320000" lvl="0" indent="-216000">
              <a:lnSpc>
                <a:spcPct val="90000"/>
              </a:lnSpc>
              <a:spcBef>
                <a:spcPts val="499"/>
              </a:spcBef>
              <a:spcAft>
                <a:spcPts val="1417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1800" b="0" strike="noStrike" spc="-1">
                <a:solidFill>
                  <a:srgbClr val="000000"/>
                </a:solidFill>
                <a:latin typeface="Calibri"/>
              </a:rPr>
              <a:t>Fourth level</a:t>
            </a:r>
          </a:p>
          <a:p>
            <a:pPr marL="4320000" lvl="0" indent="-216000">
              <a:lnSpc>
                <a:spcPct val="90000"/>
              </a:lnSpc>
              <a:spcBef>
                <a:spcPts val="499"/>
              </a:spcBef>
              <a:spcAft>
                <a:spcPts val="1417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1800" b="0" strike="noStrike" spc="-1">
                <a:solidFill>
                  <a:srgbClr val="000000"/>
                </a:solidFill>
                <a:latin typeface="Calibri"/>
              </a:rPr>
              <a:t>Fifth level</a:t>
            </a:r>
          </a:p>
        </p:txBody>
      </p:sp>
      <p:sp>
        <p:nvSpPr>
          <p:cNvPr id="722" name="PlaceHolder 3"/>
          <p:cNvSpPr>
            <a:spLocks noGrp="1"/>
          </p:cNvSpPr>
          <p:nvPr>
            <p:ph type="body"/>
          </p:nvPr>
        </p:nvSpPr>
        <p:spPr>
          <a:xfrm>
            <a:off x="6172200" y="1825560"/>
            <a:ext cx="5181120" cy="43509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marL="432000" indent="-324000">
              <a:lnSpc>
                <a:spcPct val="90000"/>
              </a:lnSpc>
              <a:spcAft>
                <a:spcPts val="1417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Calibri"/>
              </a:rPr>
              <a:t>Click to edit the outline text format</a:t>
            </a:r>
          </a:p>
          <a:p>
            <a:pPr marL="864000" lvl="1" indent="-324000">
              <a:lnSpc>
                <a:spcPct val="90000"/>
              </a:lnSpc>
              <a:spcAft>
                <a:spcPts val="1134"/>
              </a:spcAft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800" b="0" strike="noStrike" spc="-1">
                <a:solidFill>
                  <a:srgbClr val="000000"/>
                </a:solidFill>
                <a:latin typeface="Calibri"/>
              </a:rPr>
              <a:t>Second Outline Level</a:t>
            </a:r>
          </a:p>
          <a:p>
            <a:pPr marL="1296000" lvl="2" indent="-288000">
              <a:lnSpc>
                <a:spcPct val="90000"/>
              </a:lnSpc>
              <a:spcAft>
                <a:spcPts val="850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Calibri"/>
              </a:rPr>
              <a:t>Third Outline Level</a:t>
            </a:r>
          </a:p>
          <a:p>
            <a:pPr marL="1728000" lvl="3" indent="-216000">
              <a:lnSpc>
                <a:spcPct val="90000"/>
              </a:lnSpc>
              <a:spcAft>
                <a:spcPts val="567"/>
              </a:spcAft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800" b="0" strike="noStrike" spc="-1">
                <a:solidFill>
                  <a:srgbClr val="000000"/>
                </a:solidFill>
                <a:latin typeface="Calibri"/>
              </a:rPr>
              <a:t>Fourth Outline Level</a:t>
            </a:r>
          </a:p>
          <a:p>
            <a:pPr marL="2160000" lvl="4" indent="-216000">
              <a:lnSpc>
                <a:spcPct val="90000"/>
              </a:lnSpc>
              <a:spcAft>
                <a:spcPts val="283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Calibri"/>
              </a:rPr>
              <a:t>Fifth Outline Level</a:t>
            </a:r>
          </a:p>
          <a:p>
            <a:pPr marL="2592000" lvl="5" indent="-216000">
              <a:lnSpc>
                <a:spcPct val="90000"/>
              </a:lnSpc>
              <a:spcAft>
                <a:spcPts val="283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Calibri"/>
              </a:rPr>
              <a:t>Sixth Outline Level</a:t>
            </a:r>
          </a:p>
          <a:p>
            <a:pPr marL="3024000" lvl="6" indent="-216000">
              <a:lnSpc>
                <a:spcPct val="90000"/>
              </a:lnSpc>
              <a:spcAft>
                <a:spcPts val="283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Calibri"/>
              </a:rPr>
              <a:t>Seventh Outline Level</a:t>
            </a:r>
          </a:p>
          <a:p>
            <a:pPr marL="3456000" lvl="7" indent="-216000">
              <a:lnSpc>
                <a:spcPct val="90000"/>
              </a:lnSpc>
              <a:spcAft>
                <a:spcPts val="283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Calibri"/>
              </a:rPr>
              <a:t>Eighth Outline Level</a:t>
            </a:r>
          </a:p>
          <a:p>
            <a:pPr marL="228600" indent="-228240">
              <a:lnSpc>
                <a:spcPct val="90000"/>
              </a:lnSpc>
              <a:spcBef>
                <a:spcPts val="1001"/>
              </a:spcBef>
              <a:spcAft>
                <a:spcPts val="1417"/>
              </a:spcAft>
              <a:buClr>
                <a:srgbClr val="000000"/>
              </a:buClr>
              <a:buSzPct val="45000"/>
              <a:buFont typeface="Arial"/>
              <a:buChar char="•"/>
            </a:pPr>
            <a:r>
              <a:rPr lang="en-US" sz="2800" b="0" strike="noStrike" spc="-1">
                <a:solidFill>
                  <a:srgbClr val="000000"/>
                </a:solidFill>
                <a:latin typeface="Calibri"/>
              </a:rPr>
              <a:t>Ninth Outline LevelEdit Master text styles</a:t>
            </a:r>
          </a:p>
          <a:p>
            <a:pPr marL="685800" lvl="1" indent="-228240">
              <a:lnSpc>
                <a:spcPct val="90000"/>
              </a:lnSpc>
              <a:spcBef>
                <a:spcPts val="499"/>
              </a:spcBef>
              <a:spcAft>
                <a:spcPts val="1417"/>
              </a:spcAft>
              <a:buClr>
                <a:srgbClr val="000000"/>
              </a:buClr>
              <a:buSzPct val="75000"/>
              <a:buFont typeface="Arial"/>
              <a:buChar char="•"/>
            </a:pPr>
            <a:r>
              <a:rPr lang="en-US" sz="2400" b="0" strike="noStrike" spc="-1">
                <a:solidFill>
                  <a:srgbClr val="000000"/>
                </a:solidFill>
                <a:latin typeface="Calibri"/>
              </a:rPr>
              <a:t>Second level</a:t>
            </a:r>
          </a:p>
          <a:p>
            <a:pPr marL="1143000" lvl="2" indent="-228240">
              <a:lnSpc>
                <a:spcPct val="90000"/>
              </a:lnSpc>
              <a:spcBef>
                <a:spcPts val="499"/>
              </a:spcBef>
              <a:spcAft>
                <a:spcPts val="1417"/>
              </a:spcAft>
              <a:buClr>
                <a:srgbClr val="000000"/>
              </a:buClr>
              <a:buSzPct val="45000"/>
              <a:buFont typeface="Arial"/>
              <a:buChar char="•"/>
            </a:pPr>
            <a:r>
              <a:rPr lang="en-US" sz="2000" b="0" strike="noStrike" spc="-1">
                <a:solidFill>
                  <a:srgbClr val="000000"/>
                </a:solidFill>
                <a:latin typeface="Calibri"/>
              </a:rPr>
              <a:t>Third level</a:t>
            </a:r>
          </a:p>
          <a:p>
            <a:pPr marL="1600200" lvl="3" indent="-228240">
              <a:lnSpc>
                <a:spcPct val="90000"/>
              </a:lnSpc>
              <a:spcBef>
                <a:spcPts val="499"/>
              </a:spcBef>
              <a:spcAft>
                <a:spcPts val="1417"/>
              </a:spcAft>
              <a:buClr>
                <a:srgbClr val="000000"/>
              </a:buClr>
              <a:buSzPct val="75000"/>
              <a:buFont typeface="Arial"/>
              <a:buChar char="•"/>
            </a:pPr>
            <a:r>
              <a:rPr lang="en-US" sz="1800" b="0" strike="noStrike" spc="-1">
                <a:solidFill>
                  <a:srgbClr val="000000"/>
                </a:solidFill>
                <a:latin typeface="Calibri"/>
              </a:rPr>
              <a:t>Fourth level</a:t>
            </a:r>
          </a:p>
          <a:p>
            <a:pPr marL="2057400" lvl="4" indent="-228240">
              <a:lnSpc>
                <a:spcPct val="90000"/>
              </a:lnSpc>
              <a:spcBef>
                <a:spcPts val="499"/>
              </a:spcBef>
              <a:spcAft>
                <a:spcPts val="1417"/>
              </a:spcAft>
              <a:buClr>
                <a:srgbClr val="000000"/>
              </a:buClr>
              <a:buSzPct val="45000"/>
              <a:buFont typeface="Arial"/>
              <a:buChar char="•"/>
            </a:pPr>
            <a:r>
              <a:rPr lang="en-US" sz="1800" b="0" strike="noStrike" spc="-1">
                <a:solidFill>
                  <a:srgbClr val="000000"/>
                </a:solidFill>
                <a:latin typeface="Calibri"/>
              </a:rPr>
              <a:t>Fifth level</a:t>
            </a:r>
          </a:p>
        </p:txBody>
      </p:sp>
      <p:sp>
        <p:nvSpPr>
          <p:cNvPr id="723" name="PlaceHolder 4"/>
          <p:cNvSpPr>
            <a:spLocks noGrp="1"/>
          </p:cNvSpPr>
          <p:nvPr>
            <p:ph type="dt" idx="10"/>
          </p:nvPr>
        </p:nvSpPr>
        <p:spPr>
          <a:xfrm>
            <a:off x="838080" y="6356520"/>
            <a:ext cx="2742840" cy="36468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>
            <a:lvl1pPr>
              <a:defRPr lang="cy-GB" sz="1800" b="0" strike="noStrike" spc="-1">
                <a:solidFill>
                  <a:srgbClr val="000000"/>
                </a:solidFill>
                <a:latin typeface="Calibri"/>
              </a:defRPr>
            </a:lvl1pPr>
          </a:lstStyle>
          <a:p>
            <a:fld id="{2406F1C3-69A9-4D3C-821E-DB600DD3AF4F}" type="datetime">
              <a:rPr lang="cy-GB" sz="1800" b="0" strike="noStrike" spc="-1">
                <a:solidFill>
                  <a:srgbClr val="000000"/>
                </a:solidFill>
                <a:latin typeface="Calibri"/>
              </a:rPr>
              <a:t>19/11/2022</a:t>
            </a:fld>
            <a:endParaRPr lang="cy-GB" sz="1800" b="0" strike="noStrike" spc="-1">
              <a:latin typeface="Times New Roman"/>
            </a:endParaRPr>
          </a:p>
        </p:txBody>
      </p:sp>
      <p:sp>
        <p:nvSpPr>
          <p:cNvPr id="724" name="PlaceHolder 5"/>
          <p:cNvSpPr>
            <a:spLocks noGrp="1"/>
          </p:cNvSpPr>
          <p:nvPr>
            <p:ph type="ftr" idx="11"/>
          </p:nvPr>
        </p:nvSpPr>
        <p:spPr>
          <a:xfrm>
            <a:off x="4038480" y="6356520"/>
            <a:ext cx="4114440" cy="36468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>
            <a:lvl1pPr>
              <a:defRPr lang="cy-GB" sz="2400" b="0" strike="noStrike" spc="-1">
                <a:latin typeface="Times New Roman"/>
              </a:defRPr>
            </a:lvl1pPr>
          </a:lstStyle>
          <a:p>
            <a:endParaRPr lang="cy-GB" sz="2400" b="0" strike="noStrike" spc="-1">
              <a:latin typeface="Times New Roman"/>
            </a:endParaRPr>
          </a:p>
        </p:txBody>
      </p:sp>
      <p:sp>
        <p:nvSpPr>
          <p:cNvPr id="725" name="PlaceHolder 6"/>
          <p:cNvSpPr>
            <a:spLocks noGrp="1"/>
          </p:cNvSpPr>
          <p:nvPr>
            <p:ph type="sldNum" idx="12"/>
          </p:nvPr>
        </p:nvSpPr>
        <p:spPr>
          <a:xfrm>
            <a:off x="8610480" y="6356520"/>
            <a:ext cx="2742840" cy="36468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>
            <a:lvl1pPr>
              <a:defRPr lang="cy-GB" sz="1800" b="0" strike="noStrike" spc="-1">
                <a:solidFill>
                  <a:srgbClr val="000000"/>
                </a:solidFill>
                <a:latin typeface="Calibri"/>
              </a:defRPr>
            </a:lvl1pPr>
          </a:lstStyle>
          <a:p>
            <a:fld id="{7D37410F-5B52-4EB2-99CC-C794C594EC02}" type="slidenum">
              <a:rPr lang="cy-GB" sz="1800" b="0" strike="noStrike" spc="-1">
                <a:solidFill>
                  <a:srgbClr val="000000"/>
                </a:solidFill>
                <a:latin typeface="Calibri"/>
              </a:rPr>
              <a:t>‹#›</a:t>
            </a:fld>
            <a:endParaRPr lang="cy-GB" sz="1800" b="0" strike="noStrike" spc="-1"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2" name="Picture Placeholder 21"/>
          <p:cNvSpPr/>
          <p:nvPr/>
        </p:nvSpPr>
        <p:spPr>
          <a:xfrm>
            <a:off x="4348800" y="0"/>
            <a:ext cx="5048640" cy="2523960"/>
          </a:xfrm>
          <a:custGeom>
            <a:avLst/>
            <a:gdLst/>
            <a:ahLst/>
            <a:cxnLst/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rgbClr val="F2F2F2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r>
              <a:rPr lang="cy-GB" sz="1200" b="0" strike="noStrike" spc="-1">
                <a:solidFill>
                  <a:srgbClr val="000000"/>
                </a:solidFill>
                <a:latin typeface="Calibri"/>
              </a:rPr>
              <a:t>Your Picture Here</a:t>
            </a:r>
            <a:endParaRPr lang="cy-GB" sz="1200" b="0" strike="noStrike" spc="-1">
              <a:latin typeface="Arial"/>
            </a:endParaRPr>
          </a:p>
        </p:txBody>
      </p:sp>
      <p:sp>
        <p:nvSpPr>
          <p:cNvPr id="763" name="Picture Placeholder 11"/>
          <p:cNvSpPr/>
          <p:nvPr/>
        </p:nvSpPr>
        <p:spPr>
          <a:xfrm>
            <a:off x="6977160" y="76680"/>
            <a:ext cx="5103360" cy="5103360"/>
          </a:xfrm>
          <a:custGeom>
            <a:avLst/>
            <a:gdLst/>
            <a:ahLst/>
            <a:cxnLst/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rgbClr val="F2F2F2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r>
              <a:rPr lang="cy-GB" sz="1200" b="0" strike="noStrike" spc="-1">
                <a:solidFill>
                  <a:srgbClr val="000000"/>
                </a:solidFill>
                <a:latin typeface="Calibri"/>
              </a:rPr>
              <a:t>Your Picture Here And Send To Back</a:t>
            </a:r>
            <a:endParaRPr lang="cy-GB" sz="1200" b="0" strike="noStrike" spc="-1">
              <a:latin typeface="Arial"/>
            </a:endParaRPr>
          </a:p>
        </p:txBody>
      </p:sp>
      <p:sp>
        <p:nvSpPr>
          <p:cNvPr id="764" name="Picture Placeholder 23"/>
          <p:cNvSpPr/>
          <p:nvPr/>
        </p:nvSpPr>
        <p:spPr>
          <a:xfrm>
            <a:off x="9669600" y="0"/>
            <a:ext cx="2521800" cy="2519280"/>
          </a:xfrm>
          <a:custGeom>
            <a:avLst/>
            <a:gdLst/>
            <a:ahLst/>
            <a:cxnLst/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rgbClr val="F2F2F2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r>
              <a:rPr lang="cy-GB" sz="1200" b="0" strike="noStrike" spc="-1">
                <a:solidFill>
                  <a:srgbClr val="000000"/>
                </a:solidFill>
                <a:latin typeface="Calibri"/>
              </a:rPr>
              <a:t>Your Picture Here</a:t>
            </a:r>
            <a:endParaRPr lang="cy-GB" sz="1200" b="0" strike="noStrike" spc="-1">
              <a:latin typeface="Arial"/>
            </a:endParaRPr>
          </a:p>
        </p:txBody>
      </p:sp>
      <p:sp>
        <p:nvSpPr>
          <p:cNvPr id="765" name="Picture Placeholder 25"/>
          <p:cNvSpPr/>
          <p:nvPr/>
        </p:nvSpPr>
        <p:spPr>
          <a:xfrm>
            <a:off x="9632880" y="2732400"/>
            <a:ext cx="2558880" cy="4125240"/>
          </a:xfrm>
          <a:custGeom>
            <a:avLst/>
            <a:gdLst/>
            <a:ahLst/>
            <a:cxnLst/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rgbClr val="F2F2F2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r>
              <a:rPr lang="cy-GB" sz="1200" b="0" strike="noStrike" spc="-1">
                <a:solidFill>
                  <a:srgbClr val="000000"/>
                </a:solidFill>
                <a:latin typeface="Calibri"/>
              </a:rPr>
              <a:t>Your Picture Here</a:t>
            </a:r>
            <a:endParaRPr lang="cy-GB" sz="1200" b="0" strike="noStrike" spc="-1">
              <a:latin typeface="Arial"/>
            </a:endParaRPr>
          </a:p>
        </p:txBody>
      </p:sp>
      <p:sp>
        <p:nvSpPr>
          <p:cNvPr id="76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r>
              <a:rPr lang="en-US" sz="1800" b="0" strike="noStrike" spc="-1">
                <a:solidFill>
                  <a:srgbClr val="000000"/>
                </a:solidFill>
                <a:latin typeface="Calibri"/>
              </a:rPr>
              <a:t>Clicio i olygu fformat testun y teitl</a:t>
            </a:r>
          </a:p>
        </p:txBody>
      </p:sp>
      <p:sp>
        <p:nvSpPr>
          <p:cNvPr id="767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432000" indent="-324000">
              <a:lnSpc>
                <a:spcPct val="90000"/>
              </a:lnSpc>
              <a:spcAft>
                <a:spcPts val="1417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Calibri"/>
              </a:rPr>
              <a:t>Clicio i olygu fformat y testun amlinell</a:t>
            </a:r>
          </a:p>
          <a:p>
            <a:pPr marL="864000" lvl="1" indent="-324000">
              <a:lnSpc>
                <a:spcPct val="90000"/>
              </a:lnSpc>
              <a:spcAft>
                <a:spcPts val="1134"/>
              </a:spcAft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000" b="0" strike="noStrike" spc="-1">
                <a:solidFill>
                  <a:srgbClr val="000000"/>
                </a:solidFill>
                <a:latin typeface="Calibri"/>
              </a:rPr>
              <a:t>Lefel Ail Amlinell</a:t>
            </a:r>
          </a:p>
          <a:p>
            <a:pPr marL="1296000" lvl="2" indent="-288000">
              <a:lnSpc>
                <a:spcPct val="90000"/>
              </a:lnSpc>
              <a:spcAft>
                <a:spcPts val="850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1800" b="0" strike="noStrike" spc="-1">
                <a:solidFill>
                  <a:srgbClr val="000000"/>
                </a:solidFill>
                <a:latin typeface="Calibri"/>
              </a:rPr>
              <a:t>Lefel y Drydedd Amlinell</a:t>
            </a:r>
          </a:p>
          <a:p>
            <a:pPr marL="1728000" lvl="3" indent="-216000">
              <a:lnSpc>
                <a:spcPct val="90000"/>
              </a:lnSpc>
              <a:spcAft>
                <a:spcPts val="567"/>
              </a:spcAft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1800" b="0" strike="noStrike" spc="-1">
                <a:solidFill>
                  <a:srgbClr val="000000"/>
                </a:solidFill>
                <a:latin typeface="Calibri"/>
              </a:rPr>
              <a:t>Lefel y Bedwaredd Amlinell</a:t>
            </a:r>
          </a:p>
          <a:p>
            <a:pPr marL="2160000" lvl="4" indent="-216000">
              <a:lnSpc>
                <a:spcPct val="90000"/>
              </a:lnSpc>
              <a:spcAft>
                <a:spcPts val="283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Calibri"/>
              </a:rPr>
              <a:t>Lefel y Bumed Amlinell</a:t>
            </a:r>
          </a:p>
          <a:p>
            <a:pPr marL="2592000" lvl="5" indent="-216000">
              <a:lnSpc>
                <a:spcPct val="90000"/>
              </a:lnSpc>
              <a:spcAft>
                <a:spcPts val="283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Calibri"/>
              </a:rPr>
              <a:t>Lefel y Chweched Amlinell</a:t>
            </a:r>
          </a:p>
          <a:p>
            <a:pPr marL="3024000" lvl="6" indent="-216000">
              <a:lnSpc>
                <a:spcPct val="90000"/>
              </a:lnSpc>
              <a:spcAft>
                <a:spcPts val="283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Calibri"/>
              </a:rPr>
              <a:t>Lefel y Seithfed Amlinell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0" r:id="rId1"/>
    <p:sldLayoutId id="2147483741" r:id="rId2"/>
    <p:sldLayoutId id="2147483742" r:id="rId3"/>
    <p:sldLayoutId id="2147483743" r:id="rId4"/>
    <p:sldLayoutId id="2147483744" r:id="rId5"/>
    <p:sldLayoutId id="2147483745" r:id="rId6"/>
    <p:sldLayoutId id="2147483746" r:id="rId7"/>
    <p:sldLayoutId id="2147483747" r:id="rId8"/>
    <p:sldLayoutId id="2147483748" r:id="rId9"/>
    <p:sldLayoutId id="2147483749" r:id="rId10"/>
    <p:sldLayoutId id="2147483750" r:id="rId11"/>
    <p:sldLayoutId id="2147483751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4" name="PlaceHolder 1"/>
          <p:cNvSpPr>
            <a:spLocks noGrp="1"/>
          </p:cNvSpPr>
          <p:nvPr>
            <p:ph type="title"/>
          </p:nvPr>
        </p:nvSpPr>
        <p:spPr>
          <a:xfrm>
            <a:off x="1523880" y="1122480"/>
            <a:ext cx="9143640" cy="23871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b">
            <a:noAutofit/>
          </a:bodyPr>
          <a:lstStyle/>
          <a:p>
            <a:pPr>
              <a:lnSpc>
                <a:spcPct val="90000"/>
              </a:lnSpc>
              <a:buNone/>
            </a:pPr>
            <a:r>
              <a:rPr lang="en-US" sz="6000" b="0" strike="noStrike" spc="-1">
                <a:solidFill>
                  <a:srgbClr val="000000"/>
                </a:solidFill>
                <a:latin typeface="Calibri Light"/>
              </a:rPr>
              <a:t>Click to edit the title text formatClick to edit Master title style</a:t>
            </a:r>
            <a:endParaRPr lang="en-US" sz="60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05" name="PlaceHolder 2"/>
          <p:cNvSpPr>
            <a:spLocks noGrp="1"/>
          </p:cNvSpPr>
          <p:nvPr>
            <p:ph type="dt" idx="13"/>
          </p:nvPr>
        </p:nvSpPr>
        <p:spPr>
          <a:xfrm>
            <a:off x="838080" y="6356520"/>
            <a:ext cx="2742840" cy="36468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>
            <a:lvl1pPr>
              <a:defRPr lang="cy-GB" sz="1800" b="0" strike="noStrike" spc="-1">
                <a:solidFill>
                  <a:srgbClr val="000000"/>
                </a:solidFill>
                <a:latin typeface="Calibri"/>
              </a:defRPr>
            </a:lvl1pPr>
          </a:lstStyle>
          <a:p>
            <a:fld id="{7D2EA4EA-2777-4662-89EE-669BC907CF4E}" type="datetime">
              <a:rPr lang="cy-GB" sz="1800" b="0" strike="noStrike" spc="-1">
                <a:solidFill>
                  <a:srgbClr val="000000"/>
                </a:solidFill>
                <a:latin typeface="Calibri"/>
              </a:rPr>
              <a:t>19/11/2022</a:t>
            </a:fld>
            <a:endParaRPr lang="cy-GB" sz="1800" b="0" strike="noStrike" spc="-1">
              <a:latin typeface="Times New Roman"/>
            </a:endParaRPr>
          </a:p>
        </p:txBody>
      </p:sp>
      <p:sp>
        <p:nvSpPr>
          <p:cNvPr id="806" name="PlaceHolder 3"/>
          <p:cNvSpPr>
            <a:spLocks noGrp="1"/>
          </p:cNvSpPr>
          <p:nvPr>
            <p:ph type="ftr" idx="14"/>
          </p:nvPr>
        </p:nvSpPr>
        <p:spPr>
          <a:xfrm>
            <a:off x="4038480" y="6356520"/>
            <a:ext cx="4114440" cy="36468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>
            <a:lvl1pPr>
              <a:defRPr lang="cy-GB" sz="2400" b="0" strike="noStrike" spc="-1">
                <a:latin typeface="Times New Roman"/>
              </a:defRPr>
            </a:lvl1pPr>
          </a:lstStyle>
          <a:p>
            <a:endParaRPr lang="cy-GB" sz="2400" b="0" strike="noStrike" spc="-1">
              <a:latin typeface="Times New Roman"/>
            </a:endParaRPr>
          </a:p>
        </p:txBody>
      </p:sp>
      <p:sp>
        <p:nvSpPr>
          <p:cNvPr id="807" name="PlaceHolder 4"/>
          <p:cNvSpPr>
            <a:spLocks noGrp="1"/>
          </p:cNvSpPr>
          <p:nvPr>
            <p:ph type="sldNum" idx="15"/>
          </p:nvPr>
        </p:nvSpPr>
        <p:spPr>
          <a:xfrm>
            <a:off x="8610480" y="6356520"/>
            <a:ext cx="2742840" cy="36468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>
            <a:lvl1pPr>
              <a:defRPr lang="cy-GB" sz="1800" b="0" strike="noStrike" spc="-1">
                <a:solidFill>
                  <a:srgbClr val="000000"/>
                </a:solidFill>
                <a:latin typeface="Calibri"/>
              </a:defRPr>
            </a:lvl1pPr>
          </a:lstStyle>
          <a:p>
            <a:fld id="{5CA1223F-85E9-4DE3-874C-C69757505FE3}" type="slidenum">
              <a:rPr lang="cy-GB" sz="1800" b="0" strike="noStrike" spc="-1">
                <a:solidFill>
                  <a:srgbClr val="000000"/>
                </a:solidFill>
                <a:latin typeface="Calibri"/>
              </a:rPr>
              <a:t>‹#›</a:t>
            </a:fld>
            <a:endParaRPr lang="cy-GB" sz="1800" b="0" strike="noStrike" spc="-1">
              <a:latin typeface="Times New Roman"/>
            </a:endParaRPr>
          </a:p>
        </p:txBody>
      </p:sp>
      <p:sp>
        <p:nvSpPr>
          <p:cNvPr id="808" name="PlaceHolder 5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432000" indent="-324000">
              <a:lnSpc>
                <a:spcPct val="90000"/>
              </a:lnSpc>
              <a:spcAft>
                <a:spcPts val="1417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Calibri"/>
              </a:rPr>
              <a:t>Clicio i olygu fformat y testun amlinell</a:t>
            </a:r>
          </a:p>
          <a:p>
            <a:pPr marL="864000" lvl="1" indent="-324000">
              <a:lnSpc>
                <a:spcPct val="90000"/>
              </a:lnSpc>
              <a:spcAft>
                <a:spcPts val="1134"/>
              </a:spcAft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000" b="0" strike="noStrike" spc="-1">
                <a:solidFill>
                  <a:srgbClr val="000000"/>
                </a:solidFill>
                <a:latin typeface="Calibri"/>
              </a:rPr>
              <a:t>Lefel Ail Amlinell</a:t>
            </a:r>
          </a:p>
          <a:p>
            <a:pPr marL="1296000" lvl="2" indent="-288000">
              <a:lnSpc>
                <a:spcPct val="90000"/>
              </a:lnSpc>
              <a:spcAft>
                <a:spcPts val="850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1800" b="0" strike="noStrike" spc="-1">
                <a:solidFill>
                  <a:srgbClr val="000000"/>
                </a:solidFill>
                <a:latin typeface="Calibri"/>
              </a:rPr>
              <a:t>Lefel y Drydedd Amlinell</a:t>
            </a:r>
          </a:p>
          <a:p>
            <a:pPr marL="1728000" lvl="3" indent="-216000">
              <a:lnSpc>
                <a:spcPct val="90000"/>
              </a:lnSpc>
              <a:spcAft>
                <a:spcPts val="567"/>
              </a:spcAft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1800" b="0" strike="noStrike" spc="-1">
                <a:solidFill>
                  <a:srgbClr val="000000"/>
                </a:solidFill>
                <a:latin typeface="Calibri"/>
              </a:rPr>
              <a:t>Lefel y Bedwaredd Amlinell</a:t>
            </a:r>
          </a:p>
          <a:p>
            <a:pPr marL="2160000" lvl="4" indent="-216000">
              <a:lnSpc>
                <a:spcPct val="90000"/>
              </a:lnSpc>
              <a:spcAft>
                <a:spcPts val="283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Calibri"/>
              </a:rPr>
              <a:t>Lefel y Bumed Amlinell</a:t>
            </a:r>
          </a:p>
          <a:p>
            <a:pPr marL="2592000" lvl="5" indent="-216000">
              <a:lnSpc>
                <a:spcPct val="90000"/>
              </a:lnSpc>
              <a:spcAft>
                <a:spcPts val="283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Calibri"/>
              </a:rPr>
              <a:t>Lefel y Chweched Amlinell</a:t>
            </a:r>
          </a:p>
          <a:p>
            <a:pPr marL="3024000" lvl="6" indent="-216000">
              <a:lnSpc>
                <a:spcPct val="90000"/>
              </a:lnSpc>
              <a:spcAft>
                <a:spcPts val="283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Calibri"/>
              </a:rPr>
              <a:t>Lefel y Seithfed Amlinell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  <p:sldLayoutId id="2147483754" r:id="rId2"/>
    <p:sldLayoutId id="2147483755" r:id="rId3"/>
    <p:sldLayoutId id="2147483756" r:id="rId4"/>
    <p:sldLayoutId id="2147483757" r:id="rId5"/>
    <p:sldLayoutId id="2147483758" r:id="rId6"/>
    <p:sldLayoutId id="2147483759" r:id="rId7"/>
    <p:sldLayoutId id="2147483760" r:id="rId8"/>
    <p:sldLayoutId id="2147483761" r:id="rId9"/>
    <p:sldLayoutId id="2147483762" r:id="rId10"/>
    <p:sldLayoutId id="2147483763" r:id="rId11"/>
    <p:sldLayoutId id="2147483764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5" name="Picture Placeholder 3"/>
          <p:cNvSpPr/>
          <p:nvPr/>
        </p:nvSpPr>
        <p:spPr>
          <a:xfrm>
            <a:off x="503280" y="228600"/>
            <a:ext cx="5405040" cy="6329880"/>
          </a:xfrm>
          <a:custGeom>
            <a:avLst/>
            <a:gdLst/>
            <a:ahLst/>
            <a:cxnLst/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rgbClr val="F2F2F2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r>
              <a:rPr lang="cy-GB" sz="1200" b="0" strike="noStrike" spc="-1">
                <a:solidFill>
                  <a:srgbClr val="000000"/>
                </a:solidFill>
                <a:latin typeface="Calibri"/>
              </a:rPr>
              <a:t>Your Picture Here And Send To Back</a:t>
            </a:r>
            <a:endParaRPr lang="cy-GB" sz="1200" b="0" strike="noStrike" spc="-1">
              <a:latin typeface="Arial"/>
            </a:endParaRPr>
          </a:p>
        </p:txBody>
      </p:sp>
      <p:sp>
        <p:nvSpPr>
          <p:cNvPr id="84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r>
              <a:rPr lang="en-US" sz="1800" b="0" strike="noStrike" spc="-1">
                <a:solidFill>
                  <a:srgbClr val="000000"/>
                </a:solidFill>
                <a:latin typeface="Calibri"/>
              </a:rPr>
              <a:t>Clicio i olygu fformat testun y teitl</a:t>
            </a:r>
          </a:p>
        </p:txBody>
      </p:sp>
      <p:sp>
        <p:nvSpPr>
          <p:cNvPr id="847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432000" indent="-324000">
              <a:lnSpc>
                <a:spcPct val="90000"/>
              </a:lnSpc>
              <a:spcAft>
                <a:spcPts val="1417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Calibri"/>
              </a:rPr>
              <a:t>Clicio i olygu fformat y testun amlinell</a:t>
            </a:r>
          </a:p>
          <a:p>
            <a:pPr marL="864000" lvl="1" indent="-324000">
              <a:lnSpc>
                <a:spcPct val="90000"/>
              </a:lnSpc>
              <a:spcAft>
                <a:spcPts val="1134"/>
              </a:spcAft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000" b="0" strike="noStrike" spc="-1">
                <a:solidFill>
                  <a:srgbClr val="000000"/>
                </a:solidFill>
                <a:latin typeface="Calibri"/>
              </a:rPr>
              <a:t>Lefel Ail Amlinell</a:t>
            </a:r>
          </a:p>
          <a:p>
            <a:pPr marL="1296000" lvl="2" indent="-288000">
              <a:lnSpc>
                <a:spcPct val="90000"/>
              </a:lnSpc>
              <a:spcAft>
                <a:spcPts val="850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1800" b="0" strike="noStrike" spc="-1">
                <a:solidFill>
                  <a:srgbClr val="000000"/>
                </a:solidFill>
                <a:latin typeface="Calibri"/>
              </a:rPr>
              <a:t>Lefel y Drydedd Amlinell</a:t>
            </a:r>
          </a:p>
          <a:p>
            <a:pPr marL="1728000" lvl="3" indent="-216000">
              <a:lnSpc>
                <a:spcPct val="90000"/>
              </a:lnSpc>
              <a:spcAft>
                <a:spcPts val="567"/>
              </a:spcAft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1800" b="0" strike="noStrike" spc="-1">
                <a:solidFill>
                  <a:srgbClr val="000000"/>
                </a:solidFill>
                <a:latin typeface="Calibri"/>
              </a:rPr>
              <a:t>Lefel y Bedwaredd Amlinell</a:t>
            </a:r>
          </a:p>
          <a:p>
            <a:pPr marL="2160000" lvl="4" indent="-216000">
              <a:lnSpc>
                <a:spcPct val="90000"/>
              </a:lnSpc>
              <a:spcAft>
                <a:spcPts val="283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Calibri"/>
              </a:rPr>
              <a:t>Lefel y Bumed Amlinell</a:t>
            </a:r>
          </a:p>
          <a:p>
            <a:pPr marL="2592000" lvl="5" indent="-216000">
              <a:lnSpc>
                <a:spcPct val="90000"/>
              </a:lnSpc>
              <a:spcAft>
                <a:spcPts val="283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Calibri"/>
              </a:rPr>
              <a:t>Lefel y Chweched Amlinell</a:t>
            </a:r>
          </a:p>
          <a:p>
            <a:pPr marL="3024000" lvl="6" indent="-216000">
              <a:lnSpc>
                <a:spcPct val="90000"/>
              </a:lnSpc>
              <a:spcAft>
                <a:spcPts val="283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Calibri"/>
              </a:rPr>
              <a:t>Lefel y Seithfed Amlinell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6" r:id="rId1"/>
    <p:sldLayoutId id="2147483767" r:id="rId2"/>
    <p:sldLayoutId id="2147483768" r:id="rId3"/>
    <p:sldLayoutId id="2147483769" r:id="rId4"/>
    <p:sldLayoutId id="2147483770" r:id="rId5"/>
    <p:sldLayoutId id="2147483771" r:id="rId6"/>
    <p:sldLayoutId id="2147483772" r:id="rId7"/>
    <p:sldLayoutId id="2147483773" r:id="rId8"/>
    <p:sldLayoutId id="2147483774" r:id="rId9"/>
    <p:sldLayoutId id="2147483775" r:id="rId10"/>
    <p:sldLayoutId id="2147483776" r:id="rId11"/>
    <p:sldLayoutId id="2147483777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9.xml"/><Relationship Id="rId4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1.xml"/><Relationship Id="rId5" Type="http://schemas.openxmlformats.org/officeDocument/2006/relationships/image" Target="../media/image10.png"/><Relationship Id="rId4" Type="http://schemas.openxmlformats.org/officeDocument/2006/relationships/image" Target="../media/image15.tif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6.xml"/><Relationship Id="rId6" Type="http://schemas.openxmlformats.org/officeDocument/2006/relationships/image" Target="../media/image10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8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4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98.xml"/><Relationship Id="rId4" Type="http://schemas.openxmlformats.org/officeDocument/2006/relationships/image" Target="../media/image10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49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109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09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09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09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winkl.com/" TargetMode="External"/><Relationship Id="rId1" Type="http://schemas.openxmlformats.org/officeDocument/2006/relationships/slideLayout" Target="../slideLayouts/slideLayout10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graphicFrame>
        <p:nvGraphicFramePr>
          <p:cNvPr id="891" name="Chart 890"/>
          <p:cNvGraphicFramePr/>
          <p:nvPr/>
        </p:nvGraphicFramePr>
        <p:xfrm>
          <a:off x="609480" y="1604520"/>
          <a:ext cx="10972440" cy="39776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892" name="TextBox 891"/>
          <p:cNvSpPr txBox="1"/>
          <p:nvPr/>
        </p:nvSpPr>
        <p:spPr>
          <a:xfrm>
            <a:off x="586440" y="317880"/>
            <a:ext cx="11102760" cy="6263640"/>
          </a:xfrm>
          <a:prstGeom prst="rect">
            <a:avLst/>
          </a:prstGeom>
          <a:blipFill rotWithShape="0">
            <a:blip r:embed="rId3"/>
            <a:stretch/>
          </a:blipFill>
          <a:ln w="0">
            <a:noFill/>
          </a:ln>
        </p:spPr>
        <p:txBody>
          <a:bodyPr lIns="90000" tIns="45000" rIns="90000" bIns="45000" anchor="ctr" anchorCtr="1">
            <a:noAutofit/>
          </a:bodyPr>
          <a:lstStyle/>
          <a:p>
            <a:pPr algn="ctr">
              <a:buNone/>
            </a:pPr>
            <a:endParaRPr lang="cy-GB" sz="1800" b="0" strike="noStrike" spc="-1">
              <a:latin typeface="Arial"/>
            </a:endParaRPr>
          </a:p>
          <a:p>
            <a:pPr algn="ctr">
              <a:buNone/>
            </a:pPr>
            <a:endParaRPr lang="cy-GB" sz="1800" b="0" strike="noStrike" spc="-1">
              <a:latin typeface="Arial"/>
            </a:endParaRPr>
          </a:p>
          <a:p>
            <a:pPr algn="ctr">
              <a:buNone/>
            </a:pPr>
            <a:endParaRPr lang="cy-GB" sz="1800" b="0" strike="noStrike" spc="-1">
              <a:latin typeface="Arial"/>
            </a:endParaRPr>
          </a:p>
          <a:p>
            <a:pPr algn="ctr">
              <a:buNone/>
            </a:pPr>
            <a:r>
              <a:rPr lang="cy-GB" sz="1800" b="0" strike="noStrike" spc="-1">
                <a:solidFill>
                  <a:srgbClr val="B3CAC7"/>
                </a:solidFill>
                <a:latin typeface="Arial"/>
              </a:rPr>
              <a:t>BA1- Darlith 3</a:t>
            </a:r>
            <a:endParaRPr lang="cy-GB" sz="1800" b="0" strike="noStrike" spc="-1">
              <a:latin typeface="Arial"/>
            </a:endParaRPr>
          </a:p>
          <a:p>
            <a:pPr algn="ctr">
              <a:buNone/>
            </a:pPr>
            <a:r>
              <a:rPr lang="cy-GB" sz="1800" b="0" strike="noStrike" spc="-1">
                <a:solidFill>
                  <a:srgbClr val="B3CAC7"/>
                </a:solidFill>
                <a:latin typeface="Arial"/>
              </a:rPr>
              <a:t>Dechrau arni</a:t>
            </a:r>
            <a:endParaRPr lang="cy-GB" sz="1800" b="0" strike="noStrike" spc="-1">
              <a:latin typeface="Arial"/>
            </a:endParaRPr>
          </a:p>
          <a:p>
            <a:pPr algn="ctr">
              <a:buNone/>
            </a:pPr>
            <a:r>
              <a:rPr lang="cy-GB" sz="1800" b="0" strike="noStrike" spc="-1">
                <a:solidFill>
                  <a:srgbClr val="B3CAC7"/>
                </a:solidFill>
                <a:latin typeface="Arial"/>
              </a:rPr>
              <a:t>Julia </a:t>
            </a:r>
            <a:r>
              <a:rPr lang="cy-GB" spc="-1">
                <a:solidFill>
                  <a:srgbClr val="B3CAC7"/>
                </a:solidFill>
                <a:latin typeface="Arial"/>
              </a:rPr>
              <a:t>James</a:t>
            </a:r>
            <a:endParaRPr lang="cy-GB" sz="1800" b="0" strike="noStrike" spc="-1">
              <a:latin typeface="Arial"/>
            </a:endParaRPr>
          </a:p>
          <a:p>
            <a:pPr algn="ctr">
              <a:buNone/>
            </a:pPr>
            <a:r>
              <a:rPr lang="cy-GB" sz="1800" b="0" strike="noStrike" spc="-1">
                <a:solidFill>
                  <a:srgbClr val="B3CAC7"/>
                </a:solidFill>
                <a:latin typeface="Arial"/>
              </a:rPr>
              <a:t>j.james@uwtsd.ac.uk</a:t>
            </a:r>
            <a:endParaRPr lang="cy-GB" sz="1800" b="0" strike="noStrike" spc="-1">
              <a:latin typeface="Arial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fade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3" name="Group 109"/>
          <p:cNvGrpSpPr/>
          <p:nvPr/>
        </p:nvGrpSpPr>
        <p:grpSpPr>
          <a:xfrm>
            <a:off x="6777360" y="2943720"/>
            <a:ext cx="4299120" cy="2707560"/>
            <a:chOff x="6777360" y="2943720"/>
            <a:chExt cx="4299120" cy="2707560"/>
          </a:xfrm>
        </p:grpSpPr>
        <p:sp>
          <p:nvSpPr>
            <p:cNvPr id="894" name="TextBox 21"/>
            <p:cNvSpPr/>
            <p:nvPr/>
          </p:nvSpPr>
          <p:spPr>
            <a:xfrm>
              <a:off x="6777360" y="2943720"/>
              <a:ext cx="4299120" cy="118764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>
                <a:buNone/>
              </a:pPr>
              <a:r>
                <a:rPr lang="cy-GB" sz="3600" b="0" strike="noStrike" spc="-1">
                  <a:latin typeface="Tw Cen MT"/>
                </a:rPr>
                <a:t>Nod Ac Amcanion</a:t>
              </a:r>
              <a:br>
                <a:rPr sz="3600"/>
              </a:br>
              <a:r>
                <a:rPr lang="cy-GB" sz="3600" b="0" strike="noStrike" spc="-1">
                  <a:latin typeface="Tw Cen MT"/>
                </a:rPr>
                <a:t>Aims and Objectives</a:t>
              </a:r>
              <a:endParaRPr lang="cy-GB" sz="3600" b="0" strike="noStrike" spc="-1">
                <a:latin typeface="Arial"/>
              </a:endParaRPr>
            </a:p>
          </p:txBody>
        </p:sp>
        <p:sp>
          <p:nvSpPr>
            <p:cNvPr id="895" name="TextBox 22"/>
            <p:cNvSpPr/>
            <p:nvPr/>
          </p:nvSpPr>
          <p:spPr>
            <a:xfrm>
              <a:off x="7089480" y="5073480"/>
              <a:ext cx="3986640" cy="57780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>
                <a:buNone/>
              </a:pPr>
              <a:r>
                <a:rPr lang="cy-GB" sz="3200" b="0" strike="noStrike" spc="-1">
                  <a:latin typeface="Tw Cen MT"/>
                </a:rPr>
                <a:t>Darlith 3</a:t>
              </a:r>
              <a:endParaRPr lang="cy-GB" sz="3200" b="0" strike="noStrike" spc="-1">
                <a:latin typeface="Arial"/>
              </a:endParaRPr>
            </a:p>
          </p:txBody>
        </p:sp>
      </p:grpSp>
      <p:sp>
        <p:nvSpPr>
          <p:cNvPr id="896" name="Title 6"/>
          <p:cNvSpPr/>
          <p:nvPr/>
        </p:nvSpPr>
        <p:spPr>
          <a:xfrm>
            <a:off x="5830200" y="-170280"/>
            <a:ext cx="6064920" cy="27050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anchor="b">
            <a:noAutofit/>
          </a:bodyPr>
          <a:lstStyle/>
          <a:p>
            <a:pPr algn="ctr">
              <a:lnSpc>
                <a:spcPct val="90000"/>
              </a:lnSpc>
              <a:buNone/>
            </a:pPr>
            <a:r>
              <a:rPr lang="cy-GB" sz="4500" b="1" strike="noStrike" spc="-1">
                <a:solidFill>
                  <a:srgbClr val="000000"/>
                </a:solidFill>
                <a:latin typeface="Ink Free"/>
              </a:rPr>
              <a:t>Llwybr y Gymraeg          </a:t>
            </a:r>
            <a:endParaRPr lang="cy-GB" sz="4500" b="0" strike="noStrike" spc="-1">
              <a:latin typeface="Arial"/>
            </a:endParaRPr>
          </a:p>
          <a:p>
            <a:pPr algn="ctr">
              <a:lnSpc>
                <a:spcPct val="90000"/>
              </a:lnSpc>
              <a:buNone/>
            </a:pPr>
            <a:r>
              <a:rPr lang="cy-GB" sz="4500" b="1" strike="noStrike" spc="-1">
                <a:solidFill>
                  <a:srgbClr val="000000"/>
                </a:solidFill>
                <a:latin typeface="Ink Free"/>
              </a:rPr>
              <a:t> Welsh Pathway Blwyddyn 1</a:t>
            </a:r>
            <a:endParaRPr lang="cy-GB" sz="4500" b="0" strike="noStrike" spc="-1">
              <a:latin typeface="Arial"/>
            </a:endParaRPr>
          </a:p>
        </p:txBody>
      </p:sp>
      <p:sp>
        <p:nvSpPr>
          <p:cNvPr id="897" name="TextBox 3"/>
          <p:cNvSpPr/>
          <p:nvPr/>
        </p:nvSpPr>
        <p:spPr>
          <a:xfrm>
            <a:off x="5715000" y="3800520"/>
            <a:ext cx="184320" cy="36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898" name="Content Placeholder 8"/>
          <p:cNvSpPr/>
          <p:nvPr/>
        </p:nvSpPr>
        <p:spPr>
          <a:xfrm>
            <a:off x="538920" y="1182600"/>
            <a:ext cx="5799240" cy="4473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marL="228600" indent="-228240">
              <a:lnSpc>
                <a:spcPct val="100000"/>
              </a:lnSpc>
              <a:buClr>
                <a:srgbClr val="000000"/>
              </a:buClr>
              <a:buSzPct val="45000"/>
              <a:buFont typeface="Arial"/>
              <a:buChar char="•"/>
            </a:pPr>
            <a:r>
              <a:rPr lang="cy-GB" sz="2400" b="1" u="sng" strike="noStrike" spc="-1">
                <a:solidFill>
                  <a:srgbClr val="000000"/>
                </a:solidFill>
                <a:uFillTx/>
                <a:latin typeface="Cavolini"/>
              </a:rPr>
              <a:t>NOD</a:t>
            </a:r>
            <a:r>
              <a:rPr lang="cy-GB" sz="2400" b="0" u="sng" strike="noStrike" spc="-1">
                <a:solidFill>
                  <a:srgbClr val="000000"/>
                </a:solidFill>
                <a:uFillTx/>
                <a:latin typeface="Cavolini"/>
              </a:rPr>
              <a:t> – Dysgu’r sylfeini’r iaith/</a:t>
            </a:r>
            <a:r>
              <a:rPr lang="cy-GB" sz="2400" b="0" i="1" u="sng" strike="noStrike" spc="-1">
                <a:solidFill>
                  <a:srgbClr val="000000"/>
                </a:solidFill>
                <a:uFillTx/>
                <a:latin typeface="Cavolini"/>
              </a:rPr>
              <a:t>Learn important basics</a:t>
            </a:r>
            <a:endParaRPr lang="cy-GB" sz="2400" b="0" strike="noStrike" spc="-1">
              <a:latin typeface="Arial"/>
            </a:endParaRPr>
          </a:p>
          <a:p>
            <a:pPr marL="228600" indent="-228240">
              <a:lnSpc>
                <a:spcPct val="100000"/>
              </a:lnSpc>
              <a:buClr>
                <a:srgbClr val="000000"/>
              </a:buClr>
              <a:buSzPct val="45000"/>
              <a:buFont typeface="Arial"/>
              <a:buChar char="•"/>
            </a:pPr>
            <a:r>
              <a:rPr lang="cy-GB" sz="2400" b="0" strike="noStrike" spc="-1">
                <a:solidFill>
                  <a:srgbClr val="000000"/>
                </a:solidFill>
                <a:latin typeface="Cavolini"/>
              </a:rPr>
              <a:t>Dysgu am yr wyddor / </a:t>
            </a:r>
            <a:r>
              <a:rPr lang="cy-GB" sz="2400" b="0" i="1" strike="noStrike" spc="-1">
                <a:solidFill>
                  <a:srgbClr val="000000"/>
                </a:solidFill>
                <a:latin typeface="Cavolini"/>
              </a:rPr>
              <a:t>Familiarise yourself with the alphabet</a:t>
            </a:r>
            <a:endParaRPr lang="cy-GB" sz="2400" b="0" strike="noStrike" spc="-1">
              <a:latin typeface="Arial"/>
            </a:endParaRPr>
          </a:p>
          <a:p>
            <a:pPr>
              <a:lnSpc>
                <a:spcPct val="100000"/>
              </a:lnSpc>
              <a:buNone/>
            </a:pPr>
            <a:endParaRPr lang="cy-GB" sz="2400" b="0" strike="noStrike" spc="-1">
              <a:latin typeface="Arial"/>
            </a:endParaRPr>
          </a:p>
          <a:p>
            <a:pPr marL="228600" indent="-228240">
              <a:lnSpc>
                <a:spcPct val="100000"/>
              </a:lnSpc>
              <a:buClr>
                <a:srgbClr val="000000"/>
              </a:buClr>
              <a:buSzPct val="45000"/>
              <a:buFont typeface="Arial"/>
              <a:buChar char="•"/>
            </a:pPr>
            <a:r>
              <a:rPr lang="cy-GB" sz="2400" b="0" strike="noStrike" spc="-1">
                <a:solidFill>
                  <a:srgbClr val="000000"/>
                </a:solidFill>
                <a:latin typeface="Cavolini"/>
              </a:rPr>
              <a:t>Dysgu patrymau syml – cyflwyno ein hunain / </a:t>
            </a:r>
            <a:r>
              <a:rPr lang="cy-GB" sz="2400" b="0" i="1" strike="noStrike" spc="-1">
                <a:solidFill>
                  <a:srgbClr val="000000"/>
                </a:solidFill>
                <a:latin typeface="Cavolini"/>
              </a:rPr>
              <a:t>Learn simple patterns – introducing ourselves</a:t>
            </a:r>
            <a:endParaRPr lang="cy-GB" sz="2400" b="0" strike="noStrike" spc="-1">
              <a:latin typeface="Arial"/>
            </a:endParaRPr>
          </a:p>
          <a:p>
            <a:pPr>
              <a:lnSpc>
                <a:spcPct val="100000"/>
              </a:lnSpc>
              <a:buNone/>
            </a:pPr>
            <a:endParaRPr lang="cy-GB" sz="2400" b="0" strike="noStrike" spc="-1">
              <a:latin typeface="Arial"/>
            </a:endParaRPr>
          </a:p>
          <a:p>
            <a:pPr marL="228600" indent="-228240">
              <a:lnSpc>
                <a:spcPct val="100000"/>
              </a:lnSpc>
              <a:buClr>
                <a:srgbClr val="000000"/>
              </a:buClr>
              <a:buSzPct val="45000"/>
              <a:buFont typeface="Arial"/>
              <a:buChar char="•"/>
            </a:pPr>
            <a:r>
              <a:rPr lang="cy-GB" sz="2400" b="0" strike="noStrike" spc="-1">
                <a:solidFill>
                  <a:srgbClr val="000000"/>
                </a:solidFill>
                <a:latin typeface="Cavolini"/>
              </a:rPr>
              <a:t>Dysgu am enwau lleoedd / </a:t>
            </a:r>
            <a:r>
              <a:rPr lang="cy-GB" sz="2400" b="0" i="1" strike="noStrike" spc="-1">
                <a:solidFill>
                  <a:srgbClr val="000000"/>
                </a:solidFill>
                <a:latin typeface="Cavolini"/>
              </a:rPr>
              <a:t>Learn about Welsh placenames</a:t>
            </a:r>
            <a:endParaRPr lang="cy-GB" sz="2400" b="0" strike="noStrike" spc="-1">
              <a:latin typeface="Arial"/>
            </a:endParaRPr>
          </a:p>
          <a:p>
            <a:pPr>
              <a:lnSpc>
                <a:spcPct val="100000"/>
              </a:lnSpc>
              <a:buNone/>
            </a:pPr>
            <a:endParaRPr lang="cy-GB" sz="2400" b="0" strike="noStrike" spc="-1">
              <a:latin typeface="Arial"/>
            </a:endParaRPr>
          </a:p>
          <a:p>
            <a:pPr marL="228600" indent="-228240">
              <a:lnSpc>
                <a:spcPct val="100000"/>
              </a:lnSpc>
              <a:buClr>
                <a:srgbClr val="000000"/>
              </a:buClr>
              <a:buSzPct val="45000"/>
              <a:buFont typeface="Arial"/>
              <a:buChar char="•"/>
            </a:pPr>
            <a:r>
              <a:rPr lang="cy-GB" sz="2400" b="0" strike="noStrike" spc="-1">
                <a:solidFill>
                  <a:srgbClr val="000000"/>
                </a:solidFill>
                <a:latin typeface="Cavolini"/>
              </a:rPr>
              <a:t>Dysgu am y treigladau / </a:t>
            </a:r>
            <a:r>
              <a:rPr lang="cy-GB" sz="2400" b="0" i="1" strike="noStrike" spc="-1">
                <a:solidFill>
                  <a:srgbClr val="000000"/>
                </a:solidFill>
                <a:latin typeface="Cavolini"/>
              </a:rPr>
              <a:t>Learn about mutations</a:t>
            </a:r>
            <a:endParaRPr lang="cy-GB" sz="2400" b="0" strike="noStrike" spc="-1">
              <a:latin typeface="Arial"/>
            </a:endParaRPr>
          </a:p>
          <a:p>
            <a:pPr>
              <a:lnSpc>
                <a:spcPct val="100000"/>
              </a:lnSpc>
              <a:buNone/>
            </a:pPr>
            <a:endParaRPr lang="cy-GB" sz="2200" b="0" strike="noStrike" spc="-1">
              <a:latin typeface="Arial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fade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9" name="Title 6"/>
          <p:cNvSpPr/>
          <p:nvPr/>
        </p:nvSpPr>
        <p:spPr>
          <a:xfrm>
            <a:off x="1606320" y="218520"/>
            <a:ext cx="12191760" cy="27050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anchor="t">
            <a:noAutofit/>
          </a:bodyPr>
          <a:lstStyle/>
          <a:p>
            <a:pPr algn="ctr">
              <a:lnSpc>
                <a:spcPct val="90000"/>
              </a:lnSpc>
              <a:buNone/>
            </a:pPr>
            <a:r>
              <a:rPr lang="cy-GB" sz="4500" b="1" strike="noStrike" spc="-1">
                <a:solidFill>
                  <a:srgbClr val="000000"/>
                </a:solidFill>
                <a:latin typeface="Ink Free"/>
              </a:rPr>
              <a:t>Dechrau yn y dechrau – Yr Wyddor</a:t>
            </a:r>
            <a:endParaRPr lang="cy-GB" sz="4500" b="0" strike="noStrike" spc="-1">
              <a:latin typeface="Arial"/>
            </a:endParaRPr>
          </a:p>
          <a:p>
            <a:pPr algn="ctr">
              <a:lnSpc>
                <a:spcPct val="90000"/>
              </a:lnSpc>
              <a:buNone/>
            </a:pPr>
            <a:r>
              <a:rPr lang="cy-GB" sz="4500" b="1" strike="noStrike" spc="-1">
                <a:solidFill>
                  <a:srgbClr val="000000"/>
                </a:solidFill>
                <a:latin typeface="Ink Free"/>
              </a:rPr>
              <a:t>From the start – the alphabet</a:t>
            </a:r>
            <a:endParaRPr lang="cy-GB" sz="4500" b="0" strike="noStrike" spc="-1">
              <a:latin typeface="Arial"/>
            </a:endParaRPr>
          </a:p>
        </p:txBody>
      </p:sp>
      <p:graphicFrame>
        <p:nvGraphicFramePr>
          <p:cNvPr id="900" name="Table 6"/>
          <p:cNvGraphicFramePr/>
          <p:nvPr/>
        </p:nvGraphicFramePr>
        <p:xfrm>
          <a:off x="3048120" y="1602720"/>
          <a:ext cx="9143640" cy="5143320"/>
        </p:xfrm>
        <a:graphic>
          <a:graphicData uri="http://schemas.openxmlformats.org/drawingml/2006/table">
            <a:tbl>
              <a:tblPr/>
              <a:tblGrid>
                <a:gridCol w="15238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238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2388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2388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52388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52424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40364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3000" b="1" strike="noStrike" spc="-1">
                          <a:solidFill>
                            <a:srgbClr val="FFFFFF"/>
                          </a:solidFill>
                          <a:latin typeface="Modern Love"/>
                        </a:rPr>
                        <a:t>Yr Wyddor</a:t>
                      </a:r>
                      <a:endParaRPr lang="cy-GB" sz="30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2F7CD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4500" b="1" strike="noStrike" spc="-1">
                          <a:solidFill>
                            <a:srgbClr val="FFFFFF"/>
                          </a:solidFill>
                          <a:latin typeface="Avenir Book"/>
                        </a:rPr>
                        <a:t>a</a:t>
                      </a:r>
                      <a:endParaRPr lang="cy-GB" sz="45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4500" b="1" strike="noStrike" spc="-1">
                          <a:solidFill>
                            <a:srgbClr val="FFFFFF"/>
                          </a:solidFill>
                          <a:latin typeface="Avenir Book"/>
                        </a:rPr>
                        <a:t>b</a:t>
                      </a:r>
                      <a:r>
                        <a:rPr lang="cy-GB" sz="4500" b="1" strike="noStrike" spc="-1">
                          <a:solidFill>
                            <a:srgbClr val="111111"/>
                          </a:solidFill>
                          <a:latin typeface="Avenir Book"/>
                        </a:rPr>
                        <a:t>b</a:t>
                      </a:r>
                      <a:endParaRPr lang="cy-GB" sz="45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4500" b="1" strike="noStrike" spc="-1">
                          <a:solidFill>
                            <a:srgbClr val="111111"/>
                          </a:solidFill>
                          <a:latin typeface="Avenir Book"/>
                        </a:rPr>
                        <a:t>c</a:t>
                      </a:r>
                      <a:endParaRPr lang="cy-GB" sz="4500" b="0" strike="noStrike" spc="-1">
                        <a:solidFill>
                          <a:srgbClr val="111111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4500" b="1" strike="noStrike" spc="-1">
                          <a:solidFill>
                            <a:srgbClr val="FFFFFF"/>
                          </a:solidFill>
                          <a:latin typeface="Avenir Book"/>
                        </a:rPr>
                        <a:t>ch</a:t>
                      </a:r>
                      <a:endParaRPr lang="cy-GB" sz="45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4500" b="1" strike="noStrike" spc="-1">
                          <a:solidFill>
                            <a:srgbClr val="111111"/>
                          </a:solidFill>
                          <a:latin typeface="Avenir Book"/>
                        </a:rPr>
                        <a:t>d</a:t>
                      </a:r>
                      <a:endParaRPr lang="cy-GB" sz="4500" b="0" strike="noStrike" spc="-1">
                        <a:solidFill>
                          <a:srgbClr val="111111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3492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4500" b="1" strike="noStrike" spc="-1">
                          <a:solidFill>
                            <a:srgbClr val="000000"/>
                          </a:solidFill>
                          <a:latin typeface="Avenir Book"/>
                        </a:rPr>
                        <a:t>dd</a:t>
                      </a:r>
                      <a:endParaRPr lang="cy-GB" sz="4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4500" b="1" strike="noStrike" spc="-1">
                          <a:solidFill>
                            <a:srgbClr val="000000"/>
                          </a:solidFill>
                          <a:latin typeface="Avenir Book"/>
                        </a:rPr>
                        <a:t>e</a:t>
                      </a:r>
                      <a:endParaRPr lang="cy-GB" sz="4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4500" b="1" strike="noStrike" spc="-1">
                          <a:solidFill>
                            <a:srgbClr val="000000"/>
                          </a:solidFill>
                          <a:latin typeface="Avenir Book"/>
                        </a:rPr>
                        <a:t>f</a:t>
                      </a:r>
                      <a:endParaRPr lang="cy-GB" sz="4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4500" b="1" strike="noStrike" spc="-1">
                          <a:solidFill>
                            <a:srgbClr val="000000"/>
                          </a:solidFill>
                          <a:latin typeface="Avenir Book"/>
                        </a:rPr>
                        <a:t>ff</a:t>
                      </a:r>
                      <a:endParaRPr lang="cy-GB" sz="4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4500" b="1" strike="noStrike" spc="-1">
                          <a:solidFill>
                            <a:srgbClr val="000000"/>
                          </a:solidFill>
                          <a:latin typeface="Avenir Book"/>
                        </a:rPr>
                        <a:t>g</a:t>
                      </a:r>
                      <a:endParaRPr lang="cy-GB" sz="4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4500" b="1" strike="noStrike" spc="-1">
                          <a:solidFill>
                            <a:srgbClr val="000000"/>
                          </a:solidFill>
                          <a:latin typeface="Avenir Book"/>
                        </a:rPr>
                        <a:t>ng</a:t>
                      </a:r>
                      <a:endParaRPr lang="cy-GB" sz="4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E456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3492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4500" b="1" strike="noStrike" spc="-1">
                          <a:solidFill>
                            <a:srgbClr val="000000"/>
                          </a:solidFill>
                          <a:latin typeface="Avenir Book"/>
                        </a:rPr>
                        <a:t>h</a:t>
                      </a:r>
                      <a:endParaRPr lang="cy-GB" sz="4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4500" b="1" strike="noStrike" spc="-1">
                          <a:solidFill>
                            <a:srgbClr val="000000"/>
                          </a:solidFill>
                          <a:latin typeface="Avenir Book"/>
                        </a:rPr>
                        <a:t>i</a:t>
                      </a:r>
                      <a:endParaRPr lang="cy-GB" sz="4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4500" b="1" strike="noStrike" spc="-1">
                          <a:solidFill>
                            <a:srgbClr val="000000"/>
                          </a:solidFill>
                          <a:latin typeface="Avenir Book"/>
                        </a:rPr>
                        <a:t>j</a:t>
                      </a:r>
                      <a:endParaRPr lang="cy-GB" sz="4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4500" b="1" strike="noStrike" spc="-1">
                          <a:solidFill>
                            <a:srgbClr val="000000"/>
                          </a:solidFill>
                          <a:latin typeface="Avenir Book"/>
                        </a:rPr>
                        <a:t>l</a:t>
                      </a:r>
                      <a:endParaRPr lang="cy-GB" sz="4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4500" b="1" strike="noStrike" spc="-1">
                          <a:solidFill>
                            <a:srgbClr val="000000"/>
                          </a:solidFill>
                          <a:latin typeface="Avenir Book"/>
                        </a:rPr>
                        <a:t>ll</a:t>
                      </a:r>
                      <a:endParaRPr lang="cy-GB" sz="4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4500" b="1" strike="noStrike" spc="-1">
                          <a:solidFill>
                            <a:srgbClr val="000000"/>
                          </a:solidFill>
                          <a:latin typeface="Avenir Book"/>
                        </a:rPr>
                        <a:t>m</a:t>
                      </a:r>
                      <a:endParaRPr lang="cy-GB" sz="4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3492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4500" b="1" strike="noStrike" spc="-1">
                          <a:solidFill>
                            <a:srgbClr val="000000"/>
                          </a:solidFill>
                          <a:latin typeface="Avenir Book"/>
                        </a:rPr>
                        <a:t>n</a:t>
                      </a:r>
                      <a:endParaRPr lang="cy-GB" sz="4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4500" b="1" strike="noStrike" spc="-1">
                          <a:solidFill>
                            <a:srgbClr val="000000"/>
                          </a:solidFill>
                          <a:latin typeface="Avenir Book"/>
                        </a:rPr>
                        <a:t>o</a:t>
                      </a:r>
                      <a:endParaRPr lang="cy-GB" sz="4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4500" b="1" strike="noStrike" spc="-1">
                          <a:solidFill>
                            <a:srgbClr val="000000"/>
                          </a:solidFill>
                          <a:latin typeface="Avenir Book"/>
                        </a:rPr>
                        <a:t>p</a:t>
                      </a:r>
                      <a:endParaRPr lang="cy-GB" sz="4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4500" b="1" strike="noStrike" spc="-1">
                          <a:solidFill>
                            <a:srgbClr val="000000"/>
                          </a:solidFill>
                          <a:latin typeface="Avenir Book"/>
                        </a:rPr>
                        <a:t>ph</a:t>
                      </a:r>
                      <a:endParaRPr lang="cy-GB" sz="4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4500" b="1" strike="noStrike" spc="-1">
                          <a:solidFill>
                            <a:srgbClr val="000000"/>
                          </a:solidFill>
                          <a:latin typeface="Avenir Book"/>
                        </a:rPr>
                        <a:t>r</a:t>
                      </a:r>
                      <a:endParaRPr lang="cy-GB" sz="4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4500" b="1" strike="noStrike" spc="-1">
                          <a:solidFill>
                            <a:srgbClr val="000000"/>
                          </a:solidFill>
                          <a:latin typeface="Avenir Book"/>
                        </a:rPr>
                        <a:t>rh</a:t>
                      </a:r>
                      <a:endParaRPr lang="cy-GB" sz="4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E456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3492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4500" b="1" strike="noStrike" spc="-1">
                          <a:solidFill>
                            <a:srgbClr val="000000"/>
                          </a:solidFill>
                          <a:latin typeface="Avenir Book"/>
                        </a:rPr>
                        <a:t>s</a:t>
                      </a:r>
                      <a:endParaRPr lang="cy-GB" sz="4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4500" b="1" strike="noStrike" spc="-1">
                          <a:solidFill>
                            <a:srgbClr val="000000"/>
                          </a:solidFill>
                          <a:latin typeface="Avenir Book"/>
                        </a:rPr>
                        <a:t>t</a:t>
                      </a:r>
                      <a:endParaRPr lang="cy-GB" sz="4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4500" b="1" strike="noStrike" spc="-1">
                          <a:solidFill>
                            <a:srgbClr val="000000"/>
                          </a:solidFill>
                          <a:latin typeface="Avenir Book"/>
                        </a:rPr>
                        <a:t>th</a:t>
                      </a:r>
                      <a:endParaRPr lang="cy-GB" sz="4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4500" b="1" strike="noStrike" spc="-1">
                          <a:solidFill>
                            <a:srgbClr val="000000"/>
                          </a:solidFill>
                          <a:latin typeface="Avenir Book"/>
                        </a:rPr>
                        <a:t>u</a:t>
                      </a:r>
                      <a:endParaRPr lang="cy-GB" sz="4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4500" b="1" strike="noStrike" spc="-1">
                          <a:solidFill>
                            <a:srgbClr val="000000"/>
                          </a:solidFill>
                          <a:latin typeface="Avenir Book"/>
                        </a:rPr>
                        <a:t>w</a:t>
                      </a:r>
                      <a:endParaRPr lang="cy-GB" sz="4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4500" b="1" strike="noStrike" spc="-1">
                          <a:solidFill>
                            <a:srgbClr val="000000"/>
                          </a:solidFill>
                          <a:latin typeface="Avenir Book"/>
                        </a:rPr>
                        <a:t>y</a:t>
                      </a:r>
                      <a:endParaRPr lang="cy-GB" sz="4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grpSp>
        <p:nvGrpSpPr>
          <p:cNvPr id="901" name="Group 7"/>
          <p:cNvGrpSpPr/>
          <p:nvPr/>
        </p:nvGrpSpPr>
        <p:grpSpPr>
          <a:xfrm>
            <a:off x="152280" y="3759840"/>
            <a:ext cx="3047760" cy="2833560"/>
            <a:chOff x="152280" y="3759840"/>
            <a:chExt cx="3047760" cy="2833560"/>
          </a:xfrm>
        </p:grpSpPr>
        <p:sp>
          <p:nvSpPr>
            <p:cNvPr id="902" name="TextBox 8"/>
            <p:cNvSpPr/>
            <p:nvPr/>
          </p:nvSpPr>
          <p:spPr>
            <a:xfrm>
              <a:off x="152280" y="3759840"/>
              <a:ext cx="3047760" cy="2833560"/>
            </a:xfrm>
            <a:prstGeom prst="rect">
              <a:avLst/>
            </a:prstGeom>
            <a:noFill/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r>
                <a:rPr lang="cy-GB" sz="1800" b="1" u="sng" strike="noStrike" spc="-1">
                  <a:uFillTx/>
                  <a:latin typeface="Arial"/>
                </a:rPr>
                <a:t>Allwedd</a:t>
              </a:r>
              <a:endParaRPr lang="cy-GB" sz="1800" b="0" strike="noStrike" spc="-1">
                <a:latin typeface="Arial"/>
              </a:endParaRPr>
            </a:p>
            <a:p>
              <a:pPr>
                <a:lnSpc>
                  <a:spcPct val="150000"/>
                </a:lnSpc>
                <a:buNone/>
              </a:pPr>
              <a:r>
                <a:rPr lang="cy-GB" sz="1800" b="1" strike="noStrike" spc="-1">
                  <a:latin typeface="Arial"/>
                </a:rPr>
                <a:t>	</a:t>
              </a:r>
              <a:endParaRPr lang="cy-GB" sz="1800" b="0" strike="noStrike" spc="-1">
                <a:latin typeface="Arial"/>
              </a:endParaRPr>
            </a:p>
            <a:p>
              <a:pPr>
                <a:lnSpc>
                  <a:spcPct val="150000"/>
                </a:lnSpc>
                <a:buNone/>
              </a:pPr>
              <a:endParaRPr lang="cy-GB" sz="1800" b="0" strike="noStrike" spc="-1">
                <a:latin typeface="Arial"/>
              </a:endParaRPr>
            </a:p>
            <a:p>
              <a:pPr>
                <a:lnSpc>
                  <a:spcPct val="150000"/>
                </a:lnSpc>
                <a:buNone/>
              </a:pPr>
              <a:r>
                <a:rPr lang="cy-GB" sz="1800" b="1" strike="noStrike" spc="-1">
                  <a:latin typeface="Arial"/>
                </a:rPr>
                <a:t>Llafariaid / Vowels</a:t>
              </a:r>
              <a:endParaRPr lang="cy-GB" sz="1800" b="0" strike="noStrike" spc="-1">
                <a:latin typeface="Arial"/>
              </a:endParaRPr>
            </a:p>
            <a:p>
              <a:pPr>
                <a:lnSpc>
                  <a:spcPct val="150000"/>
                </a:lnSpc>
                <a:buNone/>
              </a:pPr>
              <a:endParaRPr lang="cy-GB" sz="1800" b="0" strike="noStrike" spc="-1">
                <a:latin typeface="Arial"/>
              </a:endParaRPr>
            </a:p>
            <a:p>
              <a:pPr>
                <a:lnSpc>
                  <a:spcPct val="150000"/>
                </a:lnSpc>
                <a:buNone/>
              </a:pPr>
              <a:r>
                <a:rPr lang="cy-GB" sz="1800" b="1" strike="noStrike" spc="-1">
                  <a:latin typeface="Arial"/>
                </a:rPr>
                <a:t>Llythrennau Dwbl / Double letters</a:t>
              </a:r>
              <a:endParaRPr lang="cy-GB" sz="1800" b="0" strike="noStrike" spc="-1">
                <a:latin typeface="Arial"/>
              </a:endParaRPr>
            </a:p>
          </p:txBody>
        </p:sp>
        <p:sp>
          <p:nvSpPr>
            <p:cNvPr id="903" name="Rectangle 9"/>
            <p:cNvSpPr/>
            <p:nvPr/>
          </p:nvSpPr>
          <p:spPr>
            <a:xfrm>
              <a:off x="299160" y="4500720"/>
              <a:ext cx="270000" cy="363240"/>
            </a:xfrm>
            <a:prstGeom prst="rect">
              <a:avLst/>
            </a:prstGeom>
            <a:solidFill>
              <a:srgbClr val="00B0F0"/>
            </a:solidFill>
            <a:ln w="6480">
              <a:solidFill>
                <a:srgbClr val="4472C4"/>
              </a:solidFill>
              <a:miter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  <p:sp>
          <p:nvSpPr>
            <p:cNvPr id="904" name="Rectangle 10"/>
            <p:cNvSpPr/>
            <p:nvPr/>
          </p:nvSpPr>
          <p:spPr>
            <a:xfrm>
              <a:off x="299160" y="5423760"/>
              <a:ext cx="270000" cy="363240"/>
            </a:xfrm>
            <a:prstGeom prst="rect">
              <a:avLst/>
            </a:prstGeom>
            <a:solidFill>
              <a:srgbClr val="FE4562"/>
            </a:solidFill>
            <a:ln w="6480">
              <a:solidFill>
                <a:srgbClr val="4472C4"/>
              </a:solidFill>
              <a:miter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</p:grpSp>
      <p:sp>
        <p:nvSpPr>
          <p:cNvPr id="905" name="TextBox 14"/>
          <p:cNvSpPr/>
          <p:nvPr/>
        </p:nvSpPr>
        <p:spPr>
          <a:xfrm>
            <a:off x="474480" y="287280"/>
            <a:ext cx="2309760" cy="516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 anchor="t">
            <a:spAutoFit/>
          </a:bodyPr>
          <a:lstStyle/>
          <a:p>
            <a:r>
              <a:rPr lang="cy-GB" sz="2800" b="0" strike="noStrike" spc="-1">
                <a:solidFill>
                  <a:srgbClr val="000000"/>
                </a:solidFill>
                <a:latin typeface="Avenir Book"/>
              </a:rPr>
              <a:t>29 llythyren</a:t>
            </a:r>
            <a:endParaRPr lang="cy-GB" sz="2800" b="0" strike="noStrike" spc="-1">
              <a:latin typeface="Arial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06" name="Picture 905"/>
          <p:cNvPicPr/>
          <p:nvPr/>
        </p:nvPicPr>
        <p:blipFill>
          <a:blip r:embed="rId2"/>
          <a:stretch/>
        </p:blipFill>
        <p:spPr>
          <a:xfrm>
            <a:off x="0" y="-89640"/>
            <a:ext cx="10884240" cy="6857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7" name="PlaceHolder 1"/>
          <p:cNvSpPr>
            <a:spLocks noGrp="1"/>
          </p:cNvSpPr>
          <p:nvPr>
            <p:ph/>
          </p:nvPr>
        </p:nvSpPr>
        <p:spPr>
          <a:xfrm>
            <a:off x="323640" y="339480"/>
            <a:ext cx="11572920" cy="7239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>
              <a:lnSpc>
                <a:spcPct val="90000"/>
              </a:lnSpc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pic>
        <p:nvPicPr>
          <p:cNvPr id="908" name="Picture 9"/>
          <p:cNvPicPr/>
          <p:nvPr/>
        </p:nvPicPr>
        <p:blipFill>
          <a:blip r:embed="rId2"/>
          <a:stretch/>
        </p:blipFill>
        <p:spPr>
          <a:xfrm rot="12600">
            <a:off x="385920" y="-140400"/>
            <a:ext cx="5305320" cy="5963040"/>
          </a:xfrm>
          <a:prstGeom prst="rect">
            <a:avLst/>
          </a:prstGeom>
          <a:ln w="0">
            <a:noFill/>
          </a:ln>
        </p:spPr>
      </p:pic>
      <p:sp>
        <p:nvSpPr>
          <p:cNvPr id="909" name="TextBox 9"/>
          <p:cNvSpPr/>
          <p:nvPr/>
        </p:nvSpPr>
        <p:spPr>
          <a:xfrm>
            <a:off x="6813720" y="345960"/>
            <a:ext cx="4569840" cy="6404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anchor="t">
            <a:spAutoFit/>
          </a:bodyPr>
          <a:lstStyle/>
          <a:p>
            <a:endParaRPr lang="cy-GB" sz="1800" b="0" strike="noStrike" spc="-1">
              <a:latin typeface="Arial"/>
            </a:endParaRPr>
          </a:p>
          <a:p>
            <a:endParaRPr lang="cy-GB" sz="1800" b="0" strike="noStrike" spc="-1">
              <a:latin typeface="Arial"/>
            </a:endParaRPr>
          </a:p>
        </p:txBody>
      </p:sp>
      <p:pic>
        <p:nvPicPr>
          <p:cNvPr id="910" name="Picture 909"/>
          <p:cNvPicPr/>
          <p:nvPr/>
        </p:nvPicPr>
        <p:blipFill>
          <a:blip r:embed="rId3"/>
          <a:stretch/>
        </p:blipFill>
        <p:spPr>
          <a:xfrm>
            <a:off x="6192000" y="0"/>
            <a:ext cx="5544000" cy="5760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11" name="Picture 910"/>
          <p:cNvPicPr/>
          <p:nvPr/>
        </p:nvPicPr>
        <p:blipFill>
          <a:blip r:embed="rId2"/>
          <a:stretch/>
        </p:blipFill>
        <p:spPr>
          <a:xfrm>
            <a:off x="288000" y="2520"/>
            <a:ext cx="11808000" cy="58298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F197676-C70D-D873-A9CA-34E380C08447}"/>
              </a:ext>
            </a:extLst>
          </p:cNvPr>
          <p:cNvSpPr txBox="1"/>
          <p:nvPr/>
        </p:nvSpPr>
        <p:spPr>
          <a:xfrm>
            <a:off x="1422226" y="1187363"/>
            <a:ext cx="8520308" cy="50783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err="1"/>
              <a:t>Gwyliwch</a:t>
            </a:r>
            <a:r>
              <a:rPr lang="en-US"/>
              <a:t> a </a:t>
            </a:r>
            <a:r>
              <a:rPr lang="en-US" err="1"/>
              <a:t>gwrandewch</a:t>
            </a:r>
            <a:r>
              <a:rPr lang="en-US"/>
              <a:t> </a:t>
            </a:r>
            <a:r>
              <a:rPr lang="en-US" err="1"/>
              <a:t>ar</a:t>
            </a:r>
            <a:r>
              <a:rPr lang="en-US"/>
              <a:t> </a:t>
            </a:r>
            <a:r>
              <a:rPr lang="en-US" err="1"/>
              <a:t>ganu</a:t>
            </a:r>
            <a:r>
              <a:rPr lang="en-US"/>
              <a:t> a </a:t>
            </a:r>
            <a:r>
              <a:rPr lang="en-US" err="1"/>
              <a:t>rapio'r</a:t>
            </a:r>
            <a:r>
              <a:rPr lang="en-US"/>
              <a:t> </a:t>
            </a:r>
            <a:r>
              <a:rPr lang="en-US" err="1"/>
              <a:t>wyddor</a:t>
            </a:r>
            <a:r>
              <a:rPr lang="en-US"/>
              <a:t> </a:t>
            </a:r>
            <a:r>
              <a:rPr lang="en-US" err="1"/>
              <a:t>Gymraeg</a:t>
            </a:r>
            <a:r>
              <a:rPr lang="en-US"/>
              <a:t>. </a:t>
            </a:r>
            <a:r>
              <a:rPr lang="en-US" err="1"/>
              <a:t>Trafodwch</a:t>
            </a:r>
            <a:r>
              <a:rPr lang="en-US"/>
              <a:t> </a:t>
            </a:r>
            <a:r>
              <a:rPr lang="en-US" err="1"/>
              <a:t>beth</a:t>
            </a:r>
            <a:r>
              <a:rPr lang="en-US"/>
              <a:t> </a:t>
            </a:r>
            <a:r>
              <a:rPr lang="en-US" err="1"/>
              <a:t>rydych</a:t>
            </a:r>
            <a:r>
              <a:rPr lang="en-US"/>
              <a:t> </a:t>
            </a:r>
            <a:r>
              <a:rPr lang="en-US" err="1"/>
              <a:t>wedi</a:t>
            </a:r>
            <a:r>
              <a:rPr lang="en-US"/>
              <a:t> </a:t>
            </a:r>
            <a:r>
              <a:rPr lang="en-US" err="1"/>
              <a:t>ei</a:t>
            </a:r>
            <a:r>
              <a:rPr lang="en-US"/>
              <a:t> </a:t>
            </a:r>
            <a:r>
              <a:rPr lang="en-US" err="1"/>
              <a:t>ddysgu</a:t>
            </a:r>
            <a:r>
              <a:rPr lang="en-US"/>
              <a:t>, a </a:t>
            </a:r>
            <a:r>
              <a:rPr lang="en-US" err="1"/>
              <a:t>pha</a:t>
            </a:r>
            <a:r>
              <a:rPr lang="en-US"/>
              <a:t> un </a:t>
            </a:r>
            <a:r>
              <a:rPr lang="en-US" err="1"/>
              <a:t>sy'n</a:t>
            </a:r>
            <a:r>
              <a:rPr lang="en-US"/>
              <a:t> </a:t>
            </a:r>
            <a:r>
              <a:rPr lang="en-US" err="1"/>
              <a:t>fwyaf</a:t>
            </a:r>
            <a:r>
              <a:rPr lang="en-US"/>
              <a:t> </a:t>
            </a:r>
            <a:r>
              <a:rPr lang="en-US" err="1"/>
              <a:t>effeithiol</a:t>
            </a:r>
            <a:r>
              <a:rPr lang="en-US"/>
              <a:t> </a:t>
            </a:r>
            <a:r>
              <a:rPr lang="en-US" err="1"/>
              <a:t>fel</a:t>
            </a:r>
            <a:r>
              <a:rPr lang="en-US"/>
              <a:t> </a:t>
            </a:r>
            <a:r>
              <a:rPr lang="en-US" err="1"/>
              <a:t>arf</a:t>
            </a:r>
            <a:r>
              <a:rPr lang="en-US"/>
              <a:t> </a:t>
            </a:r>
            <a:r>
              <a:rPr lang="en-US" err="1"/>
              <a:t>dysgu</a:t>
            </a:r>
            <a:r>
              <a:rPr lang="en-US"/>
              <a:t> </a:t>
            </a:r>
            <a:r>
              <a:rPr lang="en-US" err="1"/>
              <a:t>ar</a:t>
            </a:r>
            <a:r>
              <a:rPr lang="en-US"/>
              <a:t> </a:t>
            </a:r>
            <a:r>
              <a:rPr lang="en-US" err="1"/>
              <a:t>gyfer</a:t>
            </a:r>
            <a:r>
              <a:rPr lang="en-US"/>
              <a:t> </a:t>
            </a:r>
            <a:r>
              <a:rPr lang="en-US" err="1"/>
              <a:t>dysgu'r</a:t>
            </a:r>
            <a:r>
              <a:rPr lang="en-US"/>
              <a:t> </a:t>
            </a:r>
            <a:r>
              <a:rPr lang="en-US" err="1"/>
              <a:t>wyddor</a:t>
            </a:r>
            <a:r>
              <a:rPr lang="en-US"/>
              <a:t>./</a:t>
            </a:r>
            <a:r>
              <a:rPr lang="en-US" i="1"/>
              <a:t>Listen to a song and a rap about the Welsh </a:t>
            </a:r>
            <a:r>
              <a:rPr lang="en-US" i="1" err="1"/>
              <a:t>alphabet,and</a:t>
            </a:r>
            <a:r>
              <a:rPr lang="en-US" i="1"/>
              <a:t> discuss with your partner what you have learnt and which is the most effective teaching tool in your opinion.</a:t>
            </a:r>
          </a:p>
          <a:p>
            <a:endParaRPr lang="en-US" i="1"/>
          </a:p>
          <a:p>
            <a:r>
              <a:rPr lang="en-US"/>
              <a:t>Can </a:t>
            </a:r>
            <a:r>
              <a:rPr lang="en-US" err="1"/>
              <a:t>yr</a:t>
            </a:r>
            <a:r>
              <a:rPr lang="en-US"/>
              <a:t> </a:t>
            </a:r>
            <a:r>
              <a:rPr lang="en-US" err="1"/>
              <a:t>wyddor</a:t>
            </a:r>
            <a:r>
              <a:rPr lang="en-US" i="1"/>
              <a:t>/A song about the alphabet.</a:t>
            </a:r>
          </a:p>
          <a:p>
            <a:r>
              <a:rPr lang="en-US"/>
              <a:t>Can rap </a:t>
            </a:r>
            <a:r>
              <a:rPr lang="en-US" err="1"/>
              <a:t>wyddor</a:t>
            </a:r>
            <a:r>
              <a:rPr lang="en-US"/>
              <a:t> </a:t>
            </a:r>
            <a:r>
              <a:rPr lang="en-US" err="1"/>
              <a:t>Cyw</a:t>
            </a:r>
            <a:r>
              <a:rPr lang="en-US" i="1"/>
              <a:t>/</a:t>
            </a:r>
            <a:r>
              <a:rPr lang="en-US" i="1" err="1"/>
              <a:t>Cyw</a:t>
            </a:r>
            <a:r>
              <a:rPr lang="en-US" i="1"/>
              <a:t> rap song.</a:t>
            </a:r>
          </a:p>
          <a:p>
            <a:endParaRPr lang="en-US" i="1"/>
          </a:p>
          <a:p>
            <a:r>
              <a:rPr lang="en-US" i="1"/>
              <a:t>1.</a:t>
            </a:r>
          </a:p>
          <a:p>
            <a:endParaRPr lang="en-US" i="1"/>
          </a:p>
          <a:p>
            <a:endParaRPr lang="en-US" i="1"/>
          </a:p>
          <a:p>
            <a:r>
              <a:rPr lang="en-US" i="1"/>
              <a:t>2</a:t>
            </a:r>
          </a:p>
          <a:p>
            <a:endParaRPr lang="en-US" i="1"/>
          </a:p>
          <a:p>
            <a:endParaRPr lang="en-US" i="1"/>
          </a:p>
          <a:p>
            <a:r>
              <a:rPr lang="en-US" i="1"/>
              <a:t>3.</a:t>
            </a:r>
          </a:p>
          <a:p>
            <a:endParaRPr lang="en-US" i="1"/>
          </a:p>
          <a:p>
            <a:r>
              <a:rPr lang="en-US" i="1"/>
              <a:t>Adroddwc</a:t>
            </a:r>
          </a:p>
        </p:txBody>
      </p:sp>
    </p:spTree>
    <p:extLst>
      <p:ext uri="{BB962C8B-B14F-4D97-AF65-F5344CB8AC3E}">
        <p14:creationId xmlns:p14="http://schemas.microsoft.com/office/powerpoint/2010/main" val="507490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12" name="Picture 911"/>
          <p:cNvPicPr/>
          <p:nvPr/>
        </p:nvPicPr>
        <p:blipFill>
          <a:blip r:embed="rId2"/>
          <a:stretch/>
        </p:blipFill>
        <p:spPr>
          <a:xfrm>
            <a:off x="576000" y="983160"/>
            <a:ext cx="6192000" cy="4866840"/>
          </a:xfrm>
          <a:prstGeom prst="rect">
            <a:avLst/>
          </a:prstGeom>
          <a:ln w="0">
            <a:noFill/>
          </a:ln>
        </p:spPr>
      </p:pic>
      <p:sp>
        <p:nvSpPr>
          <p:cNvPr id="913" name="TextBox 912"/>
          <p:cNvSpPr txBox="1"/>
          <p:nvPr/>
        </p:nvSpPr>
        <p:spPr>
          <a:xfrm>
            <a:off x="7704000" y="1800000"/>
            <a:ext cx="3384000" cy="39297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r>
              <a:rPr lang="cy-GB" sz="1800" b="0" strike="noStrike" spc="-1">
                <a:latin typeface="Arial"/>
              </a:rPr>
              <a:t>Dywedwch y geiriau yma gan gofio am y pwyslais cyn y sillaf olaf - </a:t>
            </a:r>
          </a:p>
          <a:p>
            <a:r>
              <a:rPr lang="cy-GB" sz="1800" b="1" strike="noStrike" spc="-1">
                <a:latin typeface="Arial"/>
              </a:rPr>
              <a:t>Ju</a:t>
            </a:r>
            <a:r>
              <a:rPr lang="cy-GB" sz="1800" b="0" strike="noStrike" spc="-1">
                <a:latin typeface="Arial"/>
              </a:rPr>
              <a:t>lia</a:t>
            </a:r>
          </a:p>
          <a:p>
            <a:r>
              <a:rPr lang="cy-GB" sz="1800" b="1" strike="noStrike" spc="-1">
                <a:latin typeface="Arial"/>
              </a:rPr>
              <a:t>Man</a:t>
            </a:r>
            <a:r>
              <a:rPr lang="cy-GB" sz="1800" b="0" strike="noStrike" spc="-1">
                <a:latin typeface="Arial"/>
              </a:rPr>
              <a:t>on</a:t>
            </a:r>
          </a:p>
          <a:p>
            <a:r>
              <a:rPr lang="cy-GB" sz="1800" b="0" strike="noStrike" spc="-1">
                <a:latin typeface="Arial"/>
              </a:rPr>
              <a:t>Me</a:t>
            </a:r>
            <a:r>
              <a:rPr lang="cy-GB" sz="1800" b="1" strike="noStrike" spc="-1">
                <a:latin typeface="Arial"/>
              </a:rPr>
              <a:t>red</a:t>
            </a:r>
            <a:r>
              <a:rPr lang="cy-GB" sz="1800" b="0" strike="noStrike" spc="-1">
                <a:latin typeface="Arial"/>
              </a:rPr>
              <a:t>ith</a:t>
            </a:r>
          </a:p>
          <a:p>
            <a:r>
              <a:rPr lang="cy-GB" sz="1800" b="1" strike="noStrike" spc="-1">
                <a:latin typeface="Arial"/>
              </a:rPr>
              <a:t>Am</a:t>
            </a:r>
            <a:r>
              <a:rPr lang="cy-GB" sz="1800" b="0" strike="noStrike" spc="-1">
                <a:latin typeface="Arial"/>
              </a:rPr>
              <a:t>y</a:t>
            </a:r>
          </a:p>
          <a:p>
            <a:r>
              <a:rPr lang="cy-GB" sz="1800" b="1" strike="noStrike" spc="-1">
                <a:latin typeface="Arial"/>
              </a:rPr>
              <a:t>Eir</a:t>
            </a:r>
            <a:r>
              <a:rPr lang="cy-GB" sz="1800" b="0" strike="noStrike" spc="-1">
                <a:latin typeface="Arial"/>
              </a:rPr>
              <a:t>ian</a:t>
            </a:r>
          </a:p>
          <a:p>
            <a:r>
              <a:rPr lang="cy-GB" sz="1800" b="1" strike="noStrike" spc="-1">
                <a:latin typeface="Arial"/>
              </a:rPr>
              <a:t>Tom</a:t>
            </a:r>
            <a:r>
              <a:rPr lang="cy-GB" sz="1800" b="0" strike="noStrike" spc="-1">
                <a:latin typeface="Arial"/>
              </a:rPr>
              <a:t>os</a:t>
            </a:r>
          </a:p>
          <a:p>
            <a:endParaRPr lang="cy-GB" sz="1800" b="0" strike="noStrike" spc="-1">
              <a:latin typeface="Arial"/>
            </a:endParaRPr>
          </a:p>
          <a:p>
            <a:endParaRPr lang="cy-GB" sz="1800" b="0" strike="noStrike" spc="-1">
              <a:latin typeface="Arial"/>
            </a:endParaRPr>
          </a:p>
          <a:p>
            <a:endParaRPr lang="cy-GB" sz="1800" b="0" strike="noStrike" spc="-1">
              <a:latin typeface="Arial"/>
            </a:endParaRPr>
          </a:p>
          <a:p>
            <a:endParaRPr lang="cy-GB" sz="1800" b="0" strike="noStrike" spc="-1">
              <a:latin typeface="Arial"/>
            </a:endParaRPr>
          </a:p>
          <a:p>
            <a:endParaRPr lang="cy-GB" sz="1800" b="0" strike="noStrike" spc="-1">
              <a:latin typeface="Arial"/>
            </a:endParaRPr>
          </a:p>
          <a:p>
            <a:endParaRPr lang="cy-GB" sz="1800" b="0" strike="noStrike" spc="-1">
              <a:latin typeface="Arial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14" name="Picture 4"/>
          <p:cNvPicPr/>
          <p:nvPr/>
        </p:nvPicPr>
        <p:blipFill>
          <a:blip r:embed="rId2"/>
          <a:stretch/>
        </p:blipFill>
        <p:spPr>
          <a:xfrm>
            <a:off x="288000" y="216000"/>
            <a:ext cx="3689640" cy="2661480"/>
          </a:xfrm>
          <a:prstGeom prst="rect">
            <a:avLst/>
          </a:prstGeom>
          <a:ln w="0">
            <a:noFill/>
          </a:ln>
        </p:spPr>
      </p:pic>
      <p:sp>
        <p:nvSpPr>
          <p:cNvPr id="915" name="Content Placeholder 2"/>
          <p:cNvSpPr/>
          <p:nvPr/>
        </p:nvSpPr>
        <p:spPr>
          <a:xfrm>
            <a:off x="6977520" y="199080"/>
            <a:ext cx="1457280" cy="1397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anchor="t">
            <a:noAutofit/>
          </a:bodyPr>
          <a:lstStyle/>
          <a:p>
            <a:pPr>
              <a:lnSpc>
                <a:spcPct val="90000"/>
              </a:lnSpc>
              <a:spcBef>
                <a:spcPts val="1001"/>
              </a:spcBef>
              <a:buNone/>
            </a:pPr>
            <a:r>
              <a:rPr lang="cy-GB" sz="4800" b="1" strike="noStrike" spc="-1">
                <a:solidFill>
                  <a:srgbClr val="000000"/>
                </a:solidFill>
                <a:latin typeface="Cavolini"/>
              </a:rPr>
              <a:t>i</a:t>
            </a:r>
            <a:endParaRPr lang="cy-GB" sz="4800" b="0" strike="noStrike" spc="-1">
              <a:latin typeface="Arial"/>
            </a:endParaRPr>
          </a:p>
        </p:txBody>
      </p:sp>
      <p:sp>
        <p:nvSpPr>
          <p:cNvPr id="916" name="Content Placeholder 2"/>
          <p:cNvSpPr/>
          <p:nvPr/>
        </p:nvSpPr>
        <p:spPr>
          <a:xfrm>
            <a:off x="5157360" y="165240"/>
            <a:ext cx="1457280" cy="1397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anchor="t">
            <a:noAutofit/>
          </a:bodyPr>
          <a:lstStyle/>
          <a:p>
            <a:pPr>
              <a:lnSpc>
                <a:spcPct val="90000"/>
              </a:lnSpc>
              <a:spcBef>
                <a:spcPts val="1001"/>
              </a:spcBef>
              <a:buNone/>
            </a:pPr>
            <a:r>
              <a:rPr lang="cy-GB" sz="4800" b="1" strike="noStrike" spc="-1">
                <a:solidFill>
                  <a:srgbClr val="000000"/>
                </a:solidFill>
                <a:latin typeface="Cavolini"/>
              </a:rPr>
              <a:t> a</a:t>
            </a:r>
            <a:endParaRPr lang="cy-GB" sz="4800" b="0" strike="noStrike" spc="-1">
              <a:latin typeface="Arial"/>
            </a:endParaRPr>
          </a:p>
        </p:txBody>
      </p:sp>
      <p:sp>
        <p:nvSpPr>
          <p:cNvPr id="917" name="Content Placeholder 2"/>
          <p:cNvSpPr/>
          <p:nvPr/>
        </p:nvSpPr>
        <p:spPr>
          <a:xfrm>
            <a:off x="7639200" y="180000"/>
            <a:ext cx="1457280" cy="1397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anchor="t">
            <a:noAutofit/>
          </a:bodyPr>
          <a:lstStyle/>
          <a:p>
            <a:pPr>
              <a:lnSpc>
                <a:spcPct val="90000"/>
              </a:lnSpc>
              <a:spcBef>
                <a:spcPts val="1001"/>
              </a:spcBef>
              <a:buNone/>
            </a:pPr>
            <a:r>
              <a:rPr lang="cy-GB" sz="4800" b="1" strike="noStrike" spc="-1">
                <a:solidFill>
                  <a:srgbClr val="000000"/>
                </a:solidFill>
                <a:latin typeface="Cavolini"/>
              </a:rPr>
              <a:t>o</a:t>
            </a:r>
            <a:endParaRPr lang="cy-GB" sz="4800" b="0" strike="noStrike" spc="-1">
              <a:latin typeface="Arial"/>
            </a:endParaRPr>
          </a:p>
        </p:txBody>
      </p:sp>
      <p:sp>
        <p:nvSpPr>
          <p:cNvPr id="918" name="Content Placeholder 2"/>
          <p:cNvSpPr/>
          <p:nvPr/>
        </p:nvSpPr>
        <p:spPr>
          <a:xfrm>
            <a:off x="8425440" y="180000"/>
            <a:ext cx="1457280" cy="1397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anchor="t">
            <a:noAutofit/>
          </a:bodyPr>
          <a:lstStyle/>
          <a:p>
            <a:pPr>
              <a:lnSpc>
                <a:spcPct val="90000"/>
              </a:lnSpc>
              <a:spcBef>
                <a:spcPts val="1001"/>
              </a:spcBef>
              <a:buNone/>
            </a:pPr>
            <a:r>
              <a:rPr lang="cy-GB" sz="4800" b="1" strike="noStrike" spc="-1">
                <a:solidFill>
                  <a:srgbClr val="000000"/>
                </a:solidFill>
                <a:latin typeface="Cavolini"/>
              </a:rPr>
              <a:t>u</a:t>
            </a:r>
            <a:endParaRPr lang="cy-GB" sz="4800" b="0" strike="noStrike" spc="-1">
              <a:latin typeface="Arial"/>
            </a:endParaRPr>
          </a:p>
        </p:txBody>
      </p:sp>
      <p:sp>
        <p:nvSpPr>
          <p:cNvPr id="919" name="Content Placeholder 2"/>
          <p:cNvSpPr/>
          <p:nvPr/>
        </p:nvSpPr>
        <p:spPr>
          <a:xfrm>
            <a:off x="9239040" y="165240"/>
            <a:ext cx="1457280" cy="1397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anchor="t">
            <a:noAutofit/>
          </a:bodyPr>
          <a:lstStyle/>
          <a:p>
            <a:pPr>
              <a:lnSpc>
                <a:spcPct val="90000"/>
              </a:lnSpc>
              <a:spcBef>
                <a:spcPts val="1001"/>
              </a:spcBef>
              <a:buNone/>
            </a:pPr>
            <a:r>
              <a:rPr lang="cy-GB" sz="4800" b="1" strike="noStrike" spc="-1">
                <a:solidFill>
                  <a:srgbClr val="000000"/>
                </a:solidFill>
                <a:latin typeface="Cavolini"/>
              </a:rPr>
              <a:t>w</a:t>
            </a:r>
            <a:endParaRPr lang="cy-GB" sz="4800" b="0" strike="noStrike" spc="-1">
              <a:latin typeface="Arial"/>
            </a:endParaRPr>
          </a:p>
        </p:txBody>
      </p:sp>
      <p:sp>
        <p:nvSpPr>
          <p:cNvPr id="920" name="Content Placeholder 2"/>
          <p:cNvSpPr/>
          <p:nvPr/>
        </p:nvSpPr>
        <p:spPr>
          <a:xfrm>
            <a:off x="6133680" y="180000"/>
            <a:ext cx="1457280" cy="1397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anchor="t">
            <a:noAutofit/>
          </a:bodyPr>
          <a:lstStyle/>
          <a:p>
            <a:pPr>
              <a:lnSpc>
                <a:spcPct val="90000"/>
              </a:lnSpc>
              <a:spcBef>
                <a:spcPts val="1001"/>
              </a:spcBef>
              <a:buNone/>
            </a:pPr>
            <a:r>
              <a:rPr lang="cy-GB" sz="4800" b="1" strike="noStrike" spc="-1">
                <a:solidFill>
                  <a:srgbClr val="000000"/>
                </a:solidFill>
                <a:latin typeface="Cavolini"/>
              </a:rPr>
              <a:t>e</a:t>
            </a:r>
            <a:endParaRPr lang="cy-GB" sz="4800" b="0" strike="noStrike" spc="-1">
              <a:latin typeface="Arial"/>
            </a:endParaRPr>
          </a:p>
        </p:txBody>
      </p:sp>
      <p:sp>
        <p:nvSpPr>
          <p:cNvPr id="921" name="Content Placeholder 2"/>
          <p:cNvSpPr/>
          <p:nvPr/>
        </p:nvSpPr>
        <p:spPr>
          <a:xfrm>
            <a:off x="10199880" y="180000"/>
            <a:ext cx="1457280" cy="1397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anchor="t">
            <a:noAutofit/>
          </a:bodyPr>
          <a:lstStyle/>
          <a:p>
            <a:pPr>
              <a:lnSpc>
                <a:spcPct val="90000"/>
              </a:lnSpc>
              <a:spcBef>
                <a:spcPts val="1001"/>
              </a:spcBef>
              <a:buNone/>
            </a:pPr>
            <a:r>
              <a:rPr lang="cy-GB" sz="4800" b="1" strike="noStrike" spc="-1">
                <a:solidFill>
                  <a:srgbClr val="000000"/>
                </a:solidFill>
                <a:latin typeface="Cavolini"/>
              </a:rPr>
              <a:t>y</a:t>
            </a:r>
            <a:endParaRPr lang="cy-GB" sz="4800" b="0" strike="noStrike" spc="-1">
              <a:latin typeface="Arial"/>
            </a:endParaRPr>
          </a:p>
        </p:txBody>
      </p:sp>
      <p:sp>
        <p:nvSpPr>
          <p:cNvPr id="922" name="PlaceHolder 1"/>
          <p:cNvSpPr>
            <a:spLocks noGrp="1"/>
          </p:cNvSpPr>
          <p:nvPr>
            <p:ph type="title"/>
          </p:nvPr>
        </p:nvSpPr>
        <p:spPr>
          <a:xfrm>
            <a:off x="627120" y="475200"/>
            <a:ext cx="6512040" cy="114264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>
              <a:lnSpc>
                <a:spcPct val="90000"/>
              </a:lnSpc>
              <a:buNone/>
            </a:pPr>
            <a:r>
              <a:rPr lang="en-US" sz="4400" b="1" strike="noStrike" spc="-1">
                <a:solidFill>
                  <a:srgbClr val="000000"/>
                </a:solidFill>
                <a:latin typeface="Ink Free"/>
              </a:rPr>
              <a:t>Llafariaid </a:t>
            </a:r>
            <a:br>
              <a:rPr sz="4400"/>
            </a:br>
            <a:r>
              <a:rPr lang="en-US" sz="4400" b="1" strike="noStrike" spc="-1">
                <a:solidFill>
                  <a:srgbClr val="000000"/>
                </a:solidFill>
                <a:latin typeface="Ink Free"/>
              </a:rPr>
              <a:t>Vowels</a:t>
            </a:r>
            <a:endParaRPr lang="en-US" sz="44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923" name="Speech Bubble: Rectangle with Corners Rounded 4"/>
          <p:cNvSpPr/>
          <p:nvPr/>
        </p:nvSpPr>
        <p:spPr>
          <a:xfrm>
            <a:off x="1449720" y="2191680"/>
            <a:ext cx="3950280" cy="3496320"/>
          </a:xfrm>
          <a:prstGeom prst="wedgeRoundRectCallout">
            <a:avLst>
              <a:gd name="adj1" fmla="val -54009"/>
              <a:gd name="adj2" fmla="val -32560"/>
              <a:gd name="adj3" fmla="val 16667"/>
            </a:avLst>
          </a:prstGeom>
          <a:solidFill>
            <a:srgbClr val="FFE699"/>
          </a:solidFill>
          <a:ln w="12600">
            <a:solidFill>
              <a:srgbClr val="325490"/>
            </a:solidFill>
            <a:miter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buNone/>
            </a:pPr>
            <a:r>
              <a:rPr lang="cy-GB" sz="2400" b="1" strike="noStrike" spc="-1">
                <a:solidFill>
                  <a:srgbClr val="FFFFFF"/>
                </a:solidFill>
                <a:latin typeface="Cavolini"/>
              </a:rPr>
              <a:t>A, I, O </a:t>
            </a:r>
            <a:r>
              <a:rPr lang="cy-GB" sz="2400" b="0" strike="noStrike" spc="-1">
                <a:solidFill>
                  <a:srgbClr val="FFFFFF"/>
                </a:solidFill>
                <a:latin typeface="Cavolini"/>
              </a:rPr>
              <a:t>and</a:t>
            </a:r>
            <a:r>
              <a:rPr lang="cy-GB" sz="2400" b="1" strike="noStrike" spc="-1">
                <a:solidFill>
                  <a:srgbClr val="FFFFFF"/>
                </a:solidFill>
                <a:latin typeface="Cavolini"/>
              </a:rPr>
              <a:t> Y</a:t>
            </a:r>
            <a:r>
              <a:rPr lang="cy-GB" sz="2400" b="0" strike="noStrike" spc="-1">
                <a:solidFill>
                  <a:srgbClr val="FFFFFF"/>
                </a:solidFill>
                <a:latin typeface="Cavolini"/>
              </a:rPr>
              <a:t> </a:t>
            </a:r>
            <a:endParaRPr lang="cy-GB" sz="2400" b="0" strike="noStrike" spc="-1">
              <a:latin typeface="Arial"/>
            </a:endParaRPr>
          </a:p>
          <a:p>
            <a:pPr algn="ctr">
              <a:buNone/>
            </a:pPr>
            <a:r>
              <a:rPr lang="cy-GB" sz="2400" b="0" strike="noStrike" spc="-1">
                <a:solidFill>
                  <a:srgbClr val="FFFFFF"/>
                </a:solidFill>
                <a:latin typeface="Cavolini"/>
              </a:rPr>
              <a:t>are also useful words!</a:t>
            </a:r>
            <a:endParaRPr lang="cy-GB" sz="2400" b="0" strike="noStrike" spc="-1">
              <a:latin typeface="Arial"/>
            </a:endParaRPr>
          </a:p>
          <a:p>
            <a:pPr algn="ctr">
              <a:buNone/>
            </a:pPr>
            <a:endParaRPr lang="cy-GB" sz="2400" b="0" strike="noStrike" spc="-1">
              <a:latin typeface="Arial"/>
            </a:endParaRPr>
          </a:p>
          <a:p>
            <a:pPr algn="ctr">
              <a:buNone/>
            </a:pPr>
            <a:r>
              <a:rPr lang="cy-GB" sz="2400" b="0" strike="noStrike" spc="-1">
                <a:solidFill>
                  <a:srgbClr val="FFFFFF"/>
                </a:solidFill>
                <a:latin typeface="Cavolini"/>
              </a:rPr>
              <a:t>a = ‘and’</a:t>
            </a:r>
            <a:endParaRPr lang="cy-GB" sz="2400" b="0" strike="noStrike" spc="-1">
              <a:latin typeface="Arial"/>
            </a:endParaRPr>
          </a:p>
          <a:p>
            <a:pPr algn="ctr">
              <a:buNone/>
            </a:pPr>
            <a:r>
              <a:rPr lang="cy-GB" sz="2400" b="0" strike="noStrike" spc="-1">
                <a:solidFill>
                  <a:srgbClr val="FFFFFF"/>
                </a:solidFill>
                <a:latin typeface="Cavolini"/>
              </a:rPr>
              <a:t>i =  ‘to’ </a:t>
            </a:r>
            <a:endParaRPr lang="cy-GB" sz="2400" b="0" strike="noStrike" spc="-1">
              <a:latin typeface="Arial"/>
            </a:endParaRPr>
          </a:p>
          <a:p>
            <a:pPr algn="ctr">
              <a:buNone/>
            </a:pPr>
            <a:r>
              <a:rPr lang="cy-GB" sz="2400" b="0" strike="noStrike" spc="-1">
                <a:solidFill>
                  <a:srgbClr val="FFFFFF"/>
                </a:solidFill>
                <a:latin typeface="Cavolini"/>
              </a:rPr>
              <a:t>o = ‘from’, </a:t>
            </a:r>
            <a:endParaRPr lang="cy-GB" sz="2400" b="0" strike="noStrike" spc="-1">
              <a:latin typeface="Arial"/>
            </a:endParaRPr>
          </a:p>
          <a:p>
            <a:pPr algn="ctr">
              <a:buNone/>
            </a:pPr>
            <a:r>
              <a:rPr lang="cy-GB" sz="2400" b="0" strike="noStrike" spc="-1">
                <a:solidFill>
                  <a:srgbClr val="FFFFFF"/>
                </a:solidFill>
                <a:latin typeface="Cavolini"/>
              </a:rPr>
              <a:t>y = ‘the’).  </a:t>
            </a:r>
            <a:endParaRPr lang="cy-GB" sz="2400" b="0" strike="noStrike" spc="-1">
              <a:latin typeface="Arial"/>
            </a:endParaRPr>
          </a:p>
        </p:txBody>
      </p:sp>
      <p:sp>
        <p:nvSpPr>
          <p:cNvPr id="924" name="Speech Bubble: Rectangle with Corners Rounded 4"/>
          <p:cNvSpPr/>
          <p:nvPr/>
        </p:nvSpPr>
        <p:spPr>
          <a:xfrm>
            <a:off x="3985560" y="981000"/>
            <a:ext cx="7995960" cy="1142640"/>
          </a:xfrm>
          <a:prstGeom prst="wedgeRoundRectCallout">
            <a:avLst>
              <a:gd name="adj1" fmla="val -97648"/>
              <a:gd name="adj2" fmla="val -17814"/>
              <a:gd name="adj3" fmla="val 16667"/>
            </a:avLst>
          </a:prstGeom>
          <a:solidFill>
            <a:srgbClr val="FFE699"/>
          </a:solidFill>
          <a:ln w="12600">
            <a:solidFill>
              <a:srgbClr val="325490"/>
            </a:solidFill>
            <a:miter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buNone/>
            </a:pPr>
            <a:r>
              <a:rPr lang="cy-GB" sz="1800" b="0" strike="noStrike" spc="-1">
                <a:solidFill>
                  <a:srgbClr val="FFFFFF"/>
                </a:solidFill>
                <a:latin typeface="Cavolini"/>
              </a:rPr>
              <a:t>Gwyliwch y fideo – mae’n hollbwysig cael ynganiad yn gywir!</a:t>
            </a:r>
            <a:endParaRPr lang="cy-GB" sz="1800" b="0" strike="noStrike" spc="-1">
              <a:latin typeface="Arial"/>
            </a:endParaRPr>
          </a:p>
          <a:p>
            <a:pPr algn="ctr">
              <a:buNone/>
            </a:pPr>
            <a:r>
              <a:rPr lang="cy-GB" sz="1800" b="0" strike="noStrike" spc="-1">
                <a:solidFill>
                  <a:srgbClr val="FFFFFF"/>
                </a:solidFill>
                <a:latin typeface="Cavolini"/>
              </a:rPr>
              <a:t>Watch the video on YouTube – llafariaid -  and repeat – vowels are building blocks and so important to pronounce correctly.</a:t>
            </a:r>
            <a:endParaRPr lang="cy-GB" sz="1800" b="0" strike="noStrike" spc="-1">
              <a:latin typeface="Arial"/>
            </a:endParaRPr>
          </a:p>
        </p:txBody>
      </p:sp>
      <p:pic>
        <p:nvPicPr>
          <p:cNvPr id="925" name="Picture 12"/>
          <p:cNvPicPr/>
          <p:nvPr/>
        </p:nvPicPr>
        <p:blipFill>
          <a:blip r:embed="rId3"/>
          <a:stretch/>
        </p:blipFill>
        <p:spPr>
          <a:xfrm>
            <a:off x="5484960" y="2477520"/>
            <a:ext cx="5765400" cy="351756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82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664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0" dur="664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1" dur="332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164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 fill="hold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16"/>
                                        </p:tgtEl>
                                      </p:cBhvr>
                                    </p:animScale>
                                    <p:animScale>
                                      <p:cBhvr>
                                        <p:cTn id="14" dur="166" fill="hold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16"/>
                                        </p:tgtEl>
                                      </p:cBhvr>
                                    </p:animScale>
                                    <p:animScale>
                                      <p:cBhvr>
                                        <p:cTn id="15" dur="26" fill="hold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16"/>
                                        </p:tgtEl>
                                      </p:cBhvr>
                                    </p:animScale>
                                    <p:animScale>
                                      <p:cBhvr>
                                        <p:cTn id="16" dur="166" fill="hold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16"/>
                                        </p:tgtEl>
                                      </p:cBhvr>
                                    </p:animScale>
                                    <p:animScale>
                                      <p:cBhvr>
                                        <p:cTn id="17" dur="26" fill="hold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16"/>
                                        </p:tgtEl>
                                      </p:cBhvr>
                                    </p:animScale>
                                    <p:animScale>
                                      <p:cBhvr>
                                        <p:cTn id="18" dur="166" fill="hold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16"/>
                                        </p:tgtEl>
                                      </p:cBhvr>
                                    </p:animScale>
                                    <p:animScale>
                                      <p:cBhvr>
                                        <p:cTn id="19" dur="26" fill="hold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16"/>
                                        </p:tgtEl>
                                      </p:cBhvr>
                                    </p:animScale>
                                    <p:animScale>
                                      <p:cBhvr>
                                        <p:cTn id="20" dur="166" fill="hold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16"/>
                                        </p:tgtEl>
                                      </p:cBhvr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6" presetClass="entr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25" dur="182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664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664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8" dur="332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164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 fill="hold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20"/>
                                        </p:tgtEl>
                                      </p:cBhvr>
                                    </p:animScale>
                                    <p:animScale>
                                      <p:cBhvr>
                                        <p:cTn id="31" dur="166" fill="hold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20"/>
                                        </p:tgtEl>
                                      </p:cBhvr>
                                    </p:animScale>
                                    <p:animScale>
                                      <p:cBhvr>
                                        <p:cTn id="32" dur="26" fill="hold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20"/>
                                        </p:tgtEl>
                                      </p:cBhvr>
                                    </p:animScale>
                                    <p:animScale>
                                      <p:cBhvr>
                                        <p:cTn id="33" dur="166" fill="hold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20"/>
                                        </p:tgtEl>
                                      </p:cBhvr>
                                    </p:animScale>
                                    <p:animScale>
                                      <p:cBhvr>
                                        <p:cTn id="34" dur="26" fill="hold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20"/>
                                        </p:tgtEl>
                                      </p:cBhvr>
                                    </p:animScale>
                                    <p:animScale>
                                      <p:cBhvr>
                                        <p:cTn id="35" dur="166" fill="hold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20"/>
                                        </p:tgtEl>
                                      </p:cBhvr>
                                    </p:animScale>
                                    <p:animScale>
                                      <p:cBhvr>
                                        <p:cTn id="36" dur="26" fill="hold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20"/>
                                        </p:tgtEl>
                                      </p:cBhvr>
                                    </p:animScale>
                                    <p:animScale>
                                      <p:cBhvr>
                                        <p:cTn id="37" dur="166" fill="hold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20"/>
                                        </p:tgtEl>
                                      </p:cBhvr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26" presetClass="entr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42" dur="182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43" dur="664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44" dur="664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45" dur="332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46" dur="164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 fill="hold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15"/>
                                        </p:tgtEl>
                                      </p:cBhvr>
                                    </p:animScale>
                                    <p:animScale>
                                      <p:cBhvr>
                                        <p:cTn id="48" dur="166" fill="hold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15"/>
                                        </p:tgtEl>
                                      </p:cBhvr>
                                    </p:animScale>
                                    <p:animScale>
                                      <p:cBhvr>
                                        <p:cTn id="49" dur="26" fill="hold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15"/>
                                        </p:tgtEl>
                                      </p:cBhvr>
                                    </p:animScale>
                                    <p:animScale>
                                      <p:cBhvr>
                                        <p:cTn id="50" dur="166" fill="hold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15"/>
                                        </p:tgtEl>
                                      </p:cBhvr>
                                    </p:animScale>
                                    <p:animScale>
                                      <p:cBhvr>
                                        <p:cTn id="51" dur="26" fill="hold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15"/>
                                        </p:tgtEl>
                                      </p:cBhvr>
                                    </p:animScale>
                                    <p:animScale>
                                      <p:cBhvr>
                                        <p:cTn id="52" dur="166" fill="hold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15"/>
                                        </p:tgtEl>
                                      </p:cBhvr>
                                    </p:animScale>
                                    <p:animScale>
                                      <p:cBhvr>
                                        <p:cTn id="53" dur="26" fill="hold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15"/>
                                        </p:tgtEl>
                                      </p:cBhvr>
                                    </p:animScale>
                                    <p:animScale>
                                      <p:cBhvr>
                                        <p:cTn id="54" dur="166" fill="hold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15"/>
                                        </p:tgtEl>
                                      </p:cBhvr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6000"/>
                            </p:stCondLst>
                            <p:childTnLst>
                              <p:par>
                                <p:cTn id="56" presetID="26" presetClass="entr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59" dur="182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60" dur="664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61" dur="664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62" dur="332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63" dur="164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 fill="hold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17"/>
                                        </p:tgtEl>
                                      </p:cBhvr>
                                    </p:animScale>
                                    <p:animScale>
                                      <p:cBhvr>
                                        <p:cTn id="65" dur="166" fill="hold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17"/>
                                        </p:tgtEl>
                                      </p:cBhvr>
                                    </p:animScale>
                                    <p:animScale>
                                      <p:cBhvr>
                                        <p:cTn id="66" dur="26" fill="hold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17"/>
                                        </p:tgtEl>
                                      </p:cBhvr>
                                    </p:animScale>
                                    <p:animScale>
                                      <p:cBhvr>
                                        <p:cTn id="67" dur="166" fill="hold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17"/>
                                        </p:tgtEl>
                                      </p:cBhvr>
                                    </p:animScale>
                                    <p:animScale>
                                      <p:cBhvr>
                                        <p:cTn id="68" dur="26" fill="hold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17"/>
                                        </p:tgtEl>
                                      </p:cBhvr>
                                    </p:animScale>
                                    <p:animScale>
                                      <p:cBhvr>
                                        <p:cTn id="69" dur="166" fill="hold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17"/>
                                        </p:tgtEl>
                                      </p:cBhvr>
                                    </p:animScale>
                                    <p:animScale>
                                      <p:cBhvr>
                                        <p:cTn id="70" dur="26" fill="hold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17"/>
                                        </p:tgtEl>
                                      </p:cBhvr>
                                    </p:animScale>
                                    <p:animScale>
                                      <p:cBhvr>
                                        <p:cTn id="71" dur="166" fill="hold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17"/>
                                        </p:tgtEl>
                                      </p:cBhvr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8000"/>
                            </p:stCondLst>
                            <p:childTnLst>
                              <p:par>
                                <p:cTn id="73" presetID="26" presetClass="entr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76" dur="182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77" dur="664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78" dur="664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79" dur="332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0" dur="164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 fill="hold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18"/>
                                        </p:tgtEl>
                                      </p:cBhvr>
                                    </p:animScale>
                                    <p:animScale>
                                      <p:cBhvr>
                                        <p:cTn id="82" dur="166" fill="hold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18"/>
                                        </p:tgtEl>
                                      </p:cBhvr>
                                    </p:animScale>
                                    <p:animScale>
                                      <p:cBhvr>
                                        <p:cTn id="83" dur="26" fill="hold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18"/>
                                        </p:tgtEl>
                                      </p:cBhvr>
                                    </p:animScale>
                                    <p:animScale>
                                      <p:cBhvr>
                                        <p:cTn id="84" dur="166" fill="hold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18"/>
                                        </p:tgtEl>
                                      </p:cBhvr>
                                    </p:animScale>
                                    <p:animScale>
                                      <p:cBhvr>
                                        <p:cTn id="85" dur="26" fill="hold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18"/>
                                        </p:tgtEl>
                                      </p:cBhvr>
                                    </p:animScale>
                                    <p:animScale>
                                      <p:cBhvr>
                                        <p:cTn id="86" dur="166" fill="hold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18"/>
                                        </p:tgtEl>
                                      </p:cBhvr>
                                    </p:animScale>
                                    <p:animScale>
                                      <p:cBhvr>
                                        <p:cTn id="87" dur="26" fill="hold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18"/>
                                        </p:tgtEl>
                                      </p:cBhvr>
                                    </p:animScale>
                                    <p:animScale>
                                      <p:cBhvr>
                                        <p:cTn id="88" dur="166" fill="hold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18"/>
                                        </p:tgtEl>
                                      </p:cBhvr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10000"/>
                            </p:stCondLst>
                            <p:childTnLst>
                              <p:par>
                                <p:cTn id="90" presetID="26" presetClass="entr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9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93" dur="182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4" dur="664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5" dur="664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6" dur="332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7" dur="164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" dur="26" fill="hold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19"/>
                                        </p:tgtEl>
                                      </p:cBhvr>
                                    </p:animScale>
                                    <p:animScale>
                                      <p:cBhvr>
                                        <p:cTn id="99" dur="166" fill="hold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19"/>
                                        </p:tgtEl>
                                      </p:cBhvr>
                                    </p:animScale>
                                    <p:animScale>
                                      <p:cBhvr>
                                        <p:cTn id="100" dur="26" fill="hold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19"/>
                                        </p:tgtEl>
                                      </p:cBhvr>
                                    </p:animScale>
                                    <p:animScale>
                                      <p:cBhvr>
                                        <p:cTn id="101" dur="166" fill="hold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19"/>
                                        </p:tgtEl>
                                      </p:cBhvr>
                                    </p:animScale>
                                    <p:animScale>
                                      <p:cBhvr>
                                        <p:cTn id="102" dur="26" fill="hold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19"/>
                                        </p:tgtEl>
                                      </p:cBhvr>
                                    </p:animScale>
                                    <p:animScale>
                                      <p:cBhvr>
                                        <p:cTn id="103" dur="166" fill="hold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19"/>
                                        </p:tgtEl>
                                      </p:cBhvr>
                                    </p:animScale>
                                    <p:animScale>
                                      <p:cBhvr>
                                        <p:cTn id="104" dur="26" fill="hold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19"/>
                                        </p:tgtEl>
                                      </p:cBhvr>
                                    </p:animScale>
                                    <p:animScale>
                                      <p:cBhvr>
                                        <p:cTn id="105" dur="166" fill="hold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19"/>
                                        </p:tgtEl>
                                      </p:cBhvr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12000"/>
                            </p:stCondLst>
                            <p:childTnLst>
                              <p:par>
                                <p:cTn id="107" presetID="26" presetClass="entr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110" dur="182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11" dur="664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12" dur="664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13" dur="332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14" dur="164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" dur="26" fill="hold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21"/>
                                        </p:tgtEl>
                                      </p:cBhvr>
                                    </p:animScale>
                                    <p:animScale>
                                      <p:cBhvr>
                                        <p:cTn id="116" dur="166" fill="hold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21"/>
                                        </p:tgtEl>
                                      </p:cBhvr>
                                    </p:animScale>
                                    <p:animScale>
                                      <p:cBhvr>
                                        <p:cTn id="117" dur="26" fill="hold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21"/>
                                        </p:tgtEl>
                                      </p:cBhvr>
                                    </p:animScale>
                                    <p:animScale>
                                      <p:cBhvr>
                                        <p:cTn id="118" dur="166" fill="hold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21"/>
                                        </p:tgtEl>
                                      </p:cBhvr>
                                    </p:animScale>
                                    <p:animScale>
                                      <p:cBhvr>
                                        <p:cTn id="119" dur="26" fill="hold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21"/>
                                        </p:tgtEl>
                                      </p:cBhvr>
                                    </p:animScale>
                                    <p:animScale>
                                      <p:cBhvr>
                                        <p:cTn id="120" dur="166" fill="hold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21"/>
                                        </p:tgtEl>
                                      </p:cBhvr>
                                    </p:animScale>
                                    <p:animScale>
                                      <p:cBhvr>
                                        <p:cTn id="121" dur="26" fill="hold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21"/>
                                        </p:tgtEl>
                                      </p:cBhvr>
                                    </p:animScale>
                                    <p:animScale>
                                      <p:cBhvr>
                                        <p:cTn id="122" dur="166" fill="hold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21"/>
                                        </p:tgtEl>
                                      </p:cBhvr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6" name="PlaceHolder 1"/>
          <p:cNvSpPr>
            <a:spLocks noGrp="1"/>
          </p:cNvSpPr>
          <p:nvPr>
            <p:ph type="title"/>
          </p:nvPr>
        </p:nvSpPr>
        <p:spPr>
          <a:xfrm>
            <a:off x="504000" y="621000"/>
            <a:ext cx="10515240" cy="45543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r>
              <a:rPr lang="en-US" sz="1800" b="0" strike="noStrike" spc="-1">
                <a:solidFill>
                  <a:srgbClr val="000000"/>
                </a:solidFill>
                <a:latin typeface="Calibri"/>
              </a:rPr>
              <a:t>Beth </a:t>
            </a:r>
            <a:r>
              <a:rPr lang="en-US" sz="1800" b="0" strike="noStrike" spc="-1" err="1">
                <a:solidFill>
                  <a:srgbClr val="000000"/>
                </a:solidFill>
                <a:latin typeface="Calibri"/>
              </a:rPr>
              <a:t>ydych</a:t>
            </a:r>
            <a:r>
              <a:rPr lang="en-US" sz="1800" b="0" strike="noStrike" spc="-1">
                <a:solidFill>
                  <a:srgbClr val="000000"/>
                </a:solidFill>
                <a:latin typeface="Calibri"/>
              </a:rPr>
              <a:t> chi </a:t>
            </a:r>
            <a:r>
              <a:rPr lang="en-US" sz="1800" b="0" strike="noStrike" spc="-1" err="1">
                <a:solidFill>
                  <a:srgbClr val="000000"/>
                </a:solidFill>
                <a:latin typeface="Calibri"/>
              </a:rPr>
              <a:t>wedi</a:t>
            </a:r>
            <a:r>
              <a:rPr lang="en-US" sz="1800" b="0" strike="noStrike" spc="-1">
                <a:solidFill>
                  <a:srgbClr val="000000"/>
                </a:solidFill>
                <a:latin typeface="Calibri"/>
              </a:rPr>
              <a:t> </a:t>
            </a:r>
            <a:r>
              <a:rPr lang="en-US" sz="1800" b="0" strike="noStrike" spc="-1" err="1">
                <a:solidFill>
                  <a:srgbClr val="000000"/>
                </a:solidFill>
                <a:latin typeface="Calibri"/>
              </a:rPr>
              <a:t>ei</a:t>
            </a:r>
            <a:r>
              <a:rPr lang="en-US" sz="1800" b="0" strike="noStrike" spc="-1">
                <a:solidFill>
                  <a:srgbClr val="000000"/>
                </a:solidFill>
                <a:latin typeface="Calibri"/>
              </a:rPr>
              <a:t> </a:t>
            </a:r>
            <a:r>
              <a:rPr lang="en-US" sz="1800" b="0" strike="noStrike" spc="-1" err="1">
                <a:solidFill>
                  <a:srgbClr val="000000"/>
                </a:solidFill>
                <a:latin typeface="Calibri"/>
              </a:rPr>
              <a:t>ddysgu</a:t>
            </a:r>
            <a:r>
              <a:rPr lang="en-US" sz="1800" b="0" strike="noStrike" spc="-1">
                <a:solidFill>
                  <a:srgbClr val="000000"/>
                </a:solidFill>
                <a:latin typeface="Calibri"/>
              </a:rPr>
              <a:t> </a:t>
            </a:r>
            <a:r>
              <a:rPr lang="en-US" sz="1800" b="0" strike="noStrike" spc="-1" err="1">
                <a:solidFill>
                  <a:srgbClr val="000000"/>
                </a:solidFill>
                <a:latin typeface="Calibri"/>
              </a:rPr>
              <a:t>wrth</a:t>
            </a:r>
            <a:r>
              <a:rPr lang="en-US" sz="1800" b="0" strike="noStrike" spc="-1">
                <a:solidFill>
                  <a:srgbClr val="000000"/>
                </a:solidFill>
                <a:latin typeface="Calibri"/>
              </a:rPr>
              <a:t> </a:t>
            </a:r>
            <a:r>
              <a:rPr lang="en-US" sz="1800" b="0" strike="noStrike" spc="-1" err="1">
                <a:solidFill>
                  <a:srgbClr val="000000"/>
                </a:solidFill>
                <a:latin typeface="Calibri"/>
              </a:rPr>
              <a:t>wylio</a:t>
            </a:r>
            <a:r>
              <a:rPr lang="en-US" sz="1800" b="0" strike="noStrike" spc="-1">
                <a:solidFill>
                  <a:srgbClr val="000000"/>
                </a:solidFill>
                <a:latin typeface="Calibri"/>
              </a:rPr>
              <a:t> a </a:t>
            </a:r>
            <a:r>
              <a:rPr lang="en-US" sz="1800" b="0" strike="noStrike" spc="-1" err="1">
                <a:solidFill>
                  <a:srgbClr val="000000"/>
                </a:solidFill>
                <a:latin typeface="Calibri"/>
              </a:rPr>
              <a:t>gwrando</a:t>
            </a:r>
            <a:r>
              <a:rPr lang="en-US" sz="1800" b="0" strike="noStrike" spc="-1">
                <a:solidFill>
                  <a:srgbClr val="000000"/>
                </a:solidFill>
                <a:latin typeface="Calibri"/>
              </a:rPr>
              <a:t> </a:t>
            </a:r>
            <a:r>
              <a:rPr lang="en-US" sz="1800" b="0" strike="noStrike" spc="-1" err="1">
                <a:solidFill>
                  <a:srgbClr val="000000"/>
                </a:solidFill>
                <a:latin typeface="Calibri"/>
              </a:rPr>
              <a:t>ar</a:t>
            </a:r>
            <a:r>
              <a:rPr lang="en-US" sz="1800" b="0" strike="noStrike" spc="-1">
                <a:solidFill>
                  <a:srgbClr val="000000"/>
                </a:solidFill>
                <a:latin typeface="Calibri"/>
              </a:rPr>
              <a:t> y </a:t>
            </a:r>
            <a:r>
              <a:rPr lang="en-US" sz="1800" b="0" strike="noStrike" spc="-1" err="1">
                <a:solidFill>
                  <a:srgbClr val="000000"/>
                </a:solidFill>
                <a:latin typeface="Calibri"/>
              </a:rPr>
              <a:t>fideo</a:t>
            </a:r>
            <a:r>
              <a:rPr lang="en-US" sz="1800" b="0" strike="noStrike" spc="-1">
                <a:solidFill>
                  <a:srgbClr val="000000"/>
                </a:solidFill>
                <a:latin typeface="Calibri"/>
              </a:rPr>
              <a:t> </a:t>
            </a:r>
            <a:r>
              <a:rPr lang="en-US" sz="1800" b="0" strike="noStrike" spc="-1" err="1">
                <a:solidFill>
                  <a:srgbClr val="000000"/>
                </a:solidFill>
                <a:latin typeface="Calibri"/>
              </a:rPr>
              <a:t>llafariaid</a:t>
            </a:r>
            <a:r>
              <a:rPr lang="en-US" sz="1800" b="0" strike="noStrike" spc="-1">
                <a:solidFill>
                  <a:srgbClr val="000000"/>
                </a:solidFill>
                <a:latin typeface="Calibri"/>
              </a:rPr>
              <a:t> </a:t>
            </a:r>
            <a:r>
              <a:rPr lang="en-US" sz="1800" b="0" strike="noStrike" spc="-1" err="1">
                <a:solidFill>
                  <a:srgbClr val="000000"/>
                </a:solidFill>
                <a:latin typeface="Calibri"/>
              </a:rPr>
              <a:t>ar</a:t>
            </a:r>
            <a:r>
              <a:rPr lang="en-US" sz="1800" b="0" strike="noStrike" spc="-1">
                <a:solidFill>
                  <a:srgbClr val="000000"/>
                </a:solidFill>
                <a:latin typeface="Calibri"/>
              </a:rPr>
              <a:t> YouTube?</a:t>
            </a:r>
            <a:r>
              <a:rPr lang="en-US" sz="1800" spc="-1">
                <a:solidFill>
                  <a:srgbClr val="000000"/>
                </a:solidFill>
                <a:latin typeface="Calibri"/>
              </a:rPr>
              <a:t> (Hwb- Cariad</a:t>
            </a:r>
            <a:r>
              <a:rPr lang="en-US" sz="1800" b="0" strike="noStrike" spc="-1">
                <a:solidFill>
                  <a:srgbClr val="000000"/>
                </a:solidFill>
                <a:latin typeface="Calibri"/>
              </a:rPr>
              <a:t> </a:t>
            </a:r>
            <a:r>
              <a:rPr lang="en-US" sz="1800" spc="-1">
                <a:solidFill>
                  <a:srgbClr val="000000"/>
                </a:solidFill>
                <a:latin typeface="Calibri"/>
              </a:rPr>
              <a:t>@iaith 2011:Llafariaid) /</a:t>
            </a:r>
            <a:r>
              <a:rPr lang="en-US" sz="1800" b="0" i="1" strike="noStrike" spc="-1">
                <a:solidFill>
                  <a:srgbClr val="000000"/>
                </a:solidFill>
                <a:latin typeface="Calibri"/>
              </a:rPr>
              <a:t>What have you learnt by listening to the video about vowels on YouTube</a:t>
            </a:r>
            <a:r>
              <a:rPr lang="en-US" sz="1800" i="1" spc="-1">
                <a:solidFill>
                  <a:srgbClr val="000000"/>
                </a:solidFill>
                <a:latin typeface="Calibri"/>
              </a:rPr>
              <a:t> (note on a Post-it)?</a:t>
            </a:r>
            <a:br>
              <a:rPr sz="1800"/>
            </a:br>
            <a:r>
              <a:rPr lang="en-US" sz="1800" b="0" strike="noStrike" spc="-1">
                <a:solidFill>
                  <a:srgbClr val="000000"/>
                </a:solidFill>
                <a:latin typeface="Calibri"/>
              </a:rPr>
              <a:t>1.</a:t>
            </a:r>
            <a:br>
              <a:rPr sz="1800"/>
            </a:br>
            <a:br>
              <a:rPr sz="1800"/>
            </a:br>
            <a:br>
              <a:rPr sz="1800"/>
            </a:br>
            <a:br>
              <a:rPr sz="1800"/>
            </a:br>
            <a:r>
              <a:rPr lang="en-US" sz="1800" b="0" strike="noStrike" spc="-1">
                <a:solidFill>
                  <a:srgbClr val="000000"/>
                </a:solidFill>
                <a:latin typeface="Calibri"/>
              </a:rPr>
              <a:t>2.</a:t>
            </a:r>
            <a:br>
              <a:rPr sz="1800"/>
            </a:br>
            <a:br>
              <a:rPr sz="1800"/>
            </a:br>
            <a:br>
              <a:rPr sz="1800"/>
            </a:br>
            <a:br>
              <a:rPr sz="1800"/>
            </a:br>
            <a:r>
              <a:rPr lang="en-US" sz="1800" b="0" strike="noStrike" spc="-1">
                <a:solidFill>
                  <a:srgbClr val="000000"/>
                </a:solidFill>
                <a:latin typeface="Calibri"/>
              </a:rPr>
              <a:t>3.</a:t>
            </a:r>
            <a:br>
              <a:rPr sz="1800"/>
            </a:br>
            <a:br>
              <a:rPr sz="1800"/>
            </a:br>
            <a:br>
              <a:rPr sz="1800"/>
            </a:br>
            <a:r>
              <a:rPr lang="en-US" sz="1800" b="0" strike="noStrike" spc="-1" err="1">
                <a:solidFill>
                  <a:srgbClr val="000000"/>
                </a:solidFill>
                <a:latin typeface="Calibri"/>
              </a:rPr>
              <a:t>Trafodwch</a:t>
            </a:r>
            <a:r>
              <a:rPr lang="en-US" sz="1800" b="0" strike="noStrike" spc="-1">
                <a:solidFill>
                  <a:srgbClr val="000000"/>
                </a:solidFill>
                <a:latin typeface="Calibri"/>
              </a:rPr>
              <a:t> </a:t>
            </a:r>
            <a:r>
              <a:rPr lang="en-US" sz="1800" b="0" strike="noStrike" spc="-1" err="1">
                <a:solidFill>
                  <a:srgbClr val="000000"/>
                </a:solidFill>
                <a:latin typeface="Calibri"/>
              </a:rPr>
              <a:t>gyda’ch</a:t>
            </a:r>
            <a:r>
              <a:rPr lang="en-US" sz="1800" b="0" strike="noStrike" spc="-1">
                <a:solidFill>
                  <a:srgbClr val="000000"/>
                </a:solidFill>
                <a:latin typeface="Calibri"/>
              </a:rPr>
              <a:t> partner. </a:t>
            </a:r>
            <a:r>
              <a:rPr lang="en-US" sz="1800" b="0" i="1" strike="noStrike" spc="-1">
                <a:solidFill>
                  <a:srgbClr val="000000"/>
                </a:solidFill>
                <a:latin typeface="Calibri"/>
              </a:rPr>
              <a:t>Discuss with your partner what you have learnt.</a:t>
            </a: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7" name="PlaceHolder 1"/>
          <p:cNvSpPr>
            <a:spLocks noGrp="1"/>
          </p:cNvSpPr>
          <p:nvPr>
            <p:ph type="title"/>
          </p:nvPr>
        </p:nvSpPr>
        <p:spPr>
          <a:xfrm>
            <a:off x="7814880" y="0"/>
            <a:ext cx="5040000" cy="25704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>
              <a:lnSpc>
                <a:spcPct val="90000"/>
              </a:lnSpc>
              <a:buNone/>
            </a:pPr>
            <a:r>
              <a:rPr lang="en-US" sz="4400" b="0" strike="noStrike" spc="-1">
                <a:solidFill>
                  <a:srgbClr val="000000"/>
                </a:solidFill>
                <a:latin typeface="Ink Free"/>
              </a:rPr>
              <a:t>Deuseiniaid – two vowels together</a:t>
            </a:r>
            <a:endParaRPr lang="en-US" sz="4400" b="0" strike="noStrike" spc="-1">
              <a:solidFill>
                <a:srgbClr val="000000"/>
              </a:solidFill>
              <a:latin typeface="Calibri"/>
            </a:endParaRPr>
          </a:p>
        </p:txBody>
      </p:sp>
      <p:graphicFrame>
        <p:nvGraphicFramePr>
          <p:cNvPr id="928" name="Content Placeholder 5"/>
          <p:cNvGraphicFramePr/>
          <p:nvPr/>
        </p:nvGraphicFramePr>
        <p:xfrm>
          <a:off x="287640" y="280800"/>
          <a:ext cx="7527600" cy="5572800"/>
        </p:xfrm>
        <a:graphic>
          <a:graphicData uri="http://schemas.openxmlformats.org/drawingml/2006/table">
            <a:tbl>
              <a:tblPr/>
              <a:tblGrid>
                <a:gridCol w="7459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263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8553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48680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ai  ae  au</a:t>
                      </a:r>
                      <a:endParaRPr lang="cy-GB" sz="18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6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Similar to English </a:t>
                      </a:r>
                      <a:r>
                        <a:rPr lang="cy-GB" sz="1600" b="0" i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eye</a:t>
                      </a:r>
                      <a:endParaRPr lang="cy-GB" sz="16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gw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ai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th, gw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ai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r, cad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ai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r, Ow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ai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n, llyg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ai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d, bl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ai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dd </a:t>
                      </a:r>
                      <a:endParaRPr lang="cy-GB" sz="18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ll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ae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th, penn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ae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th, chwar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ae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on, gwasan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ae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th, chw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ae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r, g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ae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af</a:t>
                      </a:r>
                      <a:endParaRPr lang="cy-GB" sz="18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au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, adnodd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au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, bloci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au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, esgidi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au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, dechr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au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, gol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au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, llyfr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au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.</a:t>
                      </a:r>
                      <a:endParaRPr lang="cy-GB" sz="18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49800">
                <a:tc>
                  <a:txBody>
                    <a:bodyPr/>
                    <a:lstStyle/>
                    <a:p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  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aw</a:t>
                      </a:r>
                      <a:endParaRPr lang="cy-GB" sz="18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6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Similar to English </a:t>
                      </a:r>
                      <a:r>
                        <a:rPr lang="cy-GB" sz="1600" b="0" i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ow</a:t>
                      </a:r>
                      <a:r>
                        <a:rPr lang="cy-GB" sz="16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 in </a:t>
                      </a:r>
                      <a:r>
                        <a:rPr lang="cy-GB" sz="1600" b="0" i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cow</a:t>
                      </a:r>
                      <a:endParaRPr lang="cy-GB" sz="16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aw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r, 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aw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yren, c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aw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s, c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aw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l, d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aw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n, ll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aw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n, rh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aw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, b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aw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d, M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aw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rth</a:t>
                      </a:r>
                      <a:endParaRPr lang="cy-GB" sz="18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28800">
                <a:tc>
                  <a:txBody>
                    <a:bodyPr/>
                    <a:lstStyle/>
                    <a:p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ei  eu  ey</a:t>
                      </a:r>
                      <a:endParaRPr lang="cy-GB" sz="18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6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Similar to English </a:t>
                      </a:r>
                      <a:r>
                        <a:rPr lang="cy-GB" sz="1600" b="0" i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say</a:t>
                      </a:r>
                      <a:endParaRPr lang="cy-GB" sz="16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buNone/>
                      </a:pP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ei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ch, gw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ei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thio, t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ei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thio, n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ei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dio, cyf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ei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riad, gw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ei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thgaredd, 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ei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liad,  dw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eu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d, gwn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eu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d, 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Eu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rwen, gol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eu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dy, Llangynd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ey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rn.</a:t>
                      </a:r>
                      <a:endParaRPr lang="cy-GB" sz="18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28800">
                <a:tc>
                  <a:txBody>
                    <a:bodyPr/>
                    <a:lstStyle/>
                    <a:p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oi  oe  ou </a:t>
                      </a:r>
                      <a:endParaRPr lang="cy-GB" sz="18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6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Similar to English </a:t>
                      </a:r>
                      <a:r>
                        <a:rPr lang="cy-GB" sz="1600" b="0" i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oy</a:t>
                      </a:r>
                      <a:r>
                        <a:rPr lang="cy-GB" sz="16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 in </a:t>
                      </a:r>
                      <a:r>
                        <a:rPr lang="cy-GB" sz="1600" b="0" i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boy</a:t>
                      </a:r>
                      <a:endParaRPr lang="cy-GB" sz="16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cl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oi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, tr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oi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, rh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oi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, </a:t>
                      </a:r>
                      <a:endParaRPr lang="cy-GB" sz="18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oe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d, 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oe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r, dd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oe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, c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oe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den, c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oe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s, cyffr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ou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s, cl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ou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.</a:t>
                      </a:r>
                      <a:endParaRPr lang="cy-GB" sz="18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49800">
                <a:tc>
                  <a:txBody>
                    <a:bodyPr/>
                    <a:lstStyle/>
                    <a:p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  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ow</a:t>
                      </a:r>
                      <a:endParaRPr lang="cy-GB" sz="18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6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Similar to English </a:t>
                      </a:r>
                      <a:r>
                        <a:rPr lang="cy-GB" sz="1600" b="0" i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ow</a:t>
                      </a:r>
                      <a:r>
                        <a:rPr lang="cy-GB" sz="16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 in </a:t>
                      </a:r>
                      <a:r>
                        <a:rPr lang="cy-GB" sz="1600" b="0" i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own</a:t>
                      </a:r>
                      <a:endParaRPr lang="cy-GB" sz="16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Ow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en, cl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ow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ch, tr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ow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ch, rh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ow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ch, tr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ow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sus, br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ow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n, p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ow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len,</a:t>
                      </a:r>
                      <a:endParaRPr lang="cy-GB" sz="18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928800">
                <a:tc>
                  <a:txBody>
                    <a:bodyPr/>
                    <a:lstStyle/>
                    <a:p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  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wy</a:t>
                      </a:r>
                      <a:endParaRPr lang="cy-GB" sz="18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6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This sound doesn’t occur in English</a:t>
                      </a:r>
                      <a:endParaRPr lang="cy-GB" sz="16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wy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ddfa, c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wy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n, h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wy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r, h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wy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l, h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wy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aden, d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wy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, ll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wy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, b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wy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d, b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wy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ta, rh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wy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dd, eg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wy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l, m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wy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dyn, ol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wy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n, ll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wy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nog, modr</a:t>
                      </a:r>
                      <a:r>
                        <a:rPr lang="cy-GB" sz="18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wy</a:t>
                      </a:r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.</a:t>
                      </a:r>
                      <a:endParaRPr lang="cy-GB" sz="18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pic>
        <p:nvPicPr>
          <p:cNvPr id="929" name="Picture 7"/>
          <p:cNvPicPr/>
          <p:nvPr/>
        </p:nvPicPr>
        <p:blipFill>
          <a:blip r:embed="rId2"/>
          <a:stretch/>
        </p:blipFill>
        <p:spPr>
          <a:xfrm>
            <a:off x="8150400" y="1294920"/>
            <a:ext cx="3784320" cy="4718160"/>
          </a:xfrm>
          <a:prstGeom prst="rect">
            <a:avLst/>
          </a:prstGeom>
          <a:ln w="0">
            <a:noFill/>
          </a:ln>
        </p:spPr>
      </p:pic>
      <p:pic>
        <p:nvPicPr>
          <p:cNvPr id="930" name="Picture 5"/>
          <p:cNvPicPr/>
          <p:nvPr/>
        </p:nvPicPr>
        <p:blipFill>
          <a:blip r:embed="rId3"/>
          <a:srcRect t="8347" b="12039"/>
          <a:stretch/>
        </p:blipFill>
        <p:spPr>
          <a:xfrm>
            <a:off x="-72000" y="5976000"/>
            <a:ext cx="12264120" cy="78336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" name="Title 1"/>
          <p:cNvSpPr/>
          <p:nvPr/>
        </p:nvSpPr>
        <p:spPr>
          <a:xfrm>
            <a:off x="0" y="-70560"/>
            <a:ext cx="6550200" cy="1506960"/>
          </a:xfr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anchor="ctr">
            <a:noAutofit/>
          </a:bodyPr>
          <a:lstStyle/>
          <a:p>
            <a:pPr>
              <a:lnSpc>
                <a:spcPct val="90000"/>
              </a:lnSpc>
              <a:spcAft>
                <a:spcPts val="601"/>
              </a:spcAft>
              <a:buNone/>
            </a:pPr>
            <a:r>
              <a:rPr lang="cy-GB" sz="4400" b="1" strike="noStrike" spc="-1">
                <a:solidFill>
                  <a:srgbClr val="000000"/>
                </a:solidFill>
                <a:latin typeface="Ink Free"/>
              </a:rPr>
              <a:t>Drysfa Sain  Sound Maze</a:t>
            </a:r>
            <a:endParaRPr lang="cy-GB" sz="4400" b="0" strike="noStrike" spc="-1">
              <a:latin typeface="Arial"/>
            </a:endParaRPr>
          </a:p>
        </p:txBody>
      </p:sp>
      <p:sp>
        <p:nvSpPr>
          <p:cNvPr id="932" name="Title 1"/>
          <p:cNvSpPr/>
          <p:nvPr/>
        </p:nvSpPr>
        <p:spPr>
          <a:xfrm>
            <a:off x="-72000" y="72000"/>
            <a:ext cx="7704000" cy="4032000"/>
          </a:xfr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anchor="ctr">
            <a:noAutofit/>
          </a:bodyPr>
          <a:lstStyle/>
          <a:p>
            <a:pPr algn="ctr">
              <a:lnSpc>
                <a:spcPct val="90000"/>
              </a:lnSpc>
              <a:spcAft>
                <a:spcPts val="601"/>
              </a:spcAft>
              <a:buNone/>
            </a:pPr>
            <a:r>
              <a:rPr lang="cy-GB" sz="2000" b="0" strike="noStrike" spc="-1">
                <a:solidFill>
                  <a:srgbClr val="000000"/>
                </a:solidFill>
                <a:latin typeface="Cavolini"/>
              </a:rPr>
              <a:t>Cliciwch ar y llun a dilynwch y linc. Chwiliwch am eiriau sy’n cynnwys y sain.</a:t>
            </a:r>
            <a:endParaRPr lang="cy-GB" sz="2000" b="0" strike="noStrike" spc="-1">
              <a:latin typeface="Arial"/>
            </a:endParaRPr>
          </a:p>
          <a:p>
            <a:pPr>
              <a:lnSpc>
                <a:spcPct val="90000"/>
              </a:lnSpc>
              <a:spcAft>
                <a:spcPts val="601"/>
              </a:spcAft>
              <a:buNone/>
            </a:pPr>
            <a:endParaRPr lang="cy-GB" sz="2000" b="0" strike="noStrike" spc="-1">
              <a:latin typeface="Arial"/>
            </a:endParaRPr>
          </a:p>
          <a:p>
            <a:pPr algn="ctr">
              <a:lnSpc>
                <a:spcPct val="90000"/>
              </a:lnSpc>
              <a:spcAft>
                <a:spcPts val="601"/>
              </a:spcAft>
              <a:buNone/>
            </a:pPr>
            <a:r>
              <a:rPr lang="cy-GB" sz="2000" b="0" strike="noStrike" spc="-1">
                <a:solidFill>
                  <a:srgbClr val="000000"/>
                </a:solidFill>
                <a:latin typeface="Cavolini"/>
              </a:rPr>
              <a:t>Click on the picture and follow the link. Click on words that contain the sound.</a:t>
            </a:r>
            <a:endParaRPr lang="cy-GB" sz="2000" b="0" strike="noStrike" spc="-1">
              <a:latin typeface="Arial"/>
            </a:endParaRPr>
          </a:p>
        </p:txBody>
      </p:sp>
      <p:pic>
        <p:nvPicPr>
          <p:cNvPr id="933" name="Graphic 3"/>
          <p:cNvPicPr/>
          <p:nvPr/>
        </p:nvPicPr>
        <p:blipFill>
          <a:blip r:embed="rId2"/>
          <a:stretch/>
        </p:blipFill>
        <p:spPr>
          <a:xfrm rot="17023800">
            <a:off x="9802440" y="820800"/>
            <a:ext cx="1661040" cy="1661040"/>
          </a:xfrm>
          <a:prstGeom prst="rect">
            <a:avLst/>
          </a:prstGeom>
          <a:ln w="0">
            <a:noFill/>
          </a:ln>
        </p:spPr>
      </p:pic>
      <p:pic>
        <p:nvPicPr>
          <p:cNvPr id="934" name="Content Placeholder 4"/>
          <p:cNvPicPr/>
          <p:nvPr/>
        </p:nvPicPr>
        <p:blipFill>
          <a:blip r:embed="rId3"/>
          <a:stretch/>
        </p:blipFill>
        <p:spPr>
          <a:xfrm>
            <a:off x="6503400" y="2664000"/>
            <a:ext cx="5376600" cy="2432880"/>
          </a:xfrm>
          <a:prstGeom prst="rect">
            <a:avLst/>
          </a:prstGeom>
          <a:ln w="0">
            <a:noFill/>
          </a:ln>
        </p:spPr>
      </p:pic>
      <p:pic>
        <p:nvPicPr>
          <p:cNvPr id="935" name="Picture 6"/>
          <p:cNvPicPr/>
          <p:nvPr/>
        </p:nvPicPr>
        <p:blipFill>
          <a:blip r:embed="rId4"/>
          <a:srcRect t="8347" b="12039"/>
          <a:stretch/>
        </p:blipFill>
        <p:spPr>
          <a:xfrm>
            <a:off x="0" y="5850360"/>
            <a:ext cx="12264120" cy="78336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6" name="Picture Placeholder 2"/>
          <p:cNvSpPr/>
          <p:nvPr/>
        </p:nvSpPr>
        <p:spPr>
          <a:xfrm>
            <a:off x="3439800" y="0"/>
            <a:ext cx="2519640" cy="4724640"/>
          </a:xfrm>
          <a:prstGeom prst="rect">
            <a:avLst/>
          </a:prstGeom>
          <a:solidFill>
            <a:srgbClr val="F2F2F2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r>
              <a:rPr lang="cy-GB" sz="1200" b="0" strike="noStrike" spc="-1">
                <a:solidFill>
                  <a:srgbClr val="000000"/>
                </a:solidFill>
                <a:latin typeface="Calibri"/>
              </a:rPr>
              <a:t>Your Picture Here And Send To Back</a:t>
            </a:r>
            <a:endParaRPr lang="cy-GB" sz="1200" b="0" strike="noStrike" spc="-1">
              <a:latin typeface="Arial"/>
            </a:endParaRPr>
          </a:p>
        </p:txBody>
      </p:sp>
      <p:sp>
        <p:nvSpPr>
          <p:cNvPr id="937" name="Picture Placeholder 3"/>
          <p:cNvSpPr/>
          <p:nvPr/>
        </p:nvSpPr>
        <p:spPr>
          <a:xfrm>
            <a:off x="6204960" y="99000"/>
            <a:ext cx="2519640" cy="6165000"/>
          </a:xfrm>
          <a:prstGeom prst="rect">
            <a:avLst/>
          </a:prstGeom>
          <a:solidFill>
            <a:srgbClr val="F2F2F2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r>
              <a:rPr lang="cy-GB" sz="1200" b="0" strike="noStrike" spc="-1">
                <a:solidFill>
                  <a:srgbClr val="000000"/>
                </a:solidFill>
                <a:latin typeface="Calibri"/>
              </a:rPr>
              <a:t>Your Picture Here And Send To Back</a:t>
            </a:r>
            <a:endParaRPr lang="cy-GB" sz="1200" b="0" strike="noStrike" spc="-1">
              <a:latin typeface="Arial"/>
            </a:endParaRPr>
          </a:p>
        </p:txBody>
      </p:sp>
      <p:sp>
        <p:nvSpPr>
          <p:cNvPr id="938" name="PlaceHolder 1"/>
          <p:cNvSpPr>
            <a:spLocks noGrp="1"/>
          </p:cNvSpPr>
          <p:nvPr>
            <p:ph/>
          </p:nvPr>
        </p:nvSpPr>
        <p:spPr>
          <a:xfrm>
            <a:off x="0" y="235080"/>
            <a:ext cx="3868200" cy="61704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>
              <a:lnSpc>
                <a:spcPct val="90000"/>
              </a:lnSpc>
              <a:spcBef>
                <a:spcPts val="1001"/>
              </a:spcBef>
              <a:spcAft>
                <a:spcPts val="1417"/>
              </a:spcAft>
              <a:buNone/>
            </a:pPr>
            <a:r>
              <a:rPr lang="en-US" sz="6000" b="1" strike="noStrike" spc="-1">
                <a:solidFill>
                  <a:srgbClr val="000000"/>
                </a:solidFill>
                <a:latin typeface="Ink Free"/>
              </a:rPr>
              <a:t>Ti</a:t>
            </a:r>
            <a:endParaRPr lang="en-US" sz="60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939" name="PlaceHolder 2"/>
          <p:cNvSpPr>
            <a:spLocks noGrp="1"/>
          </p:cNvSpPr>
          <p:nvPr>
            <p:ph/>
          </p:nvPr>
        </p:nvSpPr>
        <p:spPr>
          <a:xfrm>
            <a:off x="0" y="852480"/>
            <a:ext cx="3866760" cy="430812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marL="228600" indent="-228240">
              <a:lnSpc>
                <a:spcPct val="90000"/>
              </a:lnSpc>
              <a:spcBef>
                <a:spcPts val="1001"/>
              </a:spcBef>
              <a:spcAft>
                <a:spcPts val="1417"/>
              </a:spcAft>
              <a:buClr>
                <a:srgbClr val="262626"/>
              </a:buClr>
              <a:buSzPct val="45000"/>
              <a:buFont typeface="Arial"/>
              <a:buChar char="•"/>
            </a:pPr>
            <a:r>
              <a:rPr lang="en-US" sz="2800" b="1" strike="noStrike" spc="-1">
                <a:solidFill>
                  <a:srgbClr val="000000"/>
                </a:solidFill>
                <a:latin typeface="Cavolini"/>
              </a:rPr>
              <a:t>Un person (</a:t>
            </a:r>
            <a:r>
              <a:rPr lang="en-US" sz="2800" b="1" i="1" strike="noStrike" spc="-1">
                <a:solidFill>
                  <a:srgbClr val="000000"/>
                </a:solidFill>
                <a:latin typeface="Cavolini"/>
              </a:rPr>
              <a:t>one person informally</a:t>
            </a:r>
            <a:r>
              <a:rPr lang="en-US" sz="2800" b="1" strike="noStrike" spc="-1">
                <a:solidFill>
                  <a:srgbClr val="000000"/>
                </a:solidFill>
                <a:latin typeface="Cavolini"/>
              </a:rPr>
              <a:t>)</a:t>
            </a: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  <a:p>
            <a:pPr>
              <a:lnSpc>
                <a:spcPct val="90000"/>
              </a:lnSpc>
              <a:spcBef>
                <a:spcPts val="1001"/>
              </a:spcBef>
              <a:spcAft>
                <a:spcPts val="1417"/>
              </a:spcAft>
              <a:buNone/>
            </a:pPr>
            <a:endParaRPr lang="en-US" sz="3000" b="0" strike="noStrike" spc="-1">
              <a:solidFill>
                <a:srgbClr val="000000"/>
              </a:solidFill>
              <a:latin typeface="Calibri"/>
            </a:endParaRPr>
          </a:p>
          <a:p>
            <a:pPr marL="228600" indent="-228240">
              <a:lnSpc>
                <a:spcPct val="90000"/>
              </a:lnSpc>
              <a:spcBef>
                <a:spcPts val="1001"/>
              </a:spcBef>
              <a:spcAft>
                <a:spcPts val="1417"/>
              </a:spcAft>
              <a:buClr>
                <a:srgbClr val="262626"/>
              </a:buClr>
              <a:buSzPct val="45000"/>
              <a:buFont typeface="Arial"/>
              <a:buChar char="•"/>
            </a:pPr>
            <a:r>
              <a:rPr lang="en-US" sz="2800" b="1" strike="noStrike" spc="-1">
                <a:solidFill>
                  <a:srgbClr val="000000"/>
                </a:solidFill>
                <a:latin typeface="Cavolini"/>
              </a:rPr>
              <a:t>Ffrind (</a:t>
            </a:r>
            <a:r>
              <a:rPr lang="en-US" sz="2800" b="1" i="1" strike="noStrike" spc="-1">
                <a:solidFill>
                  <a:srgbClr val="000000"/>
                </a:solidFill>
                <a:latin typeface="Cavolini"/>
              </a:rPr>
              <a:t>friend)</a:t>
            </a: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  <a:p>
            <a:pPr marL="228600" indent="-228240">
              <a:lnSpc>
                <a:spcPct val="90000"/>
              </a:lnSpc>
              <a:spcBef>
                <a:spcPts val="1001"/>
              </a:spcBef>
              <a:spcAft>
                <a:spcPts val="1417"/>
              </a:spcAft>
              <a:buClr>
                <a:srgbClr val="262626"/>
              </a:buClr>
              <a:buSzPct val="45000"/>
              <a:buFont typeface="Arial"/>
              <a:buChar char="•"/>
            </a:pPr>
            <a:r>
              <a:rPr lang="en-US" sz="2800" b="1" strike="noStrike" spc="-1">
                <a:solidFill>
                  <a:srgbClr val="000000"/>
                </a:solidFill>
                <a:latin typeface="Cavolini"/>
              </a:rPr>
              <a:t>Plentyn (</a:t>
            </a:r>
            <a:r>
              <a:rPr lang="en-US" sz="2800" b="1" i="1" strike="noStrike" spc="-1">
                <a:solidFill>
                  <a:srgbClr val="000000"/>
                </a:solidFill>
                <a:latin typeface="Cavolini"/>
              </a:rPr>
              <a:t>child)</a:t>
            </a: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940" name="PlaceHolder 3"/>
          <p:cNvSpPr>
            <a:spLocks noGrp="1"/>
          </p:cNvSpPr>
          <p:nvPr>
            <p:ph/>
          </p:nvPr>
        </p:nvSpPr>
        <p:spPr>
          <a:xfrm>
            <a:off x="8660160" y="72000"/>
            <a:ext cx="3531960" cy="61653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marL="228600" indent="-228240">
              <a:lnSpc>
                <a:spcPct val="90000"/>
              </a:lnSpc>
              <a:spcBef>
                <a:spcPts val="1001"/>
              </a:spcBef>
              <a:spcAft>
                <a:spcPts val="1417"/>
              </a:spcAft>
              <a:buClr>
                <a:srgbClr val="262626"/>
              </a:buClr>
              <a:buSzPct val="45000"/>
              <a:buFont typeface="Arial"/>
              <a:buChar char="•"/>
            </a:pPr>
            <a:r>
              <a:rPr lang="en-US" sz="3300" b="1" strike="noStrike" spc="-1">
                <a:solidFill>
                  <a:srgbClr val="000000"/>
                </a:solidFill>
                <a:latin typeface="Cavolini"/>
              </a:rPr>
              <a:t>Mwy nag un person – grŵp (</a:t>
            </a:r>
            <a:r>
              <a:rPr lang="en-US" sz="3300" b="1" i="1" strike="noStrike" spc="-1">
                <a:solidFill>
                  <a:srgbClr val="000000"/>
                </a:solidFill>
                <a:latin typeface="Cavolini"/>
              </a:rPr>
              <a:t>more than one person – group</a:t>
            </a:r>
            <a:r>
              <a:rPr lang="en-US" sz="3300" b="1" strike="noStrike" spc="-1">
                <a:solidFill>
                  <a:srgbClr val="000000"/>
                </a:solidFill>
                <a:latin typeface="Cavolini"/>
              </a:rPr>
              <a:t>)</a:t>
            </a:r>
            <a:endParaRPr lang="en-US" sz="3300" b="0" strike="noStrike" spc="-1">
              <a:solidFill>
                <a:srgbClr val="000000"/>
              </a:solidFill>
              <a:latin typeface="Calibri"/>
            </a:endParaRPr>
          </a:p>
          <a:p>
            <a:pPr>
              <a:lnSpc>
                <a:spcPct val="90000"/>
              </a:lnSpc>
              <a:spcBef>
                <a:spcPts val="1001"/>
              </a:spcBef>
              <a:spcAft>
                <a:spcPts val="1417"/>
              </a:spcAft>
              <a:buNone/>
            </a:pPr>
            <a:endParaRPr lang="en-US" sz="3300" b="0" strike="noStrike" spc="-1">
              <a:solidFill>
                <a:srgbClr val="000000"/>
              </a:solidFill>
              <a:latin typeface="Calibri"/>
            </a:endParaRPr>
          </a:p>
          <a:p>
            <a:pPr marL="228600" indent="-228240">
              <a:lnSpc>
                <a:spcPct val="90000"/>
              </a:lnSpc>
              <a:spcBef>
                <a:spcPts val="1001"/>
              </a:spcBef>
              <a:spcAft>
                <a:spcPts val="1417"/>
              </a:spcAft>
              <a:buClr>
                <a:srgbClr val="262626"/>
              </a:buClr>
              <a:buSzPct val="45000"/>
              <a:buFont typeface="Arial"/>
              <a:buChar char="•"/>
            </a:pPr>
            <a:r>
              <a:rPr lang="en-US" sz="3300" b="1" strike="noStrike" spc="-1">
                <a:solidFill>
                  <a:srgbClr val="000000"/>
                </a:solidFill>
                <a:latin typeface="Cavolini"/>
              </a:rPr>
              <a:t>Un person dydych chi ddim yn nabod –parch (somebody you don’t know to show respect)</a:t>
            </a:r>
            <a:br>
              <a:rPr sz="3300"/>
            </a:br>
            <a:r>
              <a:rPr lang="en-US" sz="3300" b="0" strike="noStrike" spc="-1">
                <a:solidFill>
                  <a:srgbClr val="000000"/>
                </a:solidFill>
                <a:latin typeface="Calibri"/>
              </a:rPr>
              <a:t> </a:t>
            </a:r>
          </a:p>
          <a:p>
            <a:pPr>
              <a:lnSpc>
                <a:spcPct val="90000"/>
              </a:lnSpc>
              <a:spcBef>
                <a:spcPts val="1001"/>
              </a:spcBef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pic>
        <p:nvPicPr>
          <p:cNvPr id="941" name="Picture 19"/>
          <p:cNvPicPr/>
          <p:nvPr/>
        </p:nvPicPr>
        <p:blipFill>
          <a:blip r:embed="rId2"/>
          <a:stretch/>
        </p:blipFill>
        <p:spPr>
          <a:xfrm>
            <a:off x="6559560" y="1983600"/>
            <a:ext cx="2006280" cy="1723680"/>
          </a:xfrm>
          <a:prstGeom prst="rect">
            <a:avLst/>
          </a:prstGeom>
          <a:ln w="0">
            <a:noFill/>
          </a:ln>
        </p:spPr>
      </p:pic>
      <p:pic>
        <p:nvPicPr>
          <p:cNvPr id="942" name="Picture 23"/>
          <p:cNvPicPr/>
          <p:nvPr/>
        </p:nvPicPr>
        <p:blipFill>
          <a:blip r:embed="rId3"/>
          <a:stretch/>
        </p:blipFill>
        <p:spPr>
          <a:xfrm>
            <a:off x="3867120" y="1111680"/>
            <a:ext cx="1540800" cy="2378880"/>
          </a:xfrm>
          <a:prstGeom prst="rect">
            <a:avLst/>
          </a:prstGeom>
          <a:ln w="0">
            <a:noFill/>
          </a:ln>
        </p:spPr>
      </p:pic>
      <p:pic>
        <p:nvPicPr>
          <p:cNvPr id="943" name="Picture 24"/>
          <p:cNvPicPr/>
          <p:nvPr/>
        </p:nvPicPr>
        <p:blipFill>
          <a:blip r:embed="rId4"/>
          <a:stretch/>
        </p:blipFill>
        <p:spPr>
          <a:xfrm>
            <a:off x="7082640" y="4966560"/>
            <a:ext cx="960120" cy="1248840"/>
          </a:xfrm>
          <a:prstGeom prst="rect">
            <a:avLst/>
          </a:prstGeom>
          <a:ln w="0">
            <a:noFill/>
          </a:ln>
        </p:spPr>
      </p:pic>
      <p:sp>
        <p:nvSpPr>
          <p:cNvPr id="944" name="Text Placeholder 9"/>
          <p:cNvSpPr/>
          <p:nvPr/>
        </p:nvSpPr>
        <p:spPr>
          <a:xfrm>
            <a:off x="6821280" y="873000"/>
            <a:ext cx="3868200" cy="617040"/>
          </a:xfr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>
              <a:lnSpc>
                <a:spcPct val="90000"/>
              </a:lnSpc>
              <a:spcBef>
                <a:spcPts val="1001"/>
              </a:spcBef>
              <a:buNone/>
            </a:pPr>
            <a:r>
              <a:rPr lang="cy-GB" sz="6000" b="1" strike="noStrike" spc="-1">
                <a:solidFill>
                  <a:srgbClr val="000000"/>
                </a:solidFill>
                <a:latin typeface="Ink Free"/>
              </a:rPr>
              <a:t>Chi</a:t>
            </a:r>
            <a:endParaRPr lang="cy-GB" sz="6000" b="0" strike="noStrike" spc="-1">
              <a:latin typeface="Arial"/>
            </a:endParaRPr>
          </a:p>
        </p:txBody>
      </p:sp>
      <p:sp>
        <p:nvSpPr>
          <p:cNvPr id="945" name="Text Placeholder 9"/>
          <p:cNvSpPr/>
          <p:nvPr/>
        </p:nvSpPr>
        <p:spPr>
          <a:xfrm>
            <a:off x="6821280" y="3891600"/>
            <a:ext cx="3868200" cy="617040"/>
          </a:xfr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>
              <a:lnSpc>
                <a:spcPct val="90000"/>
              </a:lnSpc>
              <a:spcBef>
                <a:spcPts val="1001"/>
              </a:spcBef>
              <a:buNone/>
            </a:pPr>
            <a:r>
              <a:rPr lang="cy-GB" sz="6000" b="1" strike="noStrike" spc="-1">
                <a:solidFill>
                  <a:srgbClr val="000000"/>
                </a:solidFill>
                <a:latin typeface="Ink Free"/>
              </a:rPr>
              <a:t>neu</a:t>
            </a:r>
            <a:endParaRPr lang="cy-GB" sz="6000" b="0" strike="noStrike" spc="-1">
              <a:latin typeface="Arial"/>
            </a:endParaRPr>
          </a:p>
        </p:txBody>
      </p:sp>
      <p:pic>
        <p:nvPicPr>
          <p:cNvPr id="946" name="Picture 11"/>
          <p:cNvPicPr/>
          <p:nvPr/>
        </p:nvPicPr>
        <p:blipFill>
          <a:blip r:embed="rId5"/>
          <a:srcRect t="8347" b="12039"/>
          <a:stretch/>
        </p:blipFill>
        <p:spPr>
          <a:xfrm>
            <a:off x="48240" y="6120000"/>
            <a:ext cx="12264120" cy="1368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47" name="Picture 3"/>
          <p:cNvPicPr/>
          <p:nvPr/>
        </p:nvPicPr>
        <p:blipFill>
          <a:blip r:embed="rId3"/>
          <a:stretch/>
        </p:blipFill>
        <p:spPr>
          <a:xfrm>
            <a:off x="304920" y="381240"/>
            <a:ext cx="4369320" cy="2442600"/>
          </a:xfrm>
          <a:prstGeom prst="rect">
            <a:avLst/>
          </a:prstGeom>
          <a:ln w="0">
            <a:noFill/>
          </a:ln>
        </p:spPr>
      </p:pic>
      <p:sp>
        <p:nvSpPr>
          <p:cNvPr id="948" name="PlaceHolder 1"/>
          <p:cNvSpPr>
            <a:spLocks noGrp="1"/>
          </p:cNvSpPr>
          <p:nvPr>
            <p:ph type="title"/>
          </p:nvPr>
        </p:nvSpPr>
        <p:spPr>
          <a:xfrm>
            <a:off x="838080" y="365040"/>
            <a:ext cx="10515240" cy="13251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>
              <a:lnSpc>
                <a:spcPct val="90000"/>
              </a:lnSpc>
              <a:buNone/>
            </a:pPr>
            <a:endParaRPr lang="en-US" sz="18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949" name="Title 1"/>
          <p:cNvSpPr/>
          <p:nvPr/>
        </p:nvSpPr>
        <p:spPr>
          <a:xfrm>
            <a:off x="5336640" y="203040"/>
            <a:ext cx="6550200" cy="1506960"/>
          </a:xfr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anchor="ctr">
            <a:noAutofit/>
          </a:bodyPr>
          <a:lstStyle/>
          <a:p>
            <a:pPr algn="r">
              <a:lnSpc>
                <a:spcPct val="90000"/>
              </a:lnSpc>
              <a:spcAft>
                <a:spcPts val="601"/>
              </a:spcAft>
              <a:buNone/>
            </a:pPr>
            <a:r>
              <a:rPr lang="cy-GB" sz="4400" b="1" strike="noStrike" spc="-1">
                <a:solidFill>
                  <a:srgbClr val="000000"/>
                </a:solidFill>
                <a:latin typeface="Ink Free"/>
              </a:rPr>
              <a:t>Hybu’r disgyblion </a:t>
            </a:r>
            <a:endParaRPr lang="cy-GB" sz="4400" b="0" strike="noStrike" spc="-1">
              <a:latin typeface="Arial"/>
            </a:endParaRPr>
          </a:p>
          <a:p>
            <a:pPr algn="r">
              <a:lnSpc>
                <a:spcPct val="90000"/>
              </a:lnSpc>
              <a:spcAft>
                <a:spcPts val="601"/>
              </a:spcAft>
              <a:buNone/>
            </a:pPr>
            <a:r>
              <a:rPr lang="cy-GB" sz="4400" b="1" strike="noStrike" spc="-1">
                <a:solidFill>
                  <a:srgbClr val="000000"/>
                </a:solidFill>
                <a:latin typeface="Ink Free"/>
              </a:rPr>
              <a:t>Encouraging pupils</a:t>
            </a:r>
            <a:endParaRPr lang="cy-GB" sz="4400" b="0" strike="noStrike" spc="-1">
              <a:latin typeface="Arial"/>
            </a:endParaRPr>
          </a:p>
        </p:txBody>
      </p:sp>
      <p:pic>
        <p:nvPicPr>
          <p:cNvPr id="950" name="Picture 12"/>
          <p:cNvPicPr/>
          <p:nvPr/>
        </p:nvPicPr>
        <p:blipFill>
          <a:blip r:embed="rId4"/>
          <a:stretch/>
        </p:blipFill>
        <p:spPr>
          <a:xfrm>
            <a:off x="5029200" y="1910520"/>
            <a:ext cx="6933960" cy="4189680"/>
          </a:xfrm>
          <a:prstGeom prst="rect">
            <a:avLst/>
          </a:prstGeom>
          <a:ln w="0">
            <a:noFill/>
          </a:ln>
        </p:spPr>
      </p:pic>
      <p:pic>
        <p:nvPicPr>
          <p:cNvPr id="951" name="Graphic 14"/>
          <p:cNvPicPr/>
          <p:nvPr/>
        </p:nvPicPr>
        <p:blipFill>
          <a:blip r:embed="rId5"/>
          <a:stretch/>
        </p:blipFill>
        <p:spPr>
          <a:xfrm>
            <a:off x="4422240" y="3350520"/>
            <a:ext cx="914040" cy="914040"/>
          </a:xfrm>
          <a:prstGeom prst="rect">
            <a:avLst/>
          </a:prstGeom>
          <a:ln w="0">
            <a:noFill/>
          </a:ln>
        </p:spPr>
      </p:pic>
      <p:pic>
        <p:nvPicPr>
          <p:cNvPr id="952" name="Graphic 17"/>
          <p:cNvPicPr/>
          <p:nvPr/>
        </p:nvPicPr>
        <p:blipFill>
          <a:blip r:embed="rId5"/>
          <a:stretch/>
        </p:blipFill>
        <p:spPr>
          <a:xfrm>
            <a:off x="4422240" y="4290480"/>
            <a:ext cx="914040" cy="914040"/>
          </a:xfrm>
          <a:prstGeom prst="rect">
            <a:avLst/>
          </a:prstGeom>
          <a:ln w="0">
            <a:noFill/>
          </a:ln>
        </p:spPr>
      </p:pic>
      <p:pic>
        <p:nvPicPr>
          <p:cNvPr id="953" name="Graphic 18"/>
          <p:cNvPicPr/>
          <p:nvPr/>
        </p:nvPicPr>
        <p:blipFill>
          <a:blip r:embed="rId5"/>
          <a:stretch/>
        </p:blipFill>
        <p:spPr>
          <a:xfrm>
            <a:off x="4422240" y="2302200"/>
            <a:ext cx="914040" cy="914040"/>
          </a:xfrm>
          <a:prstGeom prst="rect">
            <a:avLst/>
          </a:prstGeom>
          <a:ln w="0">
            <a:noFill/>
          </a:ln>
        </p:spPr>
      </p:pic>
      <p:pic>
        <p:nvPicPr>
          <p:cNvPr id="954" name="Graphic 19"/>
          <p:cNvPicPr/>
          <p:nvPr/>
        </p:nvPicPr>
        <p:blipFill>
          <a:blip r:embed="rId5"/>
          <a:stretch/>
        </p:blipFill>
        <p:spPr>
          <a:xfrm>
            <a:off x="4492080" y="5230080"/>
            <a:ext cx="914040" cy="914040"/>
          </a:xfrm>
          <a:prstGeom prst="rect">
            <a:avLst/>
          </a:prstGeom>
          <a:ln w="0">
            <a:noFill/>
          </a:ln>
        </p:spPr>
      </p:pic>
      <p:sp>
        <p:nvSpPr>
          <p:cNvPr id="955" name="Speech Bubble: Rectangle with Corners Rounded 4"/>
          <p:cNvSpPr/>
          <p:nvPr/>
        </p:nvSpPr>
        <p:spPr>
          <a:xfrm>
            <a:off x="304920" y="2962440"/>
            <a:ext cx="3733560" cy="3079440"/>
          </a:xfrm>
          <a:prstGeom prst="wedgeRoundRectCallout">
            <a:avLst>
              <a:gd name="adj1" fmla="val 131023"/>
              <a:gd name="adj2" fmla="val -130138"/>
              <a:gd name="adj3" fmla="val 16667"/>
            </a:avLst>
          </a:prstGeom>
          <a:solidFill>
            <a:srgbClr val="FFE699"/>
          </a:solidFill>
          <a:ln w="12600">
            <a:solidFill>
              <a:srgbClr val="325490"/>
            </a:solidFill>
            <a:miter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buNone/>
            </a:pPr>
            <a:r>
              <a:rPr lang="cy-GB" sz="1800" b="0" strike="noStrike" spc="-1">
                <a:solidFill>
                  <a:srgbClr val="FFFFFF"/>
                </a:solidFill>
                <a:latin typeface="Cavolini"/>
              </a:rPr>
              <a:t>Byddwn ni’n ymarfer y sgiliau yma yr wythnos hon er mwyn eich arfogi chi i godi safon eich disgyblion.</a:t>
            </a:r>
            <a:endParaRPr lang="cy-GB" sz="1800" b="0" strike="noStrike" spc="-1">
              <a:latin typeface="Arial"/>
            </a:endParaRPr>
          </a:p>
          <a:p>
            <a:pPr algn="ctr">
              <a:buNone/>
            </a:pPr>
            <a:endParaRPr lang="cy-GB" sz="1800" b="0" strike="noStrike" spc="-1">
              <a:latin typeface="Arial"/>
            </a:endParaRPr>
          </a:p>
          <a:p>
            <a:pPr algn="ctr">
              <a:buNone/>
            </a:pPr>
            <a:r>
              <a:rPr lang="cy-GB" sz="1800" b="0" i="1" strike="noStrike" spc="-1">
                <a:solidFill>
                  <a:srgbClr val="FFFFFF"/>
                </a:solidFill>
                <a:latin typeface="Cavolini"/>
              </a:rPr>
              <a:t>We’ll be practicing these skills this week, to enable you to raise your pupils’ standards. </a:t>
            </a:r>
            <a:endParaRPr lang="cy-GB" sz="1800" b="0" strike="noStrike" spc="-1">
              <a:latin typeface="Arial"/>
            </a:endParaRPr>
          </a:p>
        </p:txBody>
      </p:sp>
      <p:pic>
        <p:nvPicPr>
          <p:cNvPr id="956" name="Picture 13"/>
          <p:cNvPicPr/>
          <p:nvPr/>
        </p:nvPicPr>
        <p:blipFill>
          <a:blip r:embed="rId6"/>
          <a:srcRect t="8347" b="12039"/>
          <a:stretch/>
        </p:blipFill>
        <p:spPr>
          <a:xfrm>
            <a:off x="48240" y="6192000"/>
            <a:ext cx="12264120" cy="1296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7" name="5-point Star 10"/>
          <p:cNvSpPr/>
          <p:nvPr/>
        </p:nvSpPr>
        <p:spPr>
          <a:xfrm>
            <a:off x="400680" y="1698480"/>
            <a:ext cx="3534840" cy="2982600"/>
          </a:xfrm>
          <a:custGeom>
            <a:avLst/>
            <a:gdLst/>
            <a:ahLst/>
            <a:cxnLst/>
            <a:rect l="l" t="t" r="r" b="b"/>
            <a:pathLst>
              <a:path w="21600" h="21600">
                <a:moveTo>
                  <a:pt x="10797" y="0"/>
                </a:moveTo>
                <a:lnTo>
                  <a:pt x="8278" y="8256"/>
                </a:lnTo>
                <a:lnTo>
                  <a:pt x="0" y="8256"/>
                </a:lnTo>
                <a:lnTo>
                  <a:pt x="6722" y="13405"/>
                </a:lnTo>
                <a:lnTo>
                  <a:pt x="4198" y="21600"/>
                </a:lnTo>
                <a:lnTo>
                  <a:pt x="10797" y="16580"/>
                </a:lnTo>
                <a:lnTo>
                  <a:pt x="17401" y="21600"/>
                </a:lnTo>
                <a:lnTo>
                  <a:pt x="14878" y="13405"/>
                </a:lnTo>
                <a:lnTo>
                  <a:pt x="21600" y="8256"/>
                </a:lnTo>
                <a:lnTo>
                  <a:pt x="13321" y="8256"/>
                </a:lnTo>
                <a:lnTo>
                  <a:pt x="10797" y="0"/>
                </a:lnTo>
                <a:close/>
              </a:path>
            </a:pathLst>
          </a:custGeom>
          <a:solidFill>
            <a:srgbClr val="E2C1FF"/>
          </a:solidFill>
          <a:ln w="12600">
            <a:solidFill>
              <a:srgbClr val="325490"/>
            </a:solidFill>
            <a:miter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958" name="Picture Placeholder 1"/>
          <p:cNvSpPr/>
          <p:nvPr/>
        </p:nvSpPr>
        <p:spPr>
          <a:xfrm>
            <a:off x="4348800" y="0"/>
            <a:ext cx="5048640" cy="2523960"/>
          </a:xfrm>
          <a:custGeom>
            <a:avLst/>
            <a:gdLst/>
            <a:ahLst/>
            <a:cxnLst/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rgbClr val="F2F2F2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r>
              <a:rPr lang="cy-GB" sz="1200" b="0" strike="noStrike" spc="-1">
                <a:solidFill>
                  <a:srgbClr val="000000"/>
                </a:solidFill>
                <a:latin typeface="Calibri"/>
              </a:rPr>
              <a:t>Your Picture Here</a:t>
            </a:r>
            <a:endParaRPr lang="cy-GB" sz="1200" b="0" strike="noStrike" spc="-1">
              <a:latin typeface="Arial"/>
            </a:endParaRPr>
          </a:p>
        </p:txBody>
      </p:sp>
      <p:sp>
        <p:nvSpPr>
          <p:cNvPr id="959" name="Picture Placeholder 2"/>
          <p:cNvSpPr/>
          <p:nvPr/>
        </p:nvSpPr>
        <p:spPr>
          <a:xfrm>
            <a:off x="6977160" y="76680"/>
            <a:ext cx="5103360" cy="5103360"/>
          </a:xfrm>
          <a:custGeom>
            <a:avLst/>
            <a:gdLst/>
            <a:ahLst/>
            <a:cxnLst/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rgbClr val="F2F2F2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r>
              <a:rPr lang="cy-GB" sz="1200" b="0" strike="noStrike" spc="-1">
                <a:solidFill>
                  <a:srgbClr val="000000"/>
                </a:solidFill>
                <a:latin typeface="Calibri"/>
              </a:rPr>
              <a:t>Your Picture Here And Send To Back</a:t>
            </a:r>
            <a:endParaRPr lang="cy-GB" sz="1200" b="0" strike="noStrike" spc="-1">
              <a:latin typeface="Arial"/>
            </a:endParaRPr>
          </a:p>
        </p:txBody>
      </p:sp>
      <p:sp>
        <p:nvSpPr>
          <p:cNvPr id="960" name="Picture Placeholder 3"/>
          <p:cNvSpPr/>
          <p:nvPr/>
        </p:nvSpPr>
        <p:spPr>
          <a:xfrm>
            <a:off x="9669600" y="0"/>
            <a:ext cx="2521800" cy="2519280"/>
          </a:xfrm>
          <a:custGeom>
            <a:avLst/>
            <a:gdLst/>
            <a:ahLst/>
            <a:cxnLst/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rgbClr val="F2F2F2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r>
              <a:rPr lang="cy-GB" sz="1200" b="0" strike="noStrike" spc="-1">
                <a:solidFill>
                  <a:srgbClr val="000000"/>
                </a:solidFill>
                <a:latin typeface="Calibri"/>
              </a:rPr>
              <a:t>Your Picture Here</a:t>
            </a:r>
            <a:endParaRPr lang="cy-GB" sz="1200" b="0" strike="noStrike" spc="-1">
              <a:latin typeface="Arial"/>
            </a:endParaRPr>
          </a:p>
        </p:txBody>
      </p:sp>
      <p:sp>
        <p:nvSpPr>
          <p:cNvPr id="961" name="Picture Placeholder 4"/>
          <p:cNvSpPr/>
          <p:nvPr/>
        </p:nvSpPr>
        <p:spPr>
          <a:xfrm>
            <a:off x="9632880" y="2732400"/>
            <a:ext cx="2558880" cy="4125240"/>
          </a:xfrm>
          <a:custGeom>
            <a:avLst/>
            <a:gdLst/>
            <a:ahLst/>
            <a:cxnLst/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rgbClr val="F2F2F2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r>
              <a:rPr lang="cy-GB" sz="1200" b="0" strike="noStrike" spc="-1">
                <a:solidFill>
                  <a:srgbClr val="000000"/>
                </a:solidFill>
                <a:latin typeface="Calibri"/>
              </a:rPr>
              <a:t>Your Picture Here</a:t>
            </a:r>
            <a:endParaRPr lang="cy-GB" sz="1200" b="0" strike="noStrike" spc="-1">
              <a:latin typeface="Arial"/>
            </a:endParaRPr>
          </a:p>
        </p:txBody>
      </p:sp>
      <p:graphicFrame>
        <p:nvGraphicFramePr>
          <p:cNvPr id="962" name="Table 5"/>
          <p:cNvGraphicFramePr/>
          <p:nvPr/>
        </p:nvGraphicFramePr>
        <p:xfrm>
          <a:off x="5832000" y="3024000"/>
          <a:ext cx="5623920" cy="4030440"/>
        </p:xfrm>
        <a:graphic>
          <a:graphicData uri="http://schemas.openxmlformats.org/drawingml/2006/table">
            <a:tbl>
              <a:tblPr/>
              <a:tblGrid>
                <a:gridCol w="33184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054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886120">
                <a:tc>
                  <a:txBody>
                    <a:bodyPr/>
                    <a:lstStyle/>
                    <a:p>
                      <a:r>
                        <a:rPr lang="cy-GB" sz="2300" b="0" strike="noStrike" spc="-1">
                          <a:solidFill>
                            <a:srgbClr val="FFFFFF"/>
                          </a:solidFill>
                          <a:latin typeface="Avenir Book"/>
                          <a:ea typeface="Times New Roman"/>
                        </a:rPr>
                        <a:t>Sut rydych chi heddiw?</a:t>
                      </a:r>
                      <a:endParaRPr lang="cy-GB" sz="23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  <a:p>
                      <a:endParaRPr lang="cy-GB" sz="23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  <a:p>
                      <a:r>
                        <a:rPr lang="cy-GB" sz="2300" b="0" strike="noStrike" spc="-1">
                          <a:solidFill>
                            <a:srgbClr val="FFFFFF"/>
                          </a:solidFill>
                          <a:latin typeface="Avenir Book"/>
                          <a:ea typeface="Times New Roman"/>
                        </a:rPr>
                        <a:t>Sut rydych chi, </a:t>
                      </a:r>
                      <a:r>
                        <a:rPr lang="cy-GB" sz="2300" b="1" strike="noStrike" spc="-1">
                          <a:solidFill>
                            <a:srgbClr val="FFFFFF"/>
                          </a:solidFill>
                          <a:latin typeface="Avenir Book"/>
                          <a:ea typeface="Times New Roman"/>
                        </a:rPr>
                        <a:t>b</a:t>
                      </a:r>
                      <a:r>
                        <a:rPr lang="cy-GB" sz="2300" b="0" strike="noStrike" spc="-1">
                          <a:solidFill>
                            <a:srgbClr val="FFFFFF"/>
                          </a:solidFill>
                          <a:latin typeface="Avenir Book"/>
                          <a:ea typeface="Times New Roman"/>
                        </a:rPr>
                        <a:t>lant?</a:t>
                      </a:r>
                      <a:endParaRPr lang="cy-GB" sz="23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  <a:p>
                      <a:r>
                        <a:rPr lang="cy-GB" sz="2300" b="0" strike="noStrike" spc="-1">
                          <a:solidFill>
                            <a:srgbClr val="FFFFFF"/>
                          </a:solidFill>
                          <a:latin typeface="Avenir Book"/>
                          <a:ea typeface="Times New Roman"/>
                        </a:rPr>
                        <a:t>Sut rydych chi, </a:t>
                      </a:r>
                      <a:r>
                        <a:rPr lang="cy-GB" sz="2300" b="1" strike="noStrike" spc="-1">
                          <a:solidFill>
                            <a:srgbClr val="FFFFFF"/>
                          </a:solidFill>
                          <a:latin typeface="Avenir Book"/>
                          <a:ea typeface="Times New Roman"/>
                        </a:rPr>
                        <a:t>b</a:t>
                      </a:r>
                      <a:r>
                        <a:rPr lang="cy-GB" sz="2300" b="0" strike="noStrike" spc="-1">
                          <a:solidFill>
                            <a:srgbClr val="FFFFFF"/>
                          </a:solidFill>
                          <a:latin typeface="Avenir Book"/>
                          <a:ea typeface="Times New Roman"/>
                        </a:rPr>
                        <a:t>awb?</a:t>
                      </a:r>
                      <a:endParaRPr lang="cy-GB" sz="23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  <a:p>
                      <a:r>
                        <a:rPr lang="cy-GB" sz="2300" b="0" strike="noStrike" spc="-1">
                          <a:solidFill>
                            <a:srgbClr val="FFFFFF"/>
                          </a:solidFill>
                          <a:latin typeface="Avenir Book"/>
                          <a:ea typeface="Times New Roman"/>
                        </a:rPr>
                        <a:t>Sut mae?</a:t>
                      </a:r>
                      <a:endParaRPr lang="cy-GB" sz="23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 marL="155520" marR="15552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b="0" strike="noStrike" spc="-1">
                          <a:solidFill>
                            <a:srgbClr val="FFFFFF"/>
                          </a:solidFill>
                          <a:latin typeface="Avenir Book"/>
                          <a:ea typeface="Times New Roman"/>
                        </a:rPr>
                        <a:t>Da iawn, diolch.</a:t>
                      </a:r>
                      <a:endParaRPr lang="cy-GB" sz="23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  <a:p>
                      <a:r>
                        <a:rPr lang="cy-GB" sz="2300" b="0" strike="noStrike" spc="-1">
                          <a:solidFill>
                            <a:srgbClr val="FFFFFF"/>
                          </a:solidFill>
                          <a:latin typeface="Avenir Book"/>
                          <a:ea typeface="Times New Roman"/>
                        </a:rPr>
                        <a:t>Iawn, diolch.</a:t>
                      </a:r>
                      <a:endParaRPr lang="cy-GB" sz="23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  <a:p>
                      <a:r>
                        <a:rPr lang="cy-GB" sz="2300" b="0" strike="noStrike" spc="-1">
                          <a:solidFill>
                            <a:srgbClr val="FFFFFF"/>
                          </a:solidFill>
                          <a:latin typeface="Avenir Book"/>
                          <a:ea typeface="Times New Roman"/>
                        </a:rPr>
                        <a:t>Eitha da, diolch.</a:t>
                      </a:r>
                      <a:endParaRPr lang="cy-GB" sz="23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  <a:p>
                      <a:r>
                        <a:rPr lang="cy-GB" sz="2300" b="0" strike="noStrike" spc="-1">
                          <a:solidFill>
                            <a:srgbClr val="FFFFFF"/>
                          </a:solidFill>
                          <a:latin typeface="Avenir Book"/>
                          <a:ea typeface="Times New Roman"/>
                        </a:rPr>
                        <a:t>Gweddol.</a:t>
                      </a:r>
                      <a:endParaRPr lang="cy-GB" sz="23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  <a:p>
                      <a:r>
                        <a:rPr lang="cy-GB" sz="2300" b="0" strike="noStrike" spc="-1">
                          <a:solidFill>
                            <a:srgbClr val="FFFFFF"/>
                          </a:solidFill>
                          <a:latin typeface="Avenir Book"/>
                          <a:ea typeface="Times New Roman"/>
                        </a:rPr>
                        <a:t>Wedi blino.</a:t>
                      </a:r>
                      <a:endParaRPr lang="cy-GB" sz="23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  <a:p>
                      <a:r>
                        <a:rPr lang="cy-GB" sz="2300" b="0" strike="noStrike" spc="-1">
                          <a:solidFill>
                            <a:srgbClr val="FFFFFF"/>
                          </a:solidFill>
                          <a:latin typeface="Avenir Book"/>
                          <a:ea typeface="Times New Roman"/>
                        </a:rPr>
                        <a:t>Ofnadwy.</a:t>
                      </a:r>
                      <a:endParaRPr lang="cy-GB" sz="23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 marL="155520" marR="15552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E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2160">
                <a:tc>
                  <a:txBody>
                    <a:bodyPr/>
                    <a:lstStyle/>
                    <a:p>
                      <a:r>
                        <a:rPr lang="cy-GB" sz="2300" b="0" strike="noStrike" spc="-1">
                          <a:solidFill>
                            <a:srgbClr val="FFFFFF"/>
                          </a:solidFill>
                          <a:latin typeface="Avenir Book"/>
                          <a:ea typeface="Times New Roman"/>
                        </a:rPr>
                        <a:t> </a:t>
                      </a:r>
                      <a:endParaRPr lang="cy-GB" sz="23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 marL="155520" marR="15552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b="0" strike="noStrike" spc="-1">
                          <a:solidFill>
                            <a:srgbClr val="000000"/>
                          </a:solidFill>
                          <a:latin typeface="Avenir Book"/>
                          <a:ea typeface="Times New Roman"/>
                        </a:rPr>
                        <a:t> </a:t>
                      </a:r>
                      <a:endParaRPr lang="cy-GB" sz="23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155520" marR="15552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E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02360">
                <a:tc>
                  <a:txBody>
                    <a:bodyPr/>
                    <a:lstStyle/>
                    <a:p>
                      <a:r>
                        <a:rPr lang="cy-GB" sz="2300" b="0" strike="noStrike" spc="-1">
                          <a:solidFill>
                            <a:srgbClr val="FFFFFF"/>
                          </a:solidFill>
                          <a:latin typeface="Avenir Book"/>
                          <a:ea typeface="Times New Roman"/>
                        </a:rPr>
                        <a:t>A chi?</a:t>
                      </a:r>
                      <a:endParaRPr lang="cy-GB" sz="23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 marL="155520" marR="15552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b="0" strike="noStrike" spc="-1">
                          <a:solidFill>
                            <a:srgbClr val="000000"/>
                          </a:solidFill>
                          <a:latin typeface="Avenir Book"/>
                          <a:ea typeface="Times New Roman"/>
                        </a:rPr>
                        <a:t>Da iawn, diolch.</a:t>
                      </a:r>
                      <a:endParaRPr lang="cy-GB" sz="23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155520" marR="15552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E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aphicFrame>
        <p:nvGraphicFramePr>
          <p:cNvPr id="963" name="Table 6"/>
          <p:cNvGraphicFramePr/>
          <p:nvPr/>
        </p:nvGraphicFramePr>
        <p:xfrm>
          <a:off x="9397440" y="1525680"/>
          <a:ext cx="2464200" cy="1881720"/>
        </p:xfrm>
        <a:graphic>
          <a:graphicData uri="http://schemas.openxmlformats.org/drawingml/2006/table">
            <a:tbl>
              <a:tblPr/>
              <a:tblGrid>
                <a:gridCol w="2464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119240">
                <a:tc>
                  <a:txBody>
                    <a:bodyPr/>
                    <a:lstStyle/>
                    <a:p>
                      <a:r>
                        <a:rPr lang="cy-GB" sz="2300" b="0" strike="noStrike" spc="-1">
                          <a:solidFill>
                            <a:srgbClr val="FFFFFF"/>
                          </a:solidFill>
                          <a:latin typeface="Avenir Book"/>
                          <a:ea typeface="Times New Roman"/>
                        </a:rPr>
                        <a:t>Helo.</a:t>
                      </a:r>
                      <a:endParaRPr lang="cy-GB" sz="23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  <a:p>
                      <a:r>
                        <a:rPr lang="cy-GB" sz="2300" b="0" strike="noStrike" spc="-1">
                          <a:solidFill>
                            <a:srgbClr val="FFFFFF"/>
                          </a:solidFill>
                          <a:latin typeface="Avenir Book"/>
                          <a:ea typeface="Times New Roman"/>
                        </a:rPr>
                        <a:t>Helo ’na.</a:t>
                      </a:r>
                      <a:endParaRPr lang="cy-GB" sz="23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  <a:p>
                      <a:r>
                        <a:rPr lang="cy-GB" sz="2300" b="0" strike="noStrike" spc="-1">
                          <a:solidFill>
                            <a:srgbClr val="FFFFFF"/>
                          </a:solidFill>
                          <a:latin typeface="Avenir Book"/>
                          <a:ea typeface="Times New Roman"/>
                        </a:rPr>
                        <a:t>Bore da.</a:t>
                      </a:r>
                      <a:endParaRPr lang="cy-GB" sz="23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 marL="155520" marR="15552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38720">
                <a:tc>
                  <a:txBody>
                    <a:bodyPr/>
                    <a:lstStyle/>
                    <a:p>
                      <a:r>
                        <a:rPr lang="cy-GB" sz="2300" b="0" strike="noStrike" spc="-1">
                          <a:solidFill>
                            <a:srgbClr val="FFFFFF"/>
                          </a:solidFill>
                          <a:latin typeface="Avenir Book"/>
                          <a:ea typeface="Times New Roman"/>
                        </a:rPr>
                        <a:t>Prynhawn da.</a:t>
                      </a:r>
                      <a:endParaRPr lang="cy-GB" sz="23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 marL="155520" marR="15552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964" name="Title 1"/>
          <p:cNvSpPr/>
          <p:nvPr/>
        </p:nvSpPr>
        <p:spPr>
          <a:xfrm>
            <a:off x="496800" y="257760"/>
            <a:ext cx="6550200" cy="1506960"/>
          </a:xfr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anchor="ctr">
            <a:noAutofit/>
          </a:bodyPr>
          <a:lstStyle/>
          <a:p>
            <a:pPr>
              <a:lnSpc>
                <a:spcPct val="90000"/>
              </a:lnSpc>
              <a:spcAft>
                <a:spcPts val="601"/>
              </a:spcAft>
              <a:buNone/>
            </a:pPr>
            <a:r>
              <a:rPr lang="cy-GB" sz="4400" b="1" strike="noStrike" spc="-1">
                <a:solidFill>
                  <a:srgbClr val="000000"/>
                </a:solidFill>
                <a:latin typeface="Ink Free"/>
              </a:rPr>
              <a:t>Cyfarchion </a:t>
            </a:r>
            <a:endParaRPr lang="cy-GB" sz="4400" b="0" strike="noStrike" spc="-1">
              <a:latin typeface="Arial"/>
            </a:endParaRPr>
          </a:p>
          <a:p>
            <a:pPr>
              <a:lnSpc>
                <a:spcPct val="90000"/>
              </a:lnSpc>
              <a:spcAft>
                <a:spcPts val="601"/>
              </a:spcAft>
              <a:buNone/>
            </a:pPr>
            <a:r>
              <a:rPr lang="cy-GB" sz="4400" b="1" strike="noStrike" spc="-1">
                <a:solidFill>
                  <a:srgbClr val="000000"/>
                </a:solidFill>
                <a:latin typeface="Ink Free"/>
              </a:rPr>
              <a:t>Greetings</a:t>
            </a:r>
            <a:endParaRPr lang="cy-GB" sz="4400" b="0" strike="noStrike" spc="-1">
              <a:latin typeface="Arial"/>
            </a:endParaRPr>
          </a:p>
        </p:txBody>
      </p:sp>
      <p:sp>
        <p:nvSpPr>
          <p:cNvPr id="965" name="Speech Bubble: Rectangle with Corners Rounded 4"/>
          <p:cNvSpPr/>
          <p:nvPr/>
        </p:nvSpPr>
        <p:spPr>
          <a:xfrm>
            <a:off x="4786560" y="144000"/>
            <a:ext cx="4429440" cy="2448000"/>
          </a:xfrm>
          <a:prstGeom prst="wedgeRoundRectCallout">
            <a:avLst>
              <a:gd name="adj1" fmla="val -96810"/>
              <a:gd name="adj2" fmla="val -56291"/>
              <a:gd name="adj3" fmla="val 16667"/>
            </a:avLst>
          </a:prstGeom>
          <a:solidFill>
            <a:srgbClr val="FFE699"/>
          </a:solidFill>
          <a:ln w="12600">
            <a:solidFill>
              <a:srgbClr val="325490"/>
            </a:solidFill>
            <a:miter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buNone/>
            </a:pPr>
            <a:r>
              <a:rPr lang="cy-GB" sz="2000" b="0" strike="noStrike" spc="-1">
                <a:solidFill>
                  <a:srgbClr val="FFFFFF"/>
                </a:solidFill>
                <a:latin typeface="Cavolini"/>
              </a:rPr>
              <a:t>Nawr eich tro chi!</a:t>
            </a:r>
            <a:endParaRPr lang="cy-GB" sz="2000" b="0" strike="noStrike" spc="-1">
              <a:latin typeface="Arial"/>
            </a:endParaRPr>
          </a:p>
          <a:p>
            <a:pPr algn="ctr">
              <a:buNone/>
            </a:pPr>
            <a:r>
              <a:rPr lang="cy-GB" sz="2000" b="0" strike="noStrike" spc="-1">
                <a:solidFill>
                  <a:srgbClr val="FFFFFF"/>
                </a:solidFill>
                <a:latin typeface="Cavolini"/>
              </a:rPr>
              <a:t>Ymarferwch ddweud rhain yn uchel. Gwyliwch y fideo byr.</a:t>
            </a:r>
            <a:endParaRPr lang="cy-GB" sz="2000" b="0" strike="noStrike" spc="-1">
              <a:latin typeface="Arial"/>
            </a:endParaRPr>
          </a:p>
          <a:p>
            <a:pPr algn="ctr">
              <a:buNone/>
            </a:pPr>
            <a:r>
              <a:rPr lang="cy-GB" sz="2000" b="0" i="1" strike="noStrike" spc="-1">
                <a:solidFill>
                  <a:srgbClr val="FFFFFF"/>
                </a:solidFill>
                <a:latin typeface="Cavolini"/>
              </a:rPr>
              <a:t>Now your turn to say them out loud. Watch the short video.</a:t>
            </a:r>
            <a:endParaRPr lang="cy-GB" sz="2000" b="0" strike="noStrike" spc="-1">
              <a:latin typeface="Arial"/>
            </a:endParaRPr>
          </a:p>
        </p:txBody>
      </p:sp>
      <p:sp>
        <p:nvSpPr>
          <p:cNvPr id="966" name="TextBox 11"/>
          <p:cNvSpPr/>
          <p:nvPr/>
        </p:nvSpPr>
        <p:spPr>
          <a:xfrm>
            <a:off x="169920" y="2451960"/>
            <a:ext cx="3996000" cy="1461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algn="ctr">
              <a:buNone/>
            </a:pPr>
            <a:r>
              <a:rPr lang="cy-GB" sz="1800" b="1" strike="noStrike" spc="-1">
                <a:solidFill>
                  <a:srgbClr val="000000"/>
                </a:solidFill>
                <a:latin typeface="Cavolini"/>
              </a:rPr>
              <a:t>Cofiwch!</a:t>
            </a:r>
            <a:endParaRPr lang="cy-GB" sz="1800" b="0" strike="noStrike" spc="-1">
              <a:latin typeface="Arial"/>
            </a:endParaRPr>
          </a:p>
          <a:p>
            <a:pPr algn="ctr">
              <a:buNone/>
            </a:pPr>
            <a:r>
              <a:rPr lang="cy-GB" sz="1800" b="1" strike="noStrike" spc="-1">
                <a:solidFill>
                  <a:srgbClr val="000000"/>
                </a:solidFill>
                <a:latin typeface="Cavolini"/>
              </a:rPr>
              <a:t>Treiglad meddal </a:t>
            </a:r>
            <a:endParaRPr lang="cy-GB" sz="1800" b="0" strike="noStrike" spc="-1">
              <a:latin typeface="Arial"/>
            </a:endParaRPr>
          </a:p>
          <a:p>
            <a:pPr algn="ctr">
              <a:buNone/>
            </a:pPr>
            <a:r>
              <a:rPr lang="cy-GB" sz="1800" b="1" strike="noStrike" spc="-1">
                <a:solidFill>
                  <a:srgbClr val="000000"/>
                </a:solidFill>
                <a:latin typeface="Cavolini"/>
              </a:rPr>
              <a:t>ar ôl cyfarchiad!</a:t>
            </a:r>
            <a:endParaRPr lang="cy-GB" sz="1800" b="0" strike="noStrike" spc="-1">
              <a:latin typeface="Arial"/>
            </a:endParaRPr>
          </a:p>
          <a:p>
            <a:pPr algn="ctr">
              <a:buNone/>
            </a:pPr>
            <a:r>
              <a:rPr lang="cy-GB" sz="1800" b="1" i="1" strike="noStrike" spc="-1">
                <a:solidFill>
                  <a:srgbClr val="000000"/>
                </a:solidFill>
                <a:latin typeface="Cavolini"/>
              </a:rPr>
              <a:t>(soft mutation after </a:t>
            </a:r>
            <a:endParaRPr lang="cy-GB" sz="1800" b="0" strike="noStrike" spc="-1">
              <a:latin typeface="Arial"/>
            </a:endParaRPr>
          </a:p>
          <a:p>
            <a:pPr algn="ctr">
              <a:buNone/>
            </a:pPr>
            <a:r>
              <a:rPr lang="cy-GB" sz="1800" b="1" i="1" strike="noStrike" spc="-1">
                <a:solidFill>
                  <a:srgbClr val="000000"/>
                </a:solidFill>
                <a:latin typeface="Cavolini"/>
              </a:rPr>
              <a:t>a greeting) :</a:t>
            </a:r>
            <a:endParaRPr lang="cy-GB" sz="1800" b="0" strike="noStrike" spc="-1">
              <a:latin typeface="Arial"/>
            </a:endParaRPr>
          </a:p>
        </p:txBody>
      </p:sp>
      <p:sp>
        <p:nvSpPr>
          <p:cNvPr id="967" name="Speech Bubble: Rectangle with Corners Rounded 4"/>
          <p:cNvSpPr/>
          <p:nvPr/>
        </p:nvSpPr>
        <p:spPr>
          <a:xfrm>
            <a:off x="312120" y="4795200"/>
            <a:ext cx="3411000" cy="1723320"/>
          </a:xfrm>
          <a:prstGeom prst="wedgeRoundRectCallout">
            <a:avLst>
              <a:gd name="adj1" fmla="val -53703"/>
              <a:gd name="adj2" fmla="val 60125"/>
              <a:gd name="adj3" fmla="val 16667"/>
            </a:avLst>
          </a:prstGeom>
          <a:solidFill>
            <a:srgbClr val="FFE699"/>
          </a:solidFill>
          <a:ln w="12600">
            <a:solidFill>
              <a:srgbClr val="325490"/>
            </a:solidFill>
            <a:miter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buNone/>
            </a:pPr>
            <a:r>
              <a:rPr lang="cy-GB" sz="2300" b="0" strike="noStrike" spc="-1">
                <a:solidFill>
                  <a:srgbClr val="FFFFFF"/>
                </a:solidFill>
                <a:latin typeface="Avenir Roman"/>
              </a:rPr>
              <a:t>Helo, </a:t>
            </a:r>
            <a:r>
              <a:rPr lang="cy-GB" sz="2300" b="1" strike="noStrike" spc="-1">
                <a:solidFill>
                  <a:srgbClr val="FFFFFF"/>
                </a:solidFill>
                <a:latin typeface="Avenir Roman"/>
              </a:rPr>
              <a:t>b</a:t>
            </a:r>
            <a:r>
              <a:rPr lang="cy-GB" sz="2300" b="0" strike="noStrike" spc="-1">
                <a:solidFill>
                  <a:srgbClr val="FFFFFF"/>
                </a:solidFill>
                <a:latin typeface="Avenir Roman"/>
              </a:rPr>
              <a:t>lant!</a:t>
            </a:r>
            <a:endParaRPr lang="cy-GB" sz="2300" b="0" strike="noStrike" spc="-1">
              <a:latin typeface="Arial"/>
            </a:endParaRPr>
          </a:p>
          <a:p>
            <a:pPr algn="ctr">
              <a:buNone/>
            </a:pPr>
            <a:r>
              <a:rPr lang="cy-GB" sz="2300" b="0" strike="noStrike" spc="-1">
                <a:solidFill>
                  <a:srgbClr val="FFFFFF"/>
                </a:solidFill>
                <a:latin typeface="Avenir Roman"/>
              </a:rPr>
              <a:t>Bore da, </a:t>
            </a:r>
            <a:r>
              <a:rPr lang="cy-GB" sz="2300" b="1" strike="noStrike" spc="-1">
                <a:solidFill>
                  <a:srgbClr val="FFFFFF"/>
                </a:solidFill>
                <a:latin typeface="Avenir Roman"/>
              </a:rPr>
              <a:t>f</a:t>
            </a:r>
            <a:r>
              <a:rPr lang="cy-GB" sz="2300" b="0" strike="noStrike" spc="-1">
                <a:solidFill>
                  <a:srgbClr val="FFFFFF"/>
                </a:solidFill>
                <a:latin typeface="Avenir Roman"/>
              </a:rPr>
              <a:t>echgyn!</a:t>
            </a:r>
            <a:endParaRPr lang="cy-GB" sz="2300" b="0" strike="noStrike" spc="-1">
              <a:latin typeface="Arial"/>
            </a:endParaRPr>
          </a:p>
          <a:p>
            <a:pPr algn="ctr">
              <a:buNone/>
            </a:pPr>
            <a:r>
              <a:rPr lang="cy-GB" sz="2300" b="0" strike="noStrike" spc="-1">
                <a:solidFill>
                  <a:srgbClr val="FFFFFF"/>
                </a:solidFill>
                <a:latin typeface="Avenir Roman"/>
              </a:rPr>
              <a:t>Prynhawn da </a:t>
            </a:r>
            <a:r>
              <a:rPr lang="cy-GB" sz="2300" b="1" strike="noStrike" spc="-1">
                <a:solidFill>
                  <a:srgbClr val="FFFFFF"/>
                </a:solidFill>
                <a:latin typeface="Avenir Roman"/>
              </a:rPr>
              <a:t>f</a:t>
            </a:r>
            <a:r>
              <a:rPr lang="cy-GB" sz="2300" b="0" strike="noStrike" spc="-1">
                <a:solidFill>
                  <a:srgbClr val="FFFFFF"/>
                </a:solidFill>
                <a:latin typeface="Avenir Roman"/>
              </a:rPr>
              <a:t>erched!</a:t>
            </a:r>
            <a:endParaRPr lang="cy-GB" sz="2300" b="0" strike="noStrike" spc="-1">
              <a:latin typeface="Arial"/>
            </a:endParaRPr>
          </a:p>
        </p:txBody>
      </p:sp>
      <p:graphicFrame>
        <p:nvGraphicFramePr>
          <p:cNvPr id="968" name="Table 13"/>
          <p:cNvGraphicFramePr/>
          <p:nvPr/>
        </p:nvGraphicFramePr>
        <p:xfrm>
          <a:off x="3921120" y="4201920"/>
          <a:ext cx="1610280" cy="3352800"/>
        </p:xfrm>
        <a:graphic>
          <a:graphicData uri="http://schemas.openxmlformats.org/drawingml/2006/table">
            <a:tbl>
              <a:tblPr/>
              <a:tblGrid>
                <a:gridCol w="8053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049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43720">
                <a:tc gridSpan="2"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1600" b="1" strike="noStrike" spc="-1">
                          <a:solidFill>
                            <a:srgbClr val="FFFFFF"/>
                          </a:solidFill>
                          <a:latin typeface="Verdana"/>
                          <a:ea typeface="Cambria"/>
                        </a:rPr>
                        <a:t>Meddal</a:t>
                      </a:r>
                      <a:endParaRPr lang="cy-GB" sz="16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BE5D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90000" marR="900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FE7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4372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1600" b="1" strike="noStrike" spc="-1">
                          <a:solidFill>
                            <a:srgbClr val="FFFFFF"/>
                          </a:solidFill>
                          <a:latin typeface="Verdana"/>
                          <a:ea typeface="Cambria"/>
                        </a:rPr>
                        <a:t>p</a:t>
                      </a:r>
                      <a:endParaRPr lang="cy-GB" sz="16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1600" b="1" strike="noStrike" spc="-1">
                          <a:solidFill>
                            <a:srgbClr val="000000"/>
                          </a:solidFill>
                          <a:latin typeface="Verdana"/>
                          <a:ea typeface="Cambria"/>
                        </a:rPr>
                        <a:t>b</a:t>
                      </a:r>
                      <a:endParaRPr lang="cy-GB" sz="16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4372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1600" b="1" strike="noStrike" spc="-1">
                          <a:solidFill>
                            <a:srgbClr val="FFFFFF"/>
                          </a:solidFill>
                          <a:latin typeface="Verdana"/>
                          <a:ea typeface="Cambria"/>
                        </a:rPr>
                        <a:t>t</a:t>
                      </a:r>
                      <a:endParaRPr lang="cy-GB" sz="16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1600" b="1" strike="noStrike" spc="-1">
                          <a:solidFill>
                            <a:srgbClr val="000000"/>
                          </a:solidFill>
                          <a:latin typeface="Verdana"/>
                          <a:ea typeface="Cambria"/>
                        </a:rPr>
                        <a:t>d</a:t>
                      </a:r>
                      <a:endParaRPr lang="cy-GB" sz="16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4372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1600" b="1" strike="noStrike" spc="-1">
                          <a:solidFill>
                            <a:srgbClr val="FFFFFF"/>
                          </a:solidFill>
                          <a:latin typeface="Verdana"/>
                          <a:ea typeface="Cambria"/>
                        </a:rPr>
                        <a:t>c</a:t>
                      </a:r>
                      <a:endParaRPr lang="cy-GB" sz="16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1600" b="1" strike="noStrike" spc="-1">
                          <a:solidFill>
                            <a:srgbClr val="000000"/>
                          </a:solidFill>
                          <a:latin typeface="Verdana"/>
                          <a:ea typeface="Cambria"/>
                        </a:rPr>
                        <a:t>g</a:t>
                      </a:r>
                      <a:endParaRPr lang="cy-GB" sz="16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4372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1600" b="1" strike="noStrike" spc="-1">
                          <a:solidFill>
                            <a:srgbClr val="FFFFFF"/>
                          </a:solidFill>
                          <a:latin typeface="Verdana"/>
                          <a:ea typeface="Cambria"/>
                        </a:rPr>
                        <a:t>b</a:t>
                      </a:r>
                      <a:endParaRPr lang="cy-GB" sz="16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1600" b="1" strike="noStrike" spc="-1">
                          <a:solidFill>
                            <a:srgbClr val="000000"/>
                          </a:solidFill>
                          <a:latin typeface="Verdana"/>
                          <a:ea typeface="Cambria"/>
                        </a:rPr>
                        <a:t>f</a:t>
                      </a:r>
                      <a:endParaRPr lang="cy-GB" sz="16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4372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1600" b="1" strike="noStrike" spc="-1">
                          <a:solidFill>
                            <a:srgbClr val="FFFFFF"/>
                          </a:solidFill>
                          <a:latin typeface="Verdana"/>
                          <a:ea typeface="Cambria"/>
                        </a:rPr>
                        <a:t>d</a:t>
                      </a:r>
                      <a:endParaRPr lang="cy-GB" sz="16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1600" b="1" strike="noStrike" spc="-1">
                          <a:solidFill>
                            <a:srgbClr val="000000"/>
                          </a:solidFill>
                          <a:latin typeface="Verdana"/>
                          <a:ea typeface="Cambria"/>
                        </a:rPr>
                        <a:t>dd</a:t>
                      </a:r>
                      <a:endParaRPr lang="cy-GB" sz="16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4372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1600" b="1" strike="noStrike" spc="-1">
                          <a:solidFill>
                            <a:srgbClr val="FFFFFF"/>
                          </a:solidFill>
                          <a:latin typeface="Verdana"/>
                          <a:ea typeface="Cambria"/>
                        </a:rPr>
                        <a:t>g</a:t>
                      </a:r>
                      <a:endParaRPr lang="cy-GB" sz="16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1600" b="1" strike="noStrike" spc="-1">
                          <a:solidFill>
                            <a:srgbClr val="000000"/>
                          </a:solidFill>
                          <a:latin typeface="Verdana"/>
                          <a:ea typeface="Cambria"/>
                        </a:rPr>
                        <a:t>/</a:t>
                      </a:r>
                      <a:endParaRPr lang="cy-GB" sz="16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4372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1600" b="1" strike="noStrike" spc="-1">
                          <a:solidFill>
                            <a:srgbClr val="FFFFFF"/>
                          </a:solidFill>
                          <a:latin typeface="Verdana"/>
                          <a:ea typeface="Cambria"/>
                        </a:rPr>
                        <a:t>ll</a:t>
                      </a:r>
                      <a:endParaRPr lang="cy-GB" sz="16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1600" b="1" strike="noStrike" spc="-1">
                          <a:solidFill>
                            <a:srgbClr val="000000"/>
                          </a:solidFill>
                          <a:latin typeface="Verdana"/>
                          <a:ea typeface="Cambria"/>
                        </a:rPr>
                        <a:t>l</a:t>
                      </a:r>
                      <a:endParaRPr lang="cy-GB" sz="16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4372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1600" b="1" strike="noStrike" spc="-1">
                          <a:solidFill>
                            <a:srgbClr val="FFFFFF"/>
                          </a:solidFill>
                          <a:latin typeface="Verdana"/>
                          <a:ea typeface="Cambria"/>
                        </a:rPr>
                        <a:t>m</a:t>
                      </a:r>
                      <a:endParaRPr lang="cy-GB" sz="16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1600" b="1" strike="noStrike" spc="-1">
                          <a:solidFill>
                            <a:srgbClr val="000000"/>
                          </a:solidFill>
                          <a:latin typeface="Verdana"/>
                          <a:ea typeface="Cambria"/>
                        </a:rPr>
                        <a:t>f</a:t>
                      </a:r>
                      <a:endParaRPr lang="cy-GB" sz="16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4444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1600" b="1" strike="noStrike" spc="-1">
                          <a:solidFill>
                            <a:srgbClr val="FFFFFF"/>
                          </a:solidFill>
                          <a:latin typeface="Verdana"/>
                          <a:ea typeface="Cambria"/>
                        </a:rPr>
                        <a:t>rh</a:t>
                      </a:r>
                      <a:endParaRPr lang="cy-GB" sz="16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1600" b="1" strike="noStrike" spc="-1">
                          <a:solidFill>
                            <a:srgbClr val="000000"/>
                          </a:solidFill>
                          <a:latin typeface="Verdana"/>
                          <a:ea typeface="Cambria"/>
                        </a:rPr>
                        <a:t>r</a:t>
                      </a:r>
                      <a:endParaRPr lang="cy-GB" sz="16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cxnSp>
        <p:nvCxnSpPr>
          <p:cNvPr id="969" name="Straight Arrow Connector 15"/>
          <p:cNvCxnSpPr/>
          <p:nvPr/>
        </p:nvCxnSpPr>
        <p:spPr>
          <a:xfrm>
            <a:off x="3173040" y="3637440"/>
            <a:ext cx="853560" cy="564840"/>
          </a:xfrm>
          <a:prstGeom prst="bentConnector3">
            <a:avLst/>
          </a:prstGeom>
          <a:ln w="57240">
            <a:solidFill>
              <a:srgbClr val="ED7D31"/>
            </a:solidFill>
            <a:miter/>
            <a:tailEnd type="triangle" w="med" len="med"/>
          </a:ln>
        </p:spPr>
      </p:cxnSp>
      <p:pic>
        <p:nvPicPr>
          <p:cNvPr id="970" name="Picture 17"/>
          <p:cNvPicPr/>
          <p:nvPr/>
        </p:nvPicPr>
        <p:blipFill>
          <a:blip r:embed="rId2"/>
          <a:srcRect l="52647" t="26465" r="26875" b="54088"/>
          <a:stretch/>
        </p:blipFill>
        <p:spPr>
          <a:xfrm>
            <a:off x="10211040" y="56880"/>
            <a:ext cx="1645920" cy="1488600"/>
          </a:xfrm>
          <a:prstGeom prst="rect">
            <a:avLst/>
          </a:prstGeom>
          <a:ln w="0">
            <a:noFill/>
          </a:ln>
        </p:spPr>
      </p:pic>
      <p:pic>
        <p:nvPicPr>
          <p:cNvPr id="971" name="Picture 14"/>
          <p:cNvPicPr/>
          <p:nvPr/>
        </p:nvPicPr>
        <p:blipFill>
          <a:blip r:embed="rId3"/>
          <a:srcRect t="8347" b="12039"/>
          <a:stretch/>
        </p:blipFill>
        <p:spPr>
          <a:xfrm>
            <a:off x="-72000" y="6704640"/>
            <a:ext cx="12384360" cy="78336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" name="Rounded Rectangle 13"/>
          <p:cNvSpPr/>
          <p:nvPr/>
        </p:nvSpPr>
        <p:spPr>
          <a:xfrm>
            <a:off x="9030960" y="4797720"/>
            <a:ext cx="1858320" cy="596880"/>
          </a:xfrm>
          <a:custGeom>
            <a:avLst/>
            <a:gdLst/>
            <a:ahLst/>
            <a:cxnLst/>
            <a:rect l="l" t="t" r="r" b="b"/>
            <a:pathLst>
              <a:path w="67222" h="21600">
                <a:moveTo>
                  <a:pt x="3600" y="0"/>
                </a:moveTo>
                <a:arcTo wR="3600" hR="3600" stAng="16200000" swAng="-5400000"/>
                <a:lnTo>
                  <a:pt x="0" y="18000"/>
                </a:lnTo>
                <a:arcTo wR="3600" hR="3600" stAng="10800000" swAng="-5400000"/>
                <a:lnTo>
                  <a:pt x="63622" y="21600"/>
                </a:lnTo>
                <a:arcTo wR="42022" hR="3600" stAng="5400000" swAng="5400000"/>
                <a:lnTo>
                  <a:pt x="21600" y="3600"/>
                </a:lnTo>
                <a:arcTo wR="42022" hR="3600" stAng="10800000" swAng="5400000"/>
                <a:close/>
              </a:path>
            </a:pathLst>
          </a:custGeom>
          <a:solidFill>
            <a:srgbClr val="00B050"/>
          </a:solidFill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buNone/>
            </a:pPr>
            <a:br>
              <a:rPr sz="1800"/>
            </a:br>
            <a:r>
              <a:rPr lang="cy-GB" sz="1800" b="0" strike="noStrike" spc="-1">
                <a:solidFill>
                  <a:srgbClr val="FFFFFF"/>
                </a:solidFill>
                <a:latin typeface="Jokerman"/>
              </a:rPr>
              <a:t>Cliciwch am yr ateb!</a:t>
            </a:r>
            <a:endParaRPr lang="cy-GB" sz="1800" b="0" strike="noStrike" spc="-1">
              <a:latin typeface="Arial"/>
            </a:endParaRPr>
          </a:p>
          <a:p>
            <a:pPr algn="ctr">
              <a:buNone/>
            </a:pPr>
            <a:endParaRPr lang="cy-GB" sz="1800" b="0" strike="noStrike" spc="-1">
              <a:latin typeface="Arial"/>
            </a:endParaRPr>
          </a:p>
        </p:txBody>
      </p:sp>
      <p:sp>
        <p:nvSpPr>
          <p:cNvPr id="973" name="Rounded Rectangle 1"/>
          <p:cNvSpPr/>
          <p:nvPr/>
        </p:nvSpPr>
        <p:spPr>
          <a:xfrm>
            <a:off x="8998200" y="2779560"/>
            <a:ext cx="1858320" cy="596880"/>
          </a:xfrm>
          <a:custGeom>
            <a:avLst/>
            <a:gdLst/>
            <a:ahLst/>
            <a:cxnLst/>
            <a:rect l="l" t="t" r="r" b="b"/>
            <a:pathLst>
              <a:path w="67222" h="21600">
                <a:moveTo>
                  <a:pt x="3600" y="0"/>
                </a:moveTo>
                <a:arcTo wR="3600" hR="3600" stAng="16200000" swAng="-5400000"/>
                <a:lnTo>
                  <a:pt x="0" y="18000"/>
                </a:lnTo>
                <a:arcTo wR="3600" hR="3600" stAng="10800000" swAng="-5400000"/>
                <a:lnTo>
                  <a:pt x="63622" y="21600"/>
                </a:lnTo>
                <a:arcTo wR="42022" hR="3600" stAng="5400000" swAng="5400000"/>
                <a:lnTo>
                  <a:pt x="21600" y="3600"/>
                </a:lnTo>
                <a:arcTo wR="42022" hR="3600" stAng="10800000" swAng="5400000"/>
                <a:close/>
              </a:path>
            </a:pathLst>
          </a:custGeom>
          <a:solidFill>
            <a:srgbClr val="7030A0"/>
          </a:solidFill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buNone/>
            </a:pPr>
            <a:br>
              <a:rPr sz="1800"/>
            </a:br>
            <a:r>
              <a:rPr lang="cy-GB" sz="1800" b="0" strike="noStrike" spc="-1">
                <a:solidFill>
                  <a:srgbClr val="FFFFFF"/>
                </a:solidFill>
                <a:latin typeface="Jokerman"/>
              </a:rPr>
              <a:t>Cliciwch am yr ateb!</a:t>
            </a:r>
            <a:endParaRPr lang="cy-GB" sz="1800" b="0" strike="noStrike" spc="-1">
              <a:latin typeface="Arial"/>
            </a:endParaRPr>
          </a:p>
          <a:p>
            <a:pPr algn="ctr">
              <a:buNone/>
            </a:pPr>
            <a:endParaRPr lang="cy-GB" sz="1800" b="0" strike="noStrike" spc="-1">
              <a:latin typeface="Arial"/>
            </a:endParaRPr>
          </a:p>
        </p:txBody>
      </p:sp>
      <p:sp>
        <p:nvSpPr>
          <p:cNvPr id="974" name="Rounded Rectangle 2"/>
          <p:cNvSpPr/>
          <p:nvPr/>
        </p:nvSpPr>
        <p:spPr>
          <a:xfrm>
            <a:off x="8998200" y="1190880"/>
            <a:ext cx="1858320" cy="596880"/>
          </a:xfrm>
          <a:custGeom>
            <a:avLst/>
            <a:gdLst/>
            <a:ahLst/>
            <a:cxnLst/>
            <a:rect l="l" t="t" r="r" b="b"/>
            <a:pathLst>
              <a:path w="67222" h="21600">
                <a:moveTo>
                  <a:pt x="3600" y="0"/>
                </a:moveTo>
                <a:arcTo wR="3600" hR="3600" stAng="16200000" swAng="-5400000"/>
                <a:lnTo>
                  <a:pt x="0" y="18000"/>
                </a:lnTo>
                <a:arcTo wR="3600" hR="3600" stAng="10800000" swAng="-5400000"/>
                <a:lnTo>
                  <a:pt x="63622" y="21600"/>
                </a:lnTo>
                <a:arcTo wR="42022" hR="3600" stAng="5400000" swAng="5400000"/>
                <a:lnTo>
                  <a:pt x="21600" y="3600"/>
                </a:lnTo>
                <a:arcTo wR="42022" hR="3600" stAng="10800000" swAng="5400000"/>
                <a:close/>
              </a:path>
            </a:pathLst>
          </a:custGeom>
          <a:solidFill>
            <a:srgbClr val="FF0000"/>
          </a:solidFill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buNone/>
            </a:pPr>
            <a:br>
              <a:rPr sz="1800"/>
            </a:br>
            <a:r>
              <a:rPr lang="cy-GB" sz="1800" b="0" strike="noStrike" spc="-1">
                <a:solidFill>
                  <a:srgbClr val="FFFFFF"/>
                </a:solidFill>
                <a:latin typeface="Jokerman"/>
              </a:rPr>
              <a:t>Cliciwch am yr ateb!</a:t>
            </a:r>
            <a:endParaRPr lang="cy-GB" sz="1800" b="0" strike="noStrike" spc="-1">
              <a:latin typeface="Arial"/>
            </a:endParaRPr>
          </a:p>
          <a:p>
            <a:pPr algn="ctr">
              <a:buNone/>
            </a:pPr>
            <a:endParaRPr lang="cy-GB" sz="1800" b="0" strike="noStrike" spc="-1">
              <a:latin typeface="Arial"/>
            </a:endParaRPr>
          </a:p>
        </p:txBody>
      </p:sp>
      <p:graphicFrame>
        <p:nvGraphicFramePr>
          <p:cNvPr id="975" name="Content Placeholder 1"/>
          <p:cNvGraphicFramePr/>
          <p:nvPr/>
        </p:nvGraphicFramePr>
        <p:xfrm>
          <a:off x="0" y="992160"/>
          <a:ext cx="3798360" cy="1472040"/>
        </p:xfrm>
        <a:graphic>
          <a:graphicData uri="http://schemas.openxmlformats.org/drawingml/2006/table">
            <a:tbl>
              <a:tblPr/>
              <a:tblGrid>
                <a:gridCol w="1069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291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11920">
                <a:tc>
                  <a:txBody>
                    <a:bodyPr/>
                    <a:lstStyle/>
                    <a:p>
                      <a:pPr algn="just">
                        <a:buNone/>
                        <a:tabLst>
                          <a:tab pos="5029200" algn="l"/>
                        </a:tabLst>
                      </a:pPr>
                      <a:r>
                        <a:rPr lang="cy-GB" sz="15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Athro:    </a:t>
                      </a:r>
                      <a:endParaRPr lang="cy-GB" sz="1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51120" marR="5112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D7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5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Bore da, ________. (children)</a:t>
                      </a:r>
                      <a:endParaRPr lang="cy-GB" sz="1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51120" marR="5112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D7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55960">
                <a:tc>
                  <a:txBody>
                    <a:bodyPr/>
                    <a:lstStyle/>
                    <a:p>
                      <a:pPr algn="just">
                        <a:buNone/>
                        <a:tabLst>
                          <a:tab pos="5029200" algn="l"/>
                        </a:tabLst>
                      </a:pPr>
                      <a:r>
                        <a:rPr lang="cy-GB" sz="15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Plant:  </a:t>
                      </a:r>
                      <a:endParaRPr lang="cy-GB" sz="1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51120" marR="5112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D7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5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Bore da, Syr.</a:t>
                      </a:r>
                      <a:endParaRPr lang="cy-GB" sz="1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51120" marR="5112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D7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55960">
                <a:tc>
                  <a:txBody>
                    <a:bodyPr/>
                    <a:lstStyle/>
                    <a:p>
                      <a:r>
                        <a:rPr lang="cy-GB" sz="15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Athro:    </a:t>
                      </a:r>
                      <a:endParaRPr lang="cy-GB" sz="1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51120" marR="5112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D7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5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Sut _______ chi heddiw?</a:t>
                      </a:r>
                      <a:endParaRPr lang="cy-GB" sz="1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51120" marR="5112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D7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55960">
                <a:tc>
                  <a:txBody>
                    <a:bodyPr/>
                    <a:lstStyle/>
                    <a:p>
                      <a:r>
                        <a:rPr lang="cy-GB" sz="15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Plant:</a:t>
                      </a:r>
                      <a:endParaRPr lang="cy-GB" sz="1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51120" marR="5112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D7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5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Da _______, diolch.</a:t>
                      </a:r>
                      <a:endParaRPr lang="cy-GB" sz="1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51120" marR="5112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D7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976" name="Table 9"/>
          <p:cNvGraphicFramePr/>
          <p:nvPr/>
        </p:nvGraphicFramePr>
        <p:xfrm>
          <a:off x="3879000" y="2703600"/>
          <a:ext cx="3798360" cy="1627920"/>
        </p:xfrm>
        <a:graphic>
          <a:graphicData uri="http://schemas.openxmlformats.org/drawingml/2006/table">
            <a:tbl>
              <a:tblPr/>
              <a:tblGrid>
                <a:gridCol w="10796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187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93920">
                <a:tc>
                  <a:txBody>
                    <a:bodyPr/>
                    <a:lstStyle/>
                    <a:p>
                      <a:pPr algn="just">
                        <a:buNone/>
                        <a:tabLst>
                          <a:tab pos="5029200" algn="l"/>
                        </a:tabLst>
                      </a:pPr>
                      <a:r>
                        <a:rPr lang="cy-GB" sz="15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Athrawes:    </a:t>
                      </a:r>
                      <a:endParaRPr lang="cy-GB" sz="1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51120" marR="5112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D7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5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Bore da, __________. (boys)</a:t>
                      </a:r>
                      <a:endParaRPr lang="cy-GB" sz="1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51120" marR="5112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D7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46960">
                <a:tc>
                  <a:txBody>
                    <a:bodyPr/>
                    <a:lstStyle/>
                    <a:p>
                      <a:pPr algn="just">
                        <a:buNone/>
                        <a:tabLst>
                          <a:tab pos="5029200" algn="l"/>
                        </a:tabLst>
                      </a:pPr>
                      <a:r>
                        <a:rPr lang="cy-GB" sz="15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Plant:  </a:t>
                      </a:r>
                      <a:endParaRPr lang="cy-GB" sz="1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51120" marR="5112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D7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5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Bore da, Miss.</a:t>
                      </a:r>
                      <a:endParaRPr lang="cy-GB" sz="1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51120" marR="5112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D7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93920">
                <a:tc>
                  <a:txBody>
                    <a:bodyPr/>
                    <a:lstStyle/>
                    <a:p>
                      <a:r>
                        <a:rPr lang="cy-GB" sz="15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Athrawes:    </a:t>
                      </a:r>
                      <a:endParaRPr lang="cy-GB" sz="1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51120" marR="5112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D7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5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Sut rydych chi ______? (today)</a:t>
                      </a:r>
                      <a:endParaRPr lang="cy-GB" sz="1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51120" marR="5112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D7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46600">
                <a:tc>
                  <a:txBody>
                    <a:bodyPr/>
                    <a:lstStyle/>
                    <a:p>
                      <a:r>
                        <a:rPr lang="cy-GB" sz="15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Plant:</a:t>
                      </a:r>
                      <a:endParaRPr lang="cy-GB" sz="1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51120" marR="5112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D7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5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Bendigedig, diolch.</a:t>
                      </a:r>
                      <a:endParaRPr lang="cy-GB" sz="1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51120" marR="5112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D7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977" name="Table 10"/>
          <p:cNvGraphicFramePr/>
          <p:nvPr/>
        </p:nvGraphicFramePr>
        <p:xfrm>
          <a:off x="3885120" y="4576320"/>
          <a:ext cx="3792240" cy="1610640"/>
        </p:xfrm>
        <a:graphic>
          <a:graphicData uri="http://schemas.openxmlformats.org/drawingml/2006/table">
            <a:tbl>
              <a:tblPr/>
              <a:tblGrid>
                <a:gridCol w="1067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248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85280">
                <a:tc>
                  <a:txBody>
                    <a:bodyPr/>
                    <a:lstStyle/>
                    <a:p>
                      <a:pPr algn="just">
                        <a:buNone/>
                        <a:tabLst>
                          <a:tab pos="5029200" algn="l"/>
                        </a:tabLst>
                      </a:pPr>
                      <a:r>
                        <a:rPr lang="cy-GB" sz="15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Athrawes:    </a:t>
                      </a:r>
                      <a:endParaRPr lang="cy-GB" sz="1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51120" marR="5112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D7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5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____________ da, ferched.</a:t>
                      </a:r>
                      <a:endParaRPr lang="cy-GB" sz="1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51120" marR="5112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D7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42640">
                <a:tc>
                  <a:txBody>
                    <a:bodyPr/>
                    <a:lstStyle/>
                    <a:p>
                      <a:pPr algn="just">
                        <a:buNone/>
                        <a:tabLst>
                          <a:tab pos="5029200" algn="l"/>
                        </a:tabLst>
                      </a:pPr>
                      <a:r>
                        <a:rPr lang="cy-GB" sz="15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Plant:  </a:t>
                      </a:r>
                      <a:endParaRPr lang="cy-GB" sz="1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51120" marR="5112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D7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5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Prynhawn da, Miss.</a:t>
                      </a:r>
                      <a:endParaRPr lang="cy-GB" sz="1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51120" marR="5112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D7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5280">
                <a:tc>
                  <a:txBody>
                    <a:bodyPr/>
                    <a:lstStyle/>
                    <a:p>
                      <a:r>
                        <a:rPr lang="cy-GB" sz="15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Athrawes:    </a:t>
                      </a:r>
                      <a:endParaRPr lang="cy-GB" sz="1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51120" marR="5112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D7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5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Sut rydych chi heddiw?</a:t>
                      </a:r>
                      <a:endParaRPr lang="cy-GB" sz="1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51120" marR="5112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D7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43360">
                <a:tc>
                  <a:txBody>
                    <a:bodyPr/>
                    <a:lstStyle/>
                    <a:p>
                      <a:r>
                        <a:rPr lang="cy-GB" sz="15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Plant:</a:t>
                      </a:r>
                      <a:endParaRPr lang="cy-GB" sz="1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51120" marR="5112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D7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5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Gwych, _________.</a:t>
                      </a:r>
                      <a:endParaRPr lang="cy-GB" sz="1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51120" marR="5112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D7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978" name="Table 11"/>
          <p:cNvGraphicFramePr/>
          <p:nvPr/>
        </p:nvGraphicFramePr>
        <p:xfrm>
          <a:off x="8250840" y="2703600"/>
          <a:ext cx="3790440" cy="1430280"/>
        </p:xfrm>
        <a:graphic>
          <a:graphicData uri="http://schemas.openxmlformats.org/drawingml/2006/table">
            <a:tbl>
              <a:tblPr/>
              <a:tblGrid>
                <a:gridCol w="10774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129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38400">
                <a:tc>
                  <a:txBody>
                    <a:bodyPr/>
                    <a:lstStyle/>
                    <a:p>
                      <a:pPr algn="just">
                        <a:buNone/>
                        <a:tabLst>
                          <a:tab pos="5029200" algn="l"/>
                        </a:tabLst>
                      </a:pPr>
                      <a:r>
                        <a:rPr lang="cy-GB" sz="15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Athrawes:    </a:t>
                      </a:r>
                      <a:endParaRPr lang="cy-GB" sz="1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51120" marR="5112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5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Bore da, </a:t>
                      </a:r>
                      <a:r>
                        <a:rPr lang="cy-GB" sz="1500" b="0" u="sng" strike="noStrike" spc="-1">
                          <a:solidFill>
                            <a:srgbClr val="000000"/>
                          </a:solidFill>
                          <a:uFillTx/>
                          <a:latin typeface="Calibri"/>
                        </a:rPr>
                        <a:t>fechgyn</a:t>
                      </a:r>
                      <a:r>
                        <a:rPr lang="cy-GB" sz="15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.</a:t>
                      </a:r>
                      <a:endParaRPr lang="cy-GB" sz="1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51120" marR="5112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33640">
                <a:tc>
                  <a:txBody>
                    <a:bodyPr/>
                    <a:lstStyle/>
                    <a:p>
                      <a:pPr algn="just">
                        <a:buNone/>
                        <a:tabLst>
                          <a:tab pos="5029200" algn="l"/>
                        </a:tabLst>
                      </a:pPr>
                      <a:r>
                        <a:rPr lang="cy-GB" sz="15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Plant:  </a:t>
                      </a:r>
                      <a:endParaRPr lang="cy-GB" sz="1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51120" marR="5112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5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Bore da, Miss.</a:t>
                      </a:r>
                      <a:endParaRPr lang="cy-GB" sz="1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51120" marR="5112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1800">
                <a:tc>
                  <a:txBody>
                    <a:bodyPr/>
                    <a:lstStyle/>
                    <a:p>
                      <a:r>
                        <a:rPr lang="cy-GB" sz="15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Athrawes:    </a:t>
                      </a:r>
                      <a:endParaRPr lang="cy-GB" sz="1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51120" marR="5112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5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Sut rydych chi </a:t>
                      </a:r>
                      <a:r>
                        <a:rPr lang="cy-GB" sz="1500" b="0" u="sng" strike="noStrike" spc="-1">
                          <a:solidFill>
                            <a:srgbClr val="000000"/>
                          </a:solidFill>
                          <a:uFillTx/>
                          <a:latin typeface="Calibri"/>
                        </a:rPr>
                        <a:t>heddiw</a:t>
                      </a:r>
                      <a:r>
                        <a:rPr lang="cy-GB" sz="15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?</a:t>
                      </a:r>
                      <a:endParaRPr lang="cy-GB" sz="1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51120" marR="5112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33640">
                <a:tc>
                  <a:txBody>
                    <a:bodyPr/>
                    <a:lstStyle/>
                    <a:p>
                      <a:r>
                        <a:rPr lang="cy-GB" sz="15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Plant:</a:t>
                      </a:r>
                      <a:endParaRPr lang="cy-GB" sz="1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51120" marR="5112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5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Bendigedig, diolch.</a:t>
                      </a:r>
                      <a:endParaRPr lang="cy-GB" sz="1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51120" marR="5112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979" name="Table 12"/>
          <p:cNvGraphicFramePr/>
          <p:nvPr/>
        </p:nvGraphicFramePr>
        <p:xfrm>
          <a:off x="8250840" y="4559760"/>
          <a:ext cx="3790440" cy="1544400"/>
        </p:xfrm>
        <a:graphic>
          <a:graphicData uri="http://schemas.openxmlformats.org/drawingml/2006/table">
            <a:tbl>
              <a:tblPr/>
              <a:tblGrid>
                <a:gridCol w="10666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237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52160">
                <a:tc>
                  <a:txBody>
                    <a:bodyPr/>
                    <a:lstStyle/>
                    <a:p>
                      <a:pPr algn="just">
                        <a:buNone/>
                        <a:tabLst>
                          <a:tab pos="5029200" algn="l"/>
                        </a:tabLst>
                      </a:pPr>
                      <a:r>
                        <a:rPr lang="cy-GB" sz="15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Athrawes:    </a:t>
                      </a:r>
                      <a:endParaRPr lang="cy-GB" sz="1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51120" marR="5112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500" b="0" u="sng" strike="noStrike" spc="-1">
                          <a:solidFill>
                            <a:srgbClr val="000000"/>
                          </a:solidFill>
                          <a:uFillTx/>
                          <a:latin typeface="Calibri"/>
                        </a:rPr>
                        <a:t>Prynhawn</a:t>
                      </a:r>
                      <a:r>
                        <a:rPr lang="cy-GB" sz="15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 da, ferched.</a:t>
                      </a:r>
                      <a:endParaRPr lang="cy-GB" sz="1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51120" marR="5112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33640">
                <a:tc>
                  <a:txBody>
                    <a:bodyPr/>
                    <a:lstStyle/>
                    <a:p>
                      <a:pPr algn="just">
                        <a:buNone/>
                        <a:tabLst>
                          <a:tab pos="5029200" algn="l"/>
                        </a:tabLst>
                      </a:pPr>
                      <a:r>
                        <a:rPr lang="cy-GB" sz="15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Plant:  </a:t>
                      </a:r>
                      <a:endParaRPr lang="cy-GB" sz="1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51120" marR="5112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5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Prynhawn da, Miss.</a:t>
                      </a:r>
                      <a:endParaRPr lang="cy-GB" sz="1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51120" marR="5112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2160">
                <a:tc>
                  <a:txBody>
                    <a:bodyPr/>
                    <a:lstStyle/>
                    <a:p>
                      <a:r>
                        <a:rPr lang="cy-GB" sz="15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Athrawes:    </a:t>
                      </a:r>
                      <a:endParaRPr lang="cy-GB" sz="1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51120" marR="5112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5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Sut rydych chi heddiw?</a:t>
                      </a:r>
                      <a:endParaRPr lang="cy-GB" sz="1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51120" marR="5112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33640">
                <a:tc>
                  <a:txBody>
                    <a:bodyPr/>
                    <a:lstStyle/>
                    <a:p>
                      <a:r>
                        <a:rPr lang="cy-GB" sz="15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Plant:</a:t>
                      </a:r>
                      <a:endParaRPr lang="cy-GB" sz="1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51120" marR="5112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5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Gwych, </a:t>
                      </a:r>
                      <a:r>
                        <a:rPr lang="cy-GB" sz="1500" b="0" u="sng" strike="noStrike" spc="-1">
                          <a:solidFill>
                            <a:srgbClr val="000000"/>
                          </a:solidFill>
                          <a:uFillTx/>
                          <a:latin typeface="Calibri"/>
                        </a:rPr>
                        <a:t>diolch</a:t>
                      </a:r>
                      <a:r>
                        <a:rPr lang="cy-GB" sz="15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.</a:t>
                      </a:r>
                      <a:endParaRPr lang="cy-GB" sz="1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51120" marR="5112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980" name="Content Placeholder 6"/>
          <p:cNvGraphicFramePr/>
          <p:nvPr/>
        </p:nvGraphicFramePr>
        <p:xfrm>
          <a:off x="8250840" y="1058400"/>
          <a:ext cx="3790440" cy="1280160"/>
        </p:xfrm>
        <a:graphic>
          <a:graphicData uri="http://schemas.openxmlformats.org/drawingml/2006/table">
            <a:tbl>
              <a:tblPr/>
              <a:tblGrid>
                <a:gridCol w="10666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237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33640">
                <a:tc>
                  <a:txBody>
                    <a:bodyPr/>
                    <a:lstStyle/>
                    <a:p>
                      <a:pPr algn="just">
                        <a:buNone/>
                        <a:tabLst>
                          <a:tab pos="5029200" algn="l"/>
                        </a:tabLst>
                      </a:pPr>
                      <a:r>
                        <a:rPr lang="cy-GB" sz="15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Athro:    </a:t>
                      </a:r>
                      <a:endParaRPr lang="cy-GB" sz="1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51120" marR="5112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5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Bore da,</a:t>
                      </a:r>
                      <a:r>
                        <a:rPr lang="cy-GB" sz="1500" b="0" u="sng" strike="noStrike" spc="-1">
                          <a:solidFill>
                            <a:srgbClr val="000000"/>
                          </a:solidFill>
                          <a:uFillTx/>
                          <a:latin typeface="Calibri"/>
                        </a:rPr>
                        <a:t> blant</a:t>
                      </a:r>
                      <a:r>
                        <a:rPr lang="cy-GB" sz="15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.</a:t>
                      </a:r>
                      <a:endParaRPr lang="cy-GB" sz="1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51120" marR="5112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33640">
                <a:tc>
                  <a:txBody>
                    <a:bodyPr/>
                    <a:lstStyle/>
                    <a:p>
                      <a:pPr algn="just">
                        <a:buNone/>
                        <a:tabLst>
                          <a:tab pos="5029200" algn="l"/>
                        </a:tabLst>
                      </a:pPr>
                      <a:r>
                        <a:rPr lang="cy-GB" sz="15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Plant:  </a:t>
                      </a:r>
                      <a:endParaRPr lang="cy-GB" sz="1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51120" marR="5112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5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Bore da, Syr.</a:t>
                      </a:r>
                      <a:endParaRPr lang="cy-GB" sz="1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51120" marR="5112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33640">
                <a:tc>
                  <a:txBody>
                    <a:bodyPr/>
                    <a:lstStyle/>
                    <a:p>
                      <a:r>
                        <a:rPr lang="cy-GB" sz="15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Athro:    </a:t>
                      </a:r>
                      <a:endParaRPr lang="cy-GB" sz="1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51120" marR="5112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5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Sut </a:t>
                      </a:r>
                      <a:r>
                        <a:rPr lang="cy-GB" sz="1500" b="0" u="sng" strike="noStrike" spc="-1">
                          <a:solidFill>
                            <a:srgbClr val="000000"/>
                          </a:solidFill>
                          <a:uFillTx/>
                          <a:latin typeface="Calibri"/>
                        </a:rPr>
                        <a:t>rydych</a:t>
                      </a:r>
                      <a:r>
                        <a:rPr lang="cy-GB" sz="15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 chi heddiw?</a:t>
                      </a:r>
                      <a:endParaRPr lang="cy-GB" sz="1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51120" marR="5112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33640">
                <a:tc>
                  <a:txBody>
                    <a:bodyPr/>
                    <a:lstStyle/>
                    <a:p>
                      <a:r>
                        <a:rPr lang="cy-GB" sz="1500" b="1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Plant:</a:t>
                      </a:r>
                      <a:endParaRPr lang="cy-GB" sz="1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51120" marR="5112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5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Da </a:t>
                      </a:r>
                      <a:r>
                        <a:rPr lang="cy-GB" sz="1500" b="0" u="sng" strike="noStrike" spc="-1">
                          <a:solidFill>
                            <a:srgbClr val="000000"/>
                          </a:solidFill>
                          <a:uFillTx/>
                          <a:latin typeface="Calibri"/>
                        </a:rPr>
                        <a:t>iawn</a:t>
                      </a:r>
                      <a:r>
                        <a:rPr lang="cy-GB" sz="15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, diolch.</a:t>
                      </a:r>
                      <a:endParaRPr lang="cy-GB" sz="1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51120" marR="5112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981" name="Title 4"/>
          <p:cNvSpPr/>
          <p:nvPr/>
        </p:nvSpPr>
        <p:spPr>
          <a:xfrm>
            <a:off x="0" y="9720"/>
            <a:ext cx="12191760" cy="950760"/>
          </a:xfr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anchor="ctr">
            <a:noAutofit/>
          </a:bodyPr>
          <a:lstStyle/>
          <a:p>
            <a:pPr algn="ctr">
              <a:lnSpc>
                <a:spcPct val="90000"/>
              </a:lnSpc>
              <a:spcAft>
                <a:spcPts val="601"/>
              </a:spcAft>
              <a:buNone/>
            </a:pPr>
            <a:r>
              <a:rPr lang="cy-GB" sz="4400" b="1" strike="noStrike" spc="-1">
                <a:solidFill>
                  <a:srgbClr val="000000"/>
                </a:solidFill>
                <a:latin typeface="Ink Free"/>
              </a:rPr>
              <a:t>   Sgyrsiau syml                    Simple conversations</a:t>
            </a:r>
            <a:endParaRPr lang="cy-GB" sz="4400" b="0" strike="noStrike" spc="-1">
              <a:latin typeface="Arial"/>
            </a:endParaRPr>
          </a:p>
        </p:txBody>
      </p:sp>
      <p:sp>
        <p:nvSpPr>
          <p:cNvPr id="982" name="Speech Bubble: Rectangle with Corners Rounded 1"/>
          <p:cNvSpPr/>
          <p:nvPr/>
        </p:nvSpPr>
        <p:spPr>
          <a:xfrm>
            <a:off x="101520" y="2476080"/>
            <a:ext cx="3490560" cy="4155840"/>
          </a:xfrm>
          <a:prstGeom prst="wedgeRoundRectCallout">
            <a:avLst>
              <a:gd name="adj1" fmla="val 33967"/>
              <a:gd name="adj2" fmla="val -115175"/>
              <a:gd name="adj3" fmla="val 16667"/>
            </a:avLst>
          </a:prstGeom>
          <a:solidFill>
            <a:srgbClr val="FFE699"/>
          </a:solidFill>
          <a:ln w="12600">
            <a:solidFill>
              <a:srgbClr val="325490"/>
            </a:solidFill>
            <a:miter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buNone/>
            </a:pPr>
            <a:r>
              <a:rPr lang="cy-GB" sz="2000" b="0" strike="noStrike" spc="-1">
                <a:solidFill>
                  <a:srgbClr val="FFFFFF"/>
                </a:solidFill>
                <a:latin typeface="Cavolini"/>
              </a:rPr>
              <a:t>Pa eiriau sydd ar goll? Llenwch y bylchau cyn clicio ar yr atebion. Oeddech chi’n gywir?</a:t>
            </a:r>
            <a:endParaRPr lang="cy-GB" sz="2000" b="0" strike="noStrike" spc="-1">
              <a:latin typeface="Arial"/>
            </a:endParaRPr>
          </a:p>
          <a:p>
            <a:pPr algn="ctr">
              <a:buNone/>
            </a:pPr>
            <a:endParaRPr lang="cy-GB" sz="2000" b="0" strike="noStrike" spc="-1">
              <a:latin typeface="Arial"/>
            </a:endParaRPr>
          </a:p>
          <a:p>
            <a:pPr algn="ctr">
              <a:buNone/>
            </a:pPr>
            <a:r>
              <a:rPr lang="cy-GB" sz="2000" b="0" i="1" strike="noStrike" spc="-1">
                <a:solidFill>
                  <a:srgbClr val="FFFFFF"/>
                </a:solidFill>
                <a:latin typeface="Cavolini"/>
              </a:rPr>
              <a:t>Which words are missing? Fill in the gaps before clicking to see the answers. Were you correct?.</a:t>
            </a:r>
            <a:endParaRPr lang="cy-GB" sz="2000" b="0" strike="noStrike" spc="-1">
              <a:latin typeface="Arial"/>
            </a:endParaRPr>
          </a:p>
        </p:txBody>
      </p:sp>
      <p:pic>
        <p:nvPicPr>
          <p:cNvPr id="983" name="Picture 1"/>
          <p:cNvPicPr/>
          <p:nvPr/>
        </p:nvPicPr>
        <p:blipFill>
          <a:blip r:embed="rId2"/>
          <a:srcRect l="80035" t="28085" b="55171"/>
          <a:stretch/>
        </p:blipFill>
        <p:spPr>
          <a:xfrm>
            <a:off x="5061960" y="917640"/>
            <a:ext cx="1432440" cy="1142640"/>
          </a:xfrm>
          <a:prstGeom prst="rect">
            <a:avLst/>
          </a:prstGeom>
          <a:ln w="0">
            <a:noFill/>
          </a:ln>
        </p:spPr>
      </p:pic>
      <p:sp>
        <p:nvSpPr>
          <p:cNvPr id="984" name="Speech Bubble: Rectangle with Corners Rounded 2"/>
          <p:cNvSpPr/>
          <p:nvPr/>
        </p:nvSpPr>
        <p:spPr>
          <a:xfrm>
            <a:off x="3995280" y="6125760"/>
            <a:ext cx="8141400" cy="559440"/>
          </a:xfrm>
          <a:prstGeom prst="wedgeRoundRectCallout">
            <a:avLst>
              <a:gd name="adj1" fmla="val 33967"/>
              <a:gd name="adj2" fmla="val -115175"/>
              <a:gd name="adj3" fmla="val 16667"/>
            </a:avLst>
          </a:prstGeom>
          <a:solidFill>
            <a:srgbClr val="FFE699"/>
          </a:solidFill>
          <a:ln w="12600">
            <a:solidFill>
              <a:srgbClr val="325490"/>
            </a:solidFill>
            <a:miter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r>
              <a:rPr lang="cy-GB" sz="2000" b="0" strike="noStrike" spc="-1">
                <a:solidFill>
                  <a:srgbClr val="FFFFFF"/>
                </a:solidFill>
                <a:latin typeface="Cavolini"/>
              </a:rPr>
              <a:t>Nawr eich tro chi – ysgrifennwch sgwrs syml.</a:t>
            </a:r>
            <a:endParaRPr lang="cy-GB" sz="2000" b="0" strike="noStrike" spc="-1">
              <a:latin typeface="Arial"/>
            </a:endParaRPr>
          </a:p>
          <a:p>
            <a:r>
              <a:rPr lang="cy-GB" sz="2000" b="0" i="1" strike="noStrike" spc="-1">
                <a:solidFill>
                  <a:srgbClr val="FFFFFF"/>
                </a:solidFill>
                <a:latin typeface="Cavolini"/>
              </a:rPr>
              <a:t>Now your turn – write a simple conversation. </a:t>
            </a:r>
            <a:endParaRPr lang="cy-GB" sz="2000" b="0" strike="noStrike" spc="-1">
              <a:latin typeface="Arial"/>
            </a:endParaRPr>
          </a:p>
        </p:txBody>
      </p:sp>
      <p:pic>
        <p:nvPicPr>
          <p:cNvPr id="985" name="Picture 2"/>
          <p:cNvPicPr/>
          <p:nvPr/>
        </p:nvPicPr>
        <p:blipFill>
          <a:blip r:embed="rId2"/>
          <a:srcRect l="80035" t="28085" b="55171"/>
          <a:stretch/>
        </p:blipFill>
        <p:spPr>
          <a:xfrm>
            <a:off x="10608840" y="5705280"/>
            <a:ext cx="1432440" cy="1142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 nodeType="clickEffect">
                      <p:stCondLst>
                        <p:cond delay="indefinite"/>
                      </p:stCondLst>
                      <p:childTnLst>
                        <p:par>
                          <p:cTn id="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9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Effect">
                      <p:stCondLst>
                        <p:cond delay="indefinite"/>
                      </p:stCondLst>
                      <p:childTnLst>
                        <p:par>
                          <p:cTn id="9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2" dur="500"/>
                                        <p:tgtEl>
                                          <p:spTgt spid="9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Effect">
                      <p:stCondLst>
                        <p:cond delay="indefinite"/>
                      </p:stCondLst>
                      <p:childTnLst>
                        <p:par>
                          <p:cTn id="1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7" dur="500"/>
                                        <p:tgtEl>
                                          <p:spTgt spid="9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86" name="Table 3"/>
          <p:cNvGraphicFramePr/>
          <p:nvPr/>
        </p:nvGraphicFramePr>
        <p:xfrm>
          <a:off x="502200" y="1427760"/>
          <a:ext cx="5931000" cy="2719680"/>
        </p:xfrm>
        <a:graphic>
          <a:graphicData uri="http://schemas.openxmlformats.org/drawingml/2006/table">
            <a:tbl>
              <a:tblPr/>
              <a:tblGrid>
                <a:gridCol w="13327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5982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87400">
                <a:tc>
                  <a:txBody>
                    <a:bodyPr/>
                    <a:lstStyle/>
                    <a:p>
                      <a:pPr algn="just">
                        <a:buNone/>
                        <a:tabLst>
                          <a:tab pos="5029200" algn="l"/>
                        </a:tabLst>
                      </a:pPr>
                      <a:r>
                        <a:rPr lang="cy-GB" sz="2500" b="0" strike="noStrike" spc="-1">
                          <a:solidFill>
                            <a:srgbClr val="FFFFFF"/>
                          </a:solidFill>
                          <a:latin typeface="Cavolini"/>
                          <a:ea typeface="Times New Roman"/>
                        </a:rPr>
                        <a:t>Athro:    </a:t>
                      </a:r>
                      <a:endParaRPr lang="cy-GB" sz="25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500" b="0" strike="noStrike" spc="-1">
                          <a:solidFill>
                            <a:srgbClr val="FFFFFF"/>
                          </a:solidFill>
                          <a:latin typeface="Cavolini"/>
                          <a:ea typeface="Times New Roman"/>
                        </a:rPr>
                        <a:t>Bore da, </a:t>
                      </a:r>
                      <a:r>
                        <a:rPr lang="cy-GB" sz="2500" b="1" strike="noStrike" spc="-1">
                          <a:solidFill>
                            <a:srgbClr val="FFFFFF"/>
                          </a:solidFill>
                          <a:latin typeface="Cavolini"/>
                          <a:ea typeface="Times New Roman"/>
                        </a:rPr>
                        <a:t>b</a:t>
                      </a:r>
                      <a:r>
                        <a:rPr lang="cy-GB" sz="2500" b="0" strike="noStrike" spc="-1">
                          <a:solidFill>
                            <a:srgbClr val="FFFFFF"/>
                          </a:solidFill>
                          <a:latin typeface="Cavolini"/>
                          <a:ea typeface="Times New Roman"/>
                        </a:rPr>
                        <a:t>lant.</a:t>
                      </a:r>
                      <a:endParaRPr lang="cy-GB" sz="25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43880">
                <a:tc>
                  <a:txBody>
                    <a:bodyPr/>
                    <a:lstStyle/>
                    <a:p>
                      <a:pPr algn="just">
                        <a:buNone/>
                        <a:tabLst>
                          <a:tab pos="5029200" algn="l"/>
                        </a:tabLst>
                      </a:pPr>
                      <a:r>
                        <a:rPr lang="cy-GB" sz="2500" b="0" strike="noStrike" spc="-1">
                          <a:solidFill>
                            <a:srgbClr val="FFFFFF"/>
                          </a:solidFill>
                          <a:latin typeface="Cavolini"/>
                          <a:ea typeface="Times New Roman"/>
                        </a:rPr>
                        <a:t>Plant:  </a:t>
                      </a:r>
                      <a:endParaRPr lang="cy-GB" sz="25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500" b="0" strike="noStrike" spc="-1">
                          <a:solidFill>
                            <a:srgbClr val="000000"/>
                          </a:solidFill>
                          <a:latin typeface="Cavolini"/>
                          <a:ea typeface="Times New Roman"/>
                        </a:rPr>
                        <a:t>Bore da, Syr.</a:t>
                      </a:r>
                      <a:endParaRPr lang="cy-GB" sz="2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87400">
                <a:tc>
                  <a:txBody>
                    <a:bodyPr/>
                    <a:lstStyle/>
                    <a:p>
                      <a:r>
                        <a:rPr lang="cy-GB" sz="2500" b="0" strike="noStrike" spc="-1">
                          <a:solidFill>
                            <a:srgbClr val="FFFFFF"/>
                          </a:solidFill>
                          <a:latin typeface="Cavolini"/>
                          <a:ea typeface="Times New Roman"/>
                        </a:rPr>
                        <a:t>Athro:    </a:t>
                      </a:r>
                      <a:endParaRPr lang="cy-GB" sz="25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500" b="0" strike="noStrike" spc="-1">
                          <a:solidFill>
                            <a:srgbClr val="000000"/>
                          </a:solidFill>
                          <a:latin typeface="Cavolini"/>
                          <a:ea typeface="Times New Roman"/>
                        </a:rPr>
                        <a:t>Sut ydych chi heddiw?</a:t>
                      </a:r>
                      <a:endParaRPr lang="cy-GB" sz="2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43880">
                <a:tc>
                  <a:txBody>
                    <a:bodyPr/>
                    <a:lstStyle/>
                    <a:p>
                      <a:r>
                        <a:rPr lang="cy-GB" sz="2500" b="0" strike="noStrike" spc="-1">
                          <a:solidFill>
                            <a:srgbClr val="FFFFFF"/>
                          </a:solidFill>
                          <a:latin typeface="Cavolini"/>
                          <a:ea typeface="Times New Roman"/>
                        </a:rPr>
                        <a:t>Plant:</a:t>
                      </a:r>
                      <a:endParaRPr lang="cy-GB" sz="25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500" b="0" strike="noStrike" spc="-1">
                          <a:solidFill>
                            <a:srgbClr val="000000"/>
                          </a:solidFill>
                          <a:latin typeface="Cavolini"/>
                          <a:ea typeface="Times New Roman"/>
                        </a:rPr>
                        <a:t>Da iawn, diolch.</a:t>
                      </a:r>
                      <a:endParaRPr lang="cy-GB" sz="2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987" name="Table 5"/>
          <p:cNvGraphicFramePr/>
          <p:nvPr/>
        </p:nvGraphicFramePr>
        <p:xfrm>
          <a:off x="393840" y="4214880"/>
          <a:ext cx="6310800" cy="1889760"/>
        </p:xfrm>
        <a:graphic>
          <a:graphicData uri="http://schemas.openxmlformats.org/drawingml/2006/table">
            <a:tbl>
              <a:tblPr/>
              <a:tblGrid>
                <a:gridCol w="1978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332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42440">
                <a:tc>
                  <a:txBody>
                    <a:bodyPr/>
                    <a:lstStyle/>
                    <a:p>
                      <a:pPr algn="just">
                        <a:buNone/>
                        <a:tabLst>
                          <a:tab pos="5029200" algn="l"/>
                        </a:tabLst>
                      </a:pPr>
                      <a:r>
                        <a:rPr lang="cy-GB" sz="2500" b="0" strike="noStrike" spc="-1">
                          <a:solidFill>
                            <a:srgbClr val="FFFFFF"/>
                          </a:solidFill>
                          <a:latin typeface="Cavolini"/>
                          <a:ea typeface="Times New Roman"/>
                        </a:rPr>
                        <a:t>Athrawes:    </a:t>
                      </a:r>
                      <a:endParaRPr lang="cy-GB" sz="25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6DCE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500" b="0" strike="noStrike" spc="-1">
                          <a:solidFill>
                            <a:srgbClr val="FFFFFF"/>
                          </a:solidFill>
                          <a:latin typeface="Cavolini"/>
                          <a:ea typeface="Times New Roman"/>
                        </a:rPr>
                        <a:t>Bore da, </a:t>
                      </a:r>
                      <a:r>
                        <a:rPr lang="cy-GB" sz="2500" b="1" strike="noStrike" spc="-1">
                          <a:solidFill>
                            <a:srgbClr val="FFFFFF"/>
                          </a:solidFill>
                          <a:latin typeface="Cavolini"/>
                          <a:ea typeface="Times New Roman"/>
                        </a:rPr>
                        <a:t>f</a:t>
                      </a:r>
                      <a:r>
                        <a:rPr lang="cy-GB" sz="2500" b="0" strike="noStrike" spc="-1">
                          <a:solidFill>
                            <a:srgbClr val="FFFFFF"/>
                          </a:solidFill>
                          <a:latin typeface="Cavolini"/>
                          <a:ea typeface="Times New Roman"/>
                        </a:rPr>
                        <a:t>echgyn.</a:t>
                      </a:r>
                      <a:endParaRPr lang="cy-GB" sz="25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6DCE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43880">
                <a:tc>
                  <a:txBody>
                    <a:bodyPr/>
                    <a:lstStyle/>
                    <a:p>
                      <a:pPr algn="just">
                        <a:buNone/>
                        <a:tabLst>
                          <a:tab pos="5029200" algn="l"/>
                        </a:tabLst>
                      </a:pPr>
                      <a:r>
                        <a:rPr lang="cy-GB" sz="2500" b="0" strike="noStrike" spc="-1">
                          <a:solidFill>
                            <a:srgbClr val="FFFFFF"/>
                          </a:solidFill>
                          <a:latin typeface="Cavolini"/>
                          <a:ea typeface="Times New Roman"/>
                        </a:rPr>
                        <a:t>Plant:  </a:t>
                      </a:r>
                      <a:endParaRPr lang="cy-GB" sz="25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6DCE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500" b="0" strike="noStrike" spc="-1">
                          <a:solidFill>
                            <a:srgbClr val="000000"/>
                          </a:solidFill>
                          <a:latin typeface="Cavolini"/>
                          <a:ea typeface="Times New Roman"/>
                        </a:rPr>
                        <a:t>Bore da, Miss.</a:t>
                      </a:r>
                      <a:endParaRPr lang="cy-GB" sz="2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6DCE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43880">
                <a:tc>
                  <a:txBody>
                    <a:bodyPr/>
                    <a:lstStyle/>
                    <a:p>
                      <a:r>
                        <a:rPr lang="cy-GB" sz="2500" b="0" strike="noStrike" spc="-1">
                          <a:solidFill>
                            <a:srgbClr val="FFFFFF"/>
                          </a:solidFill>
                          <a:latin typeface="Cavolini"/>
                          <a:ea typeface="Times New Roman"/>
                        </a:rPr>
                        <a:t>Athrawes:    </a:t>
                      </a:r>
                      <a:endParaRPr lang="cy-GB" sz="25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6DCE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500" b="0" strike="noStrike" spc="-1">
                          <a:solidFill>
                            <a:srgbClr val="000000"/>
                          </a:solidFill>
                          <a:latin typeface="Cavolini"/>
                          <a:ea typeface="Times New Roman"/>
                        </a:rPr>
                        <a:t>Sut ydych chi heddiw?</a:t>
                      </a:r>
                      <a:endParaRPr lang="cy-GB" sz="2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6DCE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43880">
                <a:tc>
                  <a:txBody>
                    <a:bodyPr/>
                    <a:lstStyle/>
                    <a:p>
                      <a:r>
                        <a:rPr lang="cy-GB" sz="2500" b="0" strike="noStrike" spc="-1">
                          <a:solidFill>
                            <a:srgbClr val="FFFFFF"/>
                          </a:solidFill>
                          <a:latin typeface="Cavolini"/>
                          <a:ea typeface="Times New Roman"/>
                        </a:rPr>
                        <a:t>Plant:</a:t>
                      </a:r>
                      <a:endParaRPr lang="cy-GB" sz="25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6DCE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500" b="0" strike="noStrike" spc="-1">
                          <a:solidFill>
                            <a:srgbClr val="000000"/>
                          </a:solidFill>
                          <a:latin typeface="Cavolini"/>
                          <a:ea typeface="Times New Roman"/>
                        </a:rPr>
                        <a:t>Bendigedig, diolch.</a:t>
                      </a:r>
                      <a:endParaRPr lang="cy-GB" sz="2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6DCE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988" name="Table 7"/>
          <p:cNvGraphicFramePr/>
          <p:nvPr/>
        </p:nvGraphicFramePr>
        <p:xfrm>
          <a:off x="6441480" y="1461240"/>
          <a:ext cx="5366520" cy="2719680"/>
        </p:xfrm>
        <a:graphic>
          <a:graphicData uri="http://schemas.openxmlformats.org/drawingml/2006/table">
            <a:tbl>
              <a:tblPr/>
              <a:tblGrid>
                <a:gridCol w="16347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7317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87400">
                <a:tc>
                  <a:txBody>
                    <a:bodyPr/>
                    <a:lstStyle/>
                    <a:p>
                      <a:pPr algn="just">
                        <a:buNone/>
                        <a:tabLst>
                          <a:tab pos="5029200" algn="l"/>
                        </a:tabLst>
                      </a:pPr>
                      <a:r>
                        <a:rPr lang="cy-GB" sz="2500" b="0" strike="noStrike" spc="-1">
                          <a:solidFill>
                            <a:srgbClr val="FFFFFF"/>
                          </a:solidFill>
                          <a:latin typeface="Cavolini"/>
                          <a:ea typeface="Times New Roman"/>
                        </a:rPr>
                        <a:t>Athrawes:    </a:t>
                      </a:r>
                      <a:endParaRPr lang="cy-GB" sz="25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BE5D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500" b="0" strike="noStrike" spc="-1">
                          <a:solidFill>
                            <a:srgbClr val="FFFFFF"/>
                          </a:solidFill>
                          <a:latin typeface="Cavolini"/>
                          <a:ea typeface="Times New Roman"/>
                        </a:rPr>
                        <a:t>Prynhawn da, </a:t>
                      </a:r>
                      <a:r>
                        <a:rPr lang="cy-GB" sz="2500" b="1" strike="noStrike" spc="-1">
                          <a:solidFill>
                            <a:srgbClr val="FFFFFF"/>
                          </a:solidFill>
                          <a:latin typeface="Cavolini"/>
                          <a:ea typeface="Times New Roman"/>
                        </a:rPr>
                        <a:t>f</a:t>
                      </a:r>
                      <a:r>
                        <a:rPr lang="cy-GB" sz="2500" b="0" strike="noStrike" spc="-1">
                          <a:solidFill>
                            <a:srgbClr val="FFFFFF"/>
                          </a:solidFill>
                          <a:latin typeface="Cavolini"/>
                          <a:ea typeface="Times New Roman"/>
                        </a:rPr>
                        <a:t>erched.</a:t>
                      </a:r>
                      <a:endParaRPr lang="cy-GB" sz="25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BE5D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43880">
                <a:tc>
                  <a:txBody>
                    <a:bodyPr/>
                    <a:lstStyle/>
                    <a:p>
                      <a:pPr algn="just">
                        <a:buNone/>
                        <a:tabLst>
                          <a:tab pos="5029200" algn="l"/>
                        </a:tabLst>
                      </a:pPr>
                      <a:r>
                        <a:rPr lang="cy-GB" sz="2500" b="0" strike="noStrike" spc="-1">
                          <a:solidFill>
                            <a:srgbClr val="FFFFFF"/>
                          </a:solidFill>
                          <a:latin typeface="Cavolini"/>
                          <a:ea typeface="Times New Roman"/>
                        </a:rPr>
                        <a:t>Plant:  </a:t>
                      </a:r>
                      <a:endParaRPr lang="cy-GB" sz="25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BE5D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500" b="0" strike="noStrike" spc="-1">
                          <a:solidFill>
                            <a:srgbClr val="000000"/>
                          </a:solidFill>
                          <a:latin typeface="Cavolini"/>
                          <a:ea typeface="Times New Roman"/>
                        </a:rPr>
                        <a:t>Prynhawn da, Miss.</a:t>
                      </a:r>
                      <a:endParaRPr lang="cy-GB" sz="2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BE5D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87400">
                <a:tc>
                  <a:txBody>
                    <a:bodyPr/>
                    <a:lstStyle/>
                    <a:p>
                      <a:r>
                        <a:rPr lang="cy-GB" sz="2500" b="0" strike="noStrike" spc="-1">
                          <a:solidFill>
                            <a:srgbClr val="FFFFFF"/>
                          </a:solidFill>
                          <a:latin typeface="Cavolini"/>
                          <a:ea typeface="Times New Roman"/>
                        </a:rPr>
                        <a:t>Athrawes:    </a:t>
                      </a:r>
                      <a:endParaRPr lang="cy-GB" sz="25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BE5D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500" b="0" strike="noStrike" spc="-1">
                          <a:solidFill>
                            <a:srgbClr val="000000"/>
                          </a:solidFill>
                          <a:latin typeface="Cavolini"/>
                          <a:ea typeface="Times New Roman"/>
                        </a:rPr>
                        <a:t>Sut ydych chi heddiw?</a:t>
                      </a:r>
                      <a:endParaRPr lang="cy-GB" sz="2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BE5D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43880">
                <a:tc>
                  <a:txBody>
                    <a:bodyPr/>
                    <a:lstStyle/>
                    <a:p>
                      <a:r>
                        <a:rPr lang="cy-GB" sz="2500" b="0" strike="noStrike" spc="-1">
                          <a:solidFill>
                            <a:srgbClr val="FFFFFF"/>
                          </a:solidFill>
                          <a:latin typeface="Cavolini"/>
                          <a:ea typeface="Times New Roman"/>
                        </a:rPr>
                        <a:t>Plant:</a:t>
                      </a:r>
                      <a:endParaRPr lang="cy-GB" sz="25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BE5D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500" b="0" strike="noStrike" spc="-1">
                          <a:solidFill>
                            <a:srgbClr val="000000"/>
                          </a:solidFill>
                          <a:latin typeface="Cavolini"/>
                          <a:ea typeface="Times New Roman"/>
                        </a:rPr>
                        <a:t>Gwych, diolch.</a:t>
                      </a:r>
                      <a:endParaRPr lang="cy-GB" sz="25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BE5D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989" name="Title 1"/>
          <p:cNvSpPr/>
          <p:nvPr/>
        </p:nvSpPr>
        <p:spPr>
          <a:xfrm>
            <a:off x="103320" y="28080"/>
            <a:ext cx="11375280" cy="1506960"/>
          </a:xfr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anchor="ctr">
            <a:noAutofit/>
          </a:bodyPr>
          <a:lstStyle/>
          <a:p>
            <a:pPr>
              <a:lnSpc>
                <a:spcPct val="90000"/>
              </a:lnSpc>
              <a:spcAft>
                <a:spcPts val="601"/>
              </a:spcAft>
              <a:buNone/>
            </a:pPr>
            <a:r>
              <a:rPr lang="cy-GB" sz="4000" b="1" strike="noStrike" spc="-1">
                <a:solidFill>
                  <a:srgbClr val="000000"/>
                </a:solidFill>
                <a:latin typeface="Ink Free"/>
              </a:rPr>
              <a:t>Sgyrsiau syml – ymarferwch gyda phartner.</a:t>
            </a:r>
            <a:endParaRPr lang="cy-GB" sz="4000" b="0" strike="noStrike" spc="-1">
              <a:latin typeface="Arial"/>
            </a:endParaRPr>
          </a:p>
          <a:p>
            <a:pPr>
              <a:lnSpc>
                <a:spcPct val="90000"/>
              </a:lnSpc>
              <a:spcAft>
                <a:spcPts val="601"/>
              </a:spcAft>
              <a:buNone/>
            </a:pPr>
            <a:r>
              <a:rPr lang="cy-GB" sz="4000" b="1" strike="noStrike" spc="-1">
                <a:solidFill>
                  <a:srgbClr val="000000"/>
                </a:solidFill>
                <a:latin typeface="Ink Free"/>
              </a:rPr>
              <a:t>Simple conversations – practice with a partner</a:t>
            </a:r>
            <a:endParaRPr lang="cy-GB" sz="4000" b="0" strike="noStrike" spc="-1">
              <a:latin typeface="Arial"/>
            </a:endParaRPr>
          </a:p>
        </p:txBody>
      </p:sp>
      <p:pic>
        <p:nvPicPr>
          <p:cNvPr id="990" name="Picture 10"/>
          <p:cNvPicPr/>
          <p:nvPr/>
        </p:nvPicPr>
        <p:blipFill>
          <a:blip r:embed="rId2"/>
          <a:srcRect l="52647" t="26465" r="26875" b="54088"/>
          <a:stretch/>
        </p:blipFill>
        <p:spPr>
          <a:xfrm>
            <a:off x="10311480" y="141480"/>
            <a:ext cx="1645920" cy="1488600"/>
          </a:xfrm>
          <a:prstGeom prst="rect">
            <a:avLst/>
          </a:prstGeom>
          <a:ln w="0">
            <a:noFill/>
          </a:ln>
        </p:spPr>
      </p:pic>
      <p:pic>
        <p:nvPicPr>
          <p:cNvPr id="991" name="Picture 15"/>
          <p:cNvPicPr/>
          <p:nvPr/>
        </p:nvPicPr>
        <p:blipFill>
          <a:blip r:embed="rId3"/>
          <a:srcRect t="8347" b="12039"/>
          <a:stretch/>
        </p:blipFill>
        <p:spPr>
          <a:xfrm>
            <a:off x="48240" y="6048000"/>
            <a:ext cx="12264120" cy="1008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2" name="Subtitle 2"/>
          <p:cNvSpPr/>
          <p:nvPr/>
        </p:nvSpPr>
        <p:spPr>
          <a:xfrm>
            <a:off x="3870360" y="2077920"/>
            <a:ext cx="2939400" cy="572760"/>
          </a:xfrm>
          <a:prstGeom prst="rect">
            <a:avLst/>
          </a:prstGeom>
          <a:solidFill>
            <a:srgbClr val="E2F0D9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r>
              <a:rPr lang="cy-GB" sz="2800" b="1" strike="noStrike" spc="-1">
                <a:solidFill>
                  <a:srgbClr val="000000"/>
                </a:solidFill>
                <a:latin typeface="Avenir Book"/>
                <a:ea typeface="Calibri"/>
              </a:rPr>
              <a:t>Rydw i’n byw…</a:t>
            </a:r>
            <a:endParaRPr lang="cy-GB" sz="2800" b="0" strike="noStrike" spc="-1">
              <a:latin typeface="Arial"/>
            </a:endParaRPr>
          </a:p>
        </p:txBody>
      </p:sp>
      <p:sp>
        <p:nvSpPr>
          <p:cNvPr id="993" name="TextBox 2"/>
          <p:cNvSpPr/>
          <p:nvPr/>
        </p:nvSpPr>
        <p:spPr>
          <a:xfrm>
            <a:off x="217080" y="2877480"/>
            <a:ext cx="3381120" cy="2649960"/>
          </a:xfrm>
          <a:prstGeom prst="rect">
            <a:avLst/>
          </a:prstGeom>
          <a:solidFill>
            <a:srgbClr val="E2F0D9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r>
              <a:rPr lang="cy-GB" sz="2800" b="0" strike="noStrike" spc="-1">
                <a:solidFill>
                  <a:srgbClr val="000000"/>
                </a:solidFill>
                <a:latin typeface="Cavolini"/>
              </a:rPr>
              <a:t>Pontardawe &gt;</a:t>
            </a:r>
            <a:endParaRPr lang="cy-GB" sz="2800" b="0" strike="noStrike" spc="-1">
              <a:latin typeface="Arial"/>
            </a:endParaRPr>
          </a:p>
          <a:p>
            <a:r>
              <a:rPr lang="cy-GB" sz="2800" b="0" strike="noStrike" spc="-1">
                <a:solidFill>
                  <a:srgbClr val="000000"/>
                </a:solidFill>
                <a:latin typeface="Cavolini"/>
              </a:rPr>
              <a:t>Tonypandy    &gt;</a:t>
            </a:r>
            <a:endParaRPr lang="cy-GB" sz="2800" b="0" strike="noStrike" spc="-1">
              <a:latin typeface="Arial"/>
            </a:endParaRPr>
          </a:p>
          <a:p>
            <a:r>
              <a:rPr lang="cy-GB" sz="2800" b="0" strike="noStrike" spc="-1">
                <a:solidFill>
                  <a:srgbClr val="000000"/>
                </a:solidFill>
                <a:latin typeface="Cavolini"/>
              </a:rPr>
              <a:t>Caerdydd      &gt;</a:t>
            </a:r>
            <a:endParaRPr lang="cy-GB" sz="2800" b="0" strike="noStrike" spc="-1">
              <a:latin typeface="Arial"/>
            </a:endParaRPr>
          </a:p>
          <a:p>
            <a:r>
              <a:rPr lang="cy-GB" sz="2800" b="0" strike="noStrike" spc="-1">
                <a:solidFill>
                  <a:srgbClr val="000000"/>
                </a:solidFill>
                <a:latin typeface="Cavolini"/>
              </a:rPr>
              <a:t>Blaendulais  &gt;</a:t>
            </a:r>
            <a:endParaRPr lang="cy-GB" sz="2800" b="0" strike="noStrike" spc="-1">
              <a:latin typeface="Arial"/>
            </a:endParaRPr>
          </a:p>
          <a:p>
            <a:r>
              <a:rPr lang="cy-GB" sz="2800" b="0" strike="noStrike" spc="-1">
                <a:solidFill>
                  <a:srgbClr val="000000"/>
                </a:solidFill>
                <a:latin typeface="Cavolini"/>
              </a:rPr>
              <a:t>Dinbych        &gt;</a:t>
            </a:r>
            <a:endParaRPr lang="cy-GB" sz="2800" b="0" strike="noStrike" spc="-1">
              <a:latin typeface="Arial"/>
            </a:endParaRPr>
          </a:p>
          <a:p>
            <a:r>
              <a:rPr lang="cy-GB" sz="2800" b="0" strike="noStrike" spc="-1">
                <a:solidFill>
                  <a:srgbClr val="000000"/>
                </a:solidFill>
                <a:latin typeface="Cavolini"/>
              </a:rPr>
              <a:t>Glanaman     &gt;</a:t>
            </a:r>
            <a:endParaRPr lang="cy-GB" sz="2800" b="0" strike="noStrike" spc="-1">
              <a:latin typeface="Arial"/>
            </a:endParaRPr>
          </a:p>
        </p:txBody>
      </p:sp>
      <p:pic>
        <p:nvPicPr>
          <p:cNvPr id="994" name="Picture 3"/>
          <p:cNvPicPr/>
          <p:nvPr/>
        </p:nvPicPr>
        <p:blipFill>
          <a:blip r:embed="rId2"/>
          <a:stretch/>
        </p:blipFill>
        <p:spPr>
          <a:xfrm>
            <a:off x="1730160" y="1525320"/>
            <a:ext cx="1828440" cy="1104480"/>
          </a:xfrm>
          <a:prstGeom prst="rect">
            <a:avLst/>
          </a:prstGeom>
          <a:ln w="0">
            <a:noFill/>
          </a:ln>
        </p:spPr>
      </p:pic>
      <p:sp>
        <p:nvSpPr>
          <p:cNvPr id="995" name="TextBox 4"/>
          <p:cNvSpPr/>
          <p:nvPr/>
        </p:nvSpPr>
        <p:spPr>
          <a:xfrm>
            <a:off x="3787200" y="2898360"/>
            <a:ext cx="3803400" cy="2649960"/>
          </a:xfrm>
          <a:prstGeom prst="rect">
            <a:avLst/>
          </a:prstGeom>
          <a:solidFill>
            <a:srgbClr val="E2F0D9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r>
              <a:rPr lang="cy-GB" sz="2800" b="0" strike="noStrike" spc="-1">
                <a:solidFill>
                  <a:srgbClr val="000000"/>
                </a:solidFill>
                <a:latin typeface="Avenir Book"/>
              </a:rPr>
              <a:t>ym </a:t>
            </a:r>
            <a:r>
              <a:rPr lang="cy-GB" sz="2800" b="1" strike="noStrike" spc="-1">
                <a:solidFill>
                  <a:srgbClr val="000000"/>
                </a:solidFill>
                <a:latin typeface="Avenir Book"/>
              </a:rPr>
              <a:t>Mh</a:t>
            </a:r>
            <a:r>
              <a:rPr lang="cy-GB" sz="2800" b="0" strike="noStrike" spc="-1">
                <a:solidFill>
                  <a:srgbClr val="000000"/>
                </a:solidFill>
                <a:latin typeface="Avenir Book"/>
              </a:rPr>
              <a:t>ontardawe</a:t>
            </a:r>
            <a:endParaRPr lang="cy-GB" sz="2800" b="0" strike="noStrike" spc="-1">
              <a:latin typeface="Arial"/>
            </a:endParaRPr>
          </a:p>
          <a:p>
            <a:r>
              <a:rPr lang="cy-GB" sz="2800" b="0" strike="noStrike" spc="-1">
                <a:solidFill>
                  <a:srgbClr val="000000"/>
                </a:solidFill>
                <a:latin typeface="Avenir Book"/>
              </a:rPr>
              <a:t>yn </a:t>
            </a:r>
            <a:r>
              <a:rPr lang="cy-GB" sz="2800" b="1" strike="noStrike" spc="-1">
                <a:solidFill>
                  <a:srgbClr val="000000"/>
                </a:solidFill>
                <a:latin typeface="Avenir Book"/>
              </a:rPr>
              <a:t>Nh</a:t>
            </a:r>
            <a:r>
              <a:rPr lang="cy-GB" sz="2800" b="0" strike="noStrike" spc="-1">
                <a:solidFill>
                  <a:srgbClr val="000000"/>
                </a:solidFill>
                <a:latin typeface="Avenir Book"/>
              </a:rPr>
              <a:t>onypandy</a:t>
            </a:r>
            <a:endParaRPr lang="cy-GB" sz="2800" b="0" strike="noStrike" spc="-1">
              <a:latin typeface="Arial"/>
            </a:endParaRPr>
          </a:p>
          <a:p>
            <a:r>
              <a:rPr lang="cy-GB" sz="2800" b="0" strike="noStrike" spc="-1">
                <a:solidFill>
                  <a:srgbClr val="000000"/>
                </a:solidFill>
                <a:latin typeface="Avenir Book"/>
              </a:rPr>
              <a:t>yng </a:t>
            </a:r>
            <a:r>
              <a:rPr lang="cy-GB" sz="2800" b="1" strike="noStrike" spc="-1">
                <a:solidFill>
                  <a:srgbClr val="000000"/>
                </a:solidFill>
                <a:latin typeface="Avenir Book"/>
              </a:rPr>
              <a:t>Ngh</a:t>
            </a:r>
            <a:r>
              <a:rPr lang="cy-GB" sz="2800" b="0" strike="noStrike" spc="-1">
                <a:solidFill>
                  <a:srgbClr val="000000"/>
                </a:solidFill>
                <a:latin typeface="Avenir Book"/>
              </a:rPr>
              <a:t>aerdydd</a:t>
            </a:r>
            <a:endParaRPr lang="cy-GB" sz="2800" b="0" strike="noStrike" spc="-1">
              <a:latin typeface="Arial"/>
            </a:endParaRPr>
          </a:p>
          <a:p>
            <a:r>
              <a:rPr lang="cy-GB" sz="2800" b="0" strike="noStrike" spc="-1">
                <a:solidFill>
                  <a:srgbClr val="000000"/>
                </a:solidFill>
                <a:latin typeface="Avenir Book"/>
              </a:rPr>
              <a:t>ym </a:t>
            </a:r>
            <a:r>
              <a:rPr lang="cy-GB" sz="2800" b="1" strike="noStrike" spc="-1">
                <a:solidFill>
                  <a:srgbClr val="000000"/>
                </a:solidFill>
                <a:latin typeface="Avenir Book"/>
              </a:rPr>
              <a:t>M</a:t>
            </a:r>
            <a:r>
              <a:rPr lang="cy-GB" sz="2800" b="0" strike="noStrike" spc="-1">
                <a:solidFill>
                  <a:srgbClr val="000000"/>
                </a:solidFill>
                <a:latin typeface="Avenir Book"/>
              </a:rPr>
              <a:t>laendulais</a:t>
            </a:r>
            <a:endParaRPr lang="cy-GB" sz="2800" b="0" strike="noStrike" spc="-1">
              <a:latin typeface="Arial"/>
            </a:endParaRPr>
          </a:p>
          <a:p>
            <a:r>
              <a:rPr lang="cy-GB" sz="2800" b="0" strike="noStrike" spc="-1">
                <a:solidFill>
                  <a:srgbClr val="000000"/>
                </a:solidFill>
                <a:latin typeface="Avenir Book"/>
              </a:rPr>
              <a:t>yn </a:t>
            </a:r>
            <a:r>
              <a:rPr lang="cy-GB" sz="2800" b="1" strike="noStrike" spc="-1">
                <a:solidFill>
                  <a:srgbClr val="000000"/>
                </a:solidFill>
                <a:latin typeface="Avenir Book"/>
              </a:rPr>
              <a:t>N</a:t>
            </a:r>
            <a:r>
              <a:rPr lang="cy-GB" sz="2800" b="0" strike="noStrike" spc="-1">
                <a:solidFill>
                  <a:srgbClr val="000000"/>
                </a:solidFill>
                <a:latin typeface="Avenir Book"/>
              </a:rPr>
              <a:t>inbych</a:t>
            </a:r>
            <a:endParaRPr lang="cy-GB" sz="2800" b="0" strike="noStrike" spc="-1">
              <a:latin typeface="Arial"/>
            </a:endParaRPr>
          </a:p>
          <a:p>
            <a:r>
              <a:rPr lang="cy-GB" sz="2800" b="0" strike="noStrike" spc="-1">
                <a:solidFill>
                  <a:srgbClr val="000000"/>
                </a:solidFill>
                <a:latin typeface="Avenir Book"/>
              </a:rPr>
              <a:t>yng </a:t>
            </a:r>
            <a:r>
              <a:rPr lang="cy-GB" sz="2800" b="1" strike="noStrike" spc="-1">
                <a:solidFill>
                  <a:srgbClr val="000000"/>
                </a:solidFill>
                <a:latin typeface="Avenir Book"/>
              </a:rPr>
              <a:t>Ng</a:t>
            </a:r>
            <a:r>
              <a:rPr lang="cy-GB" sz="2800" b="0" strike="noStrike" spc="-1">
                <a:solidFill>
                  <a:srgbClr val="000000"/>
                </a:solidFill>
                <a:latin typeface="Avenir Book"/>
              </a:rPr>
              <a:t>lanaman</a:t>
            </a:r>
            <a:endParaRPr lang="cy-GB" sz="2800" b="0" strike="noStrike" spc="-1">
              <a:latin typeface="Arial"/>
            </a:endParaRPr>
          </a:p>
        </p:txBody>
      </p:sp>
      <p:graphicFrame>
        <p:nvGraphicFramePr>
          <p:cNvPr id="996" name="Table 5"/>
          <p:cNvGraphicFramePr/>
          <p:nvPr/>
        </p:nvGraphicFramePr>
        <p:xfrm>
          <a:off x="8571600" y="3686040"/>
          <a:ext cx="2786040" cy="2773680"/>
        </p:xfrm>
        <a:graphic>
          <a:graphicData uri="http://schemas.openxmlformats.org/drawingml/2006/table">
            <a:tbl>
              <a:tblPr/>
              <a:tblGrid>
                <a:gridCol w="13928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93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09600">
                <a:tc gridSpan="2"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2000" b="1" strike="noStrike" spc="-1">
                          <a:solidFill>
                            <a:srgbClr val="FFFFFF"/>
                          </a:solidFill>
                          <a:latin typeface="Verdana"/>
                          <a:ea typeface="Cambria"/>
                        </a:rPr>
                        <a:t>Trwynol</a:t>
                      </a:r>
                      <a:endParaRPr lang="cy-GB" sz="20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90000" marR="900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FE7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0960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2000" b="1" strike="noStrike" spc="-1">
                          <a:solidFill>
                            <a:srgbClr val="FFFFFF"/>
                          </a:solidFill>
                          <a:latin typeface="Verdana"/>
                          <a:ea typeface="Cambria"/>
                        </a:rPr>
                        <a:t>p</a:t>
                      </a:r>
                      <a:endParaRPr lang="cy-GB" sz="20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2000" b="1" strike="noStrike" spc="-1">
                          <a:solidFill>
                            <a:srgbClr val="000000"/>
                          </a:solidFill>
                          <a:latin typeface="Verdana"/>
                          <a:ea typeface="Cambria"/>
                        </a:rPr>
                        <a:t>mh</a:t>
                      </a:r>
                      <a:endParaRPr lang="cy-GB" sz="20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0960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2000" b="1" strike="noStrike" spc="-1">
                          <a:solidFill>
                            <a:srgbClr val="FFFFFF"/>
                          </a:solidFill>
                          <a:latin typeface="Verdana"/>
                          <a:ea typeface="Cambria"/>
                        </a:rPr>
                        <a:t>t</a:t>
                      </a:r>
                      <a:endParaRPr lang="cy-GB" sz="20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2000" b="1" strike="noStrike" spc="-1">
                          <a:solidFill>
                            <a:srgbClr val="000000"/>
                          </a:solidFill>
                          <a:latin typeface="Verdana"/>
                          <a:ea typeface="Cambria"/>
                        </a:rPr>
                        <a:t>nh</a:t>
                      </a:r>
                      <a:endParaRPr lang="cy-GB" sz="20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0960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2000" b="1" strike="noStrike" spc="-1">
                          <a:solidFill>
                            <a:srgbClr val="FFFFFF"/>
                          </a:solidFill>
                          <a:latin typeface="Verdana"/>
                          <a:ea typeface="Cambria"/>
                        </a:rPr>
                        <a:t>c</a:t>
                      </a:r>
                      <a:endParaRPr lang="cy-GB" sz="20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2000" b="1" strike="noStrike" spc="-1">
                          <a:solidFill>
                            <a:srgbClr val="000000"/>
                          </a:solidFill>
                          <a:latin typeface="Verdana"/>
                          <a:ea typeface="Cambria"/>
                        </a:rPr>
                        <a:t>ngh</a:t>
                      </a:r>
                      <a:endParaRPr lang="cy-GB" sz="20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0960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2000" b="1" strike="noStrike" spc="-1">
                          <a:solidFill>
                            <a:srgbClr val="FFFFFF"/>
                          </a:solidFill>
                          <a:latin typeface="Verdana"/>
                          <a:ea typeface="Cambria"/>
                        </a:rPr>
                        <a:t>b</a:t>
                      </a:r>
                      <a:endParaRPr lang="cy-GB" sz="20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2000" b="1" strike="noStrike" spc="-1">
                          <a:solidFill>
                            <a:srgbClr val="000000"/>
                          </a:solidFill>
                          <a:latin typeface="Verdana"/>
                          <a:ea typeface="Cambria"/>
                        </a:rPr>
                        <a:t>m</a:t>
                      </a:r>
                      <a:endParaRPr lang="cy-GB" sz="20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0960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2000" b="1" strike="noStrike" spc="-1">
                          <a:solidFill>
                            <a:srgbClr val="FFFFFF"/>
                          </a:solidFill>
                          <a:latin typeface="Verdana"/>
                          <a:ea typeface="Cambria"/>
                        </a:rPr>
                        <a:t>d</a:t>
                      </a:r>
                      <a:endParaRPr lang="cy-GB" sz="20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2000" b="1" strike="noStrike" spc="-1">
                          <a:solidFill>
                            <a:srgbClr val="000000"/>
                          </a:solidFill>
                          <a:latin typeface="Verdana"/>
                          <a:ea typeface="Cambria"/>
                        </a:rPr>
                        <a:t>n</a:t>
                      </a:r>
                      <a:endParaRPr lang="cy-GB" sz="20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0960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2000" b="1" strike="noStrike" spc="-1">
                          <a:solidFill>
                            <a:srgbClr val="FFFFFF"/>
                          </a:solidFill>
                          <a:latin typeface="Verdana"/>
                          <a:ea typeface="Cambria"/>
                        </a:rPr>
                        <a:t>g</a:t>
                      </a:r>
                      <a:endParaRPr lang="cy-GB" sz="20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cy-GB" sz="2000" b="1" strike="noStrike" spc="-1">
                          <a:solidFill>
                            <a:srgbClr val="000000"/>
                          </a:solidFill>
                          <a:latin typeface="Verdana"/>
                          <a:ea typeface="Cambria"/>
                        </a:rPr>
                        <a:t>ng</a:t>
                      </a:r>
                      <a:endParaRPr lang="cy-GB" sz="20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997" name="5-point Star 17"/>
          <p:cNvSpPr/>
          <p:nvPr/>
        </p:nvSpPr>
        <p:spPr>
          <a:xfrm>
            <a:off x="7482960" y="166320"/>
            <a:ext cx="4109040" cy="3073680"/>
          </a:xfrm>
          <a:custGeom>
            <a:avLst/>
            <a:gdLst/>
            <a:ahLst/>
            <a:cxnLst/>
            <a:rect l="l" t="t" r="r" b="b"/>
            <a:pathLst>
              <a:path w="21600" h="21600">
                <a:moveTo>
                  <a:pt x="10797" y="0"/>
                </a:moveTo>
                <a:lnTo>
                  <a:pt x="8278" y="8256"/>
                </a:lnTo>
                <a:lnTo>
                  <a:pt x="0" y="8256"/>
                </a:lnTo>
                <a:lnTo>
                  <a:pt x="6722" y="13405"/>
                </a:lnTo>
                <a:lnTo>
                  <a:pt x="4198" y="21600"/>
                </a:lnTo>
                <a:lnTo>
                  <a:pt x="10797" y="16580"/>
                </a:lnTo>
                <a:lnTo>
                  <a:pt x="17401" y="21600"/>
                </a:lnTo>
                <a:lnTo>
                  <a:pt x="14878" y="13405"/>
                </a:lnTo>
                <a:lnTo>
                  <a:pt x="21600" y="8256"/>
                </a:lnTo>
                <a:lnTo>
                  <a:pt x="13321" y="8256"/>
                </a:lnTo>
                <a:lnTo>
                  <a:pt x="10797" y="0"/>
                </a:lnTo>
                <a:close/>
              </a:path>
            </a:pathLst>
          </a:custGeom>
          <a:solidFill>
            <a:srgbClr val="E2C1FF"/>
          </a:solidFill>
          <a:ln w="12600">
            <a:solidFill>
              <a:srgbClr val="325490"/>
            </a:solidFill>
            <a:miter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998" name="TextBox 18"/>
          <p:cNvSpPr/>
          <p:nvPr/>
        </p:nvSpPr>
        <p:spPr>
          <a:xfrm>
            <a:off x="7482960" y="999720"/>
            <a:ext cx="4109040" cy="17362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algn="ctr">
              <a:buNone/>
            </a:pPr>
            <a:r>
              <a:rPr lang="cy-GB" sz="1800" b="1" strike="noStrike" spc="-1">
                <a:solidFill>
                  <a:srgbClr val="000000"/>
                </a:solidFill>
                <a:latin typeface="Cavolini"/>
              </a:rPr>
              <a:t>Cofiwch!</a:t>
            </a:r>
            <a:endParaRPr lang="cy-GB" sz="1800" b="0" strike="noStrike" spc="-1">
              <a:latin typeface="Arial"/>
            </a:endParaRPr>
          </a:p>
          <a:p>
            <a:pPr algn="ctr">
              <a:buNone/>
            </a:pPr>
            <a:endParaRPr lang="cy-GB" sz="1800" b="0" strike="noStrike" spc="-1">
              <a:latin typeface="Arial"/>
            </a:endParaRPr>
          </a:p>
          <a:p>
            <a:pPr algn="ctr">
              <a:buNone/>
            </a:pPr>
            <a:r>
              <a:rPr lang="cy-GB" sz="1800" b="1" strike="noStrike" spc="-1">
                <a:solidFill>
                  <a:srgbClr val="000000"/>
                </a:solidFill>
                <a:latin typeface="Cavolini"/>
              </a:rPr>
              <a:t>Treiglad trwynol </a:t>
            </a:r>
            <a:endParaRPr lang="cy-GB" sz="1800" b="0" strike="noStrike" spc="-1">
              <a:latin typeface="Arial"/>
            </a:endParaRPr>
          </a:p>
          <a:p>
            <a:pPr algn="ctr">
              <a:buNone/>
            </a:pPr>
            <a:r>
              <a:rPr lang="cy-GB" sz="1800" b="1" strike="noStrike" spc="-1">
                <a:solidFill>
                  <a:srgbClr val="000000"/>
                </a:solidFill>
                <a:latin typeface="Cavolini"/>
              </a:rPr>
              <a:t>ar ôl ‘yn’!</a:t>
            </a:r>
            <a:endParaRPr lang="cy-GB" sz="1800" b="0" strike="noStrike" spc="-1">
              <a:latin typeface="Arial"/>
            </a:endParaRPr>
          </a:p>
          <a:p>
            <a:pPr algn="ctr">
              <a:buNone/>
            </a:pPr>
            <a:r>
              <a:rPr lang="cy-GB" sz="1800" b="1" i="1" strike="noStrike" spc="-1">
                <a:solidFill>
                  <a:srgbClr val="000000"/>
                </a:solidFill>
                <a:latin typeface="Cavolini"/>
              </a:rPr>
              <a:t>(nasal mutation </a:t>
            </a:r>
            <a:endParaRPr lang="cy-GB" sz="1800" b="0" strike="noStrike" spc="-1">
              <a:latin typeface="Arial"/>
            </a:endParaRPr>
          </a:p>
          <a:p>
            <a:pPr algn="ctr">
              <a:buNone/>
            </a:pPr>
            <a:r>
              <a:rPr lang="cy-GB" sz="1800" b="1" i="1" strike="noStrike" spc="-1">
                <a:solidFill>
                  <a:srgbClr val="000000"/>
                </a:solidFill>
                <a:latin typeface="Cavolini"/>
              </a:rPr>
              <a:t>after ‘yn’ = ‘in’) :</a:t>
            </a:r>
            <a:endParaRPr lang="cy-GB" sz="1800" b="0" strike="noStrike" spc="-1">
              <a:latin typeface="Arial"/>
            </a:endParaRPr>
          </a:p>
        </p:txBody>
      </p:sp>
      <p:cxnSp>
        <p:nvCxnSpPr>
          <p:cNvPr id="999" name="Straight Arrow Connector 20"/>
          <p:cNvCxnSpPr/>
          <p:nvPr/>
        </p:nvCxnSpPr>
        <p:spPr>
          <a:xfrm>
            <a:off x="9275400" y="2880720"/>
            <a:ext cx="516960" cy="863640"/>
          </a:xfrm>
          <a:prstGeom prst="bentConnector3">
            <a:avLst/>
          </a:prstGeom>
          <a:ln w="57240">
            <a:solidFill>
              <a:srgbClr val="ED7D31"/>
            </a:solidFill>
            <a:miter/>
            <a:tailEnd type="triangle" w="med" len="med"/>
          </a:ln>
        </p:spPr>
      </p:cxnSp>
      <p:sp>
        <p:nvSpPr>
          <p:cNvPr id="1000" name="Subtitle 2"/>
          <p:cNvSpPr/>
          <p:nvPr/>
        </p:nvSpPr>
        <p:spPr>
          <a:xfrm>
            <a:off x="3845160" y="549360"/>
            <a:ext cx="4107960" cy="1104480"/>
          </a:xfrm>
          <a:prstGeom prst="rect">
            <a:avLst/>
          </a:prstGeom>
          <a:solidFill>
            <a:srgbClr val="E2F0D9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r>
              <a:rPr lang="cy-GB" sz="2800" b="1" strike="noStrike" spc="-1">
                <a:solidFill>
                  <a:srgbClr val="000000"/>
                </a:solidFill>
                <a:latin typeface="Avenir Book"/>
                <a:ea typeface="Calibri"/>
              </a:rPr>
              <a:t>Ble rwyt ti’n byw?</a:t>
            </a:r>
            <a:endParaRPr lang="cy-GB" sz="2800" b="0" strike="noStrike" spc="-1">
              <a:latin typeface="Arial"/>
            </a:endParaRPr>
          </a:p>
          <a:p>
            <a:r>
              <a:rPr lang="cy-GB" sz="2800" b="1" strike="noStrike" spc="-1">
                <a:solidFill>
                  <a:srgbClr val="000000"/>
                </a:solidFill>
                <a:latin typeface="Avenir Book"/>
                <a:ea typeface="Calibri"/>
              </a:rPr>
              <a:t>Ble rydych chi’n byw?</a:t>
            </a:r>
            <a:endParaRPr lang="cy-GB" sz="2800" b="0" strike="noStrike" spc="-1">
              <a:latin typeface="Arial"/>
            </a:endParaRPr>
          </a:p>
        </p:txBody>
      </p:sp>
      <p:pic>
        <p:nvPicPr>
          <p:cNvPr id="1001" name="Picture 23"/>
          <p:cNvPicPr/>
          <p:nvPr/>
        </p:nvPicPr>
        <p:blipFill>
          <a:blip r:embed="rId3"/>
          <a:srcRect l="52647" t="26465" r="26875" b="54088"/>
          <a:stretch/>
        </p:blipFill>
        <p:spPr>
          <a:xfrm>
            <a:off x="10405080" y="75960"/>
            <a:ext cx="1645920" cy="1488600"/>
          </a:xfrm>
          <a:prstGeom prst="rect">
            <a:avLst/>
          </a:prstGeom>
          <a:ln w="0">
            <a:noFill/>
          </a:ln>
        </p:spPr>
      </p:pic>
      <p:sp>
        <p:nvSpPr>
          <p:cNvPr id="1002" name="Title 1"/>
          <p:cNvSpPr/>
          <p:nvPr/>
        </p:nvSpPr>
        <p:spPr>
          <a:xfrm>
            <a:off x="277560" y="196560"/>
            <a:ext cx="6550200" cy="1506960"/>
          </a:xfr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anchor="ctr">
            <a:noAutofit/>
          </a:bodyPr>
          <a:lstStyle/>
          <a:p>
            <a:pPr>
              <a:lnSpc>
                <a:spcPct val="90000"/>
              </a:lnSpc>
              <a:spcAft>
                <a:spcPts val="601"/>
              </a:spcAft>
              <a:buNone/>
            </a:pPr>
            <a:r>
              <a:rPr lang="cy-GB" sz="4400" b="1" strike="noStrike" spc="-1">
                <a:solidFill>
                  <a:srgbClr val="000000"/>
                </a:solidFill>
                <a:latin typeface="Ink Free"/>
              </a:rPr>
              <a:t>Cartref </a:t>
            </a:r>
            <a:endParaRPr lang="cy-GB" sz="4400" b="0" strike="noStrike" spc="-1">
              <a:latin typeface="Arial"/>
            </a:endParaRPr>
          </a:p>
          <a:p>
            <a:pPr>
              <a:lnSpc>
                <a:spcPct val="90000"/>
              </a:lnSpc>
              <a:spcAft>
                <a:spcPts val="601"/>
              </a:spcAft>
              <a:buNone/>
            </a:pPr>
            <a:r>
              <a:rPr lang="cy-GB" sz="4400" b="1" strike="noStrike" spc="-1">
                <a:solidFill>
                  <a:srgbClr val="000000"/>
                </a:solidFill>
                <a:latin typeface="Ink Free"/>
              </a:rPr>
              <a:t>Home</a:t>
            </a:r>
            <a:endParaRPr lang="cy-GB" sz="4400" b="0" strike="noStrike" spc="-1">
              <a:latin typeface="Arial"/>
            </a:endParaRPr>
          </a:p>
        </p:txBody>
      </p:sp>
      <p:pic>
        <p:nvPicPr>
          <p:cNvPr id="1003" name="Picture 16"/>
          <p:cNvPicPr/>
          <p:nvPr/>
        </p:nvPicPr>
        <p:blipFill>
          <a:blip r:embed="rId4"/>
          <a:srcRect t="8347" b="12039"/>
          <a:stretch/>
        </p:blipFill>
        <p:spPr>
          <a:xfrm>
            <a:off x="48240" y="5760000"/>
            <a:ext cx="12264120" cy="1008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99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99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9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9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repl">
                                        <p:cTn id="19" dur="500"/>
                                        <p:tgtEl>
                                          <p:spTgt spid="9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repl">
                                        <p:cTn id="24" dur="500"/>
                                        <p:tgtEl>
                                          <p:spTgt spid="9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Effect">
                      <p:stCondLst>
                        <p:cond delay="indefinite"/>
                      </p:stCondLst>
                      <p:childTnLst>
                        <p:par>
                          <p:cTn id="26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99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99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Effect">
                      <p:stCondLst>
                        <p:cond delay="indefinite"/>
                      </p:stCondLst>
                      <p:childTnLst>
                        <p:par>
                          <p:cTn id="32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repl">
                                        <p:cTn id="35" dur="500"/>
                                        <p:tgtEl>
                                          <p:spTgt spid="9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Effect">
                      <p:stCondLst>
                        <p:cond delay="indefinite"/>
                      </p:stCondLst>
                      <p:childTnLst>
                        <p:par>
                          <p:cTn id="37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40" dur="500" fill="hold"/>
                                        <p:tgtEl>
                                          <p:spTgt spid="99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41" dur="500" fill="hold"/>
                                        <p:tgtEl>
                                          <p:spTgt spid="99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Effect">
                      <p:stCondLst>
                        <p:cond delay="indefinite"/>
                      </p:stCondLst>
                      <p:childTnLst>
                        <p:par>
                          <p:cTn id="43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44" presetID="9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repl">
                                        <p:cTn id="46" dur="500"/>
                                        <p:tgtEl>
                                          <p:spTgt spid="9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Effect">
                      <p:stCondLst>
                        <p:cond delay="indefinite"/>
                      </p:stCondLst>
                      <p:childTnLst>
                        <p:par>
                          <p:cTn id="48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51" dur="500" fill="hold"/>
                                        <p:tgtEl>
                                          <p:spTgt spid="99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52" dur="500" fill="hold"/>
                                        <p:tgtEl>
                                          <p:spTgt spid="99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Effect">
                      <p:stCondLst>
                        <p:cond delay="indefinite"/>
                      </p:stCondLst>
                      <p:childTnLst>
                        <p:par>
                          <p:cTn id="5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repl">
                                        <p:cTn id="57" dur="500"/>
                                        <p:tgtEl>
                                          <p:spTgt spid="9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Effect">
                      <p:stCondLst>
                        <p:cond delay="indefinite"/>
                      </p:stCondLst>
                      <p:childTnLst>
                        <p:par>
                          <p:cTn id="59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62" dur="500" fill="hold"/>
                                        <p:tgtEl>
                                          <p:spTgt spid="99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63" dur="500" fill="hold"/>
                                        <p:tgtEl>
                                          <p:spTgt spid="99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Effect">
                      <p:stCondLst>
                        <p:cond delay="indefinite"/>
                      </p:stCondLst>
                      <p:childTnLst>
                        <p:par>
                          <p:cTn id="65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66" presetID="9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repl">
                                        <p:cTn id="68" dur="500"/>
                                        <p:tgtEl>
                                          <p:spTgt spid="9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4" name="PlaceHolder 1"/>
          <p:cNvSpPr>
            <a:spLocks noGrp="1"/>
          </p:cNvSpPr>
          <p:nvPr>
            <p:ph type="title"/>
          </p:nvPr>
        </p:nvSpPr>
        <p:spPr>
          <a:xfrm>
            <a:off x="838080" y="365040"/>
            <a:ext cx="10515240" cy="13251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>
              <a:lnSpc>
                <a:spcPct val="90000"/>
              </a:lnSpc>
              <a:buNone/>
            </a:pPr>
            <a:r>
              <a:rPr lang="en-US" sz="4400" b="0" strike="noStrike" spc="-1">
                <a:solidFill>
                  <a:srgbClr val="000000"/>
                </a:solidFill>
                <a:latin typeface="Calibri Light"/>
              </a:rPr>
              <a:t>Dw i'n dod o ….</a:t>
            </a:r>
            <a:endParaRPr lang="en-US" sz="44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005" name="PlaceHolder 2"/>
          <p:cNvSpPr>
            <a:spLocks noGrp="1"/>
          </p:cNvSpPr>
          <p:nvPr>
            <p:ph/>
          </p:nvPr>
        </p:nvSpPr>
        <p:spPr>
          <a:xfrm>
            <a:off x="838080" y="1825560"/>
            <a:ext cx="10515240" cy="4350960"/>
          </a:xfrm>
          <a:prstGeom prst="rect">
            <a:avLst/>
          </a:prstGeom>
          <a:noFill/>
          <a:ln w="0">
            <a:noFill/>
          </a:ln>
        </p:spPr>
        <p:txBody>
          <a:bodyPr anchor="t">
            <a:noAutofit/>
          </a:bodyPr>
          <a:lstStyle/>
          <a:p>
            <a:pPr marL="228600" indent="-228240">
              <a:lnSpc>
                <a:spcPct val="90000"/>
              </a:lnSpc>
              <a:spcBef>
                <a:spcPts val="1001"/>
              </a:spcBef>
              <a:spcAft>
                <a:spcPts val="1417"/>
              </a:spcAft>
              <a:buClr>
                <a:srgbClr val="000000"/>
              </a:buClr>
              <a:buSzPct val="45000"/>
              <a:buFont typeface="Arial"/>
              <a:buChar char="•"/>
            </a:pPr>
            <a:r>
              <a:rPr lang="en-US" sz="2800" b="0" strike="noStrike" spc="-1">
                <a:solidFill>
                  <a:srgbClr val="000000"/>
                </a:solidFill>
                <a:latin typeface="Calibri"/>
              </a:rPr>
              <a:t>Dw i'n dod o Abertawe...... I come from Swansea.</a:t>
            </a:r>
          </a:p>
          <a:p>
            <a:pPr marL="228600" indent="-228240">
              <a:lnSpc>
                <a:spcPct val="90000"/>
              </a:lnSpc>
              <a:spcBef>
                <a:spcPts val="1001"/>
              </a:spcBef>
              <a:spcAft>
                <a:spcPts val="1417"/>
              </a:spcAft>
              <a:buClr>
                <a:srgbClr val="000000"/>
              </a:buClr>
              <a:buSzPct val="45000"/>
              <a:buFont typeface="Arial"/>
              <a:buChar char="•"/>
            </a:pPr>
            <a:r>
              <a:rPr lang="en-US" sz="2800" b="0" strike="noStrike" spc="-1">
                <a:solidFill>
                  <a:srgbClr val="000000"/>
                </a:solidFill>
                <a:latin typeface="Calibri"/>
              </a:rPr>
              <a:t>Dw i'n dod o Harlech.......... I come from Harlech.</a:t>
            </a:r>
          </a:p>
          <a:p>
            <a:pPr marL="228600" indent="-228240">
              <a:lnSpc>
                <a:spcPct val="90000"/>
              </a:lnSpc>
              <a:spcBef>
                <a:spcPts val="1001"/>
              </a:spcBef>
              <a:spcAft>
                <a:spcPts val="1417"/>
              </a:spcAft>
              <a:buClr>
                <a:srgbClr val="000000"/>
              </a:buClr>
              <a:buSzPct val="45000"/>
              <a:buFont typeface="Arial"/>
              <a:buChar char="•"/>
            </a:pPr>
            <a:r>
              <a:rPr lang="en-US" sz="2800" b="0" strike="noStrike" spc="-1">
                <a:solidFill>
                  <a:srgbClr val="000000"/>
                </a:solidFill>
                <a:latin typeface="Calibri"/>
              </a:rPr>
              <a:t>'Dyn ni'n dod o'r Bala..........We come from Bala.</a:t>
            </a:r>
          </a:p>
          <a:p>
            <a:pPr marL="228600" indent="-228240">
              <a:lnSpc>
                <a:spcPct val="90000"/>
              </a:lnSpc>
              <a:spcBef>
                <a:spcPts val="1001"/>
              </a:spcBef>
              <a:spcAft>
                <a:spcPts val="1417"/>
              </a:spcAft>
              <a:buClr>
                <a:srgbClr val="000000"/>
              </a:buClr>
              <a:buSzPct val="45000"/>
              <a:buFont typeface="Arial"/>
              <a:buChar char="•"/>
            </a:pPr>
            <a:r>
              <a:rPr lang="en-US" sz="2800" b="0" strike="noStrike" spc="-1">
                <a:solidFill>
                  <a:srgbClr val="000000"/>
                </a:solidFill>
                <a:latin typeface="Calibri"/>
              </a:rPr>
              <a:t>'Dyn ni'n dod o'r Fenni........We come from Abergavenny.</a:t>
            </a:r>
          </a:p>
          <a:p>
            <a:pPr>
              <a:lnSpc>
                <a:spcPct val="90000"/>
              </a:lnSpc>
              <a:spcBef>
                <a:spcPts val="1001"/>
              </a:spcBef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  <a:p>
            <a:pPr marL="228600" indent="-228240">
              <a:lnSpc>
                <a:spcPct val="90000"/>
              </a:lnSpc>
              <a:spcBef>
                <a:spcPts val="1001"/>
              </a:spcBef>
              <a:spcAft>
                <a:spcPts val="1417"/>
              </a:spcAft>
              <a:buClr>
                <a:srgbClr val="000000"/>
              </a:buClr>
              <a:buSzPct val="45000"/>
              <a:buFont typeface="Arial"/>
              <a:buChar char="•"/>
            </a:pPr>
            <a:r>
              <a:rPr lang="en-US" sz="2800" b="0" strike="noStrike" spc="-1">
                <a:solidFill>
                  <a:srgbClr val="000000"/>
                </a:solidFill>
                <a:latin typeface="Calibri"/>
              </a:rPr>
              <a:t>O ble rwyt ti'n dod?............Where do you come from?</a:t>
            </a:r>
          </a:p>
          <a:p>
            <a:pPr marL="228600" indent="-228240">
              <a:lnSpc>
                <a:spcPct val="90000"/>
              </a:lnSpc>
              <a:spcBef>
                <a:spcPts val="1001"/>
              </a:spcBef>
              <a:spcAft>
                <a:spcPts val="1417"/>
              </a:spcAft>
              <a:buClr>
                <a:srgbClr val="000000"/>
              </a:buClr>
              <a:buSzPct val="45000"/>
              <a:buFont typeface="Arial"/>
              <a:buChar char="•"/>
            </a:pPr>
            <a:r>
              <a:rPr lang="en-US" sz="2800" b="0" strike="noStrike" spc="-1">
                <a:solidFill>
                  <a:srgbClr val="000000"/>
                </a:solidFill>
                <a:latin typeface="Calibri"/>
              </a:rPr>
              <a:t>O ble ydych chi'n dod?........Where do you come from?</a:t>
            </a:r>
          </a:p>
          <a:p>
            <a:pPr>
              <a:lnSpc>
                <a:spcPct val="90000"/>
              </a:lnSpc>
              <a:spcBef>
                <a:spcPts val="1001"/>
              </a:spcBef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pic>
        <p:nvPicPr>
          <p:cNvPr id="1006" name="Picture 18"/>
          <p:cNvPicPr/>
          <p:nvPr/>
        </p:nvPicPr>
        <p:blipFill>
          <a:blip r:embed="rId2"/>
          <a:srcRect t="8347" b="12039"/>
          <a:stretch/>
        </p:blipFill>
        <p:spPr>
          <a:xfrm>
            <a:off x="11160" y="5832360"/>
            <a:ext cx="12264120" cy="1367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7" name="PlaceHolder 1"/>
          <p:cNvSpPr>
            <a:spLocks noGrp="1"/>
          </p:cNvSpPr>
          <p:nvPr>
            <p:ph type="title"/>
          </p:nvPr>
        </p:nvSpPr>
        <p:spPr>
          <a:xfrm>
            <a:off x="838080" y="365040"/>
            <a:ext cx="10515240" cy="13251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>
              <a:lnSpc>
                <a:spcPct val="90000"/>
              </a:lnSpc>
              <a:buNone/>
            </a:pPr>
            <a:r>
              <a:rPr lang="en-US" sz="3200" b="0" strike="noStrike" spc="-1">
                <a:solidFill>
                  <a:srgbClr val="000000"/>
                </a:solidFill>
                <a:latin typeface="Calibri Light"/>
              </a:rPr>
              <a:t>Tasg – Dewiswch un lle ac un dull o deithio ar gyfer bob dydd</a:t>
            </a:r>
            <a:br>
              <a:rPr sz="3200"/>
            </a:br>
            <a:r>
              <a:rPr lang="en-US" sz="3200" b="0" strike="noStrike" spc="-1">
                <a:solidFill>
                  <a:srgbClr val="000000"/>
                </a:solidFill>
                <a:latin typeface="Calibri Light"/>
              </a:rPr>
              <a:t>/</a:t>
            </a:r>
            <a:r>
              <a:rPr lang="en-US" sz="3200" b="0" i="1" strike="noStrike" spc="-1">
                <a:solidFill>
                  <a:srgbClr val="000000"/>
                </a:solidFill>
                <a:latin typeface="Calibri Light"/>
              </a:rPr>
              <a:t>Choose one place and one way of getting there for every day.</a:t>
            </a:r>
            <a:endParaRPr lang="en-US" sz="3200" b="0" strike="noStrike" spc="-1">
              <a:solidFill>
                <a:srgbClr val="000000"/>
              </a:solidFill>
              <a:latin typeface="Calibri"/>
            </a:endParaRPr>
          </a:p>
        </p:txBody>
      </p:sp>
      <p:graphicFrame>
        <p:nvGraphicFramePr>
          <p:cNvPr id="1008" name="Table 1"/>
          <p:cNvGraphicFramePr/>
          <p:nvPr/>
        </p:nvGraphicFramePr>
        <p:xfrm>
          <a:off x="798120" y="1433520"/>
          <a:ext cx="10565280" cy="4080600"/>
        </p:xfrm>
        <a:graphic>
          <a:graphicData uri="http://schemas.openxmlformats.org/drawingml/2006/table">
            <a:tbl>
              <a:tblPr/>
              <a:tblGrid>
                <a:gridCol w="13204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204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2048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2048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2048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32048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32048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132192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680040">
                <a:tc>
                  <a:txBody>
                    <a:bodyPr/>
                    <a:lstStyle/>
                    <a:p>
                      <a:r>
                        <a:rPr lang="cy-GB" sz="1800" b="0" strike="noStrike" spc="-1">
                          <a:solidFill>
                            <a:srgbClr val="FFFFFF"/>
                          </a:solidFill>
                          <a:latin typeface="Calibri"/>
                        </a:rPr>
                        <a:t>Chi</a:t>
                      </a:r>
                      <a:endParaRPr lang="cy-GB" sz="18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4472C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800" b="0" strike="noStrike" spc="-1">
                          <a:solidFill>
                            <a:srgbClr val="FFFFFF"/>
                          </a:solidFill>
                          <a:latin typeface="Calibri"/>
                        </a:rPr>
                        <a:t>nos Lun</a:t>
                      </a:r>
                      <a:endParaRPr lang="cy-GB" sz="18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4472C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800" b="0" strike="noStrike" spc="-1">
                          <a:solidFill>
                            <a:srgbClr val="FFFFFF"/>
                          </a:solidFill>
                          <a:latin typeface="Calibri"/>
                        </a:rPr>
                        <a:t>nos Fawrth</a:t>
                      </a:r>
                      <a:endParaRPr lang="cy-GB" sz="18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4472C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800" b="0" strike="noStrike" spc="-1">
                          <a:solidFill>
                            <a:srgbClr val="FFFFFF"/>
                          </a:solidFill>
                          <a:latin typeface="Calibri"/>
                        </a:rPr>
                        <a:t>nos Fercher</a:t>
                      </a:r>
                      <a:endParaRPr lang="cy-GB" sz="18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4472C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800" b="0" strike="noStrike" spc="-1">
                          <a:solidFill>
                            <a:srgbClr val="FFFFFF"/>
                          </a:solidFill>
                          <a:latin typeface="Calibri"/>
                        </a:rPr>
                        <a:t>nos Iau</a:t>
                      </a:r>
                      <a:endParaRPr lang="cy-GB" sz="18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4472C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800" b="0" strike="noStrike" spc="-1">
                          <a:solidFill>
                            <a:srgbClr val="FFFFFF"/>
                          </a:solidFill>
                          <a:latin typeface="Calibri"/>
                        </a:rPr>
                        <a:t>nos Wener</a:t>
                      </a:r>
                      <a:endParaRPr lang="cy-GB" sz="18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4472C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800" b="0" strike="noStrike" spc="-1">
                          <a:solidFill>
                            <a:srgbClr val="FFFFFF"/>
                          </a:solidFill>
                          <a:latin typeface="Calibri"/>
                        </a:rPr>
                        <a:t>nos Sadwrn</a:t>
                      </a:r>
                      <a:endParaRPr lang="cy-GB" sz="18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4472C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800" b="0" strike="noStrike" spc="-1">
                          <a:solidFill>
                            <a:srgbClr val="FFFFFF"/>
                          </a:solidFill>
                          <a:latin typeface="Calibri"/>
                        </a:rPr>
                        <a:t>nos Sul</a:t>
                      </a:r>
                      <a:endParaRPr lang="cy-GB" sz="18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4472C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80040">
                <a:tc>
                  <a:txBody>
                    <a:bodyPr/>
                    <a:lstStyle/>
                    <a:p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Ble?</a:t>
                      </a:r>
                      <a:endParaRPr lang="cy-GB" sz="18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FD5E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Arial"/>
                        </a:rPr>
                        <a:t>i’r sinema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FD5E9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FD5E9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FD5E9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FD5E9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FD5E9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FD5E9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FD5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80040">
                <a:tc>
                  <a:txBody>
                    <a:bodyPr/>
                    <a:lstStyle/>
                    <a:p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Sut?</a:t>
                      </a:r>
                      <a:endParaRPr lang="cy-GB" sz="18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8EBF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Arial"/>
                        </a:rPr>
                        <a:t>yn y car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8EBF4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8EBF4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8EBF4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8EBF4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8EBF4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8EBF4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8EB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80040">
                <a:tc>
                  <a:txBody>
                    <a:bodyPr/>
                    <a:lstStyle/>
                    <a:p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PARTNER</a:t>
                      </a:r>
                      <a:endParaRPr lang="cy-GB" sz="18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FD5E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nos Lun</a:t>
                      </a:r>
                      <a:endParaRPr lang="cy-GB" sz="18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FD5E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nos Fawrth</a:t>
                      </a:r>
                      <a:endParaRPr lang="cy-GB" sz="18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FD5E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nos Fercher</a:t>
                      </a:r>
                      <a:endParaRPr lang="cy-GB" sz="18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FD5E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nos Iau</a:t>
                      </a:r>
                      <a:endParaRPr lang="cy-GB" sz="18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FD5E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nos Wener</a:t>
                      </a:r>
                      <a:endParaRPr lang="cy-GB" sz="18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FD5E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nos Sadwrn</a:t>
                      </a:r>
                      <a:endParaRPr lang="cy-GB" sz="18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FD5E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nos Sul</a:t>
                      </a:r>
                      <a:endParaRPr lang="cy-GB" sz="18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FD5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80040">
                <a:tc>
                  <a:txBody>
                    <a:bodyPr/>
                    <a:lstStyle/>
                    <a:p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Ble?</a:t>
                      </a:r>
                      <a:endParaRPr lang="cy-GB" sz="18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8EBF4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8EBF4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8EBF4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8EBF4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8EBF4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8EBF4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8EBF4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8EB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80400">
                <a:tc>
                  <a:txBody>
                    <a:bodyPr/>
                    <a:lstStyle/>
                    <a:p>
                      <a:r>
                        <a:rPr lang="cy-GB" sz="1800" b="0" strike="noStrike" spc="-1">
                          <a:solidFill>
                            <a:srgbClr val="000000"/>
                          </a:solidFill>
                          <a:latin typeface="Calibri"/>
                        </a:rPr>
                        <a:t>Sut?</a:t>
                      </a:r>
                      <a:endParaRPr lang="cy-GB" sz="18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FD5E9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FD5E9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FD5E9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FD5E9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FD5E9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FD5E9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FD5E9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FD5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1009" name="TextBox 1"/>
          <p:cNvSpPr/>
          <p:nvPr/>
        </p:nvSpPr>
        <p:spPr>
          <a:xfrm>
            <a:off x="820080" y="5616000"/>
            <a:ext cx="10627920" cy="6404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anchor="t">
            <a:spAutoFit/>
          </a:bodyPr>
          <a:lstStyle/>
          <a:p>
            <a:r>
              <a:rPr lang="cy-GB" sz="1800" b="0" strike="noStrike" spc="-1">
                <a:solidFill>
                  <a:srgbClr val="000000"/>
                </a:solidFill>
                <a:latin typeface="Calibri"/>
              </a:rPr>
              <a:t>BLE? - i'r sinema, i'r theatr, i'r dre, i'r rygbi,i'r dosbarth, i'r caffi, i'r siop.</a:t>
            </a:r>
            <a:endParaRPr lang="cy-GB" sz="1800" b="0" strike="noStrike" spc="-1">
              <a:latin typeface="Arial"/>
            </a:endParaRPr>
          </a:p>
          <a:p>
            <a:r>
              <a:rPr lang="cy-GB" sz="1800" b="0" strike="noStrike" spc="-1">
                <a:solidFill>
                  <a:srgbClr val="000000"/>
                </a:solidFill>
                <a:latin typeface="Calibri"/>
              </a:rPr>
              <a:t>SUT? - yn y car, ar y bws, ar y beic, ar y bwrdd sglefrio, </a:t>
            </a:r>
            <a:r>
              <a:rPr lang="cy-GB" sz="1800" b="1" strike="noStrike" spc="-1">
                <a:solidFill>
                  <a:srgbClr val="000000"/>
                </a:solidFill>
                <a:latin typeface="Calibri"/>
              </a:rPr>
              <a:t>neu </a:t>
            </a:r>
            <a:r>
              <a:rPr lang="cy-GB" sz="1800" b="0" strike="noStrike" spc="-1">
                <a:solidFill>
                  <a:srgbClr val="000000"/>
                </a:solidFill>
                <a:latin typeface="Calibri"/>
              </a:rPr>
              <a:t>Dw i'n cerdded.</a:t>
            </a:r>
            <a:endParaRPr lang="cy-GB" sz="1800" b="0" strike="noStrike" spc="-1">
              <a:latin typeface="Arial"/>
            </a:endParaRPr>
          </a:p>
        </p:txBody>
      </p:sp>
      <p:pic>
        <p:nvPicPr>
          <p:cNvPr id="1010" name="Picture 20"/>
          <p:cNvPicPr/>
          <p:nvPr/>
        </p:nvPicPr>
        <p:blipFill>
          <a:blip r:embed="rId2"/>
          <a:srcRect t="8347" b="12039"/>
          <a:stretch/>
        </p:blipFill>
        <p:spPr>
          <a:xfrm>
            <a:off x="48240" y="6256440"/>
            <a:ext cx="12264120" cy="9432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1" name="PlaceHolder 1"/>
          <p:cNvSpPr>
            <a:spLocks noGrp="1"/>
          </p:cNvSpPr>
          <p:nvPr>
            <p:ph type="title"/>
          </p:nvPr>
        </p:nvSpPr>
        <p:spPr>
          <a:xfrm>
            <a:off x="838080" y="365040"/>
            <a:ext cx="10515240" cy="13251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>
              <a:lnSpc>
                <a:spcPct val="90000"/>
              </a:lnSpc>
              <a:buNone/>
            </a:pPr>
            <a:r>
              <a:rPr lang="en-US" sz="3600" b="0" strike="noStrike" spc="-1">
                <a:solidFill>
                  <a:srgbClr val="000000"/>
                </a:solidFill>
                <a:latin typeface="Calibri Light"/>
              </a:rPr>
              <a:t>Darllenwch y sgwrs yma – gwaith mewn parau.</a:t>
            </a:r>
            <a:endParaRPr lang="en-US" sz="36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012" name="PlaceHolder 2"/>
          <p:cNvSpPr>
            <a:spLocks noGrp="1"/>
          </p:cNvSpPr>
          <p:nvPr>
            <p:ph/>
          </p:nvPr>
        </p:nvSpPr>
        <p:spPr>
          <a:xfrm>
            <a:off x="838080" y="1265040"/>
            <a:ext cx="10515240" cy="4350960"/>
          </a:xfrm>
          <a:prstGeom prst="rect">
            <a:avLst/>
          </a:prstGeom>
          <a:noFill/>
          <a:ln w="0">
            <a:noFill/>
          </a:ln>
        </p:spPr>
        <p:txBody>
          <a:bodyPr anchor="t">
            <a:noAutofit/>
          </a:bodyPr>
          <a:lstStyle/>
          <a:p>
            <a:pPr>
              <a:lnSpc>
                <a:spcPct val="90000"/>
              </a:lnSpc>
              <a:spcBef>
                <a:spcPts val="1001"/>
              </a:spcBef>
              <a:spcAft>
                <a:spcPts val="1417"/>
              </a:spcAft>
              <a:buNone/>
            </a:pPr>
            <a:r>
              <a:rPr lang="en-US" sz="1600" b="0" strike="noStrike" spc="-1">
                <a:solidFill>
                  <a:srgbClr val="000000"/>
                </a:solidFill>
                <a:latin typeface="Calibri"/>
              </a:rPr>
              <a:t>a. Beth wyt ti'n wneud y penwythnos yma?</a:t>
            </a:r>
          </a:p>
          <a:p>
            <a:pPr>
              <a:lnSpc>
                <a:spcPct val="90000"/>
              </a:lnSpc>
              <a:spcBef>
                <a:spcPts val="1001"/>
              </a:spcBef>
              <a:spcAft>
                <a:spcPts val="1417"/>
              </a:spcAft>
              <a:buNone/>
            </a:pPr>
            <a:r>
              <a:rPr lang="en-US" sz="1600" b="0" strike="noStrike" spc="-1">
                <a:solidFill>
                  <a:srgbClr val="000000"/>
                </a:solidFill>
                <a:latin typeface="Calibri"/>
              </a:rPr>
              <a:t>b. Dwi'n mynd i Lundain ar y bws bore dydd Gwener.</a:t>
            </a:r>
          </a:p>
          <a:p>
            <a:pPr>
              <a:lnSpc>
                <a:spcPct val="90000"/>
              </a:lnSpc>
              <a:spcBef>
                <a:spcPts val="1001"/>
              </a:spcBef>
              <a:spcAft>
                <a:spcPts val="1417"/>
              </a:spcAft>
              <a:buNone/>
            </a:pPr>
            <a:r>
              <a:rPr lang="en-US" sz="1600" b="0" strike="noStrike" spc="-1">
                <a:solidFill>
                  <a:srgbClr val="000000"/>
                </a:solidFill>
                <a:latin typeface="Calibri"/>
              </a:rPr>
              <a:t>a. Pryd?</a:t>
            </a:r>
          </a:p>
          <a:p>
            <a:pPr>
              <a:lnSpc>
                <a:spcPct val="90000"/>
              </a:lnSpc>
              <a:spcBef>
                <a:spcPts val="1001"/>
              </a:spcBef>
              <a:spcAft>
                <a:spcPts val="1417"/>
              </a:spcAft>
              <a:buNone/>
            </a:pPr>
            <a:r>
              <a:rPr lang="en-US" sz="1600" b="0" strike="noStrike" spc="-1">
                <a:solidFill>
                  <a:srgbClr val="000000"/>
                </a:solidFill>
                <a:latin typeface="Calibri"/>
              </a:rPr>
              <a:t>b. Pump o'r gloch y bore. Dw i'n mynd i Quatar yn y prynhawn.</a:t>
            </a:r>
          </a:p>
          <a:p>
            <a:pPr>
              <a:lnSpc>
                <a:spcPct val="90000"/>
              </a:lnSpc>
              <a:spcBef>
                <a:spcPts val="1001"/>
              </a:spcBef>
              <a:spcAft>
                <a:spcPts val="1417"/>
              </a:spcAft>
              <a:buNone/>
            </a:pPr>
            <a:r>
              <a:rPr lang="en-US" sz="1600" b="0" strike="noStrike" spc="-1">
                <a:solidFill>
                  <a:srgbClr val="000000"/>
                </a:solidFill>
                <a:latin typeface="Calibri"/>
              </a:rPr>
              <a:t>a. O ble rwyt ti'n hedfan?</a:t>
            </a:r>
          </a:p>
          <a:p>
            <a:pPr>
              <a:lnSpc>
                <a:spcPct val="90000"/>
              </a:lnSpc>
              <a:spcBef>
                <a:spcPts val="1001"/>
              </a:spcBef>
              <a:spcAft>
                <a:spcPts val="1417"/>
              </a:spcAft>
              <a:buNone/>
            </a:pPr>
            <a:r>
              <a:rPr lang="en-US" sz="1600" b="0" strike="noStrike" spc="-1">
                <a:solidFill>
                  <a:srgbClr val="000000"/>
                </a:solidFill>
                <a:latin typeface="Calibri"/>
              </a:rPr>
              <a:t>b. O Heathrow. Dw i'n mynd i weld tim pél-droed Cymru yn chwarae yno.</a:t>
            </a:r>
          </a:p>
          <a:p>
            <a:pPr>
              <a:lnSpc>
                <a:spcPct val="90000"/>
              </a:lnSpc>
              <a:spcBef>
                <a:spcPts val="1001"/>
              </a:spcBef>
              <a:spcAft>
                <a:spcPts val="1417"/>
              </a:spcAft>
              <a:buNone/>
            </a:pPr>
            <a:r>
              <a:rPr lang="en-US" sz="1600" b="0" strike="noStrike" spc="-1">
                <a:solidFill>
                  <a:srgbClr val="000000"/>
                </a:solidFill>
                <a:latin typeface="Calibri"/>
              </a:rPr>
              <a:t>a. Ble rwyt ti'n aros?</a:t>
            </a:r>
          </a:p>
          <a:p>
            <a:pPr>
              <a:lnSpc>
                <a:spcPct val="90000"/>
              </a:lnSpc>
              <a:spcBef>
                <a:spcPts val="1001"/>
              </a:spcBef>
              <a:spcAft>
                <a:spcPts val="1417"/>
              </a:spcAft>
              <a:buNone/>
            </a:pPr>
            <a:r>
              <a:rPr lang="en-US" sz="1600" b="0" strike="noStrike" spc="-1">
                <a:solidFill>
                  <a:srgbClr val="000000"/>
                </a:solidFill>
                <a:latin typeface="Calibri"/>
              </a:rPr>
              <a:t>b. Dw i'n aros yn Doa, mewn fflat ffrind sy'n byw yno.</a:t>
            </a:r>
          </a:p>
          <a:p>
            <a:pPr>
              <a:lnSpc>
                <a:spcPct val="90000"/>
              </a:lnSpc>
              <a:spcBef>
                <a:spcPts val="1001"/>
              </a:spcBef>
              <a:spcAft>
                <a:spcPts val="1417"/>
              </a:spcAft>
              <a:buNone/>
            </a:pPr>
            <a:r>
              <a:rPr lang="en-US" sz="1600" b="0" strike="noStrike" spc="-1">
                <a:solidFill>
                  <a:srgbClr val="000000"/>
                </a:solidFill>
                <a:latin typeface="Calibri"/>
              </a:rPr>
              <a:t>a.Pryd wyt ti'n dod adre?</a:t>
            </a:r>
          </a:p>
          <a:p>
            <a:pPr>
              <a:lnSpc>
                <a:spcPct val="90000"/>
              </a:lnSpc>
              <a:spcBef>
                <a:spcPts val="1001"/>
              </a:spcBef>
              <a:spcAft>
                <a:spcPts val="1417"/>
              </a:spcAft>
              <a:buNone/>
            </a:pPr>
            <a:r>
              <a:rPr lang="en-US" sz="1600" b="0" strike="noStrike" spc="-1">
                <a:solidFill>
                  <a:srgbClr val="000000"/>
                </a:solidFill>
                <a:latin typeface="Calibri"/>
              </a:rPr>
              <a:t>b.Nos Sul. Wel, tri o'r gloch y bore, bore dydd Llun, a dweud y gwir.</a:t>
            </a:r>
          </a:p>
          <a:p>
            <a:pPr>
              <a:lnSpc>
                <a:spcPct val="90000"/>
              </a:lnSpc>
              <a:spcBef>
                <a:spcPts val="1001"/>
              </a:spcBef>
              <a:spcAft>
                <a:spcPts val="1417"/>
              </a:spcAft>
              <a:buNone/>
            </a:pPr>
            <a:r>
              <a:rPr lang="en-US" sz="1600" b="0" strike="noStrike" spc="-1">
                <a:solidFill>
                  <a:srgbClr val="000000"/>
                </a:solidFill>
                <a:latin typeface="Calibri"/>
              </a:rPr>
              <a:t>a.Wyt ti'n gweithio dydd Llun?</a:t>
            </a:r>
          </a:p>
          <a:p>
            <a:pPr>
              <a:lnSpc>
                <a:spcPct val="90000"/>
              </a:lnSpc>
              <a:spcBef>
                <a:spcPts val="1001"/>
              </a:spcBef>
              <a:spcAft>
                <a:spcPts val="1417"/>
              </a:spcAft>
              <a:buNone/>
            </a:pPr>
            <a:r>
              <a:rPr lang="en-US" sz="1600" b="0" strike="noStrike" spc="-1">
                <a:solidFill>
                  <a:srgbClr val="000000"/>
                </a:solidFill>
                <a:latin typeface="Calibri"/>
              </a:rPr>
              <a:t>b. Ydw, dw i'n mynd i Gaerdydd i gyfarfod.</a:t>
            </a:r>
          </a:p>
          <a:p>
            <a:pPr>
              <a:lnSpc>
                <a:spcPct val="90000"/>
              </a:lnSpc>
              <a:spcBef>
                <a:spcPts val="1001"/>
              </a:spcBef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  <a:p>
            <a:pPr>
              <a:lnSpc>
                <a:spcPct val="90000"/>
              </a:lnSpc>
              <a:spcBef>
                <a:spcPts val="1001"/>
              </a:spcBef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pic>
        <p:nvPicPr>
          <p:cNvPr id="1013" name="Picture 21"/>
          <p:cNvPicPr/>
          <p:nvPr/>
        </p:nvPicPr>
        <p:blipFill>
          <a:blip r:embed="rId2"/>
          <a:srcRect t="8347" b="12039"/>
          <a:stretch/>
        </p:blipFill>
        <p:spPr>
          <a:xfrm>
            <a:off x="48240" y="6120000"/>
            <a:ext cx="12264120" cy="1008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4" name="PlaceHolder 1"/>
          <p:cNvSpPr>
            <a:spLocks noGrp="1"/>
          </p:cNvSpPr>
          <p:nvPr>
            <p:ph type="title"/>
          </p:nvPr>
        </p:nvSpPr>
        <p:spPr>
          <a:xfrm>
            <a:off x="838080" y="365040"/>
            <a:ext cx="10515240" cy="13251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>
              <a:lnSpc>
                <a:spcPct val="90000"/>
              </a:lnSpc>
              <a:buNone/>
            </a:pPr>
            <a:r>
              <a:rPr lang="en-US" sz="4400" b="0" strike="noStrike" spc="-1">
                <a:solidFill>
                  <a:srgbClr val="000000"/>
                </a:solidFill>
                <a:latin typeface="Calibri Light"/>
              </a:rPr>
              <a:t>Llenwch y bylchau/</a:t>
            </a:r>
            <a:r>
              <a:rPr lang="en-US" sz="4400" b="0" i="1" strike="noStrike" spc="-1">
                <a:solidFill>
                  <a:srgbClr val="000000"/>
                </a:solidFill>
                <a:latin typeface="Calibri Light"/>
              </a:rPr>
              <a:t>Fill in the gaps:</a:t>
            </a:r>
            <a:endParaRPr lang="en-US" sz="44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015" name="PlaceHolder 2"/>
          <p:cNvSpPr>
            <a:spLocks noGrp="1"/>
          </p:cNvSpPr>
          <p:nvPr>
            <p:ph/>
          </p:nvPr>
        </p:nvSpPr>
        <p:spPr>
          <a:xfrm>
            <a:off x="838080" y="1825560"/>
            <a:ext cx="10515240" cy="4350960"/>
          </a:xfrm>
          <a:prstGeom prst="rect">
            <a:avLst/>
          </a:prstGeom>
          <a:noFill/>
          <a:ln w="0">
            <a:noFill/>
          </a:ln>
        </p:spPr>
        <p:txBody>
          <a:bodyPr anchor="t">
            <a:noAutofit/>
          </a:bodyPr>
          <a:lstStyle/>
          <a:p>
            <a:pPr marL="228600" indent="-228240">
              <a:lnSpc>
                <a:spcPct val="90000"/>
              </a:lnSpc>
              <a:spcBef>
                <a:spcPts val="1001"/>
              </a:spcBef>
              <a:spcAft>
                <a:spcPts val="1417"/>
              </a:spcAft>
              <a:buClr>
                <a:srgbClr val="000000"/>
              </a:buClr>
              <a:buSzPct val="45000"/>
              <a:buFont typeface="Arial"/>
              <a:buChar char="•"/>
            </a:pPr>
            <a:r>
              <a:rPr lang="en-US" sz="2800" b="0" strike="noStrike" spc="-1">
                <a:solidFill>
                  <a:srgbClr val="000000"/>
                </a:solidFill>
                <a:latin typeface="Calibri"/>
              </a:rPr>
              <a:t>Mae Mari'n mynd i ….......... ar y bws bore dydd Gwener.</a:t>
            </a:r>
          </a:p>
          <a:p>
            <a:pPr marL="228600" indent="-228240">
              <a:lnSpc>
                <a:spcPct val="90000"/>
              </a:lnSpc>
              <a:spcBef>
                <a:spcPts val="1001"/>
              </a:spcBef>
              <a:spcAft>
                <a:spcPts val="1417"/>
              </a:spcAft>
              <a:buClr>
                <a:srgbClr val="000000"/>
              </a:buClr>
              <a:buSzPct val="45000"/>
              <a:buFont typeface="Arial"/>
              <a:buChar char="•"/>
            </a:pPr>
            <a:r>
              <a:rPr lang="en-US" sz="2800" b="0" strike="noStrike" spc="-1">
                <a:solidFill>
                  <a:srgbClr val="000000"/>
                </a:solidFill>
                <a:latin typeface="Calibri"/>
              </a:rPr>
              <a:t>Mae Mari'n mynd i Quatar  yn y prynhawn o ......................</a:t>
            </a:r>
          </a:p>
          <a:p>
            <a:pPr marL="228600" indent="-228240">
              <a:lnSpc>
                <a:spcPct val="90000"/>
              </a:lnSpc>
              <a:spcBef>
                <a:spcPts val="1001"/>
              </a:spcBef>
              <a:spcAft>
                <a:spcPts val="1417"/>
              </a:spcAft>
              <a:buClr>
                <a:srgbClr val="000000"/>
              </a:buClr>
              <a:buSzPct val="45000"/>
              <a:buFont typeface="Arial"/>
              <a:buChar char="•"/>
            </a:pPr>
            <a:r>
              <a:rPr lang="en-US" sz="2800" b="0" strike="noStrike" spc="-1">
                <a:solidFill>
                  <a:srgbClr val="000000"/>
                </a:solidFill>
                <a:latin typeface="Calibri"/>
              </a:rPr>
              <a:t>Mae Mari'n aros yn …....................</a:t>
            </a:r>
          </a:p>
          <a:p>
            <a:pPr marL="228600" indent="-228240">
              <a:lnSpc>
                <a:spcPct val="90000"/>
              </a:lnSpc>
              <a:spcBef>
                <a:spcPts val="1001"/>
              </a:spcBef>
              <a:spcAft>
                <a:spcPts val="1417"/>
              </a:spcAft>
              <a:buClr>
                <a:srgbClr val="000000"/>
              </a:buClr>
              <a:buSzPct val="45000"/>
              <a:buFont typeface="Arial"/>
              <a:buChar char="•"/>
            </a:pPr>
            <a:r>
              <a:rPr lang="en-US" sz="2800" b="0" strike="noStrike" spc="-1">
                <a:solidFill>
                  <a:srgbClr val="000000"/>
                </a:solidFill>
                <a:latin typeface="Calibri"/>
              </a:rPr>
              <a:t>Mae Mari'n mynd i ….........ar y …................... Llun.</a:t>
            </a:r>
          </a:p>
          <a:p>
            <a:pPr>
              <a:lnSpc>
                <a:spcPct val="90000"/>
              </a:lnSpc>
              <a:spcBef>
                <a:spcPts val="1001"/>
              </a:spcBef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  <a:p>
            <a:pPr marL="228600" indent="-228240">
              <a:lnSpc>
                <a:spcPct val="90000"/>
              </a:lnSpc>
              <a:spcBef>
                <a:spcPts val="1001"/>
              </a:spcBef>
              <a:spcAft>
                <a:spcPts val="1417"/>
              </a:spcAft>
              <a:buClr>
                <a:srgbClr val="000000"/>
              </a:buClr>
              <a:buSzPct val="45000"/>
              <a:buFont typeface="Arial"/>
              <a:buChar char="•"/>
            </a:pPr>
            <a:r>
              <a:rPr lang="en-US" sz="2800" b="0" strike="noStrike" spc="-1">
                <a:solidFill>
                  <a:srgbClr val="000000"/>
                </a:solidFill>
                <a:latin typeface="Calibri"/>
              </a:rPr>
              <a:t>Ysgrifennwch 2 frawddeg eich hun....</a:t>
            </a:r>
          </a:p>
          <a:p>
            <a:pPr>
              <a:lnSpc>
                <a:spcPct val="90000"/>
              </a:lnSpc>
              <a:spcBef>
                <a:spcPts val="1001"/>
              </a:spcBef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  <a:p>
            <a:pPr>
              <a:lnSpc>
                <a:spcPct val="90000"/>
              </a:lnSpc>
              <a:spcBef>
                <a:spcPts val="1001"/>
              </a:spcBef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  <a:p>
            <a:pPr>
              <a:lnSpc>
                <a:spcPct val="90000"/>
              </a:lnSpc>
              <a:spcBef>
                <a:spcPts val="1001"/>
              </a:spcBef>
              <a:spcAft>
                <a:spcPts val="1417"/>
              </a:spcAft>
              <a:buNone/>
            </a:pPr>
            <a:endParaRPr lang="en-US" sz="2800" b="0" strike="noStrike" spc="-1">
              <a:solidFill>
                <a:srgbClr val="000000"/>
              </a:solidFill>
              <a:latin typeface="Calibri"/>
            </a:endParaRPr>
          </a:p>
        </p:txBody>
      </p:sp>
      <p:pic>
        <p:nvPicPr>
          <p:cNvPr id="1016" name="Picture 22"/>
          <p:cNvPicPr/>
          <p:nvPr/>
        </p:nvPicPr>
        <p:blipFill>
          <a:blip r:embed="rId2"/>
          <a:srcRect t="8347" b="12039"/>
          <a:stretch/>
        </p:blipFill>
        <p:spPr>
          <a:xfrm>
            <a:off x="48240" y="5832360"/>
            <a:ext cx="12264120" cy="863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17" name="Table 2"/>
          <p:cNvGraphicFramePr/>
          <p:nvPr/>
        </p:nvGraphicFramePr>
        <p:xfrm>
          <a:off x="165240" y="722160"/>
          <a:ext cx="5371920" cy="1122720"/>
        </p:xfrm>
        <a:graphic>
          <a:graphicData uri="http://schemas.openxmlformats.org/drawingml/2006/table">
            <a:tbl>
              <a:tblPr/>
              <a:tblGrid>
                <a:gridCol w="29257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46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80760">
                <a:tc>
                  <a:txBody>
                    <a:bodyPr/>
                    <a:lstStyle/>
                    <a:p>
                      <a:r>
                        <a:rPr lang="cy-GB" sz="2300" b="0" strike="noStrike" spc="-1">
                          <a:solidFill>
                            <a:srgbClr val="FFFFFF"/>
                          </a:solidFill>
                          <a:latin typeface="Avenir Book"/>
                          <a:ea typeface="Times New Roman"/>
                        </a:rPr>
                        <a:t>Beth ydy dy enw di?</a:t>
                      </a:r>
                      <a:endParaRPr lang="cy-GB" sz="23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b="0" strike="noStrike" spc="-1">
                          <a:solidFill>
                            <a:srgbClr val="FFFFFF"/>
                          </a:solidFill>
                          <a:latin typeface="Avenir Book"/>
                          <a:ea typeface="Times New Roman"/>
                        </a:rPr>
                        <a:t>Siân ydw i.</a:t>
                      </a:r>
                      <a:endParaRPr lang="cy-GB" sz="23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40560">
                <a:tc>
                  <a:txBody>
                    <a:bodyPr/>
                    <a:lstStyle/>
                    <a:p>
                      <a:r>
                        <a:rPr lang="cy-GB" sz="2300" b="0" strike="noStrike" spc="-1">
                          <a:solidFill>
                            <a:srgbClr val="FFFFFF"/>
                          </a:solidFill>
                          <a:latin typeface="Avenir Book"/>
                          <a:ea typeface="Times New Roman"/>
                        </a:rPr>
                        <a:t>Pwy wyt ti?</a:t>
                      </a:r>
                      <a:endParaRPr lang="cy-GB" sz="23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b="0" strike="noStrike" spc="-1">
                          <a:solidFill>
                            <a:srgbClr val="000000"/>
                          </a:solidFill>
                          <a:latin typeface="Avenir Book"/>
                          <a:ea typeface="Times New Roman"/>
                        </a:rPr>
                        <a:t>Jay ydw i.</a:t>
                      </a:r>
                      <a:endParaRPr lang="cy-GB" sz="23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aphicFrame>
        <p:nvGraphicFramePr>
          <p:cNvPr id="1018" name="Table 4"/>
          <p:cNvGraphicFramePr/>
          <p:nvPr/>
        </p:nvGraphicFramePr>
        <p:xfrm>
          <a:off x="76680" y="2334240"/>
          <a:ext cx="9397440" cy="3841200"/>
        </p:xfrm>
        <a:graphic>
          <a:graphicData uri="http://schemas.openxmlformats.org/drawingml/2006/table">
            <a:tbl>
              <a:tblPr/>
              <a:tblGrid>
                <a:gridCol w="35323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081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4744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90952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2184120">
                <a:tc>
                  <a:txBody>
                    <a:bodyPr/>
                    <a:lstStyle/>
                    <a:p>
                      <a:r>
                        <a:rPr lang="cy-GB" sz="2300" b="0" strike="noStrike" spc="-1">
                          <a:solidFill>
                            <a:srgbClr val="FFFFFF"/>
                          </a:solidFill>
                          <a:latin typeface="Avenir Book"/>
                          <a:ea typeface="Times New Roman"/>
                        </a:rPr>
                        <a:t>Ble rwyt ti’n byw?</a:t>
                      </a:r>
                      <a:endParaRPr lang="cy-GB" sz="23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  <a:p>
                      <a:r>
                        <a:rPr lang="cy-GB" sz="2300" b="0" strike="noStrike" spc="-1">
                          <a:solidFill>
                            <a:srgbClr val="FFFFFF"/>
                          </a:solidFill>
                          <a:latin typeface="Avenir Book"/>
                          <a:ea typeface="Times New Roman"/>
                        </a:rPr>
                        <a:t>Ble rydych chi’n byw?</a:t>
                      </a:r>
                      <a:endParaRPr lang="cy-GB" sz="23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  <a:p>
                      <a:r>
                        <a:rPr lang="cy-GB" sz="2300" b="0" strike="noStrike" spc="-1">
                          <a:solidFill>
                            <a:srgbClr val="FFFFFF"/>
                          </a:solidFill>
                          <a:latin typeface="Avenir Book"/>
                          <a:ea typeface="Times New Roman"/>
                        </a:rPr>
                        <a:t> </a:t>
                      </a:r>
                      <a:endParaRPr lang="cy-GB" sz="23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  <a:p>
                      <a:r>
                        <a:rPr lang="cy-GB" sz="2300" b="0" strike="noStrike" spc="-1">
                          <a:solidFill>
                            <a:srgbClr val="FFFFFF"/>
                          </a:solidFill>
                          <a:latin typeface="Avenir Book"/>
                          <a:ea typeface="Times New Roman"/>
                        </a:rPr>
                        <a:t> </a:t>
                      </a:r>
                      <a:endParaRPr lang="cy-GB" sz="23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b="0" strike="noStrike" spc="-1">
                          <a:solidFill>
                            <a:srgbClr val="FFFFFF"/>
                          </a:solidFill>
                          <a:latin typeface="Avenir Book"/>
                          <a:ea typeface="Times New Roman"/>
                        </a:rPr>
                        <a:t>Rydw i’n byw</a:t>
                      </a:r>
                      <a:endParaRPr lang="cy-GB" sz="23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b="0" strike="noStrike" spc="-1">
                          <a:solidFill>
                            <a:srgbClr val="FFFFFF"/>
                          </a:solidFill>
                          <a:latin typeface="Avenir Book"/>
                          <a:ea typeface="Times New Roman"/>
                        </a:rPr>
                        <a:t>yn</a:t>
                      </a:r>
                      <a:endParaRPr lang="cy-GB" sz="23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  <a:p>
                      <a:r>
                        <a:rPr lang="cy-GB" sz="2300" b="0" strike="noStrike" spc="-1">
                          <a:solidFill>
                            <a:srgbClr val="FFFFFF"/>
                          </a:solidFill>
                          <a:latin typeface="Avenir Book"/>
                          <a:ea typeface="Times New Roman"/>
                        </a:rPr>
                        <a:t> </a:t>
                      </a:r>
                      <a:endParaRPr lang="cy-GB" sz="23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  <a:p>
                      <a:r>
                        <a:rPr lang="cy-GB" sz="2300" b="0" strike="noStrike" spc="-1">
                          <a:solidFill>
                            <a:srgbClr val="FFFFFF"/>
                          </a:solidFill>
                          <a:latin typeface="Avenir Book"/>
                          <a:ea typeface="Times New Roman"/>
                        </a:rPr>
                        <a:t> </a:t>
                      </a:r>
                      <a:endParaRPr lang="cy-GB" sz="23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  <a:p>
                      <a:r>
                        <a:rPr lang="cy-GB" sz="2300" b="0" strike="noStrike" spc="-1">
                          <a:solidFill>
                            <a:srgbClr val="FFFFFF"/>
                          </a:solidFill>
                          <a:latin typeface="Avenir Book"/>
                          <a:ea typeface="Times New Roman"/>
                        </a:rPr>
                        <a:t> </a:t>
                      </a:r>
                      <a:endParaRPr lang="cy-GB" sz="23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  <a:p>
                      <a:r>
                        <a:rPr lang="cy-GB" sz="2300" b="0" strike="noStrike" spc="-1">
                          <a:solidFill>
                            <a:srgbClr val="FFFFFF"/>
                          </a:solidFill>
                          <a:latin typeface="Avenir Book"/>
                          <a:ea typeface="Times New Roman"/>
                        </a:rPr>
                        <a:t>yn</a:t>
                      </a:r>
                      <a:endParaRPr lang="cy-GB" sz="23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b="0" strike="noStrike" spc="-1">
                          <a:solidFill>
                            <a:srgbClr val="FFFFFF"/>
                          </a:solidFill>
                          <a:latin typeface="Avenir Book"/>
                          <a:ea typeface="Times New Roman"/>
                        </a:rPr>
                        <a:t>Abertawe.</a:t>
                      </a:r>
                      <a:endParaRPr lang="cy-GB" sz="23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  <a:p>
                      <a:r>
                        <a:rPr lang="cy-GB" sz="2300" b="0" strike="noStrike" spc="-1">
                          <a:solidFill>
                            <a:srgbClr val="FFFFFF"/>
                          </a:solidFill>
                          <a:latin typeface="Avenir Book"/>
                          <a:ea typeface="Times New Roman"/>
                        </a:rPr>
                        <a:t>Llanelli.</a:t>
                      </a:r>
                      <a:endParaRPr lang="cy-GB" sz="23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  <a:p>
                      <a:r>
                        <a:rPr lang="cy-GB" sz="2300" b="0" strike="noStrike" spc="-1">
                          <a:solidFill>
                            <a:srgbClr val="FFFFFF"/>
                          </a:solidFill>
                          <a:latin typeface="Avenir Book"/>
                          <a:ea typeface="Times New Roman"/>
                        </a:rPr>
                        <a:t>Abergwaun.</a:t>
                      </a:r>
                      <a:endParaRPr lang="cy-GB" sz="23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  <a:p>
                      <a:r>
                        <a:rPr lang="cy-GB" sz="2300" b="0" strike="noStrike" spc="-1">
                          <a:solidFill>
                            <a:srgbClr val="FFFFFF"/>
                          </a:solidFill>
                          <a:latin typeface="Avenir Book"/>
                          <a:ea typeface="Times New Roman"/>
                        </a:rPr>
                        <a:t> </a:t>
                      </a:r>
                      <a:endParaRPr lang="cy-GB" sz="23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  <a:p>
                      <a:r>
                        <a:rPr lang="cy-GB" sz="2300" b="1" strike="noStrike" spc="-1">
                          <a:solidFill>
                            <a:srgbClr val="FFFFFF"/>
                          </a:solidFill>
                          <a:latin typeface="Avenir Book"/>
                          <a:ea typeface="Times New Roman"/>
                        </a:rPr>
                        <a:t>Nh</a:t>
                      </a:r>
                      <a:r>
                        <a:rPr lang="cy-GB" sz="2300" b="0" strike="noStrike" spc="-1">
                          <a:solidFill>
                            <a:srgbClr val="FFFFFF"/>
                          </a:solidFill>
                          <a:latin typeface="Avenir Book"/>
                          <a:ea typeface="Times New Roman"/>
                        </a:rPr>
                        <a:t>alybont.</a:t>
                      </a:r>
                      <a:endParaRPr lang="cy-GB" sz="23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  <a:p>
                      <a:r>
                        <a:rPr lang="cy-GB" sz="2300" b="1" strike="noStrike" spc="-1">
                          <a:solidFill>
                            <a:srgbClr val="FFFFFF"/>
                          </a:solidFill>
                          <a:latin typeface="Avenir Book"/>
                          <a:ea typeface="Times New Roman"/>
                        </a:rPr>
                        <a:t>N</a:t>
                      </a:r>
                      <a:r>
                        <a:rPr lang="cy-GB" sz="2300" b="0" strike="noStrike" spc="-1">
                          <a:solidFill>
                            <a:srgbClr val="FFFFFF"/>
                          </a:solidFill>
                          <a:latin typeface="Avenir Book"/>
                          <a:ea typeface="Times New Roman"/>
                        </a:rPr>
                        <a:t>inbych-y-pysgod.</a:t>
                      </a:r>
                      <a:endParaRPr lang="cy-GB" sz="23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E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23320">
                <a:tc>
                  <a:txBody>
                    <a:bodyPr/>
                    <a:lstStyle/>
                    <a:p>
                      <a:r>
                        <a:rPr lang="cy-GB" sz="2300" b="0" strike="noStrike" spc="-1">
                          <a:solidFill>
                            <a:srgbClr val="FFFFFF"/>
                          </a:solidFill>
                          <a:latin typeface="Avenir Book"/>
                          <a:ea typeface="Times New Roman"/>
                        </a:rPr>
                        <a:t> </a:t>
                      </a:r>
                      <a:endParaRPr lang="cy-GB" sz="23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b="0" strike="noStrike" spc="-1">
                          <a:solidFill>
                            <a:srgbClr val="000000"/>
                          </a:solidFill>
                          <a:latin typeface="Avenir Book"/>
                          <a:ea typeface="Times New Roman"/>
                        </a:rPr>
                        <a:t> </a:t>
                      </a:r>
                      <a:endParaRPr lang="cy-GB" sz="23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b="0" strike="noStrike" spc="-1">
                          <a:solidFill>
                            <a:srgbClr val="000000"/>
                          </a:solidFill>
                          <a:latin typeface="Avenir Book"/>
                          <a:ea typeface="Times New Roman"/>
                        </a:rPr>
                        <a:t>ym</a:t>
                      </a:r>
                      <a:endParaRPr lang="cy-GB" sz="23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b="1" strike="noStrike" spc="-1">
                          <a:solidFill>
                            <a:srgbClr val="000000"/>
                          </a:solidFill>
                          <a:latin typeface="Avenir Book"/>
                          <a:ea typeface="Times New Roman"/>
                        </a:rPr>
                        <a:t>Mh</a:t>
                      </a:r>
                      <a:r>
                        <a:rPr lang="cy-GB" sz="2300" b="0" strike="noStrike" spc="-1">
                          <a:solidFill>
                            <a:srgbClr val="000000"/>
                          </a:solidFill>
                          <a:latin typeface="Avenir Book"/>
                          <a:ea typeface="Times New Roman"/>
                        </a:rPr>
                        <a:t>en-y-bont.</a:t>
                      </a:r>
                      <a:endParaRPr lang="cy-GB" sz="23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r>
                        <a:rPr lang="cy-GB" sz="2300" b="1" strike="noStrike" spc="-1">
                          <a:solidFill>
                            <a:srgbClr val="000000"/>
                          </a:solidFill>
                          <a:latin typeface="Avenir Book"/>
                          <a:ea typeface="Times New Roman"/>
                        </a:rPr>
                        <a:t>M</a:t>
                      </a:r>
                      <a:r>
                        <a:rPr lang="cy-GB" sz="2300" b="0" strike="noStrike" spc="-1">
                          <a:solidFill>
                            <a:srgbClr val="000000"/>
                          </a:solidFill>
                          <a:latin typeface="Avenir Book"/>
                          <a:ea typeface="Times New Roman"/>
                        </a:rPr>
                        <a:t>angor.</a:t>
                      </a:r>
                      <a:endParaRPr lang="cy-GB" sz="23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E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23320">
                <a:tc>
                  <a:txBody>
                    <a:bodyPr/>
                    <a:lstStyle/>
                    <a:p>
                      <a:r>
                        <a:rPr lang="cy-GB" sz="2300" b="0" strike="noStrike" spc="-1">
                          <a:solidFill>
                            <a:srgbClr val="FFFFFF"/>
                          </a:solidFill>
                          <a:latin typeface="Avenir Book"/>
                          <a:ea typeface="Times New Roman"/>
                        </a:rPr>
                        <a:t> </a:t>
                      </a:r>
                      <a:endParaRPr lang="cy-GB" sz="23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b="0" strike="noStrike" spc="-1">
                          <a:solidFill>
                            <a:srgbClr val="000000"/>
                          </a:solidFill>
                          <a:latin typeface="Avenir Book"/>
                          <a:ea typeface="Times New Roman"/>
                        </a:rPr>
                        <a:t> </a:t>
                      </a:r>
                      <a:endParaRPr lang="cy-GB" sz="23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b="0" strike="noStrike" spc="-1">
                          <a:solidFill>
                            <a:srgbClr val="000000"/>
                          </a:solidFill>
                          <a:latin typeface="Avenir Book"/>
                          <a:ea typeface="Times New Roman"/>
                        </a:rPr>
                        <a:t>yng</a:t>
                      </a:r>
                      <a:endParaRPr lang="cy-GB" sz="23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EEB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b="1" strike="noStrike" spc="-1">
                          <a:solidFill>
                            <a:srgbClr val="000000"/>
                          </a:solidFill>
                          <a:latin typeface="Avenir Book"/>
                          <a:ea typeface="Times New Roman"/>
                        </a:rPr>
                        <a:t>Ngh</a:t>
                      </a:r>
                      <a:r>
                        <a:rPr lang="cy-GB" sz="2300" b="0" strike="noStrike" spc="-1">
                          <a:solidFill>
                            <a:srgbClr val="000000"/>
                          </a:solidFill>
                          <a:latin typeface="Avenir Book"/>
                          <a:ea typeface="Times New Roman"/>
                        </a:rPr>
                        <a:t>aerdydd.</a:t>
                      </a:r>
                      <a:endParaRPr lang="cy-GB" sz="23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r>
                        <a:rPr lang="cy-GB" sz="2300" b="1" strike="noStrike" spc="-1">
                          <a:solidFill>
                            <a:srgbClr val="000000"/>
                          </a:solidFill>
                          <a:latin typeface="Avenir Book"/>
                          <a:ea typeface="Times New Roman"/>
                        </a:rPr>
                        <a:t>Ng</a:t>
                      </a:r>
                      <a:r>
                        <a:rPr lang="cy-GB" sz="2300" b="0" strike="noStrike" spc="-1">
                          <a:solidFill>
                            <a:srgbClr val="000000"/>
                          </a:solidFill>
                          <a:latin typeface="Avenir Book"/>
                          <a:ea typeface="Times New Roman"/>
                        </a:rPr>
                        <a:t>wynedd.</a:t>
                      </a:r>
                      <a:endParaRPr lang="cy-GB" sz="23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E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aphicFrame>
        <p:nvGraphicFramePr>
          <p:cNvPr id="1019" name="Table 5"/>
          <p:cNvGraphicFramePr/>
          <p:nvPr/>
        </p:nvGraphicFramePr>
        <p:xfrm>
          <a:off x="5783400" y="703080"/>
          <a:ext cx="5995080" cy="1361520"/>
        </p:xfrm>
        <a:graphic>
          <a:graphicData uri="http://schemas.openxmlformats.org/drawingml/2006/table">
            <a:tbl>
              <a:tblPr/>
              <a:tblGrid>
                <a:gridCol w="30531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419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80760">
                <a:tc>
                  <a:txBody>
                    <a:bodyPr/>
                    <a:lstStyle/>
                    <a:p>
                      <a:r>
                        <a:rPr lang="cy-GB" sz="2300" b="0" strike="noStrike" spc="-1">
                          <a:solidFill>
                            <a:srgbClr val="FFFFFF"/>
                          </a:solidFill>
                          <a:latin typeface="Avenir Book"/>
                          <a:ea typeface="Times New Roman"/>
                        </a:rPr>
                        <a:t>Beth ydy’ch enw chi?</a:t>
                      </a:r>
                      <a:endParaRPr lang="cy-GB" sz="23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b="0" strike="noStrike" spc="-1">
                          <a:solidFill>
                            <a:srgbClr val="FFFFFF"/>
                          </a:solidFill>
                          <a:latin typeface="Avenir Book"/>
                          <a:ea typeface="Times New Roman"/>
                        </a:rPr>
                        <a:t>Mr Davies ydw i.</a:t>
                      </a:r>
                      <a:endParaRPr lang="cy-GB" sz="23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80760">
                <a:tc>
                  <a:txBody>
                    <a:bodyPr/>
                    <a:lstStyle/>
                    <a:p>
                      <a:r>
                        <a:rPr lang="cy-GB" sz="2300" b="0" strike="noStrike" spc="-1">
                          <a:solidFill>
                            <a:srgbClr val="FFFFFF"/>
                          </a:solidFill>
                          <a:latin typeface="Avenir Book"/>
                          <a:ea typeface="Times New Roman"/>
                        </a:rPr>
                        <a:t>Pwy ydych chi?</a:t>
                      </a:r>
                      <a:endParaRPr lang="cy-GB" sz="2300" b="0" strike="noStrike" spc="-1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b="0" strike="noStrike" spc="-1">
                          <a:solidFill>
                            <a:srgbClr val="000000"/>
                          </a:solidFill>
                          <a:latin typeface="Avenir Book"/>
                          <a:ea typeface="Times New Roman"/>
                        </a:rPr>
                        <a:t>Dosbarth 3C ydyn ni.</a:t>
                      </a:r>
                      <a:endParaRPr lang="cy-GB" sz="2300" b="0" strike="noStrike" spc="-1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68400" marR="68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1020" name="Title 1"/>
          <p:cNvSpPr/>
          <p:nvPr/>
        </p:nvSpPr>
        <p:spPr>
          <a:xfrm>
            <a:off x="-10440" y="-498960"/>
            <a:ext cx="8506440" cy="1506960"/>
          </a:xfr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anchor="ctr">
            <a:noAutofit/>
          </a:bodyPr>
          <a:lstStyle/>
          <a:p>
            <a:pPr>
              <a:lnSpc>
                <a:spcPct val="90000"/>
              </a:lnSpc>
              <a:spcAft>
                <a:spcPts val="601"/>
              </a:spcAft>
              <a:buNone/>
            </a:pPr>
            <a:r>
              <a:rPr lang="cy-GB" sz="4400" b="1" strike="noStrike" spc="-1">
                <a:solidFill>
                  <a:srgbClr val="000000"/>
                </a:solidFill>
                <a:latin typeface="Ink Free"/>
              </a:rPr>
              <a:t>Cwestiynau syml - Simple questions</a:t>
            </a:r>
            <a:endParaRPr lang="cy-GB" sz="4400" b="0" strike="noStrike" spc="-1">
              <a:latin typeface="Arial"/>
            </a:endParaRPr>
          </a:p>
        </p:txBody>
      </p:sp>
      <p:pic>
        <p:nvPicPr>
          <p:cNvPr id="1021" name="Picture 7"/>
          <p:cNvPicPr/>
          <p:nvPr/>
        </p:nvPicPr>
        <p:blipFill>
          <a:blip r:embed="rId2"/>
          <a:srcRect l="52647" t="26465" r="26875" b="54088"/>
          <a:stretch/>
        </p:blipFill>
        <p:spPr>
          <a:xfrm>
            <a:off x="10368000" y="2183400"/>
            <a:ext cx="1645920" cy="1488600"/>
          </a:xfrm>
          <a:prstGeom prst="rect">
            <a:avLst/>
          </a:prstGeom>
          <a:ln w="0">
            <a:noFill/>
          </a:ln>
        </p:spPr>
      </p:pic>
      <p:pic>
        <p:nvPicPr>
          <p:cNvPr id="1022" name="Picture 25"/>
          <p:cNvPicPr/>
          <p:nvPr/>
        </p:nvPicPr>
        <p:blipFill>
          <a:blip r:embed="rId3"/>
          <a:srcRect t="8347" b="12039"/>
          <a:stretch/>
        </p:blipFill>
        <p:spPr>
          <a:xfrm>
            <a:off x="48240" y="6192000"/>
            <a:ext cx="12264120" cy="864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3" name="Speech Bubble: Rectangle with Corners Rounded 4"/>
          <p:cNvSpPr/>
          <p:nvPr/>
        </p:nvSpPr>
        <p:spPr>
          <a:xfrm>
            <a:off x="195120" y="576000"/>
            <a:ext cx="4700880" cy="4401000"/>
          </a:xfrm>
          <a:prstGeom prst="wedgeRoundRectCallout">
            <a:avLst>
              <a:gd name="adj1" fmla="val 48138"/>
              <a:gd name="adj2" fmla="val -62143"/>
              <a:gd name="adj3" fmla="val 16667"/>
            </a:avLst>
          </a:prstGeom>
          <a:solidFill>
            <a:srgbClr val="FFE699"/>
          </a:solidFill>
          <a:ln w="12600">
            <a:solidFill>
              <a:srgbClr val="325490"/>
            </a:solidFill>
            <a:miter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buNone/>
            </a:pPr>
            <a:r>
              <a:rPr lang="cy-GB" sz="3600" b="1" strike="noStrike" spc="-1">
                <a:solidFill>
                  <a:srgbClr val="FFFFFF"/>
                </a:solidFill>
                <a:latin typeface="Cavolini"/>
                <a:ea typeface="Times New Roman"/>
              </a:rPr>
              <a:t>Gwaith pâr:   </a:t>
            </a:r>
            <a:endParaRPr lang="cy-GB" sz="3600" b="0" strike="noStrike" spc="-1">
              <a:latin typeface="Arial"/>
            </a:endParaRPr>
          </a:p>
          <a:p>
            <a:endParaRPr lang="cy-GB" sz="1800" b="0" strike="noStrike" spc="-1">
              <a:latin typeface="Arial"/>
            </a:endParaRPr>
          </a:p>
          <a:p>
            <a:r>
              <a:rPr lang="cy-GB" sz="1800" b="1" strike="noStrike" spc="-1">
                <a:solidFill>
                  <a:srgbClr val="FFFFFF"/>
                </a:solidFill>
                <a:latin typeface="Cavolini"/>
                <a:ea typeface="Times New Roman"/>
              </a:rPr>
              <a:t>Partner A:	</a:t>
            </a:r>
            <a:endParaRPr lang="cy-GB" sz="1800" b="0" strike="noStrike" spc="-1">
              <a:latin typeface="Arial"/>
            </a:endParaRPr>
          </a:p>
          <a:p>
            <a:r>
              <a:rPr lang="cy-GB" sz="1800" b="0" strike="noStrike" spc="-1">
                <a:solidFill>
                  <a:srgbClr val="FFFFFF"/>
                </a:solidFill>
                <a:latin typeface="Cavolini"/>
                <a:ea typeface="Times New Roman"/>
              </a:rPr>
              <a:t>Dwedwch enw lle,  e.e. “Caerfyrddin”.</a:t>
            </a:r>
            <a:endParaRPr lang="cy-GB" sz="1800" b="0" strike="noStrike" spc="-1">
              <a:latin typeface="Arial"/>
            </a:endParaRPr>
          </a:p>
          <a:p>
            <a:endParaRPr lang="cy-GB" sz="1800" b="0" strike="noStrike" spc="-1">
              <a:latin typeface="Arial"/>
            </a:endParaRPr>
          </a:p>
          <a:p>
            <a:r>
              <a:rPr lang="cy-GB" sz="1800" b="1" strike="noStrike" spc="-1">
                <a:solidFill>
                  <a:srgbClr val="FFFFFF"/>
                </a:solidFill>
                <a:latin typeface="Cavolini"/>
                <a:ea typeface="Times New Roman"/>
              </a:rPr>
              <a:t>Partner B:	</a:t>
            </a:r>
            <a:endParaRPr lang="cy-GB" sz="1800" b="0" strike="noStrike" spc="-1">
              <a:latin typeface="Arial"/>
            </a:endParaRPr>
          </a:p>
          <a:p>
            <a:r>
              <a:rPr lang="cy-GB" sz="1800" b="0" strike="noStrike" spc="-1">
                <a:solidFill>
                  <a:srgbClr val="FFFFFF"/>
                </a:solidFill>
                <a:latin typeface="Cavolini"/>
                <a:ea typeface="Times New Roman"/>
              </a:rPr>
              <a:t>Dwedwch, “Rydw i’n byw yn / ym / yng …”	,</a:t>
            </a:r>
            <a:endParaRPr lang="cy-GB" sz="1800" b="0" strike="noStrike" spc="-1">
              <a:latin typeface="Arial"/>
            </a:endParaRPr>
          </a:p>
          <a:p>
            <a:r>
              <a:rPr lang="cy-GB" sz="1800" b="0" strike="noStrike" spc="-1">
                <a:solidFill>
                  <a:srgbClr val="FFFFFF"/>
                </a:solidFill>
                <a:latin typeface="Cavolini"/>
                <a:ea typeface="Times New Roman"/>
              </a:rPr>
              <a:t> e.e. “Rydw i’n byw yng Nghaerfyddin.”</a:t>
            </a:r>
            <a:endParaRPr lang="cy-GB" sz="1800" b="0" strike="noStrike" spc="-1">
              <a:latin typeface="Arial"/>
            </a:endParaRPr>
          </a:p>
          <a:p>
            <a:r>
              <a:rPr lang="cy-GB" sz="1800" b="0" strike="noStrike" spc="-1">
                <a:solidFill>
                  <a:srgbClr val="FFFFFF"/>
                </a:solidFill>
                <a:latin typeface="Cavolini"/>
                <a:ea typeface="Times New Roman"/>
              </a:rPr>
              <a:t> </a:t>
            </a:r>
            <a:endParaRPr lang="cy-GB" sz="1800" b="0" strike="noStrike" spc="-1">
              <a:latin typeface="Arial"/>
            </a:endParaRPr>
          </a:p>
          <a:p>
            <a:r>
              <a:rPr lang="cy-GB" sz="1800" b="0" strike="noStrike" spc="-1">
                <a:solidFill>
                  <a:srgbClr val="FFFFFF"/>
                </a:solidFill>
                <a:latin typeface="Cavolini"/>
                <a:ea typeface="Times New Roman"/>
              </a:rPr>
              <a:t>Yna, newidiwch rôl.</a:t>
            </a:r>
            <a:endParaRPr lang="cy-GB" sz="1800" b="0" strike="noStrike" spc="-1">
              <a:latin typeface="Arial"/>
            </a:endParaRPr>
          </a:p>
        </p:txBody>
      </p:sp>
      <p:pic>
        <p:nvPicPr>
          <p:cNvPr id="1024" name="Picture 8"/>
          <p:cNvPicPr/>
          <p:nvPr/>
        </p:nvPicPr>
        <p:blipFill>
          <a:blip r:embed="rId2"/>
          <a:srcRect l="52647" t="26465" r="26875" b="54088"/>
          <a:stretch/>
        </p:blipFill>
        <p:spPr>
          <a:xfrm>
            <a:off x="10481040" y="75960"/>
            <a:ext cx="1645920" cy="1488600"/>
          </a:xfrm>
          <a:prstGeom prst="rect">
            <a:avLst/>
          </a:prstGeom>
          <a:ln w="0">
            <a:noFill/>
          </a:ln>
        </p:spPr>
      </p:pic>
      <p:sp>
        <p:nvSpPr>
          <p:cNvPr id="1025" name="TextBox 9"/>
          <p:cNvSpPr/>
          <p:nvPr/>
        </p:nvSpPr>
        <p:spPr>
          <a:xfrm>
            <a:off x="8055360" y="1368000"/>
            <a:ext cx="2485080" cy="4356360"/>
          </a:xfrm>
          <a:prstGeom prst="rect">
            <a:avLst/>
          </a:prstGeom>
          <a:solidFill>
            <a:srgbClr val="E2F0D9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r>
              <a:rPr lang="cy-GB" sz="2800" b="0" strike="noStrike" spc="-1">
                <a:solidFill>
                  <a:srgbClr val="000000"/>
                </a:solidFill>
                <a:latin typeface="Avenir Book"/>
              </a:rPr>
              <a:t>Caerfyrddin</a:t>
            </a:r>
            <a:endParaRPr lang="cy-GB" sz="2800" b="0" strike="noStrike" spc="-1">
              <a:latin typeface="Arial"/>
            </a:endParaRPr>
          </a:p>
          <a:p>
            <a:r>
              <a:rPr lang="cy-GB" sz="2800" b="0" strike="noStrike" spc="-1">
                <a:solidFill>
                  <a:srgbClr val="000000"/>
                </a:solidFill>
                <a:latin typeface="Avenir Book"/>
              </a:rPr>
              <a:t>Aberystwyth</a:t>
            </a:r>
            <a:endParaRPr lang="cy-GB" sz="2800" b="0" strike="noStrike" spc="-1">
              <a:latin typeface="Arial"/>
            </a:endParaRPr>
          </a:p>
          <a:p>
            <a:r>
              <a:rPr lang="cy-GB" sz="2800" b="0" strike="noStrike" spc="-1">
                <a:solidFill>
                  <a:srgbClr val="000000"/>
                </a:solidFill>
                <a:latin typeface="Avenir Book"/>
              </a:rPr>
              <a:t>Tyddewi</a:t>
            </a:r>
            <a:endParaRPr lang="cy-GB" sz="2800" b="0" strike="noStrike" spc="-1">
              <a:latin typeface="Arial"/>
            </a:endParaRPr>
          </a:p>
          <a:p>
            <a:r>
              <a:rPr lang="cy-GB" sz="2800" b="0" strike="noStrike" spc="-1">
                <a:solidFill>
                  <a:srgbClr val="000000"/>
                </a:solidFill>
                <a:latin typeface="Avenir Book"/>
              </a:rPr>
              <a:t>Dinbych</a:t>
            </a:r>
            <a:endParaRPr lang="cy-GB" sz="2800" b="0" strike="noStrike" spc="-1">
              <a:latin typeface="Arial"/>
            </a:endParaRPr>
          </a:p>
          <a:p>
            <a:r>
              <a:rPr lang="cy-GB" sz="2800" b="0" strike="noStrike" spc="-1">
                <a:solidFill>
                  <a:srgbClr val="000000"/>
                </a:solidFill>
                <a:latin typeface="Avenir Book"/>
              </a:rPr>
              <a:t>Powys</a:t>
            </a:r>
            <a:endParaRPr lang="cy-GB" sz="2800" b="0" strike="noStrike" spc="-1">
              <a:latin typeface="Arial"/>
            </a:endParaRPr>
          </a:p>
          <a:p>
            <a:r>
              <a:rPr lang="cy-GB" sz="2800" b="0" strike="noStrike" spc="-1">
                <a:solidFill>
                  <a:srgbClr val="000000"/>
                </a:solidFill>
                <a:latin typeface="Avenir Book"/>
              </a:rPr>
              <a:t>Bangor</a:t>
            </a:r>
            <a:endParaRPr lang="cy-GB" sz="2800" b="0" strike="noStrike" spc="-1">
              <a:latin typeface="Arial"/>
            </a:endParaRPr>
          </a:p>
          <a:p>
            <a:r>
              <a:rPr lang="cy-GB" sz="2800" b="0" strike="noStrike" spc="-1">
                <a:solidFill>
                  <a:srgbClr val="000000"/>
                </a:solidFill>
                <a:latin typeface="Avenir Book"/>
              </a:rPr>
              <a:t>Glanaman</a:t>
            </a:r>
            <a:endParaRPr lang="cy-GB" sz="2800" b="0" strike="noStrike" spc="-1">
              <a:latin typeface="Arial"/>
            </a:endParaRPr>
          </a:p>
          <a:p>
            <a:r>
              <a:rPr lang="cy-GB" sz="2800" b="0" strike="noStrike" spc="-1">
                <a:solidFill>
                  <a:srgbClr val="000000"/>
                </a:solidFill>
                <a:latin typeface="Avenir Book"/>
              </a:rPr>
              <a:t>Llanelli</a:t>
            </a:r>
            <a:endParaRPr lang="cy-GB" sz="2800" b="0" strike="noStrike" spc="-1">
              <a:latin typeface="Arial"/>
            </a:endParaRPr>
          </a:p>
          <a:p>
            <a:r>
              <a:rPr lang="cy-GB" sz="2800" b="0" strike="noStrike" spc="-1">
                <a:solidFill>
                  <a:srgbClr val="000000"/>
                </a:solidFill>
                <a:latin typeface="Avenir Book"/>
              </a:rPr>
              <a:t>Pontypridd</a:t>
            </a:r>
            <a:endParaRPr lang="cy-GB" sz="2800" b="0" strike="noStrike" spc="-1">
              <a:latin typeface="Arial"/>
            </a:endParaRPr>
          </a:p>
          <a:p>
            <a:r>
              <a:rPr lang="cy-GB" sz="2800" b="0" strike="noStrike" spc="-1">
                <a:solidFill>
                  <a:srgbClr val="000000"/>
                </a:solidFill>
                <a:latin typeface="Avenir Book"/>
              </a:rPr>
              <a:t>Caerdydd</a:t>
            </a:r>
            <a:endParaRPr lang="cy-GB" sz="2800" b="0" strike="noStrike" spc="-1">
              <a:latin typeface="Arial"/>
            </a:endParaRPr>
          </a:p>
        </p:txBody>
      </p:sp>
      <p:sp>
        <p:nvSpPr>
          <p:cNvPr id="1026" name="Rectangle 13"/>
          <p:cNvSpPr/>
          <p:nvPr/>
        </p:nvSpPr>
        <p:spPr>
          <a:xfrm>
            <a:off x="5058720" y="335880"/>
            <a:ext cx="2673720" cy="937080"/>
          </a:xfrm>
          <a:prstGeom prst="rect">
            <a:avLst/>
          </a:prstGeom>
          <a:solidFill>
            <a:srgbClr val="FFFFFF"/>
          </a:solidFill>
          <a:ln w="12600">
            <a:solidFill>
              <a:srgbClr val="ED7D31"/>
            </a:solidFill>
            <a:miter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buNone/>
            </a:pPr>
            <a:r>
              <a:rPr lang="cy-GB" sz="3200" b="0" strike="noStrike" spc="-1">
                <a:solidFill>
                  <a:srgbClr val="000000"/>
                </a:solidFill>
                <a:latin typeface="Calibri"/>
              </a:rPr>
              <a:t>Partner</a:t>
            </a:r>
            <a:r>
              <a:rPr lang="cy-GB" sz="3200" b="1" strike="noStrike" spc="-1">
                <a:solidFill>
                  <a:srgbClr val="000000"/>
                </a:solidFill>
                <a:latin typeface="Calibri"/>
              </a:rPr>
              <a:t> A</a:t>
            </a:r>
            <a:endParaRPr lang="cy-GB" sz="3200" b="0" strike="noStrike" spc="-1">
              <a:latin typeface="Arial"/>
            </a:endParaRPr>
          </a:p>
        </p:txBody>
      </p:sp>
      <p:sp>
        <p:nvSpPr>
          <p:cNvPr id="1027" name="TextBox 14"/>
          <p:cNvSpPr/>
          <p:nvPr/>
        </p:nvSpPr>
        <p:spPr>
          <a:xfrm>
            <a:off x="5058720" y="1337040"/>
            <a:ext cx="2673720" cy="4782960"/>
          </a:xfrm>
          <a:prstGeom prst="rect">
            <a:avLst/>
          </a:prstGeom>
          <a:solidFill>
            <a:srgbClr val="E2F0D9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r>
              <a:rPr lang="cy-GB" sz="2800" b="0" strike="noStrike" spc="-1">
                <a:solidFill>
                  <a:srgbClr val="000000"/>
                </a:solidFill>
                <a:latin typeface="Avenir Book"/>
              </a:rPr>
              <a:t>Rhydaman</a:t>
            </a:r>
            <a:endParaRPr lang="cy-GB" sz="2800" b="0" strike="noStrike" spc="-1">
              <a:latin typeface="Arial"/>
            </a:endParaRPr>
          </a:p>
          <a:p>
            <a:r>
              <a:rPr lang="cy-GB" sz="2800" b="0" strike="noStrike" spc="-1">
                <a:solidFill>
                  <a:srgbClr val="000000"/>
                </a:solidFill>
                <a:latin typeface="Avenir Book"/>
              </a:rPr>
              <a:t>Gorseinon</a:t>
            </a:r>
            <a:endParaRPr lang="cy-GB" sz="2800" b="0" strike="noStrike" spc="-1">
              <a:latin typeface="Arial"/>
            </a:endParaRPr>
          </a:p>
          <a:p>
            <a:r>
              <a:rPr lang="cy-GB" sz="2800" b="0" strike="noStrike" spc="-1">
                <a:solidFill>
                  <a:srgbClr val="000000"/>
                </a:solidFill>
                <a:latin typeface="Avenir Book"/>
              </a:rPr>
              <a:t>Crymych</a:t>
            </a:r>
            <a:endParaRPr lang="cy-GB" sz="2800" b="0" strike="noStrike" spc="-1">
              <a:latin typeface="Arial"/>
            </a:endParaRPr>
          </a:p>
          <a:p>
            <a:r>
              <a:rPr lang="cy-GB" sz="2800" b="0" strike="noStrike" spc="-1">
                <a:solidFill>
                  <a:srgbClr val="000000"/>
                </a:solidFill>
                <a:latin typeface="Avenir Book"/>
              </a:rPr>
              <a:t>Port Talbot</a:t>
            </a:r>
            <a:endParaRPr lang="cy-GB" sz="2800" b="0" strike="noStrike" spc="-1">
              <a:latin typeface="Arial"/>
            </a:endParaRPr>
          </a:p>
          <a:p>
            <a:r>
              <a:rPr lang="cy-GB" sz="2800" b="0" strike="noStrike" spc="-1">
                <a:solidFill>
                  <a:srgbClr val="000000"/>
                </a:solidFill>
                <a:latin typeface="Avenir Book"/>
              </a:rPr>
              <a:t>Bedwas</a:t>
            </a:r>
            <a:endParaRPr lang="cy-GB" sz="2800" b="0" strike="noStrike" spc="-1">
              <a:latin typeface="Arial"/>
            </a:endParaRPr>
          </a:p>
          <a:p>
            <a:r>
              <a:rPr lang="cy-GB" sz="2800" b="0" strike="noStrike" spc="-1">
                <a:solidFill>
                  <a:srgbClr val="000000"/>
                </a:solidFill>
                <a:latin typeface="Avenir Book"/>
              </a:rPr>
              <a:t>Cydweli</a:t>
            </a:r>
            <a:endParaRPr lang="cy-GB" sz="2800" b="0" strike="noStrike" spc="-1">
              <a:latin typeface="Arial"/>
            </a:endParaRPr>
          </a:p>
          <a:p>
            <a:r>
              <a:rPr lang="cy-GB" sz="2800" b="0" strike="noStrike" spc="-1">
                <a:solidFill>
                  <a:srgbClr val="000000"/>
                </a:solidFill>
                <a:latin typeface="Avenir Book"/>
              </a:rPr>
              <a:t>Merthyr Tudful</a:t>
            </a:r>
            <a:endParaRPr lang="cy-GB" sz="2800" b="0" strike="noStrike" spc="-1">
              <a:latin typeface="Arial"/>
            </a:endParaRPr>
          </a:p>
          <a:p>
            <a:r>
              <a:rPr lang="cy-GB" sz="2800" b="0" strike="noStrike" spc="-1">
                <a:solidFill>
                  <a:srgbClr val="000000"/>
                </a:solidFill>
                <a:latin typeface="Avenir Book"/>
              </a:rPr>
              <a:t>Pontardawe</a:t>
            </a:r>
            <a:endParaRPr lang="cy-GB" sz="2800" b="0" strike="noStrike" spc="-1">
              <a:latin typeface="Arial"/>
            </a:endParaRPr>
          </a:p>
          <a:p>
            <a:r>
              <a:rPr lang="cy-GB" sz="2800" b="0" strike="noStrike" spc="-1">
                <a:solidFill>
                  <a:srgbClr val="000000"/>
                </a:solidFill>
                <a:latin typeface="Avenir Book"/>
              </a:rPr>
              <a:t>Tregaron</a:t>
            </a:r>
            <a:endParaRPr lang="cy-GB" sz="2800" b="0" strike="noStrike" spc="-1">
              <a:latin typeface="Arial"/>
            </a:endParaRPr>
          </a:p>
          <a:p>
            <a:r>
              <a:rPr lang="cy-GB" sz="2800" b="0" strike="noStrike" spc="-1">
                <a:solidFill>
                  <a:srgbClr val="000000"/>
                </a:solidFill>
                <a:latin typeface="Avenir Book"/>
              </a:rPr>
              <a:t>Caerffili</a:t>
            </a:r>
            <a:endParaRPr lang="cy-GB" sz="2800" b="0" strike="noStrike" spc="-1">
              <a:latin typeface="Arial"/>
            </a:endParaRPr>
          </a:p>
        </p:txBody>
      </p:sp>
      <p:sp>
        <p:nvSpPr>
          <p:cNvPr id="1028" name="Rectangle 15"/>
          <p:cNvSpPr/>
          <p:nvPr/>
        </p:nvSpPr>
        <p:spPr>
          <a:xfrm>
            <a:off x="7961040" y="351720"/>
            <a:ext cx="2673720" cy="937080"/>
          </a:xfrm>
          <a:prstGeom prst="rect">
            <a:avLst/>
          </a:prstGeom>
          <a:solidFill>
            <a:srgbClr val="FFFFFF"/>
          </a:solidFill>
          <a:ln w="12600">
            <a:solidFill>
              <a:srgbClr val="ED7D31"/>
            </a:solidFill>
            <a:miter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buNone/>
            </a:pPr>
            <a:r>
              <a:rPr lang="cy-GB" sz="3000" b="0" strike="noStrike" spc="-1">
                <a:solidFill>
                  <a:srgbClr val="000000"/>
                </a:solidFill>
                <a:latin typeface="Calibri"/>
              </a:rPr>
              <a:t>Partner</a:t>
            </a:r>
            <a:r>
              <a:rPr lang="cy-GB" sz="3000" b="1" strike="noStrike" spc="-1">
                <a:solidFill>
                  <a:srgbClr val="000000"/>
                </a:solidFill>
                <a:latin typeface="Calibri"/>
              </a:rPr>
              <a:t> B</a:t>
            </a:r>
            <a:endParaRPr lang="cy-GB" sz="3000" b="0" strike="noStrike" spc="-1">
              <a:latin typeface="Arial"/>
            </a:endParaRPr>
          </a:p>
        </p:txBody>
      </p:sp>
      <p:pic>
        <p:nvPicPr>
          <p:cNvPr id="1029" name="Picture 26"/>
          <p:cNvPicPr/>
          <p:nvPr/>
        </p:nvPicPr>
        <p:blipFill>
          <a:blip r:embed="rId3"/>
          <a:srcRect t="8347" b="12039"/>
          <a:stretch/>
        </p:blipFill>
        <p:spPr>
          <a:xfrm>
            <a:off x="0" y="6128640"/>
            <a:ext cx="12264120" cy="78336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repl">
                                        <p:cTn id="7" dur="500"/>
                                        <p:tgtEl>
                                          <p:spTgt spid="10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repl">
                                        <p:cTn id="12" dur="500"/>
                                        <p:tgtEl>
                                          <p:spTgt spid="10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repl">
                                        <p:cTn id="17" dur="500"/>
                                        <p:tgtEl>
                                          <p:spTgt spid="10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repl">
                                        <p:cTn id="22" dur="500"/>
                                        <p:tgtEl>
                                          <p:spTgt spid="10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repl">
                                        <p:cTn id="27" dur="500"/>
                                        <p:tgtEl>
                                          <p:spTgt spid="10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repl">
                                        <p:cTn id="32" dur="500"/>
                                        <p:tgtEl>
                                          <p:spTgt spid="10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repl">
                                        <p:cTn id="37" dur="500"/>
                                        <p:tgtEl>
                                          <p:spTgt spid="10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repl">
                                        <p:cTn id="42" dur="500"/>
                                        <p:tgtEl>
                                          <p:spTgt spid="102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repl">
                                        <p:cTn id="47" dur="500"/>
                                        <p:tgtEl>
                                          <p:spTgt spid="102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repl">
                                        <p:cTn id="52" dur="500"/>
                                        <p:tgtEl>
                                          <p:spTgt spid="102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repl">
                                        <p:cTn id="57" dur="500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repl">
                                        <p:cTn id="62" dur="500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repl">
                                        <p:cTn id="67" dur="500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repl">
                                        <p:cTn id="72" dur="500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repl">
                                        <p:cTn id="77" dur="500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repl">
                                        <p:cTn id="82" dur="500"/>
                                        <p:tgtEl>
                                          <p:spTgt spid="10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9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repl">
                                        <p:cTn id="87" dur="500"/>
                                        <p:tgtEl>
                                          <p:spTgt spid="10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9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repl">
                                        <p:cTn id="92" dur="500"/>
                                        <p:tgtEl>
                                          <p:spTgt spid="10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repl">
                                        <p:cTn id="97" dur="500"/>
                                        <p:tgtEl>
                                          <p:spTgt spid="10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9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repl">
                                        <p:cTn id="102" dur="500"/>
                                        <p:tgtEl>
                                          <p:spTgt spid="102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0" name="Picture Placeholder 1"/>
          <p:cNvSpPr/>
          <p:nvPr/>
        </p:nvSpPr>
        <p:spPr>
          <a:xfrm>
            <a:off x="503280" y="228600"/>
            <a:ext cx="11901960" cy="6329880"/>
          </a:xfrm>
          <a:custGeom>
            <a:avLst/>
            <a:gdLst/>
            <a:ahLst/>
            <a:cxnLst/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rgbClr val="F2F2F2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r>
              <a:rPr lang="cy-GB" sz="1200" b="0" strike="noStrike" spc="-1">
                <a:solidFill>
                  <a:srgbClr val="000000"/>
                </a:solidFill>
                <a:latin typeface="Calibri"/>
              </a:rPr>
              <a:t>Your Picture Here And Send To Back</a:t>
            </a:r>
            <a:endParaRPr lang="cy-GB" sz="1200" b="0" strike="noStrike" spc="-1">
              <a:latin typeface="Arial"/>
            </a:endParaRPr>
          </a:p>
        </p:txBody>
      </p:sp>
      <p:sp>
        <p:nvSpPr>
          <p:cNvPr id="1031" name="TextBox 2"/>
          <p:cNvSpPr/>
          <p:nvPr/>
        </p:nvSpPr>
        <p:spPr>
          <a:xfrm>
            <a:off x="1955160" y="1103040"/>
            <a:ext cx="8359200" cy="4247317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1440" tIns="45720" rIns="91440" bIns="45720" anchor="t">
            <a:spAutoFit/>
          </a:bodyPr>
          <a:lstStyle/>
          <a:p>
            <a:r>
              <a:rPr lang="cy-GB" sz="1800" b="0" strike="noStrike" spc="-1" dirty="0">
                <a:solidFill>
                  <a:srgbClr val="000000"/>
                </a:solidFill>
                <a:latin typeface="Calibri"/>
              </a:rPr>
              <a:t>Adolygu/</a:t>
            </a:r>
            <a:r>
              <a:rPr lang="cy-GB" sz="1800" b="0" i="1" strike="noStrike" spc="-1" dirty="0" err="1">
                <a:solidFill>
                  <a:srgbClr val="000000"/>
                </a:solidFill>
                <a:latin typeface="Calibri"/>
              </a:rPr>
              <a:t>Revision</a:t>
            </a:r>
            <a:endParaRPr lang="cy-GB" sz="1800" b="0" strike="noStrike" spc="-1" dirty="0" err="1">
              <a:latin typeface="Arial"/>
            </a:endParaRPr>
          </a:p>
          <a:p>
            <a:r>
              <a:rPr lang="cy-GB" sz="1800" b="0" strike="noStrike" spc="-1" dirty="0">
                <a:solidFill>
                  <a:srgbClr val="000000"/>
                </a:solidFill>
                <a:latin typeface="Calibri"/>
              </a:rPr>
              <a:t>Rydych chi wedi dysgu/</a:t>
            </a:r>
            <a:r>
              <a:rPr lang="cy-GB" sz="1800" b="0" i="1" strike="noStrike" spc="-1" dirty="0">
                <a:solidFill>
                  <a:srgbClr val="000000"/>
                </a:solidFill>
                <a:latin typeface="Calibri"/>
              </a:rPr>
              <a:t>You </a:t>
            </a:r>
            <a:r>
              <a:rPr lang="cy-GB" sz="1800" b="0" i="1" strike="noStrike" spc="-1" dirty="0" err="1">
                <a:solidFill>
                  <a:srgbClr val="000000"/>
                </a:solidFill>
                <a:latin typeface="Calibri"/>
              </a:rPr>
              <a:t>have</a:t>
            </a:r>
            <a:r>
              <a:rPr lang="cy-GB" sz="1800" b="0" i="1" strike="noStrike" spc="-1" dirty="0">
                <a:solidFill>
                  <a:srgbClr val="000000"/>
                </a:solidFill>
                <a:latin typeface="Calibri"/>
              </a:rPr>
              <a:t> </a:t>
            </a:r>
            <a:r>
              <a:rPr lang="cy-GB" sz="1800" b="0" i="1" strike="noStrike" spc="-1" dirty="0" err="1">
                <a:solidFill>
                  <a:srgbClr val="000000"/>
                </a:solidFill>
                <a:latin typeface="Calibri"/>
              </a:rPr>
              <a:t>learnt</a:t>
            </a:r>
            <a:endParaRPr lang="cy-GB" sz="1800" b="0" strike="noStrike" spc="-1" dirty="0" err="1">
              <a:latin typeface="Arial"/>
            </a:endParaRPr>
          </a:p>
          <a:p>
            <a:endParaRPr lang="cy-GB" sz="1800" b="0" strike="noStrike" spc="-1">
              <a:latin typeface="Arial"/>
            </a:endParaRPr>
          </a:p>
          <a:p>
            <a:r>
              <a:rPr lang="cy-GB" sz="1800" b="0" strike="noStrike" spc="-1" dirty="0">
                <a:solidFill>
                  <a:srgbClr val="000000"/>
                </a:solidFill>
                <a:latin typeface="Calibri"/>
              </a:rPr>
              <a:t>- yr wyddor/</a:t>
            </a:r>
            <a:r>
              <a:rPr lang="cy-GB" sz="1800" b="0" i="1" strike="noStrike" spc="-1" dirty="0">
                <a:solidFill>
                  <a:srgbClr val="000000"/>
                </a:solidFill>
                <a:latin typeface="Calibri"/>
              </a:rPr>
              <a:t>the </a:t>
            </a:r>
            <a:r>
              <a:rPr lang="cy-GB" sz="1800" b="0" i="1" strike="noStrike" spc="-1" dirty="0" err="1">
                <a:solidFill>
                  <a:srgbClr val="000000"/>
                </a:solidFill>
                <a:latin typeface="Calibri"/>
              </a:rPr>
              <a:t>alphabet</a:t>
            </a:r>
            <a:endParaRPr lang="cy-GB" sz="1800" b="0" strike="noStrike" spc="-1" dirty="0" err="1">
              <a:latin typeface="Arial"/>
            </a:endParaRPr>
          </a:p>
          <a:p>
            <a:r>
              <a:rPr lang="cy-GB" sz="1800" b="0" strike="noStrike" spc="-1" dirty="0">
                <a:solidFill>
                  <a:srgbClr val="000000"/>
                </a:solidFill>
                <a:latin typeface="Calibri"/>
              </a:rPr>
              <a:t>-patrymau syml, e.e. sut i gyflwyno'ch hun, dweud o ble rydych yn dod/</a:t>
            </a:r>
            <a:r>
              <a:rPr lang="cy-GB" sz="1800" b="0" i="1" strike="noStrike" spc="-1" dirty="0" err="1">
                <a:solidFill>
                  <a:srgbClr val="000000"/>
                </a:solidFill>
                <a:latin typeface="Calibri"/>
              </a:rPr>
              <a:t>how</a:t>
            </a:r>
            <a:r>
              <a:rPr lang="cy-GB" sz="1800" b="0" i="1" strike="noStrike" spc="-1" dirty="0">
                <a:solidFill>
                  <a:srgbClr val="000000"/>
                </a:solidFill>
                <a:latin typeface="Calibri"/>
              </a:rPr>
              <a:t> to </a:t>
            </a:r>
            <a:r>
              <a:rPr lang="cy-GB" sz="1800" b="0" i="1" strike="noStrike" spc="-1" dirty="0" err="1">
                <a:solidFill>
                  <a:srgbClr val="000000"/>
                </a:solidFill>
                <a:latin typeface="Calibri"/>
              </a:rPr>
              <a:t>introduce</a:t>
            </a:r>
            <a:r>
              <a:rPr lang="cy-GB" sz="1800" b="0" i="1" strike="noStrike" spc="-1" dirty="0">
                <a:solidFill>
                  <a:srgbClr val="000000"/>
                </a:solidFill>
                <a:latin typeface="Calibri"/>
              </a:rPr>
              <a:t> </a:t>
            </a:r>
            <a:r>
              <a:rPr lang="cy-GB" sz="1800" b="0" i="1" strike="noStrike" spc="-1" dirty="0" err="1">
                <a:solidFill>
                  <a:srgbClr val="000000"/>
                </a:solidFill>
                <a:latin typeface="Calibri"/>
              </a:rPr>
              <a:t>yourself</a:t>
            </a:r>
            <a:r>
              <a:rPr lang="cy-GB" sz="1800" b="0" i="1" strike="noStrike" spc="-1" dirty="0">
                <a:solidFill>
                  <a:srgbClr val="000000"/>
                </a:solidFill>
                <a:latin typeface="Calibri"/>
              </a:rPr>
              <a:t>;  </a:t>
            </a:r>
            <a:r>
              <a:rPr lang="cy-GB" sz="1800" b="0" i="1" strike="noStrike" spc="-1" dirty="0" err="1">
                <a:solidFill>
                  <a:srgbClr val="000000"/>
                </a:solidFill>
                <a:latin typeface="Calibri"/>
              </a:rPr>
              <a:t>explain</a:t>
            </a:r>
            <a:r>
              <a:rPr lang="cy-GB" sz="1800" b="0" i="1" strike="noStrike" spc="-1" dirty="0">
                <a:solidFill>
                  <a:srgbClr val="000000"/>
                </a:solidFill>
                <a:latin typeface="Calibri"/>
              </a:rPr>
              <a:t> </a:t>
            </a:r>
            <a:r>
              <a:rPr lang="cy-GB" sz="1800" b="0" i="1" strike="noStrike" spc="-1" dirty="0" err="1">
                <a:solidFill>
                  <a:srgbClr val="000000"/>
                </a:solidFill>
                <a:latin typeface="Calibri"/>
              </a:rPr>
              <a:t>from</a:t>
            </a:r>
            <a:r>
              <a:rPr lang="cy-GB" sz="1800" b="0" i="1" strike="noStrike" spc="-1" dirty="0">
                <a:solidFill>
                  <a:srgbClr val="000000"/>
                </a:solidFill>
                <a:latin typeface="Calibri"/>
              </a:rPr>
              <a:t> </a:t>
            </a:r>
            <a:r>
              <a:rPr lang="cy-GB" sz="1800" b="0" i="1" strike="noStrike" spc="-1" dirty="0" err="1">
                <a:solidFill>
                  <a:srgbClr val="000000"/>
                </a:solidFill>
                <a:latin typeface="Calibri"/>
              </a:rPr>
              <a:t>where</a:t>
            </a:r>
            <a:r>
              <a:rPr lang="cy-GB" sz="1800" b="0" i="1" strike="noStrike" spc="-1" dirty="0">
                <a:solidFill>
                  <a:srgbClr val="000000"/>
                </a:solidFill>
                <a:latin typeface="Calibri"/>
              </a:rPr>
              <a:t> </a:t>
            </a:r>
            <a:r>
              <a:rPr lang="cy-GB" sz="1800" b="0" i="1" strike="noStrike" spc="-1" dirty="0" err="1">
                <a:solidFill>
                  <a:srgbClr val="000000"/>
                </a:solidFill>
                <a:latin typeface="Calibri"/>
              </a:rPr>
              <a:t>you</a:t>
            </a:r>
            <a:r>
              <a:rPr lang="cy-GB" sz="1800" b="0" i="1" strike="noStrike" spc="-1" dirty="0">
                <a:solidFill>
                  <a:srgbClr val="000000"/>
                </a:solidFill>
                <a:latin typeface="Calibri"/>
              </a:rPr>
              <a:t> </a:t>
            </a:r>
            <a:r>
              <a:rPr lang="cy-GB" sz="1800" b="0" i="1" strike="noStrike" spc="-1" dirty="0" err="1">
                <a:solidFill>
                  <a:srgbClr val="000000"/>
                </a:solidFill>
                <a:latin typeface="Calibri"/>
              </a:rPr>
              <a:t>come</a:t>
            </a:r>
            <a:endParaRPr lang="cy-GB" sz="1800" b="0" strike="noStrike" spc="-1" dirty="0" err="1">
              <a:latin typeface="Arial"/>
            </a:endParaRPr>
          </a:p>
          <a:p>
            <a:r>
              <a:rPr lang="cy-GB" sz="1800" b="0" strike="noStrike" spc="-1" dirty="0">
                <a:solidFill>
                  <a:srgbClr val="000000"/>
                </a:solidFill>
                <a:latin typeface="Calibri"/>
              </a:rPr>
              <a:t>-enwau lleoedd/</a:t>
            </a:r>
            <a:r>
              <a:rPr lang="cy-GB" sz="1800" b="0" i="1" strike="noStrike" spc="-1" dirty="0" err="1">
                <a:solidFill>
                  <a:srgbClr val="000000"/>
                </a:solidFill>
                <a:latin typeface="Calibri"/>
              </a:rPr>
              <a:t>placenames</a:t>
            </a:r>
            <a:endParaRPr lang="cy-GB" sz="1800" b="0" strike="noStrike" spc="-1" dirty="0" err="1">
              <a:latin typeface="Arial"/>
            </a:endParaRPr>
          </a:p>
          <a:p>
            <a:r>
              <a:rPr lang="cy-GB" sz="1800" b="0" strike="noStrike" spc="-1" dirty="0">
                <a:solidFill>
                  <a:srgbClr val="000000"/>
                </a:solidFill>
                <a:latin typeface="Calibri"/>
              </a:rPr>
              <a:t>-treigladau/</a:t>
            </a:r>
            <a:r>
              <a:rPr lang="cy-GB" sz="1800" b="0" i="1" strike="noStrike" spc="-1" dirty="0" err="1">
                <a:solidFill>
                  <a:srgbClr val="000000"/>
                </a:solidFill>
                <a:latin typeface="Calibri"/>
              </a:rPr>
              <a:t>mutations</a:t>
            </a:r>
            <a:endParaRPr lang="cy-GB" sz="1800" b="0" strike="noStrike" spc="-1" dirty="0" err="1">
              <a:latin typeface="Arial"/>
            </a:endParaRPr>
          </a:p>
          <a:p>
            <a:endParaRPr lang="cy-GB" sz="1800" b="0" strike="noStrike" spc="-1">
              <a:latin typeface="Arial"/>
            </a:endParaRPr>
          </a:p>
          <a:p>
            <a:endParaRPr lang="cy-GB" sz="1800" b="0" strike="noStrike" spc="-1">
              <a:latin typeface="Arial"/>
            </a:endParaRPr>
          </a:p>
          <a:p>
            <a:r>
              <a:rPr lang="cy-GB" sz="1800" b="0" strike="noStrike" spc="-1" dirty="0">
                <a:solidFill>
                  <a:srgbClr val="000000"/>
                </a:solidFill>
                <a:latin typeface="Calibri"/>
              </a:rPr>
              <a:t>Er mwyn dysgu mwy, ewch i …..</a:t>
            </a:r>
            <a:endParaRPr lang="cy-GB" sz="1800" b="0" strike="noStrike" spc="-1" dirty="0">
              <a:latin typeface="Arial"/>
            </a:endParaRPr>
          </a:p>
          <a:p>
            <a:r>
              <a:rPr lang="cy-GB" sz="1800" b="0" strike="noStrike" spc="-1" dirty="0">
                <a:solidFill>
                  <a:srgbClr val="000000"/>
                </a:solidFill>
                <a:latin typeface="Calibri"/>
              </a:rPr>
              <a:t>- </a:t>
            </a:r>
            <a:r>
              <a:rPr lang="cy-GB" sz="1800" b="0" strike="noStrike" spc="-1" dirty="0" err="1">
                <a:solidFill>
                  <a:srgbClr val="000000"/>
                </a:solidFill>
                <a:latin typeface="Calibri"/>
              </a:rPr>
              <a:t>Twinkl</a:t>
            </a:r>
            <a:endParaRPr lang="cy-GB" sz="1800" b="0" strike="noStrike" spc="-1" dirty="0" err="1">
              <a:latin typeface="Arial"/>
            </a:endParaRPr>
          </a:p>
          <a:p>
            <a:r>
              <a:rPr lang="cy-GB" sz="1800" b="0" strike="noStrike" spc="-1" dirty="0">
                <a:solidFill>
                  <a:srgbClr val="000000"/>
                </a:solidFill>
                <a:latin typeface="Calibri"/>
              </a:rPr>
              <a:t>-</a:t>
            </a:r>
            <a:r>
              <a:rPr lang="cy-GB" sz="1800" b="0" strike="noStrike" spc="-1" dirty="0" err="1">
                <a:solidFill>
                  <a:srgbClr val="000000"/>
                </a:solidFill>
                <a:latin typeface="Calibri"/>
              </a:rPr>
              <a:t>Wordwall</a:t>
            </a:r>
            <a:endParaRPr lang="cy-GB" sz="1800" b="0" strike="noStrike" spc="-1" dirty="0" err="1">
              <a:latin typeface="Arial"/>
            </a:endParaRPr>
          </a:p>
          <a:p>
            <a:r>
              <a:rPr lang="cy-GB" spc="-1" dirty="0">
                <a:latin typeface="Arial"/>
              </a:rPr>
              <a:t>-</a:t>
            </a:r>
            <a:r>
              <a:rPr lang="cy-GB" spc="-1" dirty="0" err="1">
                <a:latin typeface="Arial"/>
              </a:rPr>
              <a:t>Quizlet</a:t>
            </a:r>
            <a:endParaRPr lang="cy-GB" sz="1800" b="0" strike="noStrike" spc="-1" dirty="0" err="1">
              <a:latin typeface="Calibri"/>
            </a:endParaRPr>
          </a:p>
          <a:p>
            <a:endParaRPr lang="cy-GB" spc="-1">
              <a:latin typeface="Arial"/>
            </a:endParaRPr>
          </a:p>
        </p:txBody>
      </p:sp>
      <p:pic>
        <p:nvPicPr>
          <p:cNvPr id="1032" name="Picture 27"/>
          <p:cNvPicPr/>
          <p:nvPr/>
        </p:nvPicPr>
        <p:blipFill>
          <a:blip r:embed="rId2"/>
          <a:srcRect t="8347" b="12039"/>
          <a:stretch/>
        </p:blipFill>
        <p:spPr>
          <a:xfrm>
            <a:off x="48240" y="5832360"/>
            <a:ext cx="12264120" cy="1025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3" name="Rectangle 7"/>
          <p:cNvSpPr/>
          <p:nvPr/>
        </p:nvSpPr>
        <p:spPr>
          <a:xfrm>
            <a:off x="0" y="0"/>
            <a:ext cx="12191760" cy="6857640"/>
          </a:xfrm>
          <a:prstGeom prst="rect">
            <a:avLst/>
          </a:prstGeom>
          <a:solidFill>
            <a:srgbClr val="4472C4"/>
          </a:solidFill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034" name="Rectangle 9"/>
          <p:cNvSpPr/>
          <p:nvPr/>
        </p:nvSpPr>
        <p:spPr>
          <a:xfrm rot="5400000" flipH="1">
            <a:off x="2666520" y="-2665800"/>
            <a:ext cx="6857640" cy="12191040"/>
          </a:xfrm>
          <a:prstGeom prst="rect">
            <a:avLst/>
          </a:prstGeom>
          <a:gradFill rotWithShape="0">
            <a:gsLst>
              <a:gs pos="0">
                <a:srgbClr val="4472C4"/>
              </a:gs>
              <a:gs pos="100000">
                <a:srgbClr val="203864"/>
              </a:gs>
            </a:gsLst>
            <a:lin ang="12000000"/>
          </a:gradFill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035" name="Rectangle 11"/>
          <p:cNvSpPr/>
          <p:nvPr/>
        </p:nvSpPr>
        <p:spPr>
          <a:xfrm rot="10800000" flipH="1">
            <a:off x="-2160" y="360"/>
            <a:ext cx="9070560" cy="6857280"/>
          </a:xfrm>
          <a:prstGeom prst="rect">
            <a:avLst/>
          </a:prstGeom>
          <a:gradFill rotWithShape="0">
            <a:gsLst>
              <a:gs pos="0">
                <a:srgbClr val="000000"/>
              </a:gs>
              <a:gs pos="100000">
                <a:srgbClr val="4472C4"/>
              </a:gs>
            </a:gsLst>
            <a:lin ang="4800000"/>
          </a:gradFill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036" name="Rectangle 13"/>
          <p:cNvSpPr/>
          <p:nvPr/>
        </p:nvSpPr>
        <p:spPr>
          <a:xfrm rot="5400000" flipH="1">
            <a:off x="4054680" y="-2090520"/>
            <a:ext cx="4083840" cy="12193200"/>
          </a:xfrm>
          <a:prstGeom prst="rect">
            <a:avLst/>
          </a:prstGeom>
          <a:gradFill rotWithShape="0">
            <a:gsLst>
              <a:gs pos="0">
                <a:srgbClr val="9DC3E6"/>
              </a:gs>
              <a:gs pos="100000">
                <a:srgbClr val="000000"/>
              </a:gs>
            </a:gsLst>
            <a:lin ang="1200000"/>
          </a:gradFill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pic>
        <p:nvPicPr>
          <p:cNvPr id="1037" name="Picture 3"/>
          <p:cNvPicPr/>
          <p:nvPr/>
        </p:nvPicPr>
        <p:blipFill>
          <a:blip r:embed="rId2"/>
          <a:srcRect t="1200" b="1200"/>
          <a:stretch/>
        </p:blipFill>
        <p:spPr>
          <a:xfrm>
            <a:off x="457200" y="457200"/>
            <a:ext cx="11277360" cy="5302800"/>
          </a:xfrm>
          <a:prstGeom prst="rect">
            <a:avLst/>
          </a:prstGeom>
          <a:ln w="0">
            <a:noFill/>
          </a:ln>
        </p:spPr>
      </p:pic>
      <p:pic>
        <p:nvPicPr>
          <p:cNvPr id="1038" name="Picture 28"/>
          <p:cNvPicPr/>
          <p:nvPr/>
        </p:nvPicPr>
        <p:blipFill>
          <a:blip r:embed="rId3"/>
          <a:srcRect t="8347" b="12039"/>
          <a:stretch/>
        </p:blipFill>
        <p:spPr>
          <a:xfrm>
            <a:off x="48240" y="6048000"/>
            <a:ext cx="12264120" cy="936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9" name="Rectangle 7"/>
          <p:cNvSpPr/>
          <p:nvPr/>
        </p:nvSpPr>
        <p:spPr>
          <a:xfrm>
            <a:off x="1440" y="0"/>
            <a:ext cx="12188520" cy="6857640"/>
          </a:xfrm>
          <a:prstGeom prst="rect">
            <a:avLst/>
          </a:prstGeom>
          <a:noFill/>
          <a:ln w="1260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pic>
        <p:nvPicPr>
          <p:cNvPr id="1040" name="Picture 3"/>
          <p:cNvPicPr/>
          <p:nvPr/>
        </p:nvPicPr>
        <p:blipFill>
          <a:blip r:embed="rId2"/>
          <a:srcRect r="22649"/>
          <a:stretch/>
        </p:blipFill>
        <p:spPr>
          <a:xfrm>
            <a:off x="0" y="1440"/>
            <a:ext cx="12191760" cy="5758560"/>
          </a:xfrm>
          <a:prstGeom prst="rect">
            <a:avLst/>
          </a:prstGeom>
          <a:ln w="0">
            <a:noFill/>
          </a:ln>
        </p:spPr>
      </p:pic>
      <p:pic>
        <p:nvPicPr>
          <p:cNvPr id="1041" name="Picture 29"/>
          <p:cNvPicPr/>
          <p:nvPr/>
        </p:nvPicPr>
        <p:blipFill>
          <a:blip r:embed="rId3"/>
          <a:srcRect t="8347" b="12039"/>
          <a:stretch/>
        </p:blipFill>
        <p:spPr>
          <a:xfrm>
            <a:off x="48240" y="5832360"/>
            <a:ext cx="12264120" cy="115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2" name="TextBox 1041"/>
          <p:cNvSpPr txBox="1"/>
          <p:nvPr/>
        </p:nvSpPr>
        <p:spPr>
          <a:xfrm>
            <a:off x="1080000" y="1512000"/>
            <a:ext cx="6912000" cy="495360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r>
              <a:rPr lang="cy-GB" sz="1800" b="1" strike="noStrike" spc="-1" dirty="0">
                <a:latin typeface="Arial"/>
              </a:rPr>
              <a:t>Heddiw rydych wedi dysgu ....</a:t>
            </a:r>
            <a:endParaRPr lang="cy-GB" sz="1800" b="0" strike="noStrike" spc="-1" dirty="0">
              <a:latin typeface="Arial"/>
            </a:endParaRPr>
          </a:p>
          <a:p>
            <a:endParaRPr lang="cy-GB" sz="1800" b="0" strike="noStrike" spc="-1">
              <a:latin typeface="Arial"/>
            </a:endParaRPr>
          </a:p>
          <a:p>
            <a:endParaRPr lang="cy-GB" sz="1800" b="0" strike="noStrike" spc="-1">
              <a:latin typeface="Arial"/>
            </a:endParaRPr>
          </a:p>
          <a:p>
            <a:r>
              <a:rPr lang="cy-GB" sz="1800" b="0" strike="noStrike" spc="-1" dirty="0">
                <a:latin typeface="Arial"/>
              </a:rPr>
              <a:t>- am yr wyddor/</a:t>
            </a:r>
            <a:r>
              <a:rPr lang="cy-GB" sz="1800" b="0" i="1" strike="noStrike" spc="-1" dirty="0">
                <a:latin typeface="Arial"/>
              </a:rPr>
              <a:t>the </a:t>
            </a:r>
            <a:r>
              <a:rPr lang="cy-GB" sz="1800" b="0" i="1" strike="noStrike" spc="-1" dirty="0" err="1">
                <a:latin typeface="Arial"/>
              </a:rPr>
              <a:t>alphabet</a:t>
            </a:r>
            <a:endParaRPr lang="cy-GB" sz="1800" b="0" strike="noStrike" spc="-1" dirty="0" err="1">
              <a:latin typeface="Arial"/>
            </a:endParaRPr>
          </a:p>
          <a:p>
            <a:r>
              <a:rPr lang="cy-GB" sz="1800" b="0" strike="noStrike" spc="-1" dirty="0">
                <a:latin typeface="Arial"/>
              </a:rPr>
              <a:t>- patrymau syml ar gyfer cyflwyno eich hunain/</a:t>
            </a:r>
            <a:r>
              <a:rPr lang="cy-GB" sz="1800" b="0" i="1" strike="noStrike" spc="-1" dirty="0" err="1">
                <a:latin typeface="Arial"/>
              </a:rPr>
              <a:t>simple</a:t>
            </a:r>
            <a:r>
              <a:rPr lang="cy-GB" sz="1800" b="0" i="1" strike="noStrike" spc="-1" dirty="0">
                <a:latin typeface="Arial"/>
              </a:rPr>
              <a:t> </a:t>
            </a:r>
            <a:r>
              <a:rPr lang="cy-GB" sz="1800" b="0" i="1" strike="noStrike" spc="-1" dirty="0" err="1">
                <a:latin typeface="Arial"/>
              </a:rPr>
              <a:t>patterns</a:t>
            </a:r>
            <a:r>
              <a:rPr lang="cy-GB" sz="1800" b="0" i="1" strike="noStrike" spc="-1" dirty="0">
                <a:latin typeface="Arial"/>
              </a:rPr>
              <a:t> to </a:t>
            </a:r>
            <a:r>
              <a:rPr lang="cy-GB" sz="1800" b="0" i="1" strike="noStrike" spc="-1" dirty="0" err="1">
                <a:latin typeface="Arial"/>
              </a:rPr>
              <a:t>introduce</a:t>
            </a:r>
            <a:r>
              <a:rPr lang="cy-GB" sz="1800" b="0" i="1" strike="noStrike" spc="-1" dirty="0">
                <a:latin typeface="Arial"/>
              </a:rPr>
              <a:t> </a:t>
            </a:r>
            <a:r>
              <a:rPr lang="cy-GB" sz="1800" b="0" i="1" strike="noStrike" spc="-1" dirty="0" err="1">
                <a:latin typeface="Arial"/>
              </a:rPr>
              <a:t>yourselves</a:t>
            </a:r>
            <a:endParaRPr lang="cy-GB" sz="1800" b="0" strike="noStrike" spc="-1" dirty="0" err="1">
              <a:latin typeface="Arial"/>
            </a:endParaRPr>
          </a:p>
          <a:p>
            <a:r>
              <a:rPr lang="cy-GB" sz="1800" b="0" strike="noStrike" spc="-1" dirty="0">
                <a:latin typeface="Arial"/>
              </a:rPr>
              <a:t>-am enwau lleoedd/</a:t>
            </a:r>
            <a:r>
              <a:rPr lang="cy-GB" sz="1800" b="0" i="1" strike="noStrike" spc="-1" dirty="0">
                <a:latin typeface="Arial"/>
              </a:rPr>
              <a:t>Welsh </a:t>
            </a:r>
            <a:r>
              <a:rPr lang="cy-GB" sz="1800" b="0" i="1" strike="noStrike" spc="-1" dirty="0" err="1">
                <a:latin typeface="Arial"/>
              </a:rPr>
              <a:t>placenames</a:t>
            </a:r>
            <a:endParaRPr lang="cy-GB" sz="1800" b="0" strike="noStrike" spc="-1" dirty="0" err="1">
              <a:latin typeface="Arial"/>
            </a:endParaRPr>
          </a:p>
          <a:p>
            <a:r>
              <a:rPr lang="cy-GB" sz="1800" b="0" strike="noStrike" spc="-1" dirty="0">
                <a:latin typeface="Arial"/>
              </a:rPr>
              <a:t>-am y treigladau/</a:t>
            </a:r>
            <a:r>
              <a:rPr lang="cy-GB" sz="1800" b="0" i="1" strike="noStrike" spc="-1" dirty="0" err="1">
                <a:latin typeface="Arial"/>
              </a:rPr>
              <a:t>mutations</a:t>
            </a:r>
            <a:r>
              <a:rPr lang="cy-GB" sz="1800" b="0" i="1" strike="noStrike" spc="-1" dirty="0">
                <a:latin typeface="Arial"/>
              </a:rPr>
              <a:t> </a:t>
            </a:r>
            <a:r>
              <a:rPr lang="cy-GB" sz="1800" b="0" i="1" strike="noStrike" spc="-1" dirty="0" err="1">
                <a:latin typeface="Arial"/>
              </a:rPr>
              <a:t>in</a:t>
            </a:r>
            <a:r>
              <a:rPr lang="cy-GB" sz="1800" b="0" i="1" strike="noStrike" spc="-1" dirty="0">
                <a:latin typeface="Arial"/>
              </a:rPr>
              <a:t> Welsh</a:t>
            </a:r>
            <a:endParaRPr lang="cy-GB" sz="1800" b="0" strike="noStrike" spc="-1" dirty="0">
              <a:latin typeface="Arial"/>
            </a:endParaRPr>
          </a:p>
          <a:p>
            <a:endParaRPr lang="cy-GB" sz="1800" b="0" strike="noStrike" spc="-1">
              <a:latin typeface="Arial"/>
            </a:endParaRPr>
          </a:p>
          <a:p>
            <a:endParaRPr lang="cy-GB" sz="1800" b="0" strike="noStrike" spc="-1">
              <a:latin typeface="Arial"/>
            </a:endParaRPr>
          </a:p>
          <a:p>
            <a:r>
              <a:rPr lang="cy-GB" sz="1800" b="0" strike="noStrike" spc="-1" dirty="0">
                <a:latin typeface="Arial"/>
              </a:rPr>
              <a:t>Darllen pellach</a:t>
            </a:r>
          </a:p>
          <a:p>
            <a:r>
              <a:rPr lang="cy-GB" sz="1800" b="0" strike="noStrike" spc="-1" dirty="0">
                <a:latin typeface="Arial"/>
              </a:rPr>
              <a:t>-Yr Wyddor yn Gymraeg – Adnoddau hanfodol </a:t>
            </a:r>
            <a:r>
              <a:rPr lang="cy-GB" sz="1800" b="0" strike="noStrike" spc="-1" dirty="0">
                <a:latin typeface="Arial"/>
                <a:hlinkClick r:id="rId2"/>
              </a:rPr>
              <a:t>https://www.twinkl.com</a:t>
            </a:r>
            <a:endParaRPr lang="cy-GB" sz="1800" b="0" strike="noStrike" spc="-1" dirty="0">
              <a:latin typeface="Arial"/>
            </a:endParaRPr>
          </a:p>
          <a:p>
            <a:r>
              <a:rPr lang="cy-GB" sz="1800" b="0" strike="noStrike" spc="-1" dirty="0">
                <a:latin typeface="Arial"/>
              </a:rPr>
              <a:t>Yr Wyddor Gymraeg -https://www.madog.org</a:t>
            </a:r>
          </a:p>
          <a:p>
            <a:r>
              <a:rPr lang="cy-GB" sz="1800" b="0" strike="noStrike" spc="-1" dirty="0">
                <a:latin typeface="Arial"/>
              </a:rPr>
              <a:t>Matiau gramadeg Peniarth</a:t>
            </a:r>
          </a:p>
          <a:p>
            <a:r>
              <a:rPr lang="cy-GB" sz="1800" b="0" strike="noStrike" spc="-1" dirty="0">
                <a:latin typeface="Arial"/>
              </a:rPr>
              <a:t>Defnyddio iaith – </a:t>
            </a:r>
            <a:r>
              <a:rPr lang="cy-GB" spc="-1" dirty="0">
                <a:latin typeface="Arial"/>
              </a:rPr>
              <a:t>treigliadau</a:t>
            </a:r>
            <a:r>
              <a:rPr lang="cy-GB" sz="1800" b="0" strike="noStrike" spc="-1" dirty="0">
                <a:latin typeface="Arial"/>
              </a:rPr>
              <a:t> – TGAU Cymraeg </a:t>
            </a:r>
            <a:r>
              <a:rPr lang="cy-GB" sz="1800" b="0" strike="noStrike" spc="-1" dirty="0" err="1">
                <a:latin typeface="Arial"/>
              </a:rPr>
              <a:t>Revision</a:t>
            </a:r>
            <a:r>
              <a:rPr lang="cy-GB" sz="1800" b="0" strike="noStrike" spc="-1" dirty="0">
                <a:latin typeface="Arial"/>
              </a:rPr>
              <a:t> – BBC </a:t>
            </a:r>
            <a:r>
              <a:rPr lang="cy-GB" sz="1800" b="0" strike="noStrike" spc="-1" dirty="0" err="1">
                <a:latin typeface="Arial"/>
              </a:rPr>
              <a:t>Bitesize</a:t>
            </a:r>
            <a:endParaRPr lang="cy-GB" sz="1800" b="0" strike="noStrike" spc="-1" dirty="0">
              <a:latin typeface="Arial"/>
            </a:endParaRPr>
          </a:p>
          <a:p>
            <a:r>
              <a:rPr lang="cy-GB" sz="1800" b="0" strike="noStrike" spc="-1" dirty="0">
                <a:latin typeface="Arial"/>
              </a:rPr>
              <a:t>Treigladau – http://resources.hwb.cymru.gov.uk</a:t>
            </a:r>
          </a:p>
          <a:p>
            <a:endParaRPr lang="cy-GB" sz="1800" b="0" strike="noStrike" spc="-1">
              <a:latin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28</Slides>
  <Notes>2</Notes>
  <HiddenSlides>0</HiddenSlides>
  <ScaleCrop>false</ScaleCrop>
  <HeadingPairs>
    <vt:vector size="4" baseType="variant">
      <vt:variant>
        <vt:lpstr>Theme</vt:lpstr>
      </vt:variant>
      <vt:variant>
        <vt:i4>10</vt:i4>
      </vt:variant>
      <vt:variant>
        <vt:lpstr>Slide Titles</vt:lpstr>
      </vt:variant>
      <vt:variant>
        <vt:i4>28</vt:i4>
      </vt:variant>
    </vt:vector>
  </HeadingPairs>
  <TitlesOfParts>
    <vt:vector size="38" baseType="lpstr">
      <vt:lpstr>Office Theme</vt:lpstr>
      <vt:lpstr>Office Theme</vt:lpstr>
      <vt:lpstr>Office Theme</vt:lpstr>
      <vt:lpstr>Office Theme</vt:lpstr>
      <vt:lpstr>Office Theme</vt:lpstr>
      <vt:lpstr>Office Theme</vt:lpstr>
      <vt:lpstr>Office Theme</vt:lpstr>
      <vt:lpstr>Office Theme</vt:lpstr>
      <vt:lpstr>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Llafariaid  Vowels</vt:lpstr>
      <vt:lpstr>Beth ydych chi wedi ei ddysgu wrth wylio a gwrando ar y fideo llafariaid ar YouTube? (Hwb- Cariad @iaith 2011:Llafariaid) /What have you learnt by listening to the video about vowels on YouTube (note on a Post-it)? 1.    2.    3.   Trafodwch gyda’ch partner. Discuss with your partner what you have learnt.</vt:lpstr>
      <vt:lpstr>Deuseiniaid – two vowels together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Dw i'n dod o ….</vt:lpstr>
      <vt:lpstr>Tasg – Dewiswch un lle ac un dull o deithio ar gyfer bob dydd /Choose one place and one way of getting there for every day.</vt:lpstr>
      <vt:lpstr>Darllenwch y sgwrs yma – gwaith mewn parau.</vt:lpstr>
      <vt:lpstr>Llenwch y bylchau/Fill in the gaps: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/>
  <dc:description/>
  <cp:revision>6</cp:revision>
  <dcterms:modified xsi:type="dcterms:W3CDTF">2022-11-19T12:02:04Z</dcterms:modified>
  <dc:language>cy-GB</dc:language>
</cp:coreProperties>
</file>