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3"/>
  </p:notesMasterIdLst>
  <p:handoutMasterIdLst>
    <p:handoutMasterId r:id="rId14"/>
  </p:handoutMasterIdLst>
  <p:sldIdLst>
    <p:sldId id="290" r:id="rId2"/>
    <p:sldId id="292" r:id="rId3"/>
    <p:sldId id="291" r:id="rId4"/>
    <p:sldId id="294" r:id="rId5"/>
    <p:sldId id="295" r:id="rId6"/>
    <p:sldId id="296" r:id="rId7"/>
    <p:sldId id="297" r:id="rId8"/>
    <p:sldId id="298" r:id="rId9"/>
    <p:sldId id="299" r:id="rId10"/>
    <p:sldId id="300" r:id="rId11"/>
    <p:sldId id="3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72" userDrawn="1">
          <p15:clr>
            <a:srgbClr val="A4A3A4"/>
          </p15:clr>
        </p15:guide>
        <p15:guide id="2" pos="7056" userDrawn="1">
          <p15:clr>
            <a:srgbClr val="A4A3A4"/>
          </p15:clr>
        </p15:guide>
        <p15:guide id="3" pos="600" userDrawn="1">
          <p15:clr>
            <a:srgbClr val="A4A3A4"/>
          </p15:clr>
        </p15:guide>
        <p15:guide id="4" pos="45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CEB2"/>
    <a:srgbClr val="BD7B29"/>
    <a:srgbClr val="8FA971"/>
    <a:srgbClr val="1C4C3C"/>
    <a:srgbClr val="F1EAE0"/>
    <a:srgbClr val="9F792F"/>
    <a:srgbClr val="785029"/>
    <a:srgbClr val="648260"/>
    <a:srgbClr val="A49B37"/>
    <a:srgbClr val="006A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45" autoAdjust="0"/>
    <p:restoredTop sz="75556" autoAdjust="0"/>
  </p:normalViewPr>
  <p:slideViewPr>
    <p:cSldViewPr snapToGrid="0" snapToObjects="1" showGuides="1">
      <p:cViewPr varScale="1">
        <p:scale>
          <a:sx n="62" d="100"/>
          <a:sy n="62" d="100"/>
        </p:scale>
        <p:origin x="1272" y="38"/>
      </p:cViewPr>
      <p:guideLst>
        <p:guide orient="horz" pos="1272"/>
        <p:guide pos="7056"/>
        <p:guide pos="600"/>
        <p:guide pos="4584"/>
      </p:guideLst>
    </p:cSldViewPr>
  </p:slid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58" d="100"/>
          <a:sy n="58" d="100"/>
        </p:scale>
        <p:origin x="3240"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D397ADA-28FC-D95C-9949-C2600B76E89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46638BB-B5C2-68A8-E3FA-52921DD002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07502F-DB6E-469A-9C44-FB8EDEF15CAD}" type="datetimeFigureOut">
              <a:rPr lang="en-US" smtClean="0"/>
              <a:t>2/18/2024</a:t>
            </a:fld>
            <a:endParaRPr lang="en-US"/>
          </a:p>
        </p:txBody>
      </p:sp>
      <p:sp>
        <p:nvSpPr>
          <p:cNvPr id="4" name="Footer Placeholder 3">
            <a:extLst>
              <a:ext uri="{FF2B5EF4-FFF2-40B4-BE49-F238E27FC236}">
                <a16:creationId xmlns:a16="http://schemas.microsoft.com/office/drawing/2014/main" id="{ADD222EB-9CD6-7377-B538-2102EE87F35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C9DFD59-EA45-6CD0-571D-72EF11B864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A6A3EC-C558-4879-9E77-732F9A1F519B}" type="slidenum">
              <a:rPr lang="en-US" smtClean="0"/>
              <a:t>‹#›</a:t>
            </a:fld>
            <a:endParaRPr lang="en-US"/>
          </a:p>
        </p:txBody>
      </p:sp>
    </p:spTree>
    <p:extLst>
      <p:ext uri="{BB962C8B-B14F-4D97-AF65-F5344CB8AC3E}">
        <p14:creationId xmlns:p14="http://schemas.microsoft.com/office/powerpoint/2010/main" val="37041728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817FE1-3397-4E25-A0AD-CD1F478AA284}" type="datetimeFigureOut">
              <a:rPr lang="en-US" smtClean="0"/>
              <a:t>2/18/2024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03C4B0-A82C-497E-A667-41FFA619A478}" type="slidenum">
              <a:rPr lang="en-US" smtClean="0"/>
              <a:t>‹#›</a:t>
            </a:fld>
            <a:endParaRPr lang="en-US" dirty="0"/>
          </a:p>
        </p:txBody>
      </p:sp>
    </p:spTree>
    <p:extLst>
      <p:ext uri="{BB962C8B-B14F-4D97-AF65-F5344CB8AC3E}">
        <p14:creationId xmlns:p14="http://schemas.microsoft.com/office/powerpoint/2010/main" val="764574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presentation will develop with the purpose of providing proper training to each member of the housekeeping team about necessary health and safety processes and practices that are outlined in the safety guide. Team members will moreover get to know about the importance of health and safety housekeeping practices.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2</a:t>
            </a:fld>
            <a:endParaRPr lang="en-US" dirty="0"/>
          </a:p>
        </p:txBody>
      </p:sp>
    </p:spTree>
    <p:extLst>
      <p:ext uri="{BB962C8B-B14F-4D97-AF65-F5344CB8AC3E}">
        <p14:creationId xmlns:p14="http://schemas.microsoft.com/office/powerpoint/2010/main" val="343625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Housekeeping is a vital part of the hospitality industry. It is a basic and important requirement to maintain the health and safety of hotel guests as well as employees. However, often various risks develop while cleaning, such as slippery floors, electrical shocks, chemical hazards, and others. Understanding and strictly following health and safety guides developed by the hotel can protect housekeepers from any kind of physical damage or injury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Casado, 2012)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3</a:t>
            </a:fld>
            <a:endParaRPr lang="en-US" dirty="0"/>
          </a:p>
        </p:txBody>
      </p:sp>
    </p:spTree>
    <p:extLst>
      <p:ext uri="{BB962C8B-B14F-4D97-AF65-F5344CB8AC3E}">
        <p14:creationId xmlns:p14="http://schemas.microsoft.com/office/powerpoint/2010/main" val="908022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Housekeepers play a vital role in reducing fire hazards by managing waste, flammable materials, and debris. They are moreover responsible for maintaining a safe and healthy environment within the hotel to prevent any kind of physical injury. They control dust, check damaged items in the hotel, and reduce trip and slip hazards which are very important to prevent accidents within the hotel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Kensbock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4</a:t>
            </a:fld>
            <a:endParaRPr lang="en-US" dirty="0"/>
          </a:p>
        </p:txBody>
      </p:sp>
    </p:spTree>
    <p:extLst>
      <p:ext uri="{BB962C8B-B14F-4D97-AF65-F5344CB8AC3E}">
        <p14:creationId xmlns:p14="http://schemas.microsoft.com/office/powerpoint/2010/main" val="3759381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 lack of effective housekeeping may deter guests as it signals immediately that the hotel has a poor level of attention and care to the health and safety of guests and employees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Raghubalan and Raghubalan, 2016)</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Maintaining perfect cleanliness is an essential aspect of appropriate housekeeping. Clean rooms and washrooms, fresh linens, and well-maintained public areas of the hotel improve guest comfort, make them feel the hotel takes care of their health and safety, and increase their satisfaction. As a result, guests leave positive ratings and reviews which strengthen the brand's reputation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Seric and Gil-</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Saura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5</a:t>
            </a:fld>
            <a:endParaRPr lang="en-US" dirty="0"/>
          </a:p>
        </p:txBody>
      </p:sp>
    </p:spTree>
    <p:extLst>
      <p:ext uri="{BB962C8B-B14F-4D97-AF65-F5344CB8AC3E}">
        <p14:creationId xmlns:p14="http://schemas.microsoft.com/office/powerpoint/2010/main" val="2673562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housekeeping team of Marriott must immediately clean up spills on the floor as it can be dangerous for physical injuries. They must keep each stairway and pathway clear and clean and regularly check fire alarms. The housekeeping team must use PPE during cleaning for their own protection. Housekeepers moreover replace damaged cleaning equipment along with damaged furniture to avoid risks of accident. Along with that, they work with electricians to check whether there is any chance of electronic hazards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Jones, 2010)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6</a:t>
            </a:fld>
            <a:endParaRPr lang="en-US" dirty="0"/>
          </a:p>
        </p:txBody>
      </p:sp>
    </p:spTree>
    <p:extLst>
      <p:ext uri="{BB962C8B-B14F-4D97-AF65-F5344CB8AC3E}">
        <p14:creationId xmlns:p14="http://schemas.microsoft.com/office/powerpoint/2010/main" val="201464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housekeeping team should regularly report if there is any chance of hazards to the management team, such as electronic damage, chemical hazards, and others to prevent accidents. It will help in developing a sense of safety among housekeepers and they will be able to properly follow safety guides while cleaning and organising. Along with that, they must maintain clear communication with team members to collaboratively achieve safety goals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Fallon and Rutherford, 2010)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They should moreover interact effectively with guests to understand their requirements and issues associated with cleanliness.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7</a:t>
            </a:fld>
            <a:endParaRPr lang="en-US" dirty="0"/>
          </a:p>
        </p:txBody>
      </p:sp>
    </p:spTree>
    <p:extLst>
      <p:ext uri="{BB962C8B-B14F-4D97-AF65-F5344CB8AC3E}">
        <p14:creationId xmlns:p14="http://schemas.microsoft.com/office/powerpoint/2010/main" val="3979388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the safe and effective management of housekeeping practices, each member of the housekeeping team needs to apply some important skills. They need to use their communication skills to discuss health and safety guides with each other as well as interact with guests to understand their requirements and issues regarding cleanliness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Nimri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Housekeepers moreover need to develop effective time management skills to immediately take action for any kind of hazards. They should be able to meet their deadlines so that cleaning and organising activities must not be delayed. Moreover, they need to develop flexibility skills to promptly adapt to any kind of guideline change in housekeeping practices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Mullins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Dossor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2013)</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Along with that, providing attention to detail is important for housekeepers so that they can identify forthcoming risks which can occur while cleaning. They must know read carefully read each instruction on cleaning products and equipment for the safe use of cleaning tools and equipment.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8</a:t>
            </a:fld>
            <a:endParaRPr lang="en-US" dirty="0"/>
          </a:p>
        </p:txBody>
      </p:sp>
    </p:spTree>
    <p:extLst>
      <p:ext uri="{BB962C8B-B14F-4D97-AF65-F5344CB8AC3E}">
        <p14:creationId xmlns:p14="http://schemas.microsoft.com/office/powerpoint/2010/main" val="3718706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Notes: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presentation has highlighted each important aspect that the housekeeping team needs to learn about managing healthy and cleaning safety practices. In this case, roles and responsibilities of the team have highlighted along with mentioning required safety practices. Furthermore, the presentation was effective to make understand the housekeeping team of the significance of effective and safe cleaning practices.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503C4B0-A82C-497E-A667-41FFA619A478}" type="slidenum">
              <a:rPr lang="en-US" smtClean="0"/>
              <a:t>9</a:t>
            </a:fld>
            <a:endParaRPr lang="en-US" dirty="0"/>
          </a:p>
        </p:txBody>
      </p:sp>
    </p:spTree>
    <p:extLst>
      <p:ext uri="{BB962C8B-B14F-4D97-AF65-F5344CB8AC3E}">
        <p14:creationId xmlns:p14="http://schemas.microsoft.com/office/powerpoint/2010/main" val="3426000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4109FC96-A524-9411-F587-93938397D054}"/>
              </a:ext>
            </a:extLst>
          </p:cNvPr>
          <p:cNvSpPr>
            <a:spLocks noGrp="1"/>
          </p:cNvSpPr>
          <p:nvPr>
            <p:ph type="pic" sz="quarter" idx="11"/>
          </p:nvPr>
        </p:nvSpPr>
        <p:spPr>
          <a:xfrm>
            <a:off x="6782765" y="0"/>
            <a:ext cx="5409235" cy="6857999"/>
          </a:xfrm>
          <a:noFill/>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2E2DDD5-B179-8D33-E206-E8EC18C6525D}"/>
              </a:ext>
            </a:extLst>
          </p:cNvPr>
          <p:cNvSpPr>
            <a:spLocks noGrp="1"/>
          </p:cNvSpPr>
          <p:nvPr>
            <p:ph type="ctrTitle"/>
          </p:nvPr>
        </p:nvSpPr>
        <p:spPr>
          <a:xfrm>
            <a:off x="822960" y="2185416"/>
            <a:ext cx="6693408" cy="2084832"/>
          </a:xfrm>
        </p:spPr>
        <p:txBody>
          <a:bodyPr anchor="ctr">
            <a:noAutofit/>
          </a:bodyPr>
          <a:lstStyle>
            <a:lvl1pPr algn="l">
              <a:lnSpc>
                <a:spcPct val="100000"/>
              </a:lnSpc>
              <a:defRPr sz="8800" b="1" i="0" cap="all" baseline="0">
                <a:solidFill>
                  <a:schemeClr val="tx2"/>
                </a:solidFill>
                <a:latin typeface="+mn-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B219809-9823-E5C1-322B-DCDB7769D492}"/>
              </a:ext>
            </a:extLst>
          </p:cNvPr>
          <p:cNvSpPr>
            <a:spLocks noGrp="1"/>
          </p:cNvSpPr>
          <p:nvPr>
            <p:ph type="subTitle" idx="1"/>
          </p:nvPr>
        </p:nvSpPr>
        <p:spPr>
          <a:xfrm>
            <a:off x="985812" y="4504854"/>
            <a:ext cx="6391656" cy="475938"/>
          </a:xfrm>
        </p:spPr>
        <p:txBody>
          <a:bodyPr/>
          <a:lstStyle>
            <a:lvl1pPr marL="0" indent="0" algn="r">
              <a:buNone/>
              <a:defRPr sz="2400">
                <a:solidFill>
                  <a:schemeClr val="tx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5" name="Text Placeholder 14">
            <a:extLst>
              <a:ext uri="{FF2B5EF4-FFF2-40B4-BE49-F238E27FC236}">
                <a16:creationId xmlns:a16="http://schemas.microsoft.com/office/drawing/2014/main" id="{8B4CE57F-5479-CED7-E9B0-CE4C7D42FF9A}"/>
              </a:ext>
            </a:extLst>
          </p:cNvPr>
          <p:cNvSpPr>
            <a:spLocks noGrp="1"/>
          </p:cNvSpPr>
          <p:nvPr>
            <p:ph type="body" sz="quarter" idx="10"/>
          </p:nvPr>
        </p:nvSpPr>
        <p:spPr>
          <a:xfrm>
            <a:off x="905256" y="1517904"/>
            <a:ext cx="6254496" cy="429768"/>
          </a:xfrm>
        </p:spPr>
        <p:txBody>
          <a:bodyPr>
            <a:normAutofit/>
          </a:bodyPr>
          <a:lstStyle>
            <a:lvl1pPr marL="0" indent="0">
              <a:buNone/>
              <a:defRPr sz="2400">
                <a:solidFill>
                  <a:schemeClr val="accent2"/>
                </a:solidFill>
                <a:latin typeface="+mj-lt"/>
              </a:defRPr>
            </a:lvl1pPr>
          </a:lstStyle>
          <a:p>
            <a:pPr lvl="0"/>
            <a:r>
              <a:rPr lang="en-US"/>
              <a:t>Click to edit Master text styles</a:t>
            </a:r>
          </a:p>
        </p:txBody>
      </p:sp>
    </p:spTree>
    <p:extLst>
      <p:ext uri="{BB962C8B-B14F-4D97-AF65-F5344CB8AC3E}">
        <p14:creationId xmlns:p14="http://schemas.microsoft.com/office/powerpoint/2010/main" val="4217870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877824" y="1517904"/>
            <a:ext cx="4416552" cy="1572768"/>
          </a:xfrm>
        </p:spPr>
        <p:txBody>
          <a:bodyPr anchor="b"/>
          <a:lstStyle>
            <a:lvl1pPr>
              <a:defRPr sz="5400" b="1">
                <a:solidFill>
                  <a:schemeClr val="bg1"/>
                </a:solidFill>
                <a:latin typeface="+mn-lt"/>
              </a:defRPr>
            </a:lvl1pPr>
          </a:lstStyle>
          <a:p>
            <a:r>
              <a:rPr lang="en-US" dirty="0"/>
              <a:t>click to edit master title style</a:t>
            </a:r>
          </a:p>
        </p:txBody>
      </p:sp>
      <p:sp>
        <p:nvSpPr>
          <p:cNvPr id="7" name="Footer Placeholder 6">
            <a:extLst>
              <a:ext uri="{FF2B5EF4-FFF2-40B4-BE49-F238E27FC236}">
                <a16:creationId xmlns:a16="http://schemas.microsoft.com/office/drawing/2014/main" id="{B5DF0DBE-FBE3-E653-13B1-8A27023E2F1E}"/>
              </a:ext>
            </a:extLst>
          </p:cNvPr>
          <p:cNvSpPr>
            <a:spLocks noGrp="1"/>
          </p:cNvSpPr>
          <p:nvPr>
            <p:ph type="ftr" sz="quarter" idx="11"/>
          </p:nvPr>
        </p:nvSpPr>
        <p:spPr/>
        <p:txBody>
          <a:bodyPr/>
          <a:lstStyle>
            <a:lvl1pPr>
              <a:defRPr>
                <a:solidFill>
                  <a:schemeClr val="bg1">
                    <a:alpha val="78000"/>
                  </a:schemeClr>
                </a:solidFill>
              </a:defRPr>
            </a:lvl1pPr>
          </a:lstStyle>
          <a:p>
            <a:r>
              <a:rPr lang="en-US" dirty="0"/>
              <a:t>course title</a:t>
            </a:r>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877824" y="3429000"/>
            <a:ext cx="4242816" cy="2350008"/>
          </a:xfrm>
        </p:spPr>
        <p:txBody>
          <a:bodyPr/>
          <a:lstStyle>
            <a:lvl1pPr marL="0" indent="0" algn="l">
              <a:spcBef>
                <a:spcPts val="0"/>
              </a:spcBef>
              <a:buNone/>
              <a:defRPr sz="18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Picture Placeholder 11">
            <a:extLst>
              <a:ext uri="{FF2B5EF4-FFF2-40B4-BE49-F238E27FC236}">
                <a16:creationId xmlns:a16="http://schemas.microsoft.com/office/drawing/2014/main" id="{6DD0971A-C596-F81B-B6DF-4B71CD042706}"/>
              </a:ext>
            </a:extLst>
          </p:cNvPr>
          <p:cNvSpPr>
            <a:spLocks noGrp="1"/>
          </p:cNvSpPr>
          <p:nvPr>
            <p:ph type="pic" sz="quarter" idx="10"/>
          </p:nvPr>
        </p:nvSpPr>
        <p:spPr>
          <a:xfrm>
            <a:off x="5690616" y="0"/>
            <a:ext cx="6501384" cy="6858000"/>
          </a:xfrm>
          <a:custGeom>
            <a:avLst/>
            <a:gdLst>
              <a:gd name="connsiteX0" fmla="*/ 5755419 w 6501384"/>
              <a:gd name="connsiteY0" fmla="*/ 6245920 h 6858000"/>
              <a:gd name="connsiteX1" fmla="*/ 5755419 w 6501384"/>
              <a:gd name="connsiteY1" fmla="*/ 6291639 h 6858000"/>
              <a:gd name="connsiteX2" fmla="*/ 6242504 w 6501384"/>
              <a:gd name="connsiteY2" fmla="*/ 6291639 h 6858000"/>
              <a:gd name="connsiteX3" fmla="*/ 6242504 w 6501384"/>
              <a:gd name="connsiteY3" fmla="*/ 6245920 h 6858000"/>
              <a:gd name="connsiteX4" fmla="*/ 0 w 6501384"/>
              <a:gd name="connsiteY4" fmla="*/ 0 h 6858000"/>
              <a:gd name="connsiteX5" fmla="*/ 6501384 w 6501384"/>
              <a:gd name="connsiteY5" fmla="*/ 0 h 6858000"/>
              <a:gd name="connsiteX6" fmla="*/ 6501384 w 6501384"/>
              <a:gd name="connsiteY6" fmla="*/ 6858000 h 6858000"/>
              <a:gd name="connsiteX7" fmla="*/ 0 w 650138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384" h="6858000">
                <a:moveTo>
                  <a:pt x="5755419" y="6245920"/>
                </a:moveTo>
                <a:lnTo>
                  <a:pt x="5755419" y="6291639"/>
                </a:lnTo>
                <a:lnTo>
                  <a:pt x="6242504" y="6291639"/>
                </a:lnTo>
                <a:lnTo>
                  <a:pt x="6242504" y="6245920"/>
                </a:lnTo>
                <a:close/>
                <a:moveTo>
                  <a:pt x="0" y="0"/>
                </a:moveTo>
                <a:lnTo>
                  <a:pt x="6501384" y="0"/>
                </a:lnTo>
                <a:lnTo>
                  <a:pt x="6501384" y="6858000"/>
                </a:lnTo>
                <a:lnTo>
                  <a:pt x="0" y="6858000"/>
                </a:lnTo>
                <a:close/>
              </a:path>
            </a:pathLst>
          </a:custGeom>
          <a:solidFill>
            <a:schemeClr val="bg1">
              <a:lumMod val="95000"/>
            </a:schemeClr>
          </a:solidFill>
        </p:spPr>
        <p:txBody>
          <a:bodyPr wrap="square" anchor="ctr">
            <a:noAutofit/>
          </a:bodyPr>
          <a:lstStyle>
            <a:lvl1pPr marL="0" indent="0" algn="ctr">
              <a:buNone/>
              <a:defRPr/>
            </a:lvl1pPr>
          </a:lstStyle>
          <a:p>
            <a:r>
              <a:rPr lang="en-US"/>
              <a:t>Click icon to add picture</a:t>
            </a:r>
            <a:endParaRPr lang="en-US" dirty="0"/>
          </a:p>
        </p:txBody>
      </p:sp>
      <p:sp>
        <p:nvSpPr>
          <p:cNvPr id="13" name="Rectangle 12">
            <a:extLst>
              <a:ext uri="{FF2B5EF4-FFF2-40B4-BE49-F238E27FC236}">
                <a16:creationId xmlns:a16="http://schemas.microsoft.com/office/drawing/2014/main" id="{15B50D50-73C7-3F50-52F5-210AF03CEA5F}"/>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Slide Number Placeholder 7">
            <a:extLst>
              <a:ext uri="{FF2B5EF4-FFF2-40B4-BE49-F238E27FC236}">
                <a16:creationId xmlns:a16="http://schemas.microsoft.com/office/drawing/2014/main" id="{4339096C-E86B-C5A9-1F2F-E4FD0552DEF8}"/>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31738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accent1">
            <a:lumMod val="50000"/>
          </a:schemeClr>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3730752"/>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18" name="Text Placeholder 17">
            <a:extLst>
              <a:ext uri="{FF2B5EF4-FFF2-40B4-BE49-F238E27FC236}">
                <a16:creationId xmlns:a16="http://schemas.microsoft.com/office/drawing/2014/main" id="{37E7FED9-E80E-C940-F98B-AB755EE20D52}"/>
              </a:ext>
            </a:extLst>
          </p:cNvPr>
          <p:cNvSpPr>
            <a:spLocks noGrp="1"/>
          </p:cNvSpPr>
          <p:nvPr>
            <p:ph type="body" sz="quarter" idx="23" hasCustomPrompt="1"/>
          </p:nvPr>
        </p:nvSpPr>
        <p:spPr>
          <a:xfrm>
            <a:off x="1922091" y="4325692"/>
            <a:ext cx="1289304" cy="813816"/>
          </a:xfrm>
        </p:spPr>
        <p:txBody>
          <a:bodyPr/>
          <a:lstStyle>
            <a:lvl1pPr marL="0" indent="0">
              <a:buNone/>
              <a:defRPr sz="5400" b="1">
                <a:solidFill>
                  <a:schemeClr val="bg1"/>
                </a:solidFill>
              </a:defRPr>
            </a:lvl1pPr>
          </a:lstStyle>
          <a:p>
            <a:pPr lvl="0"/>
            <a:r>
              <a:rPr lang="en-US" dirty="0"/>
              <a:t>00</a:t>
            </a:r>
          </a:p>
        </p:txBody>
      </p:sp>
      <p:sp>
        <p:nvSpPr>
          <p:cNvPr id="5" name="Text Placeholder 4">
            <a:extLst>
              <a:ext uri="{FF2B5EF4-FFF2-40B4-BE49-F238E27FC236}">
                <a16:creationId xmlns:a16="http://schemas.microsoft.com/office/drawing/2014/main" id="{FD759331-56CA-A5B3-ECFB-757CC5B9E3D0}"/>
              </a:ext>
            </a:extLst>
          </p:cNvPr>
          <p:cNvSpPr>
            <a:spLocks noGrp="1"/>
          </p:cNvSpPr>
          <p:nvPr>
            <p:ph type="body" sz="quarter" idx="13"/>
          </p:nvPr>
        </p:nvSpPr>
        <p:spPr>
          <a:xfrm>
            <a:off x="1956816"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D1D1D906-0BC4-FEE6-C101-A96C6910656F}"/>
              </a:ext>
            </a:extLst>
          </p:cNvPr>
          <p:cNvSpPr>
            <a:spLocks noGrp="1"/>
          </p:cNvSpPr>
          <p:nvPr>
            <p:ph type="body" sz="quarter" idx="18"/>
          </p:nvPr>
        </p:nvSpPr>
        <p:spPr>
          <a:xfrm>
            <a:off x="195681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19" name="Text Placeholder 17">
            <a:extLst>
              <a:ext uri="{FF2B5EF4-FFF2-40B4-BE49-F238E27FC236}">
                <a16:creationId xmlns:a16="http://schemas.microsoft.com/office/drawing/2014/main" id="{E30AA8E2-6DF5-EF83-796A-52DC1B42BA7D}"/>
              </a:ext>
            </a:extLst>
          </p:cNvPr>
          <p:cNvSpPr>
            <a:spLocks noGrp="1"/>
          </p:cNvSpPr>
          <p:nvPr>
            <p:ph type="body" sz="quarter" idx="24" hasCustomPrompt="1"/>
          </p:nvPr>
        </p:nvSpPr>
        <p:spPr>
          <a:xfrm>
            <a:off x="3677739" y="4325692"/>
            <a:ext cx="1289304" cy="813816"/>
          </a:xfrm>
        </p:spPr>
        <p:txBody>
          <a:bodyPr/>
          <a:lstStyle>
            <a:lvl1pPr marL="0" indent="0">
              <a:buNone/>
              <a:defRPr sz="5400" b="1">
                <a:solidFill>
                  <a:schemeClr val="bg1"/>
                </a:solidFill>
              </a:defRPr>
            </a:lvl1pPr>
          </a:lstStyle>
          <a:p>
            <a:pPr lvl="0"/>
            <a:r>
              <a:rPr lang="en-US" dirty="0"/>
              <a:t>00</a:t>
            </a:r>
          </a:p>
        </p:txBody>
      </p:sp>
      <p:sp>
        <p:nvSpPr>
          <p:cNvPr id="8" name="Text Placeholder 4">
            <a:extLst>
              <a:ext uri="{FF2B5EF4-FFF2-40B4-BE49-F238E27FC236}">
                <a16:creationId xmlns:a16="http://schemas.microsoft.com/office/drawing/2014/main" id="{12E6D84C-E8F7-4012-F33F-2BC73176DFEA}"/>
              </a:ext>
            </a:extLst>
          </p:cNvPr>
          <p:cNvSpPr>
            <a:spLocks noGrp="1"/>
          </p:cNvSpPr>
          <p:nvPr>
            <p:ph type="body" sz="quarter" idx="14"/>
          </p:nvPr>
        </p:nvSpPr>
        <p:spPr>
          <a:xfrm>
            <a:off x="3694176"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3" name="Text Placeholder 11">
            <a:extLst>
              <a:ext uri="{FF2B5EF4-FFF2-40B4-BE49-F238E27FC236}">
                <a16:creationId xmlns:a16="http://schemas.microsoft.com/office/drawing/2014/main" id="{B5C6931C-E330-4493-0643-D5997565908C}"/>
              </a:ext>
            </a:extLst>
          </p:cNvPr>
          <p:cNvSpPr>
            <a:spLocks noGrp="1"/>
          </p:cNvSpPr>
          <p:nvPr>
            <p:ph type="body" sz="quarter" idx="19"/>
          </p:nvPr>
        </p:nvSpPr>
        <p:spPr>
          <a:xfrm>
            <a:off x="369417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20" name="Text Placeholder 17">
            <a:extLst>
              <a:ext uri="{FF2B5EF4-FFF2-40B4-BE49-F238E27FC236}">
                <a16:creationId xmlns:a16="http://schemas.microsoft.com/office/drawing/2014/main" id="{CBD2F4CC-8E51-87CF-F79A-F27C3CEB5649}"/>
              </a:ext>
            </a:extLst>
          </p:cNvPr>
          <p:cNvSpPr>
            <a:spLocks noGrp="1"/>
          </p:cNvSpPr>
          <p:nvPr>
            <p:ph type="body" sz="quarter" idx="25" hasCustomPrompt="1"/>
          </p:nvPr>
        </p:nvSpPr>
        <p:spPr>
          <a:xfrm>
            <a:off x="5467044" y="4325692"/>
            <a:ext cx="1289304" cy="813816"/>
          </a:xfrm>
        </p:spPr>
        <p:txBody>
          <a:bodyPr/>
          <a:lstStyle>
            <a:lvl1pPr marL="0" indent="0">
              <a:buNone/>
              <a:defRPr sz="5400" b="1">
                <a:solidFill>
                  <a:schemeClr val="bg1"/>
                </a:solidFill>
              </a:defRPr>
            </a:lvl1pPr>
          </a:lstStyle>
          <a:p>
            <a:pPr lvl="0"/>
            <a:r>
              <a:rPr lang="en-US" dirty="0"/>
              <a:t>00</a:t>
            </a:r>
          </a:p>
        </p:txBody>
      </p:sp>
      <p:sp>
        <p:nvSpPr>
          <p:cNvPr id="9" name="Text Placeholder 4">
            <a:extLst>
              <a:ext uri="{FF2B5EF4-FFF2-40B4-BE49-F238E27FC236}">
                <a16:creationId xmlns:a16="http://schemas.microsoft.com/office/drawing/2014/main" id="{4ABDAE69-C4D7-13B7-8424-76C2742E8547}"/>
              </a:ext>
            </a:extLst>
          </p:cNvPr>
          <p:cNvSpPr>
            <a:spLocks noGrp="1"/>
          </p:cNvSpPr>
          <p:nvPr>
            <p:ph type="body" sz="quarter" idx="15"/>
          </p:nvPr>
        </p:nvSpPr>
        <p:spPr>
          <a:xfrm>
            <a:off x="5486400"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4" name="Text Placeholder 11">
            <a:extLst>
              <a:ext uri="{FF2B5EF4-FFF2-40B4-BE49-F238E27FC236}">
                <a16:creationId xmlns:a16="http://schemas.microsoft.com/office/drawing/2014/main" id="{F784D331-4EA8-7763-413A-D86421E774DF}"/>
              </a:ext>
            </a:extLst>
          </p:cNvPr>
          <p:cNvSpPr>
            <a:spLocks noGrp="1"/>
          </p:cNvSpPr>
          <p:nvPr>
            <p:ph type="body" sz="quarter" idx="20"/>
          </p:nvPr>
        </p:nvSpPr>
        <p:spPr>
          <a:xfrm>
            <a:off x="5486400"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21" name="Text Placeholder 17">
            <a:extLst>
              <a:ext uri="{FF2B5EF4-FFF2-40B4-BE49-F238E27FC236}">
                <a16:creationId xmlns:a16="http://schemas.microsoft.com/office/drawing/2014/main" id="{F7A8DA1D-6CC4-473F-2C8F-4BF59295EA28}"/>
              </a:ext>
            </a:extLst>
          </p:cNvPr>
          <p:cNvSpPr>
            <a:spLocks noGrp="1"/>
          </p:cNvSpPr>
          <p:nvPr>
            <p:ph type="body" sz="quarter" idx="26" hasCustomPrompt="1"/>
          </p:nvPr>
        </p:nvSpPr>
        <p:spPr>
          <a:xfrm>
            <a:off x="7179891" y="4325692"/>
            <a:ext cx="1289304" cy="813816"/>
          </a:xfrm>
        </p:spPr>
        <p:txBody>
          <a:bodyPr/>
          <a:lstStyle>
            <a:lvl1pPr marL="0" indent="0">
              <a:buNone/>
              <a:defRPr sz="5400" b="1">
                <a:solidFill>
                  <a:schemeClr val="bg1"/>
                </a:solidFill>
              </a:defRPr>
            </a:lvl1pPr>
          </a:lstStyle>
          <a:p>
            <a:pPr lvl="0"/>
            <a:r>
              <a:rPr lang="en-US" dirty="0"/>
              <a:t>00</a:t>
            </a:r>
          </a:p>
        </p:txBody>
      </p:sp>
      <p:sp>
        <p:nvSpPr>
          <p:cNvPr id="10" name="Text Placeholder 4">
            <a:extLst>
              <a:ext uri="{FF2B5EF4-FFF2-40B4-BE49-F238E27FC236}">
                <a16:creationId xmlns:a16="http://schemas.microsoft.com/office/drawing/2014/main" id="{BD2BB440-F01A-2C17-2EB1-29400B080812}"/>
              </a:ext>
            </a:extLst>
          </p:cNvPr>
          <p:cNvSpPr>
            <a:spLocks noGrp="1"/>
          </p:cNvSpPr>
          <p:nvPr>
            <p:ph type="body" sz="quarter" idx="16"/>
          </p:nvPr>
        </p:nvSpPr>
        <p:spPr>
          <a:xfrm>
            <a:off x="7214616"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5" name="Text Placeholder 11">
            <a:extLst>
              <a:ext uri="{FF2B5EF4-FFF2-40B4-BE49-F238E27FC236}">
                <a16:creationId xmlns:a16="http://schemas.microsoft.com/office/drawing/2014/main" id="{C8E70445-8223-C947-41BD-B5232418DC1F}"/>
              </a:ext>
            </a:extLst>
          </p:cNvPr>
          <p:cNvSpPr>
            <a:spLocks noGrp="1"/>
          </p:cNvSpPr>
          <p:nvPr>
            <p:ph type="body" sz="quarter" idx="21"/>
          </p:nvPr>
        </p:nvSpPr>
        <p:spPr>
          <a:xfrm>
            <a:off x="721461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22" name="Text Placeholder 17">
            <a:extLst>
              <a:ext uri="{FF2B5EF4-FFF2-40B4-BE49-F238E27FC236}">
                <a16:creationId xmlns:a16="http://schemas.microsoft.com/office/drawing/2014/main" id="{C0CEB3F3-5DF9-EBDA-0049-32F1E30883A6}"/>
              </a:ext>
            </a:extLst>
          </p:cNvPr>
          <p:cNvSpPr>
            <a:spLocks noGrp="1"/>
          </p:cNvSpPr>
          <p:nvPr>
            <p:ph type="body" sz="quarter" idx="27" hasCustomPrompt="1"/>
          </p:nvPr>
        </p:nvSpPr>
        <p:spPr>
          <a:xfrm>
            <a:off x="8926395" y="4325692"/>
            <a:ext cx="1289304" cy="813816"/>
          </a:xfrm>
        </p:spPr>
        <p:txBody>
          <a:bodyPr/>
          <a:lstStyle>
            <a:lvl1pPr marL="0" indent="0">
              <a:buNone/>
              <a:defRPr sz="5400" b="1">
                <a:solidFill>
                  <a:schemeClr val="bg1"/>
                </a:solidFill>
              </a:defRPr>
            </a:lvl1pPr>
          </a:lstStyle>
          <a:p>
            <a:pPr lvl="0"/>
            <a:r>
              <a:rPr lang="en-US" dirty="0"/>
              <a:t>00</a:t>
            </a:r>
          </a:p>
        </p:txBody>
      </p:sp>
      <p:sp>
        <p:nvSpPr>
          <p:cNvPr id="11" name="Text Placeholder 4">
            <a:extLst>
              <a:ext uri="{FF2B5EF4-FFF2-40B4-BE49-F238E27FC236}">
                <a16:creationId xmlns:a16="http://schemas.microsoft.com/office/drawing/2014/main" id="{17CA7A68-9715-41A2-960B-4A4FCA50B69C}"/>
              </a:ext>
            </a:extLst>
          </p:cNvPr>
          <p:cNvSpPr>
            <a:spLocks noGrp="1"/>
          </p:cNvSpPr>
          <p:nvPr>
            <p:ph type="body" sz="quarter" idx="17"/>
          </p:nvPr>
        </p:nvSpPr>
        <p:spPr>
          <a:xfrm>
            <a:off x="8961120"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6" name="Text Placeholder 11">
            <a:extLst>
              <a:ext uri="{FF2B5EF4-FFF2-40B4-BE49-F238E27FC236}">
                <a16:creationId xmlns:a16="http://schemas.microsoft.com/office/drawing/2014/main" id="{20DEDB88-9B42-2A98-CCD8-509BAE5364BD}"/>
              </a:ext>
            </a:extLst>
          </p:cNvPr>
          <p:cNvSpPr>
            <a:spLocks noGrp="1"/>
          </p:cNvSpPr>
          <p:nvPr>
            <p:ph type="body" sz="quarter" idx="22"/>
          </p:nvPr>
        </p:nvSpPr>
        <p:spPr>
          <a:xfrm>
            <a:off x="895197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47486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6096000" y="0"/>
            <a:ext cx="6096000" cy="6858000"/>
          </a:xfrm>
          <a:solidFill>
            <a:schemeClr val="bg1">
              <a:lumMod val="95000"/>
            </a:schemeClr>
          </a:solidFill>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6DE647C7-955C-FC73-3737-298D139F209D}"/>
              </a:ext>
            </a:extLst>
          </p:cNvPr>
          <p:cNvSpPr>
            <a:spLocks noGrp="1"/>
          </p:cNvSpPr>
          <p:nvPr>
            <p:ph type="title" hasCustomPrompt="1"/>
          </p:nvPr>
        </p:nvSpPr>
        <p:spPr>
          <a:xfrm>
            <a:off x="502920" y="1728216"/>
            <a:ext cx="5074920" cy="3794760"/>
          </a:xfrm>
        </p:spPr>
        <p:txBody>
          <a:bodyPr anchor="ctr">
            <a:noAutofit/>
          </a:bodyPr>
          <a:lstStyle>
            <a:lvl1pPr algn="r">
              <a:lnSpc>
                <a:spcPct val="100000"/>
              </a:lnSpc>
              <a:defRPr sz="19900" b="1">
                <a:solidFill>
                  <a:schemeClr val="bg1"/>
                </a:solidFill>
                <a:latin typeface="+mn-lt"/>
              </a:defRPr>
            </a:lvl1pPr>
          </a:lstStyle>
          <a:p>
            <a:r>
              <a:rPr lang="en-US" dirty="0"/>
              <a:t>00</a:t>
            </a:r>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484632" y="4663440"/>
            <a:ext cx="4581144" cy="1500187"/>
          </a:xfrm>
        </p:spPr>
        <p:txBody>
          <a:bodyPr/>
          <a:lstStyle>
            <a:lvl1pPr marL="0" indent="0" algn="r">
              <a:buNone/>
              <a:defRPr sz="240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Text Placeholder 10">
            <a:extLst>
              <a:ext uri="{FF2B5EF4-FFF2-40B4-BE49-F238E27FC236}">
                <a16:creationId xmlns:a16="http://schemas.microsoft.com/office/drawing/2014/main" id="{2D17795E-6A15-8CD3-45F4-FE61964FDC5E}"/>
              </a:ext>
            </a:extLst>
          </p:cNvPr>
          <p:cNvSpPr>
            <a:spLocks noGrp="1"/>
          </p:cNvSpPr>
          <p:nvPr>
            <p:ph type="body" sz="quarter" idx="11" hasCustomPrompt="1"/>
          </p:nvPr>
        </p:nvSpPr>
        <p:spPr>
          <a:xfrm>
            <a:off x="1546496" y="1185487"/>
            <a:ext cx="3557016" cy="1453896"/>
          </a:xfrm>
        </p:spPr>
        <p:txBody>
          <a:bodyPr anchor="b">
            <a:noAutofit/>
          </a:bodyPr>
          <a:lstStyle>
            <a:lvl1pPr marL="0" indent="0" algn="r">
              <a:buNone/>
              <a:defRPr sz="5400" b="1">
                <a:solidFill>
                  <a:schemeClr val="bg1"/>
                </a:solidFill>
              </a:defRPr>
            </a:lvl1pPr>
          </a:lstStyle>
          <a:p>
            <a:pPr lvl="0"/>
            <a:r>
              <a:rPr lang="en-US" dirty="0"/>
              <a:t>lesson</a:t>
            </a:r>
          </a:p>
        </p:txBody>
      </p:sp>
    </p:spTree>
    <p:extLst>
      <p:ext uri="{BB962C8B-B14F-4D97-AF65-F5344CB8AC3E}">
        <p14:creationId xmlns:p14="http://schemas.microsoft.com/office/powerpoint/2010/main" val="2925168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Section Header">
    <p:bg>
      <p:bgPr>
        <a:solidFill>
          <a:schemeClr val="tx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7114032" y="1517904"/>
            <a:ext cx="4416552" cy="1572768"/>
          </a:xfrm>
        </p:spPr>
        <p:txBody>
          <a:bodyPr anchor="b"/>
          <a:lstStyle>
            <a:lvl1pPr>
              <a:defRPr sz="5400" b="1">
                <a:solidFill>
                  <a:schemeClr val="bg1"/>
                </a:solidFill>
                <a:latin typeface="+mn-lt"/>
              </a:defRPr>
            </a:lvl1pPr>
          </a:lstStyle>
          <a:p>
            <a:r>
              <a:rPr lang="en-US" dirty="0"/>
              <a:t>click to edit master title style</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0" y="0"/>
            <a:ext cx="6108192" cy="6858000"/>
          </a:xfrm>
          <a:solidFill>
            <a:schemeClr val="bg1">
              <a:lumMod val="95000"/>
            </a:schemeClr>
          </a:solidFill>
        </p:spPr>
        <p:txBody>
          <a:bodyPr anchor="ctr"/>
          <a:lstStyle>
            <a:lvl1pPr marL="0" indent="0" algn="ctr">
              <a:buNone/>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CD0CFB59-AAC5-2429-8ABD-5C7810D2FE83}"/>
              </a:ext>
            </a:extLst>
          </p:cNvPr>
          <p:cNvSpPr>
            <a:spLocks noGrp="1"/>
          </p:cNvSpPr>
          <p:nvPr>
            <p:ph type="ftr" sz="quarter" idx="11"/>
          </p:nvPr>
        </p:nvSpPr>
        <p:spPr/>
        <p:txBody>
          <a:bodyPr/>
          <a:lstStyle>
            <a:lvl1pPr>
              <a:defRPr>
                <a:solidFill>
                  <a:schemeClr val="bg1">
                    <a:alpha val="78000"/>
                  </a:schemeClr>
                </a:solidFill>
              </a:defRPr>
            </a:lvl1pPr>
          </a:lstStyle>
          <a:p>
            <a:r>
              <a:rPr lang="en-US" dirty="0"/>
              <a:t>course title</a:t>
            </a:r>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7114032" y="3429000"/>
            <a:ext cx="4242816" cy="2350008"/>
          </a:xfrm>
        </p:spPr>
        <p:txBody>
          <a:bodyPr/>
          <a:lstStyle>
            <a:lvl1pPr marL="0" indent="0" algn="l">
              <a:lnSpc>
                <a:spcPct val="120000"/>
              </a:lnSpc>
              <a:spcBef>
                <a:spcPts val="0"/>
              </a:spcBef>
              <a:buNone/>
              <a:defRPr sz="1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Rectangle 4">
            <a:extLst>
              <a:ext uri="{FF2B5EF4-FFF2-40B4-BE49-F238E27FC236}">
                <a16:creationId xmlns:a16="http://schemas.microsoft.com/office/drawing/2014/main" id="{B41B8C20-6DAD-D765-BC74-189D6F5065A1}"/>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A4BBF308-C3AC-92A2-F532-FF8180F43036}"/>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565274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2898648"/>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34747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23" name="Text Placeholder 12">
            <a:extLst>
              <a:ext uri="{FF2B5EF4-FFF2-40B4-BE49-F238E27FC236}">
                <a16:creationId xmlns:a16="http://schemas.microsoft.com/office/drawing/2014/main" id="{37955206-B899-8803-FDE5-D32B87390246}"/>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364A7DC8-84BB-05AA-594A-2BDB07195564}"/>
              </a:ext>
            </a:extLst>
          </p:cNvPr>
          <p:cNvSpPr>
            <a:spLocks noGrp="1"/>
          </p:cNvSpPr>
          <p:nvPr>
            <p:ph type="body" sz="quarter" idx="28"/>
          </p:nvPr>
        </p:nvSpPr>
        <p:spPr>
          <a:xfrm>
            <a:off x="877824" y="3328416"/>
            <a:ext cx="9957816" cy="402336"/>
          </a:xfrm>
          <a:noFill/>
        </p:spPr>
        <p:txBody>
          <a:bodyPr/>
          <a:lstStyle>
            <a:lvl1pPr marL="0" indent="0">
              <a:spcBef>
                <a:spcPts val="0"/>
              </a:spcBef>
              <a:buNone/>
              <a:defRPr sz="1800">
                <a:solidFill>
                  <a:schemeClr val="tx2"/>
                </a:solidFill>
              </a:defRPr>
            </a:lvl1pPr>
          </a:lstStyle>
          <a:p>
            <a:pPr lvl="0"/>
            <a:r>
              <a:rPr lang="en-US"/>
              <a:t>Click to edit Master text styles</a:t>
            </a:r>
          </a:p>
        </p:txBody>
      </p:sp>
      <p:sp>
        <p:nvSpPr>
          <p:cNvPr id="5" name="Text Placeholder 4">
            <a:extLst>
              <a:ext uri="{FF2B5EF4-FFF2-40B4-BE49-F238E27FC236}">
                <a16:creationId xmlns:a16="http://schemas.microsoft.com/office/drawing/2014/main" id="{FD759331-56CA-A5B3-ECFB-757CC5B9E3D0}"/>
              </a:ext>
            </a:extLst>
          </p:cNvPr>
          <p:cNvSpPr>
            <a:spLocks noGrp="1"/>
          </p:cNvSpPr>
          <p:nvPr>
            <p:ph type="body" sz="quarter" idx="13"/>
          </p:nvPr>
        </p:nvSpPr>
        <p:spPr>
          <a:xfrm>
            <a:off x="877824"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8" name="Text Placeholder 4">
            <a:extLst>
              <a:ext uri="{FF2B5EF4-FFF2-40B4-BE49-F238E27FC236}">
                <a16:creationId xmlns:a16="http://schemas.microsoft.com/office/drawing/2014/main" id="{12E6D84C-E8F7-4012-F33F-2BC73176DFEA}"/>
              </a:ext>
            </a:extLst>
          </p:cNvPr>
          <p:cNvSpPr>
            <a:spLocks noGrp="1"/>
          </p:cNvSpPr>
          <p:nvPr>
            <p:ph type="body" sz="quarter" idx="14"/>
          </p:nvPr>
        </p:nvSpPr>
        <p:spPr>
          <a:xfrm>
            <a:off x="2660904"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9" name="Text Placeholder 4">
            <a:extLst>
              <a:ext uri="{FF2B5EF4-FFF2-40B4-BE49-F238E27FC236}">
                <a16:creationId xmlns:a16="http://schemas.microsoft.com/office/drawing/2014/main" id="{4ABDAE69-C4D7-13B7-8424-76C2742E8547}"/>
              </a:ext>
            </a:extLst>
          </p:cNvPr>
          <p:cNvSpPr>
            <a:spLocks noGrp="1"/>
          </p:cNvSpPr>
          <p:nvPr>
            <p:ph type="body" sz="quarter" idx="15"/>
          </p:nvPr>
        </p:nvSpPr>
        <p:spPr>
          <a:xfrm>
            <a:off x="4462272"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10" name="Text Placeholder 4">
            <a:extLst>
              <a:ext uri="{FF2B5EF4-FFF2-40B4-BE49-F238E27FC236}">
                <a16:creationId xmlns:a16="http://schemas.microsoft.com/office/drawing/2014/main" id="{BD2BB440-F01A-2C17-2EB1-29400B080812}"/>
              </a:ext>
            </a:extLst>
          </p:cNvPr>
          <p:cNvSpPr>
            <a:spLocks noGrp="1"/>
          </p:cNvSpPr>
          <p:nvPr>
            <p:ph type="body" sz="quarter" idx="16"/>
          </p:nvPr>
        </p:nvSpPr>
        <p:spPr>
          <a:xfrm>
            <a:off x="6227064"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11" name="Text Placeholder 4">
            <a:extLst>
              <a:ext uri="{FF2B5EF4-FFF2-40B4-BE49-F238E27FC236}">
                <a16:creationId xmlns:a16="http://schemas.microsoft.com/office/drawing/2014/main" id="{17CA7A68-9715-41A2-960B-4A4FCA50B69C}"/>
              </a:ext>
            </a:extLst>
          </p:cNvPr>
          <p:cNvSpPr>
            <a:spLocks noGrp="1"/>
          </p:cNvSpPr>
          <p:nvPr>
            <p:ph type="body" sz="quarter" idx="17"/>
          </p:nvPr>
        </p:nvSpPr>
        <p:spPr>
          <a:xfrm>
            <a:off x="8001000"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D1D1D906-0BC4-FEE6-C101-A96C6910656F}"/>
              </a:ext>
            </a:extLst>
          </p:cNvPr>
          <p:cNvSpPr>
            <a:spLocks noGrp="1"/>
          </p:cNvSpPr>
          <p:nvPr>
            <p:ph type="body" sz="quarter" idx="18"/>
          </p:nvPr>
        </p:nvSpPr>
        <p:spPr>
          <a:xfrm>
            <a:off x="877824"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3" name="Text Placeholder 11">
            <a:extLst>
              <a:ext uri="{FF2B5EF4-FFF2-40B4-BE49-F238E27FC236}">
                <a16:creationId xmlns:a16="http://schemas.microsoft.com/office/drawing/2014/main" id="{B5C6931C-E330-4493-0643-D5997565908C}"/>
              </a:ext>
            </a:extLst>
          </p:cNvPr>
          <p:cNvSpPr>
            <a:spLocks noGrp="1"/>
          </p:cNvSpPr>
          <p:nvPr>
            <p:ph type="body" sz="quarter" idx="19"/>
          </p:nvPr>
        </p:nvSpPr>
        <p:spPr>
          <a:xfrm>
            <a:off x="2660904"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4" name="Text Placeholder 11">
            <a:extLst>
              <a:ext uri="{FF2B5EF4-FFF2-40B4-BE49-F238E27FC236}">
                <a16:creationId xmlns:a16="http://schemas.microsoft.com/office/drawing/2014/main" id="{F784D331-4EA8-7763-413A-D86421E774DF}"/>
              </a:ext>
            </a:extLst>
          </p:cNvPr>
          <p:cNvSpPr>
            <a:spLocks noGrp="1"/>
          </p:cNvSpPr>
          <p:nvPr>
            <p:ph type="body" sz="quarter" idx="20"/>
          </p:nvPr>
        </p:nvSpPr>
        <p:spPr>
          <a:xfrm>
            <a:off x="4462272"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5" name="Text Placeholder 11">
            <a:extLst>
              <a:ext uri="{FF2B5EF4-FFF2-40B4-BE49-F238E27FC236}">
                <a16:creationId xmlns:a16="http://schemas.microsoft.com/office/drawing/2014/main" id="{C8E70445-8223-C947-41BD-B5232418DC1F}"/>
              </a:ext>
            </a:extLst>
          </p:cNvPr>
          <p:cNvSpPr>
            <a:spLocks noGrp="1"/>
          </p:cNvSpPr>
          <p:nvPr>
            <p:ph type="body" sz="quarter" idx="21"/>
          </p:nvPr>
        </p:nvSpPr>
        <p:spPr>
          <a:xfrm>
            <a:off x="6227064"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6" name="Text Placeholder 11">
            <a:extLst>
              <a:ext uri="{FF2B5EF4-FFF2-40B4-BE49-F238E27FC236}">
                <a16:creationId xmlns:a16="http://schemas.microsoft.com/office/drawing/2014/main" id="{20DEDB88-9B42-2A98-CCD8-509BAE5364BD}"/>
              </a:ext>
            </a:extLst>
          </p:cNvPr>
          <p:cNvSpPr>
            <a:spLocks noGrp="1"/>
          </p:cNvSpPr>
          <p:nvPr>
            <p:ph type="body" sz="quarter" idx="22"/>
          </p:nvPr>
        </p:nvSpPr>
        <p:spPr>
          <a:xfrm>
            <a:off x="8001000"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EC3AD13A-778C-0B94-E890-F60B86ABB584}"/>
              </a:ext>
            </a:extLst>
          </p:cNvPr>
          <p:cNvSpPr>
            <a:spLocks noGrp="1"/>
          </p:cNvSpPr>
          <p:nvPr>
            <p:ph type="ftr" sz="quarter" idx="29"/>
          </p:nvPr>
        </p:nvSpPr>
        <p:spPr/>
        <p:txBody>
          <a:bodyPr/>
          <a:lstStyle>
            <a:lvl1pPr>
              <a:defRPr>
                <a:solidFill>
                  <a:schemeClr val="tx2"/>
                </a:solidFill>
              </a:defRPr>
            </a:lvl1pPr>
          </a:lstStyle>
          <a:p>
            <a:r>
              <a:rPr lang="en-US"/>
              <a:t>course title</a:t>
            </a:r>
            <a:endParaRPr lang="en-US" dirty="0"/>
          </a:p>
        </p:txBody>
      </p:sp>
      <p:sp>
        <p:nvSpPr>
          <p:cNvPr id="3" name="Slide Number Placeholder 2">
            <a:extLst>
              <a:ext uri="{FF2B5EF4-FFF2-40B4-BE49-F238E27FC236}">
                <a16:creationId xmlns:a16="http://schemas.microsoft.com/office/drawing/2014/main" id="{2434822A-F2F6-6134-01C8-6CB9A884CDD6}"/>
              </a:ext>
            </a:extLst>
          </p:cNvPr>
          <p:cNvSpPr>
            <a:spLocks noGrp="1"/>
          </p:cNvSpPr>
          <p:nvPr>
            <p:ph type="sldNum" sz="quarter" idx="30"/>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4136719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Title and Content">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2E9B473-9612-90C4-92F3-3DAB99570ABE}"/>
              </a:ext>
            </a:extLst>
          </p:cNvPr>
          <p:cNvSpPr>
            <a:spLocks noGrp="1"/>
          </p:cNvSpPr>
          <p:nvPr>
            <p:ph type="title" hasCustomPrompt="1"/>
          </p:nvPr>
        </p:nvSpPr>
        <p:spPr>
          <a:xfrm>
            <a:off x="877824" y="347472"/>
            <a:ext cx="3557016" cy="1453896"/>
          </a:xfrm>
        </p:spPr>
        <p:txBody>
          <a:bodyPr anchor="b"/>
          <a:lstStyle>
            <a:lvl1pPr>
              <a:defRPr sz="5400" b="1">
                <a:solidFill>
                  <a:schemeClr val="bg1"/>
                </a:solidFill>
                <a:latin typeface="+mn-lt"/>
              </a:defRPr>
            </a:lvl1pPr>
          </a:lstStyle>
          <a:p>
            <a:r>
              <a:rPr lang="en-US" dirty="0"/>
              <a:t>click to edit master title style</a:t>
            </a:r>
          </a:p>
        </p:txBody>
      </p:sp>
      <p:sp>
        <p:nvSpPr>
          <p:cNvPr id="5" name="Text Placeholder 12">
            <a:extLst>
              <a:ext uri="{FF2B5EF4-FFF2-40B4-BE49-F238E27FC236}">
                <a16:creationId xmlns:a16="http://schemas.microsoft.com/office/drawing/2014/main" id="{745086ED-6566-AB9A-70A6-D9D2DB077F5A}"/>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877824" y="2587752"/>
            <a:ext cx="10213848" cy="3145536"/>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E24F3A78-F067-8639-9E61-32AE80986E08}"/>
              </a:ext>
            </a:extLst>
          </p:cNvPr>
          <p:cNvSpPr>
            <a:spLocks noGrp="1"/>
          </p:cNvSpPr>
          <p:nvPr>
            <p:ph type="pic" sz="quarter" idx="12"/>
          </p:nvPr>
        </p:nvSpPr>
        <p:spPr>
          <a:xfrm>
            <a:off x="0" y="6007608"/>
            <a:ext cx="12192000" cy="850392"/>
          </a:xfrm>
          <a:custGeom>
            <a:avLst/>
            <a:gdLst>
              <a:gd name="connsiteX0" fmla="*/ 11446035 w 12192000"/>
              <a:gd name="connsiteY0" fmla="*/ 238312 h 850392"/>
              <a:gd name="connsiteX1" fmla="*/ 11446035 w 12192000"/>
              <a:gd name="connsiteY1" fmla="*/ 284031 h 850392"/>
              <a:gd name="connsiteX2" fmla="*/ 11933120 w 12192000"/>
              <a:gd name="connsiteY2" fmla="*/ 284031 h 850392"/>
              <a:gd name="connsiteX3" fmla="*/ 11933120 w 12192000"/>
              <a:gd name="connsiteY3" fmla="*/ 238312 h 850392"/>
              <a:gd name="connsiteX4" fmla="*/ 0 w 12192000"/>
              <a:gd name="connsiteY4" fmla="*/ 0 h 850392"/>
              <a:gd name="connsiteX5" fmla="*/ 12192000 w 12192000"/>
              <a:gd name="connsiteY5" fmla="*/ 0 h 850392"/>
              <a:gd name="connsiteX6" fmla="*/ 12192000 w 12192000"/>
              <a:gd name="connsiteY6" fmla="*/ 850392 h 850392"/>
              <a:gd name="connsiteX7" fmla="*/ 0 w 12192000"/>
              <a:gd name="connsiteY7" fmla="*/ 850392 h 850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850392">
                <a:moveTo>
                  <a:pt x="11446035" y="238312"/>
                </a:moveTo>
                <a:lnTo>
                  <a:pt x="11446035" y="284031"/>
                </a:lnTo>
                <a:lnTo>
                  <a:pt x="11933120" y="284031"/>
                </a:lnTo>
                <a:lnTo>
                  <a:pt x="11933120" y="238312"/>
                </a:lnTo>
                <a:close/>
                <a:moveTo>
                  <a:pt x="0" y="0"/>
                </a:moveTo>
                <a:lnTo>
                  <a:pt x="12192000" y="0"/>
                </a:lnTo>
                <a:lnTo>
                  <a:pt x="12192000" y="850392"/>
                </a:lnTo>
                <a:lnTo>
                  <a:pt x="0" y="850392"/>
                </a:lnTo>
                <a:close/>
              </a:path>
            </a:pathLst>
          </a:custGeom>
          <a:solidFill>
            <a:schemeClr val="accent1">
              <a:lumMod val="75000"/>
            </a:schemeClr>
          </a:solidFill>
        </p:spPr>
        <p:txBody>
          <a:bodyPr wrap="square">
            <a:noAutofit/>
          </a:bodyPr>
          <a:lstStyle>
            <a:lvl1pPr marL="0" indent="0" algn="ctr">
              <a:buNone/>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FFD9871F-9716-E693-46E0-C82668C233AA}"/>
              </a:ext>
            </a:extLst>
          </p:cNvPr>
          <p:cNvSpPr>
            <a:spLocks noGrp="1"/>
          </p:cNvSpPr>
          <p:nvPr>
            <p:ph type="ftr" sz="quarter" idx="13"/>
          </p:nvPr>
        </p:nvSpPr>
        <p:spPr>
          <a:xfrm>
            <a:off x="173736" y="6276547"/>
            <a:ext cx="4114800" cy="365125"/>
          </a:xfrm>
        </p:spPr>
        <p:txBody>
          <a:bodyPr/>
          <a:lstStyle>
            <a:lvl1pPr>
              <a:defRPr>
                <a:solidFill>
                  <a:schemeClr val="bg1"/>
                </a:solidFill>
              </a:defRPr>
            </a:lvl1pPr>
          </a:lstStyle>
          <a:p>
            <a:r>
              <a:rPr lang="en-US"/>
              <a:t>course title</a:t>
            </a:r>
            <a:endParaRPr lang="en-US" dirty="0"/>
          </a:p>
        </p:txBody>
      </p:sp>
      <p:sp>
        <p:nvSpPr>
          <p:cNvPr id="8" name="Slide Number Placeholder 7">
            <a:extLst>
              <a:ext uri="{FF2B5EF4-FFF2-40B4-BE49-F238E27FC236}">
                <a16:creationId xmlns:a16="http://schemas.microsoft.com/office/drawing/2014/main" id="{33B6AA57-B313-9EB7-BDE7-E6B64F9104E4}"/>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
        <p:nvSpPr>
          <p:cNvPr id="11" name="Rectangle 10">
            <a:extLst>
              <a:ext uri="{FF2B5EF4-FFF2-40B4-BE49-F238E27FC236}">
                <a16:creationId xmlns:a16="http://schemas.microsoft.com/office/drawing/2014/main" id="{820B8C45-3813-10BB-8CEE-B97E114209B1}"/>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26926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6467856" y="0"/>
            <a:ext cx="5724144" cy="4224528"/>
          </a:xfrm>
          <a:no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347472"/>
            <a:ext cx="6611112" cy="1453896"/>
          </a:xfrm>
        </p:spPr>
        <p:txBody>
          <a:bodyPr anchor="b"/>
          <a:lstStyle>
            <a:lvl1pPr>
              <a:defRPr sz="5400" b="1">
                <a:solidFill>
                  <a:schemeClr val="tx2"/>
                </a:solidFill>
                <a:latin typeface="+mn-lt"/>
              </a:defRPr>
            </a:lvl1pPr>
          </a:lstStyle>
          <a:p>
            <a:r>
              <a:rPr lang="en-US" dirty="0"/>
              <a:t>click to edit master title style</a:t>
            </a:r>
          </a:p>
        </p:txBody>
      </p:sp>
      <p:sp>
        <p:nvSpPr>
          <p:cNvPr id="23" name="Text Placeholder 12">
            <a:extLst>
              <a:ext uri="{FF2B5EF4-FFF2-40B4-BE49-F238E27FC236}">
                <a16:creationId xmlns:a16="http://schemas.microsoft.com/office/drawing/2014/main" id="{37955206-B899-8803-FDE5-D32B87390246}"/>
              </a:ext>
            </a:extLst>
          </p:cNvPr>
          <p:cNvSpPr>
            <a:spLocks noGrp="1"/>
          </p:cNvSpPr>
          <p:nvPr>
            <p:ph type="body" sz="quarter" idx="11"/>
          </p:nvPr>
        </p:nvSpPr>
        <p:spPr>
          <a:xfrm>
            <a:off x="877824" y="1773936"/>
            <a:ext cx="4041648" cy="1062037"/>
          </a:xfrm>
        </p:spPr>
        <p:txBody>
          <a:bodyPr/>
          <a:lstStyle>
            <a:lvl1pPr marL="0" indent="0">
              <a:buNone/>
              <a:defRPr sz="2400">
                <a:solidFill>
                  <a:schemeClr val="tx2"/>
                </a:solidFill>
                <a:latin typeface="+mj-lt"/>
              </a:defRPr>
            </a:lvl1pPr>
          </a:lstStyle>
          <a:p>
            <a:pPr lvl="0"/>
            <a:r>
              <a:rPr lang="en-US"/>
              <a:t>Click to edit Master text styles</a:t>
            </a:r>
          </a:p>
        </p:txBody>
      </p:sp>
      <p:sp>
        <p:nvSpPr>
          <p:cNvPr id="5" name="Text Placeholder 4">
            <a:extLst>
              <a:ext uri="{FF2B5EF4-FFF2-40B4-BE49-F238E27FC236}">
                <a16:creationId xmlns:a16="http://schemas.microsoft.com/office/drawing/2014/main" id="{FD759331-56CA-A5B3-ECFB-757CC5B9E3D0}"/>
              </a:ext>
            </a:extLst>
          </p:cNvPr>
          <p:cNvSpPr>
            <a:spLocks noGrp="1"/>
          </p:cNvSpPr>
          <p:nvPr>
            <p:ph type="body" sz="quarter" idx="13"/>
          </p:nvPr>
        </p:nvSpPr>
        <p:spPr>
          <a:xfrm>
            <a:off x="877824" y="2761488"/>
            <a:ext cx="2615184" cy="292608"/>
          </a:xfrm>
          <a:noFill/>
        </p:spPr>
        <p:txBody>
          <a:bodyPr/>
          <a:lstStyle>
            <a:lvl1pPr marL="0" indent="0">
              <a:buNone/>
              <a:defRPr sz="1400" b="1">
                <a:solidFill>
                  <a:schemeClr val="tx2"/>
                </a:solidFill>
              </a:defRPr>
            </a:lvl1pPr>
          </a:lstStyle>
          <a:p>
            <a:pPr lvl="0"/>
            <a:r>
              <a:rPr lang="en-US"/>
              <a:t>Click to edit Master text styles</a:t>
            </a:r>
          </a:p>
        </p:txBody>
      </p:sp>
      <p:sp>
        <p:nvSpPr>
          <p:cNvPr id="8" name="Text Placeholder 4">
            <a:extLst>
              <a:ext uri="{FF2B5EF4-FFF2-40B4-BE49-F238E27FC236}">
                <a16:creationId xmlns:a16="http://schemas.microsoft.com/office/drawing/2014/main" id="{12E6D84C-E8F7-4012-F33F-2BC73176DFEA}"/>
              </a:ext>
            </a:extLst>
          </p:cNvPr>
          <p:cNvSpPr>
            <a:spLocks noGrp="1"/>
          </p:cNvSpPr>
          <p:nvPr>
            <p:ph type="body" sz="quarter" idx="14"/>
          </p:nvPr>
        </p:nvSpPr>
        <p:spPr>
          <a:xfrm>
            <a:off x="4818888" y="2761488"/>
            <a:ext cx="2615184" cy="292608"/>
          </a:xfrm>
          <a:noFill/>
        </p:spPr>
        <p:txBody>
          <a:bodyPr/>
          <a:lstStyle>
            <a:lvl1pPr marL="0" indent="0">
              <a:buNone/>
              <a:defRPr sz="1400" b="1">
                <a:solidFill>
                  <a:schemeClr val="tx2"/>
                </a:solidFill>
              </a:defRPr>
            </a:lvl1pPr>
          </a:lstStyle>
          <a:p>
            <a:pPr lvl="0"/>
            <a:r>
              <a:rPr lang="en-US"/>
              <a:t>Click to edit Master text styles</a:t>
            </a:r>
          </a:p>
        </p:txBody>
      </p:sp>
      <p:sp>
        <p:nvSpPr>
          <p:cNvPr id="9" name="Text Placeholder 4">
            <a:extLst>
              <a:ext uri="{FF2B5EF4-FFF2-40B4-BE49-F238E27FC236}">
                <a16:creationId xmlns:a16="http://schemas.microsoft.com/office/drawing/2014/main" id="{4ABDAE69-C4D7-13B7-8424-76C2742E8547}"/>
              </a:ext>
            </a:extLst>
          </p:cNvPr>
          <p:cNvSpPr>
            <a:spLocks noGrp="1"/>
          </p:cNvSpPr>
          <p:nvPr>
            <p:ph type="body" sz="quarter" idx="15"/>
          </p:nvPr>
        </p:nvSpPr>
        <p:spPr>
          <a:xfrm>
            <a:off x="8723376" y="2761488"/>
            <a:ext cx="2615184" cy="292608"/>
          </a:xfrm>
          <a:noFill/>
        </p:spPr>
        <p:txBody>
          <a:bodyPr/>
          <a:lstStyle>
            <a:lvl1pPr marL="0" indent="0">
              <a:buNone/>
              <a:defRPr sz="1400" b="1">
                <a:solidFill>
                  <a:schemeClr val="tx2"/>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D1D1D906-0BC4-FEE6-C101-A96C6910656F}"/>
              </a:ext>
            </a:extLst>
          </p:cNvPr>
          <p:cNvSpPr>
            <a:spLocks noGrp="1"/>
          </p:cNvSpPr>
          <p:nvPr>
            <p:ph type="body" sz="quarter" idx="18"/>
          </p:nvPr>
        </p:nvSpPr>
        <p:spPr>
          <a:xfrm>
            <a:off x="877824" y="3264061"/>
            <a:ext cx="2615184" cy="2313779"/>
          </a:xfrm>
          <a:noFill/>
        </p:spPr>
        <p:txBody>
          <a:bodyPr/>
          <a:lstStyle>
            <a:lvl1pPr marL="285750" indent="-285750">
              <a:lnSpc>
                <a:spcPct val="100000"/>
              </a:lnSpc>
              <a:spcBef>
                <a:spcPts val="0"/>
              </a:spcBef>
              <a:spcAft>
                <a:spcPts val="600"/>
              </a:spcAft>
              <a:buFont typeface="Arial" panose="020B0604020202020204" pitchFamily="34" charset="0"/>
              <a:buChar char="•"/>
              <a:defRPr sz="1400">
                <a:solidFill>
                  <a:schemeClr val="tx2"/>
                </a:solidFill>
              </a:defRPr>
            </a:lvl1pPr>
          </a:lstStyle>
          <a:p>
            <a:pPr lvl="0"/>
            <a:r>
              <a:rPr lang="en-US"/>
              <a:t>Click to edit Master text styles</a:t>
            </a:r>
          </a:p>
        </p:txBody>
      </p:sp>
      <p:sp>
        <p:nvSpPr>
          <p:cNvPr id="13" name="Text Placeholder 11">
            <a:extLst>
              <a:ext uri="{FF2B5EF4-FFF2-40B4-BE49-F238E27FC236}">
                <a16:creationId xmlns:a16="http://schemas.microsoft.com/office/drawing/2014/main" id="{B5C6931C-E330-4493-0643-D5997565908C}"/>
              </a:ext>
            </a:extLst>
          </p:cNvPr>
          <p:cNvSpPr>
            <a:spLocks noGrp="1"/>
          </p:cNvSpPr>
          <p:nvPr>
            <p:ph type="body" sz="quarter" idx="19"/>
          </p:nvPr>
        </p:nvSpPr>
        <p:spPr>
          <a:xfrm>
            <a:off x="4818888" y="3264061"/>
            <a:ext cx="2615184" cy="2313779"/>
          </a:xfrm>
          <a:noFill/>
        </p:spPr>
        <p:txBody>
          <a:bodyPr/>
          <a:lstStyle>
            <a:lvl1pPr marL="285750" indent="-285750">
              <a:lnSpc>
                <a:spcPct val="100000"/>
              </a:lnSpc>
              <a:spcBef>
                <a:spcPts val="0"/>
              </a:spcBef>
              <a:spcAft>
                <a:spcPts val="600"/>
              </a:spcAft>
              <a:buFont typeface="Arial" panose="020B0604020202020204" pitchFamily="34" charset="0"/>
              <a:buChar char="•"/>
              <a:defRPr sz="1400">
                <a:solidFill>
                  <a:schemeClr val="tx2"/>
                </a:solidFill>
              </a:defRPr>
            </a:lvl1pPr>
          </a:lstStyle>
          <a:p>
            <a:pPr lvl="0"/>
            <a:r>
              <a:rPr lang="en-US"/>
              <a:t>Click to edit Master text styles</a:t>
            </a:r>
          </a:p>
        </p:txBody>
      </p:sp>
      <p:sp>
        <p:nvSpPr>
          <p:cNvPr id="14" name="Text Placeholder 11">
            <a:extLst>
              <a:ext uri="{FF2B5EF4-FFF2-40B4-BE49-F238E27FC236}">
                <a16:creationId xmlns:a16="http://schemas.microsoft.com/office/drawing/2014/main" id="{F784D331-4EA8-7763-413A-D86421E774DF}"/>
              </a:ext>
            </a:extLst>
          </p:cNvPr>
          <p:cNvSpPr>
            <a:spLocks noGrp="1"/>
          </p:cNvSpPr>
          <p:nvPr>
            <p:ph type="body" sz="quarter" idx="20"/>
          </p:nvPr>
        </p:nvSpPr>
        <p:spPr>
          <a:xfrm>
            <a:off x="8723376" y="3264061"/>
            <a:ext cx="2615184" cy="2313779"/>
          </a:xfrm>
          <a:noFill/>
        </p:spPr>
        <p:txBody>
          <a:bodyPr/>
          <a:lstStyle>
            <a:lvl1pPr marL="285750" indent="-285750">
              <a:lnSpc>
                <a:spcPct val="100000"/>
              </a:lnSpc>
              <a:spcBef>
                <a:spcPts val="0"/>
              </a:spcBef>
              <a:spcAft>
                <a:spcPts val="600"/>
              </a:spcAft>
              <a:buFont typeface="Arial" panose="020B0604020202020204" pitchFamily="34" charset="0"/>
              <a:buChar char="•"/>
              <a:defRPr sz="1400">
                <a:solidFill>
                  <a:schemeClr val="tx2"/>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D7D3EE34-4CB3-EFD4-CB18-2CBD6765A6B3}"/>
              </a:ext>
            </a:extLst>
          </p:cNvPr>
          <p:cNvSpPr>
            <a:spLocks noGrp="1"/>
          </p:cNvSpPr>
          <p:nvPr>
            <p:ph type="ftr" sz="quarter" idx="21"/>
          </p:nvPr>
        </p:nvSpPr>
        <p:spPr/>
        <p:txBody>
          <a:bodyPr/>
          <a:lstStyle/>
          <a:p>
            <a:r>
              <a:rPr lang="en-US" dirty="0"/>
              <a:t>course title</a:t>
            </a:r>
          </a:p>
        </p:txBody>
      </p:sp>
      <p:sp>
        <p:nvSpPr>
          <p:cNvPr id="3" name="Slide Number Placeholder 2">
            <a:extLst>
              <a:ext uri="{FF2B5EF4-FFF2-40B4-BE49-F238E27FC236}">
                <a16:creationId xmlns:a16="http://schemas.microsoft.com/office/drawing/2014/main" id="{76DDE7B4-8792-03F9-C90E-BDC9932ABDA2}"/>
              </a:ext>
            </a:extLst>
          </p:cNvPr>
          <p:cNvSpPr>
            <a:spLocks noGrp="1"/>
          </p:cNvSpPr>
          <p:nvPr>
            <p:ph type="sldNum" sz="quarter" idx="22"/>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46025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4"/>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A7FA-4022-3FA2-0E0E-0972860B874F}"/>
              </a:ext>
            </a:extLst>
          </p:cNvPr>
          <p:cNvSpPr>
            <a:spLocks noGrp="1"/>
          </p:cNvSpPr>
          <p:nvPr>
            <p:ph type="pic" sz="quarter" idx="10"/>
          </p:nvPr>
        </p:nvSpPr>
        <p:spPr>
          <a:xfrm>
            <a:off x="0" y="4087368"/>
            <a:ext cx="12192000" cy="2770632"/>
          </a:xfrm>
          <a:custGeom>
            <a:avLst/>
            <a:gdLst>
              <a:gd name="connsiteX0" fmla="*/ 11446035 w 12192000"/>
              <a:gd name="connsiteY0" fmla="*/ 2158552 h 2770632"/>
              <a:gd name="connsiteX1" fmla="*/ 11446035 w 12192000"/>
              <a:gd name="connsiteY1" fmla="*/ 2204271 h 2770632"/>
              <a:gd name="connsiteX2" fmla="*/ 11933120 w 12192000"/>
              <a:gd name="connsiteY2" fmla="*/ 2204271 h 2770632"/>
              <a:gd name="connsiteX3" fmla="*/ 11933120 w 12192000"/>
              <a:gd name="connsiteY3" fmla="*/ 2158552 h 2770632"/>
              <a:gd name="connsiteX4" fmla="*/ 0 w 12192000"/>
              <a:gd name="connsiteY4" fmla="*/ 0 h 2770632"/>
              <a:gd name="connsiteX5" fmla="*/ 12192000 w 12192000"/>
              <a:gd name="connsiteY5" fmla="*/ 0 h 2770632"/>
              <a:gd name="connsiteX6" fmla="*/ 12192000 w 12192000"/>
              <a:gd name="connsiteY6" fmla="*/ 2770632 h 2770632"/>
              <a:gd name="connsiteX7" fmla="*/ 0 w 12192000"/>
              <a:gd name="connsiteY7" fmla="*/ 2770632 h 2770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770632">
                <a:moveTo>
                  <a:pt x="11446035" y="2158552"/>
                </a:moveTo>
                <a:lnTo>
                  <a:pt x="11446035" y="2204271"/>
                </a:lnTo>
                <a:lnTo>
                  <a:pt x="11933120" y="2204271"/>
                </a:lnTo>
                <a:lnTo>
                  <a:pt x="11933120" y="2158552"/>
                </a:lnTo>
                <a:close/>
                <a:moveTo>
                  <a:pt x="0" y="0"/>
                </a:moveTo>
                <a:lnTo>
                  <a:pt x="12192000" y="0"/>
                </a:lnTo>
                <a:lnTo>
                  <a:pt x="12192000" y="2770632"/>
                </a:lnTo>
                <a:lnTo>
                  <a:pt x="0" y="2770632"/>
                </a:lnTo>
                <a:close/>
              </a:path>
            </a:pathLst>
          </a:custGeom>
        </p:spPr>
        <p:txBody>
          <a:bodyPr wrap="square" anchor="b">
            <a:noAutofit/>
          </a:bodyP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C210577E-706F-A37B-4229-35D618DD2969}"/>
              </a:ext>
            </a:extLst>
          </p:cNvPr>
          <p:cNvSpPr>
            <a:spLocks noGrp="1"/>
          </p:cNvSpPr>
          <p:nvPr>
            <p:ph type="title" hasCustomPrompt="1"/>
          </p:nvPr>
        </p:nvSpPr>
        <p:spPr>
          <a:xfrm>
            <a:off x="877824" y="347472"/>
            <a:ext cx="3557016" cy="1453896"/>
          </a:xfrm>
        </p:spPr>
        <p:txBody>
          <a:bodyPr anchor="b"/>
          <a:lstStyle>
            <a:lvl1pPr>
              <a:defRPr sz="5400" b="1">
                <a:solidFill>
                  <a:schemeClr val="bg1"/>
                </a:solidFill>
                <a:latin typeface="+mn-lt"/>
              </a:defRPr>
            </a:lvl1pPr>
          </a:lstStyle>
          <a:p>
            <a:r>
              <a:rPr lang="en-US" dirty="0"/>
              <a:t>click to edit master title style</a:t>
            </a:r>
          </a:p>
        </p:txBody>
      </p:sp>
      <p:sp>
        <p:nvSpPr>
          <p:cNvPr id="13" name="Text Placeholder 12">
            <a:extLst>
              <a:ext uri="{FF2B5EF4-FFF2-40B4-BE49-F238E27FC236}">
                <a16:creationId xmlns:a16="http://schemas.microsoft.com/office/drawing/2014/main" id="{5434838A-8B00-6F97-4B88-92382B126294}"/>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3" name="Text Placeholder 2">
            <a:extLst>
              <a:ext uri="{FF2B5EF4-FFF2-40B4-BE49-F238E27FC236}">
                <a16:creationId xmlns:a16="http://schemas.microsoft.com/office/drawing/2014/main" id="{09732329-445D-026F-2751-7C7CC24FFC78}"/>
              </a:ext>
            </a:extLst>
          </p:cNvPr>
          <p:cNvSpPr>
            <a:spLocks noGrp="1"/>
          </p:cNvSpPr>
          <p:nvPr>
            <p:ph type="body" idx="1"/>
          </p:nvPr>
        </p:nvSpPr>
        <p:spPr>
          <a:xfrm>
            <a:off x="6007608" y="1005840"/>
            <a:ext cx="4160520" cy="292608"/>
          </a:xfrm>
        </p:spPr>
        <p:txBody>
          <a:bodyPr anchor="b"/>
          <a:lstStyle>
            <a:lvl1pPr marL="0" indent="0">
              <a:buNone/>
              <a:defRPr sz="1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5BFF6-ADF4-B12B-F366-E1E7F245C3B3}"/>
              </a:ext>
            </a:extLst>
          </p:cNvPr>
          <p:cNvSpPr>
            <a:spLocks noGrp="1"/>
          </p:cNvSpPr>
          <p:nvPr>
            <p:ph sz="half" idx="2"/>
          </p:nvPr>
        </p:nvSpPr>
        <p:spPr>
          <a:xfrm>
            <a:off x="6007608" y="1552792"/>
            <a:ext cx="4160520" cy="1576160"/>
          </a:xfrm>
        </p:spPr>
        <p:txBody>
          <a:bodyPr/>
          <a:lstStyle>
            <a:lvl1pPr marL="283464" indent="-283464">
              <a:defRPr sz="1400">
                <a:solidFill>
                  <a:schemeClr val="bg1"/>
                </a:solidFill>
              </a:defRPr>
            </a:lvl1pPr>
            <a:lvl2pPr indent="-283464">
              <a:defRPr sz="1200">
                <a:solidFill>
                  <a:schemeClr val="bg1"/>
                </a:solidFill>
              </a:defRPr>
            </a:lvl2pPr>
            <a:lvl3pPr indent="-283464">
              <a:defRPr sz="1100">
                <a:solidFill>
                  <a:schemeClr val="bg1"/>
                </a:solidFill>
              </a:defRPr>
            </a:lvl3pPr>
            <a:lvl4pPr indent="-283464">
              <a:defRPr sz="1100">
                <a:solidFill>
                  <a:schemeClr val="bg1"/>
                </a:solidFill>
              </a:defRPr>
            </a:lvl4pPr>
            <a:lvl5pPr indent="-283464">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4775745-3C47-7E04-1FD8-EC04C993FFCC}"/>
              </a:ext>
            </a:extLst>
          </p:cNvPr>
          <p:cNvSpPr>
            <a:spLocks noGrp="1"/>
          </p:cNvSpPr>
          <p:nvPr>
            <p:ph type="body" sz="quarter" idx="3"/>
          </p:nvPr>
        </p:nvSpPr>
        <p:spPr>
          <a:xfrm>
            <a:off x="6007608" y="3438144"/>
            <a:ext cx="4160520" cy="292608"/>
          </a:xfrm>
        </p:spPr>
        <p:txBody>
          <a:bodyPr anchor="b"/>
          <a:lstStyle>
            <a:lvl1pPr marL="0" indent="0">
              <a:buNone/>
              <a:defRPr sz="1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E07129-582E-5D7F-246C-5ABE714D4FAA}"/>
              </a:ext>
            </a:extLst>
          </p:cNvPr>
          <p:cNvSpPr>
            <a:spLocks noGrp="1"/>
          </p:cNvSpPr>
          <p:nvPr>
            <p:ph sz="quarter" idx="4"/>
          </p:nvPr>
        </p:nvSpPr>
        <p:spPr>
          <a:xfrm>
            <a:off x="6007608" y="3985096"/>
            <a:ext cx="4160520" cy="1576160"/>
          </a:xfrm>
        </p:spPr>
        <p:txBody>
          <a:bodyPr/>
          <a:lstStyle>
            <a:lvl1pPr indent="-283464">
              <a:defRPr sz="1400">
                <a:solidFill>
                  <a:schemeClr val="bg1"/>
                </a:solidFill>
              </a:defRPr>
            </a:lvl1pPr>
            <a:lvl2pPr indent="-283464">
              <a:defRPr sz="1200">
                <a:solidFill>
                  <a:schemeClr val="bg1"/>
                </a:solidFill>
              </a:defRPr>
            </a:lvl2pPr>
            <a:lvl3pPr indent="-283464">
              <a:defRPr sz="1100">
                <a:solidFill>
                  <a:schemeClr val="bg1"/>
                </a:solidFill>
              </a:defRPr>
            </a:lvl3pPr>
            <a:lvl4pPr indent="-283464">
              <a:defRPr sz="1100">
                <a:solidFill>
                  <a:schemeClr val="bg1"/>
                </a:solidFill>
              </a:defRPr>
            </a:lvl4pPr>
            <a:lvl5pPr indent="-283464">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78AC046-3CF2-802F-750B-B70D9B89A33E}"/>
              </a:ext>
            </a:extLst>
          </p:cNvPr>
          <p:cNvSpPr>
            <a:spLocks noGrp="1"/>
          </p:cNvSpPr>
          <p:nvPr>
            <p:ph type="ftr" sz="quarter" idx="12"/>
          </p:nvPr>
        </p:nvSpPr>
        <p:spPr/>
        <p:txBody>
          <a:bodyPr/>
          <a:lstStyle>
            <a:lvl1pPr>
              <a:defRPr>
                <a:solidFill>
                  <a:schemeClr val="bg1">
                    <a:alpha val="78000"/>
                  </a:schemeClr>
                </a:solidFill>
              </a:defRPr>
            </a:lvl1pPr>
          </a:lstStyle>
          <a:p>
            <a:r>
              <a:rPr lang="en-US" dirty="0"/>
              <a:t>course title</a:t>
            </a:r>
          </a:p>
        </p:txBody>
      </p:sp>
      <p:sp>
        <p:nvSpPr>
          <p:cNvPr id="15" name="Slide Number Placeholder 14">
            <a:extLst>
              <a:ext uri="{FF2B5EF4-FFF2-40B4-BE49-F238E27FC236}">
                <a16:creationId xmlns:a16="http://schemas.microsoft.com/office/drawing/2014/main" id="{E9B26AA9-8344-BF2E-82C8-AF9EDF269B92}"/>
              </a:ext>
            </a:extLst>
          </p:cNvPr>
          <p:cNvSpPr>
            <a:spLocks noGrp="1"/>
          </p:cNvSpPr>
          <p:nvPr>
            <p:ph type="sldNum" sz="quarter" idx="13"/>
          </p:nvPr>
        </p:nvSpPr>
        <p:spPr/>
        <p:txBody>
          <a:bodyPr/>
          <a:lstStyle>
            <a:lvl1pPr>
              <a:defRPr>
                <a:solidFill>
                  <a:schemeClr val="bg1"/>
                </a:solidFill>
              </a:defRPr>
            </a:lvl1pPr>
          </a:lstStyle>
          <a:p>
            <a:fld id="{8058A7CE-F400-7B46-9E16-10D36E8C32FD}" type="slidenum">
              <a:rPr lang="en-US" smtClean="0"/>
              <a:pPr/>
              <a:t>‹#›</a:t>
            </a:fld>
            <a:endParaRPr lang="en-US" dirty="0"/>
          </a:p>
        </p:txBody>
      </p:sp>
      <p:sp>
        <p:nvSpPr>
          <p:cNvPr id="18" name="Rectangle 17">
            <a:extLst>
              <a:ext uri="{FF2B5EF4-FFF2-40B4-BE49-F238E27FC236}">
                <a16:creationId xmlns:a16="http://schemas.microsoft.com/office/drawing/2014/main" id="{1298DCFC-BBE6-A0EE-9253-E7AC8A49A023}"/>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20933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347472"/>
            <a:ext cx="3557016" cy="1453896"/>
          </a:xfrm>
        </p:spPr>
        <p:txBody>
          <a:bodyPr anchor="b"/>
          <a:lstStyle>
            <a:lvl1pPr>
              <a:defRPr sz="5400" b="1">
                <a:solidFill>
                  <a:schemeClr val="bg1"/>
                </a:solidFill>
                <a:latin typeface="+mn-lt"/>
              </a:defRPr>
            </a:lvl1pPr>
          </a:lstStyle>
          <a:p>
            <a:r>
              <a:rPr lang="en-US" dirty="0"/>
              <a:t>click to edit master title style</a:t>
            </a:r>
          </a:p>
        </p:txBody>
      </p:sp>
      <p:sp>
        <p:nvSpPr>
          <p:cNvPr id="8" name="Text Placeholder 12">
            <a:extLst>
              <a:ext uri="{FF2B5EF4-FFF2-40B4-BE49-F238E27FC236}">
                <a16:creationId xmlns:a16="http://schemas.microsoft.com/office/drawing/2014/main" id="{F368CE2E-3249-FEAA-35F7-F23895DA0512}"/>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4480560" y="2377440"/>
            <a:ext cx="6867144" cy="385876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Rectangle 8">
            <a:extLst>
              <a:ext uri="{FF2B5EF4-FFF2-40B4-BE49-F238E27FC236}">
                <a16:creationId xmlns:a16="http://schemas.microsoft.com/office/drawing/2014/main" id="{7421AED7-4B5F-555E-55E1-3126E0E0B437}"/>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ooter Placeholder 9">
            <a:extLst>
              <a:ext uri="{FF2B5EF4-FFF2-40B4-BE49-F238E27FC236}">
                <a16:creationId xmlns:a16="http://schemas.microsoft.com/office/drawing/2014/main" id="{B6E15A75-4600-D47B-7F47-3093E7B5F622}"/>
              </a:ext>
            </a:extLst>
          </p:cNvPr>
          <p:cNvSpPr>
            <a:spLocks noGrp="1"/>
          </p:cNvSpPr>
          <p:nvPr>
            <p:ph type="ftr" sz="quarter" idx="12"/>
          </p:nvPr>
        </p:nvSpPr>
        <p:spPr/>
        <p:txBody>
          <a:bodyPr/>
          <a:lstStyle>
            <a:lvl1pPr>
              <a:defRPr>
                <a:solidFill>
                  <a:schemeClr val="bg1">
                    <a:alpha val="78000"/>
                  </a:schemeClr>
                </a:solidFill>
              </a:defRPr>
            </a:lvl1pPr>
          </a:lstStyle>
          <a:p>
            <a:r>
              <a:rPr lang="en-US" dirty="0"/>
              <a:t>course title</a:t>
            </a:r>
          </a:p>
        </p:txBody>
      </p:sp>
      <p:sp>
        <p:nvSpPr>
          <p:cNvPr id="11" name="Slide Number Placeholder 10">
            <a:extLst>
              <a:ext uri="{FF2B5EF4-FFF2-40B4-BE49-F238E27FC236}">
                <a16:creationId xmlns:a16="http://schemas.microsoft.com/office/drawing/2014/main" id="{4F97AED1-4A22-3F95-CE27-D0D48AA867B5}"/>
              </a:ext>
            </a:extLst>
          </p:cNvPr>
          <p:cNvSpPr>
            <a:spLocks noGrp="1"/>
          </p:cNvSpPr>
          <p:nvPr>
            <p:ph type="sldNum" sz="quarter" idx="13"/>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982861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accent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3163824"/>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877824" y="3913632"/>
            <a:ext cx="10305288" cy="1746504"/>
          </a:xfrm>
        </p:spPr>
        <p:txBody>
          <a:bodyPr/>
          <a:lstStyle>
            <a:lvl1pPr>
              <a:lnSpc>
                <a:spcPct val="100000"/>
              </a:lnSpc>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2E67EB87-8CC8-597B-6EC9-8EBA60838A02}"/>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a:extLst>
              <a:ext uri="{FF2B5EF4-FFF2-40B4-BE49-F238E27FC236}">
                <a16:creationId xmlns:a16="http://schemas.microsoft.com/office/drawing/2014/main" id="{75440036-C3C5-6C07-99C1-04B4835670AD}"/>
              </a:ext>
            </a:extLst>
          </p:cNvPr>
          <p:cNvSpPr>
            <a:spLocks noGrp="1"/>
          </p:cNvSpPr>
          <p:nvPr>
            <p:ph type="ftr" sz="quarter" idx="13"/>
          </p:nvPr>
        </p:nvSpPr>
        <p:spPr/>
        <p:txBody>
          <a:bodyPr/>
          <a:lstStyle>
            <a:lvl1pPr>
              <a:defRPr>
                <a:solidFill>
                  <a:schemeClr val="bg1">
                    <a:alpha val="78000"/>
                  </a:schemeClr>
                </a:solidFill>
              </a:defRPr>
            </a:lvl1pPr>
          </a:lstStyle>
          <a:p>
            <a:r>
              <a:rPr lang="en-US" dirty="0"/>
              <a:t>course title</a:t>
            </a:r>
          </a:p>
        </p:txBody>
      </p:sp>
      <p:sp>
        <p:nvSpPr>
          <p:cNvPr id="6" name="Slide Number Placeholder 5">
            <a:extLst>
              <a:ext uri="{FF2B5EF4-FFF2-40B4-BE49-F238E27FC236}">
                <a16:creationId xmlns:a16="http://schemas.microsoft.com/office/drawing/2014/main" id="{3086AC08-6EB6-7F52-7F52-E874CCF11393}"/>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613933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tx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658368"/>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995680" y="2587752"/>
            <a:ext cx="10075672" cy="3145536"/>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Rectangle 4">
            <a:extLst>
              <a:ext uri="{FF2B5EF4-FFF2-40B4-BE49-F238E27FC236}">
                <a16:creationId xmlns:a16="http://schemas.microsoft.com/office/drawing/2014/main" id="{185D9E6C-F9B9-D8DB-178E-4553780AA928}"/>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Footer Placeholder 1">
            <a:extLst>
              <a:ext uri="{FF2B5EF4-FFF2-40B4-BE49-F238E27FC236}">
                <a16:creationId xmlns:a16="http://schemas.microsoft.com/office/drawing/2014/main" id="{5C83E49A-BDF1-7E34-30FE-A4A45160F7AB}"/>
              </a:ext>
            </a:extLst>
          </p:cNvPr>
          <p:cNvSpPr>
            <a:spLocks noGrp="1"/>
          </p:cNvSpPr>
          <p:nvPr>
            <p:ph type="ftr" sz="quarter" idx="13"/>
          </p:nvPr>
        </p:nvSpPr>
        <p:spPr/>
        <p:txBody>
          <a:bodyPr/>
          <a:lstStyle>
            <a:lvl1pPr>
              <a:defRPr>
                <a:solidFill>
                  <a:schemeClr val="bg1">
                    <a:alpha val="78000"/>
                  </a:schemeClr>
                </a:solidFill>
              </a:defRPr>
            </a:lvl1pPr>
          </a:lstStyle>
          <a:p>
            <a:r>
              <a:rPr lang="en-US" dirty="0"/>
              <a:t>course title</a:t>
            </a:r>
          </a:p>
        </p:txBody>
      </p:sp>
      <p:sp>
        <p:nvSpPr>
          <p:cNvPr id="6" name="Slide Number Placeholder 5">
            <a:extLst>
              <a:ext uri="{FF2B5EF4-FFF2-40B4-BE49-F238E27FC236}">
                <a16:creationId xmlns:a16="http://schemas.microsoft.com/office/drawing/2014/main" id="{CE10355B-1B69-AD49-6AB0-3D194609B2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909347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7242048" y="1060704"/>
            <a:ext cx="4069080" cy="1901952"/>
          </a:xfrm>
        </p:spPr>
        <p:txBody>
          <a:bodyPr/>
          <a:lstStyle>
            <a:lvl1pPr marL="0" indent="0">
              <a:lnSpc>
                <a:spcPct val="150000"/>
              </a:lnSpc>
              <a:spcBef>
                <a:spcPts val="0"/>
              </a:spcBef>
              <a:spcAft>
                <a:spcPts val="600"/>
              </a:spcAft>
              <a:buNone/>
              <a:defRPr sz="1800">
                <a:solidFill>
                  <a:schemeClr val="bg1"/>
                </a:solidFill>
              </a:defRPr>
            </a:lvl1pPr>
            <a:lvl2pPr marL="283464">
              <a:defRPr sz="1600">
                <a:solidFill>
                  <a:schemeClr val="bg1"/>
                </a:solidFill>
              </a:defRPr>
            </a:lvl2pPr>
            <a:lvl3pPr marL="566928">
              <a:defRPr sz="1400">
                <a:solidFill>
                  <a:schemeClr val="bg1"/>
                </a:solidFill>
              </a:defRPr>
            </a:lvl3pPr>
            <a:lvl4pPr marL="859536">
              <a:defRPr sz="1200">
                <a:solidFill>
                  <a:schemeClr val="bg1"/>
                </a:solidFill>
              </a:defRPr>
            </a:lvl4pPr>
            <a:lvl5pPr marL="1152144">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48162DF-463B-6273-87B0-C2199D9D1057}"/>
              </a:ext>
            </a:extLst>
          </p:cNvPr>
          <p:cNvSpPr>
            <a:spLocks noGrp="1"/>
          </p:cNvSpPr>
          <p:nvPr>
            <p:ph type="pic" sz="quarter" idx="12"/>
          </p:nvPr>
        </p:nvSpPr>
        <p:spPr>
          <a:xfrm>
            <a:off x="0" y="3557016"/>
            <a:ext cx="12192000" cy="3300984"/>
          </a:xfrm>
          <a:custGeom>
            <a:avLst/>
            <a:gdLst>
              <a:gd name="connsiteX0" fmla="*/ 11446035 w 12192000"/>
              <a:gd name="connsiteY0" fmla="*/ 2688904 h 3300984"/>
              <a:gd name="connsiteX1" fmla="*/ 11446035 w 12192000"/>
              <a:gd name="connsiteY1" fmla="*/ 2734623 h 3300984"/>
              <a:gd name="connsiteX2" fmla="*/ 11933120 w 12192000"/>
              <a:gd name="connsiteY2" fmla="*/ 2734623 h 3300984"/>
              <a:gd name="connsiteX3" fmla="*/ 11933120 w 12192000"/>
              <a:gd name="connsiteY3" fmla="*/ 2688904 h 3300984"/>
              <a:gd name="connsiteX4" fmla="*/ 0 w 12192000"/>
              <a:gd name="connsiteY4" fmla="*/ 0 h 3300984"/>
              <a:gd name="connsiteX5" fmla="*/ 12192000 w 12192000"/>
              <a:gd name="connsiteY5" fmla="*/ 0 h 3300984"/>
              <a:gd name="connsiteX6" fmla="*/ 12192000 w 12192000"/>
              <a:gd name="connsiteY6" fmla="*/ 3300984 h 3300984"/>
              <a:gd name="connsiteX7" fmla="*/ 0 w 12192000"/>
              <a:gd name="connsiteY7" fmla="*/ 3300984 h 3300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00984">
                <a:moveTo>
                  <a:pt x="11446035" y="2688904"/>
                </a:moveTo>
                <a:lnTo>
                  <a:pt x="11446035" y="2734623"/>
                </a:lnTo>
                <a:lnTo>
                  <a:pt x="11933120" y="2734623"/>
                </a:lnTo>
                <a:lnTo>
                  <a:pt x="11933120" y="2688904"/>
                </a:lnTo>
                <a:close/>
                <a:moveTo>
                  <a:pt x="0" y="0"/>
                </a:moveTo>
                <a:lnTo>
                  <a:pt x="12192000" y="0"/>
                </a:lnTo>
                <a:lnTo>
                  <a:pt x="12192000" y="3300984"/>
                </a:lnTo>
                <a:lnTo>
                  <a:pt x="0" y="3300984"/>
                </a:lnTo>
                <a:close/>
              </a:path>
            </a:pathLst>
          </a:custGeom>
          <a:solidFill>
            <a:schemeClr val="accent4">
              <a:lumMod val="75000"/>
            </a:schemeClr>
          </a:solidFill>
        </p:spPr>
        <p:txBody>
          <a:bodyPr wrap="square" anchor="ctr">
            <a:noAutofit/>
          </a:bodyPr>
          <a:lstStyle>
            <a:lvl1pPr marL="0" indent="0" algn="ctr">
              <a:buNone/>
              <a:defRPr>
                <a:solidFill>
                  <a:schemeClr val="bg1"/>
                </a:solidFill>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72422ED3-8684-C41B-4675-BBDC2C8E5B5B}"/>
              </a:ext>
            </a:extLst>
          </p:cNvPr>
          <p:cNvSpPr>
            <a:spLocks noGrp="1"/>
          </p:cNvSpPr>
          <p:nvPr>
            <p:ph type="ftr" sz="quarter" idx="13"/>
          </p:nvPr>
        </p:nvSpPr>
        <p:spPr/>
        <p:txBody>
          <a:bodyPr/>
          <a:lstStyle>
            <a:lvl1pPr>
              <a:defRPr>
                <a:solidFill>
                  <a:schemeClr val="bg1">
                    <a:alpha val="78000"/>
                  </a:schemeClr>
                </a:solidFill>
              </a:defRPr>
            </a:lvl1pPr>
          </a:lstStyle>
          <a:p>
            <a:r>
              <a:rPr lang="en-US" dirty="0"/>
              <a:t>course title</a:t>
            </a:r>
          </a:p>
        </p:txBody>
      </p:sp>
      <p:sp>
        <p:nvSpPr>
          <p:cNvPr id="9" name="Slide Number Placeholder 8">
            <a:extLst>
              <a:ext uri="{FF2B5EF4-FFF2-40B4-BE49-F238E27FC236}">
                <a16:creationId xmlns:a16="http://schemas.microsoft.com/office/drawing/2014/main" id="{F9CE6B05-7A34-DD4C-91AD-29F26B6F9C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
        <p:nvSpPr>
          <p:cNvPr id="11" name="Rectangle 10">
            <a:extLst>
              <a:ext uri="{FF2B5EF4-FFF2-40B4-BE49-F238E27FC236}">
                <a16:creationId xmlns:a16="http://schemas.microsoft.com/office/drawing/2014/main" id="{2B84A137-9DB1-1EF0-305E-7DB76003BEEF}"/>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2623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204B-5F84-6245-AE72-7A8C5B7310C3}"/>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383AB472-C06F-6BEF-0C0E-65EA59CA73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6ADE38-8A0A-0F93-DE98-1E3265816C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AF4E7A33-CA4E-DAED-6589-1B5DC61ACF65}"/>
              </a:ext>
            </a:extLst>
          </p:cNvPr>
          <p:cNvSpPr>
            <a:spLocks noGrp="1"/>
          </p:cNvSpPr>
          <p:nvPr>
            <p:ph type="ftr" sz="quarter" idx="11"/>
          </p:nvPr>
        </p:nvSpPr>
        <p:spPr/>
        <p:txBody>
          <a:bodyPr/>
          <a:lstStyle/>
          <a:p>
            <a:r>
              <a:rPr lang="en-US" dirty="0"/>
              <a:t>course title</a:t>
            </a:r>
          </a:p>
        </p:txBody>
      </p:sp>
      <p:sp>
        <p:nvSpPr>
          <p:cNvPr id="7" name="Slide Number Placeholder 6">
            <a:extLst>
              <a:ext uri="{FF2B5EF4-FFF2-40B4-BE49-F238E27FC236}">
                <a16:creationId xmlns:a16="http://schemas.microsoft.com/office/drawing/2014/main" id="{95EACFDC-DFA7-1C09-92B3-D574BA94E252}"/>
              </a:ext>
            </a:extLst>
          </p:cNvPr>
          <p:cNvSpPr>
            <a:spLocks noGrp="1"/>
          </p:cNvSpPr>
          <p:nvPr>
            <p:ph type="sldNum" sz="quarter" idx="12"/>
          </p:nvPr>
        </p:nvSpPr>
        <p:spPr/>
        <p:txBody>
          <a:bodyPr/>
          <a:lstStyle/>
          <a:p>
            <a:fld id="{8058A7CE-F400-7B46-9E16-10D36E8C32FD}" type="slidenum">
              <a:rPr lang="en-US" smtClean="0"/>
              <a:t>‹#›</a:t>
            </a:fld>
            <a:endParaRPr lang="en-US" dirty="0"/>
          </a:p>
        </p:txBody>
      </p:sp>
    </p:spTree>
    <p:extLst>
      <p:ext uri="{BB962C8B-B14F-4D97-AF65-F5344CB8AC3E}">
        <p14:creationId xmlns:p14="http://schemas.microsoft.com/office/powerpoint/2010/main" val="3798467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BABB4-22CD-17FF-907C-C72C3F1B5BE8}"/>
              </a:ext>
            </a:extLst>
          </p:cNvPr>
          <p:cNvSpPr>
            <a:spLocks noGrp="1"/>
          </p:cNvSpPr>
          <p:nvPr>
            <p:ph type="title" hasCustomPrompt="1"/>
          </p:nvPr>
        </p:nvSpPr>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DFA3A82B-AB98-7510-5B1F-000D214C740D}"/>
              </a:ext>
            </a:extLst>
          </p:cNvPr>
          <p:cNvSpPr>
            <a:spLocks noGrp="1"/>
          </p:cNvSpPr>
          <p:nvPr>
            <p:ph type="ftr" sz="quarter" idx="10"/>
          </p:nvPr>
        </p:nvSpPr>
        <p:spPr/>
        <p:txBody>
          <a:bodyPr/>
          <a:lstStyle/>
          <a:p>
            <a:r>
              <a:rPr lang="en-US" dirty="0"/>
              <a:t>course title</a:t>
            </a:r>
          </a:p>
        </p:txBody>
      </p:sp>
      <p:sp>
        <p:nvSpPr>
          <p:cNvPr id="7" name="Slide Number Placeholder 6">
            <a:extLst>
              <a:ext uri="{FF2B5EF4-FFF2-40B4-BE49-F238E27FC236}">
                <a16:creationId xmlns:a16="http://schemas.microsoft.com/office/drawing/2014/main" id="{2D0B29A9-FB61-93CF-3836-717038D2EDA0}"/>
              </a:ext>
            </a:extLst>
          </p:cNvPr>
          <p:cNvSpPr>
            <a:spLocks noGrp="1"/>
          </p:cNvSpPr>
          <p:nvPr>
            <p:ph type="sldNum" sz="quarter" idx="11"/>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327739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00D3EE89-1608-EDAC-C029-E4E550F00E17}"/>
              </a:ext>
            </a:extLst>
          </p:cNvPr>
          <p:cNvSpPr>
            <a:spLocks noGrp="1"/>
          </p:cNvSpPr>
          <p:nvPr>
            <p:ph type="ftr" sz="quarter" idx="10"/>
          </p:nvPr>
        </p:nvSpPr>
        <p:spPr/>
        <p:txBody>
          <a:bodyPr/>
          <a:lstStyle/>
          <a:p>
            <a:r>
              <a:rPr lang="en-US" dirty="0"/>
              <a:t>course title</a:t>
            </a:r>
          </a:p>
        </p:txBody>
      </p:sp>
      <p:sp>
        <p:nvSpPr>
          <p:cNvPr id="6" name="Slide Number Placeholder 5">
            <a:extLst>
              <a:ext uri="{FF2B5EF4-FFF2-40B4-BE49-F238E27FC236}">
                <a16:creationId xmlns:a16="http://schemas.microsoft.com/office/drawing/2014/main" id="{BACD47AD-6129-B223-8047-C719153A4C73}"/>
              </a:ext>
            </a:extLst>
          </p:cNvPr>
          <p:cNvSpPr>
            <a:spLocks noGrp="1"/>
          </p:cNvSpPr>
          <p:nvPr>
            <p:ph type="sldNum" sz="quarter" idx="11"/>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956731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989DB-50DC-20A4-2341-EC5E6AF6FF9A}"/>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B226305-7761-21B5-BED4-42833BBEBA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2E96E8B-F843-EF0E-F259-D3BA3F2173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Footer Placeholder 7">
            <a:extLst>
              <a:ext uri="{FF2B5EF4-FFF2-40B4-BE49-F238E27FC236}">
                <a16:creationId xmlns:a16="http://schemas.microsoft.com/office/drawing/2014/main" id="{771237E1-6846-B0F5-86C9-7BC757AACBAF}"/>
              </a:ext>
            </a:extLst>
          </p:cNvPr>
          <p:cNvSpPr>
            <a:spLocks noGrp="1"/>
          </p:cNvSpPr>
          <p:nvPr>
            <p:ph type="ftr" sz="quarter" idx="10"/>
          </p:nvPr>
        </p:nvSpPr>
        <p:spPr/>
        <p:txBody>
          <a:bodyPr/>
          <a:lstStyle/>
          <a:p>
            <a:r>
              <a:rPr lang="en-US" dirty="0"/>
              <a:t>course title</a:t>
            </a:r>
          </a:p>
        </p:txBody>
      </p:sp>
      <p:sp>
        <p:nvSpPr>
          <p:cNvPr id="9" name="Slide Number Placeholder 8">
            <a:extLst>
              <a:ext uri="{FF2B5EF4-FFF2-40B4-BE49-F238E27FC236}">
                <a16:creationId xmlns:a16="http://schemas.microsoft.com/office/drawing/2014/main" id="{28D90CB2-96B7-2FE3-2F3A-4A4C704BB5E9}"/>
              </a:ext>
            </a:extLst>
          </p:cNvPr>
          <p:cNvSpPr>
            <a:spLocks noGrp="1"/>
          </p:cNvSpPr>
          <p:nvPr>
            <p:ph type="sldNum" sz="quarter" idx="11"/>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680328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CB6D48-D20C-54AA-94F1-D8E9332862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851F663A-C2C8-12B2-AE7C-318452D5FE6F}"/>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C6676FC8-F25A-C087-965F-C86D7A6638D6}"/>
              </a:ext>
            </a:extLst>
          </p:cNvPr>
          <p:cNvSpPr>
            <a:spLocks noGrp="1"/>
          </p:cNvSpPr>
          <p:nvPr>
            <p:ph type="ftr" sz="quarter" idx="3"/>
          </p:nvPr>
        </p:nvSpPr>
        <p:spPr>
          <a:xfrm>
            <a:off x="173736" y="6254496"/>
            <a:ext cx="4114800" cy="365125"/>
          </a:xfrm>
          <a:prstGeom prst="rect">
            <a:avLst/>
          </a:prstGeom>
        </p:spPr>
        <p:txBody>
          <a:bodyPr vert="horz" lIns="91440" tIns="45720" rIns="91440" bIns="45720" rtlCol="0" anchor="ctr">
            <a:noAutofit/>
          </a:bodyPr>
          <a:lstStyle>
            <a:lvl1pPr algn="l">
              <a:defRPr sz="1200">
                <a:solidFill>
                  <a:schemeClr val="tx2">
                    <a:alpha val="78000"/>
                  </a:schemeClr>
                </a:solidFill>
              </a:defRPr>
            </a:lvl1pPr>
          </a:lstStyle>
          <a:p>
            <a:r>
              <a:rPr lang="en-US" dirty="0"/>
              <a:t>course title</a:t>
            </a:r>
          </a:p>
        </p:txBody>
      </p:sp>
      <p:sp>
        <p:nvSpPr>
          <p:cNvPr id="6" name="Slide Number Placeholder 5">
            <a:extLst>
              <a:ext uri="{FF2B5EF4-FFF2-40B4-BE49-F238E27FC236}">
                <a16:creationId xmlns:a16="http://schemas.microsoft.com/office/drawing/2014/main" id="{0AFBFC1D-3B9C-EFD1-A014-1F648ADDBD70}"/>
              </a:ext>
            </a:extLst>
          </p:cNvPr>
          <p:cNvSpPr>
            <a:spLocks noGrp="1"/>
          </p:cNvSpPr>
          <p:nvPr>
            <p:ph type="sldNum" sz="quarter" idx="4"/>
          </p:nvPr>
        </p:nvSpPr>
        <p:spPr>
          <a:xfrm>
            <a:off x="11347704" y="6181344"/>
            <a:ext cx="670560" cy="676656"/>
          </a:xfrm>
          <a:prstGeom prst="rect">
            <a:avLst/>
          </a:prstGeom>
        </p:spPr>
        <p:txBody>
          <a:bodyPr vert="horz" lIns="91440" tIns="45720" rIns="91440" bIns="45720" rtlCol="0" anchor="ctr">
            <a:noAutofit/>
          </a:bodyPr>
          <a:lstStyle>
            <a:lvl1pPr algn="ctr">
              <a:defRPr sz="2900" b="1">
                <a:solidFill>
                  <a:schemeClr val="tx2">
                    <a:alpha val="78000"/>
                  </a:schemeClr>
                </a:solidFill>
              </a:defRPr>
            </a:lvl1pPr>
          </a:lstStyle>
          <a:p>
            <a:fld id="{8058A7CE-F400-7B46-9E16-10D36E8C32FD}" type="slidenum">
              <a:rPr lang="en-US" smtClean="0"/>
              <a:pPr/>
              <a:t>‹#›</a:t>
            </a:fld>
            <a:endParaRPr lang="en-US" dirty="0"/>
          </a:p>
        </p:txBody>
      </p:sp>
      <p:sp>
        <p:nvSpPr>
          <p:cNvPr id="7" name="Rectangle 6">
            <a:extLst>
              <a:ext uri="{FF2B5EF4-FFF2-40B4-BE49-F238E27FC236}">
                <a16:creationId xmlns:a16="http://schemas.microsoft.com/office/drawing/2014/main" id="{3B176A5B-B081-E990-1FB5-4AE9CF7924C4}"/>
              </a:ext>
            </a:extLst>
          </p:cNvPr>
          <p:cNvSpPr/>
          <p:nvPr userDrawn="1"/>
        </p:nvSpPr>
        <p:spPr>
          <a:xfrm flipV="1">
            <a:off x="11446035" y="6245920"/>
            <a:ext cx="487085" cy="45719"/>
          </a:xfrm>
          <a:prstGeom prst="rect">
            <a:avLst/>
          </a:prstGeom>
          <a:solidFill>
            <a:srgbClr val="1C4C3C">
              <a:alpha val="7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87510906"/>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5" r:id="rId3"/>
    <p:sldLayoutId id="2147483651" r:id="rId4"/>
    <p:sldLayoutId id="2147483661" r:id="rId5"/>
    <p:sldLayoutId id="2147483667" r:id="rId6"/>
    <p:sldLayoutId id="2147483666" r:id="rId7"/>
    <p:sldLayoutId id="2147483668" r:id="rId8"/>
    <p:sldLayoutId id="2147483653" r:id="rId9"/>
    <p:sldLayoutId id="2147483650" r:id="rId10"/>
    <p:sldLayoutId id="2147483662" r:id="rId11"/>
    <p:sldLayoutId id="2147483663" r:id="rId12"/>
    <p:sldLayoutId id="2147483664" r:id="rId13"/>
    <p:sldLayoutId id="2147483652" r:id="rId14"/>
    <p:sldLayoutId id="2147483654" r:id="rId15"/>
    <p:sldLayoutId id="2147483655" r:id="rId16"/>
    <p:sldLayoutId id="2147483656" r:id="rId17"/>
  </p:sldLayoutIdLst>
  <p:hf hd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83464" indent="-283464"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859536" indent="-283464"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152144"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1444752"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1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AEB2A6-C71F-0538-4083-5C97297C2C85}"/>
              </a:ext>
            </a:extLst>
          </p:cNvPr>
          <p:cNvSpPr>
            <a:spLocks noGrp="1"/>
          </p:cNvSpPr>
          <p:nvPr>
            <p:ph type="ctrTitle"/>
          </p:nvPr>
        </p:nvSpPr>
        <p:spPr>
          <a:xfrm>
            <a:off x="162560" y="2185416"/>
            <a:ext cx="6004560" cy="2084832"/>
          </a:xfrm>
        </p:spPr>
        <p:txBody>
          <a:bodyPr/>
          <a:lstStyle/>
          <a:p>
            <a:pPr algn="ctr"/>
            <a:r>
              <a:rPr lang="en-US" sz="4800" dirty="0"/>
              <a:t>Operating Hotel Facilities</a:t>
            </a:r>
          </a:p>
        </p:txBody>
      </p:sp>
      <p:sp>
        <p:nvSpPr>
          <p:cNvPr id="8" name="Picture Placeholder 7">
            <a:extLst>
              <a:ext uri="{FF2B5EF4-FFF2-40B4-BE49-F238E27FC236}">
                <a16:creationId xmlns:a16="http://schemas.microsoft.com/office/drawing/2014/main" id="{6180E92A-6BC1-F608-1CBF-B50C578D66E3}"/>
              </a:ext>
            </a:extLst>
          </p:cNvPr>
          <p:cNvSpPr>
            <a:spLocks noGrp="1"/>
          </p:cNvSpPr>
          <p:nvPr>
            <p:ph type="pic" sz="quarter" idx="11"/>
          </p:nvPr>
        </p:nvSpPr>
        <p:spPr/>
        <p:txBody>
          <a:bodyPr/>
          <a:lstStyle/>
          <a:p>
            <a:endParaRPr lang="en-GB"/>
          </a:p>
        </p:txBody>
      </p:sp>
      <p:pic>
        <p:nvPicPr>
          <p:cNvPr id="9218" name="Picture 2" descr="Buy Housekeeping Supplies/housekeeper Png/sublimation, Digital Download,  Cricut Online in India - Etsy">
            <a:extLst>
              <a:ext uri="{FF2B5EF4-FFF2-40B4-BE49-F238E27FC236}">
                <a16:creationId xmlns:a16="http://schemas.microsoft.com/office/drawing/2014/main" id="{B1ECD6AF-9FE6-879B-84C5-731B18297E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2765" y="-1"/>
            <a:ext cx="5374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4AC94C0-A6E1-C783-7352-E7FC9B18E27D}"/>
              </a:ext>
            </a:extLst>
          </p:cNvPr>
          <p:cNvSpPr txBox="1"/>
          <p:nvPr/>
        </p:nvSpPr>
        <p:spPr>
          <a:xfrm>
            <a:off x="1365421" y="5860950"/>
            <a:ext cx="6141308" cy="784830"/>
          </a:xfrm>
          <a:prstGeom prst="rect">
            <a:avLst/>
          </a:prstGeom>
          <a:noFill/>
        </p:spPr>
        <p:txBody>
          <a:bodyPr wrap="square">
            <a:spAutoFit/>
          </a:bodyPr>
          <a:lstStyle/>
          <a:p>
            <a:pPr algn="ct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Student Name: </a:t>
            </a:r>
            <a:r>
              <a:rPr lang="en-GB" sz="1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Sabiana Mihaela </a:t>
            </a:r>
            <a:r>
              <a:rPr lang="en-GB" sz="1800" dirty="0" err="1">
                <a:solidFill>
                  <a:srgbClr val="1F1F1F"/>
                </a:solidFill>
                <a:effectLst/>
                <a:latin typeface="Arial" panose="020B0604020202020204" pitchFamily="34" charset="0"/>
                <a:ea typeface="Times New Roman" panose="02020603050405020304" pitchFamily="18" charset="0"/>
                <a:cs typeface="Arial" panose="020B0604020202020204" pitchFamily="34" charset="0"/>
              </a:rPr>
              <a:t>Oprea</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kern="0" dirty="0">
                <a:effectLst/>
                <a:latin typeface="Arial" panose="020B0604020202020204" pitchFamily="34" charset="0"/>
                <a:ea typeface="Times New Roman" panose="02020603050405020304" pitchFamily="18" charset="0"/>
              </a:rPr>
              <a:t>                Student ID:2237673</a:t>
            </a:r>
            <a:endParaRPr lang="en-GB" dirty="0"/>
          </a:p>
        </p:txBody>
      </p:sp>
    </p:spTree>
    <p:extLst>
      <p:ext uri="{BB962C8B-B14F-4D97-AF65-F5344CB8AC3E}">
        <p14:creationId xmlns:p14="http://schemas.microsoft.com/office/powerpoint/2010/main" val="299190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328FD2-C467-9ED1-1223-8F5D74856EFA}"/>
              </a:ext>
            </a:extLst>
          </p:cNvPr>
          <p:cNvSpPr>
            <a:spLocks noGrp="1"/>
          </p:cNvSpPr>
          <p:nvPr>
            <p:ph type="title"/>
          </p:nvPr>
        </p:nvSpPr>
        <p:spPr>
          <a:xfrm>
            <a:off x="877824" y="372141"/>
            <a:ext cx="4416552" cy="1572768"/>
          </a:xfrm>
        </p:spPr>
        <p:txBody>
          <a:bodyPr/>
          <a:lstStyle/>
          <a:p>
            <a:pPr algn="ctr"/>
            <a:r>
              <a:rPr lang="en-GB" sz="40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
        <p:nvSpPr>
          <p:cNvPr id="3" name="Text Placeholder 2">
            <a:extLst>
              <a:ext uri="{FF2B5EF4-FFF2-40B4-BE49-F238E27FC236}">
                <a16:creationId xmlns:a16="http://schemas.microsoft.com/office/drawing/2014/main" id="{A407C00E-4148-C57A-A22F-69773F3FF0D0}"/>
              </a:ext>
            </a:extLst>
          </p:cNvPr>
          <p:cNvSpPr>
            <a:spLocks noGrp="1"/>
          </p:cNvSpPr>
          <p:nvPr>
            <p:ph type="body" idx="1"/>
          </p:nvPr>
        </p:nvSpPr>
        <p:spPr>
          <a:xfrm>
            <a:off x="877824" y="2214710"/>
            <a:ext cx="4242816" cy="3893535"/>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presentation will be developed aimed at delivering a basic training on health and safety guide to the housekeeping team of Marriott.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important purpose of the presentation is to develop skills and knowledge of housekeeping employees regarding safe cleaning and organising practices.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a:p>
            <a:endParaRPr lang="en-US" dirty="0"/>
          </a:p>
        </p:txBody>
      </p:sp>
      <p:sp>
        <p:nvSpPr>
          <p:cNvPr id="6" name="Slide Number Placeholder 5">
            <a:extLst>
              <a:ext uri="{FF2B5EF4-FFF2-40B4-BE49-F238E27FC236}">
                <a16:creationId xmlns:a16="http://schemas.microsoft.com/office/drawing/2014/main" id="{39B1AF8C-E5B0-295D-88A6-261C60AE8FC3}"/>
              </a:ext>
            </a:extLst>
          </p:cNvPr>
          <p:cNvSpPr>
            <a:spLocks noGrp="1"/>
          </p:cNvSpPr>
          <p:nvPr>
            <p:ph type="sldNum" sz="quarter" idx="12"/>
          </p:nvPr>
        </p:nvSpPr>
        <p:spPr/>
        <p:txBody>
          <a:bodyPr/>
          <a:lstStyle/>
          <a:p>
            <a:r>
              <a:rPr lang="en-US" dirty="0"/>
              <a:t>0</a:t>
            </a:r>
            <a:fld id="{8058A7CE-F400-7B46-9E16-10D36E8C32FD}" type="slidenum">
              <a:rPr lang="en-US" smtClean="0"/>
              <a:pPr/>
              <a:t>2</a:t>
            </a:fld>
            <a:endParaRPr lang="en-US" dirty="0"/>
          </a:p>
        </p:txBody>
      </p:sp>
      <p:pic>
        <p:nvPicPr>
          <p:cNvPr id="1026" name="Picture 2" descr="Office Housekeeping Service at Rs 1200/square feet in Mumbai | ID:  16107229273">
            <a:extLst>
              <a:ext uri="{FF2B5EF4-FFF2-40B4-BE49-F238E27FC236}">
                <a16:creationId xmlns:a16="http://schemas.microsoft.com/office/drawing/2014/main" id="{24F8694E-1784-4C6C-D747-F000B0845E3A}"/>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525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20081C9-330C-9158-0336-4B0F327A3BF1}"/>
              </a:ext>
            </a:extLst>
          </p:cNvPr>
          <p:cNvSpPr>
            <a:spLocks noGrp="1"/>
          </p:cNvSpPr>
          <p:nvPr>
            <p:ph type="body" idx="1"/>
          </p:nvPr>
        </p:nvSpPr>
        <p:spPr>
          <a:xfrm>
            <a:off x="484632" y="2115879"/>
            <a:ext cx="5161256" cy="3795823"/>
          </a:xfrm>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Understanding and following health and safety guides are very important for the housekeeping team of Marriott to prevent potential risks and hazards while cleaning.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Often housekeepers experience unexpected accidents or injuries while cleaning and maintaining health and safety guide can protect them from any physical damage.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11" name="Text Placeholder 10">
            <a:extLst>
              <a:ext uri="{FF2B5EF4-FFF2-40B4-BE49-F238E27FC236}">
                <a16:creationId xmlns:a16="http://schemas.microsoft.com/office/drawing/2014/main" id="{3805936B-7062-2E6A-9F1C-96841F91B852}"/>
              </a:ext>
            </a:extLst>
          </p:cNvPr>
          <p:cNvSpPr>
            <a:spLocks noGrp="1"/>
          </p:cNvSpPr>
          <p:nvPr>
            <p:ph type="body" sz="quarter" idx="11"/>
          </p:nvPr>
        </p:nvSpPr>
        <p:spPr>
          <a:xfrm>
            <a:off x="219456" y="265814"/>
            <a:ext cx="5575288" cy="1850065"/>
          </a:xfrm>
        </p:spPr>
        <p:txBody>
          <a:bodyPr/>
          <a:lstStyle/>
          <a:p>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Understanding the importance of health and safety guide for the housekeeping team</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6000" dirty="0"/>
          </a:p>
        </p:txBody>
      </p:sp>
      <p:pic>
        <p:nvPicPr>
          <p:cNvPr id="2050" name="Picture 2" descr="Importance Of Housekeeping And Cleanliness At Workplace">
            <a:extLst>
              <a:ext uri="{FF2B5EF4-FFF2-40B4-BE49-F238E27FC236}">
                <a16:creationId xmlns:a16="http://schemas.microsoft.com/office/drawing/2014/main" id="{91D6423D-6882-C750-A306-772387A9598B}"/>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442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234BFB-7D61-E860-670D-35784D0A8C0C}"/>
              </a:ext>
            </a:extLst>
          </p:cNvPr>
          <p:cNvSpPr>
            <a:spLocks noGrp="1"/>
          </p:cNvSpPr>
          <p:nvPr>
            <p:ph type="title"/>
          </p:nvPr>
        </p:nvSpPr>
        <p:spPr>
          <a:xfrm>
            <a:off x="6940296" y="412118"/>
            <a:ext cx="4416552" cy="1572768"/>
          </a:xfrm>
        </p:spPr>
        <p:txBody>
          <a:bodyPr/>
          <a:lstStyle/>
          <a:p>
            <a:pPr algn="ct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Roles and responsibilities of the housekeeping team</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
        <p:nvSpPr>
          <p:cNvPr id="6" name="Footer Placeholder 5">
            <a:extLst>
              <a:ext uri="{FF2B5EF4-FFF2-40B4-BE49-F238E27FC236}">
                <a16:creationId xmlns:a16="http://schemas.microsoft.com/office/drawing/2014/main" id="{07D0CE36-3DC4-794E-B7B1-6969DFD14B85}"/>
              </a:ext>
            </a:extLst>
          </p:cNvPr>
          <p:cNvSpPr>
            <a:spLocks noGrp="1"/>
          </p:cNvSpPr>
          <p:nvPr>
            <p:ph type="ftr" sz="quarter" idx="11"/>
          </p:nvPr>
        </p:nvSpPr>
        <p:spPr/>
        <p:txBody>
          <a:bodyPr/>
          <a:lstStyle/>
          <a:p>
            <a:r>
              <a:rPr lang="en-US" dirty="0"/>
              <a:t>course title</a:t>
            </a:r>
          </a:p>
        </p:txBody>
      </p:sp>
      <p:sp>
        <p:nvSpPr>
          <p:cNvPr id="3" name="Text Placeholder 2">
            <a:extLst>
              <a:ext uri="{FF2B5EF4-FFF2-40B4-BE49-F238E27FC236}">
                <a16:creationId xmlns:a16="http://schemas.microsoft.com/office/drawing/2014/main" id="{80752F22-74B6-562C-F8BC-4ECCC8B6C6EF}"/>
              </a:ext>
            </a:extLst>
          </p:cNvPr>
          <p:cNvSpPr>
            <a:spLocks noGrp="1"/>
          </p:cNvSpPr>
          <p:nvPr>
            <p:ph type="body" idx="1"/>
          </p:nvPr>
        </p:nvSpPr>
        <p:spPr>
          <a:xfrm>
            <a:off x="6762307" y="1499191"/>
            <a:ext cx="4805916" cy="4279817"/>
          </a:xfrm>
          <a:solidFill>
            <a:schemeClr val="tx2">
              <a:lumMod val="60000"/>
              <a:lumOff val="40000"/>
            </a:schemeClr>
          </a:solidFill>
        </p:spPr>
        <p:txBody>
          <a:bodyPr/>
          <a:lstStyle/>
          <a:p>
            <a:pPr marL="342900" lvl="0" indent="-342900" algn="l">
              <a:lnSpc>
                <a:spcPct val="150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Before receiving training for health and safety guides, the housekeeping team of Marriott needs to clearly understand their roles and responsibilities.</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They must know and understand their accountability in managing health and safety while cleaning to mitigate hazards.</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600" dirty="0"/>
          </a:p>
        </p:txBody>
      </p:sp>
      <p:sp>
        <p:nvSpPr>
          <p:cNvPr id="7" name="Slide Number Placeholder 6">
            <a:extLst>
              <a:ext uri="{FF2B5EF4-FFF2-40B4-BE49-F238E27FC236}">
                <a16:creationId xmlns:a16="http://schemas.microsoft.com/office/drawing/2014/main" id="{BAB17EE7-4CB2-C7C8-DD12-8C96F070F856}"/>
              </a:ext>
            </a:extLst>
          </p:cNvPr>
          <p:cNvSpPr>
            <a:spLocks noGrp="1"/>
          </p:cNvSpPr>
          <p:nvPr>
            <p:ph type="sldNum" sz="quarter" idx="12"/>
          </p:nvPr>
        </p:nvSpPr>
        <p:spPr/>
        <p:txBody>
          <a:bodyPr/>
          <a:lstStyle/>
          <a:p>
            <a:r>
              <a:rPr lang="en-US" dirty="0"/>
              <a:t>0</a:t>
            </a:r>
            <a:fld id="{8058A7CE-F400-7B46-9E16-10D36E8C32FD}" type="slidenum">
              <a:rPr lang="en-US" smtClean="0"/>
              <a:pPr/>
              <a:t>4</a:t>
            </a:fld>
            <a:endParaRPr lang="en-US" dirty="0"/>
          </a:p>
        </p:txBody>
      </p:sp>
      <p:sp>
        <p:nvSpPr>
          <p:cNvPr id="5" name="Picture Placeholder 4">
            <a:extLst>
              <a:ext uri="{FF2B5EF4-FFF2-40B4-BE49-F238E27FC236}">
                <a16:creationId xmlns:a16="http://schemas.microsoft.com/office/drawing/2014/main" id="{5BD485C9-146C-600C-931F-F9EFCB83DB2C}"/>
              </a:ext>
            </a:extLst>
          </p:cNvPr>
          <p:cNvSpPr>
            <a:spLocks noGrp="1"/>
          </p:cNvSpPr>
          <p:nvPr>
            <p:ph type="pic" sz="quarter" idx="10"/>
          </p:nvPr>
        </p:nvSpPr>
        <p:spPr/>
        <p:txBody>
          <a:bodyPr/>
          <a:lstStyle/>
          <a:p>
            <a:endParaRPr lang="en-GB"/>
          </a:p>
        </p:txBody>
      </p:sp>
      <p:pic>
        <p:nvPicPr>
          <p:cNvPr id="3074" name="Picture 2" descr="Housekeeping Job Description - Jobs.ie">
            <a:extLst>
              <a:ext uri="{FF2B5EF4-FFF2-40B4-BE49-F238E27FC236}">
                <a16:creationId xmlns:a16="http://schemas.microsoft.com/office/drawing/2014/main" id="{C3C0FE8D-84A1-E36E-2952-C9B687F774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10819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600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571E0-549B-24ED-88EE-39DF2820B50A}"/>
              </a:ext>
            </a:extLst>
          </p:cNvPr>
          <p:cNvSpPr>
            <a:spLocks noGrp="1"/>
          </p:cNvSpPr>
          <p:nvPr>
            <p:ph type="title"/>
          </p:nvPr>
        </p:nvSpPr>
        <p:spPr>
          <a:xfrm>
            <a:off x="877824" y="238379"/>
            <a:ext cx="4416552" cy="2033587"/>
          </a:xfrm>
        </p:spPr>
        <p:txBody>
          <a:bodyPr/>
          <a:lstStyle/>
          <a:p>
            <a:pPr algn="ct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Importance of cleanliness to manage guest satisfaction and boost brand image</a:t>
            </a:r>
            <a:br>
              <a:rPr lang="en-IN" sz="24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6600" dirty="0"/>
          </a:p>
        </p:txBody>
      </p:sp>
      <p:sp>
        <p:nvSpPr>
          <p:cNvPr id="6" name="Slide Number Placeholder 5">
            <a:extLst>
              <a:ext uri="{FF2B5EF4-FFF2-40B4-BE49-F238E27FC236}">
                <a16:creationId xmlns:a16="http://schemas.microsoft.com/office/drawing/2014/main" id="{7201F08A-5D5F-F1CD-39BA-EAF3D8C91449}"/>
              </a:ext>
            </a:extLst>
          </p:cNvPr>
          <p:cNvSpPr>
            <a:spLocks noGrp="1"/>
          </p:cNvSpPr>
          <p:nvPr>
            <p:ph type="sldNum" sz="quarter" idx="12"/>
          </p:nvPr>
        </p:nvSpPr>
        <p:spPr/>
        <p:txBody>
          <a:bodyPr/>
          <a:lstStyle/>
          <a:p>
            <a:fld id="{8058A7CE-F400-7B46-9E16-10D36E8C32FD}" type="slidenum">
              <a:rPr lang="en-US" smtClean="0"/>
              <a:pPr/>
              <a:t>5</a:t>
            </a:fld>
            <a:endParaRPr lang="en-US" dirty="0"/>
          </a:p>
        </p:txBody>
      </p:sp>
      <p:sp>
        <p:nvSpPr>
          <p:cNvPr id="8" name="TextBox 7">
            <a:extLst>
              <a:ext uri="{FF2B5EF4-FFF2-40B4-BE49-F238E27FC236}">
                <a16:creationId xmlns:a16="http://schemas.microsoft.com/office/drawing/2014/main" id="{A9AC0639-A1A8-F0EC-45E8-E2A0BE633CE7}"/>
              </a:ext>
            </a:extLst>
          </p:cNvPr>
          <p:cNvSpPr txBox="1"/>
          <p:nvPr/>
        </p:nvSpPr>
        <p:spPr>
          <a:xfrm>
            <a:off x="265814" y="2139929"/>
            <a:ext cx="5220586" cy="1289071"/>
          </a:xfrm>
          <a:prstGeom prst="rect">
            <a:avLst/>
          </a:prstGeom>
          <a:solidFill>
            <a:schemeClr val="accent5">
              <a:lumMod val="20000"/>
              <a:lumOff val="8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housekeeping team needs to properly understand the significance of cleanliness so that they can perform effectively.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7EEB82DC-1A87-129C-F5BF-314D1F0E24A1}"/>
              </a:ext>
            </a:extLst>
          </p:cNvPr>
          <p:cNvSpPr txBox="1"/>
          <p:nvPr/>
        </p:nvSpPr>
        <p:spPr>
          <a:xfrm>
            <a:off x="173736" y="3808391"/>
            <a:ext cx="5312664" cy="1289071"/>
          </a:xfrm>
          <a:prstGeom prst="rect">
            <a:avLst/>
          </a:prstGeom>
          <a:solidFill>
            <a:schemeClr val="accent5">
              <a:lumMod val="20000"/>
              <a:lumOff val="80000"/>
            </a:schemeClr>
          </a:solid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Cleanliness in the hospitality industry not only vital for increasing guest satisfaction but also it is essential to strengthen the brand image of the hotel.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Hotel Housekeeping Services at Rs 21000/month in Mainpuri | ID:  2849617076288">
            <a:extLst>
              <a:ext uri="{FF2B5EF4-FFF2-40B4-BE49-F238E27FC236}">
                <a16:creationId xmlns:a16="http://schemas.microsoft.com/office/drawing/2014/main" id="{AD3D8F80-6BD0-1405-81BE-412CD3F4748A}"/>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842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E8397-B480-60FF-C63E-0C5E44608EA1}"/>
              </a:ext>
            </a:extLst>
          </p:cNvPr>
          <p:cNvSpPr>
            <a:spLocks noGrp="1"/>
          </p:cNvSpPr>
          <p:nvPr>
            <p:ph type="title"/>
          </p:nvPr>
        </p:nvSpPr>
        <p:spPr>
          <a:xfrm>
            <a:off x="6931152" y="549278"/>
            <a:ext cx="4416552" cy="864852"/>
          </a:xfrm>
        </p:spPr>
        <p:txBody>
          <a:bodyPr/>
          <a:lstStyle/>
          <a:p>
            <a:pPr algn="ctr">
              <a:lnSpc>
                <a:spcPct val="150000"/>
              </a:lnSpc>
              <a:spcAft>
                <a:spcPts val="800"/>
              </a:spcAft>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Safety practices </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D60BCEB6-63D8-4486-D31A-B055922A3F2E}"/>
              </a:ext>
            </a:extLst>
          </p:cNvPr>
          <p:cNvSpPr>
            <a:spLocks noGrp="1"/>
          </p:cNvSpPr>
          <p:nvPr>
            <p:ph type="ftr" sz="quarter" idx="11"/>
          </p:nvPr>
        </p:nvSpPr>
        <p:spPr/>
        <p:txBody>
          <a:bodyPr/>
          <a:lstStyle/>
          <a:p>
            <a:r>
              <a:rPr lang="en-US"/>
              <a:t>course title</a:t>
            </a:r>
            <a:endParaRPr lang="en-US" dirty="0"/>
          </a:p>
        </p:txBody>
      </p:sp>
      <p:sp>
        <p:nvSpPr>
          <p:cNvPr id="6" name="Slide Number Placeholder 5">
            <a:extLst>
              <a:ext uri="{FF2B5EF4-FFF2-40B4-BE49-F238E27FC236}">
                <a16:creationId xmlns:a16="http://schemas.microsoft.com/office/drawing/2014/main" id="{05123705-476F-8F02-490F-393764A6A626}"/>
              </a:ext>
            </a:extLst>
          </p:cNvPr>
          <p:cNvSpPr>
            <a:spLocks noGrp="1"/>
          </p:cNvSpPr>
          <p:nvPr>
            <p:ph type="sldNum" sz="quarter" idx="12"/>
          </p:nvPr>
        </p:nvSpPr>
        <p:spPr/>
        <p:txBody>
          <a:bodyPr/>
          <a:lstStyle/>
          <a:p>
            <a:fld id="{8058A7CE-F400-7B46-9E16-10D36E8C32FD}" type="slidenum">
              <a:rPr lang="en-US" smtClean="0"/>
              <a:pPr/>
              <a:t>6</a:t>
            </a:fld>
            <a:endParaRPr lang="en-US" dirty="0"/>
          </a:p>
        </p:txBody>
      </p:sp>
      <p:sp>
        <p:nvSpPr>
          <p:cNvPr id="8" name="TextBox 7">
            <a:extLst>
              <a:ext uri="{FF2B5EF4-FFF2-40B4-BE49-F238E27FC236}">
                <a16:creationId xmlns:a16="http://schemas.microsoft.com/office/drawing/2014/main" id="{ECB879C7-1E68-4C68-679A-7B31348129A3}"/>
              </a:ext>
            </a:extLst>
          </p:cNvPr>
          <p:cNvSpPr txBox="1"/>
          <p:nvPr/>
        </p:nvSpPr>
        <p:spPr>
          <a:xfrm>
            <a:off x="6962376" y="1986609"/>
            <a:ext cx="4385328" cy="4457952"/>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During the training of the housekeeping team, first, it is very important to introduce safety practices to them.</a:t>
            </a:r>
            <a:endParaRPr lang="en-IN"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They must strictly follow the safety practices to maintain safety during cleaning and organising.</a:t>
            </a:r>
            <a:endParaRPr lang="en-IN"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Divi Vacation Club on X: &quot;Prior to guest check-in, a housekeeping attendant wearing  PPE will spray hospital-grade disinfectant on all surfaces in the unit  focusing on 10 high-touch areas. Learn about our #">
            <a:extLst>
              <a:ext uri="{FF2B5EF4-FFF2-40B4-BE49-F238E27FC236}">
                <a16:creationId xmlns:a16="http://schemas.microsoft.com/office/drawing/2014/main" id="{A3C24F48-E046-F471-6F6C-E5CE49E19891}"/>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5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C4784-C8D7-EB1B-56D1-D84FEB53E5CB}"/>
              </a:ext>
            </a:extLst>
          </p:cNvPr>
          <p:cNvSpPr>
            <a:spLocks noGrp="1"/>
          </p:cNvSpPr>
          <p:nvPr>
            <p:ph type="title"/>
          </p:nvPr>
        </p:nvSpPr>
        <p:spPr>
          <a:xfrm>
            <a:off x="173736" y="0"/>
            <a:ext cx="4887362" cy="2057400"/>
          </a:xfrm>
          <a:solidFill>
            <a:schemeClr val="accent3">
              <a:lumMod val="60000"/>
              <a:lumOff val="40000"/>
            </a:schemeClr>
          </a:solidFill>
        </p:spPr>
        <p:txBody>
          <a:bodyPr/>
          <a:lstStyle/>
          <a:p>
            <a:pPr algn="ct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Reporting and communication</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sp>
        <p:nvSpPr>
          <p:cNvPr id="4" name="Text Placeholder 3">
            <a:extLst>
              <a:ext uri="{FF2B5EF4-FFF2-40B4-BE49-F238E27FC236}">
                <a16:creationId xmlns:a16="http://schemas.microsoft.com/office/drawing/2014/main" id="{B6398B00-32A0-F4BD-3308-BF090A61A406}"/>
              </a:ext>
            </a:extLst>
          </p:cNvPr>
          <p:cNvSpPr>
            <a:spLocks noGrp="1"/>
          </p:cNvSpPr>
          <p:nvPr>
            <p:ph type="body" sz="half" idx="2"/>
          </p:nvPr>
        </p:nvSpPr>
        <p:spPr>
          <a:xfrm>
            <a:off x="173736" y="2057399"/>
            <a:ext cx="4887362" cy="4024423"/>
          </a:xfrm>
          <a:solidFill>
            <a:schemeClr val="accent3">
              <a:lumMod val="20000"/>
              <a:lumOff val="80000"/>
            </a:schemeClr>
          </a:solidFill>
        </p:spPr>
        <p:txBody>
          <a:bodyPr/>
          <a:lstStyle/>
          <a:p>
            <a:pPr marL="342900" lvl="0" indent="-342900" algn="just">
              <a:lnSpc>
                <a:spcPct val="150000"/>
              </a:lnSpc>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It is essential for housekeepers to promptly report hazards to the hotel management team.</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Each housekeeping staff needs to maintain open communication with their team members and guests.</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p>
        </p:txBody>
      </p:sp>
      <p:sp>
        <p:nvSpPr>
          <p:cNvPr id="6" name="Slide Number Placeholder 5">
            <a:extLst>
              <a:ext uri="{FF2B5EF4-FFF2-40B4-BE49-F238E27FC236}">
                <a16:creationId xmlns:a16="http://schemas.microsoft.com/office/drawing/2014/main" id="{3AD7B276-6EF7-E429-A73E-55C96C7569F5}"/>
              </a:ext>
            </a:extLst>
          </p:cNvPr>
          <p:cNvSpPr>
            <a:spLocks noGrp="1"/>
          </p:cNvSpPr>
          <p:nvPr>
            <p:ph type="sldNum" sz="quarter" idx="11"/>
          </p:nvPr>
        </p:nvSpPr>
        <p:spPr/>
        <p:txBody>
          <a:bodyPr/>
          <a:lstStyle/>
          <a:p>
            <a:fld id="{8058A7CE-F400-7B46-9E16-10D36E8C32FD}" type="slidenum">
              <a:rPr lang="en-US" smtClean="0"/>
              <a:pPr/>
              <a:t>7</a:t>
            </a:fld>
            <a:endParaRPr lang="en-US" dirty="0"/>
          </a:p>
        </p:txBody>
      </p:sp>
      <p:pic>
        <p:nvPicPr>
          <p:cNvPr id="6146" name="Picture 2" descr="Next-level Housekeeping Via Technology">
            <a:extLst>
              <a:ext uri="{FF2B5EF4-FFF2-40B4-BE49-F238E27FC236}">
                <a16:creationId xmlns:a16="http://schemas.microsoft.com/office/drawing/2014/main" id="{2CC37F19-B75E-A7BF-9157-5A80F53B28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83188" y="276446"/>
            <a:ext cx="7008812" cy="5805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543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A0081-7EC8-B9B9-3002-0C8B022727BB}"/>
              </a:ext>
            </a:extLst>
          </p:cNvPr>
          <p:cNvSpPr>
            <a:spLocks noGrp="1"/>
          </p:cNvSpPr>
          <p:nvPr>
            <p:ph type="title"/>
          </p:nvPr>
        </p:nvSpPr>
        <p:spPr>
          <a:xfrm>
            <a:off x="236999" y="318978"/>
            <a:ext cx="4685343" cy="1778882"/>
          </a:xfrm>
        </p:spPr>
        <p:txBody>
          <a:bodyPr/>
          <a:lstStyle/>
          <a:p>
            <a:pPr algn="ct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Skills and knowledge development of the housekeeping team</a:t>
            </a:r>
            <a:br>
              <a:rPr lang="en-IN" sz="24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6600" dirty="0"/>
          </a:p>
        </p:txBody>
      </p:sp>
      <p:sp>
        <p:nvSpPr>
          <p:cNvPr id="3" name="Text Placeholder 2">
            <a:extLst>
              <a:ext uri="{FF2B5EF4-FFF2-40B4-BE49-F238E27FC236}">
                <a16:creationId xmlns:a16="http://schemas.microsoft.com/office/drawing/2014/main" id="{156DFEEF-F3B8-EC07-FFB1-F77F28FDCCF7}"/>
              </a:ext>
            </a:extLst>
          </p:cNvPr>
          <p:cNvSpPr>
            <a:spLocks noGrp="1"/>
          </p:cNvSpPr>
          <p:nvPr>
            <p:ph type="body" sz="quarter" idx="11"/>
          </p:nvPr>
        </p:nvSpPr>
        <p:spPr>
          <a:xfrm>
            <a:off x="236999" y="1509823"/>
            <a:ext cx="4770936" cy="4569079"/>
          </a:xfrm>
          <a:solidFill>
            <a:srgbClr val="BD7B29"/>
          </a:solidFill>
        </p:spPr>
        <p:txBody>
          <a:bodyPr/>
          <a:lstStyle/>
          <a:p>
            <a:pPr marL="342900" lvl="0" indent="-342900" algn="just">
              <a:lnSpc>
                <a:spcPct val="15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housekeeping team needs to develop some important skills and knowledge to safely develop housekeeping activities.</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They need to have effective communication skills, flexibility, time management skills, and others.</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p>
        </p:txBody>
      </p:sp>
      <p:sp>
        <p:nvSpPr>
          <p:cNvPr id="6" name="Slide Number Placeholder 5">
            <a:extLst>
              <a:ext uri="{FF2B5EF4-FFF2-40B4-BE49-F238E27FC236}">
                <a16:creationId xmlns:a16="http://schemas.microsoft.com/office/drawing/2014/main" id="{D10392EE-B030-5D76-B2C0-CA6BD65A31B6}"/>
              </a:ext>
            </a:extLst>
          </p:cNvPr>
          <p:cNvSpPr>
            <a:spLocks noGrp="1"/>
          </p:cNvSpPr>
          <p:nvPr>
            <p:ph type="sldNum" sz="quarter" idx="13"/>
          </p:nvPr>
        </p:nvSpPr>
        <p:spPr/>
        <p:txBody>
          <a:bodyPr/>
          <a:lstStyle/>
          <a:p>
            <a:fld id="{8058A7CE-F400-7B46-9E16-10D36E8C32FD}" type="slidenum">
              <a:rPr lang="en-US" smtClean="0"/>
              <a:pPr/>
              <a:t>8</a:t>
            </a:fld>
            <a:endParaRPr lang="en-US" dirty="0"/>
          </a:p>
        </p:txBody>
      </p:sp>
      <p:pic>
        <p:nvPicPr>
          <p:cNvPr id="7170" name="Picture 2" descr="Supercharge Your Housekeeping Resume: 80+ Skills for Your CV! - The Fordham  Ram">
            <a:extLst>
              <a:ext uri="{FF2B5EF4-FFF2-40B4-BE49-F238E27FC236}">
                <a16:creationId xmlns:a16="http://schemas.microsoft.com/office/drawing/2014/main" id="{0C7D4F8B-A204-EE0A-48FE-50EB00EB1FD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72886" y="538163"/>
            <a:ext cx="6408728" cy="554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718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7F26D-8098-F19C-9888-A1D8FD5DC1B5}"/>
              </a:ext>
            </a:extLst>
          </p:cNvPr>
          <p:cNvSpPr>
            <a:spLocks noGrp="1"/>
          </p:cNvSpPr>
          <p:nvPr>
            <p:ph type="title"/>
          </p:nvPr>
        </p:nvSpPr>
        <p:spPr>
          <a:xfrm>
            <a:off x="877824" y="292608"/>
            <a:ext cx="4416552" cy="887606"/>
          </a:xfrm>
        </p:spPr>
        <p:txBody>
          <a:bodyPr/>
          <a:lstStyle/>
          <a:p>
            <a:pPr algn="ctr"/>
            <a:r>
              <a:rPr lang="en-US" sz="4400" dirty="0">
                <a:latin typeface="Times New Roman" panose="02020603050405020304" pitchFamily="18" charset="0"/>
                <a:cs typeface="Times New Roman" panose="02020603050405020304" pitchFamily="18" charset="0"/>
              </a:rPr>
              <a:t>Conclusion</a:t>
            </a:r>
            <a:endParaRPr lang="en-IN" sz="44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BD24186D-07C0-7D68-E6FC-697368DD5B9F}"/>
              </a:ext>
            </a:extLst>
          </p:cNvPr>
          <p:cNvSpPr>
            <a:spLocks noGrp="1"/>
          </p:cNvSpPr>
          <p:nvPr>
            <p:ph type="body" idx="1"/>
          </p:nvPr>
        </p:nvSpPr>
        <p:spPr>
          <a:xfrm>
            <a:off x="877824" y="1509823"/>
            <a:ext cx="4242816" cy="4269185"/>
          </a:xfrm>
        </p:spPr>
        <p:txBody>
          <a:bodyPr/>
          <a:lstStyle/>
          <a:p>
            <a:pPr marL="342900" lvl="0" indent="-342900" algn="just">
              <a:lnSpc>
                <a:spcPct val="150000"/>
              </a:lnSpc>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presentation has highlighted the importance of maintaining cleanliness in the hotel.</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the presentation, skills and knowledge that the housekeeping team needs to have been identified.</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400" dirty="0"/>
          </a:p>
        </p:txBody>
      </p:sp>
      <p:sp>
        <p:nvSpPr>
          <p:cNvPr id="6" name="Slide Number Placeholder 5">
            <a:extLst>
              <a:ext uri="{FF2B5EF4-FFF2-40B4-BE49-F238E27FC236}">
                <a16:creationId xmlns:a16="http://schemas.microsoft.com/office/drawing/2014/main" id="{01BED2A7-1142-9757-A466-D054CD608852}"/>
              </a:ext>
            </a:extLst>
          </p:cNvPr>
          <p:cNvSpPr>
            <a:spLocks noGrp="1"/>
          </p:cNvSpPr>
          <p:nvPr>
            <p:ph type="sldNum" sz="quarter" idx="12"/>
          </p:nvPr>
        </p:nvSpPr>
        <p:spPr/>
        <p:txBody>
          <a:bodyPr/>
          <a:lstStyle/>
          <a:p>
            <a:fld id="{8058A7CE-F400-7B46-9E16-10D36E8C32FD}" type="slidenum">
              <a:rPr lang="en-US" smtClean="0"/>
              <a:pPr/>
              <a:t>9</a:t>
            </a:fld>
            <a:endParaRPr lang="en-US" dirty="0"/>
          </a:p>
        </p:txBody>
      </p:sp>
      <p:pic>
        <p:nvPicPr>
          <p:cNvPr id="8194" name="Picture 2" descr="How to become a housekeeper | Spherion">
            <a:extLst>
              <a:ext uri="{FF2B5EF4-FFF2-40B4-BE49-F238E27FC236}">
                <a16:creationId xmlns:a16="http://schemas.microsoft.com/office/drawing/2014/main" id="{F90AB761-56F0-1AEC-7C34-3898D51D1A5E}"/>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973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52E2C-C971-6DCF-2688-CE5F643B9802}"/>
              </a:ext>
            </a:extLst>
          </p:cNvPr>
          <p:cNvSpPr>
            <a:spLocks noGrp="1"/>
          </p:cNvSpPr>
          <p:nvPr>
            <p:ph type="title"/>
          </p:nvPr>
        </p:nvSpPr>
        <p:spPr>
          <a:xfrm>
            <a:off x="173736" y="365125"/>
            <a:ext cx="11713464" cy="955675"/>
          </a:xfrm>
          <a:solidFill>
            <a:schemeClr val="accent3">
              <a:lumMod val="40000"/>
              <a:lumOff val="60000"/>
            </a:schemeClr>
          </a:solidFill>
        </p:spPr>
        <p:txBody>
          <a:bodyPr/>
          <a:lstStyle/>
          <a:p>
            <a:r>
              <a:rPr lang="en-US" dirty="0"/>
              <a:t>References</a:t>
            </a:r>
            <a:endParaRPr lang="en-IN" dirty="0"/>
          </a:p>
        </p:txBody>
      </p:sp>
      <p:sp>
        <p:nvSpPr>
          <p:cNvPr id="3" name="Footer Placeholder 2">
            <a:extLst>
              <a:ext uri="{FF2B5EF4-FFF2-40B4-BE49-F238E27FC236}">
                <a16:creationId xmlns:a16="http://schemas.microsoft.com/office/drawing/2014/main" id="{8F238D50-F2DF-4A9E-5FC5-DCFED3EEB6DB}"/>
              </a:ext>
            </a:extLst>
          </p:cNvPr>
          <p:cNvSpPr>
            <a:spLocks noGrp="1"/>
          </p:cNvSpPr>
          <p:nvPr>
            <p:ph type="ftr" sz="quarter" idx="10"/>
          </p:nvPr>
        </p:nvSpPr>
        <p:spPr/>
        <p:txBody>
          <a:bodyPr/>
          <a:lstStyle/>
          <a:p>
            <a:r>
              <a:rPr lang="en-US"/>
              <a:t>course title</a:t>
            </a:r>
            <a:endParaRPr lang="en-US" dirty="0"/>
          </a:p>
        </p:txBody>
      </p:sp>
      <p:sp>
        <p:nvSpPr>
          <p:cNvPr id="4" name="Slide Number Placeholder 3">
            <a:extLst>
              <a:ext uri="{FF2B5EF4-FFF2-40B4-BE49-F238E27FC236}">
                <a16:creationId xmlns:a16="http://schemas.microsoft.com/office/drawing/2014/main" id="{0A81A70B-C507-3223-E9AD-08B04E045F5F}"/>
              </a:ext>
            </a:extLst>
          </p:cNvPr>
          <p:cNvSpPr>
            <a:spLocks noGrp="1"/>
          </p:cNvSpPr>
          <p:nvPr>
            <p:ph type="sldNum" sz="quarter" idx="11"/>
          </p:nvPr>
        </p:nvSpPr>
        <p:spPr/>
        <p:txBody>
          <a:bodyPr/>
          <a:lstStyle/>
          <a:p>
            <a:fld id="{8058A7CE-F400-7B46-9E16-10D36E8C32FD}" type="slidenum">
              <a:rPr lang="en-US" smtClean="0"/>
              <a:pPr/>
              <a:t>10</a:t>
            </a:fld>
            <a:endParaRPr lang="en-US" dirty="0"/>
          </a:p>
        </p:txBody>
      </p:sp>
      <p:sp>
        <p:nvSpPr>
          <p:cNvPr id="6" name="TextBox 5">
            <a:extLst>
              <a:ext uri="{FF2B5EF4-FFF2-40B4-BE49-F238E27FC236}">
                <a16:creationId xmlns:a16="http://schemas.microsoft.com/office/drawing/2014/main" id="{DAB94F01-9577-4448-D6F8-446EE013D8B6}"/>
              </a:ext>
            </a:extLst>
          </p:cNvPr>
          <p:cNvSpPr txBox="1"/>
          <p:nvPr/>
        </p:nvSpPr>
        <p:spPr>
          <a:xfrm>
            <a:off x="280416" y="1486215"/>
            <a:ext cx="11606784" cy="4828886"/>
          </a:xfrm>
          <a:prstGeom prst="rect">
            <a:avLst/>
          </a:prstGeom>
          <a:solidFill>
            <a:srgbClr val="E3CEB2"/>
          </a:solidFill>
        </p:spPr>
        <p:txBody>
          <a:bodyPr wrap="square">
            <a:spAutoFit/>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Casado, M., (2012). Housekeeping Management. London: Wiley.</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Fallon, M. and Rutherford, D., (2010). Hotel Management and Operations. London: Pearson.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Jones, T., (2010). Professional Management Housekeeping Operations. London: Wiley.</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Kensbock</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S.L.,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Patiar</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Jennings, G., (2019). Hotel room attendants’ delivery of quality service.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Tourism and Hospitality Research</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(3), pp.382-393.</a:t>
            </a: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Mullins, L. and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Dossor</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P., (2013). Hospitality Management and Organisational Behaviour. 5th ed. Harlow: Pearson.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Nimri</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Kensbock</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Bailey, J., Jennings, G. and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Patiar</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(2020). Realizing dignity in housekeeping work: Evidence of five star hotels.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Journal of Human Resources in Hospitality &amp; Tourism</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(3), pp.368-387.</a:t>
            </a: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Raghubalan, G. and Raghubalan, S., (2016). Hotel Housekeeping - Operations And Management. 3rd ed. India: Oxford University Press.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Seric, M. and Gil-</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Saura</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(2019). Understanding brand equity in hotel firms. What is the role of brand loyalty and satisfaction?.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31</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(9), pp.3526-3546.</a:t>
            </a:r>
          </a:p>
        </p:txBody>
      </p:sp>
    </p:spTree>
    <p:extLst>
      <p:ext uri="{BB962C8B-B14F-4D97-AF65-F5344CB8AC3E}">
        <p14:creationId xmlns:p14="http://schemas.microsoft.com/office/powerpoint/2010/main" val="2515298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A339-169D-16AB-79CF-5A06CDA1A76C}"/>
              </a:ext>
            </a:extLst>
          </p:cNvPr>
          <p:cNvSpPr>
            <a:spLocks noGrp="1"/>
          </p:cNvSpPr>
          <p:nvPr>
            <p:ph type="title"/>
          </p:nvPr>
        </p:nvSpPr>
        <p:spPr>
          <a:xfrm>
            <a:off x="1167384" y="1371600"/>
            <a:ext cx="10515600" cy="3444240"/>
          </a:xfrm>
        </p:spPr>
        <p:txBody>
          <a:bodyPr/>
          <a:lstStyle/>
          <a:p>
            <a:pPr algn="ctr"/>
            <a:r>
              <a:rPr lang="en-US" sz="72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Thank You!</a:t>
            </a:r>
            <a:endParaRPr lang="en-IN" sz="72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3543ED7A-9CC4-904D-E1D9-407FC28DCFB2}"/>
              </a:ext>
            </a:extLst>
          </p:cNvPr>
          <p:cNvSpPr>
            <a:spLocks noGrp="1"/>
          </p:cNvSpPr>
          <p:nvPr>
            <p:ph type="ftr" sz="quarter" idx="10"/>
          </p:nvPr>
        </p:nvSpPr>
        <p:spPr/>
        <p:txBody>
          <a:bodyPr/>
          <a:lstStyle/>
          <a:p>
            <a:r>
              <a:rPr lang="en-US"/>
              <a:t>course title</a:t>
            </a:r>
            <a:endParaRPr lang="en-US" dirty="0"/>
          </a:p>
        </p:txBody>
      </p:sp>
      <p:sp>
        <p:nvSpPr>
          <p:cNvPr id="4" name="Slide Number Placeholder 3">
            <a:extLst>
              <a:ext uri="{FF2B5EF4-FFF2-40B4-BE49-F238E27FC236}">
                <a16:creationId xmlns:a16="http://schemas.microsoft.com/office/drawing/2014/main" id="{306C625E-0673-4D06-D8D8-73254D999C76}"/>
              </a:ext>
            </a:extLst>
          </p:cNvPr>
          <p:cNvSpPr>
            <a:spLocks noGrp="1"/>
          </p:cNvSpPr>
          <p:nvPr>
            <p:ph type="sldNum" sz="quarter" idx="11"/>
          </p:nvPr>
        </p:nvSpPr>
        <p:spPr/>
        <p:txBody>
          <a:bodyPr/>
          <a:lstStyle/>
          <a:p>
            <a:fld id="{8058A7CE-F400-7B46-9E16-10D36E8C32FD}" type="slidenum">
              <a:rPr lang="en-US" smtClean="0"/>
              <a:pPr/>
              <a:t>11</a:t>
            </a:fld>
            <a:endParaRPr lang="en-US" dirty="0"/>
          </a:p>
        </p:txBody>
      </p:sp>
    </p:spTree>
    <p:extLst>
      <p:ext uri="{BB962C8B-B14F-4D97-AF65-F5344CB8AC3E}">
        <p14:creationId xmlns:p14="http://schemas.microsoft.com/office/powerpoint/2010/main" val="2023113100"/>
      </p:ext>
    </p:extLst>
  </p:cSld>
  <p:clrMapOvr>
    <a:masterClrMapping/>
  </p:clrMapOvr>
</p:sld>
</file>

<file path=ppt/theme/theme1.xml><?xml version="1.0" encoding="utf-8"?>
<a:theme xmlns:a="http://schemas.openxmlformats.org/drawingml/2006/main" name="Office Theme">
  <a:themeElements>
    <a:clrScheme name="Custom 14">
      <a:dk1>
        <a:srgbClr val="000000"/>
      </a:dk1>
      <a:lt1>
        <a:srgbClr val="FFFFFF"/>
      </a:lt1>
      <a:dk2>
        <a:srgbClr val="1C4C3C"/>
      </a:dk2>
      <a:lt2>
        <a:srgbClr val="E7E6E6"/>
      </a:lt2>
      <a:accent1>
        <a:srgbClr val="8FA971"/>
      </a:accent1>
      <a:accent2>
        <a:srgbClr val="345496"/>
      </a:accent2>
      <a:accent3>
        <a:srgbClr val="BD7B28"/>
      </a:accent3>
      <a:accent4>
        <a:srgbClr val="00698A"/>
      </a:accent4>
      <a:accent5>
        <a:srgbClr val="648260"/>
      </a:accent5>
      <a:accent6>
        <a:srgbClr val="F1EAE0"/>
      </a:accent6>
      <a:hlink>
        <a:srgbClr val="1B4C3C"/>
      </a:hlink>
      <a:folHlink>
        <a:srgbClr val="BD7B27"/>
      </a:folHlink>
    </a:clrScheme>
    <a:fontScheme name="Custom 14">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ture-Course-Presentation__Win32_SW_v15" id="{2C9DFD55-A638-4F93-8FB2-21CFF204D143}" vid="{DA5D547E-0C12-4C38-92D7-DC23D24655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Nature course presentation</Template>
  <TotalTime>0</TotalTime>
  <Words>1399</Words>
  <Application>Microsoft Office PowerPoint</Application>
  <PresentationFormat>Widescreen</PresentationFormat>
  <Paragraphs>69</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Calibri</vt:lpstr>
      <vt:lpstr>Sabon Next LT</vt:lpstr>
      <vt:lpstr>Symbol</vt:lpstr>
      <vt:lpstr>Times New Roman</vt:lpstr>
      <vt:lpstr>Office Theme</vt:lpstr>
      <vt:lpstr>Operating Hotel Facilities</vt:lpstr>
      <vt:lpstr>Introduction </vt:lpstr>
      <vt:lpstr>PowerPoint Presentation</vt:lpstr>
      <vt:lpstr>Roles and responsibilities of the housekeeping team </vt:lpstr>
      <vt:lpstr>Importance of cleanliness to manage guest satisfaction and boost brand image </vt:lpstr>
      <vt:lpstr>Safety practices </vt:lpstr>
      <vt:lpstr>Reporting and communication </vt:lpstr>
      <vt:lpstr>Skills and knowledge development of the housekeeping team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2024-01-29T22:29:40Z</dcterms:created>
  <dcterms:modified xsi:type="dcterms:W3CDTF">2024-02-18T10:36:52Z</dcterms:modified>
</cp:coreProperties>
</file>