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9467A0-BE3F-4C73-9D74-C87BF7C4F8A0}" v="2" dt="2021-03-04T15:46:01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62" d="100"/>
          <a:sy n="62" d="100"/>
        </p:scale>
        <p:origin x="54" y="8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CF9467A0-BE3F-4C73-9D74-C87BF7C4F8A0}"/>
    <pc:docChg chg="custSel addSld modSld">
      <pc:chgData name="Daniel Martin" userId="bc0b2b10-d91a-4eec-87fa-aaa1a3af584d" providerId="ADAL" clId="{CF9467A0-BE3F-4C73-9D74-C87BF7C4F8A0}" dt="2021-03-04T15:46:08.526" v="10" actId="1076"/>
      <pc:docMkLst>
        <pc:docMk/>
      </pc:docMkLst>
      <pc:sldChg chg="addSp delSp modSp add mod">
        <pc:chgData name="Daniel Martin" userId="bc0b2b10-d91a-4eec-87fa-aaa1a3af584d" providerId="ADAL" clId="{CF9467A0-BE3F-4C73-9D74-C87BF7C4F8A0}" dt="2021-03-04T15:46:08.526" v="10" actId="1076"/>
        <pc:sldMkLst>
          <pc:docMk/>
          <pc:sldMk cId="2991528555" sldId="267"/>
        </pc:sldMkLst>
        <pc:spChg chg="add del mod">
          <ac:chgData name="Daniel Martin" userId="bc0b2b10-d91a-4eec-87fa-aaa1a3af584d" providerId="ADAL" clId="{CF9467A0-BE3F-4C73-9D74-C87BF7C4F8A0}" dt="2021-03-04T15:44:11.621" v="2" actId="931"/>
          <ac:spMkLst>
            <pc:docMk/>
            <pc:sldMk cId="2991528555" sldId="267"/>
            <ac:spMk id="4" creationId="{770F8343-01A5-41C1-A312-B5FC95A5FF02}"/>
          </ac:spMkLst>
        </pc:spChg>
        <pc:spChg chg="add del mod">
          <ac:chgData name="Daniel Martin" userId="bc0b2b10-d91a-4eec-87fa-aaa1a3af584d" providerId="ADAL" clId="{CF9467A0-BE3F-4C73-9D74-C87BF7C4F8A0}" dt="2021-03-04T15:46:01.141" v="6" actId="931"/>
          <ac:spMkLst>
            <pc:docMk/>
            <pc:sldMk cId="2991528555" sldId="267"/>
            <ac:spMk id="9" creationId="{E322541D-B3EC-41BD-9EFF-21B404C9BBA4}"/>
          </ac:spMkLst>
        </pc:spChg>
        <pc:picChg chg="del">
          <ac:chgData name="Daniel Martin" userId="bc0b2b10-d91a-4eec-87fa-aaa1a3af584d" providerId="ADAL" clId="{CF9467A0-BE3F-4C73-9D74-C87BF7C4F8A0}" dt="2021-03-04T15:43:47.384" v="1" actId="478"/>
          <ac:picMkLst>
            <pc:docMk/>
            <pc:sldMk cId="2991528555" sldId="267"/>
            <ac:picMk id="5" creationId="{145D7DF7-4ED2-4611-862C-3CF0CF54C3DE}"/>
          </ac:picMkLst>
        </pc:picChg>
        <pc:picChg chg="add del mod">
          <ac:chgData name="Daniel Martin" userId="bc0b2b10-d91a-4eec-87fa-aaa1a3af584d" providerId="ADAL" clId="{CF9467A0-BE3F-4C73-9D74-C87BF7C4F8A0}" dt="2021-03-04T15:44:19.284" v="5" actId="478"/>
          <ac:picMkLst>
            <pc:docMk/>
            <pc:sldMk cId="2991528555" sldId="267"/>
            <ac:picMk id="7" creationId="{E21D2EAB-9315-4405-BD12-C3E3CDA6A4D0}"/>
          </ac:picMkLst>
        </pc:picChg>
        <pc:picChg chg="add mod">
          <ac:chgData name="Daniel Martin" userId="bc0b2b10-d91a-4eec-87fa-aaa1a3af584d" providerId="ADAL" clId="{CF9467A0-BE3F-4C73-9D74-C87BF7C4F8A0}" dt="2021-03-04T15:46:08.526" v="10" actId="1076"/>
          <ac:picMkLst>
            <pc:docMk/>
            <pc:sldMk cId="2991528555" sldId="267"/>
            <ac:picMk id="11" creationId="{BBFD81F5-E546-4F09-AF9A-D4014E34542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022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151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59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014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110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194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909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3/4/2021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094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976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541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950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93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3ACE7128-D815-45E0-99FE-0FE8DA0522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10" r="-1" b="73"/>
          <a:stretch/>
        </p:blipFill>
        <p:spPr>
          <a:xfrm>
            <a:off x="20" y="10"/>
            <a:ext cx="12191978" cy="6857990"/>
          </a:xfrm>
          <a:prstGeom prst="rect">
            <a:avLst/>
          </a:prstGeom>
          <a:ln w="28575">
            <a:noFill/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15D553-F1E2-4033-8E29-ECED90BF5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603955" cy="6858000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7167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617B5AA-8A0D-41D3-B2EF-8BC53E3B7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7167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6902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72EB308-9A4E-4332-A908-22F2978D7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6902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B7A900B-006E-46F4-831E-5AABAEE45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4492" y="1103896"/>
            <a:ext cx="4965868" cy="4598497"/>
            <a:chOff x="1674895" y="1345036"/>
            <a:chExt cx="5428610" cy="4210939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AD33695-C117-4AEE-9AF5-65F13C6CC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0A7F83A-9728-4030-8E45-9ECF1AB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2"/>
            <a:ext cx="4860256" cy="4529266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BA2242-05ED-42DD-B711-2173DF1537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254952"/>
            <a:ext cx="4324642" cy="2939655"/>
          </a:xfrm>
        </p:spPr>
        <p:txBody>
          <a:bodyPr>
            <a:normAutofit/>
          </a:bodyPr>
          <a:lstStyle/>
          <a:p>
            <a:r>
              <a:rPr lang="en-GB" sz="3300"/>
              <a:t>Putting your e-portfolio together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8BD7B-1759-498F-8E16-908FAF1406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86683"/>
            <a:ext cx="4324642" cy="1199392"/>
          </a:xfrm>
        </p:spPr>
        <p:txBody>
          <a:bodyPr>
            <a:normAutofit/>
          </a:bodyPr>
          <a:lstStyle/>
          <a:p>
            <a:r>
              <a:rPr lang="en-GB" dirty="0"/>
              <a:t>The New Google Format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E44D629-6B8E-4D88-A77E-149C0ED03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64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4DC8FC-A449-4B26-8CD3-F79AFEFC30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4"/>
          <a:stretch/>
        </p:blipFill>
        <p:spPr>
          <a:xfrm>
            <a:off x="-1" y="0"/>
            <a:ext cx="12192000" cy="6858000"/>
          </a:xfrm>
          <a:prstGeom prst="rect">
            <a:avLst/>
          </a:prstGeom>
          <a:ln w="28575">
            <a:noFill/>
          </a:ln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308C40F4-6A24-4867-B726-B552DB080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77495" y="526800"/>
            <a:ext cx="4860256" cy="5696169"/>
            <a:chOff x="1481312" y="743744"/>
            <a:chExt cx="4860256" cy="458931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54BF10E-4559-4F28-91B0-3D0C2C486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B0B5A20-FCFE-4AED-B5A3-91D3DE935C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6CA2F4C-8E9E-4BCD-B6E8-A68A311CA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5912" y="431421"/>
            <a:ext cx="4860256" cy="569616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A349A6-4689-4423-851A-3FFB36FDD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8064" y="781748"/>
            <a:ext cx="4429556" cy="35701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cap="all" spc="1500">
                <a:ea typeface="Source Sans Pro SemiBold" panose="020B0603030403020204" pitchFamily="34" charset="0"/>
              </a:rPr>
              <a:t>Front Page</a:t>
            </a:r>
          </a:p>
        </p:txBody>
      </p:sp>
    </p:spTree>
    <p:extLst>
      <p:ext uri="{BB962C8B-B14F-4D97-AF65-F5344CB8AC3E}">
        <p14:creationId xmlns:p14="http://schemas.microsoft.com/office/powerpoint/2010/main" val="3233277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41E0FD9-F51C-4EEC-BFC3-0299DC5FA6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676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C42C1-873A-4679-A5C8-38A40AEEA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CV </a:t>
            </a:r>
          </a:p>
        </p:txBody>
      </p:sp>
      <p:pic>
        <p:nvPicPr>
          <p:cNvPr id="5" name="Content Placeholder 4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2A6CD425-1D49-4669-A465-4572DD3F2F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331" y="1825625"/>
            <a:ext cx="7861338" cy="4351338"/>
          </a:xfrm>
        </p:spPr>
      </p:pic>
    </p:spTree>
    <p:extLst>
      <p:ext uri="{BB962C8B-B14F-4D97-AF65-F5344CB8AC3E}">
        <p14:creationId xmlns:p14="http://schemas.microsoft.com/office/powerpoint/2010/main" val="3576791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B9E5270C-0631-45D9-9A9C-D16EA5443B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Graphic 212">
            <a:extLst>
              <a:ext uri="{FF2B5EF4-FFF2-40B4-BE49-F238E27FC236}">
                <a16:creationId xmlns:a16="http://schemas.microsoft.com/office/drawing/2014/main" id="{E9F10750-EF7A-4B45-967C-214C8CE78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707" y="372043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Graphic 212">
            <a:extLst>
              <a:ext uri="{FF2B5EF4-FFF2-40B4-BE49-F238E27FC236}">
                <a16:creationId xmlns:a16="http://schemas.microsoft.com/office/drawing/2014/main" id="{05173CA5-CBEA-452A-A648-B818B70A9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707" y="372043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100276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100276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26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EAC79C6-030F-4138-8E99-0733B5BB77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" r="184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184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7B3DCF2-DACB-44A1-8468-3AA2D36352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865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person, sport, female&#10;&#10;Description automatically generated">
            <a:extLst>
              <a:ext uri="{FF2B5EF4-FFF2-40B4-BE49-F238E27FC236}">
                <a16:creationId xmlns:a16="http://schemas.microsoft.com/office/drawing/2014/main" id="{2DAC4D9E-BC37-418F-9881-AD524621BD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369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06831-04A8-4653-8BB6-CDCBA7E3E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153775" cy="1325563"/>
          </a:xfrm>
        </p:spPr>
        <p:txBody>
          <a:bodyPr/>
          <a:lstStyle/>
          <a:p>
            <a:r>
              <a:rPr lang="en-GB"/>
              <a:t>CONTINUING PROFESSIONAL DEVELOPMENT</a:t>
            </a:r>
            <a:endParaRPr lang="en-GB" dirty="0"/>
          </a:p>
        </p:txBody>
      </p:sp>
      <p:pic>
        <p:nvPicPr>
          <p:cNvPr id="5" name="Content Placeholder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145D7DF7-4ED2-4611-862C-3CF0CF54C3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765" y="1825625"/>
            <a:ext cx="7658469" cy="4351338"/>
          </a:xfrm>
        </p:spPr>
      </p:pic>
    </p:spTree>
    <p:extLst>
      <p:ext uri="{BB962C8B-B14F-4D97-AF65-F5344CB8AC3E}">
        <p14:creationId xmlns:p14="http://schemas.microsoft.com/office/powerpoint/2010/main" val="3139117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06831-04A8-4653-8BB6-CDCBA7E3E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153775" cy="1325563"/>
          </a:xfrm>
        </p:spPr>
        <p:txBody>
          <a:bodyPr/>
          <a:lstStyle/>
          <a:p>
            <a:r>
              <a:rPr lang="en-GB"/>
              <a:t>CONTINUING PROFESSIONAL DEVELOPMENT</a:t>
            </a:r>
            <a:endParaRPr lang="en-GB" dirty="0"/>
          </a:p>
        </p:txBody>
      </p:sp>
      <p:pic>
        <p:nvPicPr>
          <p:cNvPr id="11" name="Content Placeholder 10" descr="Table&#10;&#10;Description automatically generated">
            <a:extLst>
              <a:ext uri="{FF2B5EF4-FFF2-40B4-BE49-F238E27FC236}">
                <a16:creationId xmlns:a16="http://schemas.microsoft.com/office/drawing/2014/main" id="{BBFD81F5-E546-4F09-AF9A-D4014E345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6643" y="1524980"/>
            <a:ext cx="4538714" cy="5063503"/>
          </a:xfrm>
        </p:spPr>
      </p:pic>
    </p:spTree>
    <p:extLst>
      <p:ext uri="{BB962C8B-B14F-4D97-AF65-F5344CB8AC3E}">
        <p14:creationId xmlns:p14="http://schemas.microsoft.com/office/powerpoint/2010/main" val="2991528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A1286-C3C0-4421-A8DF-7296C5122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 OF PRACTICE HOURS</a:t>
            </a:r>
          </a:p>
        </p:txBody>
      </p:sp>
      <p:pic>
        <p:nvPicPr>
          <p:cNvPr id="5" name="Content Placeholder 4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4B22FC9E-5A9D-4712-9904-BA70FEEFA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052" y="1825625"/>
            <a:ext cx="7887895" cy="4351338"/>
          </a:xfrm>
        </p:spPr>
      </p:pic>
    </p:spTree>
    <p:extLst>
      <p:ext uri="{BB962C8B-B14F-4D97-AF65-F5344CB8AC3E}">
        <p14:creationId xmlns:p14="http://schemas.microsoft.com/office/powerpoint/2010/main" val="340409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F422106-7D29-4068-935B-1B0390E869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5BD12E1-AB08-48AC-9D78-07E83A409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2134FB-41CB-4835-9ABE-34E09235E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3369" y="372041"/>
            <a:ext cx="978631" cy="1957264"/>
          </a:xfrm>
          <a:custGeom>
            <a:avLst/>
            <a:gdLst>
              <a:gd name="connsiteX0" fmla="*/ 978631 w 978631"/>
              <a:gd name="connsiteY0" fmla="*/ 0 h 1957264"/>
              <a:gd name="connsiteX1" fmla="*/ 978631 w 978631"/>
              <a:gd name="connsiteY1" fmla="*/ 337451 h 1957264"/>
              <a:gd name="connsiteX2" fmla="*/ 337450 w 978631"/>
              <a:gd name="connsiteY2" fmla="*/ 978631 h 1957264"/>
              <a:gd name="connsiteX3" fmla="*/ 978631 w 978631"/>
              <a:gd name="connsiteY3" fmla="*/ 1619811 h 1957264"/>
              <a:gd name="connsiteX4" fmla="*/ 978631 w 978631"/>
              <a:gd name="connsiteY4" fmla="*/ 1957264 h 1957264"/>
              <a:gd name="connsiteX5" fmla="*/ 0 w 978631"/>
              <a:gd name="connsiteY5" fmla="*/ 978631 h 1957264"/>
              <a:gd name="connsiteX6" fmla="*/ 978631 w 978631"/>
              <a:gd name="connsiteY6" fmla="*/ 0 h 195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8631" h="1957264">
                <a:moveTo>
                  <a:pt x="978631" y="0"/>
                </a:moveTo>
                <a:lnTo>
                  <a:pt x="978631" y="337451"/>
                </a:lnTo>
                <a:cubicBezTo>
                  <a:pt x="624550" y="337451"/>
                  <a:pt x="337450" y="624550"/>
                  <a:pt x="337450" y="978631"/>
                </a:cubicBezTo>
                <a:cubicBezTo>
                  <a:pt x="337450" y="1332713"/>
                  <a:pt x="624550" y="1619811"/>
                  <a:pt x="978631" y="1619811"/>
                </a:cubicBezTo>
                <a:lnTo>
                  <a:pt x="978631" y="1957264"/>
                </a:lnTo>
                <a:cubicBezTo>
                  <a:pt x="438155" y="1957264"/>
                  <a:pt x="0" y="1519107"/>
                  <a:pt x="0" y="978631"/>
                </a:cubicBezTo>
                <a:cubicBezTo>
                  <a:pt x="0" y="438155"/>
                  <a:pt x="438155" y="0"/>
                  <a:pt x="978631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217234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766900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VTI">
  <a:themeElements>
    <a:clrScheme name="AnalogousFromRegularSeedRightStep">
      <a:dk1>
        <a:srgbClr val="000000"/>
      </a:dk1>
      <a:lt1>
        <a:srgbClr val="FFFFFF"/>
      </a:lt1>
      <a:dk2>
        <a:srgbClr val="1C2B31"/>
      </a:dk2>
      <a:lt2>
        <a:srgbClr val="F3F0F3"/>
      </a:lt2>
      <a:accent1>
        <a:srgbClr val="21BA23"/>
      </a:accent1>
      <a:accent2>
        <a:srgbClr val="14B85A"/>
      </a:accent2>
      <a:accent3>
        <a:srgbClr val="20B59D"/>
      </a:accent3>
      <a:accent4>
        <a:srgbClr val="17A4D5"/>
      </a:accent4>
      <a:accent5>
        <a:srgbClr val="2966E7"/>
      </a:accent5>
      <a:accent6>
        <a:srgbClr val="4A3BDB"/>
      </a:accent6>
      <a:hlink>
        <a:srgbClr val="BF3FBD"/>
      </a:hlink>
      <a:folHlink>
        <a:srgbClr val="7F7F7F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</Words>
  <Application>Microsoft Office PowerPoint</Application>
  <PresentationFormat>Widescreen</PresentationFormat>
  <Paragraphs>7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Source Sans Pro</vt:lpstr>
      <vt:lpstr>FunkyShapesVTI</vt:lpstr>
      <vt:lpstr>Putting your e-portfolio together </vt:lpstr>
      <vt:lpstr>Front Page</vt:lpstr>
      <vt:lpstr>PowerPoint Presentation</vt:lpstr>
      <vt:lpstr>CV </vt:lpstr>
      <vt:lpstr>PowerPoint Presentation</vt:lpstr>
      <vt:lpstr>PowerPoint Presentation</vt:lpstr>
      <vt:lpstr>PowerPoint Presentation</vt:lpstr>
      <vt:lpstr>PowerPoint Presentation</vt:lpstr>
      <vt:lpstr>CONTINUING PROFESSIONAL DEVELOPMENT</vt:lpstr>
      <vt:lpstr>CONTINUING PROFESSIONAL DEVELOPMENT</vt:lpstr>
      <vt:lpstr>RECORD OF PRACTICE HOURS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Putting your e-portfolio together </dc:title>
  <dc:creator>Daniel Martin</dc:creator>
  <cp:lastModifiedBy>Daniel Martin</cp:lastModifiedBy>
  <cp:revision>1</cp:revision>
  <dcterms:created xsi:type="dcterms:W3CDTF">2021-02-24T12:53:33Z</dcterms:created>
  <dcterms:modified xsi:type="dcterms:W3CDTF">2021-03-04T15:46:10Z</dcterms:modified>
</cp:coreProperties>
</file>