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8BC035-127C-466B-A6D1-BC33CDD9BF65}" v="43" dt="2025-01-16T12:48:51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istina haris" userId="8786193539365554" providerId="LiveId" clId="{3D8BC035-127C-466B-A6D1-BC33CDD9BF65}"/>
    <pc:docChg chg="custSel addSld modSld sldOrd">
      <pc:chgData name="kristina haris" userId="8786193539365554" providerId="LiveId" clId="{3D8BC035-127C-466B-A6D1-BC33CDD9BF65}" dt="2025-01-16T12:48:51.252" v="71" actId="1076"/>
      <pc:docMkLst>
        <pc:docMk/>
      </pc:docMkLst>
      <pc:sldChg chg="addSp modSp mod ord">
        <pc:chgData name="kristina haris" userId="8786193539365554" providerId="LiveId" clId="{3D8BC035-127C-466B-A6D1-BC33CDD9BF65}" dt="2025-01-16T12:41:21.760" v="30"/>
        <pc:sldMkLst>
          <pc:docMk/>
          <pc:sldMk cId="2247711542" sldId="262"/>
        </pc:sldMkLst>
        <pc:spChg chg="mod">
          <ac:chgData name="kristina haris" userId="8786193539365554" providerId="LiveId" clId="{3D8BC035-127C-466B-A6D1-BC33CDD9BF65}" dt="2025-01-16T12:30:57.427" v="0" actId="20577"/>
          <ac:spMkLst>
            <pc:docMk/>
            <pc:sldMk cId="2247711542" sldId="262"/>
            <ac:spMk id="2" creationId="{A9D74954-2F6B-323E-1F4E-AAB1EE4C0490}"/>
          </ac:spMkLst>
        </pc:spChg>
        <pc:spChg chg="add mod">
          <ac:chgData name="kristina haris" userId="8786193539365554" providerId="LiveId" clId="{3D8BC035-127C-466B-A6D1-BC33CDD9BF65}" dt="2025-01-16T12:31:41.348" v="27" actId="255"/>
          <ac:spMkLst>
            <pc:docMk/>
            <pc:sldMk cId="2247711542" sldId="262"/>
            <ac:spMk id="6" creationId="{A6D1A258-3C9D-921D-492F-C708DEE75BC5}"/>
          </ac:spMkLst>
        </pc:spChg>
      </pc:sldChg>
      <pc:sldChg chg="addSp delSp modSp new mod">
        <pc:chgData name="kristina haris" userId="8786193539365554" providerId="LiveId" clId="{3D8BC035-127C-466B-A6D1-BC33CDD9BF65}" dt="2025-01-16T12:48:51.252" v="71" actId="1076"/>
        <pc:sldMkLst>
          <pc:docMk/>
          <pc:sldMk cId="679378304" sldId="263"/>
        </pc:sldMkLst>
        <pc:spChg chg="mod">
          <ac:chgData name="kristina haris" userId="8786193539365554" providerId="LiveId" clId="{3D8BC035-127C-466B-A6D1-BC33CDD9BF65}" dt="2025-01-16T12:41:39.770" v="39" actId="1076"/>
          <ac:spMkLst>
            <pc:docMk/>
            <pc:sldMk cId="679378304" sldId="263"/>
            <ac:spMk id="2" creationId="{4287F684-5BEF-5352-C635-3B59DAB873B7}"/>
          </ac:spMkLst>
        </pc:spChg>
        <pc:spChg chg="del">
          <ac:chgData name="kristina haris" userId="8786193539365554" providerId="LiveId" clId="{3D8BC035-127C-466B-A6D1-BC33CDD9BF65}" dt="2025-01-16T12:41:44.433" v="40" actId="478"/>
          <ac:spMkLst>
            <pc:docMk/>
            <pc:sldMk cId="679378304" sldId="263"/>
            <ac:spMk id="3" creationId="{40E4797E-E845-7343-5383-EA00E78152FF}"/>
          </ac:spMkLst>
        </pc:spChg>
        <pc:picChg chg="add del mod">
          <ac:chgData name="kristina haris" userId="8786193539365554" providerId="LiveId" clId="{3D8BC035-127C-466B-A6D1-BC33CDD9BF65}" dt="2025-01-16T12:46:34.096" v="44" actId="478"/>
          <ac:picMkLst>
            <pc:docMk/>
            <pc:sldMk cId="679378304" sldId="263"/>
            <ac:picMk id="5" creationId="{1F7BF501-E312-25DB-0279-64204D4DF9F9}"/>
          </ac:picMkLst>
        </pc:picChg>
        <pc:picChg chg="add mod">
          <ac:chgData name="kristina haris" userId="8786193539365554" providerId="LiveId" clId="{3D8BC035-127C-466B-A6D1-BC33CDD9BF65}" dt="2025-01-16T12:47:57.111" v="60" actId="1076"/>
          <ac:picMkLst>
            <pc:docMk/>
            <pc:sldMk cId="679378304" sldId="263"/>
            <ac:picMk id="7" creationId="{C1460477-6CDF-BE8E-146B-792BBDF1C39A}"/>
          </ac:picMkLst>
        </pc:picChg>
        <pc:picChg chg="add mod">
          <ac:chgData name="kristina haris" userId="8786193539365554" providerId="LiveId" clId="{3D8BC035-127C-466B-A6D1-BC33CDD9BF65}" dt="2025-01-16T12:48:51.252" v="71" actId="1076"/>
          <ac:picMkLst>
            <pc:docMk/>
            <pc:sldMk cId="679378304" sldId="263"/>
            <ac:picMk id="9" creationId="{EC05C6BA-94D2-951E-DD73-E8BA138B2E5E}"/>
          </ac:picMkLst>
        </pc:picChg>
        <pc:picChg chg="add mod">
          <ac:chgData name="kristina haris" userId="8786193539365554" providerId="LiveId" clId="{3D8BC035-127C-466B-A6D1-BC33CDD9BF65}" dt="2025-01-16T12:48:48.301" v="70" actId="1076"/>
          <ac:picMkLst>
            <pc:docMk/>
            <pc:sldMk cId="679378304" sldId="263"/>
            <ac:picMk id="11" creationId="{B513A61D-38BB-F1D2-40F6-DF1CDE1075A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8E50D3-0933-45D7-B9B4-BDC37377B6C3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54CDD6-1690-446B-92E8-DCB8D6189498}">
      <dgm:prSet/>
      <dgm:spPr/>
      <dgm:t>
        <a:bodyPr/>
        <a:lstStyle/>
        <a:p>
          <a:r>
            <a:rPr lang="en-GB"/>
            <a:t>Manage finances </a:t>
          </a:r>
          <a:endParaRPr lang="en-US"/>
        </a:p>
      </dgm:t>
    </dgm:pt>
    <dgm:pt modelId="{7D925C52-5682-449F-9095-27B61C2A91D6}" type="parTrans" cxnId="{54DF79DB-637A-45F7-BC3A-970C84AE2931}">
      <dgm:prSet/>
      <dgm:spPr/>
      <dgm:t>
        <a:bodyPr/>
        <a:lstStyle/>
        <a:p>
          <a:endParaRPr lang="en-US"/>
        </a:p>
      </dgm:t>
    </dgm:pt>
    <dgm:pt modelId="{94E036F8-DBC8-429B-AFC8-D5CA7A04EF7D}" type="sibTrans" cxnId="{54DF79DB-637A-45F7-BC3A-970C84AE2931}">
      <dgm:prSet/>
      <dgm:spPr/>
      <dgm:t>
        <a:bodyPr/>
        <a:lstStyle/>
        <a:p>
          <a:endParaRPr lang="en-US"/>
        </a:p>
      </dgm:t>
    </dgm:pt>
    <dgm:pt modelId="{9ABC6837-21BE-4C8C-9B42-6A289E2798F5}">
      <dgm:prSet/>
      <dgm:spPr/>
      <dgm:t>
        <a:bodyPr/>
        <a:lstStyle/>
        <a:p>
          <a:r>
            <a:rPr lang="en-GB"/>
            <a:t>Manage childcare</a:t>
          </a:r>
          <a:endParaRPr lang="en-US"/>
        </a:p>
      </dgm:t>
    </dgm:pt>
    <dgm:pt modelId="{060DD735-DFFD-4D30-9CCA-7CFC64EFB5DC}" type="parTrans" cxnId="{15BD3A50-1042-4F9F-A4DE-DB9DF05B42A4}">
      <dgm:prSet/>
      <dgm:spPr/>
      <dgm:t>
        <a:bodyPr/>
        <a:lstStyle/>
        <a:p>
          <a:endParaRPr lang="en-US"/>
        </a:p>
      </dgm:t>
    </dgm:pt>
    <dgm:pt modelId="{5E1BFF68-015A-4255-848A-3EB7BFEF5E48}" type="sibTrans" cxnId="{15BD3A50-1042-4F9F-A4DE-DB9DF05B42A4}">
      <dgm:prSet/>
      <dgm:spPr/>
      <dgm:t>
        <a:bodyPr/>
        <a:lstStyle/>
        <a:p>
          <a:endParaRPr lang="en-US"/>
        </a:p>
      </dgm:t>
    </dgm:pt>
    <dgm:pt modelId="{E87DF841-8A00-4592-8154-40823E55BE6A}">
      <dgm:prSet/>
      <dgm:spPr/>
      <dgm:t>
        <a:bodyPr/>
        <a:lstStyle/>
        <a:p>
          <a:r>
            <a:rPr lang="en-GB"/>
            <a:t>Make sacrifices </a:t>
          </a:r>
          <a:endParaRPr lang="en-US"/>
        </a:p>
      </dgm:t>
    </dgm:pt>
    <dgm:pt modelId="{8B6F9942-8FCF-4B2C-83AD-CA1481E0DD50}" type="parTrans" cxnId="{F43B3A42-9E0A-4460-906C-DC5C34A252A8}">
      <dgm:prSet/>
      <dgm:spPr/>
      <dgm:t>
        <a:bodyPr/>
        <a:lstStyle/>
        <a:p>
          <a:endParaRPr lang="en-US"/>
        </a:p>
      </dgm:t>
    </dgm:pt>
    <dgm:pt modelId="{6398EFA4-0FF5-43A1-ABCD-02A7352FE2BC}" type="sibTrans" cxnId="{F43B3A42-9E0A-4460-906C-DC5C34A252A8}">
      <dgm:prSet/>
      <dgm:spPr/>
      <dgm:t>
        <a:bodyPr/>
        <a:lstStyle/>
        <a:p>
          <a:endParaRPr lang="en-US"/>
        </a:p>
      </dgm:t>
    </dgm:pt>
    <dgm:pt modelId="{1B7CF9C1-3CBE-4B9E-AA51-8868D7DBC00F}">
      <dgm:prSet/>
      <dgm:spPr/>
      <dgm:t>
        <a:bodyPr/>
        <a:lstStyle/>
        <a:p>
          <a:r>
            <a:rPr lang="en-GB"/>
            <a:t>Prioritse time</a:t>
          </a:r>
          <a:endParaRPr lang="en-US"/>
        </a:p>
      </dgm:t>
    </dgm:pt>
    <dgm:pt modelId="{C4056078-771B-4C0F-9C83-870C652A957C}" type="parTrans" cxnId="{A292BCB7-4412-4DA9-A6DD-37116203D174}">
      <dgm:prSet/>
      <dgm:spPr/>
      <dgm:t>
        <a:bodyPr/>
        <a:lstStyle/>
        <a:p>
          <a:endParaRPr lang="en-US"/>
        </a:p>
      </dgm:t>
    </dgm:pt>
    <dgm:pt modelId="{17C21744-8ABB-4ADA-8707-3B65EF62AF8F}" type="sibTrans" cxnId="{A292BCB7-4412-4DA9-A6DD-37116203D174}">
      <dgm:prSet/>
      <dgm:spPr/>
      <dgm:t>
        <a:bodyPr/>
        <a:lstStyle/>
        <a:p>
          <a:endParaRPr lang="en-US"/>
        </a:p>
      </dgm:t>
    </dgm:pt>
    <dgm:pt modelId="{8D594F46-31A9-4A95-9B2A-445CE2BDF881}" type="pres">
      <dgm:prSet presAssocID="{E68E50D3-0933-45D7-B9B4-BDC37377B6C3}" presName="linear" presStyleCnt="0">
        <dgm:presLayoutVars>
          <dgm:dir/>
          <dgm:animLvl val="lvl"/>
          <dgm:resizeHandles val="exact"/>
        </dgm:presLayoutVars>
      </dgm:prSet>
      <dgm:spPr/>
    </dgm:pt>
    <dgm:pt modelId="{4C9325A1-7289-4128-A8D6-04E929F11212}" type="pres">
      <dgm:prSet presAssocID="{AF54CDD6-1690-446B-92E8-DCB8D6189498}" presName="parentLin" presStyleCnt="0"/>
      <dgm:spPr/>
    </dgm:pt>
    <dgm:pt modelId="{811250CC-AFF3-4388-8692-2D973715A08B}" type="pres">
      <dgm:prSet presAssocID="{AF54CDD6-1690-446B-92E8-DCB8D6189498}" presName="parentLeftMargin" presStyleLbl="node1" presStyleIdx="0" presStyleCnt="4"/>
      <dgm:spPr/>
    </dgm:pt>
    <dgm:pt modelId="{9900561D-158C-4C94-8865-3C2044490B0C}" type="pres">
      <dgm:prSet presAssocID="{AF54CDD6-1690-446B-92E8-DCB8D618949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F705A5-4405-4D33-B8D7-AF9D67B6156D}" type="pres">
      <dgm:prSet presAssocID="{AF54CDD6-1690-446B-92E8-DCB8D6189498}" presName="negativeSpace" presStyleCnt="0"/>
      <dgm:spPr/>
    </dgm:pt>
    <dgm:pt modelId="{77D0FB66-BD90-4B3A-A47F-783B664C50A8}" type="pres">
      <dgm:prSet presAssocID="{AF54CDD6-1690-446B-92E8-DCB8D6189498}" presName="childText" presStyleLbl="conFgAcc1" presStyleIdx="0" presStyleCnt="4">
        <dgm:presLayoutVars>
          <dgm:bulletEnabled val="1"/>
        </dgm:presLayoutVars>
      </dgm:prSet>
      <dgm:spPr/>
    </dgm:pt>
    <dgm:pt modelId="{077B1C8A-C80E-4321-89F1-7D228877CBFD}" type="pres">
      <dgm:prSet presAssocID="{94E036F8-DBC8-429B-AFC8-D5CA7A04EF7D}" presName="spaceBetweenRectangles" presStyleCnt="0"/>
      <dgm:spPr/>
    </dgm:pt>
    <dgm:pt modelId="{69D406D4-7B89-4ADF-865F-FDF09A04CD7A}" type="pres">
      <dgm:prSet presAssocID="{9ABC6837-21BE-4C8C-9B42-6A289E2798F5}" presName="parentLin" presStyleCnt="0"/>
      <dgm:spPr/>
    </dgm:pt>
    <dgm:pt modelId="{EC0ACFE3-7695-4A41-B938-E2A14EEE0940}" type="pres">
      <dgm:prSet presAssocID="{9ABC6837-21BE-4C8C-9B42-6A289E2798F5}" presName="parentLeftMargin" presStyleLbl="node1" presStyleIdx="0" presStyleCnt="4"/>
      <dgm:spPr/>
    </dgm:pt>
    <dgm:pt modelId="{2C25C340-4382-40BD-9155-984E0B836AB9}" type="pres">
      <dgm:prSet presAssocID="{9ABC6837-21BE-4C8C-9B42-6A289E2798F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AC63ED8-2916-4FAD-A798-4060851E63F3}" type="pres">
      <dgm:prSet presAssocID="{9ABC6837-21BE-4C8C-9B42-6A289E2798F5}" presName="negativeSpace" presStyleCnt="0"/>
      <dgm:spPr/>
    </dgm:pt>
    <dgm:pt modelId="{94D978A5-CDE4-4C67-8551-01006A1C37A6}" type="pres">
      <dgm:prSet presAssocID="{9ABC6837-21BE-4C8C-9B42-6A289E2798F5}" presName="childText" presStyleLbl="conFgAcc1" presStyleIdx="1" presStyleCnt="4">
        <dgm:presLayoutVars>
          <dgm:bulletEnabled val="1"/>
        </dgm:presLayoutVars>
      </dgm:prSet>
      <dgm:spPr/>
    </dgm:pt>
    <dgm:pt modelId="{3591D714-39EC-4C69-A599-1B0E31B1A895}" type="pres">
      <dgm:prSet presAssocID="{5E1BFF68-015A-4255-848A-3EB7BFEF5E48}" presName="spaceBetweenRectangles" presStyleCnt="0"/>
      <dgm:spPr/>
    </dgm:pt>
    <dgm:pt modelId="{9B238717-4273-4CC1-AA18-ECD5E366FB8C}" type="pres">
      <dgm:prSet presAssocID="{E87DF841-8A00-4592-8154-40823E55BE6A}" presName="parentLin" presStyleCnt="0"/>
      <dgm:spPr/>
    </dgm:pt>
    <dgm:pt modelId="{D6D3181F-19CF-40BD-B1DF-3BA26682A634}" type="pres">
      <dgm:prSet presAssocID="{E87DF841-8A00-4592-8154-40823E55BE6A}" presName="parentLeftMargin" presStyleLbl="node1" presStyleIdx="1" presStyleCnt="4"/>
      <dgm:spPr/>
    </dgm:pt>
    <dgm:pt modelId="{45471D43-DCAC-4514-99A7-E8BCCA2C46C8}" type="pres">
      <dgm:prSet presAssocID="{E87DF841-8A00-4592-8154-40823E55BE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D19480-FF73-4FBD-8C19-0C80B1DDD9C4}" type="pres">
      <dgm:prSet presAssocID="{E87DF841-8A00-4592-8154-40823E55BE6A}" presName="negativeSpace" presStyleCnt="0"/>
      <dgm:spPr/>
    </dgm:pt>
    <dgm:pt modelId="{C90988D4-2119-46DF-8AB7-164A852F7A52}" type="pres">
      <dgm:prSet presAssocID="{E87DF841-8A00-4592-8154-40823E55BE6A}" presName="childText" presStyleLbl="conFgAcc1" presStyleIdx="2" presStyleCnt="4">
        <dgm:presLayoutVars>
          <dgm:bulletEnabled val="1"/>
        </dgm:presLayoutVars>
      </dgm:prSet>
      <dgm:spPr/>
    </dgm:pt>
    <dgm:pt modelId="{7456DF45-5B16-43D5-8ADC-8DFE2A0E61FE}" type="pres">
      <dgm:prSet presAssocID="{6398EFA4-0FF5-43A1-ABCD-02A7352FE2BC}" presName="spaceBetweenRectangles" presStyleCnt="0"/>
      <dgm:spPr/>
    </dgm:pt>
    <dgm:pt modelId="{EA7AE68A-9C01-45CA-AABB-0A23321AAE3D}" type="pres">
      <dgm:prSet presAssocID="{1B7CF9C1-3CBE-4B9E-AA51-8868D7DBC00F}" presName="parentLin" presStyleCnt="0"/>
      <dgm:spPr/>
    </dgm:pt>
    <dgm:pt modelId="{63F23E65-A2E0-4EC7-8CCF-ED55113B1CEA}" type="pres">
      <dgm:prSet presAssocID="{1B7CF9C1-3CBE-4B9E-AA51-8868D7DBC00F}" presName="parentLeftMargin" presStyleLbl="node1" presStyleIdx="2" presStyleCnt="4"/>
      <dgm:spPr/>
    </dgm:pt>
    <dgm:pt modelId="{0B76F11B-F32F-417D-B51A-A5BD224991C7}" type="pres">
      <dgm:prSet presAssocID="{1B7CF9C1-3CBE-4B9E-AA51-8868D7DBC00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E175CBF-D087-4580-8A7E-5906919BF36F}" type="pres">
      <dgm:prSet presAssocID="{1B7CF9C1-3CBE-4B9E-AA51-8868D7DBC00F}" presName="negativeSpace" presStyleCnt="0"/>
      <dgm:spPr/>
    </dgm:pt>
    <dgm:pt modelId="{BE621F5B-EA90-4402-8898-4F93FFBF1306}" type="pres">
      <dgm:prSet presAssocID="{1B7CF9C1-3CBE-4B9E-AA51-8868D7DBC00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C866902-5C4E-483D-93B0-E2E0B8FA3CA3}" type="presOf" srcId="{E87DF841-8A00-4592-8154-40823E55BE6A}" destId="{45471D43-DCAC-4514-99A7-E8BCCA2C46C8}" srcOrd="1" destOrd="0" presId="urn:microsoft.com/office/officeart/2005/8/layout/list1"/>
    <dgm:cxn modelId="{CA4E2834-EF65-45AA-93C9-C345839DD0AF}" type="presOf" srcId="{9ABC6837-21BE-4C8C-9B42-6A289E2798F5}" destId="{EC0ACFE3-7695-4A41-B938-E2A14EEE0940}" srcOrd="0" destOrd="0" presId="urn:microsoft.com/office/officeart/2005/8/layout/list1"/>
    <dgm:cxn modelId="{F43B3A42-9E0A-4460-906C-DC5C34A252A8}" srcId="{E68E50D3-0933-45D7-B9B4-BDC37377B6C3}" destId="{E87DF841-8A00-4592-8154-40823E55BE6A}" srcOrd="2" destOrd="0" parTransId="{8B6F9942-8FCF-4B2C-83AD-CA1481E0DD50}" sibTransId="{6398EFA4-0FF5-43A1-ABCD-02A7352FE2BC}"/>
    <dgm:cxn modelId="{0E69724C-78D2-4895-AA22-5C5916192467}" type="presOf" srcId="{1B7CF9C1-3CBE-4B9E-AA51-8868D7DBC00F}" destId="{63F23E65-A2E0-4EC7-8CCF-ED55113B1CEA}" srcOrd="0" destOrd="0" presId="urn:microsoft.com/office/officeart/2005/8/layout/list1"/>
    <dgm:cxn modelId="{15BD3A50-1042-4F9F-A4DE-DB9DF05B42A4}" srcId="{E68E50D3-0933-45D7-B9B4-BDC37377B6C3}" destId="{9ABC6837-21BE-4C8C-9B42-6A289E2798F5}" srcOrd="1" destOrd="0" parTransId="{060DD735-DFFD-4D30-9CCA-7CFC64EFB5DC}" sibTransId="{5E1BFF68-015A-4255-848A-3EB7BFEF5E48}"/>
    <dgm:cxn modelId="{51758588-A99F-4CC2-A9B8-A9A6D3AC7441}" type="presOf" srcId="{9ABC6837-21BE-4C8C-9B42-6A289E2798F5}" destId="{2C25C340-4382-40BD-9155-984E0B836AB9}" srcOrd="1" destOrd="0" presId="urn:microsoft.com/office/officeart/2005/8/layout/list1"/>
    <dgm:cxn modelId="{8111EFA4-5003-44EB-A833-42AD9E7F9E66}" type="presOf" srcId="{E87DF841-8A00-4592-8154-40823E55BE6A}" destId="{D6D3181F-19CF-40BD-B1DF-3BA26682A634}" srcOrd="0" destOrd="0" presId="urn:microsoft.com/office/officeart/2005/8/layout/list1"/>
    <dgm:cxn modelId="{A292BCB7-4412-4DA9-A6DD-37116203D174}" srcId="{E68E50D3-0933-45D7-B9B4-BDC37377B6C3}" destId="{1B7CF9C1-3CBE-4B9E-AA51-8868D7DBC00F}" srcOrd="3" destOrd="0" parTransId="{C4056078-771B-4C0F-9C83-870C652A957C}" sibTransId="{17C21744-8ABB-4ADA-8707-3B65EF62AF8F}"/>
    <dgm:cxn modelId="{612AC2B9-31AB-47F1-9797-74797D37E63C}" type="presOf" srcId="{E68E50D3-0933-45D7-B9B4-BDC37377B6C3}" destId="{8D594F46-31A9-4A95-9B2A-445CE2BDF881}" srcOrd="0" destOrd="0" presId="urn:microsoft.com/office/officeart/2005/8/layout/list1"/>
    <dgm:cxn modelId="{B35EAED0-B57C-43CF-95D9-F7B9302E95DA}" type="presOf" srcId="{1B7CF9C1-3CBE-4B9E-AA51-8868D7DBC00F}" destId="{0B76F11B-F32F-417D-B51A-A5BD224991C7}" srcOrd="1" destOrd="0" presId="urn:microsoft.com/office/officeart/2005/8/layout/list1"/>
    <dgm:cxn modelId="{CF4D23D6-17A2-440A-B292-1D00E9FCE593}" type="presOf" srcId="{AF54CDD6-1690-446B-92E8-DCB8D6189498}" destId="{9900561D-158C-4C94-8865-3C2044490B0C}" srcOrd="1" destOrd="0" presId="urn:microsoft.com/office/officeart/2005/8/layout/list1"/>
    <dgm:cxn modelId="{54DF79DB-637A-45F7-BC3A-970C84AE2931}" srcId="{E68E50D3-0933-45D7-B9B4-BDC37377B6C3}" destId="{AF54CDD6-1690-446B-92E8-DCB8D6189498}" srcOrd="0" destOrd="0" parTransId="{7D925C52-5682-449F-9095-27B61C2A91D6}" sibTransId="{94E036F8-DBC8-429B-AFC8-D5CA7A04EF7D}"/>
    <dgm:cxn modelId="{8096C3F4-50F3-4CFB-9EFC-4187C94DF8AA}" type="presOf" srcId="{AF54CDD6-1690-446B-92E8-DCB8D6189498}" destId="{811250CC-AFF3-4388-8692-2D973715A08B}" srcOrd="0" destOrd="0" presId="urn:microsoft.com/office/officeart/2005/8/layout/list1"/>
    <dgm:cxn modelId="{57D955F5-63B6-49C8-BA1B-B189F13161B6}" type="presParOf" srcId="{8D594F46-31A9-4A95-9B2A-445CE2BDF881}" destId="{4C9325A1-7289-4128-A8D6-04E929F11212}" srcOrd="0" destOrd="0" presId="urn:microsoft.com/office/officeart/2005/8/layout/list1"/>
    <dgm:cxn modelId="{E2D33FE7-11FB-45F8-A591-5622ADECB64F}" type="presParOf" srcId="{4C9325A1-7289-4128-A8D6-04E929F11212}" destId="{811250CC-AFF3-4388-8692-2D973715A08B}" srcOrd="0" destOrd="0" presId="urn:microsoft.com/office/officeart/2005/8/layout/list1"/>
    <dgm:cxn modelId="{E8029730-D008-46AB-A141-31AF821B9B91}" type="presParOf" srcId="{4C9325A1-7289-4128-A8D6-04E929F11212}" destId="{9900561D-158C-4C94-8865-3C2044490B0C}" srcOrd="1" destOrd="0" presId="urn:microsoft.com/office/officeart/2005/8/layout/list1"/>
    <dgm:cxn modelId="{58E5E019-3379-4DA6-AF10-948AD50FC165}" type="presParOf" srcId="{8D594F46-31A9-4A95-9B2A-445CE2BDF881}" destId="{80F705A5-4405-4D33-B8D7-AF9D67B6156D}" srcOrd="1" destOrd="0" presId="urn:microsoft.com/office/officeart/2005/8/layout/list1"/>
    <dgm:cxn modelId="{4C1E02E3-449C-4E5F-95F6-989C68F1F383}" type="presParOf" srcId="{8D594F46-31A9-4A95-9B2A-445CE2BDF881}" destId="{77D0FB66-BD90-4B3A-A47F-783B664C50A8}" srcOrd="2" destOrd="0" presId="urn:microsoft.com/office/officeart/2005/8/layout/list1"/>
    <dgm:cxn modelId="{FCEA2D1B-D8B3-418D-84DD-C43242224279}" type="presParOf" srcId="{8D594F46-31A9-4A95-9B2A-445CE2BDF881}" destId="{077B1C8A-C80E-4321-89F1-7D228877CBFD}" srcOrd="3" destOrd="0" presId="urn:microsoft.com/office/officeart/2005/8/layout/list1"/>
    <dgm:cxn modelId="{AD827840-8B6A-42C0-B7A7-66B77214C5A8}" type="presParOf" srcId="{8D594F46-31A9-4A95-9B2A-445CE2BDF881}" destId="{69D406D4-7B89-4ADF-865F-FDF09A04CD7A}" srcOrd="4" destOrd="0" presId="urn:microsoft.com/office/officeart/2005/8/layout/list1"/>
    <dgm:cxn modelId="{E370A076-FF79-4475-B650-8D91D1CEFDA6}" type="presParOf" srcId="{69D406D4-7B89-4ADF-865F-FDF09A04CD7A}" destId="{EC0ACFE3-7695-4A41-B938-E2A14EEE0940}" srcOrd="0" destOrd="0" presId="urn:microsoft.com/office/officeart/2005/8/layout/list1"/>
    <dgm:cxn modelId="{AE34634A-3A61-4A30-8D64-02F1181DC06D}" type="presParOf" srcId="{69D406D4-7B89-4ADF-865F-FDF09A04CD7A}" destId="{2C25C340-4382-40BD-9155-984E0B836AB9}" srcOrd="1" destOrd="0" presId="urn:microsoft.com/office/officeart/2005/8/layout/list1"/>
    <dgm:cxn modelId="{BED4FF2F-6D79-4536-9858-AF650BD59BC1}" type="presParOf" srcId="{8D594F46-31A9-4A95-9B2A-445CE2BDF881}" destId="{4AC63ED8-2916-4FAD-A798-4060851E63F3}" srcOrd="5" destOrd="0" presId="urn:microsoft.com/office/officeart/2005/8/layout/list1"/>
    <dgm:cxn modelId="{381D3070-2CD8-4A1C-B086-5B3106E7B5A7}" type="presParOf" srcId="{8D594F46-31A9-4A95-9B2A-445CE2BDF881}" destId="{94D978A5-CDE4-4C67-8551-01006A1C37A6}" srcOrd="6" destOrd="0" presId="urn:microsoft.com/office/officeart/2005/8/layout/list1"/>
    <dgm:cxn modelId="{FEE8A9DF-7E92-4E71-BAFD-3C5634CB7069}" type="presParOf" srcId="{8D594F46-31A9-4A95-9B2A-445CE2BDF881}" destId="{3591D714-39EC-4C69-A599-1B0E31B1A895}" srcOrd="7" destOrd="0" presId="urn:microsoft.com/office/officeart/2005/8/layout/list1"/>
    <dgm:cxn modelId="{D6E401CC-AD7A-4F59-962C-BF138E3B193F}" type="presParOf" srcId="{8D594F46-31A9-4A95-9B2A-445CE2BDF881}" destId="{9B238717-4273-4CC1-AA18-ECD5E366FB8C}" srcOrd="8" destOrd="0" presId="urn:microsoft.com/office/officeart/2005/8/layout/list1"/>
    <dgm:cxn modelId="{31CB7585-1E9E-4A30-8948-C62251CC214D}" type="presParOf" srcId="{9B238717-4273-4CC1-AA18-ECD5E366FB8C}" destId="{D6D3181F-19CF-40BD-B1DF-3BA26682A634}" srcOrd="0" destOrd="0" presId="urn:microsoft.com/office/officeart/2005/8/layout/list1"/>
    <dgm:cxn modelId="{797F6F2E-5ED2-49A1-BF15-6EFF3B0F2349}" type="presParOf" srcId="{9B238717-4273-4CC1-AA18-ECD5E366FB8C}" destId="{45471D43-DCAC-4514-99A7-E8BCCA2C46C8}" srcOrd="1" destOrd="0" presId="urn:microsoft.com/office/officeart/2005/8/layout/list1"/>
    <dgm:cxn modelId="{9123A94F-36A1-4C82-BB2E-77951C430450}" type="presParOf" srcId="{8D594F46-31A9-4A95-9B2A-445CE2BDF881}" destId="{EAD19480-FF73-4FBD-8C19-0C80B1DDD9C4}" srcOrd="9" destOrd="0" presId="urn:microsoft.com/office/officeart/2005/8/layout/list1"/>
    <dgm:cxn modelId="{54FA08D4-B158-4063-A3D7-FA3B774C868D}" type="presParOf" srcId="{8D594F46-31A9-4A95-9B2A-445CE2BDF881}" destId="{C90988D4-2119-46DF-8AB7-164A852F7A52}" srcOrd="10" destOrd="0" presId="urn:microsoft.com/office/officeart/2005/8/layout/list1"/>
    <dgm:cxn modelId="{643A0061-5417-4F1E-831E-A87121DA64C2}" type="presParOf" srcId="{8D594F46-31A9-4A95-9B2A-445CE2BDF881}" destId="{7456DF45-5B16-43D5-8ADC-8DFE2A0E61FE}" srcOrd="11" destOrd="0" presId="urn:microsoft.com/office/officeart/2005/8/layout/list1"/>
    <dgm:cxn modelId="{AF39AD5E-8679-43D2-AD17-8F2599416264}" type="presParOf" srcId="{8D594F46-31A9-4A95-9B2A-445CE2BDF881}" destId="{EA7AE68A-9C01-45CA-AABB-0A23321AAE3D}" srcOrd="12" destOrd="0" presId="urn:microsoft.com/office/officeart/2005/8/layout/list1"/>
    <dgm:cxn modelId="{FA8B0409-A629-4CA4-828B-24D912659BDF}" type="presParOf" srcId="{EA7AE68A-9C01-45CA-AABB-0A23321AAE3D}" destId="{63F23E65-A2E0-4EC7-8CCF-ED55113B1CEA}" srcOrd="0" destOrd="0" presId="urn:microsoft.com/office/officeart/2005/8/layout/list1"/>
    <dgm:cxn modelId="{264AD89E-670A-4E02-AFB4-B5FCB7EA46F5}" type="presParOf" srcId="{EA7AE68A-9C01-45CA-AABB-0A23321AAE3D}" destId="{0B76F11B-F32F-417D-B51A-A5BD224991C7}" srcOrd="1" destOrd="0" presId="urn:microsoft.com/office/officeart/2005/8/layout/list1"/>
    <dgm:cxn modelId="{973C1BD7-7F8B-45A4-A580-D37750E70C2C}" type="presParOf" srcId="{8D594F46-31A9-4A95-9B2A-445CE2BDF881}" destId="{7E175CBF-D087-4580-8A7E-5906919BF36F}" srcOrd="13" destOrd="0" presId="urn:microsoft.com/office/officeart/2005/8/layout/list1"/>
    <dgm:cxn modelId="{BA393CDD-AEE5-4D72-9B64-C01F10016F36}" type="presParOf" srcId="{8D594F46-31A9-4A95-9B2A-445CE2BDF881}" destId="{BE621F5B-EA90-4402-8898-4F93FFBF130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D0FB66-BD90-4B3A-A47F-783B664C50A8}">
      <dsp:nvSpPr>
        <dsp:cNvPr id="0" name=""/>
        <dsp:cNvSpPr/>
      </dsp:nvSpPr>
      <dsp:spPr>
        <a:xfrm>
          <a:off x="0" y="47213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00561D-158C-4C94-8865-3C2044490B0C}">
      <dsp:nvSpPr>
        <dsp:cNvPr id="0" name=""/>
        <dsp:cNvSpPr/>
      </dsp:nvSpPr>
      <dsp:spPr>
        <a:xfrm>
          <a:off x="304800" y="14579"/>
          <a:ext cx="4267200" cy="91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Manage finances </a:t>
          </a:r>
          <a:endParaRPr lang="en-US" sz="3100" kern="1200"/>
        </a:p>
      </dsp:txBody>
      <dsp:txXfrm>
        <a:off x="349472" y="59251"/>
        <a:ext cx="4177856" cy="825776"/>
      </dsp:txXfrm>
    </dsp:sp>
    <dsp:sp modelId="{94D978A5-CDE4-4C67-8551-01006A1C37A6}">
      <dsp:nvSpPr>
        <dsp:cNvPr id="0" name=""/>
        <dsp:cNvSpPr/>
      </dsp:nvSpPr>
      <dsp:spPr>
        <a:xfrm>
          <a:off x="0" y="187829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066704"/>
              <a:satOff val="2970"/>
              <a:lumOff val="-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5C340-4382-40BD-9155-984E0B836AB9}">
      <dsp:nvSpPr>
        <dsp:cNvPr id="0" name=""/>
        <dsp:cNvSpPr/>
      </dsp:nvSpPr>
      <dsp:spPr>
        <a:xfrm>
          <a:off x="304800" y="1420739"/>
          <a:ext cx="4267200" cy="915120"/>
        </a:xfrm>
        <a:prstGeom prst="roundRect">
          <a:avLst/>
        </a:prstGeom>
        <a:solidFill>
          <a:schemeClr val="accent2">
            <a:hueOff val="3066704"/>
            <a:satOff val="2970"/>
            <a:lumOff val="-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Manage childcare</a:t>
          </a:r>
          <a:endParaRPr lang="en-US" sz="3100" kern="1200"/>
        </a:p>
      </dsp:txBody>
      <dsp:txXfrm>
        <a:off x="349472" y="1465411"/>
        <a:ext cx="4177856" cy="825776"/>
      </dsp:txXfrm>
    </dsp:sp>
    <dsp:sp modelId="{C90988D4-2119-46DF-8AB7-164A852F7A52}">
      <dsp:nvSpPr>
        <dsp:cNvPr id="0" name=""/>
        <dsp:cNvSpPr/>
      </dsp:nvSpPr>
      <dsp:spPr>
        <a:xfrm>
          <a:off x="0" y="328446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133409"/>
              <a:satOff val="5940"/>
              <a:lumOff val="-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71D43-DCAC-4514-99A7-E8BCCA2C46C8}">
      <dsp:nvSpPr>
        <dsp:cNvPr id="0" name=""/>
        <dsp:cNvSpPr/>
      </dsp:nvSpPr>
      <dsp:spPr>
        <a:xfrm>
          <a:off x="304800" y="2826899"/>
          <a:ext cx="4267200" cy="915120"/>
        </a:xfrm>
        <a:prstGeom prst="roundRect">
          <a:avLst/>
        </a:prstGeom>
        <a:solidFill>
          <a:schemeClr val="accent2">
            <a:hueOff val="6133409"/>
            <a:satOff val="5940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Make sacrifices </a:t>
          </a:r>
          <a:endParaRPr lang="en-US" sz="3100" kern="1200"/>
        </a:p>
      </dsp:txBody>
      <dsp:txXfrm>
        <a:off x="349472" y="2871571"/>
        <a:ext cx="4177856" cy="825776"/>
      </dsp:txXfrm>
    </dsp:sp>
    <dsp:sp modelId="{BE621F5B-EA90-4402-8898-4F93FFBF1306}">
      <dsp:nvSpPr>
        <dsp:cNvPr id="0" name=""/>
        <dsp:cNvSpPr/>
      </dsp:nvSpPr>
      <dsp:spPr>
        <a:xfrm>
          <a:off x="0" y="469062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9200113"/>
              <a:satOff val="8910"/>
              <a:lumOff val="-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6F11B-F32F-417D-B51A-A5BD224991C7}">
      <dsp:nvSpPr>
        <dsp:cNvPr id="0" name=""/>
        <dsp:cNvSpPr/>
      </dsp:nvSpPr>
      <dsp:spPr>
        <a:xfrm>
          <a:off x="304800" y="4233060"/>
          <a:ext cx="4267200" cy="915120"/>
        </a:xfrm>
        <a:prstGeom prst="roundRect">
          <a:avLst/>
        </a:prstGeom>
        <a:solidFill>
          <a:schemeClr val="accent2">
            <a:hueOff val="9200113"/>
            <a:satOff val="891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Prioritse time</a:t>
          </a:r>
          <a:endParaRPr lang="en-US" sz="3100" kern="1200"/>
        </a:p>
      </dsp:txBody>
      <dsp:txXfrm>
        <a:off x="349472" y="4277732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E2FE2C-D2FA-46FC-AE1A-536CA2051588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16E325-E8DC-44F2-8F7D-E3F8B9158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983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16E325-E8DC-44F2-8F7D-E3F8B915864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19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308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805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839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782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37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72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30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639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72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928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905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256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1drv.ms/p/c/8786193539365554/EdRJJwePk5ZHhE9F2ELnh30BjhoWn7qgYgQG3ynpgqp1_Q?e=jc8NMf" TargetMode="External"/><Relationship Id="rId2" Type="http://schemas.openxmlformats.org/officeDocument/2006/relationships/hyperlink" Target="https://www.projectsmart.co.uk/smart-goals/brief-history-of-smart-goals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61FB7DE9-F562-4290-99B7-8C2189D6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B354F8A8-7D5A-4944-8B6C-36BBF5C0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B3A552-DAAB-F3BB-5FC3-9B31E4F2FCA4}"/>
              </a:ext>
            </a:extLst>
          </p:cNvPr>
          <p:cNvSpPr txBox="1"/>
          <p:nvPr/>
        </p:nvSpPr>
        <p:spPr>
          <a:xfrm>
            <a:off x="2057400" y="3687878"/>
            <a:ext cx="8115299" cy="12654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Smart goals – personal development plan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A8445C2B-7C1B-6C04-3A1D-A845D94A86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0795" r="2" b="17053"/>
          <a:stretch/>
        </p:blipFill>
        <p:spPr>
          <a:xfrm>
            <a:off x="3338732" y="1671952"/>
            <a:ext cx="5500468" cy="1623023"/>
          </a:xfrm>
          <a:prstGeom prst="rect">
            <a:avLst/>
          </a:prstGeom>
        </p:spPr>
      </p:pic>
      <p:pic>
        <p:nvPicPr>
          <p:cNvPr id="7" name="study skills pdp">
            <a:hlinkClick r:id="" action="ppaction://media"/>
            <a:extLst>
              <a:ext uri="{FF2B5EF4-FFF2-40B4-BE49-F238E27FC236}">
                <a16:creationId xmlns:a16="http://schemas.microsoft.com/office/drawing/2014/main" id="{C233C6D6-814B-A754-FB4E-59ADD57044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81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60"/>
    </mc:Choice>
    <mc:Fallback>
      <p:transition spd="slow" advTm="13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5D35D-7C98-FF73-22FB-612066F06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S- specific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31A6-31F3-92F3-A9E3-818039D5F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GB"/>
              <a:t>The goal in five years time is to be the best version of myself</a:t>
            </a:r>
          </a:p>
          <a:p>
            <a:r>
              <a:rPr lang="en-GB"/>
              <a:t>Complete my university degree</a:t>
            </a:r>
          </a:p>
          <a:p>
            <a:r>
              <a:rPr lang="en-GB"/>
              <a:t>I will start a new career</a:t>
            </a:r>
          </a:p>
          <a:p>
            <a:r>
              <a:rPr lang="en-GB"/>
              <a:t>I will be financially stable</a:t>
            </a:r>
          </a:p>
          <a:p>
            <a:r>
              <a:rPr lang="en-GB"/>
              <a:t>I will make my daughter proud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These specific goals are direct, important and meaningful.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35B7B1-8BD0-6925-E006-ADE8ABDB67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750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06"/>
    </mc:Choice>
    <mc:Fallback>
      <p:transition spd="slow" advTm="42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BB8F75B-C884-4D2B-AE54-13C07B581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E0446-EA91-022B-D4C3-F93229449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177" y="568842"/>
            <a:ext cx="3880229" cy="57096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Measurable</a:t>
            </a:r>
            <a:br>
              <a:rPr lang="en-US" sz="3600"/>
            </a:br>
            <a:br>
              <a:rPr lang="en-US" sz="3600"/>
            </a:br>
            <a:r>
              <a:rPr lang="en-US" sz="3600"/>
              <a:t>can progress be tracked?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BE902F-18B7-B154-7B45-6CA16A2DCE9F}"/>
              </a:ext>
            </a:extLst>
          </p:cNvPr>
          <p:cNvSpPr txBox="1"/>
          <p:nvPr/>
        </p:nvSpPr>
        <p:spPr>
          <a:xfrm>
            <a:off x="5988977" y="775320"/>
            <a:ext cx="5426846" cy="570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In six years my goals will be achieved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In five years I will have completed my university degree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 will find the career I desire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After I am settled in a new career, I will become more financially stable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Once I achieve my goal of being financially stable, I will save to allow travel expenses once a year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To be the first version of myself, I will reflect on each day, how it was spent, how I felt and question where there is room for improvement. I will also have self-discipline, and make the correct life choices, I will prioritise, focus and fight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To make my daughter proud will require achieving every other goal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</a:endParaRP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</a:endParaRP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FA3945-2570-0827-55FE-93B166927A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477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55"/>
    </mc:Choice>
    <mc:Fallback>
      <p:transition spd="slow" advTm="352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DCB5-686F-F9CB-9F7A-5BABF25F6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7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Achievable</a:t>
            </a:r>
            <a:br>
              <a:rPr lang="en-US" sz="27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br>
              <a:rPr lang="en-US" sz="27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r>
              <a:rPr lang="en-US" sz="2700">
                <a:solidFill>
                  <a:schemeClr val="bg2"/>
                </a:solidFill>
              </a:rPr>
              <a:t>how can I achieve this?</a:t>
            </a:r>
            <a:br>
              <a:rPr lang="en-US" sz="2700">
                <a:solidFill>
                  <a:schemeClr val="bg2"/>
                </a:solidFill>
              </a:rPr>
            </a:br>
            <a:br>
              <a:rPr lang="en-US" sz="2700">
                <a:solidFill>
                  <a:schemeClr val="bg2"/>
                </a:solidFill>
              </a:rPr>
            </a:br>
            <a:r>
              <a:rPr lang="en-US" sz="2700">
                <a:solidFill>
                  <a:schemeClr val="bg2"/>
                </a:solidFill>
              </a:rPr>
              <a:t>What can I do to achieve this?</a:t>
            </a:r>
            <a:endParaRPr lang="en-US" sz="2700" kern="1200" cap="all" spc="300" baseline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637893A2-B4CD-E0B5-934F-AF58FA48DE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6210131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D403F0-922E-41A5-5017-12E4494251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143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26"/>
    </mc:Choice>
    <mc:Fallback>
      <p:transition spd="slow" advTm="32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98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8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B5E10-B037-1D46-B97C-6F00413DB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Relevant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179DE24-697E-2C74-05CF-08EBA4BFD821}"/>
              </a:ext>
            </a:extLst>
          </p:cNvPr>
          <p:cNvSpPr txBox="1"/>
          <p:nvPr/>
        </p:nvSpPr>
        <p:spPr>
          <a:xfrm>
            <a:off x="1218040" y="2146570"/>
            <a:ext cx="5118965" cy="3754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It is worth while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It is manageable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 am ready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All goals align for the main outcome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I am certain I will achieve these goals</a:t>
            </a:r>
          </a:p>
          <a:p>
            <a:pPr marL="285750" indent="-228600" defTabSz="9144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  <a:latin typeface="+mj-lt"/>
              </a:rPr>
              <a:t>Do my goals align with becoming a better person?</a:t>
            </a:r>
          </a:p>
        </p:txBody>
      </p:sp>
      <p:pic>
        <p:nvPicPr>
          <p:cNvPr id="25" name="Picture 24" descr="White arrows going to the red target">
            <a:extLst>
              <a:ext uri="{FF2B5EF4-FFF2-40B4-BE49-F238E27FC236}">
                <a16:creationId xmlns:a16="http://schemas.microsoft.com/office/drawing/2014/main" id="{63060FAD-B506-CC98-DA5C-202601F6CBC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765" r="9251" b="-1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DE7343-5AA4-BA79-3C7B-59DF5F184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83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51"/>
    </mc:Choice>
    <mc:Fallback>
      <p:transition spd="slow" advTm="31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B2D26E-FBAE-45B8-B0F6-80E4ABDEC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442A66-721F-4552-A3AD-3A2215F0C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7EA5288-5BEB-4C44-949A-ED209FE21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9762C-4097-6A56-DB78-1F9841B04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779" y="326378"/>
            <a:ext cx="2705101" cy="2508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Time-bound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2881D-DE79-C44F-0734-23B449F8A854}"/>
              </a:ext>
            </a:extLst>
          </p:cNvPr>
          <p:cNvSpPr txBox="1"/>
          <p:nvPr/>
        </p:nvSpPr>
        <p:spPr>
          <a:xfrm>
            <a:off x="5448299" y="1223889"/>
            <a:ext cx="6602361" cy="49161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r>
              <a:rPr lang="en-US" sz="24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I have already started my journey to reach my goals. I have completed a college access course and started my current studies at university that will continue for another five years in total.</a:t>
            </a: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endParaRPr lang="en-US" sz="24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r>
              <a:rPr lang="en-US" sz="24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Over the next ten weeks I am going to work on my time management skills and prioritize study time.</a:t>
            </a: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endParaRPr lang="en-US" sz="24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r>
              <a:rPr lang="en-US" sz="24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I have started managing finances and will set myself budgets each week.</a:t>
            </a: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endParaRPr lang="en-US" sz="24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marL="457200" indent="-4572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r>
              <a:rPr lang="en-US" sz="24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I have a journal to self reflect each night, and to monitor my own thoughts and feelings. This will be used each night and throughout life. </a:t>
            </a:r>
          </a:p>
          <a:p>
            <a:pPr marL="228600" indent="-228600" algn="ctr" defTabSz="914400">
              <a:lnSpc>
                <a:spcPct val="90000"/>
              </a:lnSpc>
              <a:spcBef>
                <a:spcPts val="1000"/>
              </a:spcBef>
              <a:buSzPct val="70000"/>
              <a:buFont typeface="+mj-lt"/>
              <a:buAutoNum type="arabicPeriod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  <a:p>
            <a:pPr algn="ctr" defTabSz="914400">
              <a:lnSpc>
                <a:spcPct val="90000"/>
              </a:lnSpc>
              <a:spcBef>
                <a:spcPts val="1000"/>
              </a:spcBef>
              <a:buSzPct val="70000"/>
            </a:pPr>
            <a:endParaRPr lang="en-US" sz="500" i="1" kern="1200">
              <a:solidFill>
                <a:schemeClr val="tx2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3207EA-57DC-5724-1691-AAE98755925E}"/>
              </a:ext>
            </a:extLst>
          </p:cNvPr>
          <p:cNvSpPr txBox="1"/>
          <p:nvPr/>
        </p:nvSpPr>
        <p:spPr>
          <a:xfrm>
            <a:off x="1353961" y="3303029"/>
            <a:ext cx="275324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/>
              <a:t>When do I start?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/>
              <a:t>What can I do now?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/>
              <a:t>What is my next step?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F88934-2814-89B8-6D72-DCBF3E7EC7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930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25"/>
    </mc:Choice>
    <mc:Fallback>
      <p:transition spd="slow" advTm="30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2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F684-5BEF-5352-C635-3B59DAB87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710" y="152399"/>
            <a:ext cx="2000865" cy="533400"/>
          </a:xfrm>
        </p:spPr>
        <p:txBody>
          <a:bodyPr/>
          <a:lstStyle/>
          <a:p>
            <a:r>
              <a:rPr lang="en-GB"/>
              <a:t>script</a:t>
            </a: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C1460477-6CDF-BE8E-146B-792BBDF1C3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9873"/>
            <a:ext cx="5186684" cy="4941278"/>
          </a:xfrm>
          <a:prstGeom prst="rect">
            <a:avLst/>
          </a:prstGeom>
        </p:spPr>
      </p:pic>
      <p:pic>
        <p:nvPicPr>
          <p:cNvPr id="9" name="Picture 8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EC05C6BA-94D2-951E-DD73-E8BA138B2E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371" y="289676"/>
            <a:ext cx="5186683" cy="4473243"/>
          </a:xfrm>
          <a:prstGeom prst="rect">
            <a:avLst/>
          </a:prstGeom>
        </p:spPr>
      </p:pic>
      <p:pic>
        <p:nvPicPr>
          <p:cNvPr id="11" name="Picture 10" descr="A screenshot of a white text&#10;&#10;Description automatically generated">
            <a:extLst>
              <a:ext uri="{FF2B5EF4-FFF2-40B4-BE49-F238E27FC236}">
                <a16:creationId xmlns:a16="http://schemas.microsoft.com/office/drawing/2014/main" id="{B513A61D-38BB-F1D2-40F6-DF1CDE1075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146" y="4880098"/>
            <a:ext cx="5411135" cy="246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378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74954-2F6B-323E-1F4E-AAB1EE4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16" y="233516"/>
            <a:ext cx="9486900" cy="661219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2C6AF0A-C0E0-AD02-8937-D0E7082764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0822" y="1445087"/>
            <a:ext cx="607022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Project Smart. (2025, January 14).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brief history of SMART goals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https://www.projectsmart.co.uk/smart-goals/brief-history-of-smart-goals.php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D1A258-3C9D-921D-492F-C708DEE75BC5}"/>
              </a:ext>
            </a:extLst>
          </p:cNvPr>
          <p:cNvSpPr txBox="1"/>
          <p:nvPr/>
        </p:nvSpPr>
        <p:spPr>
          <a:xfrm>
            <a:off x="314632" y="3038168"/>
            <a:ext cx="36674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Presentation link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hlinkClick r:id="rId3"/>
              </a:rPr>
              <a:t>study skills. pdp.pptx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11542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ClassicFrameVTI</vt:lpstr>
      <vt:lpstr>PowerPoint Presentation</vt:lpstr>
      <vt:lpstr>S- specific</vt:lpstr>
      <vt:lpstr>Measurable  can progress be tracked?</vt:lpstr>
      <vt:lpstr>Achievable  how can I achieve this?  What can I do to achieve this?</vt:lpstr>
      <vt:lpstr>Relevant</vt:lpstr>
      <vt:lpstr>Time-bound</vt:lpstr>
      <vt:lpstr>script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kristina haris</dc:creator>
  <cp:revision>1</cp:revision>
  <dcterms:created xsi:type="dcterms:W3CDTF">2025-01-14T17:43:17Z</dcterms:created>
  <dcterms:modified xsi:type="dcterms:W3CDTF">2025-01-16T12:48:53Z</dcterms:modified>
</cp:coreProperties>
</file>