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1"/>
  </p:notesMasterIdLst>
  <p:sldIdLst>
    <p:sldId id="719" r:id="rId7"/>
    <p:sldId id="770" r:id="rId8"/>
    <p:sldId id="866" r:id="rId9"/>
    <p:sldId id="775" r:id="rId10"/>
    <p:sldId id="865" r:id="rId11"/>
    <p:sldId id="828" r:id="rId12"/>
    <p:sldId id="829" r:id="rId13"/>
    <p:sldId id="834" r:id="rId14"/>
    <p:sldId id="836" r:id="rId15"/>
    <p:sldId id="837" r:id="rId16"/>
    <p:sldId id="839" r:id="rId17"/>
    <p:sldId id="838" r:id="rId18"/>
    <p:sldId id="841" r:id="rId19"/>
    <p:sldId id="845" r:id="rId20"/>
    <p:sldId id="840" r:id="rId21"/>
    <p:sldId id="842" r:id="rId22"/>
    <p:sldId id="835" r:id="rId23"/>
    <p:sldId id="846" r:id="rId24"/>
    <p:sldId id="847" r:id="rId25"/>
    <p:sldId id="848" r:id="rId26"/>
    <p:sldId id="849" r:id="rId27"/>
    <p:sldId id="852" r:id="rId28"/>
    <p:sldId id="851" r:id="rId29"/>
    <p:sldId id="850" r:id="rId30"/>
    <p:sldId id="853" r:id="rId31"/>
    <p:sldId id="854" r:id="rId32"/>
    <p:sldId id="844" r:id="rId33"/>
    <p:sldId id="856" r:id="rId34"/>
    <p:sldId id="857" r:id="rId35"/>
    <p:sldId id="855" r:id="rId36"/>
    <p:sldId id="859" r:id="rId37"/>
    <p:sldId id="858" r:id="rId38"/>
    <p:sldId id="860" r:id="rId39"/>
    <p:sldId id="861" r:id="rId40"/>
    <p:sldId id="830" r:id="rId41"/>
    <p:sldId id="831" r:id="rId42"/>
    <p:sldId id="832" r:id="rId43"/>
    <p:sldId id="833" r:id="rId44"/>
    <p:sldId id="862" r:id="rId45"/>
    <p:sldId id="863" r:id="rId46"/>
    <p:sldId id="864" r:id="rId47"/>
    <p:sldId id="256" r:id="rId48"/>
    <p:sldId id="774" r:id="rId49"/>
    <p:sldId id="732" r:id="rId50"/>
  </p:sldIdLst>
  <p:sldSz cx="12192000" cy="6858000"/>
  <p:notesSz cx="6858000" cy="9144000"/>
  <p:custDataLst>
    <p:tags r:id="rId5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53EE48-B4C8-45D5-B8C6-C5DFB5045958}" v="4" dt="2026-06-01T06:25:23.5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72127" autoAdjust="0"/>
  </p:normalViewPr>
  <p:slideViewPr>
    <p:cSldViewPr snapToGrid="0">
      <p:cViewPr varScale="1">
        <p:scale>
          <a:sx n="70" d="100"/>
          <a:sy n="70" d="100"/>
        </p:scale>
        <p:origin x="1142" y="2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microsoft.com/office/2016/11/relationships/changesInfo" Target="changesInfos/changesInfo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06-01T07:03:30.897" v="9523" actId="5793"/>
      <pc:docMkLst>
        <pc:docMk/>
      </pc:docMkLst>
      <pc:sldChg chg="modNotesTx">
        <pc:chgData name="Stalin Jacob Wilson Packia Dhas" userId="050d7d71-3621-4503-95e8-1c9a9d962492" providerId="ADAL" clId="{3FBC77E1-FE42-4F9E-B4B2-3759F3328945}" dt="2026-06-01T06:39:47.781" v="9456" actId="6549"/>
        <pc:sldMkLst>
          <pc:docMk/>
          <pc:sldMk cId="1324296042" sldId="775"/>
        </pc:sldMkLst>
      </pc:sldChg>
      <pc:sldChg chg="modNotesTx">
        <pc:chgData name="Stalin Jacob Wilson Packia Dhas" userId="050d7d71-3621-4503-95e8-1c9a9d962492" providerId="ADAL" clId="{3FBC77E1-FE42-4F9E-B4B2-3759F3328945}" dt="2026-06-01T06:39:55.024" v="9457" actId="6549"/>
        <pc:sldMkLst>
          <pc:docMk/>
          <pc:sldMk cId="1877766838" sldId="829"/>
        </pc:sldMkLst>
      </pc:sldChg>
      <pc:sldChg chg="modNotesTx">
        <pc:chgData name="Stalin Jacob Wilson Packia Dhas" userId="050d7d71-3621-4503-95e8-1c9a9d962492" providerId="ADAL" clId="{3FBC77E1-FE42-4F9E-B4B2-3759F3328945}" dt="2026-06-01T06:41:21.446" v="9472" actId="6549"/>
        <pc:sldMkLst>
          <pc:docMk/>
          <pc:sldMk cId="1739563593" sldId="831"/>
        </pc:sldMkLst>
      </pc:sldChg>
      <pc:sldChg chg="modNotesTx">
        <pc:chgData name="Stalin Jacob Wilson Packia Dhas" userId="050d7d71-3621-4503-95e8-1c9a9d962492" providerId="ADAL" clId="{3FBC77E1-FE42-4F9E-B4B2-3759F3328945}" dt="2026-06-01T06:41:26.742" v="9473" actId="6549"/>
        <pc:sldMkLst>
          <pc:docMk/>
          <pc:sldMk cId="1293872561" sldId="832"/>
        </pc:sldMkLst>
      </pc:sldChg>
      <pc:sldChg chg="modNotesTx">
        <pc:chgData name="Stalin Jacob Wilson Packia Dhas" userId="050d7d71-3621-4503-95e8-1c9a9d962492" providerId="ADAL" clId="{3FBC77E1-FE42-4F9E-B4B2-3759F3328945}" dt="2026-06-01T06:40:00.160" v="9458" actId="6549"/>
        <pc:sldMkLst>
          <pc:docMk/>
          <pc:sldMk cId="1506283374" sldId="836"/>
        </pc:sldMkLst>
      </pc:sldChg>
      <pc:sldChg chg="modNotesTx">
        <pc:chgData name="Stalin Jacob Wilson Packia Dhas" userId="050d7d71-3621-4503-95e8-1c9a9d962492" providerId="ADAL" clId="{3FBC77E1-FE42-4F9E-B4B2-3759F3328945}" dt="2026-06-01T06:40:04.199" v="9459" actId="6549"/>
        <pc:sldMkLst>
          <pc:docMk/>
          <pc:sldMk cId="1858922014" sldId="837"/>
        </pc:sldMkLst>
      </pc:sldChg>
      <pc:sldChg chg="modNotesTx">
        <pc:chgData name="Stalin Jacob Wilson Packia Dhas" userId="050d7d71-3621-4503-95e8-1c9a9d962492" providerId="ADAL" clId="{3FBC77E1-FE42-4F9E-B4B2-3759F3328945}" dt="2026-06-01T06:40:15.978" v="9462" actId="20577"/>
        <pc:sldMkLst>
          <pc:docMk/>
          <pc:sldMk cId="1090946481" sldId="838"/>
        </pc:sldMkLst>
      </pc:sldChg>
      <pc:sldChg chg="modNotesTx">
        <pc:chgData name="Stalin Jacob Wilson Packia Dhas" userId="050d7d71-3621-4503-95e8-1c9a9d962492" providerId="ADAL" clId="{3FBC77E1-FE42-4F9E-B4B2-3759F3328945}" dt="2026-06-01T06:40:09.774" v="9460" actId="6549"/>
        <pc:sldMkLst>
          <pc:docMk/>
          <pc:sldMk cId="2369536912" sldId="839"/>
        </pc:sldMkLst>
      </pc:sldChg>
      <pc:sldChg chg="modNotesTx">
        <pc:chgData name="Stalin Jacob Wilson Packia Dhas" userId="050d7d71-3621-4503-95e8-1c9a9d962492" providerId="ADAL" clId="{3FBC77E1-FE42-4F9E-B4B2-3759F3328945}" dt="2026-06-01T06:40:26.968" v="9464" actId="6549"/>
        <pc:sldMkLst>
          <pc:docMk/>
          <pc:sldMk cId="1264305828" sldId="840"/>
        </pc:sldMkLst>
      </pc:sldChg>
      <pc:sldChg chg="modNotesTx">
        <pc:chgData name="Stalin Jacob Wilson Packia Dhas" userId="050d7d71-3621-4503-95e8-1c9a9d962492" providerId="ADAL" clId="{3FBC77E1-FE42-4F9E-B4B2-3759F3328945}" dt="2026-06-01T06:40:31.190" v="9465" actId="6549"/>
        <pc:sldMkLst>
          <pc:docMk/>
          <pc:sldMk cId="3590664864" sldId="842"/>
        </pc:sldMkLst>
      </pc:sldChg>
      <pc:sldChg chg="modNotesTx">
        <pc:chgData name="Stalin Jacob Wilson Packia Dhas" userId="050d7d71-3621-4503-95e8-1c9a9d962492" providerId="ADAL" clId="{3FBC77E1-FE42-4F9E-B4B2-3759F3328945}" dt="2026-06-01T06:40:58.099" v="9469" actId="6549"/>
        <pc:sldMkLst>
          <pc:docMk/>
          <pc:sldMk cId="1936458467" sldId="844"/>
        </pc:sldMkLst>
      </pc:sldChg>
      <pc:sldChg chg="modNotesTx">
        <pc:chgData name="Stalin Jacob Wilson Packia Dhas" userId="050d7d71-3621-4503-95e8-1c9a9d962492" providerId="ADAL" clId="{3FBC77E1-FE42-4F9E-B4B2-3759F3328945}" dt="2026-06-01T06:40:22.162" v="9463" actId="6549"/>
        <pc:sldMkLst>
          <pc:docMk/>
          <pc:sldMk cId="82815088" sldId="845"/>
        </pc:sldMkLst>
      </pc:sldChg>
      <pc:sldChg chg="modNotesTx">
        <pc:chgData name="Stalin Jacob Wilson Packia Dhas" userId="050d7d71-3621-4503-95e8-1c9a9d962492" providerId="ADAL" clId="{3FBC77E1-FE42-4F9E-B4B2-3759F3328945}" dt="2026-06-01T06:40:38.059" v="9466" actId="6549"/>
        <pc:sldMkLst>
          <pc:docMk/>
          <pc:sldMk cId="1002929245" sldId="847"/>
        </pc:sldMkLst>
      </pc:sldChg>
      <pc:sldChg chg="modNotesTx">
        <pc:chgData name="Stalin Jacob Wilson Packia Dhas" userId="050d7d71-3621-4503-95e8-1c9a9d962492" providerId="ADAL" clId="{3FBC77E1-FE42-4F9E-B4B2-3759F3328945}" dt="2026-06-01T06:40:42.473" v="9467" actId="6549"/>
        <pc:sldMkLst>
          <pc:docMk/>
          <pc:sldMk cId="3096470971" sldId="848"/>
        </pc:sldMkLst>
      </pc:sldChg>
      <pc:sldChg chg="modNotesTx">
        <pc:chgData name="Stalin Jacob Wilson Packia Dhas" userId="050d7d71-3621-4503-95e8-1c9a9d962492" providerId="ADAL" clId="{3FBC77E1-FE42-4F9E-B4B2-3759F3328945}" dt="2026-06-01T06:40:51.694" v="9468" actId="6549"/>
        <pc:sldMkLst>
          <pc:docMk/>
          <pc:sldMk cId="313596910" sldId="854"/>
        </pc:sldMkLst>
      </pc:sldChg>
      <pc:sldChg chg="modSp mod modNotesTx">
        <pc:chgData name="Stalin Jacob Wilson Packia Dhas" userId="050d7d71-3621-4503-95e8-1c9a9d962492" providerId="ADAL" clId="{3FBC77E1-FE42-4F9E-B4B2-3759F3328945}" dt="2026-06-01T07:03:30.897" v="9523" actId="5793"/>
        <pc:sldMkLst>
          <pc:docMk/>
          <pc:sldMk cId="2931059795" sldId="855"/>
        </pc:sldMkLst>
        <pc:spChg chg="mod">
          <ac:chgData name="Stalin Jacob Wilson Packia Dhas" userId="050d7d71-3621-4503-95e8-1c9a9d962492" providerId="ADAL" clId="{3FBC77E1-FE42-4F9E-B4B2-3759F3328945}" dt="2026-06-01T07:03:30.897" v="9523" actId="5793"/>
          <ac:spMkLst>
            <pc:docMk/>
            <pc:sldMk cId="2931059795" sldId="855"/>
            <ac:spMk id="7" creationId="{B247BDBD-0B9F-BE85-20A3-8D20E13BBC12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6-01T06:41:12.861" v="9471" actId="6549"/>
        <pc:sldMkLst>
          <pc:docMk/>
          <pc:sldMk cId="1180377086" sldId="860"/>
        </pc:sldMkLst>
      </pc:sldChg>
      <pc:sldChg chg="modSp del mod modNotesTx">
        <pc:chgData name="Stalin Jacob Wilson Packia Dhas" userId="050d7d71-3621-4503-95e8-1c9a9d962492" providerId="ADAL" clId="{3FBC77E1-FE42-4F9E-B4B2-3759F3328945}" dt="2026-06-01T06:41:36.856" v="9474" actId="47"/>
        <pc:sldMkLst>
          <pc:docMk/>
          <pc:sldMk cId="1293711870" sldId="867"/>
        </pc:sldMkLst>
        <pc:spChg chg="mod">
          <ac:chgData name="Stalin Jacob Wilson Packia Dhas" userId="050d7d71-3621-4503-95e8-1c9a9d962492" providerId="ADAL" clId="{3FBC77E1-FE42-4F9E-B4B2-3759F3328945}" dt="2026-06-01T06:07:55.005" v="9226" actId="1076"/>
          <ac:spMkLst>
            <pc:docMk/>
            <pc:sldMk cId="1293711870" sldId="86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8:10.669" v="9237" actId="27636"/>
          <ac:spMkLst>
            <pc:docMk/>
            <pc:sldMk cId="1293711870" sldId="867"/>
            <ac:spMk id="15" creationId="{665171F4-7F54-4E09-A2CE-522D9CAC9CED}"/>
          </ac:spMkLst>
        </pc:spChg>
      </pc:sldChg>
      <pc:sldChg chg="modSp del mod">
        <pc:chgData name="Stalin Jacob Wilson Packia Dhas" userId="050d7d71-3621-4503-95e8-1c9a9d962492" providerId="ADAL" clId="{3FBC77E1-FE42-4F9E-B4B2-3759F3328945}" dt="2026-06-01T06:41:36.989" v="9475" actId="47"/>
        <pc:sldMkLst>
          <pc:docMk/>
          <pc:sldMk cId="3387088449" sldId="868"/>
        </pc:sldMkLst>
        <pc:spChg chg="mod">
          <ac:chgData name="Stalin Jacob Wilson Packia Dhas" userId="050d7d71-3621-4503-95e8-1c9a9d962492" providerId="ADAL" clId="{3FBC77E1-FE42-4F9E-B4B2-3759F3328945}" dt="2026-06-01T06:08:40.757" v="9241" actId="1076"/>
          <ac:spMkLst>
            <pc:docMk/>
            <pc:sldMk cId="3387088449" sldId="868"/>
            <ac:spMk id="2" creationId="{9C65432C-6EE4-3A48-B260-083AF2E7E36A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7.125" v="9476" actId="47"/>
        <pc:sldMkLst>
          <pc:docMk/>
          <pc:sldMk cId="2186850526" sldId="869"/>
        </pc:sldMkLst>
        <pc:spChg chg="mod">
          <ac:chgData name="Stalin Jacob Wilson Packia Dhas" userId="050d7d71-3621-4503-95e8-1c9a9d962492" providerId="ADAL" clId="{3FBC77E1-FE42-4F9E-B4B2-3759F3328945}" dt="2026-06-01T06:08:57.391" v="9247" actId="1076"/>
          <ac:spMkLst>
            <pc:docMk/>
            <pc:sldMk cId="2186850526" sldId="86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19.944" v="5"/>
          <ac:spMkLst>
            <pc:docMk/>
            <pc:sldMk cId="2186850526" sldId="86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19.960" v="16"/>
          <ac:spMkLst>
            <pc:docMk/>
            <pc:sldMk cId="2186850526" sldId="869"/>
            <ac:spMk id="4" creationId="{5B33E5CF-8A90-4FF6-B239-3824CD09E9DB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45"/>
          <ac:spMkLst>
            <pc:docMk/>
            <pc:sldMk cId="2186850526" sldId="869"/>
            <ac:spMk id="5" creationId="{619D3435-3D4E-462D-BDDF-0EB399F7AA80}"/>
          </ac:spMkLst>
        </pc:spChg>
        <pc:spChg chg="add mod">
          <ac:chgData name="Stalin Jacob Wilson Packia Dhas" userId="050d7d71-3621-4503-95e8-1c9a9d962492" providerId="ADAL" clId="{3FBC77E1-FE42-4F9E-B4B2-3759F3328945}" dt="2026-06-01T06:06:19.960" v="35"/>
          <ac:spMkLst>
            <pc:docMk/>
            <pc:sldMk cId="2186850526" sldId="869"/>
            <ac:spMk id="6" creationId="{153A67B7-52FF-475D-8106-83EDDB3E85AC}"/>
          </ac:spMkLst>
        </pc:spChg>
        <pc:spChg chg="add mod">
          <ac:chgData name="Stalin Jacob Wilson Packia Dhas" userId="050d7d71-3621-4503-95e8-1c9a9d962492" providerId="ADAL" clId="{3FBC77E1-FE42-4F9E-B4B2-3759F3328945}" dt="2026-06-01T06:06:19.960" v="42"/>
          <ac:spMkLst>
            <pc:docMk/>
            <pc:sldMk cId="2186850526" sldId="869"/>
            <ac:spMk id="7" creationId="{4EE78EF2-7090-4797-8855-2135A32EA414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49"/>
          <ac:spMkLst>
            <pc:docMk/>
            <pc:sldMk cId="2186850526" sldId="869"/>
            <ac:spMk id="8" creationId="{80451587-599A-4023-A17F-4803E54A6622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46"/>
          <ac:spMkLst>
            <pc:docMk/>
            <pc:sldMk cId="2186850526" sldId="869"/>
            <ac:spMk id="9" creationId="{6B33AA89-1A3E-44CD-8B83-54305511171E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47"/>
          <ac:spMkLst>
            <pc:docMk/>
            <pc:sldMk cId="2186850526" sldId="869"/>
            <ac:spMk id="10" creationId="{B5A48892-834C-4EE7-8A56-AB422B454AC6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11" creationId="{D644C588-2160-4E65-8CBE-E2D7F381D2D8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12" creationId="{236EFBB7-2124-4FBB-B314-DA7B36599D96}"/>
          </ac:spMkLst>
        </pc:spChg>
        <pc:spChg chg="add mod">
          <ac:chgData name="Stalin Jacob Wilson Packia Dhas" userId="050d7d71-3621-4503-95e8-1c9a9d962492" providerId="ADAL" clId="{3FBC77E1-FE42-4F9E-B4B2-3759F3328945}" dt="2026-06-01T06:06:20.006" v="95"/>
          <ac:spMkLst>
            <pc:docMk/>
            <pc:sldMk cId="2186850526" sldId="869"/>
            <ac:spMk id="13" creationId="{4D9A38AA-4C12-4C9F-8160-033FBCB5507F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14" creationId="{2236E679-3CD9-4764-BB56-B1C4EB5DCBCE}"/>
          </ac:spMkLst>
        </pc:spChg>
        <pc:spChg chg="add mod">
          <ac:chgData name="Stalin Jacob Wilson Packia Dhas" userId="050d7d71-3621-4503-95e8-1c9a9d962492" providerId="ADAL" clId="{3FBC77E1-FE42-4F9E-B4B2-3759F3328945}" dt="2026-06-01T06:06:20.006" v="115"/>
          <ac:spMkLst>
            <pc:docMk/>
            <pc:sldMk cId="2186850526" sldId="869"/>
            <ac:spMk id="15" creationId="{052A4E4F-8BD0-4463-8CDF-FFD9A5F5942C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16" creationId="{6B3DD8AD-380C-499C-A33E-6B1291CDFD50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17" creationId="{E02061EE-3FC1-4EA8-86D1-78B73A277FD1}"/>
          </ac:spMkLst>
        </pc:spChg>
        <pc:spChg chg="add mod">
          <ac:chgData name="Stalin Jacob Wilson Packia Dhas" userId="050d7d71-3621-4503-95e8-1c9a9d962492" providerId="ADAL" clId="{3FBC77E1-FE42-4F9E-B4B2-3759F3328945}" dt="2026-06-01T06:06:20.023" v="145"/>
          <ac:spMkLst>
            <pc:docMk/>
            <pc:sldMk cId="2186850526" sldId="869"/>
            <ac:spMk id="18" creationId="{BEC6C02C-0D76-4ED0-A0E6-DF39046D705A}"/>
          </ac:spMkLst>
        </pc:spChg>
        <pc:spChg chg="add mod">
          <ac:chgData name="Stalin Jacob Wilson Packia Dhas" userId="050d7d71-3621-4503-95e8-1c9a9d962492" providerId="ADAL" clId="{3FBC77E1-FE42-4F9E-B4B2-3759F3328945}" dt="2026-06-01T06:09:03.244" v="9249" actId="27636"/>
          <ac:spMkLst>
            <pc:docMk/>
            <pc:sldMk cId="2186850526" sldId="869"/>
            <ac:spMk id="19" creationId="{31633CA1-45D5-4B55-A889-1D720AA3860F}"/>
          </ac:spMkLst>
        </pc:spChg>
        <pc:spChg chg="add mod">
          <ac:chgData name="Stalin Jacob Wilson Packia Dhas" userId="050d7d71-3621-4503-95e8-1c9a9d962492" providerId="ADAL" clId="{3FBC77E1-FE42-4F9E-B4B2-3759F3328945}" dt="2026-06-01T06:06:20.038" v="164"/>
          <ac:spMkLst>
            <pc:docMk/>
            <pc:sldMk cId="2186850526" sldId="869"/>
            <ac:spMk id="20" creationId="{06762638-5CBB-4E96-81E9-50543AE59CA9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21" creationId="{64025652-7749-4526-B298-B9ED86FCBE29}"/>
          </ac:spMkLst>
        </pc:spChg>
        <pc:spChg chg="add mod">
          <ac:chgData name="Stalin Jacob Wilson Packia Dhas" userId="050d7d71-3621-4503-95e8-1c9a9d962492" providerId="ADAL" clId="{3FBC77E1-FE42-4F9E-B4B2-3759F3328945}" dt="2026-06-01T06:06:20.046" v="185"/>
          <ac:spMkLst>
            <pc:docMk/>
            <pc:sldMk cId="2186850526" sldId="869"/>
            <ac:spMk id="22" creationId="{9BB25996-2233-4633-A092-A9797C80BF32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23" creationId="{1CF0220B-5F0F-4EE7-A6F8-CCE4BDCDF20F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24" creationId="{D7E12D67-5DB6-45C1-BDDF-8B042561C4D3}"/>
          </ac:spMkLst>
        </pc:spChg>
        <pc:spChg chg="add mod">
          <ac:chgData name="Stalin Jacob Wilson Packia Dhas" userId="050d7d71-3621-4503-95e8-1c9a9d962492" providerId="ADAL" clId="{3FBC77E1-FE42-4F9E-B4B2-3759F3328945}" dt="2026-06-01T06:06:20.057" v="215"/>
          <ac:spMkLst>
            <pc:docMk/>
            <pc:sldMk cId="2186850526" sldId="869"/>
            <ac:spMk id="25" creationId="{554B4DB7-F09C-4F01-B232-AC9BF73570EC}"/>
          </ac:spMkLst>
        </pc:spChg>
        <pc:spChg chg="add mod">
          <ac:chgData name="Stalin Jacob Wilson Packia Dhas" userId="050d7d71-3621-4503-95e8-1c9a9d962492" providerId="ADAL" clId="{3FBC77E1-FE42-4F9E-B4B2-3759F3328945}" dt="2026-06-01T06:08:53.613" v="9246" actId="1076"/>
          <ac:spMkLst>
            <pc:docMk/>
            <pc:sldMk cId="2186850526" sldId="869"/>
            <ac:spMk id="26" creationId="{112B4ACB-DA04-479D-A206-BD2784614FF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7.256" v="9477" actId="47"/>
        <pc:sldMkLst>
          <pc:docMk/>
          <pc:sldMk cId="546212821" sldId="870"/>
        </pc:sldMkLst>
        <pc:spChg chg="mod">
          <ac:chgData name="Stalin Jacob Wilson Packia Dhas" userId="050d7d71-3621-4503-95e8-1c9a9d962492" providerId="ADAL" clId="{3FBC77E1-FE42-4F9E-B4B2-3759F3328945}" dt="2026-06-01T06:09:44.895" v="9258" actId="1076"/>
          <ac:spMkLst>
            <pc:docMk/>
            <pc:sldMk cId="546212821" sldId="87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0.930" v="232"/>
          <ac:spMkLst>
            <pc:docMk/>
            <pc:sldMk cId="546212821" sldId="87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0.939" v="243"/>
          <ac:spMkLst>
            <pc:docMk/>
            <pc:sldMk cId="546212821" sldId="870"/>
            <ac:spMk id="4" creationId="{AEC0E098-0A24-4C71-B7E4-4E931B45469B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50"/>
          <ac:spMkLst>
            <pc:docMk/>
            <pc:sldMk cId="546212821" sldId="870"/>
            <ac:spMk id="5" creationId="{59293436-48FE-4561-990A-AC26ED17CDF3}"/>
          </ac:spMkLst>
        </pc:spChg>
        <pc:spChg chg="add mod">
          <ac:chgData name="Stalin Jacob Wilson Packia Dhas" userId="050d7d71-3621-4503-95e8-1c9a9d962492" providerId="ADAL" clId="{3FBC77E1-FE42-4F9E-B4B2-3759F3328945}" dt="2026-06-01T06:06:20.947" v="262"/>
          <ac:spMkLst>
            <pc:docMk/>
            <pc:sldMk cId="546212821" sldId="870"/>
            <ac:spMk id="6" creationId="{E65CE277-59E2-4A82-AB8E-A1AFD17323C5}"/>
          </ac:spMkLst>
        </pc:spChg>
        <pc:spChg chg="add mod">
          <ac:chgData name="Stalin Jacob Wilson Packia Dhas" userId="050d7d71-3621-4503-95e8-1c9a9d962492" providerId="ADAL" clId="{3FBC77E1-FE42-4F9E-B4B2-3759F3328945}" dt="2026-06-01T06:06:20.947" v="269"/>
          <ac:spMkLst>
            <pc:docMk/>
            <pc:sldMk cId="546212821" sldId="870"/>
            <ac:spMk id="7" creationId="{E4308124-DA35-42D3-972B-743A9FD110CD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51"/>
          <ac:spMkLst>
            <pc:docMk/>
            <pc:sldMk cId="546212821" sldId="870"/>
            <ac:spMk id="8" creationId="{BF493D0E-A399-4619-AF02-AD02EA084609}"/>
          </ac:spMkLst>
        </pc:spChg>
        <pc:spChg chg="add mod">
          <ac:chgData name="Stalin Jacob Wilson Packia Dhas" userId="050d7d71-3621-4503-95e8-1c9a9d962492" providerId="ADAL" clId="{3FBC77E1-FE42-4F9E-B4B2-3759F3328945}" dt="2026-06-01T06:06:21.053" v="452"/>
          <ac:spMkLst>
            <pc:docMk/>
            <pc:sldMk cId="546212821" sldId="870"/>
            <ac:spMk id="9" creationId="{80365A6C-5664-4E6B-8466-9BE0F38E9E58}"/>
          </ac:spMkLst>
        </pc:spChg>
        <pc:spChg chg="add mod">
          <ac:chgData name="Stalin Jacob Wilson Packia Dhas" userId="050d7d71-3621-4503-95e8-1c9a9d962492" providerId="ADAL" clId="{3FBC77E1-FE42-4F9E-B4B2-3759F3328945}" dt="2026-06-01T06:06:20.978" v="293"/>
          <ac:spMkLst>
            <pc:docMk/>
            <pc:sldMk cId="546212821" sldId="870"/>
            <ac:spMk id="10" creationId="{F6421EE0-2F58-42D7-BC31-EABA5A323C19}"/>
          </ac:spMkLst>
        </pc:spChg>
        <pc:spChg chg="add mod">
          <ac:chgData name="Stalin Jacob Wilson Packia Dhas" userId="050d7d71-3621-4503-95e8-1c9a9d962492" providerId="ADAL" clId="{3FBC77E1-FE42-4F9E-B4B2-3759F3328945}" dt="2026-06-01T06:06:20.986" v="302"/>
          <ac:spMkLst>
            <pc:docMk/>
            <pc:sldMk cId="546212821" sldId="870"/>
            <ac:spMk id="11" creationId="{E751AB97-0001-4D33-AF94-7E5C3107D0E8}"/>
          </ac:spMkLst>
        </pc:spChg>
        <pc:spChg chg="add mod">
          <ac:chgData name="Stalin Jacob Wilson Packia Dhas" userId="050d7d71-3621-4503-95e8-1c9a9d962492" providerId="ADAL" clId="{3FBC77E1-FE42-4F9E-B4B2-3759F3328945}" dt="2026-06-01T06:06:20.990" v="313"/>
          <ac:spMkLst>
            <pc:docMk/>
            <pc:sldMk cId="546212821" sldId="870"/>
            <ac:spMk id="12" creationId="{F30187AB-119E-4CB4-81CB-3E9E99CF899A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13" creationId="{337A9ACD-8092-4D36-901A-C6D688365912}"/>
          </ac:spMkLst>
        </pc:spChg>
        <pc:spChg chg="add mod">
          <ac:chgData name="Stalin Jacob Wilson Packia Dhas" userId="050d7d71-3621-4503-95e8-1c9a9d962492" providerId="ADAL" clId="{3FBC77E1-FE42-4F9E-B4B2-3759F3328945}" dt="2026-06-01T06:06:21" v="333"/>
          <ac:spMkLst>
            <pc:docMk/>
            <pc:sldMk cId="546212821" sldId="870"/>
            <ac:spMk id="14" creationId="{5BA53944-BA0C-467C-AE14-C4448F84CFC0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15" creationId="{31CAE109-3DA6-4890-B603-DEDD7A0BF909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16" creationId="{14DAD4A4-8921-420A-8957-8DC5473068F3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17" creationId="{314293CB-6301-4E18-897B-D0C24E690533}"/>
          </ac:spMkLst>
        </pc:spChg>
        <pc:spChg chg="add mod">
          <ac:chgData name="Stalin Jacob Wilson Packia Dhas" userId="050d7d71-3621-4503-95e8-1c9a9d962492" providerId="ADAL" clId="{3FBC77E1-FE42-4F9E-B4B2-3759F3328945}" dt="2026-06-01T06:09:38.836" v="9257" actId="27636"/>
          <ac:spMkLst>
            <pc:docMk/>
            <pc:sldMk cId="546212821" sldId="870"/>
            <ac:spMk id="18" creationId="{AE7144F0-7FDF-4FFF-8AB6-E71292D39D4A}"/>
          </ac:spMkLst>
        </pc:spChg>
        <pc:spChg chg="add mod">
          <ac:chgData name="Stalin Jacob Wilson Packia Dhas" userId="050d7d71-3621-4503-95e8-1c9a9d962492" providerId="ADAL" clId="{3FBC77E1-FE42-4F9E-B4B2-3759F3328945}" dt="2026-06-01T06:06:21.015" v="382"/>
          <ac:spMkLst>
            <pc:docMk/>
            <pc:sldMk cId="546212821" sldId="870"/>
            <ac:spMk id="19" creationId="{A8398239-626D-4929-9ABC-C7A8BD53338D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20" creationId="{75306E29-AAD0-412A-9C08-A196B019B33A}"/>
          </ac:spMkLst>
        </pc:spChg>
        <pc:spChg chg="add mod">
          <ac:chgData name="Stalin Jacob Wilson Packia Dhas" userId="050d7d71-3621-4503-95e8-1c9a9d962492" providerId="ADAL" clId="{3FBC77E1-FE42-4F9E-B4B2-3759F3328945}" dt="2026-06-01T06:06:21.028" v="403"/>
          <ac:spMkLst>
            <pc:docMk/>
            <pc:sldMk cId="546212821" sldId="870"/>
            <ac:spMk id="21" creationId="{5EB4708B-465A-4C7A-826E-A6B3342EF4BF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22" creationId="{EAD893CC-2CF8-4200-A57A-D05662839606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23" creationId="{E004EB4C-ED43-479E-8A8F-A882F8934890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24" creationId="{4A8E37AE-2F62-44C1-9427-C0DD4E243CF2}"/>
          </ac:spMkLst>
        </pc:spChg>
        <pc:spChg chg="add mod">
          <ac:chgData name="Stalin Jacob Wilson Packia Dhas" userId="050d7d71-3621-4503-95e8-1c9a9d962492" providerId="ADAL" clId="{3FBC77E1-FE42-4F9E-B4B2-3759F3328945}" dt="2026-06-01T06:09:33.090" v="9255" actId="1076"/>
          <ac:spMkLst>
            <pc:docMk/>
            <pc:sldMk cId="546212821" sldId="870"/>
            <ac:spMk id="25" creationId="{D04619E4-5F18-4C26-B687-DF665E0A2B0E}"/>
          </ac:spMkLst>
        </pc:spChg>
        <pc:spChg chg="add mod">
          <ac:chgData name="Stalin Jacob Wilson Packia Dhas" userId="050d7d71-3621-4503-95e8-1c9a9d962492" providerId="ADAL" clId="{3FBC77E1-FE42-4F9E-B4B2-3759F3328945}" dt="2026-06-01T06:06:21.064" v="468"/>
          <ac:spMkLst>
            <pc:docMk/>
            <pc:sldMk cId="546212821" sldId="870"/>
            <ac:spMk id="26" creationId="{44EBE6C3-14DE-460E-ABD7-4E1DCD405DD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7.381" v="9478" actId="47"/>
        <pc:sldMkLst>
          <pc:docMk/>
          <pc:sldMk cId="811321945" sldId="871"/>
        </pc:sldMkLst>
        <pc:spChg chg="mod">
          <ac:chgData name="Stalin Jacob Wilson Packia Dhas" userId="050d7d71-3621-4503-95e8-1c9a9d962492" providerId="ADAL" clId="{3FBC77E1-FE42-4F9E-B4B2-3759F3328945}" dt="2026-06-01T06:09:59.258" v="9262" actId="1076"/>
          <ac:spMkLst>
            <pc:docMk/>
            <pc:sldMk cId="811321945" sldId="87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2.175" v="473"/>
          <ac:spMkLst>
            <pc:docMk/>
            <pc:sldMk cId="811321945" sldId="87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2.190" v="484"/>
          <ac:spMkLst>
            <pc:docMk/>
            <pc:sldMk cId="811321945" sldId="871"/>
            <ac:spMk id="4" creationId="{C6F8AB53-8DA9-42D6-AB91-0D4B5A70070C}"/>
          </ac:spMkLst>
        </pc:spChg>
        <pc:spChg chg="add mod">
          <ac:chgData name="Stalin Jacob Wilson Packia Dhas" userId="050d7d71-3621-4503-95e8-1c9a9d962492" providerId="ADAL" clId="{3FBC77E1-FE42-4F9E-B4B2-3759F3328945}" dt="2026-06-01T06:06:22.190" v="496"/>
          <ac:spMkLst>
            <pc:docMk/>
            <pc:sldMk cId="811321945" sldId="871"/>
            <ac:spMk id="5" creationId="{ECA060F1-3212-4BCD-8FD7-0D5E59EA556D}"/>
          </ac:spMkLst>
        </pc:spChg>
        <pc:spChg chg="add mod">
          <ac:chgData name="Stalin Jacob Wilson Packia Dhas" userId="050d7d71-3621-4503-95e8-1c9a9d962492" providerId="ADAL" clId="{3FBC77E1-FE42-4F9E-B4B2-3759F3328945}" dt="2026-06-01T06:06:22.190" v="503"/>
          <ac:spMkLst>
            <pc:docMk/>
            <pc:sldMk cId="811321945" sldId="871"/>
            <ac:spMk id="6" creationId="{992A9AE0-8B70-4D81-9C57-C6AAAA0A2C61}"/>
          </ac:spMkLst>
        </pc:spChg>
        <pc:spChg chg="add mod">
          <ac:chgData name="Stalin Jacob Wilson Packia Dhas" userId="050d7d71-3621-4503-95e8-1c9a9d962492" providerId="ADAL" clId="{3FBC77E1-FE42-4F9E-B4B2-3759F3328945}" dt="2026-06-01T06:06:22.205" v="510"/>
          <ac:spMkLst>
            <pc:docMk/>
            <pc:sldMk cId="811321945" sldId="871"/>
            <ac:spMk id="7" creationId="{16086D8E-CA86-42F1-BC65-EFF1F782BAA7}"/>
          </ac:spMkLst>
        </pc:spChg>
        <pc:spChg chg="add mod">
          <ac:chgData name="Stalin Jacob Wilson Packia Dhas" userId="050d7d71-3621-4503-95e8-1c9a9d962492" providerId="ADAL" clId="{3FBC77E1-FE42-4F9E-B4B2-3759F3328945}" dt="2026-06-01T06:06:22.206" v="519"/>
          <ac:spMkLst>
            <pc:docMk/>
            <pc:sldMk cId="811321945" sldId="871"/>
            <ac:spMk id="8" creationId="{D3B1DFE9-D5F5-48AF-ADE3-3FFB3DA0E438}"/>
          </ac:spMkLst>
        </pc:spChg>
        <pc:spChg chg="add mod">
          <ac:chgData name="Stalin Jacob Wilson Packia Dhas" userId="050d7d71-3621-4503-95e8-1c9a9d962492" providerId="ADAL" clId="{3FBC77E1-FE42-4F9E-B4B2-3759F3328945}" dt="2026-06-01T06:06:22.206" v="526"/>
          <ac:spMkLst>
            <pc:docMk/>
            <pc:sldMk cId="811321945" sldId="871"/>
            <ac:spMk id="9" creationId="{E607295B-9C3E-4E5C-85B6-A038FB94DBCD}"/>
          </ac:spMkLst>
        </pc:spChg>
        <pc:spChg chg="add mod">
          <ac:chgData name="Stalin Jacob Wilson Packia Dhas" userId="050d7d71-3621-4503-95e8-1c9a9d962492" providerId="ADAL" clId="{3FBC77E1-FE42-4F9E-B4B2-3759F3328945}" dt="2026-06-01T06:06:22.206" v="533"/>
          <ac:spMkLst>
            <pc:docMk/>
            <pc:sldMk cId="811321945" sldId="871"/>
            <ac:spMk id="10" creationId="{27C4D142-C342-4A7A-ADA3-F7DBB11A8F95}"/>
          </ac:spMkLst>
        </pc:spChg>
        <pc:spChg chg="add mod">
          <ac:chgData name="Stalin Jacob Wilson Packia Dhas" userId="050d7d71-3621-4503-95e8-1c9a9d962492" providerId="ADAL" clId="{3FBC77E1-FE42-4F9E-B4B2-3759F3328945}" dt="2026-06-01T06:06:22.222" v="543"/>
          <ac:spMkLst>
            <pc:docMk/>
            <pc:sldMk cId="811321945" sldId="871"/>
            <ac:spMk id="11" creationId="{25CF1867-3B4E-4D11-86D5-51DFAF3F5B5C}"/>
          </ac:spMkLst>
        </pc:spChg>
        <pc:spChg chg="add mod">
          <ac:chgData name="Stalin Jacob Wilson Packia Dhas" userId="050d7d71-3621-4503-95e8-1c9a9d962492" providerId="ADAL" clId="{3FBC77E1-FE42-4F9E-B4B2-3759F3328945}" dt="2026-06-01T06:06:22.222" v="552"/>
          <ac:spMkLst>
            <pc:docMk/>
            <pc:sldMk cId="811321945" sldId="871"/>
            <ac:spMk id="12" creationId="{DC0CFE86-7698-463F-A752-84961D6B88DD}"/>
          </ac:spMkLst>
        </pc:spChg>
        <pc:spChg chg="add mod">
          <ac:chgData name="Stalin Jacob Wilson Packia Dhas" userId="050d7d71-3621-4503-95e8-1c9a9d962492" providerId="ADAL" clId="{3FBC77E1-FE42-4F9E-B4B2-3759F3328945}" dt="2026-06-01T06:06:22.222" v="563"/>
          <ac:spMkLst>
            <pc:docMk/>
            <pc:sldMk cId="811321945" sldId="871"/>
            <ac:spMk id="13" creationId="{157C40AB-56C8-4D0A-81EB-D3F486B549EB}"/>
          </ac:spMkLst>
        </pc:spChg>
        <pc:spChg chg="add mod">
          <ac:chgData name="Stalin Jacob Wilson Packia Dhas" userId="050d7d71-3621-4503-95e8-1c9a9d962492" providerId="ADAL" clId="{3FBC77E1-FE42-4F9E-B4B2-3759F3328945}" dt="2026-06-01T06:06:22.238" v="573"/>
          <ac:spMkLst>
            <pc:docMk/>
            <pc:sldMk cId="811321945" sldId="871"/>
            <ac:spMk id="14" creationId="{ACD7565D-8990-4FF6-8F59-02FBFB80C192}"/>
          </ac:spMkLst>
        </pc:spChg>
        <pc:spChg chg="add mod">
          <ac:chgData name="Stalin Jacob Wilson Packia Dhas" userId="050d7d71-3621-4503-95e8-1c9a9d962492" providerId="ADAL" clId="{3FBC77E1-FE42-4F9E-B4B2-3759F3328945}" dt="2026-06-01T06:06:22.238" v="583"/>
          <ac:spMkLst>
            <pc:docMk/>
            <pc:sldMk cId="811321945" sldId="871"/>
            <ac:spMk id="15" creationId="{4972DFF3-6031-4244-BC6C-2FD872EA3939}"/>
          </ac:spMkLst>
        </pc:spChg>
        <pc:spChg chg="add mod">
          <ac:chgData name="Stalin Jacob Wilson Packia Dhas" userId="050d7d71-3621-4503-95e8-1c9a9d962492" providerId="ADAL" clId="{3FBC77E1-FE42-4F9E-B4B2-3759F3328945}" dt="2026-06-01T06:06:22.238" v="592"/>
          <ac:spMkLst>
            <pc:docMk/>
            <pc:sldMk cId="811321945" sldId="871"/>
            <ac:spMk id="16" creationId="{4C7E8594-077A-416A-97F1-9878FC2FDFB2}"/>
          </ac:spMkLst>
        </pc:spChg>
        <pc:spChg chg="add mod">
          <ac:chgData name="Stalin Jacob Wilson Packia Dhas" userId="050d7d71-3621-4503-95e8-1c9a9d962492" providerId="ADAL" clId="{3FBC77E1-FE42-4F9E-B4B2-3759F3328945}" dt="2026-06-01T06:06:22.238" v="603"/>
          <ac:spMkLst>
            <pc:docMk/>
            <pc:sldMk cId="811321945" sldId="871"/>
            <ac:spMk id="17" creationId="{8F6F0B74-AFC0-4DBE-88D8-A1934D3D0A8C}"/>
          </ac:spMkLst>
        </pc:spChg>
        <pc:spChg chg="add mod">
          <ac:chgData name="Stalin Jacob Wilson Packia Dhas" userId="050d7d71-3621-4503-95e8-1c9a9d962492" providerId="ADAL" clId="{3FBC77E1-FE42-4F9E-B4B2-3759F3328945}" dt="2026-06-01T06:06:22.254" v="613"/>
          <ac:spMkLst>
            <pc:docMk/>
            <pc:sldMk cId="811321945" sldId="871"/>
            <ac:spMk id="18" creationId="{AD1E5B2E-6607-4F1B-A819-8728F896FEE3}"/>
          </ac:spMkLst>
        </pc:spChg>
        <pc:spChg chg="add mod">
          <ac:chgData name="Stalin Jacob Wilson Packia Dhas" userId="050d7d71-3621-4503-95e8-1c9a9d962492" providerId="ADAL" clId="{3FBC77E1-FE42-4F9E-B4B2-3759F3328945}" dt="2026-06-01T06:06:22.254" v="623"/>
          <ac:spMkLst>
            <pc:docMk/>
            <pc:sldMk cId="811321945" sldId="871"/>
            <ac:spMk id="19" creationId="{8913DCFC-CED8-4E79-986D-AE035391D929}"/>
          </ac:spMkLst>
        </pc:spChg>
        <pc:spChg chg="add mod">
          <ac:chgData name="Stalin Jacob Wilson Packia Dhas" userId="050d7d71-3621-4503-95e8-1c9a9d962492" providerId="ADAL" clId="{3FBC77E1-FE42-4F9E-B4B2-3759F3328945}" dt="2026-06-01T06:06:22.254" v="632"/>
          <ac:spMkLst>
            <pc:docMk/>
            <pc:sldMk cId="811321945" sldId="871"/>
            <ac:spMk id="20" creationId="{0DB773D5-8241-4966-B155-1877014110BD}"/>
          </ac:spMkLst>
        </pc:spChg>
        <pc:spChg chg="add mod">
          <ac:chgData name="Stalin Jacob Wilson Packia Dhas" userId="050d7d71-3621-4503-95e8-1c9a9d962492" providerId="ADAL" clId="{3FBC77E1-FE42-4F9E-B4B2-3759F3328945}" dt="2026-06-01T06:06:22.254" v="643"/>
          <ac:spMkLst>
            <pc:docMk/>
            <pc:sldMk cId="811321945" sldId="871"/>
            <ac:spMk id="21" creationId="{1C2B54D8-FE5A-4FB0-B2C6-1414154CAF8C}"/>
          </ac:spMkLst>
        </pc:spChg>
        <pc:spChg chg="add mod">
          <ac:chgData name="Stalin Jacob Wilson Packia Dhas" userId="050d7d71-3621-4503-95e8-1c9a9d962492" providerId="ADAL" clId="{3FBC77E1-FE42-4F9E-B4B2-3759F3328945}" dt="2026-06-01T06:06:22.254" v="653"/>
          <ac:spMkLst>
            <pc:docMk/>
            <pc:sldMk cId="811321945" sldId="871"/>
            <ac:spMk id="22" creationId="{B3FC1BA3-CA63-48AB-88FA-9472AFF92310}"/>
          </ac:spMkLst>
        </pc:spChg>
        <pc:spChg chg="add mod">
          <ac:chgData name="Stalin Jacob Wilson Packia Dhas" userId="050d7d71-3621-4503-95e8-1c9a9d962492" providerId="ADAL" clId="{3FBC77E1-FE42-4F9E-B4B2-3759F3328945}" dt="2026-06-01T06:06:22.270" v="663"/>
          <ac:spMkLst>
            <pc:docMk/>
            <pc:sldMk cId="811321945" sldId="871"/>
            <ac:spMk id="23" creationId="{231F71EE-1A5C-4FCA-85BF-CD41801E26C2}"/>
          </ac:spMkLst>
        </pc:spChg>
        <pc:spChg chg="add mod">
          <ac:chgData name="Stalin Jacob Wilson Packia Dhas" userId="050d7d71-3621-4503-95e8-1c9a9d962492" providerId="ADAL" clId="{3FBC77E1-FE42-4F9E-B4B2-3759F3328945}" dt="2026-06-01T06:06:22.270" v="672"/>
          <ac:spMkLst>
            <pc:docMk/>
            <pc:sldMk cId="811321945" sldId="871"/>
            <ac:spMk id="24" creationId="{F69EB65A-9BEA-4785-9169-210B027DB58C}"/>
          </ac:spMkLst>
        </pc:spChg>
        <pc:spChg chg="add mod">
          <ac:chgData name="Stalin Jacob Wilson Packia Dhas" userId="050d7d71-3621-4503-95e8-1c9a9d962492" providerId="ADAL" clId="{3FBC77E1-FE42-4F9E-B4B2-3759F3328945}" dt="2026-06-01T06:06:22.270" v="683"/>
          <ac:spMkLst>
            <pc:docMk/>
            <pc:sldMk cId="811321945" sldId="871"/>
            <ac:spMk id="25" creationId="{6D7BFF56-FA80-485C-BAEF-7C0EAE7BCC93}"/>
          </ac:spMkLst>
        </pc:spChg>
        <pc:spChg chg="add mod">
          <ac:chgData name="Stalin Jacob Wilson Packia Dhas" userId="050d7d71-3621-4503-95e8-1c9a9d962492" providerId="ADAL" clId="{3FBC77E1-FE42-4F9E-B4B2-3759F3328945}" dt="2026-06-01T06:06:22.270" v="693"/>
          <ac:spMkLst>
            <pc:docMk/>
            <pc:sldMk cId="811321945" sldId="871"/>
            <ac:spMk id="26" creationId="{20644FE3-8920-4D3F-B86E-D472F69212C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7.502" v="9479" actId="47"/>
        <pc:sldMkLst>
          <pc:docMk/>
          <pc:sldMk cId="756486503" sldId="872"/>
        </pc:sldMkLst>
        <pc:spChg chg="mod">
          <ac:chgData name="Stalin Jacob Wilson Packia Dhas" userId="050d7d71-3621-4503-95e8-1c9a9d962492" providerId="ADAL" clId="{3FBC77E1-FE42-4F9E-B4B2-3759F3328945}" dt="2026-06-01T06:10:07.661" v="9265" actId="404"/>
          <ac:spMkLst>
            <pc:docMk/>
            <pc:sldMk cId="756486503" sldId="87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3.706" v="698"/>
          <ac:spMkLst>
            <pc:docMk/>
            <pc:sldMk cId="756486503" sldId="87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3.711" v="709"/>
          <ac:spMkLst>
            <pc:docMk/>
            <pc:sldMk cId="756486503" sldId="872"/>
            <ac:spMk id="4" creationId="{13FEB02D-2B84-40EA-AE2F-1710B243EEB5}"/>
          </ac:spMkLst>
        </pc:spChg>
        <pc:spChg chg="add mod">
          <ac:chgData name="Stalin Jacob Wilson Packia Dhas" userId="050d7d71-3621-4503-95e8-1c9a9d962492" providerId="ADAL" clId="{3FBC77E1-FE42-4F9E-B4B2-3759F3328945}" dt="2026-06-01T06:06:23.717" v="721"/>
          <ac:spMkLst>
            <pc:docMk/>
            <pc:sldMk cId="756486503" sldId="872"/>
            <ac:spMk id="5" creationId="{FB327545-2587-46EB-9E99-943E9DBC1731}"/>
          </ac:spMkLst>
        </pc:spChg>
        <pc:spChg chg="add mod">
          <ac:chgData name="Stalin Jacob Wilson Packia Dhas" userId="050d7d71-3621-4503-95e8-1c9a9d962492" providerId="ADAL" clId="{3FBC77E1-FE42-4F9E-B4B2-3759F3328945}" dt="2026-06-01T06:06:23.717" v="728"/>
          <ac:spMkLst>
            <pc:docMk/>
            <pc:sldMk cId="756486503" sldId="872"/>
            <ac:spMk id="6" creationId="{DC0D1883-6307-4708-8CB4-9ACF40DD62FB}"/>
          </ac:spMkLst>
        </pc:spChg>
        <pc:spChg chg="add mod">
          <ac:chgData name="Stalin Jacob Wilson Packia Dhas" userId="050d7d71-3621-4503-95e8-1c9a9d962492" providerId="ADAL" clId="{3FBC77E1-FE42-4F9E-B4B2-3759F3328945}" dt="2026-06-01T06:06:23.717" v="735"/>
          <ac:spMkLst>
            <pc:docMk/>
            <pc:sldMk cId="756486503" sldId="872"/>
            <ac:spMk id="7" creationId="{C8561CCF-2F04-41AC-B374-C83CFCE59DDB}"/>
          </ac:spMkLst>
        </pc:spChg>
        <pc:spChg chg="add mod">
          <ac:chgData name="Stalin Jacob Wilson Packia Dhas" userId="050d7d71-3621-4503-95e8-1c9a9d962492" providerId="ADAL" clId="{3FBC77E1-FE42-4F9E-B4B2-3759F3328945}" dt="2026-06-01T06:06:23.732" v="742"/>
          <ac:spMkLst>
            <pc:docMk/>
            <pc:sldMk cId="756486503" sldId="872"/>
            <ac:spMk id="8" creationId="{C6AA0E1A-5B71-460A-A016-B45B076C549D}"/>
          </ac:spMkLst>
        </pc:spChg>
        <pc:spChg chg="add mod">
          <ac:chgData name="Stalin Jacob Wilson Packia Dhas" userId="050d7d71-3621-4503-95e8-1c9a9d962492" providerId="ADAL" clId="{3FBC77E1-FE42-4F9E-B4B2-3759F3328945}" dt="2026-06-01T06:06:23.737" v="749"/>
          <ac:spMkLst>
            <pc:docMk/>
            <pc:sldMk cId="756486503" sldId="872"/>
            <ac:spMk id="9" creationId="{8D7FD5F6-2FEF-41C1-BD11-9AD6ED9A82D9}"/>
          </ac:spMkLst>
        </pc:spChg>
        <pc:spChg chg="add mod">
          <ac:chgData name="Stalin Jacob Wilson Packia Dhas" userId="050d7d71-3621-4503-95e8-1c9a9d962492" providerId="ADAL" clId="{3FBC77E1-FE42-4F9E-B4B2-3759F3328945}" dt="2026-06-01T06:06:23.748" v="759"/>
          <ac:spMkLst>
            <pc:docMk/>
            <pc:sldMk cId="756486503" sldId="872"/>
            <ac:spMk id="10" creationId="{B5D5776A-73B2-41E8-ACC4-F2C27ACA86AE}"/>
          </ac:spMkLst>
        </pc:spChg>
        <pc:spChg chg="add mod">
          <ac:chgData name="Stalin Jacob Wilson Packia Dhas" userId="050d7d71-3621-4503-95e8-1c9a9d962492" providerId="ADAL" clId="{3FBC77E1-FE42-4F9E-B4B2-3759F3328945}" dt="2026-06-01T06:06:23.748" v="768"/>
          <ac:spMkLst>
            <pc:docMk/>
            <pc:sldMk cId="756486503" sldId="872"/>
            <ac:spMk id="11" creationId="{C0BEDE3C-2BC7-4A03-B1D6-FCA357246EE1}"/>
          </ac:spMkLst>
        </pc:spChg>
        <pc:spChg chg="add mod">
          <ac:chgData name="Stalin Jacob Wilson Packia Dhas" userId="050d7d71-3621-4503-95e8-1c9a9d962492" providerId="ADAL" clId="{3FBC77E1-FE42-4F9E-B4B2-3759F3328945}" dt="2026-06-01T06:06:23.757" v="779"/>
          <ac:spMkLst>
            <pc:docMk/>
            <pc:sldMk cId="756486503" sldId="872"/>
            <ac:spMk id="12" creationId="{78E49507-3201-47FA-AD79-FE513AEF753B}"/>
          </ac:spMkLst>
        </pc:spChg>
        <pc:spChg chg="add mod">
          <ac:chgData name="Stalin Jacob Wilson Packia Dhas" userId="050d7d71-3621-4503-95e8-1c9a9d962492" providerId="ADAL" clId="{3FBC77E1-FE42-4F9E-B4B2-3759F3328945}" dt="2026-06-01T06:06:23.757" v="789"/>
          <ac:spMkLst>
            <pc:docMk/>
            <pc:sldMk cId="756486503" sldId="872"/>
            <ac:spMk id="13" creationId="{A6806282-713C-4C00-B071-7F0D3E88412F}"/>
          </ac:spMkLst>
        </pc:spChg>
        <pc:spChg chg="add mod">
          <ac:chgData name="Stalin Jacob Wilson Packia Dhas" userId="050d7d71-3621-4503-95e8-1c9a9d962492" providerId="ADAL" clId="{3FBC77E1-FE42-4F9E-B4B2-3759F3328945}" dt="2026-06-01T06:06:23.764" v="799"/>
          <ac:spMkLst>
            <pc:docMk/>
            <pc:sldMk cId="756486503" sldId="872"/>
            <ac:spMk id="14" creationId="{B1916177-E651-49E3-B23B-8F89B49777C7}"/>
          </ac:spMkLst>
        </pc:spChg>
        <pc:spChg chg="add mod">
          <ac:chgData name="Stalin Jacob Wilson Packia Dhas" userId="050d7d71-3621-4503-95e8-1c9a9d962492" providerId="ADAL" clId="{3FBC77E1-FE42-4F9E-B4B2-3759F3328945}" dt="2026-06-01T06:06:23.764" v="808"/>
          <ac:spMkLst>
            <pc:docMk/>
            <pc:sldMk cId="756486503" sldId="872"/>
            <ac:spMk id="15" creationId="{45E2A223-4CA9-42C1-BF49-1D1E763B5767}"/>
          </ac:spMkLst>
        </pc:spChg>
        <pc:spChg chg="add mod">
          <ac:chgData name="Stalin Jacob Wilson Packia Dhas" userId="050d7d71-3621-4503-95e8-1c9a9d962492" providerId="ADAL" clId="{3FBC77E1-FE42-4F9E-B4B2-3759F3328945}" dt="2026-06-01T06:06:23.764" v="819"/>
          <ac:spMkLst>
            <pc:docMk/>
            <pc:sldMk cId="756486503" sldId="872"/>
            <ac:spMk id="16" creationId="{95267391-30E7-46B0-8DCB-2211848136A7}"/>
          </ac:spMkLst>
        </pc:spChg>
        <pc:spChg chg="add mod">
          <ac:chgData name="Stalin Jacob Wilson Packia Dhas" userId="050d7d71-3621-4503-95e8-1c9a9d962492" providerId="ADAL" clId="{3FBC77E1-FE42-4F9E-B4B2-3759F3328945}" dt="2026-06-01T06:06:23.764" v="829"/>
          <ac:spMkLst>
            <pc:docMk/>
            <pc:sldMk cId="756486503" sldId="872"/>
            <ac:spMk id="17" creationId="{477D89E8-3338-4723-999E-641183BC67E5}"/>
          </ac:spMkLst>
        </pc:spChg>
        <pc:spChg chg="add mod">
          <ac:chgData name="Stalin Jacob Wilson Packia Dhas" userId="050d7d71-3621-4503-95e8-1c9a9d962492" providerId="ADAL" clId="{3FBC77E1-FE42-4F9E-B4B2-3759F3328945}" dt="2026-06-01T06:06:23.780" v="839"/>
          <ac:spMkLst>
            <pc:docMk/>
            <pc:sldMk cId="756486503" sldId="872"/>
            <ac:spMk id="18" creationId="{595AD34D-FC79-4A8E-80E4-48709FA97B31}"/>
          </ac:spMkLst>
        </pc:spChg>
        <pc:spChg chg="add mod">
          <ac:chgData name="Stalin Jacob Wilson Packia Dhas" userId="050d7d71-3621-4503-95e8-1c9a9d962492" providerId="ADAL" clId="{3FBC77E1-FE42-4F9E-B4B2-3759F3328945}" dt="2026-06-01T06:06:23.780" v="848"/>
          <ac:spMkLst>
            <pc:docMk/>
            <pc:sldMk cId="756486503" sldId="872"/>
            <ac:spMk id="19" creationId="{1753DDB5-150E-4414-8085-6FF66B554ACB}"/>
          </ac:spMkLst>
        </pc:spChg>
        <pc:spChg chg="add mod">
          <ac:chgData name="Stalin Jacob Wilson Packia Dhas" userId="050d7d71-3621-4503-95e8-1c9a9d962492" providerId="ADAL" clId="{3FBC77E1-FE42-4F9E-B4B2-3759F3328945}" dt="2026-06-01T06:06:23.780" v="859"/>
          <ac:spMkLst>
            <pc:docMk/>
            <pc:sldMk cId="756486503" sldId="872"/>
            <ac:spMk id="20" creationId="{CB6E0174-CBE5-4C7F-B399-7237D78D6B74}"/>
          </ac:spMkLst>
        </pc:spChg>
        <pc:spChg chg="add mod">
          <ac:chgData name="Stalin Jacob Wilson Packia Dhas" userId="050d7d71-3621-4503-95e8-1c9a9d962492" providerId="ADAL" clId="{3FBC77E1-FE42-4F9E-B4B2-3759F3328945}" dt="2026-06-01T06:06:23.780" v="869"/>
          <ac:spMkLst>
            <pc:docMk/>
            <pc:sldMk cId="756486503" sldId="872"/>
            <ac:spMk id="21" creationId="{737AA165-DA97-49F9-804D-23A5A9DC4BEA}"/>
          </ac:spMkLst>
        </pc:spChg>
        <pc:spChg chg="add mod">
          <ac:chgData name="Stalin Jacob Wilson Packia Dhas" userId="050d7d71-3621-4503-95e8-1c9a9d962492" providerId="ADAL" clId="{3FBC77E1-FE42-4F9E-B4B2-3759F3328945}" dt="2026-06-01T06:06:23.780" v="879"/>
          <ac:spMkLst>
            <pc:docMk/>
            <pc:sldMk cId="756486503" sldId="872"/>
            <ac:spMk id="22" creationId="{8DE44781-52C8-4D8C-A7BF-A55E77ACEE77}"/>
          </ac:spMkLst>
        </pc:spChg>
        <pc:spChg chg="add mod">
          <ac:chgData name="Stalin Jacob Wilson Packia Dhas" userId="050d7d71-3621-4503-95e8-1c9a9d962492" providerId="ADAL" clId="{3FBC77E1-FE42-4F9E-B4B2-3759F3328945}" dt="2026-06-01T06:06:23.796" v="888"/>
          <ac:spMkLst>
            <pc:docMk/>
            <pc:sldMk cId="756486503" sldId="872"/>
            <ac:spMk id="23" creationId="{9BB58AE1-B292-415E-BD49-77B2049C27D7}"/>
          </ac:spMkLst>
        </pc:spChg>
        <pc:spChg chg="add mod">
          <ac:chgData name="Stalin Jacob Wilson Packia Dhas" userId="050d7d71-3621-4503-95e8-1c9a9d962492" providerId="ADAL" clId="{3FBC77E1-FE42-4F9E-B4B2-3759F3328945}" dt="2026-06-01T06:06:23.796" v="899"/>
          <ac:spMkLst>
            <pc:docMk/>
            <pc:sldMk cId="756486503" sldId="872"/>
            <ac:spMk id="24" creationId="{009CB18D-9944-4C67-B86D-A57C79B7CE19}"/>
          </ac:spMkLst>
        </pc:spChg>
        <pc:spChg chg="add mod">
          <ac:chgData name="Stalin Jacob Wilson Packia Dhas" userId="050d7d71-3621-4503-95e8-1c9a9d962492" providerId="ADAL" clId="{3FBC77E1-FE42-4F9E-B4B2-3759F3328945}" dt="2026-06-01T06:06:23.796" v="909"/>
          <ac:spMkLst>
            <pc:docMk/>
            <pc:sldMk cId="756486503" sldId="872"/>
            <ac:spMk id="25" creationId="{458D741D-DB35-4AD2-97ED-3668758835E4}"/>
          </ac:spMkLst>
        </pc:spChg>
        <pc:spChg chg="add mod">
          <ac:chgData name="Stalin Jacob Wilson Packia Dhas" userId="050d7d71-3621-4503-95e8-1c9a9d962492" providerId="ADAL" clId="{3FBC77E1-FE42-4F9E-B4B2-3759F3328945}" dt="2026-06-01T06:06:23.827" v="925"/>
          <ac:spMkLst>
            <pc:docMk/>
            <pc:sldMk cId="756486503" sldId="872"/>
            <ac:spMk id="26" creationId="{E7FA404B-D6A6-4F33-984F-DEEB5CC3B501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7.644" v="9480" actId="47"/>
        <pc:sldMkLst>
          <pc:docMk/>
          <pc:sldMk cId="3107637270" sldId="873"/>
        </pc:sldMkLst>
        <pc:spChg chg="mod">
          <ac:chgData name="Stalin Jacob Wilson Packia Dhas" userId="050d7d71-3621-4503-95e8-1c9a9d962492" providerId="ADAL" clId="{3FBC77E1-FE42-4F9E-B4B2-3759F3328945}" dt="2026-06-01T06:10:37.024" v="9269" actId="404"/>
          <ac:spMkLst>
            <pc:docMk/>
            <pc:sldMk cId="3107637270" sldId="87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4.491" v="930"/>
          <ac:spMkLst>
            <pc:docMk/>
            <pc:sldMk cId="3107637270" sldId="87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4.507" v="941"/>
          <ac:spMkLst>
            <pc:docMk/>
            <pc:sldMk cId="3107637270" sldId="873"/>
            <ac:spMk id="4" creationId="{B413F0CC-CBBE-4A7E-914A-04E0AB1BE215}"/>
          </ac:spMkLst>
        </pc:spChg>
        <pc:spChg chg="add mod">
          <ac:chgData name="Stalin Jacob Wilson Packia Dhas" userId="050d7d71-3621-4503-95e8-1c9a9d962492" providerId="ADAL" clId="{3FBC77E1-FE42-4F9E-B4B2-3759F3328945}" dt="2026-06-01T06:06:24.514" v="953"/>
          <ac:spMkLst>
            <pc:docMk/>
            <pc:sldMk cId="3107637270" sldId="873"/>
            <ac:spMk id="5" creationId="{5C29CB74-0D51-4318-8FEA-ECC175F3CD51}"/>
          </ac:spMkLst>
        </pc:spChg>
        <pc:spChg chg="add mod">
          <ac:chgData name="Stalin Jacob Wilson Packia Dhas" userId="050d7d71-3621-4503-95e8-1c9a9d962492" providerId="ADAL" clId="{3FBC77E1-FE42-4F9E-B4B2-3759F3328945}" dt="2026-06-01T06:06:24.514" v="960"/>
          <ac:spMkLst>
            <pc:docMk/>
            <pc:sldMk cId="3107637270" sldId="873"/>
            <ac:spMk id="6" creationId="{8DE00405-959B-4770-9BAA-508EE8039B94}"/>
          </ac:spMkLst>
        </pc:spChg>
        <pc:spChg chg="add mod">
          <ac:chgData name="Stalin Jacob Wilson Packia Dhas" userId="050d7d71-3621-4503-95e8-1c9a9d962492" providerId="ADAL" clId="{3FBC77E1-FE42-4F9E-B4B2-3759F3328945}" dt="2026-06-01T06:06:24.514" v="967"/>
          <ac:spMkLst>
            <pc:docMk/>
            <pc:sldMk cId="3107637270" sldId="873"/>
            <ac:spMk id="7" creationId="{7CB0490D-497B-47C0-8F9C-F817DFA5BE93}"/>
          </ac:spMkLst>
        </pc:spChg>
        <pc:spChg chg="add mod">
          <ac:chgData name="Stalin Jacob Wilson Packia Dhas" userId="050d7d71-3621-4503-95e8-1c9a9d962492" providerId="ADAL" clId="{3FBC77E1-FE42-4F9E-B4B2-3759F3328945}" dt="2026-06-01T06:06:24.523" v="976"/>
          <ac:spMkLst>
            <pc:docMk/>
            <pc:sldMk cId="3107637270" sldId="873"/>
            <ac:spMk id="8" creationId="{70B7DE64-69A3-4CE0-905B-8C789F3ED153}"/>
          </ac:spMkLst>
        </pc:spChg>
        <pc:spChg chg="add mod">
          <ac:chgData name="Stalin Jacob Wilson Packia Dhas" userId="050d7d71-3621-4503-95e8-1c9a9d962492" providerId="ADAL" clId="{3FBC77E1-FE42-4F9E-B4B2-3759F3328945}" dt="2026-06-01T06:06:24.545" v="983"/>
          <ac:spMkLst>
            <pc:docMk/>
            <pc:sldMk cId="3107637270" sldId="873"/>
            <ac:spMk id="9" creationId="{A2644FF3-B05F-49FE-8CFE-E36B711D244D}"/>
          </ac:spMkLst>
        </pc:spChg>
        <pc:spChg chg="add mod">
          <ac:chgData name="Stalin Jacob Wilson Packia Dhas" userId="050d7d71-3621-4503-95e8-1c9a9d962492" providerId="ADAL" clId="{3FBC77E1-FE42-4F9E-B4B2-3759F3328945}" dt="2026-06-01T06:06:24.554" v="990"/>
          <ac:spMkLst>
            <pc:docMk/>
            <pc:sldMk cId="3107637270" sldId="873"/>
            <ac:spMk id="10" creationId="{3DE00D26-F2C5-47A0-86F9-7EF63B77EA83}"/>
          </ac:spMkLst>
        </pc:spChg>
        <pc:spChg chg="add mod">
          <ac:chgData name="Stalin Jacob Wilson Packia Dhas" userId="050d7d71-3621-4503-95e8-1c9a9d962492" providerId="ADAL" clId="{3FBC77E1-FE42-4F9E-B4B2-3759F3328945}" dt="2026-06-01T06:06:24.569" v="1000"/>
          <ac:spMkLst>
            <pc:docMk/>
            <pc:sldMk cId="3107637270" sldId="873"/>
            <ac:spMk id="11" creationId="{2010F659-2CE8-4E70-A53A-2733D884186A}"/>
          </ac:spMkLst>
        </pc:spChg>
        <pc:spChg chg="add mod">
          <ac:chgData name="Stalin Jacob Wilson Packia Dhas" userId="050d7d71-3621-4503-95e8-1c9a9d962492" providerId="ADAL" clId="{3FBC77E1-FE42-4F9E-B4B2-3759F3328945}" dt="2026-06-01T06:06:24.570" v="1009"/>
          <ac:spMkLst>
            <pc:docMk/>
            <pc:sldMk cId="3107637270" sldId="873"/>
            <ac:spMk id="12" creationId="{5628E02B-BEA7-459B-9657-A1851831A1B5}"/>
          </ac:spMkLst>
        </pc:spChg>
        <pc:spChg chg="add mod">
          <ac:chgData name="Stalin Jacob Wilson Packia Dhas" userId="050d7d71-3621-4503-95e8-1c9a9d962492" providerId="ADAL" clId="{3FBC77E1-FE42-4F9E-B4B2-3759F3328945}" dt="2026-06-01T06:06:24.577" v="1020"/>
          <ac:spMkLst>
            <pc:docMk/>
            <pc:sldMk cId="3107637270" sldId="873"/>
            <ac:spMk id="13" creationId="{D7E9AC31-8255-45B2-85F9-815B9933F0DB}"/>
          </ac:spMkLst>
        </pc:spChg>
        <pc:spChg chg="add mod">
          <ac:chgData name="Stalin Jacob Wilson Packia Dhas" userId="050d7d71-3621-4503-95e8-1c9a9d962492" providerId="ADAL" clId="{3FBC77E1-FE42-4F9E-B4B2-3759F3328945}" dt="2026-06-01T06:06:24.581" v="1030"/>
          <ac:spMkLst>
            <pc:docMk/>
            <pc:sldMk cId="3107637270" sldId="873"/>
            <ac:spMk id="14" creationId="{37F0ACFD-F366-4C73-AA76-08CA7F218895}"/>
          </ac:spMkLst>
        </pc:spChg>
        <pc:spChg chg="add mod">
          <ac:chgData name="Stalin Jacob Wilson Packia Dhas" userId="050d7d71-3621-4503-95e8-1c9a9d962492" providerId="ADAL" clId="{3FBC77E1-FE42-4F9E-B4B2-3759F3328945}" dt="2026-06-01T06:06:24.586" v="1040"/>
          <ac:spMkLst>
            <pc:docMk/>
            <pc:sldMk cId="3107637270" sldId="873"/>
            <ac:spMk id="15" creationId="{0BBECFD7-F563-4305-9104-4B8B22621B20}"/>
          </ac:spMkLst>
        </pc:spChg>
        <pc:spChg chg="add mod">
          <ac:chgData name="Stalin Jacob Wilson Packia Dhas" userId="050d7d71-3621-4503-95e8-1c9a9d962492" providerId="ADAL" clId="{3FBC77E1-FE42-4F9E-B4B2-3759F3328945}" dt="2026-06-01T06:06:24.588" v="1049"/>
          <ac:spMkLst>
            <pc:docMk/>
            <pc:sldMk cId="3107637270" sldId="873"/>
            <ac:spMk id="16" creationId="{4DA51DCC-BC10-4042-985D-FB90A73E0B48}"/>
          </ac:spMkLst>
        </pc:spChg>
        <pc:spChg chg="add mod">
          <ac:chgData name="Stalin Jacob Wilson Packia Dhas" userId="050d7d71-3621-4503-95e8-1c9a9d962492" providerId="ADAL" clId="{3FBC77E1-FE42-4F9E-B4B2-3759F3328945}" dt="2026-06-01T06:06:24.594" v="1060"/>
          <ac:spMkLst>
            <pc:docMk/>
            <pc:sldMk cId="3107637270" sldId="873"/>
            <ac:spMk id="17" creationId="{1396FC44-8C41-4935-BC77-9B52B1B5E606}"/>
          </ac:spMkLst>
        </pc:spChg>
        <pc:spChg chg="add mod">
          <ac:chgData name="Stalin Jacob Wilson Packia Dhas" userId="050d7d71-3621-4503-95e8-1c9a9d962492" providerId="ADAL" clId="{3FBC77E1-FE42-4F9E-B4B2-3759F3328945}" dt="2026-06-01T06:06:24.598" v="1070"/>
          <ac:spMkLst>
            <pc:docMk/>
            <pc:sldMk cId="3107637270" sldId="873"/>
            <ac:spMk id="18" creationId="{A4EB46BF-BAE4-41D5-9C42-A886846CCB17}"/>
          </ac:spMkLst>
        </pc:spChg>
        <pc:spChg chg="add mod">
          <ac:chgData name="Stalin Jacob Wilson Packia Dhas" userId="050d7d71-3621-4503-95e8-1c9a9d962492" providerId="ADAL" clId="{3FBC77E1-FE42-4F9E-B4B2-3759F3328945}" dt="2026-06-01T06:06:24.602" v="1080"/>
          <ac:spMkLst>
            <pc:docMk/>
            <pc:sldMk cId="3107637270" sldId="873"/>
            <ac:spMk id="19" creationId="{579FB680-D529-4DDD-A00D-596FDB72607E}"/>
          </ac:spMkLst>
        </pc:spChg>
        <pc:spChg chg="add mod">
          <ac:chgData name="Stalin Jacob Wilson Packia Dhas" userId="050d7d71-3621-4503-95e8-1c9a9d962492" providerId="ADAL" clId="{3FBC77E1-FE42-4F9E-B4B2-3759F3328945}" dt="2026-06-01T06:06:24.604" v="1089"/>
          <ac:spMkLst>
            <pc:docMk/>
            <pc:sldMk cId="3107637270" sldId="873"/>
            <ac:spMk id="20" creationId="{6ABDF8CD-F73B-45A8-8A03-149DAA94D579}"/>
          </ac:spMkLst>
        </pc:spChg>
        <pc:spChg chg="add mod">
          <ac:chgData name="Stalin Jacob Wilson Packia Dhas" userId="050d7d71-3621-4503-95e8-1c9a9d962492" providerId="ADAL" clId="{3FBC77E1-FE42-4F9E-B4B2-3759F3328945}" dt="2026-06-01T06:06:24.613" v="1100"/>
          <ac:spMkLst>
            <pc:docMk/>
            <pc:sldMk cId="3107637270" sldId="873"/>
            <ac:spMk id="21" creationId="{B2C9BD7C-601A-4FE3-9CD1-3AB97B2BCF00}"/>
          </ac:spMkLst>
        </pc:spChg>
        <pc:spChg chg="add mod">
          <ac:chgData name="Stalin Jacob Wilson Packia Dhas" userId="050d7d71-3621-4503-95e8-1c9a9d962492" providerId="ADAL" clId="{3FBC77E1-FE42-4F9E-B4B2-3759F3328945}" dt="2026-06-01T06:06:24.616" v="1110"/>
          <ac:spMkLst>
            <pc:docMk/>
            <pc:sldMk cId="3107637270" sldId="873"/>
            <ac:spMk id="22" creationId="{28699833-C0D0-451E-BD47-456F156BC2CB}"/>
          </ac:spMkLst>
        </pc:spChg>
        <pc:spChg chg="add mod">
          <ac:chgData name="Stalin Jacob Wilson Packia Dhas" userId="050d7d71-3621-4503-95e8-1c9a9d962492" providerId="ADAL" clId="{3FBC77E1-FE42-4F9E-B4B2-3759F3328945}" dt="2026-06-01T06:06:24.622" v="1120"/>
          <ac:spMkLst>
            <pc:docMk/>
            <pc:sldMk cId="3107637270" sldId="873"/>
            <ac:spMk id="23" creationId="{9FBC56D4-E378-4251-B2B2-0DC9842C4002}"/>
          </ac:spMkLst>
        </pc:spChg>
        <pc:spChg chg="add mod">
          <ac:chgData name="Stalin Jacob Wilson Packia Dhas" userId="050d7d71-3621-4503-95e8-1c9a9d962492" providerId="ADAL" clId="{3FBC77E1-FE42-4F9E-B4B2-3759F3328945}" dt="2026-06-01T06:06:24.626" v="1129"/>
          <ac:spMkLst>
            <pc:docMk/>
            <pc:sldMk cId="3107637270" sldId="873"/>
            <ac:spMk id="24" creationId="{FA2CFD7C-41BD-41C2-94B5-BC3B14909FF4}"/>
          </ac:spMkLst>
        </pc:spChg>
        <pc:spChg chg="add mod">
          <ac:chgData name="Stalin Jacob Wilson Packia Dhas" userId="050d7d71-3621-4503-95e8-1c9a9d962492" providerId="ADAL" clId="{3FBC77E1-FE42-4F9E-B4B2-3759F3328945}" dt="2026-06-01T06:06:24.630" v="1140"/>
          <ac:spMkLst>
            <pc:docMk/>
            <pc:sldMk cId="3107637270" sldId="873"/>
            <ac:spMk id="25" creationId="{4604D844-8AF7-488B-A068-8702D8BB265D}"/>
          </ac:spMkLst>
        </pc:spChg>
        <pc:spChg chg="add mod">
          <ac:chgData name="Stalin Jacob Wilson Packia Dhas" userId="050d7d71-3621-4503-95e8-1c9a9d962492" providerId="ADAL" clId="{3FBC77E1-FE42-4F9E-B4B2-3759F3328945}" dt="2026-06-01T06:06:24.633" v="1150"/>
          <ac:spMkLst>
            <pc:docMk/>
            <pc:sldMk cId="3107637270" sldId="873"/>
            <ac:spMk id="26" creationId="{1F5FF738-54A0-4961-A01A-1ECAE88A682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7.793" v="9481" actId="47"/>
        <pc:sldMkLst>
          <pc:docMk/>
          <pc:sldMk cId="2391604225" sldId="874"/>
        </pc:sldMkLst>
        <pc:spChg chg="mod">
          <ac:chgData name="Stalin Jacob Wilson Packia Dhas" userId="050d7d71-3621-4503-95e8-1c9a9d962492" providerId="ADAL" clId="{3FBC77E1-FE42-4F9E-B4B2-3759F3328945}" dt="2026-06-01T06:10:50.313" v="9273" actId="404"/>
          <ac:spMkLst>
            <pc:docMk/>
            <pc:sldMk cId="2391604225" sldId="87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6.069" v="1155"/>
          <ac:spMkLst>
            <pc:docMk/>
            <pc:sldMk cId="2391604225" sldId="87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6.073" v="1166"/>
          <ac:spMkLst>
            <pc:docMk/>
            <pc:sldMk cId="2391604225" sldId="874"/>
            <ac:spMk id="4" creationId="{9FB9664F-E52B-4671-96DD-995B2A52CC10}"/>
          </ac:spMkLst>
        </pc:spChg>
        <pc:spChg chg="add mod">
          <ac:chgData name="Stalin Jacob Wilson Packia Dhas" userId="050d7d71-3621-4503-95e8-1c9a9d962492" providerId="ADAL" clId="{3FBC77E1-FE42-4F9E-B4B2-3759F3328945}" dt="2026-06-01T06:06:26.082" v="1178"/>
          <ac:spMkLst>
            <pc:docMk/>
            <pc:sldMk cId="2391604225" sldId="874"/>
            <ac:spMk id="5" creationId="{64845E3A-DD5E-4B97-A0DB-6689C06634D5}"/>
          </ac:spMkLst>
        </pc:spChg>
        <pc:spChg chg="add mod">
          <ac:chgData name="Stalin Jacob Wilson Packia Dhas" userId="050d7d71-3621-4503-95e8-1c9a9d962492" providerId="ADAL" clId="{3FBC77E1-FE42-4F9E-B4B2-3759F3328945}" dt="2026-06-01T06:06:26.082" v="1185"/>
          <ac:spMkLst>
            <pc:docMk/>
            <pc:sldMk cId="2391604225" sldId="874"/>
            <ac:spMk id="6" creationId="{9D4272DB-5057-4CDD-B61E-26CDD52D6E0C}"/>
          </ac:spMkLst>
        </pc:spChg>
        <pc:spChg chg="add mod">
          <ac:chgData name="Stalin Jacob Wilson Packia Dhas" userId="050d7d71-3621-4503-95e8-1c9a9d962492" providerId="ADAL" clId="{3FBC77E1-FE42-4F9E-B4B2-3759F3328945}" dt="2026-06-01T06:06:26.082" v="1192"/>
          <ac:spMkLst>
            <pc:docMk/>
            <pc:sldMk cId="2391604225" sldId="874"/>
            <ac:spMk id="7" creationId="{E1C9A8EA-B97A-4471-8BB6-91107D304DD7}"/>
          </ac:spMkLst>
        </pc:spChg>
        <pc:spChg chg="add mod">
          <ac:chgData name="Stalin Jacob Wilson Packia Dhas" userId="050d7d71-3621-4503-95e8-1c9a9d962492" providerId="ADAL" clId="{3FBC77E1-FE42-4F9E-B4B2-3759F3328945}" dt="2026-06-01T06:06:26.082" v="1199"/>
          <ac:spMkLst>
            <pc:docMk/>
            <pc:sldMk cId="2391604225" sldId="874"/>
            <ac:spMk id="8" creationId="{2D9440BE-72F4-4238-854A-999F32B1F88B}"/>
          </ac:spMkLst>
        </pc:spChg>
        <pc:spChg chg="add mod">
          <ac:chgData name="Stalin Jacob Wilson Packia Dhas" userId="050d7d71-3621-4503-95e8-1c9a9d962492" providerId="ADAL" clId="{3FBC77E1-FE42-4F9E-B4B2-3759F3328945}" dt="2026-06-01T06:06:26.095" v="1206"/>
          <ac:spMkLst>
            <pc:docMk/>
            <pc:sldMk cId="2391604225" sldId="874"/>
            <ac:spMk id="9" creationId="{C8ACE9DF-F40D-437E-8263-DF6A706AC85B}"/>
          </ac:spMkLst>
        </pc:spChg>
        <pc:spChg chg="add mod">
          <ac:chgData name="Stalin Jacob Wilson Packia Dhas" userId="050d7d71-3621-4503-95e8-1c9a9d962492" providerId="ADAL" clId="{3FBC77E1-FE42-4F9E-B4B2-3759F3328945}" dt="2026-06-01T06:06:26.111" v="1216"/>
          <ac:spMkLst>
            <pc:docMk/>
            <pc:sldMk cId="2391604225" sldId="874"/>
            <ac:spMk id="10" creationId="{1F17B4EF-F72E-4430-8170-5F1462DC3440}"/>
          </ac:spMkLst>
        </pc:spChg>
        <pc:spChg chg="add mod">
          <ac:chgData name="Stalin Jacob Wilson Packia Dhas" userId="050d7d71-3621-4503-95e8-1c9a9d962492" providerId="ADAL" clId="{3FBC77E1-FE42-4F9E-B4B2-3759F3328945}" dt="2026-06-01T06:06:26.111" v="1225"/>
          <ac:spMkLst>
            <pc:docMk/>
            <pc:sldMk cId="2391604225" sldId="874"/>
            <ac:spMk id="11" creationId="{C1491FB0-00AE-4080-890E-69134A757F35}"/>
          </ac:spMkLst>
        </pc:spChg>
        <pc:spChg chg="add mod">
          <ac:chgData name="Stalin Jacob Wilson Packia Dhas" userId="050d7d71-3621-4503-95e8-1c9a9d962492" providerId="ADAL" clId="{3FBC77E1-FE42-4F9E-B4B2-3759F3328945}" dt="2026-06-01T06:06:26.116" v="1236"/>
          <ac:spMkLst>
            <pc:docMk/>
            <pc:sldMk cId="2391604225" sldId="874"/>
            <ac:spMk id="12" creationId="{0916AAE5-80F2-4395-B548-2418A108DC21}"/>
          </ac:spMkLst>
        </pc:spChg>
        <pc:spChg chg="add mod">
          <ac:chgData name="Stalin Jacob Wilson Packia Dhas" userId="050d7d71-3621-4503-95e8-1c9a9d962492" providerId="ADAL" clId="{3FBC77E1-FE42-4F9E-B4B2-3759F3328945}" dt="2026-06-01T06:06:26.116" v="1246"/>
          <ac:spMkLst>
            <pc:docMk/>
            <pc:sldMk cId="2391604225" sldId="874"/>
            <ac:spMk id="13" creationId="{14C90BD1-D872-4F81-90E1-CF2E0780A7F1}"/>
          </ac:spMkLst>
        </pc:spChg>
        <pc:spChg chg="add mod">
          <ac:chgData name="Stalin Jacob Wilson Packia Dhas" userId="050d7d71-3621-4503-95e8-1c9a9d962492" providerId="ADAL" clId="{3FBC77E1-FE42-4F9E-B4B2-3759F3328945}" dt="2026-06-01T06:06:26.127" v="1256"/>
          <ac:spMkLst>
            <pc:docMk/>
            <pc:sldMk cId="2391604225" sldId="874"/>
            <ac:spMk id="14" creationId="{43B3FCAE-F503-478F-922C-BC77A486D297}"/>
          </ac:spMkLst>
        </pc:spChg>
        <pc:spChg chg="add mod">
          <ac:chgData name="Stalin Jacob Wilson Packia Dhas" userId="050d7d71-3621-4503-95e8-1c9a9d962492" providerId="ADAL" clId="{3FBC77E1-FE42-4F9E-B4B2-3759F3328945}" dt="2026-06-01T06:06:26.127" v="1265"/>
          <ac:spMkLst>
            <pc:docMk/>
            <pc:sldMk cId="2391604225" sldId="874"/>
            <ac:spMk id="15" creationId="{702CF3DD-68B4-4F88-93B0-D13A1FF947F1}"/>
          </ac:spMkLst>
        </pc:spChg>
        <pc:spChg chg="add mod">
          <ac:chgData name="Stalin Jacob Wilson Packia Dhas" userId="050d7d71-3621-4503-95e8-1c9a9d962492" providerId="ADAL" clId="{3FBC77E1-FE42-4F9E-B4B2-3759F3328945}" dt="2026-06-01T06:06:26.127" v="1276"/>
          <ac:spMkLst>
            <pc:docMk/>
            <pc:sldMk cId="2391604225" sldId="874"/>
            <ac:spMk id="16" creationId="{D2686D6E-A11B-49A0-B8D0-A14D8D312DA4}"/>
          </ac:spMkLst>
        </pc:spChg>
        <pc:spChg chg="add mod">
          <ac:chgData name="Stalin Jacob Wilson Packia Dhas" userId="050d7d71-3621-4503-95e8-1c9a9d962492" providerId="ADAL" clId="{3FBC77E1-FE42-4F9E-B4B2-3759F3328945}" dt="2026-06-01T06:06:26.127" v="1286"/>
          <ac:spMkLst>
            <pc:docMk/>
            <pc:sldMk cId="2391604225" sldId="874"/>
            <ac:spMk id="17" creationId="{109A3CF8-CDF1-448C-A657-80BF1F47E005}"/>
          </ac:spMkLst>
        </pc:spChg>
        <pc:spChg chg="add mod">
          <ac:chgData name="Stalin Jacob Wilson Packia Dhas" userId="050d7d71-3621-4503-95e8-1c9a9d962492" providerId="ADAL" clId="{3FBC77E1-FE42-4F9E-B4B2-3759F3328945}" dt="2026-06-01T06:06:26.127" v="1296"/>
          <ac:spMkLst>
            <pc:docMk/>
            <pc:sldMk cId="2391604225" sldId="874"/>
            <ac:spMk id="18" creationId="{76E2B595-D1F4-425F-AAD7-3E54E5AEDDF4}"/>
          </ac:spMkLst>
        </pc:spChg>
        <pc:spChg chg="add mod">
          <ac:chgData name="Stalin Jacob Wilson Packia Dhas" userId="050d7d71-3621-4503-95e8-1c9a9d962492" providerId="ADAL" clId="{3FBC77E1-FE42-4F9E-B4B2-3759F3328945}" dt="2026-06-01T06:06:26.145" v="1305"/>
          <ac:spMkLst>
            <pc:docMk/>
            <pc:sldMk cId="2391604225" sldId="874"/>
            <ac:spMk id="19" creationId="{F1C237CE-762C-4165-96A4-B28904D3A6F3}"/>
          </ac:spMkLst>
        </pc:spChg>
        <pc:spChg chg="add mod">
          <ac:chgData name="Stalin Jacob Wilson Packia Dhas" userId="050d7d71-3621-4503-95e8-1c9a9d962492" providerId="ADAL" clId="{3FBC77E1-FE42-4F9E-B4B2-3759F3328945}" dt="2026-06-01T06:06:26.145" v="1316"/>
          <ac:spMkLst>
            <pc:docMk/>
            <pc:sldMk cId="2391604225" sldId="874"/>
            <ac:spMk id="20" creationId="{05543A55-B9D1-4D45-82FC-7F1F5FC6B35F}"/>
          </ac:spMkLst>
        </pc:spChg>
        <pc:spChg chg="add mod">
          <ac:chgData name="Stalin Jacob Wilson Packia Dhas" userId="050d7d71-3621-4503-95e8-1c9a9d962492" providerId="ADAL" clId="{3FBC77E1-FE42-4F9E-B4B2-3759F3328945}" dt="2026-06-01T06:06:26.145" v="1326"/>
          <ac:spMkLst>
            <pc:docMk/>
            <pc:sldMk cId="2391604225" sldId="874"/>
            <ac:spMk id="21" creationId="{0FC806DD-3DAF-4414-B3A8-697A2D09B220}"/>
          </ac:spMkLst>
        </pc:spChg>
        <pc:spChg chg="add mod">
          <ac:chgData name="Stalin Jacob Wilson Packia Dhas" userId="050d7d71-3621-4503-95e8-1c9a9d962492" providerId="ADAL" clId="{3FBC77E1-FE42-4F9E-B4B2-3759F3328945}" dt="2026-06-01T06:06:26.145" v="1336"/>
          <ac:spMkLst>
            <pc:docMk/>
            <pc:sldMk cId="2391604225" sldId="874"/>
            <ac:spMk id="22" creationId="{324FC38F-E38C-4AF0-A387-BE8F9E10347C}"/>
          </ac:spMkLst>
        </pc:spChg>
        <pc:spChg chg="add mod">
          <ac:chgData name="Stalin Jacob Wilson Packia Dhas" userId="050d7d71-3621-4503-95e8-1c9a9d962492" providerId="ADAL" clId="{3FBC77E1-FE42-4F9E-B4B2-3759F3328945}" dt="2026-06-01T06:06:26.159" v="1345"/>
          <ac:spMkLst>
            <pc:docMk/>
            <pc:sldMk cId="2391604225" sldId="874"/>
            <ac:spMk id="23" creationId="{26E2F0DA-5172-4293-AD64-0403891C7B55}"/>
          </ac:spMkLst>
        </pc:spChg>
        <pc:spChg chg="add mod">
          <ac:chgData name="Stalin Jacob Wilson Packia Dhas" userId="050d7d71-3621-4503-95e8-1c9a9d962492" providerId="ADAL" clId="{3FBC77E1-FE42-4F9E-B4B2-3759F3328945}" dt="2026-06-01T06:06:26.159" v="1356"/>
          <ac:spMkLst>
            <pc:docMk/>
            <pc:sldMk cId="2391604225" sldId="874"/>
            <ac:spMk id="24" creationId="{B7B9C5A7-E241-4B50-8BB7-8BE5F4CF39B7}"/>
          </ac:spMkLst>
        </pc:spChg>
        <pc:spChg chg="add mod">
          <ac:chgData name="Stalin Jacob Wilson Packia Dhas" userId="050d7d71-3621-4503-95e8-1c9a9d962492" providerId="ADAL" clId="{3FBC77E1-FE42-4F9E-B4B2-3759F3328945}" dt="2026-06-01T06:06:26.159" v="1366"/>
          <ac:spMkLst>
            <pc:docMk/>
            <pc:sldMk cId="2391604225" sldId="874"/>
            <ac:spMk id="25" creationId="{D2951171-FE1C-4E93-B03E-BE4AC585350F}"/>
          </ac:spMkLst>
        </pc:spChg>
        <pc:spChg chg="add mod">
          <ac:chgData name="Stalin Jacob Wilson Packia Dhas" userId="050d7d71-3621-4503-95e8-1c9a9d962492" providerId="ADAL" clId="{3FBC77E1-FE42-4F9E-B4B2-3759F3328945}" dt="2026-06-01T06:06:26.175" v="1382"/>
          <ac:spMkLst>
            <pc:docMk/>
            <pc:sldMk cId="2391604225" sldId="874"/>
            <ac:spMk id="26" creationId="{8B16CB95-AC8D-4866-9961-C79F469261A7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7.898" v="9482" actId="47"/>
        <pc:sldMkLst>
          <pc:docMk/>
          <pc:sldMk cId="3680117596" sldId="875"/>
        </pc:sldMkLst>
        <pc:spChg chg="mod">
          <ac:chgData name="Stalin Jacob Wilson Packia Dhas" userId="050d7d71-3621-4503-95e8-1c9a9d962492" providerId="ADAL" clId="{3FBC77E1-FE42-4F9E-B4B2-3759F3328945}" dt="2026-06-01T06:10:59.605" v="9276" actId="1076"/>
          <ac:spMkLst>
            <pc:docMk/>
            <pc:sldMk cId="3680117596" sldId="87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7.850" v="1387"/>
          <ac:spMkLst>
            <pc:docMk/>
            <pc:sldMk cId="3680117596" sldId="87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7.866" v="1398"/>
          <ac:spMkLst>
            <pc:docMk/>
            <pc:sldMk cId="3680117596" sldId="875"/>
            <ac:spMk id="4" creationId="{FBE507CF-0795-4E04-965D-6DFF997609E6}"/>
          </ac:spMkLst>
        </pc:spChg>
        <pc:spChg chg="add mod">
          <ac:chgData name="Stalin Jacob Wilson Packia Dhas" userId="050d7d71-3621-4503-95e8-1c9a9d962492" providerId="ADAL" clId="{3FBC77E1-FE42-4F9E-B4B2-3759F3328945}" dt="2026-06-01T06:06:27.866" v="1410"/>
          <ac:spMkLst>
            <pc:docMk/>
            <pc:sldMk cId="3680117596" sldId="875"/>
            <ac:spMk id="5" creationId="{FFADF8B2-C59B-4DEB-8EA5-F34B0A0E40AC}"/>
          </ac:spMkLst>
        </pc:spChg>
        <pc:spChg chg="add mod">
          <ac:chgData name="Stalin Jacob Wilson Packia Dhas" userId="050d7d71-3621-4503-95e8-1c9a9d962492" providerId="ADAL" clId="{3FBC77E1-FE42-4F9E-B4B2-3759F3328945}" dt="2026-06-01T06:06:27.866" v="1417"/>
          <ac:spMkLst>
            <pc:docMk/>
            <pc:sldMk cId="3680117596" sldId="875"/>
            <ac:spMk id="6" creationId="{517A7433-5425-42BB-9938-62DEE458E8E3}"/>
          </ac:spMkLst>
        </pc:spChg>
        <pc:spChg chg="add mod">
          <ac:chgData name="Stalin Jacob Wilson Packia Dhas" userId="050d7d71-3621-4503-95e8-1c9a9d962492" providerId="ADAL" clId="{3FBC77E1-FE42-4F9E-B4B2-3759F3328945}" dt="2026-06-01T06:06:27.866" v="1424"/>
          <ac:spMkLst>
            <pc:docMk/>
            <pc:sldMk cId="3680117596" sldId="875"/>
            <ac:spMk id="7" creationId="{899F10D1-BF30-418A-B89B-AF8DE039ADA3}"/>
          </ac:spMkLst>
        </pc:spChg>
        <pc:spChg chg="add mod">
          <ac:chgData name="Stalin Jacob Wilson Packia Dhas" userId="050d7d71-3621-4503-95e8-1c9a9d962492" providerId="ADAL" clId="{3FBC77E1-FE42-4F9E-B4B2-3759F3328945}" dt="2026-06-01T06:06:27.882" v="1433"/>
          <ac:spMkLst>
            <pc:docMk/>
            <pc:sldMk cId="3680117596" sldId="875"/>
            <ac:spMk id="8" creationId="{6DEDB0C7-0775-470A-809D-6821F0113C1C}"/>
          </ac:spMkLst>
        </pc:spChg>
        <pc:spChg chg="add mod">
          <ac:chgData name="Stalin Jacob Wilson Packia Dhas" userId="050d7d71-3621-4503-95e8-1c9a9d962492" providerId="ADAL" clId="{3FBC77E1-FE42-4F9E-B4B2-3759F3328945}" dt="2026-06-01T06:06:27.882" v="1440"/>
          <ac:spMkLst>
            <pc:docMk/>
            <pc:sldMk cId="3680117596" sldId="875"/>
            <ac:spMk id="9" creationId="{C7DD95B3-3C5D-4E10-91AD-29F7CE4CF8A4}"/>
          </ac:spMkLst>
        </pc:spChg>
        <pc:spChg chg="add mod">
          <ac:chgData name="Stalin Jacob Wilson Packia Dhas" userId="050d7d71-3621-4503-95e8-1c9a9d962492" providerId="ADAL" clId="{3FBC77E1-FE42-4F9E-B4B2-3759F3328945}" dt="2026-06-01T06:06:27.898" v="1447"/>
          <ac:spMkLst>
            <pc:docMk/>
            <pc:sldMk cId="3680117596" sldId="875"/>
            <ac:spMk id="10" creationId="{B89E12CB-9BC0-4A46-BB3C-DCDC95D9B9E0}"/>
          </ac:spMkLst>
        </pc:spChg>
        <pc:spChg chg="add mod">
          <ac:chgData name="Stalin Jacob Wilson Packia Dhas" userId="050d7d71-3621-4503-95e8-1c9a9d962492" providerId="ADAL" clId="{3FBC77E1-FE42-4F9E-B4B2-3759F3328945}" dt="2026-06-01T06:06:27.898" v="1457"/>
          <ac:spMkLst>
            <pc:docMk/>
            <pc:sldMk cId="3680117596" sldId="875"/>
            <ac:spMk id="11" creationId="{EE0447B7-833B-498D-A876-9B61567EA2C6}"/>
          </ac:spMkLst>
        </pc:spChg>
        <pc:spChg chg="add mod">
          <ac:chgData name="Stalin Jacob Wilson Packia Dhas" userId="050d7d71-3621-4503-95e8-1c9a9d962492" providerId="ADAL" clId="{3FBC77E1-FE42-4F9E-B4B2-3759F3328945}" dt="2026-06-01T06:06:27.914" v="1466"/>
          <ac:spMkLst>
            <pc:docMk/>
            <pc:sldMk cId="3680117596" sldId="875"/>
            <ac:spMk id="12" creationId="{7B5E97C4-4923-444E-A57E-7BA87B80DE76}"/>
          </ac:spMkLst>
        </pc:spChg>
        <pc:spChg chg="add mod">
          <ac:chgData name="Stalin Jacob Wilson Packia Dhas" userId="050d7d71-3621-4503-95e8-1c9a9d962492" providerId="ADAL" clId="{3FBC77E1-FE42-4F9E-B4B2-3759F3328945}" dt="2026-06-01T06:06:27.919" v="1477"/>
          <ac:spMkLst>
            <pc:docMk/>
            <pc:sldMk cId="3680117596" sldId="875"/>
            <ac:spMk id="13" creationId="{8FAEF18F-DA35-4E5E-863C-42DD858A2122}"/>
          </ac:spMkLst>
        </pc:spChg>
        <pc:spChg chg="add mod">
          <ac:chgData name="Stalin Jacob Wilson Packia Dhas" userId="050d7d71-3621-4503-95e8-1c9a9d962492" providerId="ADAL" clId="{3FBC77E1-FE42-4F9E-B4B2-3759F3328945}" dt="2026-06-01T06:06:27.919" v="1487"/>
          <ac:spMkLst>
            <pc:docMk/>
            <pc:sldMk cId="3680117596" sldId="875"/>
            <ac:spMk id="14" creationId="{6B1F6723-4578-4B5D-81D6-B2F18CABBEBD}"/>
          </ac:spMkLst>
        </pc:spChg>
        <pc:spChg chg="add mod">
          <ac:chgData name="Stalin Jacob Wilson Packia Dhas" userId="050d7d71-3621-4503-95e8-1c9a9d962492" providerId="ADAL" clId="{3FBC77E1-FE42-4F9E-B4B2-3759F3328945}" dt="2026-06-01T06:06:27.919" v="1497"/>
          <ac:spMkLst>
            <pc:docMk/>
            <pc:sldMk cId="3680117596" sldId="875"/>
            <ac:spMk id="15" creationId="{CC08613E-6EB8-4721-A6C9-C66BC49BAD9D}"/>
          </ac:spMkLst>
        </pc:spChg>
        <pc:spChg chg="add mod">
          <ac:chgData name="Stalin Jacob Wilson Packia Dhas" userId="050d7d71-3621-4503-95e8-1c9a9d962492" providerId="ADAL" clId="{3FBC77E1-FE42-4F9E-B4B2-3759F3328945}" dt="2026-06-01T06:06:27.930" v="1506"/>
          <ac:spMkLst>
            <pc:docMk/>
            <pc:sldMk cId="3680117596" sldId="875"/>
            <ac:spMk id="16" creationId="{2BCACD80-5839-4C05-A476-B7DADAEE4092}"/>
          </ac:spMkLst>
        </pc:spChg>
        <pc:spChg chg="add mod">
          <ac:chgData name="Stalin Jacob Wilson Packia Dhas" userId="050d7d71-3621-4503-95e8-1c9a9d962492" providerId="ADAL" clId="{3FBC77E1-FE42-4F9E-B4B2-3759F3328945}" dt="2026-06-01T06:06:27.930" v="1517"/>
          <ac:spMkLst>
            <pc:docMk/>
            <pc:sldMk cId="3680117596" sldId="875"/>
            <ac:spMk id="17" creationId="{2159C547-ED0F-41C0-8681-CFD08615C909}"/>
          </ac:spMkLst>
        </pc:spChg>
        <pc:spChg chg="add mod">
          <ac:chgData name="Stalin Jacob Wilson Packia Dhas" userId="050d7d71-3621-4503-95e8-1c9a9d962492" providerId="ADAL" clId="{3FBC77E1-FE42-4F9E-B4B2-3759F3328945}" dt="2026-06-01T06:06:27.930" v="1527"/>
          <ac:spMkLst>
            <pc:docMk/>
            <pc:sldMk cId="3680117596" sldId="875"/>
            <ac:spMk id="18" creationId="{03CF7E4A-7155-4C82-B07A-4B8B63D4745F}"/>
          </ac:spMkLst>
        </pc:spChg>
        <pc:spChg chg="add mod">
          <ac:chgData name="Stalin Jacob Wilson Packia Dhas" userId="050d7d71-3621-4503-95e8-1c9a9d962492" providerId="ADAL" clId="{3FBC77E1-FE42-4F9E-B4B2-3759F3328945}" dt="2026-06-01T06:06:27.930" v="1537"/>
          <ac:spMkLst>
            <pc:docMk/>
            <pc:sldMk cId="3680117596" sldId="875"/>
            <ac:spMk id="19" creationId="{363B81C9-430A-499A-B070-8DD001581AC9}"/>
          </ac:spMkLst>
        </pc:spChg>
        <pc:spChg chg="add mod">
          <ac:chgData name="Stalin Jacob Wilson Packia Dhas" userId="050d7d71-3621-4503-95e8-1c9a9d962492" providerId="ADAL" clId="{3FBC77E1-FE42-4F9E-B4B2-3759F3328945}" dt="2026-06-01T06:06:27.930" v="1546"/>
          <ac:spMkLst>
            <pc:docMk/>
            <pc:sldMk cId="3680117596" sldId="875"/>
            <ac:spMk id="20" creationId="{6D82ED65-2695-4695-888A-DF36623F1F8B}"/>
          </ac:spMkLst>
        </pc:spChg>
        <pc:spChg chg="add mod">
          <ac:chgData name="Stalin Jacob Wilson Packia Dhas" userId="050d7d71-3621-4503-95e8-1c9a9d962492" providerId="ADAL" clId="{3FBC77E1-FE42-4F9E-B4B2-3759F3328945}" dt="2026-06-01T06:06:27.945" v="1557"/>
          <ac:spMkLst>
            <pc:docMk/>
            <pc:sldMk cId="3680117596" sldId="875"/>
            <ac:spMk id="21" creationId="{D41E0C6C-5924-4AC1-87AB-3A7A13932EC0}"/>
          </ac:spMkLst>
        </pc:spChg>
        <pc:spChg chg="add mod">
          <ac:chgData name="Stalin Jacob Wilson Packia Dhas" userId="050d7d71-3621-4503-95e8-1c9a9d962492" providerId="ADAL" clId="{3FBC77E1-FE42-4F9E-B4B2-3759F3328945}" dt="2026-06-01T06:06:27.945" v="1567"/>
          <ac:spMkLst>
            <pc:docMk/>
            <pc:sldMk cId="3680117596" sldId="875"/>
            <ac:spMk id="22" creationId="{7BD92994-5042-454B-8FCB-62271541E1C6}"/>
          </ac:spMkLst>
        </pc:spChg>
        <pc:spChg chg="add mod">
          <ac:chgData name="Stalin Jacob Wilson Packia Dhas" userId="050d7d71-3621-4503-95e8-1c9a9d962492" providerId="ADAL" clId="{3FBC77E1-FE42-4F9E-B4B2-3759F3328945}" dt="2026-06-01T06:06:27.945" v="1577"/>
          <ac:spMkLst>
            <pc:docMk/>
            <pc:sldMk cId="3680117596" sldId="875"/>
            <ac:spMk id="23" creationId="{DC0D1C22-AF61-4BC0-9539-0BEA559C078D}"/>
          </ac:spMkLst>
        </pc:spChg>
        <pc:spChg chg="add mod">
          <ac:chgData name="Stalin Jacob Wilson Packia Dhas" userId="050d7d71-3621-4503-95e8-1c9a9d962492" providerId="ADAL" clId="{3FBC77E1-FE42-4F9E-B4B2-3759F3328945}" dt="2026-06-01T06:06:27.945" v="1586"/>
          <ac:spMkLst>
            <pc:docMk/>
            <pc:sldMk cId="3680117596" sldId="875"/>
            <ac:spMk id="24" creationId="{C5115EDA-12C5-45E9-BA53-FF609AA850FD}"/>
          </ac:spMkLst>
        </pc:spChg>
        <pc:spChg chg="add mod">
          <ac:chgData name="Stalin Jacob Wilson Packia Dhas" userId="050d7d71-3621-4503-95e8-1c9a9d962492" providerId="ADAL" clId="{3FBC77E1-FE42-4F9E-B4B2-3759F3328945}" dt="2026-06-01T06:06:27.962" v="1597"/>
          <ac:spMkLst>
            <pc:docMk/>
            <pc:sldMk cId="3680117596" sldId="875"/>
            <ac:spMk id="25" creationId="{377BC87B-CC42-4106-8832-DFE4DD9094D5}"/>
          </ac:spMkLst>
        </pc:spChg>
        <pc:spChg chg="add mod">
          <ac:chgData name="Stalin Jacob Wilson Packia Dhas" userId="050d7d71-3621-4503-95e8-1c9a9d962492" providerId="ADAL" clId="{3FBC77E1-FE42-4F9E-B4B2-3759F3328945}" dt="2026-06-01T06:06:27.962" v="1607"/>
          <ac:spMkLst>
            <pc:docMk/>
            <pc:sldMk cId="3680117596" sldId="875"/>
            <ac:spMk id="26" creationId="{E5FF7576-F291-47C3-93F6-45B27345397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8.041" v="9483" actId="47"/>
        <pc:sldMkLst>
          <pc:docMk/>
          <pc:sldMk cId="116086854" sldId="876"/>
        </pc:sldMkLst>
        <pc:spChg chg="mod">
          <ac:chgData name="Stalin Jacob Wilson Packia Dhas" userId="050d7d71-3621-4503-95e8-1c9a9d962492" providerId="ADAL" clId="{3FBC77E1-FE42-4F9E-B4B2-3759F3328945}" dt="2026-06-01T06:11:19.882" v="9280" actId="1076"/>
          <ac:spMkLst>
            <pc:docMk/>
            <pc:sldMk cId="116086854" sldId="87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8.389" v="1612"/>
          <ac:spMkLst>
            <pc:docMk/>
            <pc:sldMk cId="116086854" sldId="87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8.397" v="1623"/>
          <ac:spMkLst>
            <pc:docMk/>
            <pc:sldMk cId="116086854" sldId="876"/>
            <ac:spMk id="4" creationId="{9E3DEABE-4EFE-43C4-8E14-2A19428D084E}"/>
          </ac:spMkLst>
        </pc:spChg>
        <pc:spChg chg="add mod">
          <ac:chgData name="Stalin Jacob Wilson Packia Dhas" userId="050d7d71-3621-4503-95e8-1c9a9d962492" providerId="ADAL" clId="{3FBC77E1-FE42-4F9E-B4B2-3759F3328945}" dt="2026-06-01T06:06:28.401" v="1635"/>
          <ac:spMkLst>
            <pc:docMk/>
            <pc:sldMk cId="116086854" sldId="876"/>
            <ac:spMk id="5" creationId="{F90F30EE-06E0-45AE-B7C7-09AA26DCC3F2}"/>
          </ac:spMkLst>
        </pc:spChg>
        <pc:spChg chg="add mod">
          <ac:chgData name="Stalin Jacob Wilson Packia Dhas" userId="050d7d71-3621-4503-95e8-1c9a9d962492" providerId="ADAL" clId="{3FBC77E1-FE42-4F9E-B4B2-3759F3328945}" dt="2026-06-01T06:06:28.405" v="1642"/>
          <ac:spMkLst>
            <pc:docMk/>
            <pc:sldMk cId="116086854" sldId="876"/>
            <ac:spMk id="6" creationId="{793FFA03-C6AD-4858-83F4-4DD2796CA19A}"/>
          </ac:spMkLst>
        </pc:spChg>
        <pc:spChg chg="add mod">
          <ac:chgData name="Stalin Jacob Wilson Packia Dhas" userId="050d7d71-3621-4503-95e8-1c9a9d962492" providerId="ADAL" clId="{3FBC77E1-FE42-4F9E-B4B2-3759F3328945}" dt="2026-06-01T06:06:28.407" v="1649"/>
          <ac:spMkLst>
            <pc:docMk/>
            <pc:sldMk cId="116086854" sldId="876"/>
            <ac:spMk id="7" creationId="{9B918DE5-F2BD-4C5F-A4D9-2E884F3BF3BA}"/>
          </ac:spMkLst>
        </pc:spChg>
        <pc:spChg chg="add mod">
          <ac:chgData name="Stalin Jacob Wilson Packia Dhas" userId="050d7d71-3621-4503-95e8-1c9a9d962492" providerId="ADAL" clId="{3FBC77E1-FE42-4F9E-B4B2-3759F3328945}" dt="2026-06-01T06:06:28.427" v="1656"/>
          <ac:spMkLst>
            <pc:docMk/>
            <pc:sldMk cId="116086854" sldId="876"/>
            <ac:spMk id="8" creationId="{57301F92-E554-48FB-8CC9-B025C027347E}"/>
          </ac:spMkLst>
        </pc:spChg>
        <pc:spChg chg="add mod">
          <ac:chgData name="Stalin Jacob Wilson Packia Dhas" userId="050d7d71-3621-4503-95e8-1c9a9d962492" providerId="ADAL" clId="{3FBC77E1-FE42-4F9E-B4B2-3759F3328945}" dt="2026-06-01T06:06:28.437" v="1663"/>
          <ac:spMkLst>
            <pc:docMk/>
            <pc:sldMk cId="116086854" sldId="876"/>
            <ac:spMk id="9" creationId="{2779E0C2-DF0B-4F47-BE6C-0733206779D7}"/>
          </ac:spMkLst>
        </pc:spChg>
        <pc:spChg chg="add mod">
          <ac:chgData name="Stalin Jacob Wilson Packia Dhas" userId="050d7d71-3621-4503-95e8-1c9a9d962492" providerId="ADAL" clId="{3FBC77E1-FE42-4F9E-B4B2-3759F3328945}" dt="2026-06-01T06:06:28.453" v="1673"/>
          <ac:spMkLst>
            <pc:docMk/>
            <pc:sldMk cId="116086854" sldId="876"/>
            <ac:spMk id="10" creationId="{D4419E60-B8A4-4D12-9FEB-84CE32A6905C}"/>
          </ac:spMkLst>
        </pc:spChg>
        <pc:spChg chg="add mod">
          <ac:chgData name="Stalin Jacob Wilson Packia Dhas" userId="050d7d71-3621-4503-95e8-1c9a9d962492" providerId="ADAL" clId="{3FBC77E1-FE42-4F9E-B4B2-3759F3328945}" dt="2026-06-01T06:06:28.457" v="1682"/>
          <ac:spMkLst>
            <pc:docMk/>
            <pc:sldMk cId="116086854" sldId="876"/>
            <ac:spMk id="11" creationId="{BED96AF8-776B-4EDF-A808-67348E45A6D1}"/>
          </ac:spMkLst>
        </pc:spChg>
        <pc:spChg chg="add mod">
          <ac:chgData name="Stalin Jacob Wilson Packia Dhas" userId="050d7d71-3621-4503-95e8-1c9a9d962492" providerId="ADAL" clId="{3FBC77E1-FE42-4F9E-B4B2-3759F3328945}" dt="2026-06-01T06:06:28.458" v="1693"/>
          <ac:spMkLst>
            <pc:docMk/>
            <pc:sldMk cId="116086854" sldId="876"/>
            <ac:spMk id="12" creationId="{88C623EF-E18F-45B1-8E8A-60FF1ED6FC16}"/>
          </ac:spMkLst>
        </pc:spChg>
        <pc:spChg chg="add mod">
          <ac:chgData name="Stalin Jacob Wilson Packia Dhas" userId="050d7d71-3621-4503-95e8-1c9a9d962492" providerId="ADAL" clId="{3FBC77E1-FE42-4F9E-B4B2-3759F3328945}" dt="2026-06-01T06:06:28.458" v="1703"/>
          <ac:spMkLst>
            <pc:docMk/>
            <pc:sldMk cId="116086854" sldId="876"/>
            <ac:spMk id="13" creationId="{92FFD365-E219-47AD-8E73-F465CA1FDFA7}"/>
          </ac:spMkLst>
        </pc:spChg>
        <pc:spChg chg="add mod">
          <ac:chgData name="Stalin Jacob Wilson Packia Dhas" userId="050d7d71-3621-4503-95e8-1c9a9d962492" providerId="ADAL" clId="{3FBC77E1-FE42-4F9E-B4B2-3759F3328945}" dt="2026-06-01T06:06:28.458" v="1713"/>
          <ac:spMkLst>
            <pc:docMk/>
            <pc:sldMk cId="116086854" sldId="876"/>
            <ac:spMk id="14" creationId="{757DA703-ECC5-4AD8-8127-A5E63938C8DE}"/>
          </ac:spMkLst>
        </pc:spChg>
        <pc:spChg chg="add mod">
          <ac:chgData name="Stalin Jacob Wilson Packia Dhas" userId="050d7d71-3621-4503-95e8-1c9a9d962492" providerId="ADAL" clId="{3FBC77E1-FE42-4F9E-B4B2-3759F3328945}" dt="2026-06-01T06:06:28.458" v="1722"/>
          <ac:spMkLst>
            <pc:docMk/>
            <pc:sldMk cId="116086854" sldId="876"/>
            <ac:spMk id="15" creationId="{E643FF9C-C566-4169-B330-3676DBA0D105}"/>
          </ac:spMkLst>
        </pc:spChg>
        <pc:spChg chg="add mod">
          <ac:chgData name="Stalin Jacob Wilson Packia Dhas" userId="050d7d71-3621-4503-95e8-1c9a9d962492" providerId="ADAL" clId="{3FBC77E1-FE42-4F9E-B4B2-3759F3328945}" dt="2026-06-01T06:06:28.475" v="1733"/>
          <ac:spMkLst>
            <pc:docMk/>
            <pc:sldMk cId="116086854" sldId="876"/>
            <ac:spMk id="16" creationId="{86E18D23-5469-40D2-8590-351C9CCBE12B}"/>
          </ac:spMkLst>
        </pc:spChg>
        <pc:spChg chg="add mod">
          <ac:chgData name="Stalin Jacob Wilson Packia Dhas" userId="050d7d71-3621-4503-95e8-1c9a9d962492" providerId="ADAL" clId="{3FBC77E1-FE42-4F9E-B4B2-3759F3328945}" dt="2026-06-01T06:06:28.475" v="1743"/>
          <ac:spMkLst>
            <pc:docMk/>
            <pc:sldMk cId="116086854" sldId="876"/>
            <ac:spMk id="17" creationId="{CBD79D4A-2B91-4063-8E11-3D1AA0745D78}"/>
          </ac:spMkLst>
        </pc:spChg>
        <pc:spChg chg="add mod">
          <ac:chgData name="Stalin Jacob Wilson Packia Dhas" userId="050d7d71-3621-4503-95e8-1c9a9d962492" providerId="ADAL" clId="{3FBC77E1-FE42-4F9E-B4B2-3759F3328945}" dt="2026-06-01T06:06:28.475" v="1753"/>
          <ac:spMkLst>
            <pc:docMk/>
            <pc:sldMk cId="116086854" sldId="876"/>
            <ac:spMk id="18" creationId="{B97DC101-F193-4283-8B2D-99D90A3E9F66}"/>
          </ac:spMkLst>
        </pc:spChg>
        <pc:spChg chg="add mod">
          <ac:chgData name="Stalin Jacob Wilson Packia Dhas" userId="050d7d71-3621-4503-95e8-1c9a9d962492" providerId="ADAL" clId="{3FBC77E1-FE42-4F9E-B4B2-3759F3328945}" dt="2026-06-01T06:06:28.491" v="1762"/>
          <ac:spMkLst>
            <pc:docMk/>
            <pc:sldMk cId="116086854" sldId="876"/>
            <ac:spMk id="19" creationId="{3A656C48-7C15-4402-A533-F6DCE9FF7FDD}"/>
          </ac:spMkLst>
        </pc:spChg>
        <pc:spChg chg="add mod">
          <ac:chgData name="Stalin Jacob Wilson Packia Dhas" userId="050d7d71-3621-4503-95e8-1c9a9d962492" providerId="ADAL" clId="{3FBC77E1-FE42-4F9E-B4B2-3759F3328945}" dt="2026-06-01T06:06:28.491" v="1773"/>
          <ac:spMkLst>
            <pc:docMk/>
            <pc:sldMk cId="116086854" sldId="876"/>
            <ac:spMk id="20" creationId="{DEB232E9-D0D4-4C5C-BD23-EC47C0E92D40}"/>
          </ac:spMkLst>
        </pc:spChg>
        <pc:spChg chg="add mod">
          <ac:chgData name="Stalin Jacob Wilson Packia Dhas" userId="050d7d71-3621-4503-95e8-1c9a9d962492" providerId="ADAL" clId="{3FBC77E1-FE42-4F9E-B4B2-3759F3328945}" dt="2026-06-01T06:06:28.491" v="1783"/>
          <ac:spMkLst>
            <pc:docMk/>
            <pc:sldMk cId="116086854" sldId="876"/>
            <ac:spMk id="21" creationId="{CBAFFE4C-400C-473B-AA3C-87646554A15C}"/>
          </ac:spMkLst>
        </pc:spChg>
        <pc:spChg chg="add mod">
          <ac:chgData name="Stalin Jacob Wilson Packia Dhas" userId="050d7d71-3621-4503-95e8-1c9a9d962492" providerId="ADAL" clId="{3FBC77E1-FE42-4F9E-B4B2-3759F3328945}" dt="2026-06-01T06:06:28.504" v="1793"/>
          <ac:spMkLst>
            <pc:docMk/>
            <pc:sldMk cId="116086854" sldId="876"/>
            <ac:spMk id="22" creationId="{83B682D6-2D91-4955-8015-C2A617DE1170}"/>
          </ac:spMkLst>
        </pc:spChg>
        <pc:spChg chg="add mod">
          <ac:chgData name="Stalin Jacob Wilson Packia Dhas" userId="050d7d71-3621-4503-95e8-1c9a9d962492" providerId="ADAL" clId="{3FBC77E1-FE42-4F9E-B4B2-3759F3328945}" dt="2026-06-01T06:06:28.506" v="1802"/>
          <ac:spMkLst>
            <pc:docMk/>
            <pc:sldMk cId="116086854" sldId="876"/>
            <ac:spMk id="23" creationId="{4441EB1C-3294-409F-907A-76FE140B8D05}"/>
          </ac:spMkLst>
        </pc:spChg>
        <pc:spChg chg="add mod">
          <ac:chgData name="Stalin Jacob Wilson Packia Dhas" userId="050d7d71-3621-4503-95e8-1c9a9d962492" providerId="ADAL" clId="{3FBC77E1-FE42-4F9E-B4B2-3759F3328945}" dt="2026-06-01T06:06:28.506" v="1813"/>
          <ac:spMkLst>
            <pc:docMk/>
            <pc:sldMk cId="116086854" sldId="876"/>
            <ac:spMk id="24" creationId="{A75FD301-CBFD-4D34-AEBD-F09163823505}"/>
          </ac:spMkLst>
        </pc:spChg>
        <pc:spChg chg="add mod">
          <ac:chgData name="Stalin Jacob Wilson Packia Dhas" userId="050d7d71-3621-4503-95e8-1c9a9d962492" providerId="ADAL" clId="{3FBC77E1-FE42-4F9E-B4B2-3759F3328945}" dt="2026-06-01T06:06:28.506" v="1823"/>
          <ac:spMkLst>
            <pc:docMk/>
            <pc:sldMk cId="116086854" sldId="876"/>
            <ac:spMk id="25" creationId="{94FD5284-E66A-4B17-A74A-4502BC23AF6E}"/>
          </ac:spMkLst>
        </pc:spChg>
        <pc:spChg chg="add mod">
          <ac:chgData name="Stalin Jacob Wilson Packia Dhas" userId="050d7d71-3621-4503-95e8-1c9a9d962492" providerId="ADAL" clId="{3FBC77E1-FE42-4F9E-B4B2-3759F3328945}" dt="2026-06-01T06:06:28.522" v="1839"/>
          <ac:spMkLst>
            <pc:docMk/>
            <pc:sldMk cId="116086854" sldId="876"/>
            <ac:spMk id="26" creationId="{B1434BE3-3BB3-4F0D-B818-F62FF59F430B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8.184" v="9484" actId="47"/>
        <pc:sldMkLst>
          <pc:docMk/>
          <pc:sldMk cId="1159906953" sldId="877"/>
        </pc:sldMkLst>
        <pc:spChg chg="mod">
          <ac:chgData name="Stalin Jacob Wilson Packia Dhas" userId="050d7d71-3621-4503-95e8-1c9a9d962492" providerId="ADAL" clId="{3FBC77E1-FE42-4F9E-B4B2-3759F3328945}" dt="2026-06-01T06:11:38.135" v="9283" actId="1076"/>
          <ac:spMkLst>
            <pc:docMk/>
            <pc:sldMk cId="1159906953" sldId="87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29.702" v="1845"/>
          <ac:spMkLst>
            <pc:docMk/>
            <pc:sldMk cId="1159906953" sldId="87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29.713" v="1856"/>
          <ac:spMkLst>
            <pc:docMk/>
            <pc:sldMk cId="1159906953" sldId="877"/>
            <ac:spMk id="4" creationId="{991519C2-7DC6-4AA9-8AC1-3FC0C961A387}"/>
          </ac:spMkLst>
        </pc:spChg>
        <pc:spChg chg="add mod">
          <ac:chgData name="Stalin Jacob Wilson Packia Dhas" userId="050d7d71-3621-4503-95e8-1c9a9d962492" providerId="ADAL" clId="{3FBC77E1-FE42-4F9E-B4B2-3759F3328945}" dt="2026-06-01T06:06:29.718" v="1868"/>
          <ac:spMkLst>
            <pc:docMk/>
            <pc:sldMk cId="1159906953" sldId="877"/>
            <ac:spMk id="5" creationId="{4C211EE5-B072-4BA4-9D0D-4AF37DECF627}"/>
          </ac:spMkLst>
        </pc:spChg>
        <pc:spChg chg="add mod">
          <ac:chgData name="Stalin Jacob Wilson Packia Dhas" userId="050d7d71-3621-4503-95e8-1c9a9d962492" providerId="ADAL" clId="{3FBC77E1-FE42-4F9E-B4B2-3759F3328945}" dt="2026-06-01T06:06:29.720" v="1875"/>
          <ac:spMkLst>
            <pc:docMk/>
            <pc:sldMk cId="1159906953" sldId="877"/>
            <ac:spMk id="6" creationId="{34978266-B72A-45B2-AB66-85BBCDDF8A64}"/>
          </ac:spMkLst>
        </pc:spChg>
        <pc:spChg chg="add mod">
          <ac:chgData name="Stalin Jacob Wilson Packia Dhas" userId="050d7d71-3621-4503-95e8-1c9a9d962492" providerId="ADAL" clId="{3FBC77E1-FE42-4F9E-B4B2-3759F3328945}" dt="2026-06-01T06:06:29.725" v="1882"/>
          <ac:spMkLst>
            <pc:docMk/>
            <pc:sldMk cId="1159906953" sldId="877"/>
            <ac:spMk id="7" creationId="{9C7C9D8E-F919-4992-B1E4-5E8D5A6049E5}"/>
          </ac:spMkLst>
        </pc:spChg>
        <pc:spChg chg="add mod">
          <ac:chgData name="Stalin Jacob Wilson Packia Dhas" userId="050d7d71-3621-4503-95e8-1c9a9d962492" providerId="ADAL" clId="{3FBC77E1-FE42-4F9E-B4B2-3759F3328945}" dt="2026-06-01T06:06:29.727" v="1891"/>
          <ac:spMkLst>
            <pc:docMk/>
            <pc:sldMk cId="1159906953" sldId="877"/>
            <ac:spMk id="8" creationId="{3176DDEB-53B0-4F4B-B527-2D6EE2F84FE5}"/>
          </ac:spMkLst>
        </pc:spChg>
        <pc:spChg chg="add mod">
          <ac:chgData name="Stalin Jacob Wilson Packia Dhas" userId="050d7d71-3621-4503-95e8-1c9a9d962492" providerId="ADAL" clId="{3FBC77E1-FE42-4F9E-B4B2-3759F3328945}" dt="2026-06-01T06:06:29.737" v="1898"/>
          <ac:spMkLst>
            <pc:docMk/>
            <pc:sldMk cId="1159906953" sldId="877"/>
            <ac:spMk id="9" creationId="{A4FF8A0C-8356-4488-B6E6-97BF5FE557ED}"/>
          </ac:spMkLst>
        </pc:spChg>
        <pc:spChg chg="add mod">
          <ac:chgData name="Stalin Jacob Wilson Packia Dhas" userId="050d7d71-3621-4503-95e8-1c9a9d962492" providerId="ADAL" clId="{3FBC77E1-FE42-4F9E-B4B2-3759F3328945}" dt="2026-06-01T06:06:29.747" v="1905"/>
          <ac:spMkLst>
            <pc:docMk/>
            <pc:sldMk cId="1159906953" sldId="877"/>
            <ac:spMk id="10" creationId="{60E98690-B141-4246-94B3-B414DF455E52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1" creationId="{3F406D12-85E4-4B96-8AB2-13A02B19AC6B}"/>
          </ac:spMkLst>
        </pc:spChg>
        <pc:spChg chg="add mod">
          <ac:chgData name="Stalin Jacob Wilson Packia Dhas" userId="050d7d71-3621-4503-95e8-1c9a9d962492" providerId="ADAL" clId="{3FBC77E1-FE42-4F9E-B4B2-3759F3328945}" dt="2026-06-01T06:06:29.763" v="1924"/>
          <ac:spMkLst>
            <pc:docMk/>
            <pc:sldMk cId="1159906953" sldId="877"/>
            <ac:spMk id="12" creationId="{F489B2DF-5685-434A-BCCB-35EDFD82762D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3" creationId="{91CD394F-BB30-463E-B08A-3F286ECECEF2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4" creationId="{773E03E6-CB26-4F1C-A0C1-8C7A4ADA7751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5" creationId="{FC89C765-8299-4642-ABC4-7E88D0077CC6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6" creationId="{D230492A-5396-4495-8D9D-4D31FED712BE}"/>
          </ac:spMkLst>
        </pc:spChg>
        <pc:spChg chg="add mod">
          <ac:chgData name="Stalin Jacob Wilson Packia Dhas" userId="050d7d71-3621-4503-95e8-1c9a9d962492" providerId="ADAL" clId="{3FBC77E1-FE42-4F9E-B4B2-3759F3328945}" dt="2026-06-01T06:06:29.783" v="1975"/>
          <ac:spMkLst>
            <pc:docMk/>
            <pc:sldMk cId="1159906953" sldId="877"/>
            <ac:spMk id="17" creationId="{DA269F66-10A2-4B78-A643-452BF131F63C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8" creationId="{8ECBBDA7-80E9-4E20-92D9-E367329C12DE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19" creationId="{CAD6A33D-F924-497E-9311-166F32A4A5DC}"/>
          </ac:spMkLst>
        </pc:spChg>
        <pc:spChg chg="add mod">
          <ac:chgData name="Stalin Jacob Wilson Packia Dhas" userId="050d7d71-3621-4503-95e8-1c9a9d962492" providerId="ADAL" clId="{3FBC77E1-FE42-4F9E-B4B2-3759F3328945}" dt="2026-06-01T06:06:29.795" v="2004"/>
          <ac:spMkLst>
            <pc:docMk/>
            <pc:sldMk cId="1159906953" sldId="877"/>
            <ac:spMk id="20" creationId="{7E8FFD42-463A-435D-8FD6-87874C923B0F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21" creationId="{CE9DE869-FA7E-4BC6-99A7-0C0194B2C41B}"/>
          </ac:spMkLst>
        </pc:spChg>
        <pc:spChg chg="add mod">
          <ac:chgData name="Stalin Jacob Wilson Packia Dhas" userId="050d7d71-3621-4503-95e8-1c9a9d962492" providerId="ADAL" clId="{3FBC77E1-FE42-4F9E-B4B2-3759F3328945}" dt="2026-06-01T06:06:29.803" v="2025"/>
          <ac:spMkLst>
            <pc:docMk/>
            <pc:sldMk cId="1159906953" sldId="877"/>
            <ac:spMk id="22" creationId="{5884A274-B636-40D2-ADBC-2E8DE4F6E794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23" creationId="{E07BFC59-8B09-4898-B8E6-8A0C48398F6C}"/>
          </ac:spMkLst>
        </pc:spChg>
        <pc:spChg chg="add mod">
          <ac:chgData name="Stalin Jacob Wilson Packia Dhas" userId="050d7d71-3621-4503-95e8-1c9a9d962492" providerId="ADAL" clId="{3FBC77E1-FE42-4F9E-B4B2-3759F3328945}" dt="2026-06-01T06:11:32.813" v="9282" actId="1076"/>
          <ac:spMkLst>
            <pc:docMk/>
            <pc:sldMk cId="1159906953" sldId="877"/>
            <ac:spMk id="24" creationId="{86848D61-47A2-4291-B791-30CF17553AD0}"/>
          </ac:spMkLst>
        </pc:spChg>
        <pc:spChg chg="add mod">
          <ac:chgData name="Stalin Jacob Wilson Packia Dhas" userId="050d7d71-3621-4503-95e8-1c9a9d962492" providerId="ADAL" clId="{3FBC77E1-FE42-4F9E-B4B2-3759F3328945}" dt="2026-06-01T06:06:29.815" v="2055"/>
          <ac:spMkLst>
            <pc:docMk/>
            <pc:sldMk cId="1159906953" sldId="877"/>
            <ac:spMk id="25" creationId="{218A88B0-B378-47C9-B6F8-633D30963272}"/>
          </ac:spMkLst>
        </pc:spChg>
        <pc:spChg chg="add mod">
          <ac:chgData name="Stalin Jacob Wilson Packia Dhas" userId="050d7d71-3621-4503-95e8-1c9a9d962492" providerId="ADAL" clId="{3FBC77E1-FE42-4F9E-B4B2-3759F3328945}" dt="2026-06-01T06:06:29.818" v="2065"/>
          <ac:spMkLst>
            <pc:docMk/>
            <pc:sldMk cId="1159906953" sldId="877"/>
            <ac:spMk id="26" creationId="{FE593ECC-22FD-4A5E-997F-CF259942053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8.327" v="9485" actId="47"/>
        <pc:sldMkLst>
          <pc:docMk/>
          <pc:sldMk cId="245666997" sldId="878"/>
        </pc:sldMkLst>
        <pc:spChg chg="mod">
          <ac:chgData name="Stalin Jacob Wilson Packia Dhas" userId="050d7d71-3621-4503-95e8-1c9a9d962492" providerId="ADAL" clId="{3FBC77E1-FE42-4F9E-B4B2-3759F3328945}" dt="2026-06-01T06:12:23.430" v="9289" actId="1076"/>
          <ac:spMkLst>
            <pc:docMk/>
            <pc:sldMk cId="245666997" sldId="87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1.897" v="2071"/>
          <ac:spMkLst>
            <pc:docMk/>
            <pc:sldMk cId="245666997" sldId="87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1.897" v="2082"/>
          <ac:spMkLst>
            <pc:docMk/>
            <pc:sldMk cId="245666997" sldId="878"/>
            <ac:spMk id="4" creationId="{8E581A00-9B92-4FF5-814A-390EFF6DA868}"/>
          </ac:spMkLst>
        </pc:spChg>
        <pc:spChg chg="add mod">
          <ac:chgData name="Stalin Jacob Wilson Packia Dhas" userId="050d7d71-3621-4503-95e8-1c9a9d962492" providerId="ADAL" clId="{3FBC77E1-FE42-4F9E-B4B2-3759F3328945}" dt="2026-06-01T06:06:31.897" v="2094"/>
          <ac:spMkLst>
            <pc:docMk/>
            <pc:sldMk cId="245666997" sldId="878"/>
            <ac:spMk id="5" creationId="{C88EAC78-BACD-4739-81D7-3C05E421F2C6}"/>
          </ac:spMkLst>
        </pc:spChg>
        <pc:spChg chg="add mod">
          <ac:chgData name="Stalin Jacob Wilson Packia Dhas" userId="050d7d71-3621-4503-95e8-1c9a9d962492" providerId="ADAL" clId="{3FBC77E1-FE42-4F9E-B4B2-3759F3328945}" dt="2026-06-01T06:06:31.913" v="2101"/>
          <ac:spMkLst>
            <pc:docMk/>
            <pc:sldMk cId="245666997" sldId="878"/>
            <ac:spMk id="6" creationId="{759D1875-F8E5-49AC-B691-860594E9B5B6}"/>
          </ac:spMkLst>
        </pc:spChg>
        <pc:spChg chg="add mod">
          <ac:chgData name="Stalin Jacob Wilson Packia Dhas" userId="050d7d71-3621-4503-95e8-1c9a9d962492" providerId="ADAL" clId="{3FBC77E1-FE42-4F9E-B4B2-3759F3328945}" dt="2026-06-01T06:06:31.913" v="2108"/>
          <ac:spMkLst>
            <pc:docMk/>
            <pc:sldMk cId="245666997" sldId="878"/>
            <ac:spMk id="7" creationId="{1D3CF4DA-6EED-4615-8E2F-D53EADD5674A}"/>
          </ac:spMkLst>
        </pc:spChg>
        <pc:spChg chg="add mod">
          <ac:chgData name="Stalin Jacob Wilson Packia Dhas" userId="050d7d71-3621-4503-95e8-1c9a9d962492" providerId="ADAL" clId="{3FBC77E1-FE42-4F9E-B4B2-3759F3328945}" dt="2026-06-01T06:06:31.913" v="2115"/>
          <ac:spMkLst>
            <pc:docMk/>
            <pc:sldMk cId="245666997" sldId="878"/>
            <ac:spMk id="8" creationId="{69857A60-BB42-4434-96FE-A7BD0BFC1538}"/>
          </ac:spMkLst>
        </pc:spChg>
        <pc:spChg chg="add mod">
          <ac:chgData name="Stalin Jacob Wilson Packia Dhas" userId="050d7d71-3621-4503-95e8-1c9a9d962492" providerId="ADAL" clId="{3FBC77E1-FE42-4F9E-B4B2-3759F3328945}" dt="2026-06-01T06:06:31.929" v="2122"/>
          <ac:spMkLst>
            <pc:docMk/>
            <pc:sldMk cId="245666997" sldId="878"/>
            <ac:spMk id="9" creationId="{B6619573-3198-4DA7-BA51-4AE34E2C7DE6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10" creationId="{FF83ED8D-51C2-4DDD-AF07-86E50F6478D2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11" creationId="{E45EFE4F-4E5A-4F7E-B2A3-6C14B58C2963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12" creationId="{49841E4B-B248-4D8E-B524-F9DD612E450C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13" creationId="{071503CD-59FA-4762-B1C2-C464A3DFF25C}"/>
          </ac:spMkLst>
        </pc:spChg>
        <pc:spChg chg="add mod">
          <ac:chgData name="Stalin Jacob Wilson Packia Dhas" userId="050d7d71-3621-4503-95e8-1c9a9d962492" providerId="ADAL" clId="{3FBC77E1-FE42-4F9E-B4B2-3759F3328945}" dt="2026-06-01T06:12:12.753" v="9287" actId="1076"/>
          <ac:spMkLst>
            <pc:docMk/>
            <pc:sldMk cId="245666997" sldId="878"/>
            <ac:spMk id="14" creationId="{63A5CFD1-8546-4C14-9E6F-F5D7B9402D8A}"/>
          </ac:spMkLst>
        </pc:spChg>
        <pc:spChg chg="add mod">
          <ac:chgData name="Stalin Jacob Wilson Packia Dhas" userId="050d7d71-3621-4503-95e8-1c9a9d962492" providerId="ADAL" clId="{3FBC77E1-FE42-4F9E-B4B2-3759F3328945}" dt="2026-06-01T06:06:31.961" v="2181"/>
          <ac:spMkLst>
            <pc:docMk/>
            <pc:sldMk cId="245666997" sldId="878"/>
            <ac:spMk id="15" creationId="{0E7D33A2-D379-4F7D-A4CD-7EB148732021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16" creationId="{FEB6CFE0-4AA2-4C73-B600-9223510D034F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17" creationId="{0E6AA97A-C739-4F6F-8F1A-350516E2ADD4}"/>
          </ac:spMkLst>
        </pc:spChg>
        <pc:spChg chg="add mod">
          <ac:chgData name="Stalin Jacob Wilson Packia Dhas" userId="050d7d71-3621-4503-95e8-1c9a9d962492" providerId="ADAL" clId="{3FBC77E1-FE42-4F9E-B4B2-3759F3328945}" dt="2026-06-01T06:06:31.961" v="2212"/>
          <ac:spMkLst>
            <pc:docMk/>
            <pc:sldMk cId="245666997" sldId="878"/>
            <ac:spMk id="18" creationId="{B6232E79-57CD-4CCE-BE55-1D1A35479583}"/>
          </ac:spMkLst>
        </pc:spChg>
        <pc:spChg chg="add mod">
          <ac:chgData name="Stalin Jacob Wilson Packia Dhas" userId="050d7d71-3621-4503-95e8-1c9a9d962492" providerId="ADAL" clId="{3FBC77E1-FE42-4F9E-B4B2-3759F3328945}" dt="2026-06-01T06:06:31.961" v="2221"/>
          <ac:spMkLst>
            <pc:docMk/>
            <pc:sldMk cId="245666997" sldId="878"/>
            <ac:spMk id="19" creationId="{A8A4EF73-826C-4932-9549-1B0CE6DB1DF6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20" creationId="{A85C8954-B336-469E-B557-80D3AF70F54F}"/>
          </ac:spMkLst>
        </pc:spChg>
        <pc:spChg chg="add mod">
          <ac:chgData name="Stalin Jacob Wilson Packia Dhas" userId="050d7d71-3621-4503-95e8-1c9a9d962492" providerId="ADAL" clId="{3FBC77E1-FE42-4F9E-B4B2-3759F3328945}" dt="2026-06-01T06:06:31.977" v="2242"/>
          <ac:spMkLst>
            <pc:docMk/>
            <pc:sldMk cId="245666997" sldId="878"/>
            <ac:spMk id="21" creationId="{3CDFB922-8755-433A-A459-10ED5EA7A671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22" creationId="{A39ADB57-21C3-4C55-8DED-E28F9001ED9E}"/>
          </ac:spMkLst>
        </pc:spChg>
        <pc:spChg chg="add mod">
          <ac:chgData name="Stalin Jacob Wilson Packia Dhas" userId="050d7d71-3621-4503-95e8-1c9a9d962492" providerId="ADAL" clId="{3FBC77E1-FE42-4F9E-B4B2-3759F3328945}" dt="2026-06-01T06:06:31.977" v="2261"/>
          <ac:spMkLst>
            <pc:docMk/>
            <pc:sldMk cId="245666997" sldId="878"/>
            <ac:spMk id="23" creationId="{CC32097F-91E6-4002-91E8-932D38E70D71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24" creationId="{85E06E59-4618-492C-86B2-4C9DF9238090}"/>
          </ac:spMkLst>
        </pc:spChg>
        <pc:spChg chg="add mod">
          <ac:chgData name="Stalin Jacob Wilson Packia Dhas" userId="050d7d71-3621-4503-95e8-1c9a9d962492" providerId="ADAL" clId="{3FBC77E1-FE42-4F9E-B4B2-3759F3328945}" dt="2026-06-01T06:12:19.307" v="9288" actId="1076"/>
          <ac:spMkLst>
            <pc:docMk/>
            <pc:sldMk cId="245666997" sldId="878"/>
            <ac:spMk id="25" creationId="{8C5F6416-1667-4357-A707-C1E75911E64A}"/>
          </ac:spMkLst>
        </pc:spChg>
        <pc:spChg chg="add mod">
          <ac:chgData name="Stalin Jacob Wilson Packia Dhas" userId="050d7d71-3621-4503-95e8-1c9a9d962492" providerId="ADAL" clId="{3FBC77E1-FE42-4F9E-B4B2-3759F3328945}" dt="2026-06-01T06:06:32.009" v="2298"/>
          <ac:spMkLst>
            <pc:docMk/>
            <pc:sldMk cId="245666997" sldId="878"/>
            <ac:spMk id="26" creationId="{7178D64E-2675-4E2E-A210-ECA1E362E186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8.448" v="9486" actId="47"/>
        <pc:sldMkLst>
          <pc:docMk/>
          <pc:sldMk cId="2275643279" sldId="879"/>
        </pc:sldMkLst>
        <pc:spChg chg="mod">
          <ac:chgData name="Stalin Jacob Wilson Packia Dhas" userId="050d7d71-3621-4503-95e8-1c9a9d962492" providerId="ADAL" clId="{3FBC77E1-FE42-4F9E-B4B2-3759F3328945}" dt="2026-06-01T06:12:45.370" v="9295" actId="1076"/>
          <ac:spMkLst>
            <pc:docMk/>
            <pc:sldMk cId="2275643279" sldId="87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2.613" v="2304"/>
          <ac:spMkLst>
            <pc:docMk/>
            <pc:sldMk cId="2275643279" sldId="87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2.620" v="2315"/>
          <ac:spMkLst>
            <pc:docMk/>
            <pc:sldMk cId="2275643279" sldId="879"/>
            <ac:spMk id="4" creationId="{72E7801A-4F52-4B13-9930-499BFA04BB16}"/>
          </ac:spMkLst>
        </pc:spChg>
        <pc:spChg chg="add mod">
          <ac:chgData name="Stalin Jacob Wilson Packia Dhas" userId="050d7d71-3621-4503-95e8-1c9a9d962492" providerId="ADAL" clId="{3FBC77E1-FE42-4F9E-B4B2-3759F3328945}" dt="2026-06-01T06:06:32.620" v="2327"/>
          <ac:spMkLst>
            <pc:docMk/>
            <pc:sldMk cId="2275643279" sldId="879"/>
            <ac:spMk id="5" creationId="{65D3B50C-967B-420E-A8B3-64B6986B4DB7}"/>
          </ac:spMkLst>
        </pc:spChg>
        <pc:spChg chg="add mod">
          <ac:chgData name="Stalin Jacob Wilson Packia Dhas" userId="050d7d71-3621-4503-95e8-1c9a9d962492" providerId="ADAL" clId="{3FBC77E1-FE42-4F9E-B4B2-3759F3328945}" dt="2026-06-01T06:06:32.620" v="2334"/>
          <ac:spMkLst>
            <pc:docMk/>
            <pc:sldMk cId="2275643279" sldId="879"/>
            <ac:spMk id="6" creationId="{7FEDBE81-AB41-4E50-A30A-D8225E103B27}"/>
          </ac:spMkLst>
        </pc:spChg>
        <pc:spChg chg="add mod">
          <ac:chgData name="Stalin Jacob Wilson Packia Dhas" userId="050d7d71-3621-4503-95e8-1c9a9d962492" providerId="ADAL" clId="{3FBC77E1-FE42-4F9E-B4B2-3759F3328945}" dt="2026-06-01T06:06:32.620" v="2341"/>
          <ac:spMkLst>
            <pc:docMk/>
            <pc:sldMk cId="2275643279" sldId="879"/>
            <ac:spMk id="7" creationId="{01399AD0-24C0-4005-AD69-7EF9660F1EA5}"/>
          </ac:spMkLst>
        </pc:spChg>
        <pc:spChg chg="add mod">
          <ac:chgData name="Stalin Jacob Wilson Packia Dhas" userId="050d7d71-3621-4503-95e8-1c9a9d962492" providerId="ADAL" clId="{3FBC77E1-FE42-4F9E-B4B2-3759F3328945}" dt="2026-06-01T06:06:32.635" v="2350"/>
          <ac:spMkLst>
            <pc:docMk/>
            <pc:sldMk cId="2275643279" sldId="879"/>
            <ac:spMk id="8" creationId="{69EA5332-A163-4735-BE5E-E08D5DA143CC}"/>
          </ac:spMkLst>
        </pc:spChg>
        <pc:spChg chg="add mod">
          <ac:chgData name="Stalin Jacob Wilson Packia Dhas" userId="050d7d71-3621-4503-95e8-1c9a9d962492" providerId="ADAL" clId="{3FBC77E1-FE42-4F9E-B4B2-3759F3328945}" dt="2026-06-01T06:06:32.635" v="2357"/>
          <ac:spMkLst>
            <pc:docMk/>
            <pc:sldMk cId="2275643279" sldId="879"/>
            <ac:spMk id="9" creationId="{AD6C173E-DF28-40AD-BABF-81DD8DFD9195}"/>
          </ac:spMkLst>
        </pc:spChg>
        <pc:spChg chg="add mod">
          <ac:chgData name="Stalin Jacob Wilson Packia Dhas" userId="050d7d71-3621-4503-95e8-1c9a9d962492" providerId="ADAL" clId="{3FBC77E1-FE42-4F9E-B4B2-3759F3328945}" dt="2026-06-01T06:06:32.651" v="2364"/>
          <ac:spMkLst>
            <pc:docMk/>
            <pc:sldMk cId="2275643279" sldId="879"/>
            <ac:spMk id="10" creationId="{E6288875-1CB7-40D7-A429-63CC79E48D0F}"/>
          </ac:spMkLst>
        </pc:spChg>
        <pc:spChg chg="add mod">
          <ac:chgData name="Stalin Jacob Wilson Packia Dhas" userId="050d7d71-3621-4503-95e8-1c9a9d962492" providerId="ADAL" clId="{3FBC77E1-FE42-4F9E-B4B2-3759F3328945}" dt="2026-06-01T06:06:32.667" v="2374"/>
          <ac:spMkLst>
            <pc:docMk/>
            <pc:sldMk cId="2275643279" sldId="879"/>
            <ac:spMk id="11" creationId="{0DB21E60-91FC-4B22-B96B-C0F6E16FEC1D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12" creationId="{7B258B99-1528-47A2-BF57-2FF35D58F741}"/>
          </ac:spMkLst>
        </pc:spChg>
        <pc:spChg chg="add mod">
          <ac:chgData name="Stalin Jacob Wilson Packia Dhas" userId="050d7d71-3621-4503-95e8-1c9a9d962492" providerId="ADAL" clId="{3FBC77E1-FE42-4F9E-B4B2-3759F3328945}" dt="2026-06-01T06:06:32.667" v="2394"/>
          <ac:spMkLst>
            <pc:docMk/>
            <pc:sldMk cId="2275643279" sldId="879"/>
            <ac:spMk id="13" creationId="{B06CA738-4419-4620-9BAB-A0D07DD35FAE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14" creationId="{20ED66ED-691B-446C-8699-608D7CED8216}"/>
          </ac:spMkLst>
        </pc:spChg>
        <pc:spChg chg="add mod">
          <ac:chgData name="Stalin Jacob Wilson Packia Dhas" userId="050d7d71-3621-4503-95e8-1c9a9d962492" providerId="ADAL" clId="{3FBC77E1-FE42-4F9E-B4B2-3759F3328945}" dt="2026-06-01T06:06:32.682" v="2414"/>
          <ac:spMkLst>
            <pc:docMk/>
            <pc:sldMk cId="2275643279" sldId="879"/>
            <ac:spMk id="15" creationId="{199B586E-32F9-43E9-8660-B209550723CF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16" creationId="{425D0BF5-C751-4E10-8F1D-368653F6C7FC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17" creationId="{C932243E-40F2-46BE-99B6-6CB52FFF96C4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18" creationId="{490AD0C1-CCB4-4B3C-8B3E-3A947FC3FD9C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19" creationId="{7ADE6205-8C3A-4B67-849D-47BC2F88F78C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20" creationId="{56976C6C-B2F7-4D42-A775-BCBF071688E9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21" creationId="{24416864-92C2-438B-B360-F7DC7E967AAE}"/>
          </ac:spMkLst>
        </pc:spChg>
        <pc:spChg chg="add mod">
          <ac:chgData name="Stalin Jacob Wilson Packia Dhas" userId="050d7d71-3621-4503-95e8-1c9a9d962492" providerId="ADAL" clId="{3FBC77E1-FE42-4F9E-B4B2-3759F3328945}" dt="2026-06-01T06:06:32.714" v="2484"/>
          <ac:spMkLst>
            <pc:docMk/>
            <pc:sldMk cId="2275643279" sldId="879"/>
            <ac:spMk id="22" creationId="{7BF803B0-29C0-459B-88F9-6E4701612F26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23" creationId="{C76FF2D2-76E9-484B-A7F3-CEBE4505C7FB}"/>
          </ac:spMkLst>
        </pc:spChg>
        <pc:spChg chg="add mod">
          <ac:chgData name="Stalin Jacob Wilson Packia Dhas" userId="050d7d71-3621-4503-95e8-1c9a9d962492" providerId="ADAL" clId="{3FBC77E1-FE42-4F9E-B4B2-3759F3328945}" dt="2026-06-01T06:12:38.560" v="9294" actId="1076"/>
          <ac:spMkLst>
            <pc:docMk/>
            <pc:sldMk cId="2275643279" sldId="879"/>
            <ac:spMk id="24" creationId="{5045B7A4-A6EB-4764-9799-3198928DD1A7}"/>
          </ac:spMkLst>
        </pc:spChg>
        <pc:spChg chg="add mod">
          <ac:chgData name="Stalin Jacob Wilson Packia Dhas" userId="050d7d71-3621-4503-95e8-1c9a9d962492" providerId="ADAL" clId="{3FBC77E1-FE42-4F9E-B4B2-3759F3328945}" dt="2026-06-01T06:06:32.714" v="2514"/>
          <ac:spMkLst>
            <pc:docMk/>
            <pc:sldMk cId="2275643279" sldId="879"/>
            <ac:spMk id="25" creationId="{9801B9BE-C1DC-4494-9023-351BC77E906C}"/>
          </ac:spMkLst>
        </pc:spChg>
        <pc:spChg chg="add mod">
          <ac:chgData name="Stalin Jacob Wilson Packia Dhas" userId="050d7d71-3621-4503-95e8-1c9a9d962492" providerId="ADAL" clId="{3FBC77E1-FE42-4F9E-B4B2-3759F3328945}" dt="2026-06-01T06:06:32.730" v="2524"/>
          <ac:spMkLst>
            <pc:docMk/>
            <pc:sldMk cId="2275643279" sldId="879"/>
            <ac:spMk id="26" creationId="{C9CCE1DA-0E05-4812-B39B-AACC7FD2DE2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8.596" v="9487" actId="47"/>
        <pc:sldMkLst>
          <pc:docMk/>
          <pc:sldMk cId="3308239844" sldId="880"/>
        </pc:sldMkLst>
        <pc:spChg chg="mod">
          <ac:chgData name="Stalin Jacob Wilson Packia Dhas" userId="050d7d71-3621-4503-95e8-1c9a9d962492" providerId="ADAL" clId="{3FBC77E1-FE42-4F9E-B4B2-3759F3328945}" dt="2026-06-01T06:13:21.477" v="9304" actId="1076"/>
          <ac:spMkLst>
            <pc:docMk/>
            <pc:sldMk cId="3308239844" sldId="88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3.653" v="2530"/>
          <ac:spMkLst>
            <pc:docMk/>
            <pc:sldMk cId="3308239844" sldId="88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3.667" v="2541"/>
          <ac:spMkLst>
            <pc:docMk/>
            <pc:sldMk cId="3308239844" sldId="880"/>
            <ac:spMk id="4" creationId="{7847D3B8-05AF-470E-ADFE-BA9B3C187C05}"/>
          </ac:spMkLst>
        </pc:spChg>
        <pc:spChg chg="add mod">
          <ac:chgData name="Stalin Jacob Wilson Packia Dhas" userId="050d7d71-3621-4503-95e8-1c9a9d962492" providerId="ADAL" clId="{3FBC77E1-FE42-4F9E-B4B2-3759F3328945}" dt="2026-06-01T06:06:33.667" v="2553"/>
          <ac:spMkLst>
            <pc:docMk/>
            <pc:sldMk cId="3308239844" sldId="880"/>
            <ac:spMk id="5" creationId="{4F42AFA7-CF86-4053-96B0-48B33E6D8D42}"/>
          </ac:spMkLst>
        </pc:spChg>
        <pc:spChg chg="add mod">
          <ac:chgData name="Stalin Jacob Wilson Packia Dhas" userId="050d7d71-3621-4503-95e8-1c9a9d962492" providerId="ADAL" clId="{3FBC77E1-FE42-4F9E-B4B2-3759F3328945}" dt="2026-06-01T06:06:33.667" v="2560"/>
          <ac:spMkLst>
            <pc:docMk/>
            <pc:sldMk cId="3308239844" sldId="880"/>
            <ac:spMk id="6" creationId="{8443DD78-B164-41BC-A758-DA536A696A52}"/>
          </ac:spMkLst>
        </pc:spChg>
        <pc:spChg chg="add mod">
          <ac:chgData name="Stalin Jacob Wilson Packia Dhas" userId="050d7d71-3621-4503-95e8-1c9a9d962492" providerId="ADAL" clId="{3FBC77E1-FE42-4F9E-B4B2-3759F3328945}" dt="2026-06-01T06:06:33.667" v="2567"/>
          <ac:spMkLst>
            <pc:docMk/>
            <pc:sldMk cId="3308239844" sldId="880"/>
            <ac:spMk id="7" creationId="{FB6607BD-7CD3-4492-B457-1463FA9C05C4}"/>
          </ac:spMkLst>
        </pc:spChg>
        <pc:spChg chg="add mod">
          <ac:chgData name="Stalin Jacob Wilson Packia Dhas" userId="050d7d71-3621-4503-95e8-1c9a9d962492" providerId="ADAL" clId="{3FBC77E1-FE42-4F9E-B4B2-3759F3328945}" dt="2026-06-01T06:06:33.683" v="2574"/>
          <ac:spMkLst>
            <pc:docMk/>
            <pc:sldMk cId="3308239844" sldId="880"/>
            <ac:spMk id="8" creationId="{C675914A-79A0-411B-9110-2032315FDDDA}"/>
          </ac:spMkLst>
        </pc:spChg>
        <pc:spChg chg="add mod">
          <ac:chgData name="Stalin Jacob Wilson Packia Dhas" userId="050d7d71-3621-4503-95e8-1c9a9d962492" providerId="ADAL" clId="{3FBC77E1-FE42-4F9E-B4B2-3759F3328945}" dt="2026-06-01T06:06:33.683" v="2581"/>
          <ac:spMkLst>
            <pc:docMk/>
            <pc:sldMk cId="3308239844" sldId="880"/>
            <ac:spMk id="9" creationId="{9164C11A-773A-45AF-A817-128866F33298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0" creationId="{B6DBFA5D-BD6F-413D-9E4F-E743AA6EA4AC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1" creationId="{8F6CE8DF-E54C-438E-9658-7BDEE4C76081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2" creationId="{ACABFA71-1782-4657-B45E-E47BA9F43A6D}"/>
          </ac:spMkLst>
        </pc:spChg>
        <pc:spChg chg="add mod">
          <ac:chgData name="Stalin Jacob Wilson Packia Dhas" userId="050d7d71-3621-4503-95e8-1c9a9d962492" providerId="ADAL" clId="{3FBC77E1-FE42-4F9E-B4B2-3759F3328945}" dt="2026-06-01T06:06:33.715" v="2621"/>
          <ac:spMkLst>
            <pc:docMk/>
            <pc:sldMk cId="3308239844" sldId="880"/>
            <ac:spMk id="13" creationId="{E74BA000-F83E-41AF-84BC-62D50AAEBE12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4" creationId="{52FC724D-403C-4426-8AA7-D791EF7C9B8C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5" creationId="{30F1813A-0AB8-4F3D-AF3F-71EA25C6EEDC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6" creationId="{74635D15-3F32-4E16-B4D5-3BAED658D084}"/>
          </ac:spMkLst>
        </pc:spChg>
        <pc:spChg chg="add mod">
          <ac:chgData name="Stalin Jacob Wilson Packia Dhas" userId="050d7d71-3621-4503-95e8-1c9a9d962492" providerId="ADAL" clId="{3FBC77E1-FE42-4F9E-B4B2-3759F3328945}" dt="2026-06-01T06:06:33.736" v="2661"/>
          <ac:spMkLst>
            <pc:docMk/>
            <pc:sldMk cId="3308239844" sldId="880"/>
            <ac:spMk id="17" creationId="{654642DC-76C5-4061-90E8-9BE0198C0A74}"/>
          </ac:spMkLst>
        </pc:spChg>
        <pc:spChg chg="add mod">
          <ac:chgData name="Stalin Jacob Wilson Packia Dhas" userId="050d7d71-3621-4503-95e8-1c9a9d962492" providerId="ADAL" clId="{3FBC77E1-FE42-4F9E-B4B2-3759F3328945}" dt="2026-06-01T06:06:33.736" v="2671"/>
          <ac:spMkLst>
            <pc:docMk/>
            <pc:sldMk cId="3308239844" sldId="880"/>
            <ac:spMk id="18" creationId="{77358A89-DEB5-4A83-B473-EABFA24A734F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19" creationId="{7D3E74F3-E1E8-4E5D-A27F-8E571D775A74}"/>
          </ac:spMkLst>
        </pc:spChg>
        <pc:spChg chg="add mod">
          <ac:chgData name="Stalin Jacob Wilson Packia Dhas" userId="050d7d71-3621-4503-95e8-1c9a9d962492" providerId="ADAL" clId="{3FBC77E1-FE42-4F9E-B4B2-3759F3328945}" dt="2026-06-01T06:06:33.747" v="2691"/>
          <ac:spMkLst>
            <pc:docMk/>
            <pc:sldMk cId="3308239844" sldId="880"/>
            <ac:spMk id="20" creationId="{025BE77F-6740-4D53-AE1D-BCD1CA0BC5F1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21" creationId="{7A901256-4EA6-4988-87AC-C1CD384CE3AA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22" creationId="{81C177AF-4E2A-4531-8865-465EB9318C21}"/>
          </ac:spMkLst>
        </pc:spChg>
        <pc:spChg chg="add mod">
          <ac:chgData name="Stalin Jacob Wilson Packia Dhas" userId="050d7d71-3621-4503-95e8-1c9a9d962492" providerId="ADAL" clId="{3FBC77E1-FE42-4F9E-B4B2-3759F3328945}" dt="2026-06-01T06:06:33.763" v="2720"/>
          <ac:spMkLst>
            <pc:docMk/>
            <pc:sldMk cId="3308239844" sldId="880"/>
            <ac:spMk id="23" creationId="{85D4DB9E-3017-447C-8D34-E8C9F0F1471A}"/>
          </ac:spMkLst>
        </pc:spChg>
        <pc:spChg chg="add mod">
          <ac:chgData name="Stalin Jacob Wilson Packia Dhas" userId="050d7d71-3621-4503-95e8-1c9a9d962492" providerId="ADAL" clId="{3FBC77E1-FE42-4F9E-B4B2-3759F3328945}" dt="2026-06-01T06:13:17.516" v="9303" actId="1076"/>
          <ac:spMkLst>
            <pc:docMk/>
            <pc:sldMk cId="3308239844" sldId="880"/>
            <ac:spMk id="24" creationId="{BD820063-388F-47D3-B8A7-86D0A03789BF}"/>
          </ac:spMkLst>
        </pc:spChg>
        <pc:spChg chg="add mod">
          <ac:chgData name="Stalin Jacob Wilson Packia Dhas" userId="050d7d71-3621-4503-95e8-1c9a9d962492" providerId="ADAL" clId="{3FBC77E1-FE42-4F9E-B4B2-3759F3328945}" dt="2026-06-01T06:06:33.763" v="2741"/>
          <ac:spMkLst>
            <pc:docMk/>
            <pc:sldMk cId="3308239844" sldId="880"/>
            <ac:spMk id="25" creationId="{48C87883-CA45-427E-A3AC-CB6B86E80DAB}"/>
          </ac:spMkLst>
        </pc:spChg>
        <pc:spChg chg="add mod">
          <ac:chgData name="Stalin Jacob Wilson Packia Dhas" userId="050d7d71-3621-4503-95e8-1c9a9d962492" providerId="ADAL" clId="{3FBC77E1-FE42-4F9E-B4B2-3759F3328945}" dt="2026-06-01T06:06:33.778" v="2757"/>
          <ac:spMkLst>
            <pc:docMk/>
            <pc:sldMk cId="3308239844" sldId="880"/>
            <ac:spMk id="26" creationId="{89BC8841-E95C-46DD-BEA6-C3DC2D117AA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8.736" v="9488" actId="47"/>
        <pc:sldMkLst>
          <pc:docMk/>
          <pc:sldMk cId="382106017" sldId="881"/>
        </pc:sldMkLst>
        <pc:spChg chg="mod">
          <ac:chgData name="Stalin Jacob Wilson Packia Dhas" userId="050d7d71-3621-4503-95e8-1c9a9d962492" providerId="ADAL" clId="{3FBC77E1-FE42-4F9E-B4B2-3759F3328945}" dt="2026-06-01T06:13:51.733" v="9310" actId="1076"/>
          <ac:spMkLst>
            <pc:docMk/>
            <pc:sldMk cId="382106017" sldId="88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5.471" v="2763"/>
          <ac:spMkLst>
            <pc:docMk/>
            <pc:sldMk cId="382106017" sldId="88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5.487" v="2774"/>
          <ac:spMkLst>
            <pc:docMk/>
            <pc:sldMk cId="382106017" sldId="881"/>
            <ac:spMk id="4" creationId="{C7D7E442-9026-4856-9B33-1352AC537992}"/>
          </ac:spMkLst>
        </pc:spChg>
        <pc:spChg chg="add mod">
          <ac:chgData name="Stalin Jacob Wilson Packia Dhas" userId="050d7d71-3621-4503-95e8-1c9a9d962492" providerId="ADAL" clId="{3FBC77E1-FE42-4F9E-B4B2-3759F3328945}" dt="2026-06-01T06:06:35.487" v="2786"/>
          <ac:spMkLst>
            <pc:docMk/>
            <pc:sldMk cId="382106017" sldId="881"/>
            <ac:spMk id="5" creationId="{5F232FF7-FE98-4D93-AA69-DC89820D7D34}"/>
          </ac:spMkLst>
        </pc:spChg>
        <pc:spChg chg="add mod">
          <ac:chgData name="Stalin Jacob Wilson Packia Dhas" userId="050d7d71-3621-4503-95e8-1c9a9d962492" providerId="ADAL" clId="{3FBC77E1-FE42-4F9E-B4B2-3759F3328945}" dt="2026-06-01T06:06:35.487" v="2793"/>
          <ac:spMkLst>
            <pc:docMk/>
            <pc:sldMk cId="382106017" sldId="881"/>
            <ac:spMk id="6" creationId="{331760C4-B48E-4FB9-B064-F83AF1578FB4}"/>
          </ac:spMkLst>
        </pc:spChg>
        <pc:spChg chg="add mod">
          <ac:chgData name="Stalin Jacob Wilson Packia Dhas" userId="050d7d71-3621-4503-95e8-1c9a9d962492" providerId="ADAL" clId="{3FBC77E1-FE42-4F9E-B4B2-3759F3328945}" dt="2026-06-01T06:06:35.487" v="2800"/>
          <ac:spMkLst>
            <pc:docMk/>
            <pc:sldMk cId="382106017" sldId="881"/>
            <ac:spMk id="7" creationId="{72D6DEAF-08E9-4DEF-AED4-574A84198102}"/>
          </ac:spMkLst>
        </pc:spChg>
        <pc:spChg chg="add mod">
          <ac:chgData name="Stalin Jacob Wilson Packia Dhas" userId="050d7d71-3621-4503-95e8-1c9a9d962492" providerId="ADAL" clId="{3FBC77E1-FE42-4F9E-B4B2-3759F3328945}" dt="2026-06-01T06:06:35.487" v="2809"/>
          <ac:spMkLst>
            <pc:docMk/>
            <pc:sldMk cId="382106017" sldId="881"/>
            <ac:spMk id="8" creationId="{786EE19A-7BE1-4B30-80C5-B5A18E2C503E}"/>
          </ac:spMkLst>
        </pc:spChg>
        <pc:spChg chg="add mod">
          <ac:chgData name="Stalin Jacob Wilson Packia Dhas" userId="050d7d71-3621-4503-95e8-1c9a9d962492" providerId="ADAL" clId="{3FBC77E1-FE42-4F9E-B4B2-3759F3328945}" dt="2026-06-01T06:06:35.503" v="2816"/>
          <ac:spMkLst>
            <pc:docMk/>
            <pc:sldMk cId="382106017" sldId="881"/>
            <ac:spMk id="9" creationId="{812B8F7B-8322-4D0E-A81D-83C670B5EE47}"/>
          </ac:spMkLst>
        </pc:spChg>
        <pc:spChg chg="add mod">
          <ac:chgData name="Stalin Jacob Wilson Packia Dhas" userId="050d7d71-3621-4503-95e8-1c9a9d962492" providerId="ADAL" clId="{3FBC77E1-FE42-4F9E-B4B2-3759F3328945}" dt="2026-06-01T06:06:35.503" v="2823"/>
          <ac:spMkLst>
            <pc:docMk/>
            <pc:sldMk cId="382106017" sldId="881"/>
            <ac:spMk id="10" creationId="{5759807E-BD0F-4AD3-A9B9-1ED40EA632C2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11" creationId="{C9EBBD87-297A-4324-AFFD-A8F84E21363D}"/>
          </ac:spMkLst>
        </pc:spChg>
        <pc:spChg chg="add mod">
          <ac:chgData name="Stalin Jacob Wilson Packia Dhas" userId="050d7d71-3621-4503-95e8-1c9a9d962492" providerId="ADAL" clId="{3FBC77E1-FE42-4F9E-B4B2-3759F3328945}" dt="2026-06-01T06:06:35.518" v="2842"/>
          <ac:spMkLst>
            <pc:docMk/>
            <pc:sldMk cId="382106017" sldId="881"/>
            <ac:spMk id="12" creationId="{0C6EFB70-BC34-4722-803D-080EC2269839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13" creationId="{C467F589-43DD-47FA-80E2-4F1EB8CD0FD9}"/>
          </ac:spMkLst>
        </pc:spChg>
        <pc:spChg chg="add mod">
          <ac:chgData name="Stalin Jacob Wilson Packia Dhas" userId="050d7d71-3621-4503-95e8-1c9a9d962492" providerId="ADAL" clId="{3FBC77E1-FE42-4F9E-B4B2-3759F3328945}" dt="2026-06-01T06:06:35.534" v="2863"/>
          <ac:spMkLst>
            <pc:docMk/>
            <pc:sldMk cId="382106017" sldId="881"/>
            <ac:spMk id="14" creationId="{A192C8E4-3EEF-4B5B-9AC4-27A2B0FF3BE7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15" creationId="{ECE66C44-2908-452D-BC7A-92AE27211608}"/>
          </ac:spMkLst>
        </pc:spChg>
        <pc:spChg chg="add mod">
          <ac:chgData name="Stalin Jacob Wilson Packia Dhas" userId="050d7d71-3621-4503-95e8-1c9a9d962492" providerId="ADAL" clId="{3FBC77E1-FE42-4F9E-B4B2-3759F3328945}" dt="2026-06-01T06:06:35.543" v="2882"/>
          <ac:spMkLst>
            <pc:docMk/>
            <pc:sldMk cId="382106017" sldId="881"/>
            <ac:spMk id="16" creationId="{35B0741D-43B4-42EC-ADE4-5D4B80F634A2}"/>
          </ac:spMkLst>
        </pc:spChg>
        <pc:spChg chg="add mod">
          <ac:chgData name="Stalin Jacob Wilson Packia Dhas" userId="050d7d71-3621-4503-95e8-1c9a9d962492" providerId="ADAL" clId="{3FBC77E1-FE42-4F9E-B4B2-3759F3328945}" dt="2026-06-01T06:06:35.550" v="2893"/>
          <ac:spMkLst>
            <pc:docMk/>
            <pc:sldMk cId="382106017" sldId="881"/>
            <ac:spMk id="17" creationId="{A100BBA4-FBA3-43D6-9C9C-633B5448CC19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18" creationId="{D52482BB-9D3B-4601-9913-AFB075BBBF78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19" creationId="{09FE0DF4-5666-433F-82B3-78C8EE10E763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20" creationId="{1A7D2A1B-495F-4744-8EF4-0968820B6DC8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21" creationId="{1F936CE8-6C10-4C19-AA9B-C67D444C36FF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22" creationId="{7105724F-3B29-42FA-8B04-CE8A8AD4337D}"/>
          </ac:spMkLst>
        </pc:spChg>
        <pc:spChg chg="add mod">
          <ac:chgData name="Stalin Jacob Wilson Packia Dhas" userId="050d7d71-3621-4503-95e8-1c9a9d962492" providerId="ADAL" clId="{3FBC77E1-FE42-4F9E-B4B2-3759F3328945}" dt="2026-06-01T06:06:35.566" v="2953"/>
          <ac:spMkLst>
            <pc:docMk/>
            <pc:sldMk cId="382106017" sldId="881"/>
            <ac:spMk id="23" creationId="{681A3479-A6A6-4C53-A85F-25CD0C69533B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24" creationId="{B34E45F6-2F13-4BC2-A1FA-A9F2C69DDBF7}"/>
          </ac:spMkLst>
        </pc:spChg>
        <pc:spChg chg="add mod">
          <ac:chgData name="Stalin Jacob Wilson Packia Dhas" userId="050d7d71-3621-4503-95e8-1c9a9d962492" providerId="ADAL" clId="{3FBC77E1-FE42-4F9E-B4B2-3759F3328945}" dt="2026-06-01T06:13:47.618" v="9309" actId="1076"/>
          <ac:spMkLst>
            <pc:docMk/>
            <pc:sldMk cId="382106017" sldId="881"/>
            <ac:spMk id="25" creationId="{424993A2-B4EB-41A5-9408-15D53FFD65AD}"/>
          </ac:spMkLst>
        </pc:spChg>
        <pc:spChg chg="add mod">
          <ac:chgData name="Stalin Jacob Wilson Packia Dhas" userId="050d7d71-3621-4503-95e8-1c9a9d962492" providerId="ADAL" clId="{3FBC77E1-FE42-4F9E-B4B2-3759F3328945}" dt="2026-06-01T06:06:35.582" v="2983"/>
          <ac:spMkLst>
            <pc:docMk/>
            <pc:sldMk cId="382106017" sldId="881"/>
            <ac:spMk id="26" creationId="{2550FE4E-A094-4F66-B5AE-62AB6575C432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8.858" v="9489" actId="47"/>
        <pc:sldMkLst>
          <pc:docMk/>
          <pc:sldMk cId="2891567384" sldId="882"/>
        </pc:sldMkLst>
        <pc:spChg chg="mod">
          <ac:chgData name="Stalin Jacob Wilson Packia Dhas" userId="050d7d71-3621-4503-95e8-1c9a9d962492" providerId="ADAL" clId="{3FBC77E1-FE42-4F9E-B4B2-3759F3328945}" dt="2026-06-01T06:14:48.090" v="9317" actId="1076"/>
          <ac:spMkLst>
            <pc:docMk/>
            <pc:sldMk cId="2891567384" sldId="88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6.618" v="2989"/>
          <ac:spMkLst>
            <pc:docMk/>
            <pc:sldMk cId="2891567384" sldId="88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6.634" v="3000"/>
          <ac:spMkLst>
            <pc:docMk/>
            <pc:sldMk cId="2891567384" sldId="882"/>
            <ac:spMk id="4" creationId="{18A1C517-FBF2-424C-AA3F-EF17311FD143}"/>
          </ac:spMkLst>
        </pc:spChg>
        <pc:spChg chg="add mod">
          <ac:chgData name="Stalin Jacob Wilson Packia Dhas" userId="050d7d71-3621-4503-95e8-1c9a9d962492" providerId="ADAL" clId="{3FBC77E1-FE42-4F9E-B4B2-3759F3328945}" dt="2026-06-01T06:06:36.645" v="3012"/>
          <ac:spMkLst>
            <pc:docMk/>
            <pc:sldMk cId="2891567384" sldId="882"/>
            <ac:spMk id="5" creationId="{35EFF7F0-9C2D-4A0B-BE92-597B2772B24B}"/>
          </ac:spMkLst>
        </pc:spChg>
        <pc:spChg chg="add mod">
          <ac:chgData name="Stalin Jacob Wilson Packia Dhas" userId="050d7d71-3621-4503-95e8-1c9a9d962492" providerId="ADAL" clId="{3FBC77E1-FE42-4F9E-B4B2-3759F3328945}" dt="2026-06-01T06:06:36.645" v="3019"/>
          <ac:spMkLst>
            <pc:docMk/>
            <pc:sldMk cId="2891567384" sldId="882"/>
            <ac:spMk id="6" creationId="{44E45A62-1F7D-40A4-9417-CE9BCF3EC6CC}"/>
          </ac:spMkLst>
        </pc:spChg>
        <pc:spChg chg="add mod">
          <ac:chgData name="Stalin Jacob Wilson Packia Dhas" userId="050d7d71-3621-4503-95e8-1c9a9d962492" providerId="ADAL" clId="{3FBC77E1-FE42-4F9E-B4B2-3759F3328945}" dt="2026-06-01T06:06:36.650" v="3026"/>
          <ac:spMkLst>
            <pc:docMk/>
            <pc:sldMk cId="2891567384" sldId="882"/>
            <ac:spMk id="7" creationId="{303D1A98-A779-4B79-A221-EF0F0B7D38EB}"/>
          </ac:spMkLst>
        </pc:spChg>
        <pc:spChg chg="add mod">
          <ac:chgData name="Stalin Jacob Wilson Packia Dhas" userId="050d7d71-3621-4503-95e8-1c9a9d962492" providerId="ADAL" clId="{3FBC77E1-FE42-4F9E-B4B2-3759F3328945}" dt="2026-06-01T06:06:36.650" v="3033"/>
          <ac:spMkLst>
            <pc:docMk/>
            <pc:sldMk cId="2891567384" sldId="882"/>
            <ac:spMk id="8" creationId="{F4D27D1A-5CC6-42DC-B4B6-F8C7DC4C1850}"/>
          </ac:spMkLst>
        </pc:spChg>
        <pc:spChg chg="add mod">
          <ac:chgData name="Stalin Jacob Wilson Packia Dhas" userId="050d7d71-3621-4503-95e8-1c9a9d962492" providerId="ADAL" clId="{3FBC77E1-FE42-4F9E-B4B2-3759F3328945}" dt="2026-06-01T06:06:36.668" v="3040"/>
          <ac:spMkLst>
            <pc:docMk/>
            <pc:sldMk cId="2891567384" sldId="882"/>
            <ac:spMk id="9" creationId="{3214778B-1BA4-49D8-98AC-8BC978D78DAD}"/>
          </ac:spMkLst>
        </pc:spChg>
        <pc:spChg chg="add mod">
          <ac:chgData name="Stalin Jacob Wilson Packia Dhas" userId="050d7d71-3621-4503-95e8-1c9a9d962492" providerId="ADAL" clId="{3FBC77E1-FE42-4F9E-B4B2-3759F3328945}" dt="2026-06-01T06:06:36.682" v="3050"/>
          <ac:spMkLst>
            <pc:docMk/>
            <pc:sldMk cId="2891567384" sldId="882"/>
            <ac:spMk id="10" creationId="{78D1B826-3DB1-4589-8B5E-6732DC6F7152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11" creationId="{AEF14CE1-6741-40AB-9447-8F29ADFE7634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12" creationId="{9CC8E9D5-EE2E-4D67-86A5-8F209684F4BF}"/>
          </ac:spMkLst>
        </pc:spChg>
        <pc:spChg chg="add mod">
          <ac:chgData name="Stalin Jacob Wilson Packia Dhas" userId="050d7d71-3621-4503-95e8-1c9a9d962492" providerId="ADAL" clId="{3FBC77E1-FE42-4F9E-B4B2-3759F3328945}" dt="2026-06-01T06:06:36.687" v="3080"/>
          <ac:spMkLst>
            <pc:docMk/>
            <pc:sldMk cId="2891567384" sldId="882"/>
            <ac:spMk id="13" creationId="{2074B8A9-D944-46CD-9899-0B4624A21222}"/>
          </ac:spMkLst>
        </pc:spChg>
        <pc:spChg chg="add mod">
          <ac:chgData name="Stalin Jacob Wilson Packia Dhas" userId="050d7d71-3621-4503-95e8-1c9a9d962492" providerId="ADAL" clId="{3FBC77E1-FE42-4F9E-B4B2-3759F3328945}" dt="2026-06-01T06:06:36.698" v="3090"/>
          <ac:spMkLst>
            <pc:docMk/>
            <pc:sldMk cId="2891567384" sldId="882"/>
            <ac:spMk id="14" creationId="{E2025EB7-556D-4326-A4D3-27B02F7C0F82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15" creationId="{8405F8AE-6612-4865-BD33-CB65A1CBE0A4}"/>
          </ac:spMkLst>
        </pc:spChg>
        <pc:spChg chg="add mod">
          <ac:chgData name="Stalin Jacob Wilson Packia Dhas" userId="050d7d71-3621-4503-95e8-1c9a9d962492" providerId="ADAL" clId="{3FBC77E1-FE42-4F9E-B4B2-3759F3328945}" dt="2026-06-01T06:06:36.698" v="3110"/>
          <ac:spMkLst>
            <pc:docMk/>
            <pc:sldMk cId="2891567384" sldId="882"/>
            <ac:spMk id="16" creationId="{7790EA3B-C1A2-4ACB-84D4-415C52D64FE9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17" creationId="{6415F2B1-509D-42BC-BDC6-E04A2DFBFA2F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18" creationId="{4A1E2671-B374-4D35-927B-2CF31DF9D5C9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19" creationId="{D36BA270-E146-46B0-9F64-96FF249168EA}"/>
          </ac:spMkLst>
        </pc:spChg>
        <pc:spChg chg="add mod">
          <ac:chgData name="Stalin Jacob Wilson Packia Dhas" userId="050d7d71-3621-4503-95e8-1c9a9d962492" providerId="ADAL" clId="{3FBC77E1-FE42-4F9E-B4B2-3759F3328945}" dt="2026-06-01T06:06:36.715" v="3150"/>
          <ac:spMkLst>
            <pc:docMk/>
            <pc:sldMk cId="2891567384" sldId="882"/>
            <ac:spMk id="20" creationId="{D9BDD2CA-BB71-4421-99D2-C49BF56C2994}"/>
          </ac:spMkLst>
        </pc:spChg>
        <pc:spChg chg="add mod">
          <ac:chgData name="Stalin Jacob Wilson Packia Dhas" userId="050d7d71-3621-4503-95e8-1c9a9d962492" providerId="ADAL" clId="{3FBC77E1-FE42-4F9E-B4B2-3759F3328945}" dt="2026-06-01T06:06:36.715" v="3160"/>
          <ac:spMkLst>
            <pc:docMk/>
            <pc:sldMk cId="2891567384" sldId="882"/>
            <ac:spMk id="21" creationId="{2E7D251E-4C6D-40D6-902D-8C4AA064C8E6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22" creationId="{B515DDCE-4C7B-4584-84A0-3F221D2FBFEC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23" creationId="{F6076811-4DFE-48CC-AA0A-DB86579B8BA2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24" creationId="{5944AE7B-8AF3-4340-9110-44F165AA1EA9}"/>
          </ac:spMkLst>
        </pc:spChg>
        <pc:spChg chg="add mod">
          <ac:chgData name="Stalin Jacob Wilson Packia Dhas" userId="050d7d71-3621-4503-95e8-1c9a9d962492" providerId="ADAL" clId="{3FBC77E1-FE42-4F9E-B4B2-3759F3328945}" dt="2026-06-01T06:14:44.775" v="9316" actId="1076"/>
          <ac:spMkLst>
            <pc:docMk/>
            <pc:sldMk cId="2891567384" sldId="882"/>
            <ac:spMk id="25" creationId="{F034462D-5BC3-4B51-B336-FA21672D7795}"/>
          </ac:spMkLst>
        </pc:spChg>
        <pc:spChg chg="add mod">
          <ac:chgData name="Stalin Jacob Wilson Packia Dhas" userId="050d7d71-3621-4503-95e8-1c9a9d962492" providerId="ADAL" clId="{3FBC77E1-FE42-4F9E-B4B2-3759F3328945}" dt="2026-06-01T06:06:36.761" v="3216"/>
          <ac:spMkLst>
            <pc:docMk/>
            <pc:sldMk cId="2891567384" sldId="882"/>
            <ac:spMk id="26" creationId="{ADA24E97-59B0-4688-887D-3EED625265D7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8.994" v="9490" actId="47"/>
        <pc:sldMkLst>
          <pc:docMk/>
          <pc:sldMk cId="2154613044" sldId="883"/>
        </pc:sldMkLst>
        <pc:spChg chg="mod">
          <ac:chgData name="Stalin Jacob Wilson Packia Dhas" userId="050d7d71-3621-4503-95e8-1c9a9d962492" providerId="ADAL" clId="{3FBC77E1-FE42-4F9E-B4B2-3759F3328945}" dt="2026-06-01T06:15:03.573" v="9323" actId="1076"/>
          <ac:spMkLst>
            <pc:docMk/>
            <pc:sldMk cId="2154613044" sldId="88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7.916" v="3222"/>
          <ac:spMkLst>
            <pc:docMk/>
            <pc:sldMk cId="2154613044" sldId="88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7.934" v="3233"/>
          <ac:spMkLst>
            <pc:docMk/>
            <pc:sldMk cId="2154613044" sldId="883"/>
            <ac:spMk id="4" creationId="{8E86FF54-E4AE-4365-B1BD-CC6BF71E78D2}"/>
          </ac:spMkLst>
        </pc:spChg>
        <pc:spChg chg="add mod">
          <ac:chgData name="Stalin Jacob Wilson Packia Dhas" userId="050d7d71-3621-4503-95e8-1c9a9d962492" providerId="ADAL" clId="{3FBC77E1-FE42-4F9E-B4B2-3759F3328945}" dt="2026-06-01T06:06:37.934" v="3245"/>
          <ac:spMkLst>
            <pc:docMk/>
            <pc:sldMk cId="2154613044" sldId="883"/>
            <ac:spMk id="5" creationId="{03316319-0C52-4FE5-A763-334071D5EA45}"/>
          </ac:spMkLst>
        </pc:spChg>
        <pc:spChg chg="add mod">
          <ac:chgData name="Stalin Jacob Wilson Packia Dhas" userId="050d7d71-3621-4503-95e8-1c9a9d962492" providerId="ADAL" clId="{3FBC77E1-FE42-4F9E-B4B2-3759F3328945}" dt="2026-06-01T06:06:37.934" v="3252"/>
          <ac:spMkLst>
            <pc:docMk/>
            <pc:sldMk cId="2154613044" sldId="883"/>
            <ac:spMk id="6" creationId="{56F9C3B1-7CC5-4DDE-8EB2-2F86775C15FE}"/>
          </ac:spMkLst>
        </pc:spChg>
        <pc:spChg chg="add mod">
          <ac:chgData name="Stalin Jacob Wilson Packia Dhas" userId="050d7d71-3621-4503-95e8-1c9a9d962492" providerId="ADAL" clId="{3FBC77E1-FE42-4F9E-B4B2-3759F3328945}" dt="2026-06-01T06:06:37.948" v="3259"/>
          <ac:spMkLst>
            <pc:docMk/>
            <pc:sldMk cId="2154613044" sldId="883"/>
            <ac:spMk id="7" creationId="{82D98C56-38E3-47BD-B601-BD585B5CBC9F}"/>
          </ac:spMkLst>
        </pc:spChg>
        <pc:spChg chg="add mod">
          <ac:chgData name="Stalin Jacob Wilson Packia Dhas" userId="050d7d71-3621-4503-95e8-1c9a9d962492" providerId="ADAL" clId="{3FBC77E1-FE42-4F9E-B4B2-3759F3328945}" dt="2026-06-01T06:06:37.951" v="3268"/>
          <ac:spMkLst>
            <pc:docMk/>
            <pc:sldMk cId="2154613044" sldId="883"/>
            <ac:spMk id="8" creationId="{18299957-8FEC-4583-8DA8-A1C5E31C43AF}"/>
          </ac:spMkLst>
        </pc:spChg>
        <pc:spChg chg="add mod">
          <ac:chgData name="Stalin Jacob Wilson Packia Dhas" userId="050d7d71-3621-4503-95e8-1c9a9d962492" providerId="ADAL" clId="{3FBC77E1-FE42-4F9E-B4B2-3759F3328945}" dt="2026-06-01T06:06:37.959" v="3275"/>
          <ac:spMkLst>
            <pc:docMk/>
            <pc:sldMk cId="2154613044" sldId="883"/>
            <ac:spMk id="9" creationId="{C458D6BA-625C-4CB2-B576-1288FEC40E8E}"/>
          </ac:spMkLst>
        </pc:spChg>
        <pc:spChg chg="add mod">
          <ac:chgData name="Stalin Jacob Wilson Packia Dhas" userId="050d7d71-3621-4503-95e8-1c9a9d962492" providerId="ADAL" clId="{3FBC77E1-FE42-4F9E-B4B2-3759F3328945}" dt="2026-06-01T06:06:37.964" v="3282"/>
          <ac:spMkLst>
            <pc:docMk/>
            <pc:sldMk cId="2154613044" sldId="883"/>
            <ac:spMk id="10" creationId="{AFBC96E8-6C4D-4C29-8B00-CA708DED2D67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11" creationId="{3CC85A8C-A474-463F-97BC-9EFB2D3A4A20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12" creationId="{41A8442A-AE5F-4EFA-B228-46ADA9C2260D}"/>
          </ac:spMkLst>
        </pc:spChg>
        <pc:spChg chg="add mod">
          <ac:chgData name="Stalin Jacob Wilson Packia Dhas" userId="050d7d71-3621-4503-95e8-1c9a9d962492" providerId="ADAL" clId="{3FBC77E1-FE42-4F9E-B4B2-3759F3328945}" dt="2026-06-01T06:06:37.980" v="3312"/>
          <ac:spMkLst>
            <pc:docMk/>
            <pc:sldMk cId="2154613044" sldId="883"/>
            <ac:spMk id="13" creationId="{BD5FA9AD-250F-480F-BE18-F183BE0B9098}"/>
          </ac:spMkLst>
        </pc:spChg>
        <pc:spChg chg="add mod">
          <ac:chgData name="Stalin Jacob Wilson Packia Dhas" userId="050d7d71-3621-4503-95e8-1c9a9d962492" providerId="ADAL" clId="{3FBC77E1-FE42-4F9E-B4B2-3759F3328945}" dt="2026-06-01T06:06:37.996" v="3322"/>
          <ac:spMkLst>
            <pc:docMk/>
            <pc:sldMk cId="2154613044" sldId="883"/>
            <ac:spMk id="14" creationId="{235F0DBC-7346-4CB6-8FEA-0113B624D3E8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15" creationId="{2CC70421-1D72-4F2E-A240-8DDE287F70AA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16" creationId="{82E79524-1190-4CB1-9598-3352DCFB92C4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17" creationId="{20589CE3-25EF-46CE-8D98-62E4AE64E992}"/>
          </ac:spMkLst>
        </pc:spChg>
        <pc:spChg chg="add mod">
          <ac:chgData name="Stalin Jacob Wilson Packia Dhas" userId="050d7d71-3621-4503-95e8-1c9a9d962492" providerId="ADAL" clId="{3FBC77E1-FE42-4F9E-B4B2-3759F3328945}" dt="2026-06-01T06:06:38.011" v="3362"/>
          <ac:spMkLst>
            <pc:docMk/>
            <pc:sldMk cId="2154613044" sldId="883"/>
            <ac:spMk id="18" creationId="{9C7339BF-3DA1-42DC-9107-E3E5E0677CEA}"/>
          </ac:spMkLst>
        </pc:spChg>
        <pc:spChg chg="add mod">
          <ac:chgData name="Stalin Jacob Wilson Packia Dhas" userId="050d7d71-3621-4503-95e8-1c9a9d962492" providerId="ADAL" clId="{3FBC77E1-FE42-4F9E-B4B2-3759F3328945}" dt="2026-06-01T06:06:38.011" v="3372"/>
          <ac:spMkLst>
            <pc:docMk/>
            <pc:sldMk cId="2154613044" sldId="883"/>
            <ac:spMk id="19" creationId="{BDAE3A52-7D45-46B8-A7F7-1B042F73B410}"/>
          </ac:spMkLst>
        </pc:spChg>
        <pc:spChg chg="add mod">
          <ac:chgData name="Stalin Jacob Wilson Packia Dhas" userId="050d7d71-3621-4503-95e8-1c9a9d962492" providerId="ADAL" clId="{3FBC77E1-FE42-4F9E-B4B2-3759F3328945}" dt="2026-06-01T06:06:38.011" v="3381"/>
          <ac:spMkLst>
            <pc:docMk/>
            <pc:sldMk cId="2154613044" sldId="883"/>
            <ac:spMk id="20" creationId="{8D9AB2C5-93E6-4311-8F6C-696355B17AE6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21" creationId="{494864BB-4507-4432-A04D-12A6543B349B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22" creationId="{5E620C5C-CD00-4326-A75D-CE92EE47FF4A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23" creationId="{F5999578-6B59-4DAF-B81A-4053185D76B7}"/>
          </ac:spMkLst>
        </pc:spChg>
        <pc:spChg chg="add mod">
          <ac:chgData name="Stalin Jacob Wilson Packia Dhas" userId="050d7d71-3621-4503-95e8-1c9a9d962492" providerId="ADAL" clId="{3FBC77E1-FE42-4F9E-B4B2-3759F3328945}" dt="2026-06-01T06:06:38.041" v="3421"/>
          <ac:spMkLst>
            <pc:docMk/>
            <pc:sldMk cId="2154613044" sldId="883"/>
            <ac:spMk id="24" creationId="{80C15CC4-E59E-4140-8EB6-D5A23C3626D0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25" creationId="{3722A10A-73DA-475C-9EA1-212AC52924AA}"/>
          </ac:spMkLst>
        </pc:spChg>
        <pc:spChg chg="add mod">
          <ac:chgData name="Stalin Jacob Wilson Packia Dhas" userId="050d7d71-3621-4503-95e8-1c9a9d962492" providerId="ADAL" clId="{3FBC77E1-FE42-4F9E-B4B2-3759F3328945}" dt="2026-06-01T06:15:00.364" v="9322" actId="1076"/>
          <ac:spMkLst>
            <pc:docMk/>
            <pc:sldMk cId="2154613044" sldId="883"/>
            <ac:spMk id="26" creationId="{4A4099FC-9520-4306-8EA0-2C054B72EB6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9.150" v="9491" actId="47"/>
        <pc:sldMkLst>
          <pc:docMk/>
          <pc:sldMk cId="352310473" sldId="884"/>
        </pc:sldMkLst>
        <pc:spChg chg="mod">
          <ac:chgData name="Stalin Jacob Wilson Packia Dhas" userId="050d7d71-3621-4503-95e8-1c9a9d962492" providerId="ADAL" clId="{3FBC77E1-FE42-4F9E-B4B2-3759F3328945}" dt="2026-06-01T06:15:33.950" v="9330" actId="1076"/>
          <ac:spMkLst>
            <pc:docMk/>
            <pc:sldMk cId="352310473" sldId="88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39.591" v="3448"/>
          <ac:spMkLst>
            <pc:docMk/>
            <pc:sldMk cId="352310473" sldId="88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39.596" v="3459"/>
          <ac:spMkLst>
            <pc:docMk/>
            <pc:sldMk cId="352310473" sldId="884"/>
            <ac:spMk id="4" creationId="{A19DEE5D-6094-40CA-B2D4-6829865C3A9E}"/>
          </ac:spMkLst>
        </pc:spChg>
        <pc:spChg chg="add mod">
          <ac:chgData name="Stalin Jacob Wilson Packia Dhas" userId="050d7d71-3621-4503-95e8-1c9a9d962492" providerId="ADAL" clId="{3FBC77E1-FE42-4F9E-B4B2-3759F3328945}" dt="2026-06-01T06:06:39.596" v="3471"/>
          <ac:spMkLst>
            <pc:docMk/>
            <pc:sldMk cId="352310473" sldId="884"/>
            <ac:spMk id="5" creationId="{1A968887-060E-4FE9-B781-7E9BDD299D70}"/>
          </ac:spMkLst>
        </pc:spChg>
        <pc:spChg chg="add mod">
          <ac:chgData name="Stalin Jacob Wilson Packia Dhas" userId="050d7d71-3621-4503-95e8-1c9a9d962492" providerId="ADAL" clId="{3FBC77E1-FE42-4F9E-B4B2-3759F3328945}" dt="2026-06-01T06:06:39.596" v="3478"/>
          <ac:spMkLst>
            <pc:docMk/>
            <pc:sldMk cId="352310473" sldId="884"/>
            <ac:spMk id="6" creationId="{7741B981-418E-481E-8081-DF519A2AEAA9}"/>
          </ac:spMkLst>
        </pc:spChg>
        <pc:spChg chg="add mod">
          <ac:chgData name="Stalin Jacob Wilson Packia Dhas" userId="050d7d71-3621-4503-95e8-1c9a9d962492" providerId="ADAL" clId="{3FBC77E1-FE42-4F9E-B4B2-3759F3328945}" dt="2026-06-01T06:06:39.596" v="3485"/>
          <ac:spMkLst>
            <pc:docMk/>
            <pc:sldMk cId="352310473" sldId="884"/>
            <ac:spMk id="7" creationId="{CCD0C588-75CF-4D04-B202-F35C6FB2CC1F}"/>
          </ac:spMkLst>
        </pc:spChg>
        <pc:spChg chg="add mod">
          <ac:chgData name="Stalin Jacob Wilson Packia Dhas" userId="050d7d71-3621-4503-95e8-1c9a9d962492" providerId="ADAL" clId="{3FBC77E1-FE42-4F9E-B4B2-3759F3328945}" dt="2026-06-01T06:06:39.612" v="3492"/>
          <ac:spMkLst>
            <pc:docMk/>
            <pc:sldMk cId="352310473" sldId="884"/>
            <ac:spMk id="8" creationId="{20EE7FC2-6472-438D-AC27-A9F8060CAE7F}"/>
          </ac:spMkLst>
        </pc:spChg>
        <pc:spChg chg="add mod">
          <ac:chgData name="Stalin Jacob Wilson Packia Dhas" userId="050d7d71-3621-4503-95e8-1c9a9d962492" providerId="ADAL" clId="{3FBC77E1-FE42-4F9E-B4B2-3759F3328945}" dt="2026-06-01T06:06:39.612" v="3499"/>
          <ac:spMkLst>
            <pc:docMk/>
            <pc:sldMk cId="352310473" sldId="884"/>
            <ac:spMk id="9" creationId="{FA8A9375-3E65-462A-A65B-BD266164E7ED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10" creationId="{B30DF382-44B9-48B6-83B7-4823FBCFB1C7}"/>
          </ac:spMkLst>
        </pc:spChg>
        <pc:spChg chg="add mod">
          <ac:chgData name="Stalin Jacob Wilson Packia Dhas" userId="050d7d71-3621-4503-95e8-1c9a9d962492" providerId="ADAL" clId="{3FBC77E1-FE42-4F9E-B4B2-3759F3328945}" dt="2026-06-01T06:06:39.644" v="3518"/>
          <ac:spMkLst>
            <pc:docMk/>
            <pc:sldMk cId="352310473" sldId="884"/>
            <ac:spMk id="11" creationId="{0E5B4AF4-6FAD-4299-86D5-316460BCA62D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12" creationId="{F6B98C2A-F5C9-4868-94F2-E32F95BC8A17}"/>
          </ac:spMkLst>
        </pc:spChg>
        <pc:spChg chg="add mod">
          <ac:chgData name="Stalin Jacob Wilson Packia Dhas" userId="050d7d71-3621-4503-95e8-1c9a9d962492" providerId="ADAL" clId="{3FBC77E1-FE42-4F9E-B4B2-3759F3328945}" dt="2026-06-01T06:06:39.644" v="3539"/>
          <ac:spMkLst>
            <pc:docMk/>
            <pc:sldMk cId="352310473" sldId="884"/>
            <ac:spMk id="13" creationId="{0CA69F95-0B4A-42A5-8DC0-67E99D397808}"/>
          </ac:spMkLst>
        </pc:spChg>
        <pc:spChg chg="add mod">
          <ac:chgData name="Stalin Jacob Wilson Packia Dhas" userId="050d7d71-3621-4503-95e8-1c9a9d962492" providerId="ADAL" clId="{3FBC77E1-FE42-4F9E-B4B2-3759F3328945}" dt="2026-06-01T06:06:39.652" v="3549"/>
          <ac:spMkLst>
            <pc:docMk/>
            <pc:sldMk cId="352310473" sldId="884"/>
            <ac:spMk id="14" creationId="{B9AF65FF-0B7A-4995-822B-326F8528939A}"/>
          </ac:spMkLst>
        </pc:spChg>
        <pc:spChg chg="add mod">
          <ac:chgData name="Stalin Jacob Wilson Packia Dhas" userId="050d7d71-3621-4503-95e8-1c9a9d962492" providerId="ADAL" clId="{3FBC77E1-FE42-4F9E-B4B2-3759F3328945}" dt="2026-06-01T06:06:39.652" v="3558"/>
          <ac:spMkLst>
            <pc:docMk/>
            <pc:sldMk cId="352310473" sldId="884"/>
            <ac:spMk id="15" creationId="{A907987D-523A-4311-9B54-595FBBFF6079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16" creationId="{74F9FB07-EADD-4A71-822E-D97A5E8D2435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17" creationId="{7B419F89-3910-452E-9058-B00979F75CA1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18" creationId="{71D67F28-3B54-4C9A-8884-18A0C087C6CD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19" creationId="{833CA5DC-1DB1-47B0-8DF0-9987E9EDA91A}"/>
          </ac:spMkLst>
        </pc:spChg>
        <pc:spChg chg="add mod">
          <ac:chgData name="Stalin Jacob Wilson Packia Dhas" userId="050d7d71-3621-4503-95e8-1c9a9d962492" providerId="ADAL" clId="{3FBC77E1-FE42-4F9E-B4B2-3759F3328945}" dt="2026-06-01T06:06:39.660" v="3609"/>
          <ac:spMkLst>
            <pc:docMk/>
            <pc:sldMk cId="352310473" sldId="884"/>
            <ac:spMk id="20" creationId="{12BAF740-861D-4DAE-A490-4F9AC3F9045C}"/>
          </ac:spMkLst>
        </pc:spChg>
        <pc:spChg chg="add mod">
          <ac:chgData name="Stalin Jacob Wilson Packia Dhas" userId="050d7d71-3621-4503-95e8-1c9a9d962492" providerId="ADAL" clId="{3FBC77E1-FE42-4F9E-B4B2-3759F3328945}" dt="2026-06-01T06:06:39.676" v="3619"/>
          <ac:spMkLst>
            <pc:docMk/>
            <pc:sldMk cId="352310473" sldId="884"/>
            <ac:spMk id="21" creationId="{8858BE40-C6F0-4144-A64B-DDA449B1C6A1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22" creationId="{3A632FFF-C0E8-4305-B8C6-B52E6C481F8B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23" creationId="{3CD2D78F-B0EB-435C-AF73-CAE1E941D804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24" creationId="{D3274548-1890-4FC1-8993-E82EFDF2F7D7}"/>
          </ac:spMkLst>
        </pc:spChg>
        <pc:spChg chg="add mod">
          <ac:chgData name="Stalin Jacob Wilson Packia Dhas" userId="050d7d71-3621-4503-95e8-1c9a9d962492" providerId="ADAL" clId="{3FBC77E1-FE42-4F9E-B4B2-3759F3328945}" dt="2026-06-01T06:15:30.728" v="9329" actId="1076"/>
          <ac:spMkLst>
            <pc:docMk/>
            <pc:sldMk cId="352310473" sldId="884"/>
            <ac:spMk id="25" creationId="{9C80AB17-1593-41CF-AD27-B6DAD2F60139}"/>
          </ac:spMkLst>
        </pc:spChg>
        <pc:spChg chg="add mod">
          <ac:chgData name="Stalin Jacob Wilson Packia Dhas" userId="050d7d71-3621-4503-95e8-1c9a9d962492" providerId="ADAL" clId="{3FBC77E1-FE42-4F9E-B4B2-3759F3328945}" dt="2026-06-01T06:06:39.692" v="3675"/>
          <ac:spMkLst>
            <pc:docMk/>
            <pc:sldMk cId="352310473" sldId="884"/>
            <ac:spMk id="26" creationId="{3BBC5582-2F8E-4F1D-8063-CBEA9BC3090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9.310" v="9492" actId="47"/>
        <pc:sldMkLst>
          <pc:docMk/>
          <pc:sldMk cId="575050213" sldId="885"/>
        </pc:sldMkLst>
        <pc:spChg chg="mod">
          <ac:chgData name="Stalin Jacob Wilson Packia Dhas" userId="050d7d71-3621-4503-95e8-1c9a9d962492" providerId="ADAL" clId="{3FBC77E1-FE42-4F9E-B4B2-3759F3328945}" dt="2026-06-01T06:16:11.097" v="9336" actId="1076"/>
          <ac:spMkLst>
            <pc:docMk/>
            <pc:sldMk cId="575050213" sldId="88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0.343" v="3680"/>
          <ac:spMkLst>
            <pc:docMk/>
            <pc:sldMk cId="575050213" sldId="88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0.353" v="3691"/>
          <ac:spMkLst>
            <pc:docMk/>
            <pc:sldMk cId="575050213" sldId="885"/>
            <ac:spMk id="4" creationId="{77FD3DAC-55F7-4A47-B0D0-A937C3C44A9E}"/>
          </ac:spMkLst>
        </pc:spChg>
        <pc:spChg chg="add mod">
          <ac:chgData name="Stalin Jacob Wilson Packia Dhas" userId="050d7d71-3621-4503-95e8-1c9a9d962492" providerId="ADAL" clId="{3FBC77E1-FE42-4F9E-B4B2-3759F3328945}" dt="2026-06-01T06:06:40.359" v="3703"/>
          <ac:spMkLst>
            <pc:docMk/>
            <pc:sldMk cId="575050213" sldId="885"/>
            <ac:spMk id="5" creationId="{1FFC4EEB-E0AD-4705-9DCB-99C40CCAF413}"/>
          </ac:spMkLst>
        </pc:spChg>
        <pc:spChg chg="add mod">
          <ac:chgData name="Stalin Jacob Wilson Packia Dhas" userId="050d7d71-3621-4503-95e8-1c9a9d962492" providerId="ADAL" clId="{3FBC77E1-FE42-4F9E-B4B2-3759F3328945}" dt="2026-06-01T06:06:40.359" v="3710"/>
          <ac:spMkLst>
            <pc:docMk/>
            <pc:sldMk cId="575050213" sldId="885"/>
            <ac:spMk id="6" creationId="{A336F72E-5D1F-4DC0-AB24-D2F8FBE8967F}"/>
          </ac:spMkLst>
        </pc:spChg>
        <pc:spChg chg="add mod">
          <ac:chgData name="Stalin Jacob Wilson Packia Dhas" userId="050d7d71-3621-4503-95e8-1c9a9d962492" providerId="ADAL" clId="{3FBC77E1-FE42-4F9E-B4B2-3759F3328945}" dt="2026-06-01T06:06:40.359" v="3717"/>
          <ac:spMkLst>
            <pc:docMk/>
            <pc:sldMk cId="575050213" sldId="885"/>
            <ac:spMk id="7" creationId="{6CA23F00-79CE-4B2E-B583-BDCEB0DCD35D}"/>
          </ac:spMkLst>
        </pc:spChg>
        <pc:spChg chg="add mod">
          <ac:chgData name="Stalin Jacob Wilson Packia Dhas" userId="050d7d71-3621-4503-95e8-1c9a9d962492" providerId="ADAL" clId="{3FBC77E1-FE42-4F9E-B4B2-3759F3328945}" dt="2026-06-01T06:06:40.359" v="3726"/>
          <ac:spMkLst>
            <pc:docMk/>
            <pc:sldMk cId="575050213" sldId="885"/>
            <ac:spMk id="8" creationId="{D0060563-00D5-46B2-AFFB-DD8ED7675C87}"/>
          </ac:spMkLst>
        </pc:spChg>
        <pc:spChg chg="add mod">
          <ac:chgData name="Stalin Jacob Wilson Packia Dhas" userId="050d7d71-3621-4503-95e8-1c9a9d962492" providerId="ADAL" clId="{3FBC77E1-FE42-4F9E-B4B2-3759F3328945}" dt="2026-06-01T06:06:40.374" v="3733"/>
          <ac:spMkLst>
            <pc:docMk/>
            <pc:sldMk cId="575050213" sldId="885"/>
            <ac:spMk id="9" creationId="{298891ED-3DB5-4E26-B3F0-1B767DA2C136}"/>
          </ac:spMkLst>
        </pc:spChg>
        <pc:spChg chg="add mod">
          <ac:chgData name="Stalin Jacob Wilson Packia Dhas" userId="050d7d71-3621-4503-95e8-1c9a9d962492" providerId="ADAL" clId="{3FBC77E1-FE42-4F9E-B4B2-3759F3328945}" dt="2026-06-01T06:06:40.374" v="3740"/>
          <ac:spMkLst>
            <pc:docMk/>
            <pc:sldMk cId="575050213" sldId="885"/>
            <ac:spMk id="10" creationId="{075B6284-3DA9-4840-BE4E-334F7E73EBBA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1" creationId="{E99D5F51-EAE2-4651-BF13-1C7AD779144A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2" creationId="{2DF35D00-E830-4E1D-B39F-A43E707A11F1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3" creationId="{0A6DD08F-AAAA-4C84-BF9F-DBAF3825835E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4" creationId="{14FB1378-94C7-4C10-8AB4-7D4F54D42C75}"/>
          </ac:spMkLst>
        </pc:spChg>
        <pc:spChg chg="add mod">
          <ac:chgData name="Stalin Jacob Wilson Packia Dhas" userId="050d7d71-3621-4503-95e8-1c9a9d962492" providerId="ADAL" clId="{3FBC77E1-FE42-4F9E-B4B2-3759F3328945}" dt="2026-06-01T06:06:40.406" v="3790"/>
          <ac:spMkLst>
            <pc:docMk/>
            <pc:sldMk cId="575050213" sldId="885"/>
            <ac:spMk id="15" creationId="{9E589677-B442-4754-8F7A-DEA32039AB46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6" creationId="{2EEB32F0-256D-4F10-BA50-F9D450F6E910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7" creationId="{178498E5-9FC4-47A4-A424-BA8324E9A86F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18" creationId="{3651D516-41AE-4CB3-BB26-A2274D8556C2}"/>
          </ac:spMkLst>
        </pc:spChg>
        <pc:spChg chg="add mod">
          <ac:chgData name="Stalin Jacob Wilson Packia Dhas" userId="050d7d71-3621-4503-95e8-1c9a9d962492" providerId="ADAL" clId="{3FBC77E1-FE42-4F9E-B4B2-3759F3328945}" dt="2026-06-01T06:06:40.422" v="3830"/>
          <ac:spMkLst>
            <pc:docMk/>
            <pc:sldMk cId="575050213" sldId="885"/>
            <ac:spMk id="19" creationId="{8C8AE71B-214E-4DBD-BA5F-7FED883F83A3}"/>
          </ac:spMkLst>
        </pc:spChg>
        <pc:spChg chg="add mod">
          <ac:chgData name="Stalin Jacob Wilson Packia Dhas" userId="050d7d71-3621-4503-95e8-1c9a9d962492" providerId="ADAL" clId="{3FBC77E1-FE42-4F9E-B4B2-3759F3328945}" dt="2026-06-01T06:06:40.422" v="3839"/>
          <ac:spMkLst>
            <pc:docMk/>
            <pc:sldMk cId="575050213" sldId="885"/>
            <ac:spMk id="20" creationId="{F64B4326-D9B5-4079-8373-34E5911FF863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21" creationId="{68CC0B8E-EF95-4722-8122-68E42489742D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22" creationId="{03C4A9AE-46DE-4689-B16E-8B29CBDFDA37}"/>
          </ac:spMkLst>
        </pc:spChg>
        <pc:spChg chg="add mod">
          <ac:chgData name="Stalin Jacob Wilson Packia Dhas" userId="050d7d71-3621-4503-95e8-1c9a9d962492" providerId="ADAL" clId="{3FBC77E1-FE42-4F9E-B4B2-3759F3328945}" dt="2026-06-01T06:06:40.438" v="3870"/>
          <ac:spMkLst>
            <pc:docMk/>
            <pc:sldMk cId="575050213" sldId="885"/>
            <ac:spMk id="23" creationId="{734CE25D-9A50-4790-BEB9-21A733051650}"/>
          </ac:spMkLst>
        </pc:spChg>
        <pc:spChg chg="add mod">
          <ac:chgData name="Stalin Jacob Wilson Packia Dhas" userId="050d7d71-3621-4503-95e8-1c9a9d962492" providerId="ADAL" clId="{3FBC77E1-FE42-4F9E-B4B2-3759F3328945}" dt="2026-06-01T06:06:40.438" v="3879"/>
          <ac:spMkLst>
            <pc:docMk/>
            <pc:sldMk cId="575050213" sldId="885"/>
            <ac:spMk id="24" creationId="{57F140B1-04A9-4830-849A-277494CF14B0}"/>
          </ac:spMkLst>
        </pc:spChg>
        <pc:spChg chg="add mod">
          <ac:chgData name="Stalin Jacob Wilson Packia Dhas" userId="050d7d71-3621-4503-95e8-1c9a9d962492" providerId="ADAL" clId="{3FBC77E1-FE42-4F9E-B4B2-3759F3328945}" dt="2026-06-01T06:06:40.438" v="3890"/>
          <ac:spMkLst>
            <pc:docMk/>
            <pc:sldMk cId="575050213" sldId="885"/>
            <ac:spMk id="25" creationId="{97034BFB-C691-4320-BC2C-B7778F4D5961}"/>
          </ac:spMkLst>
        </pc:spChg>
        <pc:spChg chg="add mod">
          <ac:chgData name="Stalin Jacob Wilson Packia Dhas" userId="050d7d71-3621-4503-95e8-1c9a9d962492" providerId="ADAL" clId="{3FBC77E1-FE42-4F9E-B4B2-3759F3328945}" dt="2026-06-01T06:16:07.222" v="9335" actId="1076"/>
          <ac:spMkLst>
            <pc:docMk/>
            <pc:sldMk cId="575050213" sldId="885"/>
            <ac:spMk id="26" creationId="{ABC16662-C14E-4830-BFDB-015244DFE21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9.446" v="9493" actId="47"/>
        <pc:sldMkLst>
          <pc:docMk/>
          <pc:sldMk cId="3893357575" sldId="886"/>
        </pc:sldMkLst>
        <pc:spChg chg="mod">
          <ac:chgData name="Stalin Jacob Wilson Packia Dhas" userId="050d7d71-3621-4503-95e8-1c9a9d962492" providerId="ADAL" clId="{3FBC77E1-FE42-4F9E-B4B2-3759F3328945}" dt="2026-06-01T06:16:33.453" v="9343" actId="1076"/>
          <ac:spMkLst>
            <pc:docMk/>
            <pc:sldMk cId="3893357575" sldId="88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2.038" v="3905"/>
          <ac:spMkLst>
            <pc:docMk/>
            <pc:sldMk cId="3893357575" sldId="88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2.038" v="3916"/>
          <ac:spMkLst>
            <pc:docMk/>
            <pc:sldMk cId="3893357575" sldId="886"/>
            <ac:spMk id="4" creationId="{FF65EEED-192A-4F98-A7C4-048FCDA794EB}"/>
          </ac:spMkLst>
        </pc:spChg>
        <pc:spChg chg="add mod">
          <ac:chgData name="Stalin Jacob Wilson Packia Dhas" userId="050d7d71-3621-4503-95e8-1c9a9d962492" providerId="ADAL" clId="{3FBC77E1-FE42-4F9E-B4B2-3759F3328945}" dt="2026-06-01T06:06:42.038" v="3928"/>
          <ac:spMkLst>
            <pc:docMk/>
            <pc:sldMk cId="3893357575" sldId="886"/>
            <ac:spMk id="5" creationId="{EB85A00D-CF27-4C85-8779-F10E84275CA5}"/>
          </ac:spMkLst>
        </pc:spChg>
        <pc:spChg chg="add mod">
          <ac:chgData name="Stalin Jacob Wilson Packia Dhas" userId="050d7d71-3621-4503-95e8-1c9a9d962492" providerId="ADAL" clId="{3FBC77E1-FE42-4F9E-B4B2-3759F3328945}" dt="2026-06-01T06:06:42.038" v="3935"/>
          <ac:spMkLst>
            <pc:docMk/>
            <pc:sldMk cId="3893357575" sldId="886"/>
            <ac:spMk id="6" creationId="{A62CCD01-8AEE-4C72-8B10-324D26C999A2}"/>
          </ac:spMkLst>
        </pc:spChg>
        <pc:spChg chg="add mod">
          <ac:chgData name="Stalin Jacob Wilson Packia Dhas" userId="050d7d71-3621-4503-95e8-1c9a9d962492" providerId="ADAL" clId="{3FBC77E1-FE42-4F9E-B4B2-3759F3328945}" dt="2026-06-01T06:06:42.056" v="3942"/>
          <ac:spMkLst>
            <pc:docMk/>
            <pc:sldMk cId="3893357575" sldId="886"/>
            <ac:spMk id="7" creationId="{73FBEDF2-9730-484D-BC08-A6FB1D93A93C}"/>
          </ac:spMkLst>
        </pc:spChg>
        <pc:spChg chg="add mod">
          <ac:chgData name="Stalin Jacob Wilson Packia Dhas" userId="050d7d71-3621-4503-95e8-1c9a9d962492" providerId="ADAL" clId="{3FBC77E1-FE42-4F9E-B4B2-3759F3328945}" dt="2026-06-01T06:06:42.056" v="3949"/>
          <ac:spMkLst>
            <pc:docMk/>
            <pc:sldMk cId="3893357575" sldId="886"/>
            <ac:spMk id="8" creationId="{1029EB5A-771B-4129-97B7-C7FAE3D4253B}"/>
          </ac:spMkLst>
        </pc:spChg>
        <pc:spChg chg="add mod">
          <ac:chgData name="Stalin Jacob Wilson Packia Dhas" userId="050d7d71-3621-4503-95e8-1c9a9d962492" providerId="ADAL" clId="{3FBC77E1-FE42-4F9E-B4B2-3759F3328945}" dt="2026-06-01T06:06:42.065" v="3956"/>
          <ac:spMkLst>
            <pc:docMk/>
            <pc:sldMk cId="3893357575" sldId="886"/>
            <ac:spMk id="9" creationId="{112E49FE-CFB4-48AF-876D-A24B6EB7767B}"/>
          </ac:spMkLst>
        </pc:spChg>
        <pc:spChg chg="add mod">
          <ac:chgData name="Stalin Jacob Wilson Packia Dhas" userId="050d7d71-3621-4503-95e8-1c9a9d962492" providerId="ADAL" clId="{3FBC77E1-FE42-4F9E-B4B2-3759F3328945}" dt="2026-06-01T06:06:42.070" v="3966"/>
          <ac:spMkLst>
            <pc:docMk/>
            <pc:sldMk cId="3893357575" sldId="886"/>
            <ac:spMk id="10" creationId="{1A7C427A-3F0B-4058-B4DA-1FA0A6C89BDF}"/>
          </ac:spMkLst>
        </pc:spChg>
        <pc:spChg chg="add mod">
          <ac:chgData name="Stalin Jacob Wilson Packia Dhas" userId="050d7d71-3621-4503-95e8-1c9a9d962492" providerId="ADAL" clId="{3FBC77E1-FE42-4F9E-B4B2-3759F3328945}" dt="2026-06-01T06:06:42.070" v="3975"/>
          <ac:spMkLst>
            <pc:docMk/>
            <pc:sldMk cId="3893357575" sldId="886"/>
            <ac:spMk id="11" creationId="{DCE583AF-8420-450C-ACA1-273E6ED5BD00}"/>
          </ac:spMkLst>
        </pc:spChg>
        <pc:spChg chg="add mod">
          <ac:chgData name="Stalin Jacob Wilson Packia Dhas" userId="050d7d71-3621-4503-95e8-1c9a9d962492" providerId="ADAL" clId="{3FBC77E1-FE42-4F9E-B4B2-3759F3328945}" dt="2026-06-01T06:06:42.086" v="3986"/>
          <ac:spMkLst>
            <pc:docMk/>
            <pc:sldMk cId="3893357575" sldId="886"/>
            <ac:spMk id="12" creationId="{4268E6DF-75E3-4DC2-B108-F0F8949721D2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13" creationId="{625D5346-42EC-43F6-A75B-D9D9CA1CD5AE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14" creationId="{DF51EE56-DAB9-482A-9EC0-3865C97E9A8C}"/>
          </ac:spMkLst>
        </pc:spChg>
        <pc:spChg chg="add mod">
          <ac:chgData name="Stalin Jacob Wilson Packia Dhas" userId="050d7d71-3621-4503-95e8-1c9a9d962492" providerId="ADAL" clId="{3FBC77E1-FE42-4F9E-B4B2-3759F3328945}" dt="2026-06-01T06:06:42.086" v="4015"/>
          <ac:spMkLst>
            <pc:docMk/>
            <pc:sldMk cId="3893357575" sldId="886"/>
            <ac:spMk id="15" creationId="{51EAB552-767E-4392-896B-C92C72FC9A04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16" creationId="{F595F9CD-7667-426D-8E82-D6AAAE0A17A8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17" creationId="{D5A1F1CF-5D86-479E-8ADA-8E2748A95A72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18" creationId="{B1756FC0-E3C9-429B-95D2-B3F3BB5B9466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19" creationId="{A0147AF3-FE78-4B7E-B5D5-069CE0B8A0C0}"/>
          </ac:spMkLst>
        </pc:spChg>
        <pc:spChg chg="add mod">
          <ac:chgData name="Stalin Jacob Wilson Packia Dhas" userId="050d7d71-3621-4503-95e8-1c9a9d962492" providerId="ADAL" clId="{3FBC77E1-FE42-4F9E-B4B2-3759F3328945}" dt="2026-06-01T06:06:42.102" v="4066"/>
          <ac:spMkLst>
            <pc:docMk/>
            <pc:sldMk cId="3893357575" sldId="886"/>
            <ac:spMk id="20" creationId="{D1824E97-D593-4031-BC2D-C7EEAC416060}"/>
          </ac:spMkLst>
        </pc:spChg>
        <pc:spChg chg="add mod">
          <ac:chgData name="Stalin Jacob Wilson Packia Dhas" userId="050d7d71-3621-4503-95e8-1c9a9d962492" providerId="ADAL" clId="{3FBC77E1-FE42-4F9E-B4B2-3759F3328945}" dt="2026-06-01T06:06:42.118" v="4076"/>
          <ac:spMkLst>
            <pc:docMk/>
            <pc:sldMk cId="3893357575" sldId="886"/>
            <ac:spMk id="21" creationId="{E5247C56-FD22-4901-90BD-85CA9A610F0D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22" creationId="{7ACE4A87-7F62-454F-B7E2-3AC6E763D88E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23" creationId="{55CEA3C9-8D62-47F6-B134-E5B426C8D467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24" creationId="{53505D06-39CF-4BF0-8630-0FEF90DE06F7}"/>
          </ac:spMkLst>
        </pc:spChg>
        <pc:spChg chg="add mod">
          <ac:chgData name="Stalin Jacob Wilson Packia Dhas" userId="050d7d71-3621-4503-95e8-1c9a9d962492" providerId="ADAL" clId="{3FBC77E1-FE42-4F9E-B4B2-3759F3328945}" dt="2026-06-01T06:16:29.492" v="9342" actId="1076"/>
          <ac:spMkLst>
            <pc:docMk/>
            <pc:sldMk cId="3893357575" sldId="886"/>
            <ac:spMk id="25" creationId="{B0BFF53F-F281-42C0-9C69-1D94E29F4535}"/>
          </ac:spMkLst>
        </pc:spChg>
        <pc:spChg chg="add mod">
          <ac:chgData name="Stalin Jacob Wilson Packia Dhas" userId="050d7d71-3621-4503-95e8-1c9a9d962492" providerId="ADAL" clId="{3FBC77E1-FE42-4F9E-B4B2-3759F3328945}" dt="2026-06-01T06:06:42.140" v="4132"/>
          <ac:spMkLst>
            <pc:docMk/>
            <pc:sldMk cId="3893357575" sldId="886"/>
            <ac:spMk id="26" creationId="{FBF0A0E3-027A-49F9-8619-BEDC300D3221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9.589" v="9494" actId="47"/>
        <pc:sldMkLst>
          <pc:docMk/>
          <pc:sldMk cId="3121019435" sldId="887"/>
        </pc:sldMkLst>
        <pc:spChg chg="mod">
          <ac:chgData name="Stalin Jacob Wilson Packia Dhas" userId="050d7d71-3621-4503-95e8-1c9a9d962492" providerId="ADAL" clId="{3FBC77E1-FE42-4F9E-B4B2-3759F3328945}" dt="2026-06-01T06:16:44.307" v="9346" actId="1076"/>
          <ac:spMkLst>
            <pc:docMk/>
            <pc:sldMk cId="3121019435" sldId="88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3.880" v="4137"/>
          <ac:spMkLst>
            <pc:docMk/>
            <pc:sldMk cId="3121019435" sldId="88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3.885" v="4148"/>
          <ac:spMkLst>
            <pc:docMk/>
            <pc:sldMk cId="3121019435" sldId="887"/>
            <ac:spMk id="4" creationId="{61CDDBA8-C12C-4114-99F9-C3A74BD73897}"/>
          </ac:spMkLst>
        </pc:spChg>
        <pc:spChg chg="add mod">
          <ac:chgData name="Stalin Jacob Wilson Packia Dhas" userId="050d7d71-3621-4503-95e8-1c9a9d962492" providerId="ADAL" clId="{3FBC77E1-FE42-4F9E-B4B2-3759F3328945}" dt="2026-06-01T06:06:43.885" v="4160"/>
          <ac:spMkLst>
            <pc:docMk/>
            <pc:sldMk cId="3121019435" sldId="887"/>
            <ac:spMk id="5" creationId="{B9E4E6A2-0096-4639-A76D-51FE2CB27066}"/>
          </ac:spMkLst>
        </pc:spChg>
        <pc:spChg chg="add mod">
          <ac:chgData name="Stalin Jacob Wilson Packia Dhas" userId="050d7d71-3621-4503-95e8-1c9a9d962492" providerId="ADAL" clId="{3FBC77E1-FE42-4F9E-B4B2-3759F3328945}" dt="2026-06-01T06:06:43.885" v="4167"/>
          <ac:spMkLst>
            <pc:docMk/>
            <pc:sldMk cId="3121019435" sldId="887"/>
            <ac:spMk id="6" creationId="{DC637200-B8A1-48FB-949B-A46C21D017A0}"/>
          </ac:spMkLst>
        </pc:spChg>
        <pc:spChg chg="add mod">
          <ac:chgData name="Stalin Jacob Wilson Packia Dhas" userId="050d7d71-3621-4503-95e8-1c9a9d962492" providerId="ADAL" clId="{3FBC77E1-FE42-4F9E-B4B2-3759F3328945}" dt="2026-06-01T06:06:43.885" v="4174"/>
          <ac:spMkLst>
            <pc:docMk/>
            <pc:sldMk cId="3121019435" sldId="887"/>
            <ac:spMk id="7" creationId="{C2B262E9-7AA6-4ADA-B018-C47D307B1398}"/>
          </ac:spMkLst>
        </pc:spChg>
        <pc:spChg chg="add mod">
          <ac:chgData name="Stalin Jacob Wilson Packia Dhas" userId="050d7d71-3621-4503-95e8-1c9a9d962492" providerId="ADAL" clId="{3FBC77E1-FE42-4F9E-B4B2-3759F3328945}" dt="2026-06-01T06:06:43.901" v="4183"/>
          <ac:spMkLst>
            <pc:docMk/>
            <pc:sldMk cId="3121019435" sldId="887"/>
            <ac:spMk id="8" creationId="{9BF76230-E6CA-4219-9673-58CEA4A64739}"/>
          </ac:spMkLst>
        </pc:spChg>
        <pc:spChg chg="add mod">
          <ac:chgData name="Stalin Jacob Wilson Packia Dhas" userId="050d7d71-3621-4503-95e8-1c9a9d962492" providerId="ADAL" clId="{3FBC77E1-FE42-4F9E-B4B2-3759F3328945}" dt="2026-06-01T06:06:43.912" v="4190"/>
          <ac:spMkLst>
            <pc:docMk/>
            <pc:sldMk cId="3121019435" sldId="887"/>
            <ac:spMk id="9" creationId="{A2874E0A-F9D3-4D9C-851F-AEF186AFD661}"/>
          </ac:spMkLst>
        </pc:spChg>
        <pc:spChg chg="add mod">
          <ac:chgData name="Stalin Jacob Wilson Packia Dhas" userId="050d7d71-3621-4503-95e8-1c9a9d962492" providerId="ADAL" clId="{3FBC77E1-FE42-4F9E-B4B2-3759F3328945}" dt="2026-06-01T06:06:43.917" v="4197"/>
          <ac:spMkLst>
            <pc:docMk/>
            <pc:sldMk cId="3121019435" sldId="887"/>
            <ac:spMk id="10" creationId="{EDE65825-0ED7-4A03-B629-C60C69D7F419}"/>
          </ac:spMkLst>
        </pc:spChg>
        <pc:spChg chg="add mod">
          <ac:chgData name="Stalin Jacob Wilson Packia Dhas" userId="050d7d71-3621-4503-95e8-1c9a9d962492" providerId="ADAL" clId="{3FBC77E1-FE42-4F9E-B4B2-3759F3328945}" dt="2026-06-01T06:06:43.936" v="4207"/>
          <ac:spMkLst>
            <pc:docMk/>
            <pc:sldMk cId="3121019435" sldId="887"/>
            <ac:spMk id="11" creationId="{21B869E1-A503-467E-9C2E-7549F6FE1DC5}"/>
          </ac:spMkLst>
        </pc:spChg>
        <pc:spChg chg="add mod">
          <ac:chgData name="Stalin Jacob Wilson Packia Dhas" userId="050d7d71-3621-4503-95e8-1c9a9d962492" providerId="ADAL" clId="{3FBC77E1-FE42-4F9E-B4B2-3759F3328945}" dt="2026-06-01T06:06:43.936" v="4216"/>
          <ac:spMkLst>
            <pc:docMk/>
            <pc:sldMk cId="3121019435" sldId="887"/>
            <ac:spMk id="12" creationId="{755AF803-65AA-4ACA-A3BA-60390D9A3504}"/>
          </ac:spMkLst>
        </pc:spChg>
        <pc:spChg chg="add mod">
          <ac:chgData name="Stalin Jacob Wilson Packia Dhas" userId="050d7d71-3621-4503-95e8-1c9a9d962492" providerId="ADAL" clId="{3FBC77E1-FE42-4F9E-B4B2-3759F3328945}" dt="2026-06-01T06:06:43.936" v="4227"/>
          <ac:spMkLst>
            <pc:docMk/>
            <pc:sldMk cId="3121019435" sldId="887"/>
            <ac:spMk id="13" creationId="{9125E289-65DA-49CB-BF6D-6DB5B7273FEA}"/>
          </ac:spMkLst>
        </pc:spChg>
        <pc:spChg chg="add mod">
          <ac:chgData name="Stalin Jacob Wilson Packia Dhas" userId="050d7d71-3621-4503-95e8-1c9a9d962492" providerId="ADAL" clId="{3FBC77E1-FE42-4F9E-B4B2-3759F3328945}" dt="2026-06-01T06:06:43.936" v="4237"/>
          <ac:spMkLst>
            <pc:docMk/>
            <pc:sldMk cId="3121019435" sldId="887"/>
            <ac:spMk id="14" creationId="{40DA5119-42BC-4D89-A7B8-97433D697104}"/>
          </ac:spMkLst>
        </pc:spChg>
        <pc:spChg chg="add mod">
          <ac:chgData name="Stalin Jacob Wilson Packia Dhas" userId="050d7d71-3621-4503-95e8-1c9a9d962492" providerId="ADAL" clId="{3FBC77E1-FE42-4F9E-B4B2-3759F3328945}" dt="2026-06-01T06:06:43.949" v="4247"/>
          <ac:spMkLst>
            <pc:docMk/>
            <pc:sldMk cId="3121019435" sldId="887"/>
            <ac:spMk id="15" creationId="{BB2209CA-CF0B-4C31-8036-353670673F8C}"/>
          </ac:spMkLst>
        </pc:spChg>
        <pc:spChg chg="add mod">
          <ac:chgData name="Stalin Jacob Wilson Packia Dhas" userId="050d7d71-3621-4503-95e8-1c9a9d962492" providerId="ADAL" clId="{3FBC77E1-FE42-4F9E-B4B2-3759F3328945}" dt="2026-06-01T06:06:43.949" v="4256"/>
          <ac:spMkLst>
            <pc:docMk/>
            <pc:sldMk cId="3121019435" sldId="887"/>
            <ac:spMk id="16" creationId="{077B1562-C439-4D26-98FA-C8DAA28F1EA4}"/>
          </ac:spMkLst>
        </pc:spChg>
        <pc:spChg chg="add mod">
          <ac:chgData name="Stalin Jacob Wilson Packia Dhas" userId="050d7d71-3621-4503-95e8-1c9a9d962492" providerId="ADAL" clId="{3FBC77E1-FE42-4F9E-B4B2-3759F3328945}" dt="2026-06-01T06:06:43.949" v="4267"/>
          <ac:spMkLst>
            <pc:docMk/>
            <pc:sldMk cId="3121019435" sldId="887"/>
            <ac:spMk id="17" creationId="{56C0DE6F-BEA5-49D9-B3BF-3D5A21F8AE4D}"/>
          </ac:spMkLst>
        </pc:spChg>
        <pc:spChg chg="add mod">
          <ac:chgData name="Stalin Jacob Wilson Packia Dhas" userId="050d7d71-3621-4503-95e8-1c9a9d962492" providerId="ADAL" clId="{3FBC77E1-FE42-4F9E-B4B2-3759F3328945}" dt="2026-06-01T06:06:43.960" v="4277"/>
          <ac:spMkLst>
            <pc:docMk/>
            <pc:sldMk cId="3121019435" sldId="887"/>
            <ac:spMk id="18" creationId="{2C2420E8-312D-492E-B469-ACAFAC1DEBBA}"/>
          </ac:spMkLst>
        </pc:spChg>
        <pc:spChg chg="add mod">
          <ac:chgData name="Stalin Jacob Wilson Packia Dhas" userId="050d7d71-3621-4503-95e8-1c9a9d962492" providerId="ADAL" clId="{3FBC77E1-FE42-4F9E-B4B2-3759F3328945}" dt="2026-06-01T06:06:43.965" v="4287"/>
          <ac:spMkLst>
            <pc:docMk/>
            <pc:sldMk cId="3121019435" sldId="887"/>
            <ac:spMk id="19" creationId="{02AB1D55-42C4-469A-8F8B-B96C7BC1F338}"/>
          </ac:spMkLst>
        </pc:spChg>
        <pc:spChg chg="add mod">
          <ac:chgData name="Stalin Jacob Wilson Packia Dhas" userId="050d7d71-3621-4503-95e8-1c9a9d962492" providerId="ADAL" clId="{3FBC77E1-FE42-4F9E-B4B2-3759F3328945}" dt="2026-06-01T06:06:43.965" v="4296"/>
          <ac:spMkLst>
            <pc:docMk/>
            <pc:sldMk cId="3121019435" sldId="887"/>
            <ac:spMk id="20" creationId="{47BD387F-05C6-4699-BA08-500B8C209583}"/>
          </ac:spMkLst>
        </pc:spChg>
        <pc:spChg chg="add mod">
          <ac:chgData name="Stalin Jacob Wilson Packia Dhas" userId="050d7d71-3621-4503-95e8-1c9a9d962492" providerId="ADAL" clId="{3FBC77E1-FE42-4F9E-B4B2-3759F3328945}" dt="2026-06-01T06:06:43.965" v="4307"/>
          <ac:spMkLst>
            <pc:docMk/>
            <pc:sldMk cId="3121019435" sldId="887"/>
            <ac:spMk id="21" creationId="{C08DE91A-06B6-426C-AD51-B011CDF3C464}"/>
          </ac:spMkLst>
        </pc:spChg>
        <pc:spChg chg="add mod">
          <ac:chgData name="Stalin Jacob Wilson Packia Dhas" userId="050d7d71-3621-4503-95e8-1c9a9d962492" providerId="ADAL" clId="{3FBC77E1-FE42-4F9E-B4B2-3759F3328945}" dt="2026-06-01T06:06:43.965" v="4317"/>
          <ac:spMkLst>
            <pc:docMk/>
            <pc:sldMk cId="3121019435" sldId="887"/>
            <ac:spMk id="22" creationId="{15C286B1-8375-4CAF-A385-5ADF6AFAD9FD}"/>
          </ac:spMkLst>
        </pc:spChg>
        <pc:spChg chg="add mod">
          <ac:chgData name="Stalin Jacob Wilson Packia Dhas" userId="050d7d71-3621-4503-95e8-1c9a9d962492" providerId="ADAL" clId="{3FBC77E1-FE42-4F9E-B4B2-3759F3328945}" dt="2026-06-01T06:06:43.965" v="4327"/>
          <ac:spMkLst>
            <pc:docMk/>
            <pc:sldMk cId="3121019435" sldId="887"/>
            <ac:spMk id="23" creationId="{248E8EF3-C3F5-4CFA-BEB8-AEDE48E910D7}"/>
          </ac:spMkLst>
        </pc:spChg>
        <pc:spChg chg="add mod">
          <ac:chgData name="Stalin Jacob Wilson Packia Dhas" userId="050d7d71-3621-4503-95e8-1c9a9d962492" providerId="ADAL" clId="{3FBC77E1-FE42-4F9E-B4B2-3759F3328945}" dt="2026-06-01T06:06:43.981" v="4336"/>
          <ac:spMkLst>
            <pc:docMk/>
            <pc:sldMk cId="3121019435" sldId="887"/>
            <ac:spMk id="24" creationId="{285FC563-003D-48E1-80E3-74BD13A7ED86}"/>
          </ac:spMkLst>
        </pc:spChg>
        <pc:spChg chg="add mod">
          <ac:chgData name="Stalin Jacob Wilson Packia Dhas" userId="050d7d71-3621-4503-95e8-1c9a9d962492" providerId="ADAL" clId="{3FBC77E1-FE42-4F9E-B4B2-3759F3328945}" dt="2026-06-01T06:06:43.981" v="4347"/>
          <ac:spMkLst>
            <pc:docMk/>
            <pc:sldMk cId="3121019435" sldId="887"/>
            <ac:spMk id="25" creationId="{E76DCF03-244B-4052-8A4A-FFB91227B3E5}"/>
          </ac:spMkLst>
        </pc:spChg>
        <pc:spChg chg="add mod">
          <ac:chgData name="Stalin Jacob Wilson Packia Dhas" userId="050d7d71-3621-4503-95e8-1c9a9d962492" providerId="ADAL" clId="{3FBC77E1-FE42-4F9E-B4B2-3759F3328945}" dt="2026-06-01T06:06:43.981" v="4357"/>
          <ac:spMkLst>
            <pc:docMk/>
            <pc:sldMk cId="3121019435" sldId="887"/>
            <ac:spMk id="26" creationId="{FF900C31-F063-4DD8-BEE9-9B3B9CB3DE4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39.723" v="9495" actId="47"/>
        <pc:sldMkLst>
          <pc:docMk/>
          <pc:sldMk cId="752956940" sldId="888"/>
        </pc:sldMkLst>
        <pc:spChg chg="mod">
          <ac:chgData name="Stalin Jacob Wilson Packia Dhas" userId="050d7d71-3621-4503-95e8-1c9a9d962492" providerId="ADAL" clId="{3FBC77E1-FE42-4F9E-B4B2-3759F3328945}" dt="2026-06-01T06:17:03.867" v="9352" actId="1076"/>
          <ac:spMkLst>
            <pc:docMk/>
            <pc:sldMk cId="752956940" sldId="88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4.494" v="4362"/>
          <ac:spMkLst>
            <pc:docMk/>
            <pc:sldMk cId="752956940" sldId="88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4.494" v="4373"/>
          <ac:spMkLst>
            <pc:docMk/>
            <pc:sldMk cId="752956940" sldId="888"/>
            <ac:spMk id="4" creationId="{02847AEE-1C6A-4251-8BEF-96D9527E7446}"/>
          </ac:spMkLst>
        </pc:spChg>
        <pc:spChg chg="add mod">
          <ac:chgData name="Stalin Jacob Wilson Packia Dhas" userId="050d7d71-3621-4503-95e8-1c9a9d962492" providerId="ADAL" clId="{3FBC77E1-FE42-4F9E-B4B2-3759F3328945}" dt="2026-06-01T06:06:44.509" v="4385"/>
          <ac:spMkLst>
            <pc:docMk/>
            <pc:sldMk cId="752956940" sldId="888"/>
            <ac:spMk id="5" creationId="{E330778F-39F0-4EAC-98B1-2943FE19AEF5}"/>
          </ac:spMkLst>
        </pc:spChg>
        <pc:spChg chg="add mod">
          <ac:chgData name="Stalin Jacob Wilson Packia Dhas" userId="050d7d71-3621-4503-95e8-1c9a9d962492" providerId="ADAL" clId="{3FBC77E1-FE42-4F9E-B4B2-3759F3328945}" dt="2026-06-01T06:06:44.509" v="4392"/>
          <ac:spMkLst>
            <pc:docMk/>
            <pc:sldMk cId="752956940" sldId="888"/>
            <ac:spMk id="6" creationId="{6E67070F-58EC-4396-8D62-CE2233D0C5C2}"/>
          </ac:spMkLst>
        </pc:spChg>
        <pc:spChg chg="add mod">
          <ac:chgData name="Stalin Jacob Wilson Packia Dhas" userId="050d7d71-3621-4503-95e8-1c9a9d962492" providerId="ADAL" clId="{3FBC77E1-FE42-4F9E-B4B2-3759F3328945}" dt="2026-06-01T06:06:44.509" v="4399"/>
          <ac:spMkLst>
            <pc:docMk/>
            <pc:sldMk cId="752956940" sldId="888"/>
            <ac:spMk id="7" creationId="{2FCE2C62-9912-4216-90E1-90531717B558}"/>
          </ac:spMkLst>
        </pc:spChg>
        <pc:spChg chg="add mod">
          <ac:chgData name="Stalin Jacob Wilson Packia Dhas" userId="050d7d71-3621-4503-95e8-1c9a9d962492" providerId="ADAL" clId="{3FBC77E1-FE42-4F9E-B4B2-3759F3328945}" dt="2026-06-01T06:06:44.525" v="4406"/>
          <ac:spMkLst>
            <pc:docMk/>
            <pc:sldMk cId="752956940" sldId="888"/>
            <ac:spMk id="8" creationId="{E73541DC-1013-47A4-BC81-8A5F0C5B2090}"/>
          </ac:spMkLst>
        </pc:spChg>
        <pc:spChg chg="add mod">
          <ac:chgData name="Stalin Jacob Wilson Packia Dhas" userId="050d7d71-3621-4503-95e8-1c9a9d962492" providerId="ADAL" clId="{3FBC77E1-FE42-4F9E-B4B2-3759F3328945}" dt="2026-06-01T06:06:44.525" v="4413"/>
          <ac:spMkLst>
            <pc:docMk/>
            <pc:sldMk cId="752956940" sldId="888"/>
            <ac:spMk id="9" creationId="{01A37440-BA99-4DFA-A4E5-566385AD7365}"/>
          </ac:spMkLst>
        </pc:spChg>
        <pc:spChg chg="add mod">
          <ac:chgData name="Stalin Jacob Wilson Packia Dhas" userId="050d7d71-3621-4503-95e8-1c9a9d962492" providerId="ADAL" clId="{3FBC77E1-FE42-4F9E-B4B2-3759F3328945}" dt="2026-06-01T06:06:44.541" v="4423"/>
          <ac:spMkLst>
            <pc:docMk/>
            <pc:sldMk cId="752956940" sldId="888"/>
            <ac:spMk id="10" creationId="{82EC52C3-306F-42DA-B314-66CBD8821EE3}"/>
          </ac:spMkLst>
        </pc:spChg>
        <pc:spChg chg="add mod">
          <ac:chgData name="Stalin Jacob Wilson Packia Dhas" userId="050d7d71-3621-4503-95e8-1c9a9d962492" providerId="ADAL" clId="{3FBC77E1-FE42-4F9E-B4B2-3759F3328945}" dt="2026-06-01T06:06:44.541" v="4432"/>
          <ac:spMkLst>
            <pc:docMk/>
            <pc:sldMk cId="752956940" sldId="888"/>
            <ac:spMk id="11" creationId="{D0F1AF74-998B-43A1-A5D1-1FA2C1744A48}"/>
          </ac:spMkLst>
        </pc:spChg>
        <pc:spChg chg="add mod">
          <ac:chgData name="Stalin Jacob Wilson Packia Dhas" userId="050d7d71-3621-4503-95e8-1c9a9d962492" providerId="ADAL" clId="{3FBC77E1-FE42-4F9E-B4B2-3759F3328945}" dt="2026-06-01T06:06:44.557" v="4443"/>
          <ac:spMkLst>
            <pc:docMk/>
            <pc:sldMk cId="752956940" sldId="888"/>
            <ac:spMk id="12" creationId="{A7E65BAB-292A-43F0-B35E-EC78D6A58C56}"/>
          </ac:spMkLst>
        </pc:spChg>
        <pc:spChg chg="add mod">
          <ac:chgData name="Stalin Jacob Wilson Packia Dhas" userId="050d7d71-3621-4503-95e8-1c9a9d962492" providerId="ADAL" clId="{3FBC77E1-FE42-4F9E-B4B2-3759F3328945}" dt="2026-06-01T06:06:44.563" v="4453"/>
          <ac:spMkLst>
            <pc:docMk/>
            <pc:sldMk cId="752956940" sldId="888"/>
            <ac:spMk id="13" creationId="{E00F1E20-8F27-4E9C-BF4F-138A49B7D33B}"/>
          </ac:spMkLst>
        </pc:spChg>
        <pc:spChg chg="add mod">
          <ac:chgData name="Stalin Jacob Wilson Packia Dhas" userId="050d7d71-3621-4503-95e8-1c9a9d962492" providerId="ADAL" clId="{3FBC77E1-FE42-4F9E-B4B2-3759F3328945}" dt="2026-06-01T06:06:44.563" v="4463"/>
          <ac:spMkLst>
            <pc:docMk/>
            <pc:sldMk cId="752956940" sldId="888"/>
            <ac:spMk id="14" creationId="{A8EEF219-E076-449D-9A04-1567D56F8070}"/>
          </ac:spMkLst>
        </pc:spChg>
        <pc:spChg chg="add mod">
          <ac:chgData name="Stalin Jacob Wilson Packia Dhas" userId="050d7d71-3621-4503-95e8-1c9a9d962492" providerId="ADAL" clId="{3FBC77E1-FE42-4F9E-B4B2-3759F3328945}" dt="2026-06-01T06:06:44.573" v="4472"/>
          <ac:spMkLst>
            <pc:docMk/>
            <pc:sldMk cId="752956940" sldId="888"/>
            <ac:spMk id="15" creationId="{7FCF3DBA-74C5-4BB5-BD2B-5AF9715BB94D}"/>
          </ac:spMkLst>
        </pc:spChg>
        <pc:spChg chg="add mod">
          <ac:chgData name="Stalin Jacob Wilson Packia Dhas" userId="050d7d71-3621-4503-95e8-1c9a9d962492" providerId="ADAL" clId="{3FBC77E1-FE42-4F9E-B4B2-3759F3328945}" dt="2026-06-01T06:06:44.573" v="4483"/>
          <ac:spMkLst>
            <pc:docMk/>
            <pc:sldMk cId="752956940" sldId="888"/>
            <ac:spMk id="16" creationId="{3DA8FBD7-B958-4288-9503-1DE5FA32D929}"/>
          </ac:spMkLst>
        </pc:spChg>
        <pc:spChg chg="add mod">
          <ac:chgData name="Stalin Jacob Wilson Packia Dhas" userId="050d7d71-3621-4503-95e8-1c9a9d962492" providerId="ADAL" clId="{3FBC77E1-FE42-4F9E-B4B2-3759F3328945}" dt="2026-06-01T06:06:44.573" v="4493"/>
          <ac:spMkLst>
            <pc:docMk/>
            <pc:sldMk cId="752956940" sldId="888"/>
            <ac:spMk id="17" creationId="{636B3A25-AD1D-4C28-91BE-A1B88DAF26DC}"/>
          </ac:spMkLst>
        </pc:spChg>
        <pc:spChg chg="add mod">
          <ac:chgData name="Stalin Jacob Wilson Packia Dhas" userId="050d7d71-3621-4503-95e8-1c9a9d962492" providerId="ADAL" clId="{3FBC77E1-FE42-4F9E-B4B2-3759F3328945}" dt="2026-06-01T06:06:44.573" v="4503"/>
          <ac:spMkLst>
            <pc:docMk/>
            <pc:sldMk cId="752956940" sldId="888"/>
            <ac:spMk id="18" creationId="{77143F0F-2222-459F-AE26-DF5266ED04BE}"/>
          </ac:spMkLst>
        </pc:spChg>
        <pc:spChg chg="add mod">
          <ac:chgData name="Stalin Jacob Wilson Packia Dhas" userId="050d7d71-3621-4503-95e8-1c9a9d962492" providerId="ADAL" clId="{3FBC77E1-FE42-4F9E-B4B2-3759F3328945}" dt="2026-06-01T06:06:44.588" v="4512"/>
          <ac:spMkLst>
            <pc:docMk/>
            <pc:sldMk cId="752956940" sldId="888"/>
            <ac:spMk id="19" creationId="{ABA1CBF5-3D71-48E0-A85C-463E647CE3D9}"/>
          </ac:spMkLst>
        </pc:spChg>
        <pc:spChg chg="add mod">
          <ac:chgData name="Stalin Jacob Wilson Packia Dhas" userId="050d7d71-3621-4503-95e8-1c9a9d962492" providerId="ADAL" clId="{3FBC77E1-FE42-4F9E-B4B2-3759F3328945}" dt="2026-06-01T06:06:44.594" v="4523"/>
          <ac:spMkLst>
            <pc:docMk/>
            <pc:sldMk cId="752956940" sldId="888"/>
            <ac:spMk id="20" creationId="{98503878-48A2-4B36-A9AC-8DBE56F93C42}"/>
          </ac:spMkLst>
        </pc:spChg>
        <pc:spChg chg="add mod">
          <ac:chgData name="Stalin Jacob Wilson Packia Dhas" userId="050d7d71-3621-4503-95e8-1c9a9d962492" providerId="ADAL" clId="{3FBC77E1-FE42-4F9E-B4B2-3759F3328945}" dt="2026-06-01T06:06:44.594" v="4533"/>
          <ac:spMkLst>
            <pc:docMk/>
            <pc:sldMk cId="752956940" sldId="888"/>
            <ac:spMk id="21" creationId="{0EA265A6-8BFF-487E-9428-348B4DF93AD6}"/>
          </ac:spMkLst>
        </pc:spChg>
        <pc:spChg chg="add mod">
          <ac:chgData name="Stalin Jacob Wilson Packia Dhas" userId="050d7d71-3621-4503-95e8-1c9a9d962492" providerId="ADAL" clId="{3FBC77E1-FE42-4F9E-B4B2-3759F3328945}" dt="2026-06-01T06:06:44.594" v="4543"/>
          <ac:spMkLst>
            <pc:docMk/>
            <pc:sldMk cId="752956940" sldId="888"/>
            <ac:spMk id="22" creationId="{78ED66CC-6E37-4076-A998-3958BED64955}"/>
          </ac:spMkLst>
        </pc:spChg>
        <pc:spChg chg="add mod">
          <ac:chgData name="Stalin Jacob Wilson Packia Dhas" userId="050d7d71-3621-4503-95e8-1c9a9d962492" providerId="ADAL" clId="{3FBC77E1-FE42-4F9E-B4B2-3759F3328945}" dt="2026-06-01T06:06:44.604" v="4552"/>
          <ac:spMkLst>
            <pc:docMk/>
            <pc:sldMk cId="752956940" sldId="888"/>
            <ac:spMk id="23" creationId="{27A49A5B-356C-41A8-8878-F10630870580}"/>
          </ac:spMkLst>
        </pc:spChg>
        <pc:spChg chg="add mod">
          <ac:chgData name="Stalin Jacob Wilson Packia Dhas" userId="050d7d71-3621-4503-95e8-1c9a9d962492" providerId="ADAL" clId="{3FBC77E1-FE42-4F9E-B4B2-3759F3328945}" dt="2026-06-01T06:06:44.611" v="4563"/>
          <ac:spMkLst>
            <pc:docMk/>
            <pc:sldMk cId="752956940" sldId="888"/>
            <ac:spMk id="24" creationId="{A8A2E43F-ADCE-4C8C-9496-102630BDD7FF}"/>
          </ac:spMkLst>
        </pc:spChg>
        <pc:spChg chg="add mod">
          <ac:chgData name="Stalin Jacob Wilson Packia Dhas" userId="050d7d71-3621-4503-95e8-1c9a9d962492" providerId="ADAL" clId="{3FBC77E1-FE42-4F9E-B4B2-3759F3328945}" dt="2026-06-01T06:06:44.611" v="4573"/>
          <ac:spMkLst>
            <pc:docMk/>
            <pc:sldMk cId="752956940" sldId="888"/>
            <ac:spMk id="25" creationId="{7CC8212E-33C2-4FBD-990A-3B5063208C26}"/>
          </ac:spMkLst>
        </pc:spChg>
        <pc:spChg chg="add mod">
          <ac:chgData name="Stalin Jacob Wilson Packia Dhas" userId="050d7d71-3621-4503-95e8-1c9a9d962492" providerId="ADAL" clId="{3FBC77E1-FE42-4F9E-B4B2-3759F3328945}" dt="2026-06-01T06:06:44.621" v="4589"/>
          <ac:spMkLst>
            <pc:docMk/>
            <pc:sldMk cId="752956940" sldId="888"/>
            <ac:spMk id="26" creationId="{822C5683-0698-4843-9633-0EB52125EEEA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39.875" v="9496" actId="47"/>
        <pc:sldMkLst>
          <pc:docMk/>
          <pc:sldMk cId="4056788174" sldId="889"/>
        </pc:sldMkLst>
        <pc:spChg chg="mod">
          <ac:chgData name="Stalin Jacob Wilson Packia Dhas" userId="050d7d71-3621-4503-95e8-1c9a9d962492" providerId="ADAL" clId="{3FBC77E1-FE42-4F9E-B4B2-3759F3328945}" dt="2026-06-01T06:17:24.403" v="9357" actId="1076"/>
          <ac:spMkLst>
            <pc:docMk/>
            <pc:sldMk cId="4056788174" sldId="88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5.850" v="4595"/>
          <ac:spMkLst>
            <pc:docMk/>
            <pc:sldMk cId="4056788174" sldId="88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5.850" v="4606"/>
          <ac:spMkLst>
            <pc:docMk/>
            <pc:sldMk cId="4056788174" sldId="889"/>
            <ac:spMk id="4" creationId="{C3FB1E91-D681-4759-83FF-23B9695FD029}"/>
          </ac:spMkLst>
        </pc:spChg>
        <pc:spChg chg="add mod">
          <ac:chgData name="Stalin Jacob Wilson Packia Dhas" userId="050d7d71-3621-4503-95e8-1c9a9d962492" providerId="ADAL" clId="{3FBC77E1-FE42-4F9E-B4B2-3759F3328945}" dt="2026-06-01T06:06:45.850" v="4618"/>
          <ac:spMkLst>
            <pc:docMk/>
            <pc:sldMk cId="4056788174" sldId="889"/>
            <ac:spMk id="5" creationId="{28969578-052F-4F14-8966-A5F3B9B92AD0}"/>
          </ac:spMkLst>
        </pc:spChg>
        <pc:spChg chg="add mod">
          <ac:chgData name="Stalin Jacob Wilson Packia Dhas" userId="050d7d71-3621-4503-95e8-1c9a9d962492" providerId="ADAL" clId="{3FBC77E1-FE42-4F9E-B4B2-3759F3328945}" dt="2026-06-01T06:06:45.866" v="4625"/>
          <ac:spMkLst>
            <pc:docMk/>
            <pc:sldMk cId="4056788174" sldId="889"/>
            <ac:spMk id="6" creationId="{8A7CE313-2EF7-49E6-BD30-D8EEF810DF8E}"/>
          </ac:spMkLst>
        </pc:spChg>
        <pc:spChg chg="add mod">
          <ac:chgData name="Stalin Jacob Wilson Packia Dhas" userId="050d7d71-3621-4503-95e8-1c9a9d962492" providerId="ADAL" clId="{3FBC77E1-FE42-4F9E-B4B2-3759F3328945}" dt="2026-06-01T06:06:45.869" v="4632"/>
          <ac:spMkLst>
            <pc:docMk/>
            <pc:sldMk cId="4056788174" sldId="889"/>
            <ac:spMk id="7" creationId="{8DB5A92D-D79E-4959-A62B-475E855CC948}"/>
          </ac:spMkLst>
        </pc:spChg>
        <pc:spChg chg="add mod">
          <ac:chgData name="Stalin Jacob Wilson Packia Dhas" userId="050d7d71-3621-4503-95e8-1c9a9d962492" providerId="ADAL" clId="{3FBC77E1-FE42-4F9E-B4B2-3759F3328945}" dt="2026-06-01T06:06:45.869" v="4641"/>
          <ac:spMkLst>
            <pc:docMk/>
            <pc:sldMk cId="4056788174" sldId="889"/>
            <ac:spMk id="8" creationId="{29163953-5D3F-4F46-9226-0F7D40EEB0B6}"/>
          </ac:spMkLst>
        </pc:spChg>
        <pc:spChg chg="add mod">
          <ac:chgData name="Stalin Jacob Wilson Packia Dhas" userId="050d7d71-3621-4503-95e8-1c9a9d962492" providerId="ADAL" clId="{3FBC77E1-FE42-4F9E-B4B2-3759F3328945}" dt="2026-06-01T06:06:45.882" v="4648"/>
          <ac:spMkLst>
            <pc:docMk/>
            <pc:sldMk cId="4056788174" sldId="889"/>
            <ac:spMk id="9" creationId="{8784A934-3210-462D-AE8B-ABC6502E4C82}"/>
          </ac:spMkLst>
        </pc:spChg>
        <pc:spChg chg="add mod">
          <ac:chgData name="Stalin Jacob Wilson Packia Dhas" userId="050d7d71-3621-4503-95e8-1c9a9d962492" providerId="ADAL" clId="{3FBC77E1-FE42-4F9E-B4B2-3759F3328945}" dt="2026-06-01T06:06:45.882" v="4655"/>
          <ac:spMkLst>
            <pc:docMk/>
            <pc:sldMk cId="4056788174" sldId="889"/>
            <ac:spMk id="10" creationId="{5278E218-E7E8-412E-BAEE-1AB75B45E3C8}"/>
          </ac:spMkLst>
        </pc:spChg>
        <pc:spChg chg="add mod">
          <ac:chgData name="Stalin Jacob Wilson Packia Dhas" userId="050d7d71-3621-4503-95e8-1c9a9d962492" providerId="ADAL" clId="{3FBC77E1-FE42-4F9E-B4B2-3759F3328945}" dt="2026-06-01T06:06:45.907" v="4665"/>
          <ac:spMkLst>
            <pc:docMk/>
            <pc:sldMk cId="4056788174" sldId="889"/>
            <ac:spMk id="11" creationId="{1C6B2494-FD4F-4590-8C12-85345092C827}"/>
          </ac:spMkLst>
        </pc:spChg>
        <pc:spChg chg="add mod">
          <ac:chgData name="Stalin Jacob Wilson Packia Dhas" userId="050d7d71-3621-4503-95e8-1c9a9d962492" providerId="ADAL" clId="{3FBC77E1-FE42-4F9E-B4B2-3759F3328945}" dt="2026-06-01T06:06:45.907" v="4674"/>
          <ac:spMkLst>
            <pc:docMk/>
            <pc:sldMk cId="4056788174" sldId="889"/>
            <ac:spMk id="12" creationId="{827BF386-A374-4CA2-AFFE-B0A7994DCEF3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3" creationId="{47A9BEB7-58C0-4629-B3CA-47ECFE45F0A5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4" creationId="{CB877AC2-AB2E-46C3-839C-601CFF1F1D56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5" creationId="{48F19276-E933-40B4-BC71-73767B3F34D9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6" creationId="{5A9E5C44-7358-46AC-806F-5BA804DD2C75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7" creationId="{BA7B764F-2BD5-4A04-BE5B-66AA61BF7AC9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8" creationId="{A8D3DA62-BA2B-4FA4-A7E8-EF021D94816C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19" creationId="{6F4F54EB-18D8-4599-9F5D-84160306CFB4}"/>
          </ac:spMkLst>
        </pc:spChg>
        <pc:spChg chg="add mod">
          <ac:chgData name="Stalin Jacob Wilson Packia Dhas" userId="050d7d71-3621-4503-95e8-1c9a9d962492" providerId="ADAL" clId="{3FBC77E1-FE42-4F9E-B4B2-3759F3328945}" dt="2026-06-01T06:06:45.930" v="4754"/>
          <ac:spMkLst>
            <pc:docMk/>
            <pc:sldMk cId="4056788174" sldId="889"/>
            <ac:spMk id="20" creationId="{8882CA30-1FE4-4ADD-92C7-62BCAAC8D7AF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21" creationId="{56C01853-A417-4F39-BD94-628D9B3C18D4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22" creationId="{2793C45A-150B-4361-971A-5097E3F3A4D7}"/>
          </ac:spMkLst>
        </pc:spChg>
        <pc:spChg chg="add mod">
          <ac:chgData name="Stalin Jacob Wilson Packia Dhas" userId="050d7d71-3621-4503-95e8-1c9a9d962492" providerId="ADAL" clId="{3FBC77E1-FE42-4F9E-B4B2-3759F3328945}" dt="2026-06-01T06:06:45.945" v="4785"/>
          <ac:spMkLst>
            <pc:docMk/>
            <pc:sldMk cId="4056788174" sldId="889"/>
            <ac:spMk id="23" creationId="{889A6EFA-4528-41B1-97B1-B472BD06799C}"/>
          </ac:spMkLst>
        </pc:spChg>
        <pc:spChg chg="add mod">
          <ac:chgData name="Stalin Jacob Wilson Packia Dhas" userId="050d7d71-3621-4503-95e8-1c9a9d962492" providerId="ADAL" clId="{3FBC77E1-FE42-4F9E-B4B2-3759F3328945}" dt="2026-06-01T06:06:45.945" v="4794"/>
          <ac:spMkLst>
            <pc:docMk/>
            <pc:sldMk cId="4056788174" sldId="889"/>
            <ac:spMk id="24" creationId="{25B71718-1669-414F-9874-466B98050F15}"/>
          </ac:spMkLst>
        </pc:spChg>
        <pc:spChg chg="add mod">
          <ac:chgData name="Stalin Jacob Wilson Packia Dhas" userId="050d7d71-3621-4503-95e8-1c9a9d962492" providerId="ADAL" clId="{3FBC77E1-FE42-4F9E-B4B2-3759F3328945}" dt="2026-06-01T06:17:17.435" v="9356" actId="1076"/>
          <ac:spMkLst>
            <pc:docMk/>
            <pc:sldMk cId="4056788174" sldId="889"/>
            <ac:spMk id="25" creationId="{50E2341D-6B40-4C0A-82B6-C95957209DE8}"/>
          </ac:spMkLst>
        </pc:spChg>
        <pc:spChg chg="add mod">
          <ac:chgData name="Stalin Jacob Wilson Packia Dhas" userId="050d7d71-3621-4503-95e8-1c9a9d962492" providerId="ADAL" clId="{3FBC77E1-FE42-4F9E-B4B2-3759F3328945}" dt="2026-06-01T06:06:45.969" v="4815"/>
          <ac:spMkLst>
            <pc:docMk/>
            <pc:sldMk cId="4056788174" sldId="889"/>
            <ac:spMk id="26" creationId="{CEEEB06B-3DA1-4740-890E-38B70DA3F7A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0" v="9497" actId="47"/>
        <pc:sldMkLst>
          <pc:docMk/>
          <pc:sldMk cId="3061585839" sldId="890"/>
        </pc:sldMkLst>
        <pc:spChg chg="mod">
          <ac:chgData name="Stalin Jacob Wilson Packia Dhas" userId="050d7d71-3621-4503-95e8-1c9a9d962492" providerId="ADAL" clId="{3FBC77E1-FE42-4F9E-B4B2-3759F3328945}" dt="2026-06-01T06:18:16.759" v="9363" actId="1076"/>
          <ac:spMkLst>
            <pc:docMk/>
            <pc:sldMk cId="3061585839" sldId="89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7.675" v="4821"/>
          <ac:spMkLst>
            <pc:docMk/>
            <pc:sldMk cId="3061585839" sldId="89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7.684" v="4832"/>
          <ac:spMkLst>
            <pc:docMk/>
            <pc:sldMk cId="3061585839" sldId="890"/>
            <ac:spMk id="4" creationId="{72E5B73F-09C1-4145-9063-0258FBB01551}"/>
          </ac:spMkLst>
        </pc:spChg>
        <pc:spChg chg="add mod">
          <ac:chgData name="Stalin Jacob Wilson Packia Dhas" userId="050d7d71-3621-4503-95e8-1c9a9d962492" providerId="ADAL" clId="{3FBC77E1-FE42-4F9E-B4B2-3759F3328945}" dt="2026-06-01T06:06:47.684" v="4844"/>
          <ac:spMkLst>
            <pc:docMk/>
            <pc:sldMk cId="3061585839" sldId="890"/>
            <ac:spMk id="5" creationId="{292505BC-C904-45B0-A103-6F66E8FC08E7}"/>
          </ac:spMkLst>
        </pc:spChg>
        <pc:spChg chg="add mod">
          <ac:chgData name="Stalin Jacob Wilson Packia Dhas" userId="050d7d71-3621-4503-95e8-1c9a9d962492" providerId="ADAL" clId="{3FBC77E1-FE42-4F9E-B4B2-3759F3328945}" dt="2026-06-01T06:06:47.684" v="4851"/>
          <ac:spMkLst>
            <pc:docMk/>
            <pc:sldMk cId="3061585839" sldId="890"/>
            <ac:spMk id="6" creationId="{0321FCEA-FCE4-4F32-8BEE-C6FB19A7C4F3}"/>
          </ac:spMkLst>
        </pc:spChg>
        <pc:spChg chg="add mod">
          <ac:chgData name="Stalin Jacob Wilson Packia Dhas" userId="050d7d71-3621-4503-95e8-1c9a9d962492" providerId="ADAL" clId="{3FBC77E1-FE42-4F9E-B4B2-3759F3328945}" dt="2026-06-01T06:06:47.684" v="4858"/>
          <ac:spMkLst>
            <pc:docMk/>
            <pc:sldMk cId="3061585839" sldId="890"/>
            <ac:spMk id="7" creationId="{5EC9A21D-337F-44F0-921E-80652669603E}"/>
          </ac:spMkLst>
        </pc:spChg>
        <pc:spChg chg="add mod">
          <ac:chgData name="Stalin Jacob Wilson Packia Dhas" userId="050d7d71-3621-4503-95e8-1c9a9d962492" providerId="ADAL" clId="{3FBC77E1-FE42-4F9E-B4B2-3759F3328945}" dt="2026-06-01T06:06:47.701" v="4865"/>
          <ac:spMkLst>
            <pc:docMk/>
            <pc:sldMk cId="3061585839" sldId="890"/>
            <ac:spMk id="8" creationId="{815FE9E2-A56C-4B21-BB81-27B059F2FD27}"/>
          </ac:spMkLst>
        </pc:spChg>
        <pc:spChg chg="add mod">
          <ac:chgData name="Stalin Jacob Wilson Packia Dhas" userId="050d7d71-3621-4503-95e8-1c9a9d962492" providerId="ADAL" clId="{3FBC77E1-FE42-4F9E-B4B2-3759F3328945}" dt="2026-06-01T06:06:47.701" v="4872"/>
          <ac:spMkLst>
            <pc:docMk/>
            <pc:sldMk cId="3061585839" sldId="890"/>
            <ac:spMk id="9" creationId="{FA570FBF-1F5B-46D3-A532-DF68D1CAAE81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0" creationId="{D2985174-ACC6-4D68-979B-D0723F2BD6D7}"/>
          </ac:spMkLst>
        </pc:spChg>
        <pc:spChg chg="add mod">
          <ac:chgData name="Stalin Jacob Wilson Packia Dhas" userId="050d7d71-3621-4503-95e8-1c9a9d962492" providerId="ADAL" clId="{3FBC77E1-FE42-4F9E-B4B2-3759F3328945}" dt="2026-06-01T06:06:47.716" v="4891"/>
          <ac:spMkLst>
            <pc:docMk/>
            <pc:sldMk cId="3061585839" sldId="890"/>
            <ac:spMk id="11" creationId="{C8A2A05C-658E-475B-8ACB-1879A2C93D5B}"/>
          </ac:spMkLst>
        </pc:spChg>
        <pc:spChg chg="add mod">
          <ac:chgData name="Stalin Jacob Wilson Packia Dhas" userId="050d7d71-3621-4503-95e8-1c9a9d962492" providerId="ADAL" clId="{3FBC77E1-FE42-4F9E-B4B2-3759F3328945}" dt="2026-06-01T06:06:47.731" v="4902"/>
          <ac:spMkLst>
            <pc:docMk/>
            <pc:sldMk cId="3061585839" sldId="890"/>
            <ac:spMk id="12" creationId="{F1FABB11-622A-453F-B6D0-DD9B6B6A5D92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3" creationId="{82F2B532-A971-4E3A-8688-C820E2C07D45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4" creationId="{C8B39C03-AD8C-44C8-B637-CC98ADB0396D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5" creationId="{67B98750-1770-4F75-96AA-99769769DA22}"/>
          </ac:spMkLst>
        </pc:spChg>
        <pc:spChg chg="add mod">
          <ac:chgData name="Stalin Jacob Wilson Packia Dhas" userId="050d7d71-3621-4503-95e8-1c9a9d962492" providerId="ADAL" clId="{3FBC77E1-FE42-4F9E-B4B2-3759F3328945}" dt="2026-06-01T06:06:47.731" v="4942"/>
          <ac:spMkLst>
            <pc:docMk/>
            <pc:sldMk cId="3061585839" sldId="890"/>
            <ac:spMk id="16" creationId="{B839C3AE-9BE9-44BB-B930-7C5EFAA0E439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7" creationId="{E438737B-A26C-4304-9A56-9CA3BFE9B273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8" creationId="{6B0F6F18-A8D9-4EF9-B178-B332E20A8E0A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19" creationId="{2C0780EE-2EB2-49EC-819C-E1B8EA8F028F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20" creationId="{0956E9B4-5BCA-4259-BEDE-0BA640A08D5B}"/>
          </ac:spMkLst>
        </pc:spChg>
        <pc:spChg chg="add mod">
          <ac:chgData name="Stalin Jacob Wilson Packia Dhas" userId="050d7d71-3621-4503-95e8-1c9a9d962492" providerId="ADAL" clId="{3FBC77E1-FE42-4F9E-B4B2-3759F3328945}" dt="2026-06-01T06:06:47.763" v="4992"/>
          <ac:spMkLst>
            <pc:docMk/>
            <pc:sldMk cId="3061585839" sldId="890"/>
            <ac:spMk id="21" creationId="{CBB44C44-43FF-4735-B72F-339EC6B4DA12}"/>
          </ac:spMkLst>
        </pc:spChg>
        <pc:spChg chg="add mod">
          <ac:chgData name="Stalin Jacob Wilson Packia Dhas" userId="050d7d71-3621-4503-95e8-1c9a9d962492" providerId="ADAL" clId="{3FBC77E1-FE42-4F9E-B4B2-3759F3328945}" dt="2026-06-01T06:06:47.767" v="5002"/>
          <ac:spMkLst>
            <pc:docMk/>
            <pc:sldMk cId="3061585839" sldId="890"/>
            <ac:spMk id="22" creationId="{39547E38-9AB4-45F1-A616-3C22E860A5A5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23" creationId="{57C3F880-4E79-419E-BD36-C9FC3E96F69D}"/>
          </ac:spMkLst>
        </pc:spChg>
        <pc:spChg chg="add mod">
          <ac:chgData name="Stalin Jacob Wilson Packia Dhas" userId="050d7d71-3621-4503-95e8-1c9a9d962492" providerId="ADAL" clId="{3FBC77E1-FE42-4F9E-B4B2-3759F3328945}" dt="2026-06-01T06:18:12.510" v="9362" actId="1076"/>
          <ac:spMkLst>
            <pc:docMk/>
            <pc:sldMk cId="3061585839" sldId="890"/>
            <ac:spMk id="24" creationId="{A68FD576-4902-4615-98FA-B86A4F2F408A}"/>
          </ac:spMkLst>
        </pc:spChg>
        <pc:spChg chg="add mod">
          <ac:chgData name="Stalin Jacob Wilson Packia Dhas" userId="050d7d71-3621-4503-95e8-1c9a9d962492" providerId="ADAL" clId="{3FBC77E1-FE42-4F9E-B4B2-3759F3328945}" dt="2026-06-01T06:06:47.779" v="5032"/>
          <ac:spMkLst>
            <pc:docMk/>
            <pc:sldMk cId="3061585839" sldId="890"/>
            <ac:spMk id="25" creationId="{CD69D76A-E12B-4F12-861F-B04700ABDF46}"/>
          </ac:spMkLst>
        </pc:spChg>
        <pc:spChg chg="add mod">
          <ac:chgData name="Stalin Jacob Wilson Packia Dhas" userId="050d7d71-3621-4503-95e8-1c9a9d962492" providerId="ADAL" clId="{3FBC77E1-FE42-4F9E-B4B2-3759F3328945}" dt="2026-06-01T06:06:47.795" v="5048"/>
          <ac:spMkLst>
            <pc:docMk/>
            <pc:sldMk cId="3061585839" sldId="890"/>
            <ac:spMk id="26" creationId="{DEFD6463-D86E-43A6-A91B-A5DF6DAA6A8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0.137" v="9498" actId="47"/>
        <pc:sldMkLst>
          <pc:docMk/>
          <pc:sldMk cId="622354270" sldId="891"/>
        </pc:sldMkLst>
        <pc:spChg chg="mod">
          <ac:chgData name="Stalin Jacob Wilson Packia Dhas" userId="050d7d71-3621-4503-95e8-1c9a9d962492" providerId="ADAL" clId="{3FBC77E1-FE42-4F9E-B4B2-3759F3328945}" dt="2026-06-01T06:18:40.400" v="9370" actId="1076"/>
          <ac:spMkLst>
            <pc:docMk/>
            <pc:sldMk cId="622354270" sldId="89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49.006" v="5054"/>
          <ac:spMkLst>
            <pc:docMk/>
            <pc:sldMk cId="622354270" sldId="89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49.017" v="5065"/>
          <ac:spMkLst>
            <pc:docMk/>
            <pc:sldMk cId="622354270" sldId="891"/>
            <ac:spMk id="4" creationId="{6D37537C-CBE7-4DF3-8699-4A683F50C653}"/>
          </ac:spMkLst>
        </pc:spChg>
        <pc:spChg chg="add mod">
          <ac:chgData name="Stalin Jacob Wilson Packia Dhas" userId="050d7d71-3621-4503-95e8-1c9a9d962492" providerId="ADAL" clId="{3FBC77E1-FE42-4F9E-B4B2-3759F3328945}" dt="2026-06-01T06:06:49.028" v="5077"/>
          <ac:spMkLst>
            <pc:docMk/>
            <pc:sldMk cId="622354270" sldId="891"/>
            <ac:spMk id="5" creationId="{8D70F983-1051-41FB-A23D-36BA58DA12D1}"/>
          </ac:spMkLst>
        </pc:spChg>
        <pc:spChg chg="add mod">
          <ac:chgData name="Stalin Jacob Wilson Packia Dhas" userId="050d7d71-3621-4503-95e8-1c9a9d962492" providerId="ADAL" clId="{3FBC77E1-FE42-4F9E-B4B2-3759F3328945}" dt="2026-06-01T06:06:49.034" v="5084"/>
          <ac:spMkLst>
            <pc:docMk/>
            <pc:sldMk cId="622354270" sldId="891"/>
            <ac:spMk id="6" creationId="{DD2605E7-24A6-4034-AF24-435ED7B750A7}"/>
          </ac:spMkLst>
        </pc:spChg>
        <pc:spChg chg="add mod">
          <ac:chgData name="Stalin Jacob Wilson Packia Dhas" userId="050d7d71-3621-4503-95e8-1c9a9d962492" providerId="ADAL" clId="{3FBC77E1-FE42-4F9E-B4B2-3759F3328945}" dt="2026-06-01T06:06:49.036" v="5091"/>
          <ac:spMkLst>
            <pc:docMk/>
            <pc:sldMk cId="622354270" sldId="891"/>
            <ac:spMk id="7" creationId="{BD47E960-694E-4841-B62F-3F50A03C531A}"/>
          </ac:spMkLst>
        </pc:spChg>
        <pc:spChg chg="add mod">
          <ac:chgData name="Stalin Jacob Wilson Packia Dhas" userId="050d7d71-3621-4503-95e8-1c9a9d962492" providerId="ADAL" clId="{3FBC77E1-FE42-4F9E-B4B2-3759F3328945}" dt="2026-06-01T06:06:49.038" v="5100"/>
          <ac:spMkLst>
            <pc:docMk/>
            <pc:sldMk cId="622354270" sldId="891"/>
            <ac:spMk id="8" creationId="{B5CF5BC1-22DD-4268-AF98-DB059F0384E2}"/>
          </ac:spMkLst>
        </pc:spChg>
        <pc:spChg chg="add mod">
          <ac:chgData name="Stalin Jacob Wilson Packia Dhas" userId="050d7d71-3621-4503-95e8-1c9a9d962492" providerId="ADAL" clId="{3FBC77E1-FE42-4F9E-B4B2-3759F3328945}" dt="2026-06-01T06:06:49.047" v="5107"/>
          <ac:spMkLst>
            <pc:docMk/>
            <pc:sldMk cId="622354270" sldId="891"/>
            <ac:spMk id="9" creationId="{71DB1971-BD41-4C1A-B61C-3BB1C1197F41}"/>
          </ac:spMkLst>
        </pc:spChg>
        <pc:spChg chg="add mod">
          <ac:chgData name="Stalin Jacob Wilson Packia Dhas" userId="050d7d71-3621-4503-95e8-1c9a9d962492" providerId="ADAL" clId="{3FBC77E1-FE42-4F9E-B4B2-3759F3328945}" dt="2026-06-01T06:06:49.061" v="5114"/>
          <ac:spMkLst>
            <pc:docMk/>
            <pc:sldMk cId="622354270" sldId="891"/>
            <ac:spMk id="10" creationId="{1251E23F-7A3B-45D2-A8CE-CDBC0B01A1F6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11" creationId="{79CAE454-9B9C-4A9D-85E0-15DA911478AA}"/>
          </ac:spMkLst>
        </pc:spChg>
        <pc:spChg chg="add mod">
          <ac:chgData name="Stalin Jacob Wilson Packia Dhas" userId="050d7d71-3621-4503-95e8-1c9a9d962492" providerId="ADAL" clId="{3FBC77E1-FE42-4F9E-B4B2-3759F3328945}" dt="2026-06-01T06:18:30.617" v="9368" actId="1076"/>
          <ac:spMkLst>
            <pc:docMk/>
            <pc:sldMk cId="622354270" sldId="891"/>
            <ac:spMk id="12" creationId="{7036AFA7-7F2E-466A-8765-43E309EC7F77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13" creationId="{E9A7A1FB-5D90-4185-8BED-F0B5AADDB63D}"/>
          </ac:spMkLst>
        </pc:spChg>
        <pc:spChg chg="add mod">
          <ac:chgData name="Stalin Jacob Wilson Packia Dhas" userId="050d7d71-3621-4503-95e8-1c9a9d962492" providerId="ADAL" clId="{3FBC77E1-FE42-4F9E-B4B2-3759F3328945}" dt="2026-06-01T06:06:49.084" v="5154"/>
          <ac:spMkLst>
            <pc:docMk/>
            <pc:sldMk cId="622354270" sldId="891"/>
            <ac:spMk id="14" creationId="{A0F4D49C-CA8F-4476-8DAE-F13B99D0295E}"/>
          </ac:spMkLst>
        </pc:spChg>
        <pc:spChg chg="add mod">
          <ac:chgData name="Stalin Jacob Wilson Packia Dhas" userId="050d7d71-3621-4503-95e8-1c9a9d962492" providerId="ADAL" clId="{3FBC77E1-FE42-4F9E-B4B2-3759F3328945}" dt="2026-06-01T06:06:49.084" v="5164"/>
          <ac:spMkLst>
            <pc:docMk/>
            <pc:sldMk cId="622354270" sldId="891"/>
            <ac:spMk id="15" creationId="{7C6B94BF-5361-4E46-8DCA-9CA7BCB982D2}"/>
          </ac:spMkLst>
        </pc:spChg>
        <pc:spChg chg="add mod">
          <ac:chgData name="Stalin Jacob Wilson Packia Dhas" userId="050d7d71-3621-4503-95e8-1c9a9d962492" providerId="ADAL" clId="{3FBC77E1-FE42-4F9E-B4B2-3759F3328945}" dt="2026-06-01T06:06:49.095" v="5173"/>
          <ac:spMkLst>
            <pc:docMk/>
            <pc:sldMk cId="622354270" sldId="891"/>
            <ac:spMk id="16" creationId="{A7BA4DCC-D48A-49C6-86CA-238948DC5312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17" creationId="{A9539D40-56AF-42C7-B903-EF6168A17E01}"/>
          </ac:spMkLst>
        </pc:spChg>
        <pc:spChg chg="add mod">
          <ac:chgData name="Stalin Jacob Wilson Packia Dhas" userId="050d7d71-3621-4503-95e8-1c9a9d962492" providerId="ADAL" clId="{3FBC77E1-FE42-4F9E-B4B2-3759F3328945}" dt="2026-06-01T06:06:49.100" v="5194"/>
          <ac:spMkLst>
            <pc:docMk/>
            <pc:sldMk cId="622354270" sldId="891"/>
            <ac:spMk id="18" creationId="{8ABA4210-B92E-4B34-A44F-2D20140B0405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19" creationId="{5D6BA6F9-2B66-4BC9-8446-B4C1FC0A99BD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20" creationId="{4C991606-0C57-430D-B49C-3906422366CF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21" creationId="{DED8237E-C586-4DF3-AFA9-C87EE4D3807B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22" creationId="{544D042E-61C1-4A26-9DFE-AD4DCD418E3D}"/>
          </ac:spMkLst>
        </pc:spChg>
        <pc:spChg chg="add mod">
          <ac:chgData name="Stalin Jacob Wilson Packia Dhas" userId="050d7d71-3621-4503-95e8-1c9a9d962492" providerId="ADAL" clId="{3FBC77E1-FE42-4F9E-B4B2-3759F3328945}" dt="2026-06-01T06:06:49.115" v="5244"/>
          <ac:spMkLst>
            <pc:docMk/>
            <pc:sldMk cId="622354270" sldId="891"/>
            <ac:spMk id="23" creationId="{3FA3FB3F-B830-4B9E-A44C-5F6385C70B53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24" creationId="{2D92EB54-A8A0-47B2-A123-09AB34E112F4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25" creationId="{61E3C1AF-0ECA-4645-8C5E-3A0304D83FAA}"/>
          </ac:spMkLst>
        </pc:spChg>
        <pc:spChg chg="add mod">
          <ac:chgData name="Stalin Jacob Wilson Packia Dhas" userId="050d7d71-3621-4503-95e8-1c9a9d962492" providerId="ADAL" clId="{3FBC77E1-FE42-4F9E-B4B2-3759F3328945}" dt="2026-06-01T06:18:36.428" v="9369" actId="1076"/>
          <ac:spMkLst>
            <pc:docMk/>
            <pc:sldMk cId="622354270" sldId="891"/>
            <ac:spMk id="26" creationId="{8D045CC7-9A9E-41AB-B1F8-88F1AC174E6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0.296" v="9499" actId="47"/>
        <pc:sldMkLst>
          <pc:docMk/>
          <pc:sldMk cId="321806556" sldId="892"/>
        </pc:sldMkLst>
        <pc:spChg chg="mod">
          <ac:chgData name="Stalin Jacob Wilson Packia Dhas" userId="050d7d71-3621-4503-95e8-1c9a9d962492" providerId="ADAL" clId="{3FBC77E1-FE42-4F9E-B4B2-3759F3328945}" dt="2026-06-01T06:19:29.907" v="9378" actId="403"/>
          <ac:spMkLst>
            <pc:docMk/>
            <pc:sldMk cId="321806556" sldId="89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0.078" v="5280"/>
          <ac:spMkLst>
            <pc:docMk/>
            <pc:sldMk cId="321806556" sldId="89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0.101" v="5291"/>
          <ac:spMkLst>
            <pc:docMk/>
            <pc:sldMk cId="321806556" sldId="892"/>
            <ac:spMk id="4" creationId="{51A4559D-C077-4E40-898D-EE7289CDE620}"/>
          </ac:spMkLst>
        </pc:spChg>
        <pc:spChg chg="add mod">
          <ac:chgData name="Stalin Jacob Wilson Packia Dhas" userId="050d7d71-3621-4503-95e8-1c9a9d962492" providerId="ADAL" clId="{3FBC77E1-FE42-4F9E-B4B2-3759F3328945}" dt="2026-06-01T06:06:50.105" v="5303"/>
          <ac:spMkLst>
            <pc:docMk/>
            <pc:sldMk cId="321806556" sldId="892"/>
            <ac:spMk id="5" creationId="{1ED6D7EC-F843-4546-A598-039A6988873E}"/>
          </ac:spMkLst>
        </pc:spChg>
        <pc:spChg chg="add mod">
          <ac:chgData name="Stalin Jacob Wilson Packia Dhas" userId="050d7d71-3621-4503-95e8-1c9a9d962492" providerId="ADAL" clId="{3FBC77E1-FE42-4F9E-B4B2-3759F3328945}" dt="2026-06-01T06:06:50.105" v="5310"/>
          <ac:spMkLst>
            <pc:docMk/>
            <pc:sldMk cId="321806556" sldId="892"/>
            <ac:spMk id="6" creationId="{8DA5D17A-1D6B-4179-B454-3795A7068892}"/>
          </ac:spMkLst>
        </pc:spChg>
        <pc:spChg chg="add mod">
          <ac:chgData name="Stalin Jacob Wilson Packia Dhas" userId="050d7d71-3621-4503-95e8-1c9a9d962492" providerId="ADAL" clId="{3FBC77E1-FE42-4F9E-B4B2-3759F3328945}" dt="2026-06-01T06:06:50.109" v="5317"/>
          <ac:spMkLst>
            <pc:docMk/>
            <pc:sldMk cId="321806556" sldId="892"/>
            <ac:spMk id="7" creationId="{F25696BA-3554-466D-89DE-2948637C007B}"/>
          </ac:spMkLst>
        </pc:spChg>
        <pc:spChg chg="add mod">
          <ac:chgData name="Stalin Jacob Wilson Packia Dhas" userId="050d7d71-3621-4503-95e8-1c9a9d962492" providerId="ADAL" clId="{3FBC77E1-FE42-4F9E-B4B2-3759F3328945}" dt="2026-06-01T06:06:50.114" v="5324"/>
          <ac:spMkLst>
            <pc:docMk/>
            <pc:sldMk cId="321806556" sldId="892"/>
            <ac:spMk id="8" creationId="{5C959D62-9631-462A-B0E8-023ED2A14F02}"/>
          </ac:spMkLst>
        </pc:spChg>
        <pc:spChg chg="add mod">
          <ac:chgData name="Stalin Jacob Wilson Packia Dhas" userId="050d7d71-3621-4503-95e8-1c9a9d962492" providerId="ADAL" clId="{3FBC77E1-FE42-4F9E-B4B2-3759F3328945}" dt="2026-06-01T06:06:50.127" v="5331"/>
          <ac:spMkLst>
            <pc:docMk/>
            <pc:sldMk cId="321806556" sldId="892"/>
            <ac:spMk id="9" creationId="{B8DED57C-B2EC-4B3E-B8EE-5BC8CCEABC87}"/>
          </ac:spMkLst>
        </pc:spChg>
        <pc:spChg chg="add mod">
          <ac:chgData name="Stalin Jacob Wilson Packia Dhas" userId="050d7d71-3621-4503-95e8-1c9a9d962492" providerId="ADAL" clId="{3FBC77E1-FE42-4F9E-B4B2-3759F3328945}" dt="2026-06-01T06:06:50.143" v="5341"/>
          <ac:spMkLst>
            <pc:docMk/>
            <pc:sldMk cId="321806556" sldId="892"/>
            <ac:spMk id="10" creationId="{C90C194E-333C-4607-B9B6-0AC67FB3EC57}"/>
          </ac:spMkLst>
        </pc:spChg>
        <pc:spChg chg="add mod">
          <ac:chgData name="Stalin Jacob Wilson Packia Dhas" userId="050d7d71-3621-4503-95e8-1c9a9d962492" providerId="ADAL" clId="{3FBC77E1-FE42-4F9E-B4B2-3759F3328945}" dt="2026-06-01T06:06:50.145" v="5350"/>
          <ac:spMkLst>
            <pc:docMk/>
            <pc:sldMk cId="321806556" sldId="892"/>
            <ac:spMk id="11" creationId="{CD0A24EA-592D-4061-A698-3ADD316B0E2B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12" creationId="{92FEA91F-A279-4C2E-A2DA-CE3AEB05E117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13" creationId="{FBBB7A3F-1698-40CE-A56E-C31EEB33F93A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14" creationId="{B1C13E27-D025-484B-BEE1-C878AB590F1C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15" creationId="{116CA453-C6F1-4450-8AC6-FED3FF65661E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16" creationId="{3ABE6D85-286F-4BCB-BD7F-B4C4D12832DA}"/>
          </ac:spMkLst>
        </pc:spChg>
        <pc:spChg chg="add mod">
          <ac:chgData name="Stalin Jacob Wilson Packia Dhas" userId="050d7d71-3621-4503-95e8-1c9a9d962492" providerId="ADAL" clId="{3FBC77E1-FE42-4F9E-B4B2-3759F3328945}" dt="2026-06-01T06:06:50.172" v="5411"/>
          <ac:spMkLst>
            <pc:docMk/>
            <pc:sldMk cId="321806556" sldId="892"/>
            <ac:spMk id="17" creationId="{DB146629-EADD-4121-8A9C-D33A5D4A89B6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18" creationId="{267B3462-4ED9-4EED-A4C6-1C29A0EEBC96}"/>
          </ac:spMkLst>
        </pc:spChg>
        <pc:spChg chg="add mod">
          <ac:chgData name="Stalin Jacob Wilson Packia Dhas" userId="050d7d71-3621-4503-95e8-1c9a9d962492" providerId="ADAL" clId="{3FBC77E1-FE42-4F9E-B4B2-3759F3328945}" dt="2026-06-01T06:06:50.172" v="5430"/>
          <ac:spMkLst>
            <pc:docMk/>
            <pc:sldMk cId="321806556" sldId="892"/>
            <ac:spMk id="19" creationId="{8C829F77-BD2E-4C89-97BF-D7A8BAFD7A97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20" creationId="{7048FD84-3463-4F55-B022-C4C2DB30BAB1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21" creationId="{4CC0F164-1FF2-43BB-AEFB-B8B1327556D4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22" creationId="{4836F655-1063-40EC-9A8F-F67A13FA539A}"/>
          </ac:spMkLst>
        </pc:spChg>
        <pc:spChg chg="add mod">
          <ac:chgData name="Stalin Jacob Wilson Packia Dhas" userId="050d7d71-3621-4503-95e8-1c9a9d962492" providerId="ADAL" clId="{3FBC77E1-FE42-4F9E-B4B2-3759F3328945}" dt="2026-06-01T06:06:50.188" v="5470"/>
          <ac:spMkLst>
            <pc:docMk/>
            <pc:sldMk cId="321806556" sldId="892"/>
            <ac:spMk id="23" creationId="{A72992A8-E294-4A0A-A3A9-8844C8389C7A}"/>
          </ac:spMkLst>
        </pc:spChg>
        <pc:spChg chg="add mod">
          <ac:chgData name="Stalin Jacob Wilson Packia Dhas" userId="050d7d71-3621-4503-95e8-1c9a9d962492" providerId="ADAL" clId="{3FBC77E1-FE42-4F9E-B4B2-3759F3328945}" dt="2026-06-01T06:19:23.586" v="9376" actId="1076"/>
          <ac:spMkLst>
            <pc:docMk/>
            <pc:sldMk cId="321806556" sldId="892"/>
            <ac:spMk id="24" creationId="{BC7BC0B5-6BD1-41CA-AACF-6ABB8EE1EC73}"/>
          </ac:spMkLst>
        </pc:spChg>
        <pc:spChg chg="add mod">
          <ac:chgData name="Stalin Jacob Wilson Packia Dhas" userId="050d7d71-3621-4503-95e8-1c9a9d962492" providerId="ADAL" clId="{3FBC77E1-FE42-4F9E-B4B2-3759F3328945}" dt="2026-06-01T06:06:50.206" v="5491"/>
          <ac:spMkLst>
            <pc:docMk/>
            <pc:sldMk cId="321806556" sldId="892"/>
            <ac:spMk id="25" creationId="{C811E19E-9E6E-4718-A7C0-5CFD1221C67F}"/>
          </ac:spMkLst>
        </pc:spChg>
        <pc:spChg chg="add mod">
          <ac:chgData name="Stalin Jacob Wilson Packia Dhas" userId="050d7d71-3621-4503-95e8-1c9a9d962492" providerId="ADAL" clId="{3FBC77E1-FE42-4F9E-B4B2-3759F3328945}" dt="2026-06-01T06:06:50.219" v="5507"/>
          <ac:spMkLst>
            <pc:docMk/>
            <pc:sldMk cId="321806556" sldId="892"/>
            <ac:spMk id="26" creationId="{0A69148E-A8DD-4468-A8F9-B6E7DEAD2F5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0.440" v="9500" actId="47"/>
        <pc:sldMkLst>
          <pc:docMk/>
          <pc:sldMk cId="1744770766" sldId="893"/>
        </pc:sldMkLst>
        <pc:spChg chg="mod">
          <ac:chgData name="Stalin Jacob Wilson Packia Dhas" userId="050d7d71-3621-4503-95e8-1c9a9d962492" providerId="ADAL" clId="{3FBC77E1-FE42-4F9E-B4B2-3759F3328945}" dt="2026-06-01T06:19:37.801" v="9381" actId="1076"/>
          <ac:spMkLst>
            <pc:docMk/>
            <pc:sldMk cId="1744770766" sldId="89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1.422" v="5512"/>
          <ac:spMkLst>
            <pc:docMk/>
            <pc:sldMk cId="1744770766" sldId="89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1.431" v="5523"/>
          <ac:spMkLst>
            <pc:docMk/>
            <pc:sldMk cId="1744770766" sldId="893"/>
            <ac:spMk id="4" creationId="{D4683BF7-67E5-4783-AD68-0E80910F84AE}"/>
          </ac:spMkLst>
        </pc:spChg>
        <pc:spChg chg="add mod">
          <ac:chgData name="Stalin Jacob Wilson Packia Dhas" userId="050d7d71-3621-4503-95e8-1c9a9d962492" providerId="ADAL" clId="{3FBC77E1-FE42-4F9E-B4B2-3759F3328945}" dt="2026-06-01T06:06:51.433" v="5535"/>
          <ac:spMkLst>
            <pc:docMk/>
            <pc:sldMk cId="1744770766" sldId="893"/>
            <ac:spMk id="5" creationId="{FECCB86C-F453-4065-B438-520A3F36DFAB}"/>
          </ac:spMkLst>
        </pc:spChg>
        <pc:spChg chg="add mod">
          <ac:chgData name="Stalin Jacob Wilson Packia Dhas" userId="050d7d71-3621-4503-95e8-1c9a9d962492" providerId="ADAL" clId="{3FBC77E1-FE42-4F9E-B4B2-3759F3328945}" dt="2026-06-01T06:06:51.435" v="5542"/>
          <ac:spMkLst>
            <pc:docMk/>
            <pc:sldMk cId="1744770766" sldId="893"/>
            <ac:spMk id="6" creationId="{210009F6-3E67-4AAE-97CE-CC92E18B7520}"/>
          </ac:spMkLst>
        </pc:spChg>
        <pc:spChg chg="add mod">
          <ac:chgData name="Stalin Jacob Wilson Packia Dhas" userId="050d7d71-3621-4503-95e8-1c9a9d962492" providerId="ADAL" clId="{3FBC77E1-FE42-4F9E-B4B2-3759F3328945}" dt="2026-06-01T06:06:51.438" v="5549"/>
          <ac:spMkLst>
            <pc:docMk/>
            <pc:sldMk cId="1744770766" sldId="893"/>
            <ac:spMk id="7" creationId="{3732E362-4966-4BF8-B770-5D38ED33E435}"/>
          </ac:spMkLst>
        </pc:spChg>
        <pc:spChg chg="add mod">
          <ac:chgData name="Stalin Jacob Wilson Packia Dhas" userId="050d7d71-3621-4503-95e8-1c9a9d962492" providerId="ADAL" clId="{3FBC77E1-FE42-4F9E-B4B2-3759F3328945}" dt="2026-06-01T06:06:51.440" v="5558"/>
          <ac:spMkLst>
            <pc:docMk/>
            <pc:sldMk cId="1744770766" sldId="893"/>
            <ac:spMk id="8" creationId="{99CFB260-B64C-4040-B6C8-5416688ED446}"/>
          </ac:spMkLst>
        </pc:spChg>
        <pc:spChg chg="add mod">
          <ac:chgData name="Stalin Jacob Wilson Packia Dhas" userId="050d7d71-3621-4503-95e8-1c9a9d962492" providerId="ADAL" clId="{3FBC77E1-FE42-4F9E-B4B2-3759F3328945}" dt="2026-06-01T06:06:51.447" v="5565"/>
          <ac:spMkLst>
            <pc:docMk/>
            <pc:sldMk cId="1744770766" sldId="893"/>
            <ac:spMk id="9" creationId="{4D5533DD-0585-48CF-9AE0-66B2C6C3B067}"/>
          </ac:spMkLst>
        </pc:spChg>
        <pc:spChg chg="add mod">
          <ac:chgData name="Stalin Jacob Wilson Packia Dhas" userId="050d7d71-3621-4503-95e8-1c9a9d962492" providerId="ADAL" clId="{3FBC77E1-FE42-4F9E-B4B2-3759F3328945}" dt="2026-06-01T06:06:51.454" v="5572"/>
          <ac:spMkLst>
            <pc:docMk/>
            <pc:sldMk cId="1744770766" sldId="893"/>
            <ac:spMk id="10" creationId="{26A65F72-2F80-44C7-9EC7-0CF8807BE9E8}"/>
          </ac:spMkLst>
        </pc:spChg>
        <pc:spChg chg="add mod">
          <ac:chgData name="Stalin Jacob Wilson Packia Dhas" userId="050d7d71-3621-4503-95e8-1c9a9d962492" providerId="ADAL" clId="{3FBC77E1-FE42-4F9E-B4B2-3759F3328945}" dt="2026-06-01T06:06:51.463" v="5582"/>
          <ac:spMkLst>
            <pc:docMk/>
            <pc:sldMk cId="1744770766" sldId="893"/>
            <ac:spMk id="11" creationId="{E9FD7ACA-34C8-4D55-8081-17C588A39F4E}"/>
          </ac:spMkLst>
        </pc:spChg>
        <pc:spChg chg="add mod">
          <ac:chgData name="Stalin Jacob Wilson Packia Dhas" userId="050d7d71-3621-4503-95e8-1c9a9d962492" providerId="ADAL" clId="{3FBC77E1-FE42-4F9E-B4B2-3759F3328945}" dt="2026-06-01T06:06:51.467" v="5591"/>
          <ac:spMkLst>
            <pc:docMk/>
            <pc:sldMk cId="1744770766" sldId="893"/>
            <ac:spMk id="12" creationId="{50871B57-8431-4C3B-A5BC-91872A669D7B}"/>
          </ac:spMkLst>
        </pc:spChg>
        <pc:spChg chg="add mod">
          <ac:chgData name="Stalin Jacob Wilson Packia Dhas" userId="050d7d71-3621-4503-95e8-1c9a9d962492" providerId="ADAL" clId="{3FBC77E1-FE42-4F9E-B4B2-3759F3328945}" dt="2026-06-01T06:06:51.471" v="5602"/>
          <ac:spMkLst>
            <pc:docMk/>
            <pc:sldMk cId="1744770766" sldId="893"/>
            <ac:spMk id="13" creationId="{FE5E0FAE-1025-4A02-8558-F31ABFDBBE76}"/>
          </ac:spMkLst>
        </pc:spChg>
        <pc:spChg chg="add mod">
          <ac:chgData name="Stalin Jacob Wilson Packia Dhas" userId="050d7d71-3621-4503-95e8-1c9a9d962492" providerId="ADAL" clId="{3FBC77E1-FE42-4F9E-B4B2-3759F3328945}" dt="2026-06-01T06:06:51.473" v="5612"/>
          <ac:spMkLst>
            <pc:docMk/>
            <pc:sldMk cId="1744770766" sldId="893"/>
            <ac:spMk id="14" creationId="{F636DF9F-ABCB-49EC-B0C5-9AEDF8E414FE}"/>
          </ac:spMkLst>
        </pc:spChg>
        <pc:spChg chg="add mod">
          <ac:chgData name="Stalin Jacob Wilson Packia Dhas" userId="050d7d71-3621-4503-95e8-1c9a9d962492" providerId="ADAL" clId="{3FBC77E1-FE42-4F9E-B4B2-3759F3328945}" dt="2026-06-01T06:06:51.477" v="5622"/>
          <ac:spMkLst>
            <pc:docMk/>
            <pc:sldMk cId="1744770766" sldId="893"/>
            <ac:spMk id="15" creationId="{2F5AB3C2-A899-49D0-97E5-18BBE793BD10}"/>
          </ac:spMkLst>
        </pc:spChg>
        <pc:spChg chg="add mod">
          <ac:chgData name="Stalin Jacob Wilson Packia Dhas" userId="050d7d71-3621-4503-95e8-1c9a9d962492" providerId="ADAL" clId="{3FBC77E1-FE42-4F9E-B4B2-3759F3328945}" dt="2026-06-01T06:06:51.479" v="5631"/>
          <ac:spMkLst>
            <pc:docMk/>
            <pc:sldMk cId="1744770766" sldId="893"/>
            <ac:spMk id="16" creationId="{634D3D91-8D8C-4FC2-9CAB-EC44EA33E4AA}"/>
          </ac:spMkLst>
        </pc:spChg>
        <pc:spChg chg="add mod">
          <ac:chgData name="Stalin Jacob Wilson Packia Dhas" userId="050d7d71-3621-4503-95e8-1c9a9d962492" providerId="ADAL" clId="{3FBC77E1-FE42-4F9E-B4B2-3759F3328945}" dt="2026-06-01T06:06:51.483" v="5642"/>
          <ac:spMkLst>
            <pc:docMk/>
            <pc:sldMk cId="1744770766" sldId="893"/>
            <ac:spMk id="17" creationId="{D058091B-719B-4600-95CF-10C95319BF01}"/>
          </ac:spMkLst>
        </pc:spChg>
        <pc:spChg chg="add mod">
          <ac:chgData name="Stalin Jacob Wilson Packia Dhas" userId="050d7d71-3621-4503-95e8-1c9a9d962492" providerId="ADAL" clId="{3FBC77E1-FE42-4F9E-B4B2-3759F3328945}" dt="2026-06-01T06:06:51.487" v="5652"/>
          <ac:spMkLst>
            <pc:docMk/>
            <pc:sldMk cId="1744770766" sldId="893"/>
            <ac:spMk id="18" creationId="{33F86B4D-35FD-4C35-9846-9D60FEE30056}"/>
          </ac:spMkLst>
        </pc:spChg>
        <pc:spChg chg="add mod">
          <ac:chgData name="Stalin Jacob Wilson Packia Dhas" userId="050d7d71-3621-4503-95e8-1c9a9d962492" providerId="ADAL" clId="{3FBC77E1-FE42-4F9E-B4B2-3759F3328945}" dt="2026-06-01T06:06:51.489" v="5662"/>
          <ac:spMkLst>
            <pc:docMk/>
            <pc:sldMk cId="1744770766" sldId="893"/>
            <ac:spMk id="19" creationId="{B894AA18-CB06-4B60-B17E-BBE6B01B8F68}"/>
          </ac:spMkLst>
        </pc:spChg>
        <pc:spChg chg="add mod">
          <ac:chgData name="Stalin Jacob Wilson Packia Dhas" userId="050d7d71-3621-4503-95e8-1c9a9d962492" providerId="ADAL" clId="{3FBC77E1-FE42-4F9E-B4B2-3759F3328945}" dt="2026-06-01T06:06:51.493" v="5671"/>
          <ac:spMkLst>
            <pc:docMk/>
            <pc:sldMk cId="1744770766" sldId="893"/>
            <ac:spMk id="20" creationId="{3FFCCF41-EF16-4F7D-B98B-77F078A0465A}"/>
          </ac:spMkLst>
        </pc:spChg>
        <pc:spChg chg="add mod">
          <ac:chgData name="Stalin Jacob Wilson Packia Dhas" userId="050d7d71-3621-4503-95e8-1c9a9d962492" providerId="ADAL" clId="{3FBC77E1-FE42-4F9E-B4B2-3759F3328945}" dt="2026-06-01T06:06:51.495" v="5682"/>
          <ac:spMkLst>
            <pc:docMk/>
            <pc:sldMk cId="1744770766" sldId="893"/>
            <ac:spMk id="21" creationId="{AD5E3021-EE94-4C79-A2F8-CFBCB2CCFFFF}"/>
          </ac:spMkLst>
        </pc:spChg>
        <pc:spChg chg="add mod">
          <ac:chgData name="Stalin Jacob Wilson Packia Dhas" userId="050d7d71-3621-4503-95e8-1c9a9d962492" providerId="ADAL" clId="{3FBC77E1-FE42-4F9E-B4B2-3759F3328945}" dt="2026-06-01T06:06:51.499" v="5692"/>
          <ac:spMkLst>
            <pc:docMk/>
            <pc:sldMk cId="1744770766" sldId="893"/>
            <ac:spMk id="22" creationId="{6F0A84E3-897F-4981-8116-59AB13E49E33}"/>
          </ac:spMkLst>
        </pc:spChg>
        <pc:spChg chg="add mod">
          <ac:chgData name="Stalin Jacob Wilson Packia Dhas" userId="050d7d71-3621-4503-95e8-1c9a9d962492" providerId="ADAL" clId="{3FBC77E1-FE42-4F9E-B4B2-3759F3328945}" dt="2026-06-01T06:06:51.503" v="5702"/>
          <ac:spMkLst>
            <pc:docMk/>
            <pc:sldMk cId="1744770766" sldId="893"/>
            <ac:spMk id="23" creationId="{1FB8E75A-F52A-4DBA-9FBB-3526EAFFAF0D}"/>
          </ac:spMkLst>
        </pc:spChg>
        <pc:spChg chg="add mod">
          <ac:chgData name="Stalin Jacob Wilson Packia Dhas" userId="050d7d71-3621-4503-95e8-1c9a9d962492" providerId="ADAL" clId="{3FBC77E1-FE42-4F9E-B4B2-3759F3328945}" dt="2026-06-01T06:06:51.506" v="5711"/>
          <ac:spMkLst>
            <pc:docMk/>
            <pc:sldMk cId="1744770766" sldId="893"/>
            <ac:spMk id="24" creationId="{4D50C1E0-4165-46F5-9194-7571186D0750}"/>
          </ac:spMkLst>
        </pc:spChg>
        <pc:spChg chg="add mod">
          <ac:chgData name="Stalin Jacob Wilson Packia Dhas" userId="050d7d71-3621-4503-95e8-1c9a9d962492" providerId="ADAL" clId="{3FBC77E1-FE42-4F9E-B4B2-3759F3328945}" dt="2026-06-01T06:06:51.508" v="5722"/>
          <ac:spMkLst>
            <pc:docMk/>
            <pc:sldMk cId="1744770766" sldId="893"/>
            <ac:spMk id="25" creationId="{18A344B9-618F-46B4-8016-4650B5540E33}"/>
          </ac:spMkLst>
        </pc:spChg>
        <pc:spChg chg="add mod">
          <ac:chgData name="Stalin Jacob Wilson Packia Dhas" userId="050d7d71-3621-4503-95e8-1c9a9d962492" providerId="ADAL" clId="{3FBC77E1-FE42-4F9E-B4B2-3759F3328945}" dt="2026-06-01T06:06:51.512" v="5732"/>
          <ac:spMkLst>
            <pc:docMk/>
            <pc:sldMk cId="1744770766" sldId="893"/>
            <ac:spMk id="26" creationId="{5E3A1CC5-5EB2-4AB7-973D-6473DB7BFB6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0.596" v="9501" actId="47"/>
        <pc:sldMkLst>
          <pc:docMk/>
          <pc:sldMk cId="3838902214" sldId="894"/>
        </pc:sldMkLst>
        <pc:spChg chg="mod">
          <ac:chgData name="Stalin Jacob Wilson Packia Dhas" userId="050d7d71-3621-4503-95e8-1c9a9d962492" providerId="ADAL" clId="{3FBC77E1-FE42-4F9E-B4B2-3759F3328945}" dt="2026-06-01T06:20:03.141" v="9385" actId="1076"/>
          <ac:spMkLst>
            <pc:docMk/>
            <pc:sldMk cId="3838902214" sldId="89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3.318" v="5737"/>
          <ac:spMkLst>
            <pc:docMk/>
            <pc:sldMk cId="3838902214" sldId="89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3.329" v="5748"/>
          <ac:spMkLst>
            <pc:docMk/>
            <pc:sldMk cId="3838902214" sldId="894"/>
            <ac:spMk id="4" creationId="{2CE59590-4EF4-41FB-9208-4F8A675DC577}"/>
          </ac:spMkLst>
        </pc:spChg>
        <pc:spChg chg="add mod">
          <ac:chgData name="Stalin Jacob Wilson Packia Dhas" userId="050d7d71-3621-4503-95e8-1c9a9d962492" providerId="ADAL" clId="{3FBC77E1-FE42-4F9E-B4B2-3759F3328945}" dt="2026-06-01T06:06:53.329" v="5760"/>
          <ac:spMkLst>
            <pc:docMk/>
            <pc:sldMk cId="3838902214" sldId="894"/>
            <ac:spMk id="5" creationId="{EAA69CCA-C801-4126-93E0-2701188BE9A6}"/>
          </ac:spMkLst>
        </pc:spChg>
        <pc:spChg chg="add mod">
          <ac:chgData name="Stalin Jacob Wilson Packia Dhas" userId="050d7d71-3621-4503-95e8-1c9a9d962492" providerId="ADAL" clId="{3FBC77E1-FE42-4F9E-B4B2-3759F3328945}" dt="2026-06-01T06:06:53.337" v="5767"/>
          <ac:spMkLst>
            <pc:docMk/>
            <pc:sldMk cId="3838902214" sldId="894"/>
            <ac:spMk id="6" creationId="{040A630D-396E-49CD-9F10-93B6441AA07D}"/>
          </ac:spMkLst>
        </pc:spChg>
        <pc:spChg chg="add mod">
          <ac:chgData name="Stalin Jacob Wilson Packia Dhas" userId="050d7d71-3621-4503-95e8-1c9a9d962492" providerId="ADAL" clId="{3FBC77E1-FE42-4F9E-B4B2-3759F3328945}" dt="2026-06-01T06:06:53.339" v="5774"/>
          <ac:spMkLst>
            <pc:docMk/>
            <pc:sldMk cId="3838902214" sldId="894"/>
            <ac:spMk id="7" creationId="{1A4D9656-55D5-44FD-9446-F72BC04B9CD7}"/>
          </ac:spMkLst>
        </pc:spChg>
        <pc:spChg chg="add mod">
          <ac:chgData name="Stalin Jacob Wilson Packia Dhas" userId="050d7d71-3621-4503-95e8-1c9a9d962492" providerId="ADAL" clId="{3FBC77E1-FE42-4F9E-B4B2-3759F3328945}" dt="2026-06-01T06:06:53.345" v="5781"/>
          <ac:spMkLst>
            <pc:docMk/>
            <pc:sldMk cId="3838902214" sldId="894"/>
            <ac:spMk id="8" creationId="{E8ACAE73-01BB-4F3F-8E2C-71E2EF029147}"/>
          </ac:spMkLst>
        </pc:spChg>
        <pc:spChg chg="add mod">
          <ac:chgData name="Stalin Jacob Wilson Packia Dhas" userId="050d7d71-3621-4503-95e8-1c9a9d962492" providerId="ADAL" clId="{3FBC77E1-FE42-4F9E-B4B2-3759F3328945}" dt="2026-06-01T06:06:53.347" v="5788"/>
          <ac:spMkLst>
            <pc:docMk/>
            <pc:sldMk cId="3838902214" sldId="894"/>
            <ac:spMk id="9" creationId="{82EB6267-7CA3-4754-AA56-C3674C37B02C}"/>
          </ac:spMkLst>
        </pc:spChg>
        <pc:spChg chg="add mod">
          <ac:chgData name="Stalin Jacob Wilson Packia Dhas" userId="050d7d71-3621-4503-95e8-1c9a9d962492" providerId="ADAL" clId="{3FBC77E1-FE42-4F9E-B4B2-3759F3328945}" dt="2026-06-01T06:06:53.361" v="5798"/>
          <ac:spMkLst>
            <pc:docMk/>
            <pc:sldMk cId="3838902214" sldId="894"/>
            <ac:spMk id="10" creationId="{ED90AB2B-9702-4FA8-AC10-AF73AF84EC89}"/>
          </ac:spMkLst>
        </pc:spChg>
        <pc:spChg chg="add mod">
          <ac:chgData name="Stalin Jacob Wilson Packia Dhas" userId="050d7d71-3621-4503-95e8-1c9a9d962492" providerId="ADAL" clId="{3FBC77E1-FE42-4F9E-B4B2-3759F3328945}" dt="2026-06-01T06:06:53.361" v="5807"/>
          <ac:spMkLst>
            <pc:docMk/>
            <pc:sldMk cId="3838902214" sldId="894"/>
            <ac:spMk id="11" creationId="{F67658E2-F5BC-408F-AEEB-09874B2A2BE6}"/>
          </ac:spMkLst>
        </pc:spChg>
        <pc:spChg chg="add mod">
          <ac:chgData name="Stalin Jacob Wilson Packia Dhas" userId="050d7d71-3621-4503-95e8-1c9a9d962492" providerId="ADAL" clId="{3FBC77E1-FE42-4F9E-B4B2-3759F3328945}" dt="2026-06-01T06:06:53.361" v="5818"/>
          <ac:spMkLst>
            <pc:docMk/>
            <pc:sldMk cId="3838902214" sldId="894"/>
            <ac:spMk id="12" creationId="{5223D73B-BAB8-4979-8855-FBDE3CEE3975}"/>
          </ac:spMkLst>
        </pc:spChg>
        <pc:spChg chg="add mod">
          <ac:chgData name="Stalin Jacob Wilson Packia Dhas" userId="050d7d71-3621-4503-95e8-1c9a9d962492" providerId="ADAL" clId="{3FBC77E1-FE42-4F9E-B4B2-3759F3328945}" dt="2026-06-01T06:06:53.361" v="5828"/>
          <ac:spMkLst>
            <pc:docMk/>
            <pc:sldMk cId="3838902214" sldId="894"/>
            <ac:spMk id="13" creationId="{2FBD3D64-4737-40E8-AFC7-2BD427F842C3}"/>
          </ac:spMkLst>
        </pc:spChg>
        <pc:spChg chg="add mod">
          <ac:chgData name="Stalin Jacob Wilson Packia Dhas" userId="050d7d71-3621-4503-95e8-1c9a9d962492" providerId="ADAL" clId="{3FBC77E1-FE42-4F9E-B4B2-3759F3328945}" dt="2026-06-01T06:06:53.377" v="5838"/>
          <ac:spMkLst>
            <pc:docMk/>
            <pc:sldMk cId="3838902214" sldId="894"/>
            <ac:spMk id="14" creationId="{D6866BA3-1626-42B3-AE23-84D8DD463694}"/>
          </ac:spMkLst>
        </pc:spChg>
        <pc:spChg chg="add mod">
          <ac:chgData name="Stalin Jacob Wilson Packia Dhas" userId="050d7d71-3621-4503-95e8-1c9a9d962492" providerId="ADAL" clId="{3FBC77E1-FE42-4F9E-B4B2-3759F3328945}" dt="2026-06-01T06:06:53.377" v="5847"/>
          <ac:spMkLst>
            <pc:docMk/>
            <pc:sldMk cId="3838902214" sldId="894"/>
            <ac:spMk id="15" creationId="{1677F720-55BC-4F82-8817-681A002B3594}"/>
          </ac:spMkLst>
        </pc:spChg>
        <pc:spChg chg="add mod">
          <ac:chgData name="Stalin Jacob Wilson Packia Dhas" userId="050d7d71-3621-4503-95e8-1c9a9d962492" providerId="ADAL" clId="{3FBC77E1-FE42-4F9E-B4B2-3759F3328945}" dt="2026-06-01T06:06:53.377" v="5858"/>
          <ac:spMkLst>
            <pc:docMk/>
            <pc:sldMk cId="3838902214" sldId="894"/>
            <ac:spMk id="16" creationId="{E5DD3DC4-E2F0-4ED8-9DB4-4A87191913AF}"/>
          </ac:spMkLst>
        </pc:spChg>
        <pc:spChg chg="add mod">
          <ac:chgData name="Stalin Jacob Wilson Packia Dhas" userId="050d7d71-3621-4503-95e8-1c9a9d962492" providerId="ADAL" clId="{3FBC77E1-FE42-4F9E-B4B2-3759F3328945}" dt="2026-06-01T06:06:53.377" v="5868"/>
          <ac:spMkLst>
            <pc:docMk/>
            <pc:sldMk cId="3838902214" sldId="894"/>
            <ac:spMk id="17" creationId="{88A80A41-47C7-4C39-9F0A-5BDF799D2E56}"/>
          </ac:spMkLst>
        </pc:spChg>
        <pc:spChg chg="add mod">
          <ac:chgData name="Stalin Jacob Wilson Packia Dhas" userId="050d7d71-3621-4503-95e8-1c9a9d962492" providerId="ADAL" clId="{3FBC77E1-FE42-4F9E-B4B2-3759F3328945}" dt="2026-06-01T06:06:53.394" v="5878"/>
          <ac:spMkLst>
            <pc:docMk/>
            <pc:sldMk cId="3838902214" sldId="894"/>
            <ac:spMk id="18" creationId="{7E1A0ABC-98C2-4F1F-A22E-B6529E04C03F}"/>
          </ac:spMkLst>
        </pc:spChg>
        <pc:spChg chg="add mod">
          <ac:chgData name="Stalin Jacob Wilson Packia Dhas" userId="050d7d71-3621-4503-95e8-1c9a9d962492" providerId="ADAL" clId="{3FBC77E1-FE42-4F9E-B4B2-3759F3328945}" dt="2026-06-01T06:06:53.394" v="5887"/>
          <ac:spMkLst>
            <pc:docMk/>
            <pc:sldMk cId="3838902214" sldId="894"/>
            <ac:spMk id="19" creationId="{87DF9064-E080-4649-BB50-83C42EE1FFA6}"/>
          </ac:spMkLst>
        </pc:spChg>
        <pc:spChg chg="add mod">
          <ac:chgData name="Stalin Jacob Wilson Packia Dhas" userId="050d7d71-3621-4503-95e8-1c9a9d962492" providerId="ADAL" clId="{3FBC77E1-FE42-4F9E-B4B2-3759F3328945}" dt="2026-06-01T06:06:53.394" v="5898"/>
          <ac:spMkLst>
            <pc:docMk/>
            <pc:sldMk cId="3838902214" sldId="894"/>
            <ac:spMk id="20" creationId="{84034A62-BE88-4D05-8DA1-86A9516A2E16}"/>
          </ac:spMkLst>
        </pc:spChg>
        <pc:spChg chg="add mod">
          <ac:chgData name="Stalin Jacob Wilson Packia Dhas" userId="050d7d71-3621-4503-95e8-1c9a9d962492" providerId="ADAL" clId="{3FBC77E1-FE42-4F9E-B4B2-3759F3328945}" dt="2026-06-01T06:06:53.394" v="5908"/>
          <ac:spMkLst>
            <pc:docMk/>
            <pc:sldMk cId="3838902214" sldId="894"/>
            <ac:spMk id="21" creationId="{E902CCCD-7624-4041-BD1F-D19332744D4A}"/>
          </ac:spMkLst>
        </pc:spChg>
        <pc:spChg chg="add mod">
          <ac:chgData name="Stalin Jacob Wilson Packia Dhas" userId="050d7d71-3621-4503-95e8-1c9a9d962492" providerId="ADAL" clId="{3FBC77E1-FE42-4F9E-B4B2-3759F3328945}" dt="2026-06-01T06:06:53.410" v="5918"/>
          <ac:spMkLst>
            <pc:docMk/>
            <pc:sldMk cId="3838902214" sldId="894"/>
            <ac:spMk id="22" creationId="{004DAFF0-1CF5-4FE9-B37F-729141C88012}"/>
          </ac:spMkLst>
        </pc:spChg>
        <pc:spChg chg="add mod">
          <ac:chgData name="Stalin Jacob Wilson Packia Dhas" userId="050d7d71-3621-4503-95e8-1c9a9d962492" providerId="ADAL" clId="{3FBC77E1-FE42-4F9E-B4B2-3759F3328945}" dt="2026-06-01T06:06:53.410" v="5927"/>
          <ac:spMkLst>
            <pc:docMk/>
            <pc:sldMk cId="3838902214" sldId="894"/>
            <ac:spMk id="23" creationId="{C980DC85-B32A-40BD-A6B3-A8861AD30190}"/>
          </ac:spMkLst>
        </pc:spChg>
        <pc:spChg chg="add mod">
          <ac:chgData name="Stalin Jacob Wilson Packia Dhas" userId="050d7d71-3621-4503-95e8-1c9a9d962492" providerId="ADAL" clId="{3FBC77E1-FE42-4F9E-B4B2-3759F3328945}" dt="2026-06-01T06:06:53.410" v="5938"/>
          <ac:spMkLst>
            <pc:docMk/>
            <pc:sldMk cId="3838902214" sldId="894"/>
            <ac:spMk id="24" creationId="{B09D76CC-2048-43CC-8932-4B24226F2E3D}"/>
          </ac:spMkLst>
        </pc:spChg>
        <pc:spChg chg="add mod">
          <ac:chgData name="Stalin Jacob Wilson Packia Dhas" userId="050d7d71-3621-4503-95e8-1c9a9d962492" providerId="ADAL" clId="{3FBC77E1-FE42-4F9E-B4B2-3759F3328945}" dt="2026-06-01T06:06:53.410" v="5948"/>
          <ac:spMkLst>
            <pc:docMk/>
            <pc:sldMk cId="3838902214" sldId="894"/>
            <ac:spMk id="25" creationId="{B4DE575F-0BE7-4D6E-B973-F770F81B20C8}"/>
          </ac:spMkLst>
        </pc:spChg>
        <pc:spChg chg="add mod">
          <ac:chgData name="Stalin Jacob Wilson Packia Dhas" userId="050d7d71-3621-4503-95e8-1c9a9d962492" providerId="ADAL" clId="{3FBC77E1-FE42-4F9E-B4B2-3759F3328945}" dt="2026-06-01T06:06:53.425" v="5964"/>
          <ac:spMkLst>
            <pc:docMk/>
            <pc:sldMk cId="3838902214" sldId="894"/>
            <ac:spMk id="26" creationId="{7FF93ED9-860E-4C41-B93B-3CBD9477E370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0.743" v="9502" actId="47"/>
        <pc:sldMkLst>
          <pc:docMk/>
          <pc:sldMk cId="2196218213" sldId="895"/>
        </pc:sldMkLst>
        <pc:spChg chg="mod">
          <ac:chgData name="Stalin Jacob Wilson Packia Dhas" userId="050d7d71-3621-4503-95e8-1c9a9d962492" providerId="ADAL" clId="{3FBC77E1-FE42-4F9E-B4B2-3759F3328945}" dt="2026-06-01T06:20:14.097" v="9389" actId="1076"/>
          <ac:spMkLst>
            <pc:docMk/>
            <pc:sldMk cId="2196218213" sldId="89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4.662" v="5969"/>
          <ac:spMkLst>
            <pc:docMk/>
            <pc:sldMk cId="2196218213" sldId="89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4.671" v="5980"/>
          <ac:spMkLst>
            <pc:docMk/>
            <pc:sldMk cId="2196218213" sldId="895"/>
            <ac:spMk id="4" creationId="{68EE24D2-8745-4465-93B9-EA180AD111A2}"/>
          </ac:spMkLst>
        </pc:spChg>
        <pc:spChg chg="add mod">
          <ac:chgData name="Stalin Jacob Wilson Packia Dhas" userId="050d7d71-3621-4503-95e8-1c9a9d962492" providerId="ADAL" clId="{3FBC77E1-FE42-4F9E-B4B2-3759F3328945}" dt="2026-06-01T06:06:54.671" v="5992"/>
          <ac:spMkLst>
            <pc:docMk/>
            <pc:sldMk cId="2196218213" sldId="895"/>
            <ac:spMk id="5" creationId="{98312351-F9D2-4581-BC06-5AE307EAF7C8}"/>
          </ac:spMkLst>
        </pc:spChg>
        <pc:spChg chg="add mod">
          <ac:chgData name="Stalin Jacob Wilson Packia Dhas" userId="050d7d71-3621-4503-95e8-1c9a9d962492" providerId="ADAL" clId="{3FBC77E1-FE42-4F9E-B4B2-3759F3328945}" dt="2026-06-01T06:06:54.671" v="5999"/>
          <ac:spMkLst>
            <pc:docMk/>
            <pc:sldMk cId="2196218213" sldId="895"/>
            <ac:spMk id="6" creationId="{EE8DE691-0B94-4550-B22D-19498795BA0F}"/>
          </ac:spMkLst>
        </pc:spChg>
        <pc:spChg chg="add mod">
          <ac:chgData name="Stalin Jacob Wilson Packia Dhas" userId="050d7d71-3621-4503-95e8-1c9a9d962492" providerId="ADAL" clId="{3FBC77E1-FE42-4F9E-B4B2-3759F3328945}" dt="2026-06-01T06:06:54.671" v="6006"/>
          <ac:spMkLst>
            <pc:docMk/>
            <pc:sldMk cId="2196218213" sldId="895"/>
            <ac:spMk id="7" creationId="{CCA0D9E0-BDC1-4AAE-AD4A-2C6424939B49}"/>
          </ac:spMkLst>
        </pc:spChg>
        <pc:spChg chg="add mod">
          <ac:chgData name="Stalin Jacob Wilson Packia Dhas" userId="050d7d71-3621-4503-95e8-1c9a9d962492" providerId="ADAL" clId="{3FBC77E1-FE42-4F9E-B4B2-3759F3328945}" dt="2026-06-01T06:06:54.671" v="6015"/>
          <ac:spMkLst>
            <pc:docMk/>
            <pc:sldMk cId="2196218213" sldId="895"/>
            <ac:spMk id="8" creationId="{AB0735B7-E0F8-4716-860F-25587942B1AC}"/>
          </ac:spMkLst>
        </pc:spChg>
        <pc:spChg chg="add mod">
          <ac:chgData name="Stalin Jacob Wilson Packia Dhas" userId="050d7d71-3621-4503-95e8-1c9a9d962492" providerId="ADAL" clId="{3FBC77E1-FE42-4F9E-B4B2-3759F3328945}" dt="2026-06-01T06:06:54.694" v="6022"/>
          <ac:spMkLst>
            <pc:docMk/>
            <pc:sldMk cId="2196218213" sldId="895"/>
            <ac:spMk id="9" creationId="{B57072E9-F5A2-46DA-A588-E1E634C7F52B}"/>
          </ac:spMkLst>
        </pc:spChg>
        <pc:spChg chg="add mod">
          <ac:chgData name="Stalin Jacob Wilson Packia Dhas" userId="050d7d71-3621-4503-95e8-1c9a9d962492" providerId="ADAL" clId="{3FBC77E1-FE42-4F9E-B4B2-3759F3328945}" dt="2026-06-01T06:06:54.700" v="6029"/>
          <ac:spMkLst>
            <pc:docMk/>
            <pc:sldMk cId="2196218213" sldId="895"/>
            <ac:spMk id="10" creationId="{9370F664-6B8A-4E80-ABF7-4B996B19A1EF}"/>
          </ac:spMkLst>
        </pc:spChg>
        <pc:spChg chg="add mod">
          <ac:chgData name="Stalin Jacob Wilson Packia Dhas" userId="050d7d71-3621-4503-95e8-1c9a9d962492" providerId="ADAL" clId="{3FBC77E1-FE42-4F9E-B4B2-3759F3328945}" dt="2026-06-01T06:06:54.703" v="6039"/>
          <ac:spMkLst>
            <pc:docMk/>
            <pc:sldMk cId="2196218213" sldId="895"/>
            <ac:spMk id="11" creationId="{D52CAEFC-325D-4558-9EA5-4AACF69CC2B3}"/>
          </ac:spMkLst>
        </pc:spChg>
        <pc:spChg chg="add mod">
          <ac:chgData name="Stalin Jacob Wilson Packia Dhas" userId="050d7d71-3621-4503-95e8-1c9a9d962492" providerId="ADAL" clId="{3FBC77E1-FE42-4F9E-B4B2-3759F3328945}" dt="2026-06-01T06:06:54.717" v="6048"/>
          <ac:spMkLst>
            <pc:docMk/>
            <pc:sldMk cId="2196218213" sldId="895"/>
            <ac:spMk id="12" creationId="{07C73554-11FD-4AC0-9202-5A5D65062DCC}"/>
          </ac:spMkLst>
        </pc:spChg>
        <pc:spChg chg="add mod">
          <ac:chgData name="Stalin Jacob Wilson Packia Dhas" userId="050d7d71-3621-4503-95e8-1c9a9d962492" providerId="ADAL" clId="{3FBC77E1-FE42-4F9E-B4B2-3759F3328945}" dt="2026-06-01T06:06:54.719" v="6059"/>
          <ac:spMkLst>
            <pc:docMk/>
            <pc:sldMk cId="2196218213" sldId="895"/>
            <ac:spMk id="13" creationId="{7B8F740E-5EDC-4084-9A9C-B5F8BF70736E}"/>
          </ac:spMkLst>
        </pc:spChg>
        <pc:spChg chg="add mod">
          <ac:chgData name="Stalin Jacob Wilson Packia Dhas" userId="050d7d71-3621-4503-95e8-1c9a9d962492" providerId="ADAL" clId="{3FBC77E1-FE42-4F9E-B4B2-3759F3328945}" dt="2026-06-01T06:06:54.719" v="6069"/>
          <ac:spMkLst>
            <pc:docMk/>
            <pc:sldMk cId="2196218213" sldId="895"/>
            <ac:spMk id="14" creationId="{8D12F409-D703-4A8F-A918-5F1BF0A4F1E1}"/>
          </ac:spMkLst>
        </pc:spChg>
        <pc:spChg chg="add mod">
          <ac:chgData name="Stalin Jacob Wilson Packia Dhas" userId="050d7d71-3621-4503-95e8-1c9a9d962492" providerId="ADAL" clId="{3FBC77E1-FE42-4F9E-B4B2-3759F3328945}" dt="2026-06-01T06:06:54.719" v="6079"/>
          <ac:spMkLst>
            <pc:docMk/>
            <pc:sldMk cId="2196218213" sldId="895"/>
            <ac:spMk id="15" creationId="{142EF3F0-76D7-491D-9FFA-12305E5222F2}"/>
          </ac:spMkLst>
        </pc:spChg>
        <pc:spChg chg="add mod">
          <ac:chgData name="Stalin Jacob Wilson Packia Dhas" userId="050d7d71-3621-4503-95e8-1c9a9d962492" providerId="ADAL" clId="{3FBC77E1-FE42-4F9E-B4B2-3759F3328945}" dt="2026-06-01T06:06:54.719" v="6088"/>
          <ac:spMkLst>
            <pc:docMk/>
            <pc:sldMk cId="2196218213" sldId="895"/>
            <ac:spMk id="16" creationId="{2890D3F0-18F2-4435-9D3D-ED3259BD9286}"/>
          </ac:spMkLst>
        </pc:spChg>
        <pc:spChg chg="add mod">
          <ac:chgData name="Stalin Jacob Wilson Packia Dhas" userId="050d7d71-3621-4503-95e8-1c9a9d962492" providerId="ADAL" clId="{3FBC77E1-FE42-4F9E-B4B2-3759F3328945}" dt="2026-06-01T06:06:54.734" v="6099"/>
          <ac:spMkLst>
            <pc:docMk/>
            <pc:sldMk cId="2196218213" sldId="895"/>
            <ac:spMk id="17" creationId="{5C646445-5831-437B-8735-1EAB18E3EBDE}"/>
          </ac:spMkLst>
        </pc:spChg>
        <pc:spChg chg="add mod">
          <ac:chgData name="Stalin Jacob Wilson Packia Dhas" userId="050d7d71-3621-4503-95e8-1c9a9d962492" providerId="ADAL" clId="{3FBC77E1-FE42-4F9E-B4B2-3759F3328945}" dt="2026-06-01T06:06:54.734" v="6109"/>
          <ac:spMkLst>
            <pc:docMk/>
            <pc:sldMk cId="2196218213" sldId="895"/>
            <ac:spMk id="18" creationId="{D115957D-8899-437E-8738-B181B68AC46E}"/>
          </ac:spMkLst>
        </pc:spChg>
        <pc:spChg chg="add mod">
          <ac:chgData name="Stalin Jacob Wilson Packia Dhas" userId="050d7d71-3621-4503-95e8-1c9a9d962492" providerId="ADAL" clId="{3FBC77E1-FE42-4F9E-B4B2-3759F3328945}" dt="2026-06-01T06:06:54.734" v="6119"/>
          <ac:spMkLst>
            <pc:docMk/>
            <pc:sldMk cId="2196218213" sldId="895"/>
            <ac:spMk id="19" creationId="{2FB594A9-6F33-4168-9AB3-AA5CBDB55B8C}"/>
          </ac:spMkLst>
        </pc:spChg>
        <pc:spChg chg="add mod">
          <ac:chgData name="Stalin Jacob Wilson Packia Dhas" userId="050d7d71-3621-4503-95e8-1c9a9d962492" providerId="ADAL" clId="{3FBC77E1-FE42-4F9E-B4B2-3759F3328945}" dt="2026-06-01T06:06:54.734" v="6128"/>
          <ac:spMkLst>
            <pc:docMk/>
            <pc:sldMk cId="2196218213" sldId="895"/>
            <ac:spMk id="20" creationId="{CF02F5B6-F654-40F7-BB03-5B0FC777CAC2}"/>
          </ac:spMkLst>
        </pc:spChg>
        <pc:spChg chg="add mod">
          <ac:chgData name="Stalin Jacob Wilson Packia Dhas" userId="050d7d71-3621-4503-95e8-1c9a9d962492" providerId="ADAL" clId="{3FBC77E1-FE42-4F9E-B4B2-3759F3328945}" dt="2026-06-01T06:06:54.753" v="6139"/>
          <ac:spMkLst>
            <pc:docMk/>
            <pc:sldMk cId="2196218213" sldId="895"/>
            <ac:spMk id="21" creationId="{E5D27995-A774-43CE-B783-C1E899CA7A33}"/>
          </ac:spMkLst>
        </pc:spChg>
        <pc:spChg chg="add mod">
          <ac:chgData name="Stalin Jacob Wilson Packia Dhas" userId="050d7d71-3621-4503-95e8-1c9a9d962492" providerId="ADAL" clId="{3FBC77E1-FE42-4F9E-B4B2-3759F3328945}" dt="2026-06-01T06:06:54.755" v="6149"/>
          <ac:spMkLst>
            <pc:docMk/>
            <pc:sldMk cId="2196218213" sldId="895"/>
            <ac:spMk id="22" creationId="{454CA29D-DF06-4B08-ADE1-BF9EDB3CAC5E}"/>
          </ac:spMkLst>
        </pc:spChg>
        <pc:spChg chg="add mod">
          <ac:chgData name="Stalin Jacob Wilson Packia Dhas" userId="050d7d71-3621-4503-95e8-1c9a9d962492" providerId="ADAL" clId="{3FBC77E1-FE42-4F9E-B4B2-3759F3328945}" dt="2026-06-01T06:06:54.755" v="6159"/>
          <ac:spMkLst>
            <pc:docMk/>
            <pc:sldMk cId="2196218213" sldId="895"/>
            <ac:spMk id="23" creationId="{FC13F5E5-1B07-42F5-9FBA-12A12B04B344}"/>
          </ac:spMkLst>
        </pc:spChg>
        <pc:spChg chg="add mod">
          <ac:chgData name="Stalin Jacob Wilson Packia Dhas" userId="050d7d71-3621-4503-95e8-1c9a9d962492" providerId="ADAL" clId="{3FBC77E1-FE42-4F9E-B4B2-3759F3328945}" dt="2026-06-01T06:06:54.755" v="6168"/>
          <ac:spMkLst>
            <pc:docMk/>
            <pc:sldMk cId="2196218213" sldId="895"/>
            <ac:spMk id="24" creationId="{58720196-8862-4F26-B14F-529268F84E51}"/>
          </ac:spMkLst>
        </pc:spChg>
        <pc:spChg chg="add mod">
          <ac:chgData name="Stalin Jacob Wilson Packia Dhas" userId="050d7d71-3621-4503-95e8-1c9a9d962492" providerId="ADAL" clId="{3FBC77E1-FE42-4F9E-B4B2-3759F3328945}" dt="2026-06-01T06:06:54.770" v="6179"/>
          <ac:spMkLst>
            <pc:docMk/>
            <pc:sldMk cId="2196218213" sldId="895"/>
            <ac:spMk id="25" creationId="{C7F82331-0659-43BE-B09D-7B388E46E108}"/>
          </ac:spMkLst>
        </pc:spChg>
        <pc:spChg chg="add mod">
          <ac:chgData name="Stalin Jacob Wilson Packia Dhas" userId="050d7d71-3621-4503-95e8-1c9a9d962492" providerId="ADAL" clId="{3FBC77E1-FE42-4F9E-B4B2-3759F3328945}" dt="2026-06-01T06:06:54.774" v="6189"/>
          <ac:spMkLst>
            <pc:docMk/>
            <pc:sldMk cId="2196218213" sldId="895"/>
            <ac:spMk id="26" creationId="{ECA0043B-8858-4812-B426-132CB2AAB54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0.885" v="9503" actId="47"/>
        <pc:sldMkLst>
          <pc:docMk/>
          <pc:sldMk cId="2071815949" sldId="896"/>
        </pc:sldMkLst>
        <pc:spChg chg="mod">
          <ac:chgData name="Stalin Jacob Wilson Packia Dhas" userId="050d7d71-3621-4503-95e8-1c9a9d962492" providerId="ADAL" clId="{3FBC77E1-FE42-4F9E-B4B2-3759F3328945}" dt="2026-06-01T06:20:37.748" v="9394" actId="1076"/>
          <ac:spMkLst>
            <pc:docMk/>
            <pc:sldMk cId="2071815949" sldId="89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5.818" v="6194"/>
          <ac:spMkLst>
            <pc:docMk/>
            <pc:sldMk cId="2071815949" sldId="89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5.822" v="6205"/>
          <ac:spMkLst>
            <pc:docMk/>
            <pc:sldMk cId="2071815949" sldId="896"/>
            <ac:spMk id="4" creationId="{57713986-DEB9-4FD5-8966-DC9A5F075D6C}"/>
          </ac:spMkLst>
        </pc:spChg>
        <pc:spChg chg="add mod">
          <ac:chgData name="Stalin Jacob Wilson Packia Dhas" userId="050d7d71-3621-4503-95e8-1c9a9d962492" providerId="ADAL" clId="{3FBC77E1-FE42-4F9E-B4B2-3759F3328945}" dt="2026-06-01T06:06:55.822" v="6217"/>
          <ac:spMkLst>
            <pc:docMk/>
            <pc:sldMk cId="2071815949" sldId="896"/>
            <ac:spMk id="5" creationId="{9398B4A0-0A2B-4196-84CC-3D8E12CC43A2}"/>
          </ac:spMkLst>
        </pc:spChg>
        <pc:spChg chg="add mod">
          <ac:chgData name="Stalin Jacob Wilson Packia Dhas" userId="050d7d71-3621-4503-95e8-1c9a9d962492" providerId="ADAL" clId="{3FBC77E1-FE42-4F9E-B4B2-3759F3328945}" dt="2026-06-01T06:06:55.832" v="6224"/>
          <ac:spMkLst>
            <pc:docMk/>
            <pc:sldMk cId="2071815949" sldId="896"/>
            <ac:spMk id="6" creationId="{E44DA58B-A80B-4CA8-AEFD-B4DAD81B2146}"/>
          </ac:spMkLst>
        </pc:spChg>
        <pc:spChg chg="add mod">
          <ac:chgData name="Stalin Jacob Wilson Packia Dhas" userId="050d7d71-3621-4503-95e8-1c9a9d962492" providerId="ADAL" clId="{3FBC77E1-FE42-4F9E-B4B2-3759F3328945}" dt="2026-06-01T06:06:55.832" v="6231"/>
          <ac:spMkLst>
            <pc:docMk/>
            <pc:sldMk cId="2071815949" sldId="896"/>
            <ac:spMk id="7" creationId="{F9F44231-997A-4496-8E7F-6EE5E062616C}"/>
          </ac:spMkLst>
        </pc:spChg>
        <pc:spChg chg="add mod">
          <ac:chgData name="Stalin Jacob Wilson Packia Dhas" userId="050d7d71-3621-4503-95e8-1c9a9d962492" providerId="ADAL" clId="{3FBC77E1-FE42-4F9E-B4B2-3759F3328945}" dt="2026-06-01T06:06:55.839" v="6238"/>
          <ac:spMkLst>
            <pc:docMk/>
            <pc:sldMk cId="2071815949" sldId="896"/>
            <ac:spMk id="8" creationId="{69B39C0A-0771-4986-BC80-62849D37B21D}"/>
          </ac:spMkLst>
        </pc:spChg>
        <pc:spChg chg="add mod">
          <ac:chgData name="Stalin Jacob Wilson Packia Dhas" userId="050d7d71-3621-4503-95e8-1c9a9d962492" providerId="ADAL" clId="{3FBC77E1-FE42-4F9E-B4B2-3759F3328945}" dt="2026-06-01T06:06:55.848" v="6245"/>
          <ac:spMkLst>
            <pc:docMk/>
            <pc:sldMk cId="2071815949" sldId="896"/>
            <ac:spMk id="9" creationId="{1D137967-5FEC-4D80-913D-51578471C67B}"/>
          </ac:spMkLst>
        </pc:spChg>
        <pc:spChg chg="add mod">
          <ac:chgData name="Stalin Jacob Wilson Packia Dhas" userId="050d7d71-3621-4503-95e8-1c9a9d962492" providerId="ADAL" clId="{3FBC77E1-FE42-4F9E-B4B2-3759F3328945}" dt="2026-06-01T06:06:55.853" v="6255"/>
          <ac:spMkLst>
            <pc:docMk/>
            <pc:sldMk cId="2071815949" sldId="896"/>
            <ac:spMk id="10" creationId="{AFE10626-F75B-4C65-8D5C-D2B16855B42E}"/>
          </ac:spMkLst>
        </pc:spChg>
        <pc:spChg chg="add mod">
          <ac:chgData name="Stalin Jacob Wilson Packia Dhas" userId="050d7d71-3621-4503-95e8-1c9a9d962492" providerId="ADAL" clId="{3FBC77E1-FE42-4F9E-B4B2-3759F3328945}" dt="2026-06-01T06:06:55.853" v="6264"/>
          <ac:spMkLst>
            <pc:docMk/>
            <pc:sldMk cId="2071815949" sldId="896"/>
            <ac:spMk id="11" creationId="{47EB0A71-EC51-4E24-925A-5C47A638EB62}"/>
          </ac:spMkLst>
        </pc:spChg>
        <pc:spChg chg="add mod">
          <ac:chgData name="Stalin Jacob Wilson Packia Dhas" userId="050d7d71-3621-4503-95e8-1c9a9d962492" providerId="ADAL" clId="{3FBC77E1-FE42-4F9E-B4B2-3759F3328945}" dt="2026-06-01T06:06:55.853" v="6275"/>
          <ac:spMkLst>
            <pc:docMk/>
            <pc:sldMk cId="2071815949" sldId="896"/>
            <ac:spMk id="12" creationId="{5872310A-CD8C-4481-99FA-E9A5D1F8C48F}"/>
          </ac:spMkLst>
        </pc:spChg>
        <pc:spChg chg="add mod">
          <ac:chgData name="Stalin Jacob Wilson Packia Dhas" userId="050d7d71-3621-4503-95e8-1c9a9d962492" providerId="ADAL" clId="{3FBC77E1-FE42-4F9E-B4B2-3759F3328945}" dt="2026-06-01T06:06:55.864" v="6285"/>
          <ac:spMkLst>
            <pc:docMk/>
            <pc:sldMk cId="2071815949" sldId="896"/>
            <ac:spMk id="13" creationId="{04A63553-69E8-4322-93CB-A24C853467EC}"/>
          </ac:spMkLst>
        </pc:spChg>
        <pc:spChg chg="add mod">
          <ac:chgData name="Stalin Jacob Wilson Packia Dhas" userId="050d7d71-3621-4503-95e8-1c9a9d962492" providerId="ADAL" clId="{3FBC77E1-FE42-4F9E-B4B2-3759F3328945}" dt="2026-06-01T06:06:55.864" v="6295"/>
          <ac:spMkLst>
            <pc:docMk/>
            <pc:sldMk cId="2071815949" sldId="896"/>
            <ac:spMk id="14" creationId="{D7DE170A-E346-48FD-A685-1303468F5F40}"/>
          </ac:spMkLst>
        </pc:spChg>
        <pc:spChg chg="add mod">
          <ac:chgData name="Stalin Jacob Wilson Packia Dhas" userId="050d7d71-3621-4503-95e8-1c9a9d962492" providerId="ADAL" clId="{3FBC77E1-FE42-4F9E-B4B2-3759F3328945}" dt="2026-06-01T06:06:55.864" v="6304"/>
          <ac:spMkLst>
            <pc:docMk/>
            <pc:sldMk cId="2071815949" sldId="896"/>
            <ac:spMk id="15" creationId="{CB4C2753-C10A-42D1-B68F-1206E0BB2F8F}"/>
          </ac:spMkLst>
        </pc:spChg>
        <pc:spChg chg="add mod">
          <ac:chgData name="Stalin Jacob Wilson Packia Dhas" userId="050d7d71-3621-4503-95e8-1c9a9d962492" providerId="ADAL" clId="{3FBC77E1-FE42-4F9E-B4B2-3759F3328945}" dt="2026-06-01T06:06:55.864" v="6315"/>
          <ac:spMkLst>
            <pc:docMk/>
            <pc:sldMk cId="2071815949" sldId="896"/>
            <ac:spMk id="16" creationId="{97AE5D1A-3858-4EFD-9D29-391D404107B9}"/>
          </ac:spMkLst>
        </pc:spChg>
        <pc:spChg chg="add mod">
          <ac:chgData name="Stalin Jacob Wilson Packia Dhas" userId="050d7d71-3621-4503-95e8-1c9a9d962492" providerId="ADAL" clId="{3FBC77E1-FE42-4F9E-B4B2-3759F3328945}" dt="2026-06-01T06:06:55.864" v="6325"/>
          <ac:spMkLst>
            <pc:docMk/>
            <pc:sldMk cId="2071815949" sldId="896"/>
            <ac:spMk id="17" creationId="{D6DBAA6E-2B7D-4043-B536-A0CAEFB8E0EC}"/>
          </ac:spMkLst>
        </pc:spChg>
        <pc:spChg chg="add mod">
          <ac:chgData name="Stalin Jacob Wilson Packia Dhas" userId="050d7d71-3621-4503-95e8-1c9a9d962492" providerId="ADAL" clId="{3FBC77E1-FE42-4F9E-B4B2-3759F3328945}" dt="2026-06-01T06:06:55.880" v="6335"/>
          <ac:spMkLst>
            <pc:docMk/>
            <pc:sldMk cId="2071815949" sldId="896"/>
            <ac:spMk id="18" creationId="{1E124649-4853-4EE8-A7E7-A7312E762369}"/>
          </ac:spMkLst>
        </pc:spChg>
        <pc:spChg chg="add mod">
          <ac:chgData name="Stalin Jacob Wilson Packia Dhas" userId="050d7d71-3621-4503-95e8-1c9a9d962492" providerId="ADAL" clId="{3FBC77E1-FE42-4F9E-B4B2-3759F3328945}" dt="2026-06-01T06:06:55.880" v="6344"/>
          <ac:spMkLst>
            <pc:docMk/>
            <pc:sldMk cId="2071815949" sldId="896"/>
            <ac:spMk id="19" creationId="{C3E8A49F-4EA8-4627-A978-B82581DDF76F}"/>
          </ac:spMkLst>
        </pc:spChg>
        <pc:spChg chg="add mod">
          <ac:chgData name="Stalin Jacob Wilson Packia Dhas" userId="050d7d71-3621-4503-95e8-1c9a9d962492" providerId="ADAL" clId="{3FBC77E1-FE42-4F9E-B4B2-3759F3328945}" dt="2026-06-01T06:06:55.880" v="6355"/>
          <ac:spMkLst>
            <pc:docMk/>
            <pc:sldMk cId="2071815949" sldId="896"/>
            <ac:spMk id="20" creationId="{AA03333B-A8D6-44D6-A8F4-08432E470DD7}"/>
          </ac:spMkLst>
        </pc:spChg>
        <pc:spChg chg="add mod">
          <ac:chgData name="Stalin Jacob Wilson Packia Dhas" userId="050d7d71-3621-4503-95e8-1c9a9d962492" providerId="ADAL" clId="{3FBC77E1-FE42-4F9E-B4B2-3759F3328945}" dt="2026-06-01T06:06:55.880" v="6365"/>
          <ac:spMkLst>
            <pc:docMk/>
            <pc:sldMk cId="2071815949" sldId="896"/>
            <ac:spMk id="21" creationId="{29F583D4-F95A-4ECB-A602-85DC6751C3BD}"/>
          </ac:spMkLst>
        </pc:spChg>
        <pc:spChg chg="add mod">
          <ac:chgData name="Stalin Jacob Wilson Packia Dhas" userId="050d7d71-3621-4503-95e8-1c9a9d962492" providerId="ADAL" clId="{3FBC77E1-FE42-4F9E-B4B2-3759F3328945}" dt="2026-06-01T06:06:55.880" v="6375"/>
          <ac:spMkLst>
            <pc:docMk/>
            <pc:sldMk cId="2071815949" sldId="896"/>
            <ac:spMk id="22" creationId="{94B1E6CD-4D2C-4710-B320-00E804B757AA}"/>
          </ac:spMkLst>
        </pc:spChg>
        <pc:spChg chg="add mod">
          <ac:chgData name="Stalin Jacob Wilson Packia Dhas" userId="050d7d71-3621-4503-95e8-1c9a9d962492" providerId="ADAL" clId="{3FBC77E1-FE42-4F9E-B4B2-3759F3328945}" dt="2026-06-01T06:06:55.896" v="6384"/>
          <ac:spMkLst>
            <pc:docMk/>
            <pc:sldMk cId="2071815949" sldId="896"/>
            <ac:spMk id="23" creationId="{78DF8F96-6896-4B4F-A921-4182AB48F71B}"/>
          </ac:spMkLst>
        </pc:spChg>
        <pc:spChg chg="add mod">
          <ac:chgData name="Stalin Jacob Wilson Packia Dhas" userId="050d7d71-3621-4503-95e8-1c9a9d962492" providerId="ADAL" clId="{3FBC77E1-FE42-4F9E-B4B2-3759F3328945}" dt="2026-06-01T06:06:55.898" v="6395"/>
          <ac:spMkLst>
            <pc:docMk/>
            <pc:sldMk cId="2071815949" sldId="896"/>
            <ac:spMk id="24" creationId="{11B3D8F1-3255-4748-8996-561BD098413D}"/>
          </ac:spMkLst>
        </pc:spChg>
        <pc:spChg chg="add mod">
          <ac:chgData name="Stalin Jacob Wilson Packia Dhas" userId="050d7d71-3621-4503-95e8-1c9a9d962492" providerId="ADAL" clId="{3FBC77E1-FE42-4F9E-B4B2-3759F3328945}" dt="2026-06-01T06:06:55.898" v="6405"/>
          <ac:spMkLst>
            <pc:docMk/>
            <pc:sldMk cId="2071815949" sldId="896"/>
            <ac:spMk id="25" creationId="{FC5CBCD8-B77E-4D71-9C1E-E44FD3A01398}"/>
          </ac:spMkLst>
        </pc:spChg>
        <pc:spChg chg="add mod">
          <ac:chgData name="Stalin Jacob Wilson Packia Dhas" userId="050d7d71-3621-4503-95e8-1c9a9d962492" providerId="ADAL" clId="{3FBC77E1-FE42-4F9E-B4B2-3759F3328945}" dt="2026-06-01T06:06:55.914" v="6421"/>
          <ac:spMkLst>
            <pc:docMk/>
            <pc:sldMk cId="2071815949" sldId="896"/>
            <ac:spMk id="26" creationId="{0953BF1B-9DE4-4528-8ACC-A6D0E53F9E2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1.029" v="9504" actId="47"/>
        <pc:sldMkLst>
          <pc:docMk/>
          <pc:sldMk cId="4287948388" sldId="897"/>
        </pc:sldMkLst>
        <pc:spChg chg="mod">
          <ac:chgData name="Stalin Jacob Wilson Packia Dhas" userId="050d7d71-3621-4503-95e8-1c9a9d962492" providerId="ADAL" clId="{3FBC77E1-FE42-4F9E-B4B2-3759F3328945}" dt="2026-06-01T06:21:10.343" v="9401" actId="1035"/>
          <ac:spMkLst>
            <pc:docMk/>
            <pc:sldMk cId="4287948388" sldId="89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7.190" v="6427"/>
          <ac:spMkLst>
            <pc:docMk/>
            <pc:sldMk cId="4287948388" sldId="89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7.190" v="6438"/>
          <ac:spMkLst>
            <pc:docMk/>
            <pc:sldMk cId="4287948388" sldId="897"/>
            <ac:spMk id="4" creationId="{B51DD196-84AD-4ACA-846B-2B68B2F462CD}"/>
          </ac:spMkLst>
        </pc:spChg>
        <pc:spChg chg="add mod">
          <ac:chgData name="Stalin Jacob Wilson Packia Dhas" userId="050d7d71-3621-4503-95e8-1c9a9d962492" providerId="ADAL" clId="{3FBC77E1-FE42-4F9E-B4B2-3759F3328945}" dt="2026-06-01T06:06:57.190" v="6450"/>
          <ac:spMkLst>
            <pc:docMk/>
            <pc:sldMk cId="4287948388" sldId="897"/>
            <ac:spMk id="5" creationId="{83DB3C0E-5C6B-4A21-A7AA-5B17B29C2795}"/>
          </ac:spMkLst>
        </pc:spChg>
        <pc:spChg chg="add mod">
          <ac:chgData name="Stalin Jacob Wilson Packia Dhas" userId="050d7d71-3621-4503-95e8-1c9a9d962492" providerId="ADAL" clId="{3FBC77E1-FE42-4F9E-B4B2-3759F3328945}" dt="2026-06-01T06:06:57.205" v="6457"/>
          <ac:spMkLst>
            <pc:docMk/>
            <pc:sldMk cId="4287948388" sldId="897"/>
            <ac:spMk id="6" creationId="{9664CF16-0491-4137-801E-C6EE38288B73}"/>
          </ac:spMkLst>
        </pc:spChg>
        <pc:spChg chg="add mod">
          <ac:chgData name="Stalin Jacob Wilson Packia Dhas" userId="050d7d71-3621-4503-95e8-1c9a9d962492" providerId="ADAL" clId="{3FBC77E1-FE42-4F9E-B4B2-3759F3328945}" dt="2026-06-01T06:06:57.205" v="6464"/>
          <ac:spMkLst>
            <pc:docMk/>
            <pc:sldMk cId="4287948388" sldId="897"/>
            <ac:spMk id="7" creationId="{2865BCBF-A692-458E-ACBF-E8F354FCB609}"/>
          </ac:spMkLst>
        </pc:spChg>
        <pc:spChg chg="add mod">
          <ac:chgData name="Stalin Jacob Wilson Packia Dhas" userId="050d7d71-3621-4503-95e8-1c9a9d962492" providerId="ADAL" clId="{3FBC77E1-FE42-4F9E-B4B2-3759F3328945}" dt="2026-06-01T06:06:57.205" v="6473"/>
          <ac:spMkLst>
            <pc:docMk/>
            <pc:sldMk cId="4287948388" sldId="897"/>
            <ac:spMk id="8" creationId="{28D7A723-E797-4AE7-AF99-A993D826356B}"/>
          </ac:spMkLst>
        </pc:spChg>
        <pc:spChg chg="add mod">
          <ac:chgData name="Stalin Jacob Wilson Packia Dhas" userId="050d7d71-3621-4503-95e8-1c9a9d962492" providerId="ADAL" clId="{3FBC77E1-FE42-4F9E-B4B2-3759F3328945}" dt="2026-06-01T06:06:57.220" v="6480"/>
          <ac:spMkLst>
            <pc:docMk/>
            <pc:sldMk cId="4287948388" sldId="897"/>
            <ac:spMk id="9" creationId="{DE442D76-905B-402D-A5C3-A99CAB76A26A}"/>
          </ac:spMkLst>
        </pc:spChg>
        <pc:spChg chg="add mod">
          <ac:chgData name="Stalin Jacob Wilson Packia Dhas" userId="050d7d71-3621-4503-95e8-1c9a9d962492" providerId="ADAL" clId="{3FBC77E1-FE42-4F9E-B4B2-3759F3328945}" dt="2026-06-01T06:06:57.228" v="6487"/>
          <ac:spMkLst>
            <pc:docMk/>
            <pc:sldMk cId="4287948388" sldId="897"/>
            <ac:spMk id="10" creationId="{19E72CB8-919B-4270-98EB-755CCE61D507}"/>
          </ac:spMkLst>
        </pc:spChg>
        <pc:spChg chg="add mod">
          <ac:chgData name="Stalin Jacob Wilson Packia Dhas" userId="050d7d71-3621-4503-95e8-1c9a9d962492" providerId="ADAL" clId="{3FBC77E1-FE42-4F9E-B4B2-3759F3328945}" dt="2026-06-01T06:06:57.242" v="6497"/>
          <ac:spMkLst>
            <pc:docMk/>
            <pc:sldMk cId="4287948388" sldId="897"/>
            <ac:spMk id="11" creationId="{0806AB38-B2FC-4435-9BCB-F9F1D1A48206}"/>
          </ac:spMkLst>
        </pc:spChg>
        <pc:spChg chg="add mod">
          <ac:chgData name="Stalin Jacob Wilson Packia Dhas" userId="050d7d71-3621-4503-95e8-1c9a9d962492" providerId="ADAL" clId="{3FBC77E1-FE42-4F9E-B4B2-3759F3328945}" dt="2026-06-01T06:06:57.242" v="6506"/>
          <ac:spMkLst>
            <pc:docMk/>
            <pc:sldMk cId="4287948388" sldId="897"/>
            <ac:spMk id="12" creationId="{842C0720-D58B-40B1-A1F9-D167B696BD8D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13" creationId="{8AC0BBCE-BD51-4212-B3AD-D1F90269B35A}"/>
          </ac:spMkLst>
        </pc:spChg>
        <pc:spChg chg="add mod">
          <ac:chgData name="Stalin Jacob Wilson Packia Dhas" userId="050d7d71-3621-4503-95e8-1c9a9d962492" providerId="ADAL" clId="{3FBC77E1-FE42-4F9E-B4B2-3759F3328945}" dt="2026-06-01T06:06:57.260" v="6527"/>
          <ac:spMkLst>
            <pc:docMk/>
            <pc:sldMk cId="4287948388" sldId="897"/>
            <ac:spMk id="14" creationId="{E7D10E12-42EA-4287-97AE-493194697E39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15" creationId="{6BF7DBAD-79ED-4B01-A535-E90670FF496A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16" creationId="{D68DC57A-D543-40F3-B3F6-82199C17E19A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17" creationId="{1877E4F0-7EAE-4F2F-AF7C-C6727F070F41}"/>
          </ac:spMkLst>
        </pc:spChg>
        <pc:spChg chg="add mod">
          <ac:chgData name="Stalin Jacob Wilson Packia Dhas" userId="050d7d71-3621-4503-95e8-1c9a9d962492" providerId="ADAL" clId="{3FBC77E1-FE42-4F9E-B4B2-3759F3328945}" dt="2026-06-01T06:06:57.271" v="6567"/>
          <ac:spMkLst>
            <pc:docMk/>
            <pc:sldMk cId="4287948388" sldId="897"/>
            <ac:spMk id="18" creationId="{F46DD70D-159A-47B9-A1EA-29ED3A6ADC61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19" creationId="{ABEC9C78-2D53-4EDD-8743-D6A2EE6A1879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20" creationId="{18D8FA3C-C4A0-47A0-86CB-556909F3E7B6}"/>
          </ac:spMkLst>
        </pc:spChg>
        <pc:spChg chg="add mod">
          <ac:chgData name="Stalin Jacob Wilson Packia Dhas" userId="050d7d71-3621-4503-95e8-1c9a9d962492" providerId="ADAL" clId="{3FBC77E1-FE42-4F9E-B4B2-3759F3328945}" dt="2026-06-01T06:06:57.284" v="6597"/>
          <ac:spMkLst>
            <pc:docMk/>
            <pc:sldMk cId="4287948388" sldId="897"/>
            <ac:spMk id="21" creationId="{AFD72388-C57D-480C-A9F4-B63FD2156B12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22" creationId="{50145D8A-C3F6-45B7-9F91-DB5F5CDCCEFA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23" creationId="{87A804C4-4290-4D9B-89A6-140DC39471F2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24" creationId="{2C7A434F-4673-4984-9732-0DB03C33ED4B}"/>
          </ac:spMkLst>
        </pc:spChg>
        <pc:spChg chg="add mod">
          <ac:chgData name="Stalin Jacob Wilson Packia Dhas" userId="050d7d71-3621-4503-95e8-1c9a9d962492" providerId="ADAL" clId="{3FBC77E1-FE42-4F9E-B4B2-3759F3328945}" dt="2026-06-01T06:20:53.415" v="9398" actId="1076"/>
          <ac:spMkLst>
            <pc:docMk/>
            <pc:sldMk cId="4287948388" sldId="897"/>
            <ac:spMk id="25" creationId="{F0E3BE2A-3F32-4A68-8029-266BC86239BE}"/>
          </ac:spMkLst>
        </pc:spChg>
        <pc:spChg chg="add mod">
          <ac:chgData name="Stalin Jacob Wilson Packia Dhas" userId="050d7d71-3621-4503-95e8-1c9a9d962492" providerId="ADAL" clId="{3FBC77E1-FE42-4F9E-B4B2-3759F3328945}" dt="2026-06-01T06:06:57.300" v="6647"/>
          <ac:spMkLst>
            <pc:docMk/>
            <pc:sldMk cId="4287948388" sldId="897"/>
            <ac:spMk id="26" creationId="{6FA07601-78DF-4A84-81FF-7CD82F3CF6C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1.182" v="9505" actId="47"/>
        <pc:sldMkLst>
          <pc:docMk/>
          <pc:sldMk cId="3481415344" sldId="898"/>
        </pc:sldMkLst>
        <pc:spChg chg="mod">
          <ac:chgData name="Stalin Jacob Wilson Packia Dhas" userId="050d7d71-3621-4503-95e8-1c9a9d962492" providerId="ADAL" clId="{3FBC77E1-FE42-4F9E-B4B2-3759F3328945}" dt="2026-06-01T06:21:35.842" v="9407" actId="1076"/>
          <ac:spMkLst>
            <pc:docMk/>
            <pc:sldMk cId="3481415344" sldId="89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6:59.113" v="6653"/>
          <ac:spMkLst>
            <pc:docMk/>
            <pc:sldMk cId="3481415344" sldId="89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6:59.113" v="6664"/>
          <ac:spMkLst>
            <pc:docMk/>
            <pc:sldMk cId="3481415344" sldId="898"/>
            <ac:spMk id="4" creationId="{0F03EA92-4964-4BAB-9D43-D4AF25450774}"/>
          </ac:spMkLst>
        </pc:spChg>
        <pc:spChg chg="add mod">
          <ac:chgData name="Stalin Jacob Wilson Packia Dhas" userId="050d7d71-3621-4503-95e8-1c9a9d962492" providerId="ADAL" clId="{3FBC77E1-FE42-4F9E-B4B2-3759F3328945}" dt="2026-06-01T06:06:59.129" v="6676"/>
          <ac:spMkLst>
            <pc:docMk/>
            <pc:sldMk cId="3481415344" sldId="898"/>
            <ac:spMk id="5" creationId="{EAFCE898-762E-4CD3-86FE-B311FB504232}"/>
          </ac:spMkLst>
        </pc:spChg>
        <pc:spChg chg="add mod">
          <ac:chgData name="Stalin Jacob Wilson Packia Dhas" userId="050d7d71-3621-4503-95e8-1c9a9d962492" providerId="ADAL" clId="{3FBC77E1-FE42-4F9E-B4B2-3759F3328945}" dt="2026-06-01T06:06:59.129" v="6683"/>
          <ac:spMkLst>
            <pc:docMk/>
            <pc:sldMk cId="3481415344" sldId="898"/>
            <ac:spMk id="6" creationId="{004B9568-A707-457C-867F-CB096816FBF4}"/>
          </ac:spMkLst>
        </pc:spChg>
        <pc:spChg chg="add mod">
          <ac:chgData name="Stalin Jacob Wilson Packia Dhas" userId="050d7d71-3621-4503-95e8-1c9a9d962492" providerId="ADAL" clId="{3FBC77E1-FE42-4F9E-B4B2-3759F3328945}" dt="2026-06-01T06:06:59.129" v="6690"/>
          <ac:spMkLst>
            <pc:docMk/>
            <pc:sldMk cId="3481415344" sldId="898"/>
            <ac:spMk id="7" creationId="{4455D027-717D-4480-91FA-A03C3F82C284}"/>
          </ac:spMkLst>
        </pc:spChg>
        <pc:spChg chg="add mod">
          <ac:chgData name="Stalin Jacob Wilson Packia Dhas" userId="050d7d71-3621-4503-95e8-1c9a9d962492" providerId="ADAL" clId="{3FBC77E1-FE42-4F9E-B4B2-3759F3328945}" dt="2026-06-01T06:06:59.145" v="6697"/>
          <ac:spMkLst>
            <pc:docMk/>
            <pc:sldMk cId="3481415344" sldId="898"/>
            <ac:spMk id="8" creationId="{FB489950-55BF-4F3A-9B5E-2D41705E85A6}"/>
          </ac:spMkLst>
        </pc:spChg>
        <pc:spChg chg="add mod">
          <ac:chgData name="Stalin Jacob Wilson Packia Dhas" userId="050d7d71-3621-4503-95e8-1c9a9d962492" providerId="ADAL" clId="{3FBC77E1-FE42-4F9E-B4B2-3759F3328945}" dt="2026-06-01T06:06:59.152" v="6704"/>
          <ac:spMkLst>
            <pc:docMk/>
            <pc:sldMk cId="3481415344" sldId="898"/>
            <ac:spMk id="9" creationId="{DEB4F402-0691-45B3-A35B-59A30F1E8ABD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10" creationId="{15BC9A44-5698-4984-BDA0-821DA5DE2711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11" creationId="{374BDD14-2E55-4FDB-8EF2-CB8F5C03F05B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12" creationId="{7371EB13-B9F9-4614-807E-7A4E9695C430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13" creationId="{91588F27-8ADC-4798-94C3-72BB16A92575}"/>
          </ac:spMkLst>
        </pc:spChg>
        <pc:spChg chg="add mod">
          <ac:chgData name="Stalin Jacob Wilson Packia Dhas" userId="050d7d71-3621-4503-95e8-1c9a9d962492" providerId="ADAL" clId="{3FBC77E1-FE42-4F9E-B4B2-3759F3328945}" dt="2026-06-01T06:06:59.177" v="6754"/>
          <ac:spMkLst>
            <pc:docMk/>
            <pc:sldMk cId="3481415344" sldId="898"/>
            <ac:spMk id="14" creationId="{D6E76DE3-AD57-4FD9-A895-3B5D63A86940}"/>
          </ac:spMkLst>
        </pc:spChg>
        <pc:spChg chg="add mod">
          <ac:chgData name="Stalin Jacob Wilson Packia Dhas" userId="050d7d71-3621-4503-95e8-1c9a9d962492" providerId="ADAL" clId="{3FBC77E1-FE42-4F9E-B4B2-3759F3328945}" dt="2026-06-01T06:06:59.177" v="6763"/>
          <ac:spMkLst>
            <pc:docMk/>
            <pc:sldMk cId="3481415344" sldId="898"/>
            <ac:spMk id="15" creationId="{090D0A24-7CCC-4C41-94F0-7C8B4EDB2C26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16" creationId="{0CCF4962-48FF-476A-A926-01B54157F45D}"/>
          </ac:spMkLst>
        </pc:spChg>
        <pc:spChg chg="add mod">
          <ac:chgData name="Stalin Jacob Wilson Packia Dhas" userId="050d7d71-3621-4503-95e8-1c9a9d962492" providerId="ADAL" clId="{3FBC77E1-FE42-4F9E-B4B2-3759F3328945}" dt="2026-06-01T06:06:59.193" v="6784"/>
          <ac:spMkLst>
            <pc:docMk/>
            <pc:sldMk cId="3481415344" sldId="898"/>
            <ac:spMk id="17" creationId="{A65E19E0-DF52-4ECE-97F0-EA422D4CC2DC}"/>
          </ac:spMkLst>
        </pc:spChg>
        <pc:spChg chg="add mod">
          <ac:chgData name="Stalin Jacob Wilson Packia Dhas" userId="050d7d71-3621-4503-95e8-1c9a9d962492" providerId="ADAL" clId="{3FBC77E1-FE42-4F9E-B4B2-3759F3328945}" dt="2026-06-01T06:06:59.193" v="6794"/>
          <ac:spMkLst>
            <pc:docMk/>
            <pc:sldMk cId="3481415344" sldId="898"/>
            <ac:spMk id="18" creationId="{B0ED4BB0-8637-4AB4-8BCD-A75AA54AC83A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19" creationId="{4A11AE19-AE56-4A79-9A18-30F226413CD3}"/>
          </ac:spMkLst>
        </pc:spChg>
        <pc:spChg chg="add mod">
          <ac:chgData name="Stalin Jacob Wilson Packia Dhas" userId="050d7d71-3621-4503-95e8-1c9a9d962492" providerId="ADAL" clId="{3FBC77E1-FE42-4F9E-B4B2-3759F3328945}" dt="2026-06-01T06:06:59.208" v="6814"/>
          <ac:spMkLst>
            <pc:docMk/>
            <pc:sldMk cId="3481415344" sldId="898"/>
            <ac:spMk id="20" creationId="{CB692996-BB41-4207-A61E-BCB97B2B3D17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21" creationId="{F139E3A8-E6F3-4ACB-B4C0-90FB9887FAB6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22" creationId="{651F915A-65ED-4417-828F-ECA078A76E28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23" creationId="{9D6DCBCC-556A-46A4-BC2E-A4C1AAE1DE32}"/>
          </ac:spMkLst>
        </pc:spChg>
        <pc:spChg chg="add mod">
          <ac:chgData name="Stalin Jacob Wilson Packia Dhas" userId="050d7d71-3621-4503-95e8-1c9a9d962492" providerId="ADAL" clId="{3FBC77E1-FE42-4F9E-B4B2-3759F3328945}" dt="2026-06-01T06:21:29.877" v="9406" actId="1076"/>
          <ac:spMkLst>
            <pc:docMk/>
            <pc:sldMk cId="3481415344" sldId="898"/>
            <ac:spMk id="24" creationId="{D152D9D0-BF4F-44D3-B09F-DCAAF26F5515}"/>
          </ac:spMkLst>
        </pc:spChg>
        <pc:spChg chg="add mod">
          <ac:chgData name="Stalin Jacob Wilson Packia Dhas" userId="050d7d71-3621-4503-95e8-1c9a9d962492" providerId="ADAL" clId="{3FBC77E1-FE42-4F9E-B4B2-3759F3328945}" dt="2026-06-01T06:06:59.224" v="6864"/>
          <ac:spMkLst>
            <pc:docMk/>
            <pc:sldMk cId="3481415344" sldId="898"/>
            <ac:spMk id="25" creationId="{AA038FB6-E7F1-49A0-B0EE-9525C209528E}"/>
          </ac:spMkLst>
        </pc:spChg>
        <pc:spChg chg="add mod">
          <ac:chgData name="Stalin Jacob Wilson Packia Dhas" userId="050d7d71-3621-4503-95e8-1c9a9d962492" providerId="ADAL" clId="{3FBC77E1-FE42-4F9E-B4B2-3759F3328945}" dt="2026-06-01T06:06:59.240" v="6880"/>
          <ac:spMkLst>
            <pc:docMk/>
            <pc:sldMk cId="3481415344" sldId="898"/>
            <ac:spMk id="26" creationId="{C5118F28-4012-46D4-827E-2CBBC8CE6AD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1.388" v="9506" actId="47"/>
        <pc:sldMkLst>
          <pc:docMk/>
          <pc:sldMk cId="4280327341" sldId="899"/>
        </pc:sldMkLst>
        <pc:spChg chg="mod">
          <ac:chgData name="Stalin Jacob Wilson Packia Dhas" userId="050d7d71-3621-4503-95e8-1c9a9d962492" providerId="ADAL" clId="{3FBC77E1-FE42-4F9E-B4B2-3759F3328945}" dt="2026-06-01T06:21:54.919" v="9412" actId="1076"/>
          <ac:spMkLst>
            <pc:docMk/>
            <pc:sldMk cId="4280327341" sldId="89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0.442" v="6885"/>
          <ac:spMkLst>
            <pc:docMk/>
            <pc:sldMk cId="4280327341" sldId="89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0.448" v="6896"/>
          <ac:spMkLst>
            <pc:docMk/>
            <pc:sldMk cId="4280327341" sldId="899"/>
            <ac:spMk id="4" creationId="{11A2B5D5-F1EA-497D-BF43-3A72CC5B28B3}"/>
          </ac:spMkLst>
        </pc:spChg>
        <pc:spChg chg="add mod">
          <ac:chgData name="Stalin Jacob Wilson Packia Dhas" userId="050d7d71-3621-4503-95e8-1c9a9d962492" providerId="ADAL" clId="{3FBC77E1-FE42-4F9E-B4B2-3759F3328945}" dt="2026-06-01T06:07:00.448" v="6908"/>
          <ac:spMkLst>
            <pc:docMk/>
            <pc:sldMk cId="4280327341" sldId="899"/>
            <ac:spMk id="5" creationId="{82875411-1F29-4028-BEEB-5F0583BB8400}"/>
          </ac:spMkLst>
        </pc:spChg>
        <pc:spChg chg="add mod">
          <ac:chgData name="Stalin Jacob Wilson Packia Dhas" userId="050d7d71-3621-4503-95e8-1c9a9d962492" providerId="ADAL" clId="{3FBC77E1-FE42-4F9E-B4B2-3759F3328945}" dt="2026-06-01T06:07:00.448" v="6915"/>
          <ac:spMkLst>
            <pc:docMk/>
            <pc:sldMk cId="4280327341" sldId="899"/>
            <ac:spMk id="6" creationId="{9880135E-4416-4910-80A8-095784AA27D1}"/>
          </ac:spMkLst>
        </pc:spChg>
        <pc:spChg chg="add mod">
          <ac:chgData name="Stalin Jacob Wilson Packia Dhas" userId="050d7d71-3621-4503-95e8-1c9a9d962492" providerId="ADAL" clId="{3FBC77E1-FE42-4F9E-B4B2-3759F3328945}" dt="2026-06-01T06:07:00.448" v="6922"/>
          <ac:spMkLst>
            <pc:docMk/>
            <pc:sldMk cId="4280327341" sldId="899"/>
            <ac:spMk id="7" creationId="{69087DCC-8C9F-4DAF-9191-7297AC911700}"/>
          </ac:spMkLst>
        </pc:spChg>
        <pc:spChg chg="add mod">
          <ac:chgData name="Stalin Jacob Wilson Packia Dhas" userId="050d7d71-3621-4503-95e8-1c9a9d962492" providerId="ADAL" clId="{3FBC77E1-FE42-4F9E-B4B2-3759F3328945}" dt="2026-06-01T06:07:00.460" v="6931"/>
          <ac:spMkLst>
            <pc:docMk/>
            <pc:sldMk cId="4280327341" sldId="899"/>
            <ac:spMk id="8" creationId="{B3CE284C-FBCB-4F90-9DF1-B86F8A6DEB0A}"/>
          </ac:spMkLst>
        </pc:spChg>
        <pc:spChg chg="add mod">
          <ac:chgData name="Stalin Jacob Wilson Packia Dhas" userId="050d7d71-3621-4503-95e8-1c9a9d962492" providerId="ADAL" clId="{3FBC77E1-FE42-4F9E-B4B2-3759F3328945}" dt="2026-06-01T06:07:00.461" v="6938"/>
          <ac:spMkLst>
            <pc:docMk/>
            <pc:sldMk cId="4280327341" sldId="899"/>
            <ac:spMk id="9" creationId="{E89DC86E-B638-4171-AFBF-5EC4320D1A46}"/>
          </ac:spMkLst>
        </pc:spChg>
        <pc:spChg chg="add mod">
          <ac:chgData name="Stalin Jacob Wilson Packia Dhas" userId="050d7d71-3621-4503-95e8-1c9a9d962492" providerId="ADAL" clId="{3FBC77E1-FE42-4F9E-B4B2-3759F3328945}" dt="2026-06-01T06:07:00.461" v="6945"/>
          <ac:spMkLst>
            <pc:docMk/>
            <pc:sldMk cId="4280327341" sldId="899"/>
            <ac:spMk id="10" creationId="{6D3999BD-F767-46A4-8243-39C3F1DF81E2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11" creationId="{5219BEB6-ED94-4A41-BD74-CB37DBF5C03E}"/>
          </ac:spMkLst>
        </pc:spChg>
        <pc:spChg chg="add mod">
          <ac:chgData name="Stalin Jacob Wilson Packia Dhas" userId="050d7d71-3621-4503-95e8-1c9a9d962492" providerId="ADAL" clId="{3FBC77E1-FE42-4F9E-B4B2-3759F3328945}" dt="2026-06-01T06:07:00.477" v="6964"/>
          <ac:spMkLst>
            <pc:docMk/>
            <pc:sldMk cId="4280327341" sldId="899"/>
            <ac:spMk id="12" creationId="{4D574586-A7DF-45AE-840F-60B29160ED1A}"/>
          </ac:spMkLst>
        </pc:spChg>
        <pc:spChg chg="add mod">
          <ac:chgData name="Stalin Jacob Wilson Packia Dhas" userId="050d7d71-3621-4503-95e8-1c9a9d962492" providerId="ADAL" clId="{3FBC77E1-FE42-4F9E-B4B2-3759F3328945}" dt="2026-06-01T06:07:00.477" v="6975"/>
          <ac:spMkLst>
            <pc:docMk/>
            <pc:sldMk cId="4280327341" sldId="899"/>
            <ac:spMk id="13" creationId="{56D9B72D-B866-429C-9123-7767BB12E01E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14" creationId="{BD44F765-2A0A-43F0-AA6D-5E75A6890F7B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15" creationId="{BC93CCB2-9034-4194-B984-8B8B2E9EB3EB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16" creationId="{53380D18-FEC5-449D-93E0-5AA490B1FF5C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17" creationId="{6112B6C6-EA0C-4922-9FD0-E0707270C0D9}"/>
          </ac:spMkLst>
        </pc:spChg>
        <pc:spChg chg="add mod">
          <ac:chgData name="Stalin Jacob Wilson Packia Dhas" userId="050d7d71-3621-4503-95e8-1c9a9d962492" providerId="ADAL" clId="{3FBC77E1-FE42-4F9E-B4B2-3759F3328945}" dt="2026-06-01T06:07:00.503" v="7025"/>
          <ac:spMkLst>
            <pc:docMk/>
            <pc:sldMk cId="4280327341" sldId="899"/>
            <ac:spMk id="18" creationId="{E8A9D4DF-8AD2-4DC9-882A-B673583605C1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19" creationId="{31E9500A-EB19-49CC-84D6-B72E6DF71C73}"/>
          </ac:spMkLst>
        </pc:spChg>
        <pc:spChg chg="add mod">
          <ac:chgData name="Stalin Jacob Wilson Packia Dhas" userId="050d7d71-3621-4503-95e8-1c9a9d962492" providerId="ADAL" clId="{3FBC77E1-FE42-4F9E-B4B2-3759F3328945}" dt="2026-06-01T06:07:00.507" v="7044"/>
          <ac:spMkLst>
            <pc:docMk/>
            <pc:sldMk cId="4280327341" sldId="899"/>
            <ac:spMk id="20" creationId="{E150B447-AE1A-4CBB-9BEC-90D1323375F5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21" creationId="{4CBB28E5-44CB-49E0-BFC3-C373FD4F8FE2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22" creationId="{41BDA0AF-079B-494C-B4D2-FC3DA773112D}"/>
          </ac:spMkLst>
        </pc:spChg>
        <pc:spChg chg="add mod">
          <ac:chgData name="Stalin Jacob Wilson Packia Dhas" userId="050d7d71-3621-4503-95e8-1c9a9d962492" providerId="ADAL" clId="{3FBC77E1-FE42-4F9E-B4B2-3759F3328945}" dt="2026-06-01T06:07:00.523" v="7075"/>
          <ac:spMkLst>
            <pc:docMk/>
            <pc:sldMk cId="4280327341" sldId="899"/>
            <ac:spMk id="23" creationId="{54FC5C03-E1E3-40AF-89D6-F64EE505BBAE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24" creationId="{ABEC42FE-DF19-454F-A2CE-5E51DD0FBC5E}"/>
          </ac:spMkLst>
        </pc:spChg>
        <pc:spChg chg="add mod">
          <ac:chgData name="Stalin Jacob Wilson Packia Dhas" userId="050d7d71-3621-4503-95e8-1c9a9d962492" providerId="ADAL" clId="{3FBC77E1-FE42-4F9E-B4B2-3759F3328945}" dt="2026-06-01T06:21:51.725" v="9411" actId="1076"/>
          <ac:spMkLst>
            <pc:docMk/>
            <pc:sldMk cId="4280327341" sldId="899"/>
            <ac:spMk id="25" creationId="{A2DD333B-9B16-47EF-B7FC-CD7C5CA044B9}"/>
          </ac:spMkLst>
        </pc:spChg>
        <pc:spChg chg="add mod">
          <ac:chgData name="Stalin Jacob Wilson Packia Dhas" userId="050d7d71-3621-4503-95e8-1c9a9d962492" providerId="ADAL" clId="{3FBC77E1-FE42-4F9E-B4B2-3759F3328945}" dt="2026-06-01T06:07:00.523" v="7105"/>
          <ac:spMkLst>
            <pc:docMk/>
            <pc:sldMk cId="4280327341" sldId="899"/>
            <ac:spMk id="26" creationId="{692B5D3F-BBC3-4A25-AD5D-932F5DBF4A1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1.545" v="9507" actId="47"/>
        <pc:sldMkLst>
          <pc:docMk/>
          <pc:sldMk cId="955545036" sldId="900"/>
        </pc:sldMkLst>
        <pc:spChg chg="mod">
          <ac:chgData name="Stalin Jacob Wilson Packia Dhas" userId="050d7d71-3621-4503-95e8-1c9a9d962492" providerId="ADAL" clId="{3FBC77E1-FE42-4F9E-B4B2-3759F3328945}" dt="2026-06-01T06:22:21.675" v="9416" actId="1076"/>
          <ac:spMkLst>
            <pc:docMk/>
            <pc:sldMk cId="955545036" sldId="90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1.545" v="7111"/>
          <ac:spMkLst>
            <pc:docMk/>
            <pc:sldMk cId="955545036" sldId="90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1.553" v="7122"/>
          <ac:spMkLst>
            <pc:docMk/>
            <pc:sldMk cId="955545036" sldId="900"/>
            <ac:spMk id="4" creationId="{97F231BA-A7C8-47CD-AA32-DC1B1D26F13D}"/>
          </ac:spMkLst>
        </pc:spChg>
        <pc:spChg chg="add mod">
          <ac:chgData name="Stalin Jacob Wilson Packia Dhas" userId="050d7d71-3621-4503-95e8-1c9a9d962492" providerId="ADAL" clId="{3FBC77E1-FE42-4F9E-B4B2-3759F3328945}" dt="2026-06-01T06:07:01.553" v="7134"/>
          <ac:spMkLst>
            <pc:docMk/>
            <pc:sldMk cId="955545036" sldId="900"/>
            <ac:spMk id="5" creationId="{EF74D6DF-1514-41B2-A464-1A668AE2844F}"/>
          </ac:spMkLst>
        </pc:spChg>
        <pc:spChg chg="add mod">
          <ac:chgData name="Stalin Jacob Wilson Packia Dhas" userId="050d7d71-3621-4503-95e8-1c9a9d962492" providerId="ADAL" clId="{3FBC77E1-FE42-4F9E-B4B2-3759F3328945}" dt="2026-06-01T06:07:01.561" v="7141"/>
          <ac:spMkLst>
            <pc:docMk/>
            <pc:sldMk cId="955545036" sldId="900"/>
            <ac:spMk id="6" creationId="{4948F327-D2A3-44FC-947F-06FDE3BA5AA2}"/>
          </ac:spMkLst>
        </pc:spChg>
        <pc:spChg chg="add mod">
          <ac:chgData name="Stalin Jacob Wilson Packia Dhas" userId="050d7d71-3621-4503-95e8-1c9a9d962492" providerId="ADAL" clId="{3FBC77E1-FE42-4F9E-B4B2-3759F3328945}" dt="2026-06-01T06:07:01.564" v="7148"/>
          <ac:spMkLst>
            <pc:docMk/>
            <pc:sldMk cId="955545036" sldId="900"/>
            <ac:spMk id="7" creationId="{EC170880-34C6-4C7B-AEAF-1B19A2F866A8}"/>
          </ac:spMkLst>
        </pc:spChg>
        <pc:spChg chg="add mod">
          <ac:chgData name="Stalin Jacob Wilson Packia Dhas" userId="050d7d71-3621-4503-95e8-1c9a9d962492" providerId="ADAL" clId="{3FBC77E1-FE42-4F9E-B4B2-3759F3328945}" dt="2026-06-01T06:07:01.568" v="7155"/>
          <ac:spMkLst>
            <pc:docMk/>
            <pc:sldMk cId="955545036" sldId="900"/>
            <ac:spMk id="8" creationId="{17289F1E-417B-4601-9798-D9FDF0A76009}"/>
          </ac:spMkLst>
        </pc:spChg>
        <pc:spChg chg="add mod">
          <ac:chgData name="Stalin Jacob Wilson Packia Dhas" userId="050d7d71-3621-4503-95e8-1c9a9d962492" providerId="ADAL" clId="{3FBC77E1-FE42-4F9E-B4B2-3759F3328945}" dt="2026-06-01T06:07:01.577" v="7162"/>
          <ac:spMkLst>
            <pc:docMk/>
            <pc:sldMk cId="955545036" sldId="900"/>
            <ac:spMk id="9" creationId="{EC2B3DF5-71F9-4755-92AC-12030B7F6342}"/>
          </ac:spMkLst>
        </pc:spChg>
        <pc:spChg chg="add mod">
          <ac:chgData name="Stalin Jacob Wilson Packia Dhas" userId="050d7d71-3621-4503-95e8-1c9a9d962492" providerId="ADAL" clId="{3FBC77E1-FE42-4F9E-B4B2-3759F3328945}" dt="2026-06-01T06:07:01.585" v="7172"/>
          <ac:spMkLst>
            <pc:docMk/>
            <pc:sldMk cId="955545036" sldId="900"/>
            <ac:spMk id="10" creationId="{AE7A6942-F6A1-4D97-949A-72ADFA5CCD78}"/>
          </ac:spMkLst>
        </pc:spChg>
        <pc:spChg chg="add mod">
          <ac:chgData name="Stalin Jacob Wilson Packia Dhas" userId="050d7d71-3621-4503-95e8-1c9a9d962492" providerId="ADAL" clId="{3FBC77E1-FE42-4F9E-B4B2-3759F3328945}" dt="2026-06-01T06:07:01.593" v="7181"/>
          <ac:spMkLst>
            <pc:docMk/>
            <pc:sldMk cId="955545036" sldId="900"/>
            <ac:spMk id="11" creationId="{F8139F24-365D-4F22-93BE-06C887103947}"/>
          </ac:spMkLst>
        </pc:spChg>
        <pc:spChg chg="add mod">
          <ac:chgData name="Stalin Jacob Wilson Packia Dhas" userId="050d7d71-3621-4503-95e8-1c9a9d962492" providerId="ADAL" clId="{3FBC77E1-FE42-4F9E-B4B2-3759F3328945}" dt="2026-06-01T06:07:01.593" v="7192"/>
          <ac:spMkLst>
            <pc:docMk/>
            <pc:sldMk cId="955545036" sldId="900"/>
            <ac:spMk id="12" creationId="{783B3291-0688-4AFC-9A85-30EFB9A545AF}"/>
          </ac:spMkLst>
        </pc:spChg>
        <pc:spChg chg="add mod">
          <ac:chgData name="Stalin Jacob Wilson Packia Dhas" userId="050d7d71-3621-4503-95e8-1c9a9d962492" providerId="ADAL" clId="{3FBC77E1-FE42-4F9E-B4B2-3759F3328945}" dt="2026-06-01T06:07:01.593" v="7202"/>
          <ac:spMkLst>
            <pc:docMk/>
            <pc:sldMk cId="955545036" sldId="900"/>
            <ac:spMk id="13" creationId="{59EE41C1-7E90-49E7-86FD-18E6C3428CD3}"/>
          </ac:spMkLst>
        </pc:spChg>
        <pc:spChg chg="add mod">
          <ac:chgData name="Stalin Jacob Wilson Packia Dhas" userId="050d7d71-3621-4503-95e8-1c9a9d962492" providerId="ADAL" clId="{3FBC77E1-FE42-4F9E-B4B2-3759F3328945}" dt="2026-06-01T06:07:01.640" v="7323" actId="27636"/>
          <ac:spMkLst>
            <pc:docMk/>
            <pc:sldMk cId="955545036" sldId="900"/>
            <ac:spMk id="14" creationId="{B5795A6A-BBFC-49F2-913E-3D24D6566204}"/>
          </ac:spMkLst>
        </pc:spChg>
        <pc:spChg chg="add mod">
          <ac:chgData name="Stalin Jacob Wilson Packia Dhas" userId="050d7d71-3621-4503-95e8-1c9a9d962492" providerId="ADAL" clId="{3FBC77E1-FE42-4F9E-B4B2-3759F3328945}" dt="2026-06-01T06:07:01.609" v="7221"/>
          <ac:spMkLst>
            <pc:docMk/>
            <pc:sldMk cId="955545036" sldId="900"/>
            <ac:spMk id="15" creationId="{7C2899A2-4870-4A61-AA65-4331FAF71082}"/>
          </ac:spMkLst>
        </pc:spChg>
        <pc:spChg chg="add mod">
          <ac:chgData name="Stalin Jacob Wilson Packia Dhas" userId="050d7d71-3621-4503-95e8-1c9a9d962492" providerId="ADAL" clId="{3FBC77E1-FE42-4F9E-B4B2-3759F3328945}" dt="2026-06-01T06:07:01.609" v="7232"/>
          <ac:spMkLst>
            <pc:docMk/>
            <pc:sldMk cId="955545036" sldId="900"/>
            <ac:spMk id="16" creationId="{6BA49480-43CA-4F4F-A880-C2951B8E9F90}"/>
          </ac:spMkLst>
        </pc:spChg>
        <pc:spChg chg="add mod">
          <ac:chgData name="Stalin Jacob Wilson Packia Dhas" userId="050d7d71-3621-4503-95e8-1c9a9d962492" providerId="ADAL" clId="{3FBC77E1-FE42-4F9E-B4B2-3759F3328945}" dt="2026-06-01T06:07:01.609" v="7242"/>
          <ac:spMkLst>
            <pc:docMk/>
            <pc:sldMk cId="955545036" sldId="900"/>
            <ac:spMk id="17" creationId="{7E52EB8C-8AE9-41A6-9659-BD1E91F3EBB1}"/>
          </ac:spMkLst>
        </pc:spChg>
        <pc:spChg chg="add mod">
          <ac:chgData name="Stalin Jacob Wilson Packia Dhas" userId="050d7d71-3621-4503-95e8-1c9a9d962492" providerId="ADAL" clId="{3FBC77E1-FE42-4F9E-B4B2-3759F3328945}" dt="2026-06-01T06:07:01.609" v="7252"/>
          <ac:spMkLst>
            <pc:docMk/>
            <pc:sldMk cId="955545036" sldId="900"/>
            <ac:spMk id="18" creationId="{BEB39507-716E-4B2B-8761-9F5179275035}"/>
          </ac:spMkLst>
        </pc:spChg>
        <pc:spChg chg="add mod">
          <ac:chgData name="Stalin Jacob Wilson Packia Dhas" userId="050d7d71-3621-4503-95e8-1c9a9d962492" providerId="ADAL" clId="{3FBC77E1-FE42-4F9E-B4B2-3759F3328945}" dt="2026-06-01T06:07:01.625" v="7261"/>
          <ac:spMkLst>
            <pc:docMk/>
            <pc:sldMk cId="955545036" sldId="900"/>
            <ac:spMk id="19" creationId="{17180410-7BCC-463A-A683-6218BCCAC8CB}"/>
          </ac:spMkLst>
        </pc:spChg>
        <pc:spChg chg="add mod">
          <ac:chgData name="Stalin Jacob Wilson Packia Dhas" userId="050d7d71-3621-4503-95e8-1c9a9d962492" providerId="ADAL" clId="{3FBC77E1-FE42-4F9E-B4B2-3759F3328945}" dt="2026-06-01T06:07:01.625" v="7272"/>
          <ac:spMkLst>
            <pc:docMk/>
            <pc:sldMk cId="955545036" sldId="900"/>
            <ac:spMk id="20" creationId="{30EAF406-68FC-494E-8270-6B93C1A46B41}"/>
          </ac:spMkLst>
        </pc:spChg>
        <pc:spChg chg="add mod">
          <ac:chgData name="Stalin Jacob Wilson Packia Dhas" userId="050d7d71-3621-4503-95e8-1c9a9d962492" providerId="ADAL" clId="{3FBC77E1-FE42-4F9E-B4B2-3759F3328945}" dt="2026-06-01T06:07:01.625" v="7282"/>
          <ac:spMkLst>
            <pc:docMk/>
            <pc:sldMk cId="955545036" sldId="900"/>
            <ac:spMk id="21" creationId="{87E6E6AC-E375-46A3-A9EF-EF1FEFDECA4D}"/>
          </ac:spMkLst>
        </pc:spChg>
        <pc:spChg chg="add mod">
          <ac:chgData name="Stalin Jacob Wilson Packia Dhas" userId="050d7d71-3621-4503-95e8-1c9a9d962492" providerId="ADAL" clId="{3FBC77E1-FE42-4F9E-B4B2-3759F3328945}" dt="2026-06-01T06:07:01.625" v="7292"/>
          <ac:spMkLst>
            <pc:docMk/>
            <pc:sldMk cId="955545036" sldId="900"/>
            <ac:spMk id="22" creationId="{E92732A6-46FF-4701-AD13-03BBDC7C02FF}"/>
          </ac:spMkLst>
        </pc:spChg>
        <pc:spChg chg="add mod">
          <ac:chgData name="Stalin Jacob Wilson Packia Dhas" userId="050d7d71-3621-4503-95e8-1c9a9d962492" providerId="ADAL" clId="{3FBC77E1-FE42-4F9E-B4B2-3759F3328945}" dt="2026-06-01T06:07:01.640" v="7301"/>
          <ac:spMkLst>
            <pc:docMk/>
            <pc:sldMk cId="955545036" sldId="900"/>
            <ac:spMk id="23" creationId="{0369C1EC-DC12-41C6-BCD9-86B1BC74A6C7}"/>
          </ac:spMkLst>
        </pc:spChg>
        <pc:spChg chg="add mod">
          <ac:chgData name="Stalin Jacob Wilson Packia Dhas" userId="050d7d71-3621-4503-95e8-1c9a9d962492" providerId="ADAL" clId="{3FBC77E1-FE42-4F9E-B4B2-3759F3328945}" dt="2026-06-01T06:07:01.640" v="7312"/>
          <ac:spMkLst>
            <pc:docMk/>
            <pc:sldMk cId="955545036" sldId="900"/>
            <ac:spMk id="24" creationId="{BED61B77-2205-4F07-8360-FF02006F2B91}"/>
          </ac:spMkLst>
        </pc:spChg>
        <pc:spChg chg="add mod">
          <ac:chgData name="Stalin Jacob Wilson Packia Dhas" userId="050d7d71-3621-4503-95e8-1c9a9d962492" providerId="ADAL" clId="{3FBC77E1-FE42-4F9E-B4B2-3759F3328945}" dt="2026-06-01T06:07:01.640" v="7322"/>
          <ac:spMkLst>
            <pc:docMk/>
            <pc:sldMk cId="955545036" sldId="900"/>
            <ac:spMk id="25" creationId="{C5BEC769-180F-419D-BEC5-7B3687455B28}"/>
          </ac:spMkLst>
        </pc:spChg>
        <pc:spChg chg="add mod">
          <ac:chgData name="Stalin Jacob Wilson Packia Dhas" userId="050d7d71-3621-4503-95e8-1c9a9d962492" providerId="ADAL" clId="{3FBC77E1-FE42-4F9E-B4B2-3759F3328945}" dt="2026-06-01T06:07:01.672" v="7339"/>
          <ac:spMkLst>
            <pc:docMk/>
            <pc:sldMk cId="955545036" sldId="900"/>
            <ac:spMk id="26" creationId="{39E859B7-8ED1-40D5-AAA1-A81F9C0E5F0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2.623" v="9508" actId="47"/>
        <pc:sldMkLst>
          <pc:docMk/>
          <pc:sldMk cId="3693695332" sldId="901"/>
        </pc:sldMkLst>
        <pc:spChg chg="mod">
          <ac:chgData name="Stalin Jacob Wilson Packia Dhas" userId="050d7d71-3621-4503-95e8-1c9a9d962492" providerId="ADAL" clId="{3FBC77E1-FE42-4F9E-B4B2-3759F3328945}" dt="2026-06-01T06:22:38.197" v="9421" actId="1076"/>
          <ac:spMkLst>
            <pc:docMk/>
            <pc:sldMk cId="3693695332" sldId="90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2.931" v="7345"/>
          <ac:spMkLst>
            <pc:docMk/>
            <pc:sldMk cId="3693695332" sldId="90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2.935" v="7356"/>
          <ac:spMkLst>
            <pc:docMk/>
            <pc:sldMk cId="3693695332" sldId="901"/>
            <ac:spMk id="4" creationId="{1697C96C-DCBD-40B7-A150-82C0630D02AC}"/>
          </ac:spMkLst>
        </pc:spChg>
        <pc:spChg chg="add mod">
          <ac:chgData name="Stalin Jacob Wilson Packia Dhas" userId="050d7d71-3621-4503-95e8-1c9a9d962492" providerId="ADAL" clId="{3FBC77E1-FE42-4F9E-B4B2-3759F3328945}" dt="2026-06-01T06:07:02.947" v="7368"/>
          <ac:spMkLst>
            <pc:docMk/>
            <pc:sldMk cId="3693695332" sldId="901"/>
            <ac:spMk id="5" creationId="{6FE9F541-C57E-4717-9869-0447DF0ED17C}"/>
          </ac:spMkLst>
        </pc:spChg>
        <pc:spChg chg="add mod">
          <ac:chgData name="Stalin Jacob Wilson Packia Dhas" userId="050d7d71-3621-4503-95e8-1c9a9d962492" providerId="ADAL" clId="{3FBC77E1-FE42-4F9E-B4B2-3759F3328945}" dt="2026-06-01T06:07:02.947" v="7375"/>
          <ac:spMkLst>
            <pc:docMk/>
            <pc:sldMk cId="3693695332" sldId="901"/>
            <ac:spMk id="6" creationId="{568970EF-0257-4A83-978C-DBDFDEDEFAFF}"/>
          </ac:spMkLst>
        </pc:spChg>
        <pc:spChg chg="add mod">
          <ac:chgData name="Stalin Jacob Wilson Packia Dhas" userId="050d7d71-3621-4503-95e8-1c9a9d962492" providerId="ADAL" clId="{3FBC77E1-FE42-4F9E-B4B2-3759F3328945}" dt="2026-06-01T06:07:02.947" v="7382"/>
          <ac:spMkLst>
            <pc:docMk/>
            <pc:sldMk cId="3693695332" sldId="901"/>
            <ac:spMk id="7" creationId="{5D4D9917-6500-4902-8668-FC11598D190A}"/>
          </ac:spMkLst>
        </pc:spChg>
        <pc:spChg chg="add mod">
          <ac:chgData name="Stalin Jacob Wilson Packia Dhas" userId="050d7d71-3621-4503-95e8-1c9a9d962492" providerId="ADAL" clId="{3FBC77E1-FE42-4F9E-B4B2-3759F3328945}" dt="2026-06-01T06:07:02.947" v="7391"/>
          <ac:spMkLst>
            <pc:docMk/>
            <pc:sldMk cId="3693695332" sldId="901"/>
            <ac:spMk id="8" creationId="{CD41E0E8-D194-4AB8-8C4A-5554244AACA1}"/>
          </ac:spMkLst>
        </pc:spChg>
        <pc:spChg chg="add mod">
          <ac:chgData name="Stalin Jacob Wilson Packia Dhas" userId="050d7d71-3621-4503-95e8-1c9a9d962492" providerId="ADAL" clId="{3FBC77E1-FE42-4F9E-B4B2-3759F3328945}" dt="2026-06-01T06:07:02.968" v="7398"/>
          <ac:spMkLst>
            <pc:docMk/>
            <pc:sldMk cId="3693695332" sldId="901"/>
            <ac:spMk id="9" creationId="{3A50233E-7AE7-4FEB-89FB-86B188DBD578}"/>
          </ac:spMkLst>
        </pc:spChg>
        <pc:spChg chg="add mod">
          <ac:chgData name="Stalin Jacob Wilson Packia Dhas" userId="050d7d71-3621-4503-95e8-1c9a9d962492" providerId="ADAL" clId="{3FBC77E1-FE42-4F9E-B4B2-3759F3328945}" dt="2026-06-01T06:07:02.979" v="7405"/>
          <ac:spMkLst>
            <pc:docMk/>
            <pc:sldMk cId="3693695332" sldId="901"/>
            <ac:spMk id="10" creationId="{34A855C3-E3A8-4A0A-A3A9-DD77C34EC18D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1" creationId="{B388FC2E-7335-48A7-8EB8-DCBAD7EA9FBC}"/>
          </ac:spMkLst>
        </pc:spChg>
        <pc:spChg chg="add mod">
          <ac:chgData name="Stalin Jacob Wilson Packia Dhas" userId="050d7d71-3621-4503-95e8-1c9a9d962492" providerId="ADAL" clId="{3FBC77E1-FE42-4F9E-B4B2-3759F3328945}" dt="2026-06-01T06:07:02.995" v="7424"/>
          <ac:spMkLst>
            <pc:docMk/>
            <pc:sldMk cId="3693695332" sldId="901"/>
            <ac:spMk id="12" creationId="{0DEAA5DD-C2F1-4340-BBF3-359422C3CEA2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3" creationId="{232F8DB1-371B-480E-AEBA-B4836067D7D7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4" creationId="{32AD971B-16EA-498C-8A63-ECD6050A98B9}"/>
          </ac:spMkLst>
        </pc:spChg>
        <pc:spChg chg="add mod">
          <ac:chgData name="Stalin Jacob Wilson Packia Dhas" userId="050d7d71-3621-4503-95e8-1c9a9d962492" providerId="ADAL" clId="{3FBC77E1-FE42-4F9E-B4B2-3759F3328945}" dt="2026-06-01T06:07:03.010" v="7455"/>
          <ac:spMkLst>
            <pc:docMk/>
            <pc:sldMk cId="3693695332" sldId="901"/>
            <ac:spMk id="15" creationId="{93AA33B1-B8AF-430F-A339-166833B854DD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6" creationId="{6433C627-BE80-4D5A-9294-7D17196C825C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7" creationId="{B98AF61C-2AA8-4263-8624-C037E03B1680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8" creationId="{A54B0A28-3E91-4B0D-ACA7-DD26F128A4AA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19" creationId="{F6934988-5A35-4177-A073-2A80C555EF1A}"/>
          </ac:spMkLst>
        </pc:spChg>
        <pc:spChg chg="add mod">
          <ac:chgData name="Stalin Jacob Wilson Packia Dhas" userId="050d7d71-3621-4503-95e8-1c9a9d962492" providerId="ADAL" clId="{3FBC77E1-FE42-4F9E-B4B2-3759F3328945}" dt="2026-06-01T06:07:03.026" v="7504"/>
          <ac:spMkLst>
            <pc:docMk/>
            <pc:sldMk cId="3693695332" sldId="901"/>
            <ac:spMk id="20" creationId="{4FDD0BC0-5BF7-4722-AE0F-06549A5203CC}"/>
          </ac:spMkLst>
        </pc:spChg>
        <pc:spChg chg="add mod">
          <ac:chgData name="Stalin Jacob Wilson Packia Dhas" userId="050d7d71-3621-4503-95e8-1c9a9d962492" providerId="ADAL" clId="{3FBC77E1-FE42-4F9E-B4B2-3759F3328945}" dt="2026-06-01T06:07:03.026" v="7515"/>
          <ac:spMkLst>
            <pc:docMk/>
            <pc:sldMk cId="3693695332" sldId="901"/>
            <ac:spMk id="21" creationId="{3C4562EF-F6B9-41D1-AAB9-AD343C5CEAB3}"/>
          </ac:spMkLst>
        </pc:spChg>
        <pc:spChg chg="add mod">
          <ac:chgData name="Stalin Jacob Wilson Packia Dhas" userId="050d7d71-3621-4503-95e8-1c9a9d962492" providerId="ADAL" clId="{3FBC77E1-FE42-4F9E-B4B2-3759F3328945}" dt="2026-06-01T06:07:03.026" v="7525"/>
          <ac:spMkLst>
            <pc:docMk/>
            <pc:sldMk cId="3693695332" sldId="901"/>
            <ac:spMk id="22" creationId="{FE5A1EE2-248A-4F07-B089-33DAD69E291B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23" creationId="{2C645808-6ECD-47FF-918C-B2D79E6F0514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24" creationId="{CC4B704F-2F4E-4878-AF70-9492F43FADFF}"/>
          </ac:spMkLst>
        </pc:spChg>
        <pc:spChg chg="add mod">
          <ac:chgData name="Stalin Jacob Wilson Packia Dhas" userId="050d7d71-3621-4503-95e8-1c9a9d962492" providerId="ADAL" clId="{3FBC77E1-FE42-4F9E-B4B2-3759F3328945}" dt="2026-06-01T06:07:03.042" v="7555"/>
          <ac:spMkLst>
            <pc:docMk/>
            <pc:sldMk cId="3693695332" sldId="901"/>
            <ac:spMk id="25" creationId="{ED424347-E2B8-4151-BBBB-A39BC4C93BFA}"/>
          </ac:spMkLst>
        </pc:spChg>
        <pc:spChg chg="add mod">
          <ac:chgData name="Stalin Jacob Wilson Packia Dhas" userId="050d7d71-3621-4503-95e8-1c9a9d962492" providerId="ADAL" clId="{3FBC77E1-FE42-4F9E-B4B2-3759F3328945}" dt="2026-06-01T06:22:34.530" v="9420" actId="1076"/>
          <ac:spMkLst>
            <pc:docMk/>
            <pc:sldMk cId="3693695332" sldId="901"/>
            <ac:spMk id="26" creationId="{C4752D4D-4326-4B06-B714-517166BF25C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2.989" v="9509" actId="47"/>
        <pc:sldMkLst>
          <pc:docMk/>
          <pc:sldMk cId="4144787974" sldId="902"/>
        </pc:sldMkLst>
        <pc:spChg chg="mod">
          <ac:chgData name="Stalin Jacob Wilson Packia Dhas" userId="050d7d71-3621-4503-95e8-1c9a9d962492" providerId="ADAL" clId="{3FBC77E1-FE42-4F9E-B4B2-3759F3328945}" dt="2026-06-01T06:23:10.670" v="9429" actId="1076"/>
          <ac:spMkLst>
            <pc:docMk/>
            <pc:sldMk cId="4144787974" sldId="90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4.910" v="7571"/>
          <ac:spMkLst>
            <pc:docMk/>
            <pc:sldMk cId="4144787974" sldId="90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4.910" v="7582"/>
          <ac:spMkLst>
            <pc:docMk/>
            <pc:sldMk cId="4144787974" sldId="902"/>
            <ac:spMk id="4" creationId="{61A49CDF-D13C-43DA-A3E4-4D532F894DBB}"/>
          </ac:spMkLst>
        </pc:spChg>
        <pc:spChg chg="add mod">
          <ac:chgData name="Stalin Jacob Wilson Packia Dhas" userId="050d7d71-3621-4503-95e8-1c9a9d962492" providerId="ADAL" clId="{3FBC77E1-FE42-4F9E-B4B2-3759F3328945}" dt="2026-06-01T06:07:04.927" v="7594"/>
          <ac:spMkLst>
            <pc:docMk/>
            <pc:sldMk cId="4144787974" sldId="902"/>
            <ac:spMk id="5" creationId="{E47F808D-64F8-4D77-8F64-2ED5CC1B3D0F}"/>
          </ac:spMkLst>
        </pc:spChg>
        <pc:spChg chg="add mod">
          <ac:chgData name="Stalin Jacob Wilson Packia Dhas" userId="050d7d71-3621-4503-95e8-1c9a9d962492" providerId="ADAL" clId="{3FBC77E1-FE42-4F9E-B4B2-3759F3328945}" dt="2026-06-01T06:07:04.927" v="7601"/>
          <ac:spMkLst>
            <pc:docMk/>
            <pc:sldMk cId="4144787974" sldId="902"/>
            <ac:spMk id="6" creationId="{37505018-DA1A-424F-9FD2-651084458D14}"/>
          </ac:spMkLst>
        </pc:spChg>
        <pc:spChg chg="add mod">
          <ac:chgData name="Stalin Jacob Wilson Packia Dhas" userId="050d7d71-3621-4503-95e8-1c9a9d962492" providerId="ADAL" clId="{3FBC77E1-FE42-4F9E-B4B2-3759F3328945}" dt="2026-06-01T06:07:04.927" v="7608"/>
          <ac:spMkLst>
            <pc:docMk/>
            <pc:sldMk cId="4144787974" sldId="902"/>
            <ac:spMk id="7" creationId="{7D114AC8-70A4-4E1B-A5A2-53B472DA9953}"/>
          </ac:spMkLst>
        </pc:spChg>
        <pc:spChg chg="add mod">
          <ac:chgData name="Stalin Jacob Wilson Packia Dhas" userId="050d7d71-3621-4503-95e8-1c9a9d962492" providerId="ADAL" clId="{3FBC77E1-FE42-4F9E-B4B2-3759F3328945}" dt="2026-06-01T06:07:04.927" v="7615"/>
          <ac:spMkLst>
            <pc:docMk/>
            <pc:sldMk cId="4144787974" sldId="902"/>
            <ac:spMk id="8" creationId="{E99393E7-EDA2-44E1-AE4B-2A63941EB309}"/>
          </ac:spMkLst>
        </pc:spChg>
        <pc:spChg chg="add mod">
          <ac:chgData name="Stalin Jacob Wilson Packia Dhas" userId="050d7d71-3621-4503-95e8-1c9a9d962492" providerId="ADAL" clId="{3FBC77E1-FE42-4F9E-B4B2-3759F3328945}" dt="2026-06-01T06:07:04.942" v="7622"/>
          <ac:spMkLst>
            <pc:docMk/>
            <pc:sldMk cId="4144787974" sldId="902"/>
            <ac:spMk id="9" creationId="{599CC8FF-408F-4312-B1E8-C0147287C03A}"/>
          </ac:spMkLst>
        </pc:spChg>
        <pc:spChg chg="add mod">
          <ac:chgData name="Stalin Jacob Wilson Packia Dhas" userId="050d7d71-3621-4503-95e8-1c9a9d962492" providerId="ADAL" clId="{3FBC77E1-FE42-4F9E-B4B2-3759F3328945}" dt="2026-06-01T06:07:04.958" v="7632"/>
          <ac:spMkLst>
            <pc:docMk/>
            <pc:sldMk cId="4144787974" sldId="902"/>
            <ac:spMk id="10" creationId="{2A3F7E5D-1E13-4E87-9D4A-6094DF4F2F48}"/>
          </ac:spMkLst>
        </pc:spChg>
        <pc:spChg chg="add mod">
          <ac:chgData name="Stalin Jacob Wilson Packia Dhas" userId="050d7d71-3621-4503-95e8-1c9a9d962492" providerId="ADAL" clId="{3FBC77E1-FE42-4F9E-B4B2-3759F3328945}" dt="2026-06-01T06:07:04.958" v="7641"/>
          <ac:spMkLst>
            <pc:docMk/>
            <pc:sldMk cId="4144787974" sldId="902"/>
            <ac:spMk id="11" creationId="{E970B24E-E8D2-4958-B711-A91D669E64BB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12" creationId="{7110CCE8-550A-4364-848A-D519BED8594A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13" creationId="{4D31E1E7-41FF-4DC3-94AD-6E5666D0EE40}"/>
          </ac:spMkLst>
        </pc:spChg>
        <pc:spChg chg="add mod">
          <ac:chgData name="Stalin Jacob Wilson Packia Dhas" userId="050d7d71-3621-4503-95e8-1c9a9d962492" providerId="ADAL" clId="{3FBC77E1-FE42-4F9E-B4B2-3759F3328945}" dt="2026-06-01T06:07:04.975" v="7672"/>
          <ac:spMkLst>
            <pc:docMk/>
            <pc:sldMk cId="4144787974" sldId="902"/>
            <ac:spMk id="14" creationId="{C77679A6-0FC5-4351-A023-E2EBAA6F0AF2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15" creationId="{A5BE0F15-94AD-46D4-A5D4-5622E8C8EAB6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16" creationId="{40E77D5B-89E7-4EBC-A3A7-FD9770C5A4FF}"/>
          </ac:spMkLst>
        </pc:spChg>
        <pc:spChg chg="add mod">
          <ac:chgData name="Stalin Jacob Wilson Packia Dhas" userId="050d7d71-3621-4503-95e8-1c9a9d962492" providerId="ADAL" clId="{3FBC77E1-FE42-4F9E-B4B2-3759F3328945}" dt="2026-06-01T06:07:04.975" v="7702"/>
          <ac:spMkLst>
            <pc:docMk/>
            <pc:sldMk cId="4144787974" sldId="902"/>
            <ac:spMk id="17" creationId="{D717A292-83DF-4C95-995E-BF4BCD1F2E2F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18" creationId="{DF006854-E02B-4D9C-83CD-916EDD493B7A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19" creationId="{C4110076-1895-4F00-A96D-3606AD91E760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20" creationId="{C00CC49F-30EA-4F4B-B959-4DBC6C481E70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21" creationId="{5011DE12-223F-4221-85EE-49513A334CDA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22" creationId="{20AF4CD4-0CE0-4358-AFA9-F2989A9209BA}"/>
          </ac:spMkLst>
        </pc:spChg>
        <pc:spChg chg="add mod">
          <ac:chgData name="Stalin Jacob Wilson Packia Dhas" userId="050d7d71-3621-4503-95e8-1c9a9d962492" providerId="ADAL" clId="{3FBC77E1-FE42-4F9E-B4B2-3759F3328945}" dt="2026-06-01T06:23:07.212" v="9428" actId="1076"/>
          <ac:spMkLst>
            <pc:docMk/>
            <pc:sldMk cId="4144787974" sldId="902"/>
            <ac:spMk id="23" creationId="{A0ADA1D3-A01F-47C5-9958-F266A9D7541A}"/>
          </ac:spMkLst>
        </pc:spChg>
        <pc:spChg chg="add mod">
          <ac:chgData name="Stalin Jacob Wilson Packia Dhas" userId="050d7d71-3621-4503-95e8-1c9a9d962492" providerId="ADAL" clId="{3FBC77E1-FE42-4F9E-B4B2-3759F3328945}" dt="2026-06-01T06:07:05.006" v="7772"/>
          <ac:spMkLst>
            <pc:docMk/>
            <pc:sldMk cId="4144787974" sldId="902"/>
            <ac:spMk id="24" creationId="{48B59BAA-9E84-4864-80E9-533183C8B4B5}"/>
          </ac:spMkLst>
        </pc:spChg>
        <pc:spChg chg="add mod">
          <ac:chgData name="Stalin Jacob Wilson Packia Dhas" userId="050d7d71-3621-4503-95e8-1c9a9d962492" providerId="ADAL" clId="{3FBC77E1-FE42-4F9E-B4B2-3759F3328945}" dt="2026-06-01T06:07:05.006" v="7782"/>
          <ac:spMkLst>
            <pc:docMk/>
            <pc:sldMk cId="4144787974" sldId="902"/>
            <ac:spMk id="25" creationId="{F8999E1E-67AC-4C6B-AA9D-C1A1DC969E56}"/>
          </ac:spMkLst>
        </pc:spChg>
        <pc:spChg chg="add mod">
          <ac:chgData name="Stalin Jacob Wilson Packia Dhas" userId="050d7d71-3621-4503-95e8-1c9a9d962492" providerId="ADAL" clId="{3FBC77E1-FE42-4F9E-B4B2-3759F3328945}" dt="2026-06-01T06:07:05.021" v="7798"/>
          <ac:spMkLst>
            <pc:docMk/>
            <pc:sldMk cId="4144787974" sldId="902"/>
            <ac:spMk id="26" creationId="{ED65A576-00DA-44B5-88EA-253499DA6CE3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3.417" v="9510" actId="47"/>
        <pc:sldMkLst>
          <pc:docMk/>
          <pc:sldMk cId="3513706700" sldId="903"/>
        </pc:sldMkLst>
        <pc:spChg chg="mod">
          <ac:chgData name="Stalin Jacob Wilson Packia Dhas" userId="050d7d71-3621-4503-95e8-1c9a9d962492" providerId="ADAL" clId="{3FBC77E1-FE42-4F9E-B4B2-3759F3328945}" dt="2026-06-01T06:23:27.516" v="9434" actId="1076"/>
          <ac:spMkLst>
            <pc:docMk/>
            <pc:sldMk cId="3513706700" sldId="90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6.347" v="7804"/>
          <ac:spMkLst>
            <pc:docMk/>
            <pc:sldMk cId="3513706700" sldId="90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6.347" v="7815"/>
          <ac:spMkLst>
            <pc:docMk/>
            <pc:sldMk cId="3513706700" sldId="903"/>
            <ac:spMk id="4" creationId="{CB748DF9-2AA3-48B1-828A-90A4EBBAC8E9}"/>
          </ac:spMkLst>
        </pc:spChg>
        <pc:spChg chg="add mod">
          <ac:chgData name="Stalin Jacob Wilson Packia Dhas" userId="050d7d71-3621-4503-95e8-1c9a9d962492" providerId="ADAL" clId="{3FBC77E1-FE42-4F9E-B4B2-3759F3328945}" dt="2026-06-01T06:07:06.363" v="7827"/>
          <ac:spMkLst>
            <pc:docMk/>
            <pc:sldMk cId="3513706700" sldId="903"/>
            <ac:spMk id="5" creationId="{922A9B98-91C4-43E0-BDE6-EFA7EEF766BD}"/>
          </ac:spMkLst>
        </pc:spChg>
        <pc:spChg chg="add mod">
          <ac:chgData name="Stalin Jacob Wilson Packia Dhas" userId="050d7d71-3621-4503-95e8-1c9a9d962492" providerId="ADAL" clId="{3FBC77E1-FE42-4F9E-B4B2-3759F3328945}" dt="2026-06-01T06:07:06.363" v="7834"/>
          <ac:spMkLst>
            <pc:docMk/>
            <pc:sldMk cId="3513706700" sldId="903"/>
            <ac:spMk id="6" creationId="{87ED00A2-91E2-4A33-91E8-2C43899A8C53}"/>
          </ac:spMkLst>
        </pc:spChg>
        <pc:spChg chg="add mod">
          <ac:chgData name="Stalin Jacob Wilson Packia Dhas" userId="050d7d71-3621-4503-95e8-1c9a9d962492" providerId="ADAL" clId="{3FBC77E1-FE42-4F9E-B4B2-3759F3328945}" dt="2026-06-01T06:07:06.363" v="7841"/>
          <ac:spMkLst>
            <pc:docMk/>
            <pc:sldMk cId="3513706700" sldId="903"/>
            <ac:spMk id="7" creationId="{751104E5-9E9D-4FDD-BE7C-D245977143DC}"/>
          </ac:spMkLst>
        </pc:spChg>
        <pc:spChg chg="add mod">
          <ac:chgData name="Stalin Jacob Wilson Packia Dhas" userId="050d7d71-3621-4503-95e8-1c9a9d962492" providerId="ADAL" clId="{3FBC77E1-FE42-4F9E-B4B2-3759F3328945}" dt="2026-06-01T06:07:06.363" v="7850"/>
          <ac:spMkLst>
            <pc:docMk/>
            <pc:sldMk cId="3513706700" sldId="903"/>
            <ac:spMk id="8" creationId="{931F2417-BE12-4629-8F64-127AC8DD1F75}"/>
          </ac:spMkLst>
        </pc:spChg>
        <pc:spChg chg="add mod">
          <ac:chgData name="Stalin Jacob Wilson Packia Dhas" userId="050d7d71-3621-4503-95e8-1c9a9d962492" providerId="ADAL" clId="{3FBC77E1-FE42-4F9E-B4B2-3759F3328945}" dt="2026-06-01T06:07:06.379" v="7857"/>
          <ac:spMkLst>
            <pc:docMk/>
            <pc:sldMk cId="3513706700" sldId="903"/>
            <ac:spMk id="9" creationId="{C3058E97-EFCC-4C95-945D-DA0907991C9C}"/>
          </ac:spMkLst>
        </pc:spChg>
        <pc:spChg chg="add mod">
          <ac:chgData name="Stalin Jacob Wilson Packia Dhas" userId="050d7d71-3621-4503-95e8-1c9a9d962492" providerId="ADAL" clId="{3FBC77E1-FE42-4F9E-B4B2-3759F3328945}" dt="2026-06-01T06:07:06.400" v="7864"/>
          <ac:spMkLst>
            <pc:docMk/>
            <pc:sldMk cId="3513706700" sldId="903"/>
            <ac:spMk id="10" creationId="{D744D2F0-EE30-4626-BFAB-BBDED1B870D2}"/>
          </ac:spMkLst>
        </pc:spChg>
        <pc:spChg chg="add mod">
          <ac:chgData name="Stalin Jacob Wilson Packia Dhas" userId="050d7d71-3621-4503-95e8-1c9a9d962492" providerId="ADAL" clId="{3FBC77E1-FE42-4F9E-B4B2-3759F3328945}" dt="2026-06-01T06:07:06.413" v="7874"/>
          <ac:spMkLst>
            <pc:docMk/>
            <pc:sldMk cId="3513706700" sldId="903"/>
            <ac:spMk id="11" creationId="{30310D26-6881-40F1-9196-1BC8AD8AA92F}"/>
          </ac:spMkLst>
        </pc:spChg>
        <pc:spChg chg="add mod">
          <ac:chgData name="Stalin Jacob Wilson Packia Dhas" userId="050d7d71-3621-4503-95e8-1c9a9d962492" providerId="ADAL" clId="{3FBC77E1-FE42-4F9E-B4B2-3759F3328945}" dt="2026-06-01T06:07:06.413" v="7883"/>
          <ac:spMkLst>
            <pc:docMk/>
            <pc:sldMk cId="3513706700" sldId="903"/>
            <ac:spMk id="12" creationId="{CFDDB013-E095-41DE-A13C-E6D7862AE650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13" creationId="{3D376464-1443-40A3-BF56-00E096937128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14" creationId="{A994755F-4791-4FB1-949C-1A8398D65382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15" creationId="{49B2B94F-9A7E-43FB-9F22-9F31D9CFA949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16" creationId="{E6913FA2-6241-4D71-8C4B-B2AB14ABD5C0}"/>
          </ac:spMkLst>
        </pc:spChg>
        <pc:spChg chg="add mod">
          <ac:chgData name="Stalin Jacob Wilson Packia Dhas" userId="050d7d71-3621-4503-95e8-1c9a9d962492" providerId="ADAL" clId="{3FBC77E1-FE42-4F9E-B4B2-3759F3328945}" dt="2026-06-01T06:07:06.427" v="7934"/>
          <ac:spMkLst>
            <pc:docMk/>
            <pc:sldMk cId="3513706700" sldId="903"/>
            <ac:spMk id="17" creationId="{0100E74C-D036-4A9E-866A-74DF5553E0DF}"/>
          </ac:spMkLst>
        </pc:spChg>
        <pc:spChg chg="add mod">
          <ac:chgData name="Stalin Jacob Wilson Packia Dhas" userId="050d7d71-3621-4503-95e8-1c9a9d962492" providerId="ADAL" clId="{3FBC77E1-FE42-4F9E-B4B2-3759F3328945}" dt="2026-06-01T06:07:06.443" v="7944"/>
          <ac:spMkLst>
            <pc:docMk/>
            <pc:sldMk cId="3513706700" sldId="903"/>
            <ac:spMk id="18" creationId="{CE477A84-B873-4BF0-B89D-3E22B75360AC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19" creationId="{CE12C609-2451-418B-85F5-FC8E2A10B4A5}"/>
          </ac:spMkLst>
        </pc:spChg>
        <pc:spChg chg="add mod">
          <ac:chgData name="Stalin Jacob Wilson Packia Dhas" userId="050d7d71-3621-4503-95e8-1c9a9d962492" providerId="ADAL" clId="{3FBC77E1-FE42-4F9E-B4B2-3759F3328945}" dt="2026-06-01T06:07:06.443" v="7963"/>
          <ac:spMkLst>
            <pc:docMk/>
            <pc:sldMk cId="3513706700" sldId="903"/>
            <ac:spMk id="20" creationId="{936D2F8B-011F-49CF-B240-B9B3F83CD2A2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21" creationId="{B1E7BF45-F9E8-4A7D-88A4-FCFD95E65856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22" creationId="{C23F541E-A527-4AF0-8566-68285BA7E6B3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23" creationId="{70E63834-00FE-479D-80B9-62A973FDC131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24" creationId="{2D536A07-AC1F-476F-BDC0-2662FF6E03DF}"/>
          </ac:spMkLst>
        </pc:spChg>
        <pc:spChg chg="add mod">
          <ac:chgData name="Stalin Jacob Wilson Packia Dhas" userId="050d7d71-3621-4503-95e8-1c9a9d962492" providerId="ADAL" clId="{3FBC77E1-FE42-4F9E-B4B2-3759F3328945}" dt="2026-06-01T06:23:23.969" v="9433" actId="1076"/>
          <ac:spMkLst>
            <pc:docMk/>
            <pc:sldMk cId="3513706700" sldId="903"/>
            <ac:spMk id="25" creationId="{0736FE32-DE06-405F-BFFA-61D1E462BEF9}"/>
          </ac:spMkLst>
        </pc:spChg>
        <pc:spChg chg="add mod">
          <ac:chgData name="Stalin Jacob Wilson Packia Dhas" userId="050d7d71-3621-4503-95e8-1c9a9d962492" providerId="ADAL" clId="{3FBC77E1-FE42-4F9E-B4B2-3759F3328945}" dt="2026-06-01T06:07:06.477" v="8024"/>
          <ac:spMkLst>
            <pc:docMk/>
            <pc:sldMk cId="3513706700" sldId="903"/>
            <ac:spMk id="26" creationId="{AEF1B89D-816E-46FA-8411-1475B235735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3.893" v="9511" actId="47"/>
        <pc:sldMkLst>
          <pc:docMk/>
          <pc:sldMk cId="1535428522" sldId="904"/>
        </pc:sldMkLst>
        <pc:spChg chg="mod">
          <ac:chgData name="Stalin Jacob Wilson Packia Dhas" userId="050d7d71-3621-4503-95e8-1c9a9d962492" providerId="ADAL" clId="{3FBC77E1-FE42-4F9E-B4B2-3759F3328945}" dt="2026-06-01T06:23:57.301" v="9440" actId="1076"/>
          <ac:spMkLst>
            <pc:docMk/>
            <pc:sldMk cId="1535428522" sldId="90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7.478" v="8030"/>
          <ac:spMkLst>
            <pc:docMk/>
            <pc:sldMk cId="1535428522" sldId="90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7.488" v="8041"/>
          <ac:spMkLst>
            <pc:docMk/>
            <pc:sldMk cId="1535428522" sldId="904"/>
            <ac:spMk id="4" creationId="{2FDC5BF0-4C01-46BB-BF0A-503EAEDA0869}"/>
          </ac:spMkLst>
        </pc:spChg>
        <pc:spChg chg="add mod">
          <ac:chgData name="Stalin Jacob Wilson Packia Dhas" userId="050d7d71-3621-4503-95e8-1c9a9d962492" providerId="ADAL" clId="{3FBC77E1-FE42-4F9E-B4B2-3759F3328945}" dt="2026-06-01T06:07:07.494" v="8053"/>
          <ac:spMkLst>
            <pc:docMk/>
            <pc:sldMk cId="1535428522" sldId="904"/>
            <ac:spMk id="5" creationId="{05DC9890-CCE6-4C52-8F27-918CCB9DE2CC}"/>
          </ac:spMkLst>
        </pc:spChg>
        <pc:spChg chg="add mod">
          <ac:chgData name="Stalin Jacob Wilson Packia Dhas" userId="050d7d71-3621-4503-95e8-1c9a9d962492" providerId="ADAL" clId="{3FBC77E1-FE42-4F9E-B4B2-3759F3328945}" dt="2026-06-01T06:07:07.497" v="8060"/>
          <ac:spMkLst>
            <pc:docMk/>
            <pc:sldMk cId="1535428522" sldId="904"/>
            <ac:spMk id="6" creationId="{E1B762D1-9E9D-463E-8FDA-2FFC3DF3C801}"/>
          </ac:spMkLst>
        </pc:spChg>
        <pc:spChg chg="add mod">
          <ac:chgData name="Stalin Jacob Wilson Packia Dhas" userId="050d7d71-3621-4503-95e8-1c9a9d962492" providerId="ADAL" clId="{3FBC77E1-FE42-4F9E-B4B2-3759F3328945}" dt="2026-06-01T06:07:07.497" v="8067"/>
          <ac:spMkLst>
            <pc:docMk/>
            <pc:sldMk cId="1535428522" sldId="904"/>
            <ac:spMk id="7" creationId="{CE11D150-5A10-4399-A780-51827DEA1C5D}"/>
          </ac:spMkLst>
        </pc:spChg>
        <pc:spChg chg="add mod">
          <ac:chgData name="Stalin Jacob Wilson Packia Dhas" userId="050d7d71-3621-4503-95e8-1c9a9d962492" providerId="ADAL" clId="{3FBC77E1-FE42-4F9E-B4B2-3759F3328945}" dt="2026-06-01T06:07:07.510" v="8074"/>
          <ac:spMkLst>
            <pc:docMk/>
            <pc:sldMk cId="1535428522" sldId="904"/>
            <ac:spMk id="8" creationId="{3E3E1044-43E0-433F-B4A6-37DDB9C7282C}"/>
          </ac:spMkLst>
        </pc:spChg>
        <pc:spChg chg="add mod">
          <ac:chgData name="Stalin Jacob Wilson Packia Dhas" userId="050d7d71-3621-4503-95e8-1c9a9d962492" providerId="ADAL" clId="{3FBC77E1-FE42-4F9E-B4B2-3759F3328945}" dt="2026-06-01T06:07:07.520" v="8081"/>
          <ac:spMkLst>
            <pc:docMk/>
            <pc:sldMk cId="1535428522" sldId="904"/>
            <ac:spMk id="9" creationId="{4AE838FA-57FA-4330-A888-7756081917B3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10" creationId="{25579D08-B34C-47CD-B7C5-D32069F734A5}"/>
          </ac:spMkLst>
        </pc:spChg>
        <pc:spChg chg="add mod">
          <ac:chgData name="Stalin Jacob Wilson Packia Dhas" userId="050d7d71-3621-4503-95e8-1c9a9d962492" providerId="ADAL" clId="{3FBC77E1-FE42-4F9E-B4B2-3759F3328945}" dt="2026-06-01T06:07:07.536" v="8100"/>
          <ac:spMkLst>
            <pc:docMk/>
            <pc:sldMk cId="1535428522" sldId="904"/>
            <ac:spMk id="11" creationId="{21E551F7-1DCC-47C7-93FA-CDC82191D999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12" creationId="{6A3144E1-B43D-45C2-8F0E-E432FE0226CA}"/>
          </ac:spMkLst>
        </pc:spChg>
        <pc:spChg chg="add mod">
          <ac:chgData name="Stalin Jacob Wilson Packia Dhas" userId="050d7d71-3621-4503-95e8-1c9a9d962492" providerId="ADAL" clId="{3FBC77E1-FE42-4F9E-B4B2-3759F3328945}" dt="2026-06-01T06:07:07.536" v="8121"/>
          <ac:spMkLst>
            <pc:docMk/>
            <pc:sldMk cId="1535428522" sldId="904"/>
            <ac:spMk id="13" creationId="{89C51C62-8878-4911-8F84-466A05C43AC7}"/>
          </ac:spMkLst>
        </pc:spChg>
        <pc:spChg chg="add mod">
          <ac:chgData name="Stalin Jacob Wilson Packia Dhas" userId="050d7d71-3621-4503-95e8-1c9a9d962492" providerId="ADAL" clId="{3FBC77E1-FE42-4F9E-B4B2-3759F3328945}" dt="2026-06-01T06:07:07.536" v="8131"/>
          <ac:spMkLst>
            <pc:docMk/>
            <pc:sldMk cId="1535428522" sldId="904"/>
            <ac:spMk id="14" creationId="{C0BBD2AA-5D85-4553-8F23-6F32A39CE9C3}"/>
          </ac:spMkLst>
        </pc:spChg>
        <pc:spChg chg="add mod">
          <ac:chgData name="Stalin Jacob Wilson Packia Dhas" userId="050d7d71-3621-4503-95e8-1c9a9d962492" providerId="ADAL" clId="{3FBC77E1-FE42-4F9E-B4B2-3759F3328945}" dt="2026-06-01T06:07:07.552" v="8140"/>
          <ac:spMkLst>
            <pc:docMk/>
            <pc:sldMk cId="1535428522" sldId="904"/>
            <ac:spMk id="15" creationId="{554126C5-A17D-43D4-AC2F-F5F578D15219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16" creationId="{9F07B3FE-02FB-4F17-95FB-111C2DFCDE16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17" creationId="{9BB4545A-54F1-464D-86E1-A0B2F79157BE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18" creationId="{9B732F9F-3281-4A67-9744-5B610233C2CC}"/>
          </ac:spMkLst>
        </pc:spChg>
        <pc:spChg chg="add mod">
          <ac:chgData name="Stalin Jacob Wilson Packia Dhas" userId="050d7d71-3621-4503-95e8-1c9a9d962492" providerId="ADAL" clId="{3FBC77E1-FE42-4F9E-B4B2-3759F3328945}" dt="2026-06-01T06:07:07.568" v="8180"/>
          <ac:spMkLst>
            <pc:docMk/>
            <pc:sldMk cId="1535428522" sldId="904"/>
            <ac:spMk id="19" creationId="{41411BF8-E5AE-4A51-B0B7-A829503FD5E6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20" creationId="{F75D74F4-685F-4095-8B50-21D502A4F5D1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21" creationId="{B915CA00-B2EE-418D-89F6-5F0F63411446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22" creationId="{5BDCB057-31CD-49BA-885D-E2794C434CFB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23" creationId="{B1FB846E-EF06-4554-8F0E-6ECF1F3F77EF}"/>
          </ac:spMkLst>
        </pc:spChg>
        <pc:spChg chg="add mod">
          <ac:chgData name="Stalin Jacob Wilson Packia Dhas" userId="050d7d71-3621-4503-95e8-1c9a9d962492" providerId="ADAL" clId="{3FBC77E1-FE42-4F9E-B4B2-3759F3328945}" dt="2026-06-01T06:23:54.271" v="9439" actId="1076"/>
          <ac:spMkLst>
            <pc:docMk/>
            <pc:sldMk cId="1535428522" sldId="904"/>
            <ac:spMk id="24" creationId="{80D287E5-5839-48D7-8ECA-9D43E7640878}"/>
          </ac:spMkLst>
        </pc:spChg>
        <pc:spChg chg="add mod">
          <ac:chgData name="Stalin Jacob Wilson Packia Dhas" userId="050d7d71-3621-4503-95e8-1c9a9d962492" providerId="ADAL" clId="{3FBC77E1-FE42-4F9E-B4B2-3759F3328945}" dt="2026-06-01T06:07:07.584" v="8241"/>
          <ac:spMkLst>
            <pc:docMk/>
            <pc:sldMk cId="1535428522" sldId="904"/>
            <ac:spMk id="25" creationId="{C69B0CE2-3741-4E98-9962-531D564C7C11}"/>
          </ac:spMkLst>
        </pc:spChg>
        <pc:spChg chg="add mod">
          <ac:chgData name="Stalin Jacob Wilson Packia Dhas" userId="050d7d71-3621-4503-95e8-1c9a9d962492" providerId="ADAL" clId="{3FBC77E1-FE42-4F9E-B4B2-3759F3328945}" dt="2026-06-01T06:07:07.610" v="8257"/>
          <ac:spMkLst>
            <pc:docMk/>
            <pc:sldMk cId="1535428522" sldId="904"/>
            <ac:spMk id="26" creationId="{FA1B4CC6-D59E-4BB2-8478-5AC285FE5782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6-01T06:41:44.655" v="9512" actId="47"/>
        <pc:sldMkLst>
          <pc:docMk/>
          <pc:sldMk cId="3571888042" sldId="905"/>
        </pc:sldMkLst>
        <pc:spChg chg="mod">
          <ac:chgData name="Stalin Jacob Wilson Packia Dhas" userId="050d7d71-3621-4503-95e8-1c9a9d962492" providerId="ADAL" clId="{3FBC77E1-FE42-4F9E-B4B2-3759F3328945}" dt="2026-06-01T06:24:24.152" v="9444" actId="1035"/>
          <ac:spMkLst>
            <pc:docMk/>
            <pc:sldMk cId="3571888042" sldId="90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08.838" v="8262"/>
          <ac:spMkLst>
            <pc:docMk/>
            <pc:sldMk cId="3571888042" sldId="90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08.846" v="8273"/>
          <ac:spMkLst>
            <pc:docMk/>
            <pc:sldMk cId="3571888042" sldId="905"/>
            <ac:spMk id="4" creationId="{94149EE9-4C89-43FD-AD4C-850030088902}"/>
          </ac:spMkLst>
        </pc:spChg>
        <pc:spChg chg="add mod">
          <ac:chgData name="Stalin Jacob Wilson Packia Dhas" userId="050d7d71-3621-4503-95e8-1c9a9d962492" providerId="ADAL" clId="{3FBC77E1-FE42-4F9E-B4B2-3759F3328945}" dt="2026-06-01T06:07:08.846" v="8285"/>
          <ac:spMkLst>
            <pc:docMk/>
            <pc:sldMk cId="3571888042" sldId="905"/>
            <ac:spMk id="5" creationId="{6942285B-89C1-47AD-9498-5C26579F16E0}"/>
          </ac:spMkLst>
        </pc:spChg>
        <pc:spChg chg="add mod">
          <ac:chgData name="Stalin Jacob Wilson Packia Dhas" userId="050d7d71-3621-4503-95e8-1c9a9d962492" providerId="ADAL" clId="{3FBC77E1-FE42-4F9E-B4B2-3759F3328945}" dt="2026-06-01T06:07:08.853" v="8292"/>
          <ac:spMkLst>
            <pc:docMk/>
            <pc:sldMk cId="3571888042" sldId="905"/>
            <ac:spMk id="6" creationId="{CDA48FCF-D9D5-41E8-A1E0-EC3CBE964D08}"/>
          </ac:spMkLst>
        </pc:spChg>
        <pc:spChg chg="add mod">
          <ac:chgData name="Stalin Jacob Wilson Packia Dhas" userId="050d7d71-3621-4503-95e8-1c9a9d962492" providerId="ADAL" clId="{3FBC77E1-FE42-4F9E-B4B2-3759F3328945}" dt="2026-06-01T06:07:08.853" v="8299"/>
          <ac:spMkLst>
            <pc:docMk/>
            <pc:sldMk cId="3571888042" sldId="905"/>
            <ac:spMk id="7" creationId="{D3534A93-579F-4D73-8FE9-1282F71AC688}"/>
          </ac:spMkLst>
        </pc:spChg>
        <pc:spChg chg="add mod">
          <ac:chgData name="Stalin Jacob Wilson Packia Dhas" userId="050d7d71-3621-4503-95e8-1c9a9d962492" providerId="ADAL" clId="{3FBC77E1-FE42-4F9E-B4B2-3759F3328945}" dt="2026-06-01T06:07:08.853" v="8308"/>
          <ac:spMkLst>
            <pc:docMk/>
            <pc:sldMk cId="3571888042" sldId="905"/>
            <ac:spMk id="8" creationId="{68C37087-74A0-4E7D-B927-FCCE62BF5F7A}"/>
          </ac:spMkLst>
        </pc:spChg>
        <pc:spChg chg="add mod">
          <ac:chgData name="Stalin Jacob Wilson Packia Dhas" userId="050d7d71-3621-4503-95e8-1c9a9d962492" providerId="ADAL" clId="{3FBC77E1-FE42-4F9E-B4B2-3759F3328945}" dt="2026-06-01T06:07:08.853" v="8315"/>
          <ac:spMkLst>
            <pc:docMk/>
            <pc:sldMk cId="3571888042" sldId="905"/>
            <ac:spMk id="9" creationId="{11D152D7-0498-4E87-AFC2-1B08CBB352FD}"/>
          </ac:spMkLst>
        </pc:spChg>
        <pc:spChg chg="add mod">
          <ac:chgData name="Stalin Jacob Wilson Packia Dhas" userId="050d7d71-3621-4503-95e8-1c9a9d962492" providerId="ADAL" clId="{3FBC77E1-FE42-4F9E-B4B2-3759F3328945}" dt="2026-06-01T06:07:08.869" v="8322"/>
          <ac:spMkLst>
            <pc:docMk/>
            <pc:sldMk cId="3571888042" sldId="905"/>
            <ac:spMk id="10" creationId="{935B2EB3-20C8-4858-8CAB-BC2BF35AA29A}"/>
          </ac:spMkLst>
        </pc:spChg>
        <pc:spChg chg="add mod">
          <ac:chgData name="Stalin Jacob Wilson Packia Dhas" userId="050d7d71-3621-4503-95e8-1c9a9d962492" providerId="ADAL" clId="{3FBC77E1-FE42-4F9E-B4B2-3759F3328945}" dt="2026-06-01T06:07:08.877" v="8332"/>
          <ac:spMkLst>
            <pc:docMk/>
            <pc:sldMk cId="3571888042" sldId="905"/>
            <ac:spMk id="11" creationId="{CBC9923E-B9CC-4199-AE0A-437436B5E8B0}"/>
          </ac:spMkLst>
        </pc:spChg>
        <pc:spChg chg="add mod">
          <ac:chgData name="Stalin Jacob Wilson Packia Dhas" userId="050d7d71-3621-4503-95e8-1c9a9d962492" providerId="ADAL" clId="{3FBC77E1-FE42-4F9E-B4B2-3759F3328945}" dt="2026-06-01T06:07:08.877" v="8341"/>
          <ac:spMkLst>
            <pc:docMk/>
            <pc:sldMk cId="3571888042" sldId="905"/>
            <ac:spMk id="12" creationId="{4D3E781D-9B06-442B-9765-5C4F83FB29F3}"/>
          </ac:spMkLst>
        </pc:spChg>
        <pc:spChg chg="add mod">
          <ac:chgData name="Stalin Jacob Wilson Packia Dhas" userId="050d7d71-3621-4503-95e8-1c9a9d962492" providerId="ADAL" clId="{3FBC77E1-FE42-4F9E-B4B2-3759F3328945}" dt="2026-06-01T06:07:08.885" v="8352"/>
          <ac:spMkLst>
            <pc:docMk/>
            <pc:sldMk cId="3571888042" sldId="905"/>
            <ac:spMk id="13" creationId="{21674575-DECE-4594-AFA8-AA431FA96D52}"/>
          </ac:spMkLst>
        </pc:spChg>
        <pc:spChg chg="add mod">
          <ac:chgData name="Stalin Jacob Wilson Packia Dhas" userId="050d7d71-3621-4503-95e8-1c9a9d962492" providerId="ADAL" clId="{3FBC77E1-FE42-4F9E-B4B2-3759F3328945}" dt="2026-06-01T06:07:08.885" v="8362"/>
          <ac:spMkLst>
            <pc:docMk/>
            <pc:sldMk cId="3571888042" sldId="905"/>
            <ac:spMk id="14" creationId="{51169981-4493-44A9-89D2-40E38896727E}"/>
          </ac:spMkLst>
        </pc:spChg>
        <pc:spChg chg="add mod">
          <ac:chgData name="Stalin Jacob Wilson Packia Dhas" userId="050d7d71-3621-4503-95e8-1c9a9d962492" providerId="ADAL" clId="{3FBC77E1-FE42-4F9E-B4B2-3759F3328945}" dt="2026-06-01T06:07:08.885" v="8372"/>
          <ac:spMkLst>
            <pc:docMk/>
            <pc:sldMk cId="3571888042" sldId="905"/>
            <ac:spMk id="15" creationId="{83DB60B9-CBA1-43BA-B9C8-21D29575FACC}"/>
          </ac:spMkLst>
        </pc:spChg>
        <pc:spChg chg="add mod">
          <ac:chgData name="Stalin Jacob Wilson Packia Dhas" userId="050d7d71-3621-4503-95e8-1c9a9d962492" providerId="ADAL" clId="{3FBC77E1-FE42-4F9E-B4B2-3759F3328945}" dt="2026-06-01T06:07:08.885" v="8381"/>
          <ac:spMkLst>
            <pc:docMk/>
            <pc:sldMk cId="3571888042" sldId="905"/>
            <ac:spMk id="16" creationId="{42F37356-3D5F-4FE0-ACCE-6F7AB8E88D9F}"/>
          </ac:spMkLst>
        </pc:spChg>
        <pc:spChg chg="add mod">
          <ac:chgData name="Stalin Jacob Wilson Packia Dhas" userId="050d7d71-3621-4503-95e8-1c9a9d962492" providerId="ADAL" clId="{3FBC77E1-FE42-4F9E-B4B2-3759F3328945}" dt="2026-06-01T06:07:08.885" v="8392"/>
          <ac:spMkLst>
            <pc:docMk/>
            <pc:sldMk cId="3571888042" sldId="905"/>
            <ac:spMk id="17" creationId="{0AB6CCBD-CA84-47F7-941D-B414294E9B4C}"/>
          </ac:spMkLst>
        </pc:spChg>
        <pc:spChg chg="add mod">
          <ac:chgData name="Stalin Jacob Wilson Packia Dhas" userId="050d7d71-3621-4503-95e8-1c9a9d962492" providerId="ADAL" clId="{3FBC77E1-FE42-4F9E-B4B2-3759F3328945}" dt="2026-06-01T06:07:08.901" v="8402"/>
          <ac:spMkLst>
            <pc:docMk/>
            <pc:sldMk cId="3571888042" sldId="905"/>
            <ac:spMk id="18" creationId="{66210AD8-DC44-4F61-9986-436CB4987530}"/>
          </ac:spMkLst>
        </pc:spChg>
        <pc:spChg chg="add mod">
          <ac:chgData name="Stalin Jacob Wilson Packia Dhas" userId="050d7d71-3621-4503-95e8-1c9a9d962492" providerId="ADAL" clId="{3FBC77E1-FE42-4F9E-B4B2-3759F3328945}" dt="2026-06-01T06:07:08.901" v="8412"/>
          <ac:spMkLst>
            <pc:docMk/>
            <pc:sldMk cId="3571888042" sldId="905"/>
            <ac:spMk id="19" creationId="{50D5A5C9-A36D-4E2E-A325-EEAA270C629B}"/>
          </ac:spMkLst>
        </pc:spChg>
        <pc:spChg chg="add mod">
          <ac:chgData name="Stalin Jacob Wilson Packia Dhas" userId="050d7d71-3621-4503-95e8-1c9a9d962492" providerId="ADAL" clId="{3FBC77E1-FE42-4F9E-B4B2-3759F3328945}" dt="2026-06-01T06:07:08.901" v="8421"/>
          <ac:spMkLst>
            <pc:docMk/>
            <pc:sldMk cId="3571888042" sldId="905"/>
            <ac:spMk id="20" creationId="{BE0431C5-07E2-4608-A53D-92F8C71F65BF}"/>
          </ac:spMkLst>
        </pc:spChg>
        <pc:spChg chg="add mod">
          <ac:chgData name="Stalin Jacob Wilson Packia Dhas" userId="050d7d71-3621-4503-95e8-1c9a9d962492" providerId="ADAL" clId="{3FBC77E1-FE42-4F9E-B4B2-3759F3328945}" dt="2026-06-01T06:07:08.901" v="8432"/>
          <ac:spMkLst>
            <pc:docMk/>
            <pc:sldMk cId="3571888042" sldId="905"/>
            <ac:spMk id="21" creationId="{46D54E98-6F3D-494A-970B-E5FC387B3E9A}"/>
          </ac:spMkLst>
        </pc:spChg>
        <pc:spChg chg="add mod">
          <ac:chgData name="Stalin Jacob Wilson Packia Dhas" userId="050d7d71-3621-4503-95e8-1c9a9d962492" providerId="ADAL" clId="{3FBC77E1-FE42-4F9E-B4B2-3759F3328945}" dt="2026-06-01T06:07:08.912" v="8442"/>
          <ac:spMkLst>
            <pc:docMk/>
            <pc:sldMk cId="3571888042" sldId="905"/>
            <ac:spMk id="22" creationId="{202E82B4-DC60-418C-A447-7706E3B5010B}"/>
          </ac:spMkLst>
        </pc:spChg>
        <pc:spChg chg="add mod">
          <ac:chgData name="Stalin Jacob Wilson Packia Dhas" userId="050d7d71-3621-4503-95e8-1c9a9d962492" providerId="ADAL" clId="{3FBC77E1-FE42-4F9E-B4B2-3759F3328945}" dt="2026-06-01T06:07:08.917" v="8452"/>
          <ac:spMkLst>
            <pc:docMk/>
            <pc:sldMk cId="3571888042" sldId="905"/>
            <ac:spMk id="23" creationId="{4473A23F-523E-477D-A036-FFA9D4766FC4}"/>
          </ac:spMkLst>
        </pc:spChg>
        <pc:spChg chg="add mod">
          <ac:chgData name="Stalin Jacob Wilson Packia Dhas" userId="050d7d71-3621-4503-95e8-1c9a9d962492" providerId="ADAL" clId="{3FBC77E1-FE42-4F9E-B4B2-3759F3328945}" dt="2026-06-01T06:07:08.920" v="8461"/>
          <ac:spMkLst>
            <pc:docMk/>
            <pc:sldMk cId="3571888042" sldId="905"/>
            <ac:spMk id="24" creationId="{6EF54FF8-6224-407D-9B13-282AA9EDF4BE}"/>
          </ac:spMkLst>
        </pc:spChg>
        <pc:spChg chg="add mod">
          <ac:chgData name="Stalin Jacob Wilson Packia Dhas" userId="050d7d71-3621-4503-95e8-1c9a9d962492" providerId="ADAL" clId="{3FBC77E1-FE42-4F9E-B4B2-3759F3328945}" dt="2026-06-01T06:07:08.922" v="8472"/>
          <ac:spMkLst>
            <pc:docMk/>
            <pc:sldMk cId="3571888042" sldId="905"/>
            <ac:spMk id="25" creationId="{A0CF1D1D-0C2F-474A-84C5-11C03F32F85E}"/>
          </ac:spMkLst>
        </pc:spChg>
        <pc:spChg chg="add mod">
          <ac:chgData name="Stalin Jacob Wilson Packia Dhas" userId="050d7d71-3621-4503-95e8-1c9a9d962492" providerId="ADAL" clId="{3FBC77E1-FE42-4F9E-B4B2-3759F3328945}" dt="2026-06-01T06:07:08.926" v="8482"/>
          <ac:spMkLst>
            <pc:docMk/>
            <pc:sldMk cId="3571888042" sldId="905"/>
            <ac:spMk id="26" creationId="{551AA2AC-4935-412D-973B-5408A048B20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5.305" v="9513" actId="47"/>
        <pc:sldMkLst>
          <pc:docMk/>
          <pc:sldMk cId="378212946" sldId="906"/>
        </pc:sldMkLst>
        <pc:spChg chg="mod">
          <ac:chgData name="Stalin Jacob Wilson Packia Dhas" userId="050d7d71-3621-4503-95e8-1c9a9d962492" providerId="ADAL" clId="{3FBC77E1-FE42-4F9E-B4B2-3759F3328945}" dt="2026-06-01T06:24:46.106" v="9449" actId="1076"/>
          <ac:spMkLst>
            <pc:docMk/>
            <pc:sldMk cId="378212946" sldId="90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10.905" v="8487"/>
          <ac:spMkLst>
            <pc:docMk/>
            <pc:sldMk cId="378212946" sldId="90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10.914" v="8498"/>
          <ac:spMkLst>
            <pc:docMk/>
            <pc:sldMk cId="378212946" sldId="906"/>
            <ac:spMk id="4" creationId="{F45B987E-EDC4-4EDA-88F9-433A2E6AE919}"/>
          </ac:spMkLst>
        </pc:spChg>
        <pc:spChg chg="add mod">
          <ac:chgData name="Stalin Jacob Wilson Packia Dhas" userId="050d7d71-3621-4503-95e8-1c9a9d962492" providerId="ADAL" clId="{3FBC77E1-FE42-4F9E-B4B2-3759F3328945}" dt="2026-06-01T06:07:10.921" v="8510"/>
          <ac:spMkLst>
            <pc:docMk/>
            <pc:sldMk cId="378212946" sldId="906"/>
            <ac:spMk id="5" creationId="{CE89A486-9582-472D-8B7F-CC730E66CC58}"/>
          </ac:spMkLst>
        </pc:spChg>
        <pc:spChg chg="add mod">
          <ac:chgData name="Stalin Jacob Wilson Packia Dhas" userId="050d7d71-3621-4503-95e8-1c9a9d962492" providerId="ADAL" clId="{3FBC77E1-FE42-4F9E-B4B2-3759F3328945}" dt="2026-06-01T06:07:10.921" v="8517"/>
          <ac:spMkLst>
            <pc:docMk/>
            <pc:sldMk cId="378212946" sldId="906"/>
            <ac:spMk id="6" creationId="{32BBDC03-8E32-4A96-85C9-660A705BE24D}"/>
          </ac:spMkLst>
        </pc:spChg>
        <pc:spChg chg="add mod">
          <ac:chgData name="Stalin Jacob Wilson Packia Dhas" userId="050d7d71-3621-4503-95e8-1c9a9d962492" providerId="ADAL" clId="{3FBC77E1-FE42-4F9E-B4B2-3759F3328945}" dt="2026-06-01T06:07:10.921" v="8524"/>
          <ac:spMkLst>
            <pc:docMk/>
            <pc:sldMk cId="378212946" sldId="906"/>
            <ac:spMk id="7" creationId="{E1CAF41A-3480-4E4A-958C-3BD2B65281A9}"/>
          </ac:spMkLst>
        </pc:spChg>
        <pc:spChg chg="add mod">
          <ac:chgData name="Stalin Jacob Wilson Packia Dhas" userId="050d7d71-3621-4503-95e8-1c9a9d962492" providerId="ADAL" clId="{3FBC77E1-FE42-4F9E-B4B2-3759F3328945}" dt="2026-06-01T06:07:10.937" v="8531"/>
          <ac:spMkLst>
            <pc:docMk/>
            <pc:sldMk cId="378212946" sldId="906"/>
            <ac:spMk id="8" creationId="{C1FFB4A5-0111-4C83-898C-C8E6FB389EEE}"/>
          </ac:spMkLst>
        </pc:spChg>
        <pc:spChg chg="add mod">
          <ac:chgData name="Stalin Jacob Wilson Packia Dhas" userId="050d7d71-3621-4503-95e8-1c9a9d962492" providerId="ADAL" clId="{3FBC77E1-FE42-4F9E-B4B2-3759F3328945}" dt="2026-06-01T06:07:10.940" v="8538"/>
          <ac:spMkLst>
            <pc:docMk/>
            <pc:sldMk cId="378212946" sldId="906"/>
            <ac:spMk id="9" creationId="{E4C8E2A4-4B51-4826-96E3-E1AA7E41FBA0}"/>
          </ac:spMkLst>
        </pc:spChg>
        <pc:spChg chg="add mod">
          <ac:chgData name="Stalin Jacob Wilson Packia Dhas" userId="050d7d71-3621-4503-95e8-1c9a9d962492" providerId="ADAL" clId="{3FBC77E1-FE42-4F9E-B4B2-3759F3328945}" dt="2026-06-01T06:07:10.953" v="8548"/>
          <ac:spMkLst>
            <pc:docMk/>
            <pc:sldMk cId="378212946" sldId="906"/>
            <ac:spMk id="10" creationId="{5FA4DA46-B716-4AAD-8CF3-6830517CF8BD}"/>
          </ac:spMkLst>
        </pc:spChg>
        <pc:spChg chg="add mod">
          <ac:chgData name="Stalin Jacob Wilson Packia Dhas" userId="050d7d71-3621-4503-95e8-1c9a9d962492" providerId="ADAL" clId="{3FBC77E1-FE42-4F9E-B4B2-3759F3328945}" dt="2026-06-01T06:07:10.953" v="8557"/>
          <ac:spMkLst>
            <pc:docMk/>
            <pc:sldMk cId="378212946" sldId="906"/>
            <ac:spMk id="11" creationId="{884995A3-A542-44D6-BEBA-EA634DF4291C}"/>
          </ac:spMkLst>
        </pc:spChg>
        <pc:spChg chg="add mod">
          <ac:chgData name="Stalin Jacob Wilson Packia Dhas" userId="050d7d71-3621-4503-95e8-1c9a9d962492" providerId="ADAL" clId="{3FBC77E1-FE42-4F9E-B4B2-3759F3328945}" dt="2026-06-01T06:07:10.953" v="8568"/>
          <ac:spMkLst>
            <pc:docMk/>
            <pc:sldMk cId="378212946" sldId="906"/>
            <ac:spMk id="12" creationId="{773AABE9-679E-4819-9C56-E6D6C8F7F740}"/>
          </ac:spMkLst>
        </pc:spChg>
        <pc:spChg chg="add mod">
          <ac:chgData name="Stalin Jacob Wilson Packia Dhas" userId="050d7d71-3621-4503-95e8-1c9a9d962492" providerId="ADAL" clId="{3FBC77E1-FE42-4F9E-B4B2-3759F3328945}" dt="2026-06-01T06:07:10.953" v="8578"/>
          <ac:spMkLst>
            <pc:docMk/>
            <pc:sldMk cId="378212946" sldId="906"/>
            <ac:spMk id="13" creationId="{2667D8AF-2850-455C-9BA5-42CDEBCB4601}"/>
          </ac:spMkLst>
        </pc:spChg>
        <pc:spChg chg="add mod">
          <ac:chgData name="Stalin Jacob Wilson Packia Dhas" userId="050d7d71-3621-4503-95e8-1c9a9d962492" providerId="ADAL" clId="{3FBC77E1-FE42-4F9E-B4B2-3759F3328945}" dt="2026-06-01T06:07:10.969" v="8588"/>
          <ac:spMkLst>
            <pc:docMk/>
            <pc:sldMk cId="378212946" sldId="906"/>
            <ac:spMk id="14" creationId="{646E7983-5088-4F8E-82A6-36DBBF7A962F}"/>
          </ac:spMkLst>
        </pc:spChg>
        <pc:spChg chg="add mod">
          <ac:chgData name="Stalin Jacob Wilson Packia Dhas" userId="050d7d71-3621-4503-95e8-1c9a9d962492" providerId="ADAL" clId="{3FBC77E1-FE42-4F9E-B4B2-3759F3328945}" dt="2026-06-01T06:07:10.969" v="8597"/>
          <ac:spMkLst>
            <pc:docMk/>
            <pc:sldMk cId="378212946" sldId="906"/>
            <ac:spMk id="15" creationId="{A2BC3EF2-BFAA-499F-9876-302BE2F36721}"/>
          </ac:spMkLst>
        </pc:spChg>
        <pc:spChg chg="add mod">
          <ac:chgData name="Stalin Jacob Wilson Packia Dhas" userId="050d7d71-3621-4503-95e8-1c9a9d962492" providerId="ADAL" clId="{3FBC77E1-FE42-4F9E-B4B2-3759F3328945}" dt="2026-06-01T06:07:10.969" v="8608"/>
          <ac:spMkLst>
            <pc:docMk/>
            <pc:sldMk cId="378212946" sldId="906"/>
            <ac:spMk id="16" creationId="{B0F4509E-AE43-430F-B0BB-5C301E465562}"/>
          </ac:spMkLst>
        </pc:spChg>
        <pc:spChg chg="add mod">
          <ac:chgData name="Stalin Jacob Wilson Packia Dhas" userId="050d7d71-3621-4503-95e8-1c9a9d962492" providerId="ADAL" clId="{3FBC77E1-FE42-4F9E-B4B2-3759F3328945}" dt="2026-06-01T06:07:10.969" v="8618"/>
          <ac:spMkLst>
            <pc:docMk/>
            <pc:sldMk cId="378212946" sldId="906"/>
            <ac:spMk id="17" creationId="{118CAAD5-8DFF-4022-8087-AC18F8057BD0}"/>
          </ac:spMkLst>
        </pc:spChg>
        <pc:spChg chg="add mod">
          <ac:chgData name="Stalin Jacob Wilson Packia Dhas" userId="050d7d71-3621-4503-95e8-1c9a9d962492" providerId="ADAL" clId="{3FBC77E1-FE42-4F9E-B4B2-3759F3328945}" dt="2026-06-01T06:07:10.985" v="8628"/>
          <ac:spMkLst>
            <pc:docMk/>
            <pc:sldMk cId="378212946" sldId="906"/>
            <ac:spMk id="18" creationId="{8A5A4974-6FF4-4497-8A6E-8B2BD17D8C66}"/>
          </ac:spMkLst>
        </pc:spChg>
        <pc:spChg chg="add mod">
          <ac:chgData name="Stalin Jacob Wilson Packia Dhas" userId="050d7d71-3621-4503-95e8-1c9a9d962492" providerId="ADAL" clId="{3FBC77E1-FE42-4F9E-B4B2-3759F3328945}" dt="2026-06-01T06:07:10.985" v="8637"/>
          <ac:spMkLst>
            <pc:docMk/>
            <pc:sldMk cId="378212946" sldId="906"/>
            <ac:spMk id="19" creationId="{117CCC4B-F886-4D7F-A9F8-E0FB4FCC3173}"/>
          </ac:spMkLst>
        </pc:spChg>
        <pc:spChg chg="add mod">
          <ac:chgData name="Stalin Jacob Wilson Packia Dhas" userId="050d7d71-3621-4503-95e8-1c9a9d962492" providerId="ADAL" clId="{3FBC77E1-FE42-4F9E-B4B2-3759F3328945}" dt="2026-06-01T06:07:10.985" v="8648"/>
          <ac:spMkLst>
            <pc:docMk/>
            <pc:sldMk cId="378212946" sldId="906"/>
            <ac:spMk id="20" creationId="{383A5580-DD2B-4294-860F-1CEEE133FA05}"/>
          </ac:spMkLst>
        </pc:spChg>
        <pc:spChg chg="add mod">
          <ac:chgData name="Stalin Jacob Wilson Packia Dhas" userId="050d7d71-3621-4503-95e8-1c9a9d962492" providerId="ADAL" clId="{3FBC77E1-FE42-4F9E-B4B2-3759F3328945}" dt="2026-06-01T06:07:10.985" v="8658"/>
          <ac:spMkLst>
            <pc:docMk/>
            <pc:sldMk cId="378212946" sldId="906"/>
            <ac:spMk id="21" creationId="{F35A265A-83C7-4287-A521-976169E59DB4}"/>
          </ac:spMkLst>
        </pc:spChg>
        <pc:spChg chg="add mod">
          <ac:chgData name="Stalin Jacob Wilson Packia Dhas" userId="050d7d71-3621-4503-95e8-1c9a9d962492" providerId="ADAL" clId="{3FBC77E1-FE42-4F9E-B4B2-3759F3328945}" dt="2026-06-01T06:07:11.001" v="8668"/>
          <ac:spMkLst>
            <pc:docMk/>
            <pc:sldMk cId="378212946" sldId="906"/>
            <ac:spMk id="22" creationId="{FC54ACC6-1DF4-452B-8595-712F6478C072}"/>
          </ac:spMkLst>
        </pc:spChg>
        <pc:spChg chg="add mod">
          <ac:chgData name="Stalin Jacob Wilson Packia Dhas" userId="050d7d71-3621-4503-95e8-1c9a9d962492" providerId="ADAL" clId="{3FBC77E1-FE42-4F9E-B4B2-3759F3328945}" dt="2026-06-01T06:07:11.001" v="8677"/>
          <ac:spMkLst>
            <pc:docMk/>
            <pc:sldMk cId="378212946" sldId="906"/>
            <ac:spMk id="23" creationId="{D82E309C-28BB-4207-9E6E-E5B219B5D7C5}"/>
          </ac:spMkLst>
        </pc:spChg>
        <pc:spChg chg="add mod">
          <ac:chgData name="Stalin Jacob Wilson Packia Dhas" userId="050d7d71-3621-4503-95e8-1c9a9d962492" providerId="ADAL" clId="{3FBC77E1-FE42-4F9E-B4B2-3759F3328945}" dt="2026-06-01T06:07:11.001" v="8688"/>
          <ac:spMkLst>
            <pc:docMk/>
            <pc:sldMk cId="378212946" sldId="906"/>
            <ac:spMk id="24" creationId="{590D9087-8848-4D71-A572-0D1718340AC1}"/>
          </ac:spMkLst>
        </pc:spChg>
        <pc:spChg chg="add mod">
          <ac:chgData name="Stalin Jacob Wilson Packia Dhas" userId="050d7d71-3621-4503-95e8-1c9a9d962492" providerId="ADAL" clId="{3FBC77E1-FE42-4F9E-B4B2-3759F3328945}" dt="2026-06-01T06:07:11.001" v="8698"/>
          <ac:spMkLst>
            <pc:docMk/>
            <pc:sldMk cId="378212946" sldId="906"/>
            <ac:spMk id="25" creationId="{F5D36C26-4069-47C1-BB67-CC5E5586015D}"/>
          </ac:spMkLst>
        </pc:spChg>
        <pc:spChg chg="add mod">
          <ac:chgData name="Stalin Jacob Wilson Packia Dhas" userId="050d7d71-3621-4503-95e8-1c9a9d962492" providerId="ADAL" clId="{3FBC77E1-FE42-4F9E-B4B2-3759F3328945}" dt="2026-06-01T06:07:11.017" v="8714"/>
          <ac:spMkLst>
            <pc:docMk/>
            <pc:sldMk cId="378212946" sldId="906"/>
            <ac:spMk id="26" creationId="{1758D0AF-C188-4B3C-BE80-0364D25FCB59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5.921" v="9514" actId="47"/>
        <pc:sldMkLst>
          <pc:docMk/>
          <pc:sldMk cId="2874871062" sldId="907"/>
        </pc:sldMkLst>
        <pc:spChg chg="mod">
          <ac:chgData name="Stalin Jacob Wilson Packia Dhas" userId="050d7d71-3621-4503-95e8-1c9a9d962492" providerId="ADAL" clId="{3FBC77E1-FE42-4F9E-B4B2-3759F3328945}" dt="2026-06-01T06:24:55.948" v="9452" actId="1076"/>
          <ac:spMkLst>
            <pc:docMk/>
            <pc:sldMk cId="2874871062" sldId="90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12.244" v="8719"/>
          <ac:spMkLst>
            <pc:docMk/>
            <pc:sldMk cId="2874871062" sldId="90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12.245" v="8730"/>
          <ac:spMkLst>
            <pc:docMk/>
            <pc:sldMk cId="2874871062" sldId="907"/>
            <ac:spMk id="4" creationId="{93E8ACF6-EEC4-46B3-98C5-8FCA2B57F47B}"/>
          </ac:spMkLst>
        </pc:spChg>
        <pc:spChg chg="add mod">
          <ac:chgData name="Stalin Jacob Wilson Packia Dhas" userId="050d7d71-3621-4503-95e8-1c9a9d962492" providerId="ADAL" clId="{3FBC77E1-FE42-4F9E-B4B2-3759F3328945}" dt="2026-06-01T06:07:12.245" v="8742"/>
          <ac:spMkLst>
            <pc:docMk/>
            <pc:sldMk cId="2874871062" sldId="907"/>
            <ac:spMk id="5" creationId="{013C8730-770F-49D1-9451-3997F88F47E1}"/>
          </ac:spMkLst>
        </pc:spChg>
        <pc:spChg chg="add mod">
          <ac:chgData name="Stalin Jacob Wilson Packia Dhas" userId="050d7d71-3621-4503-95e8-1c9a9d962492" providerId="ADAL" clId="{3FBC77E1-FE42-4F9E-B4B2-3759F3328945}" dt="2026-06-01T06:07:12.261" v="8749"/>
          <ac:spMkLst>
            <pc:docMk/>
            <pc:sldMk cId="2874871062" sldId="907"/>
            <ac:spMk id="6" creationId="{089EDBD2-272B-40A5-8596-E229F6D76D26}"/>
          </ac:spMkLst>
        </pc:spChg>
        <pc:spChg chg="add mod">
          <ac:chgData name="Stalin Jacob Wilson Packia Dhas" userId="050d7d71-3621-4503-95e8-1c9a9d962492" providerId="ADAL" clId="{3FBC77E1-FE42-4F9E-B4B2-3759F3328945}" dt="2026-06-01T06:07:12.261" v="8756"/>
          <ac:spMkLst>
            <pc:docMk/>
            <pc:sldMk cId="2874871062" sldId="907"/>
            <ac:spMk id="7" creationId="{F69E161D-B898-4614-982B-78B013691707}"/>
          </ac:spMkLst>
        </pc:spChg>
        <pc:spChg chg="add mod">
          <ac:chgData name="Stalin Jacob Wilson Packia Dhas" userId="050d7d71-3621-4503-95e8-1c9a9d962492" providerId="ADAL" clId="{3FBC77E1-FE42-4F9E-B4B2-3759F3328945}" dt="2026-06-01T06:07:12.261" v="8765"/>
          <ac:spMkLst>
            <pc:docMk/>
            <pc:sldMk cId="2874871062" sldId="907"/>
            <ac:spMk id="8" creationId="{170E222E-A08D-4C25-A88F-AE60F6B350D3}"/>
          </ac:spMkLst>
        </pc:spChg>
        <pc:spChg chg="add mod">
          <ac:chgData name="Stalin Jacob Wilson Packia Dhas" userId="050d7d71-3621-4503-95e8-1c9a9d962492" providerId="ADAL" clId="{3FBC77E1-FE42-4F9E-B4B2-3759F3328945}" dt="2026-06-01T06:07:12.261" v="8772"/>
          <ac:spMkLst>
            <pc:docMk/>
            <pc:sldMk cId="2874871062" sldId="907"/>
            <ac:spMk id="9" creationId="{6C231E20-FD42-4C19-8371-5E66C948C5E5}"/>
          </ac:spMkLst>
        </pc:spChg>
        <pc:spChg chg="add mod">
          <ac:chgData name="Stalin Jacob Wilson Packia Dhas" userId="050d7d71-3621-4503-95e8-1c9a9d962492" providerId="ADAL" clId="{3FBC77E1-FE42-4F9E-B4B2-3759F3328945}" dt="2026-06-01T06:07:12.277" v="8779"/>
          <ac:spMkLst>
            <pc:docMk/>
            <pc:sldMk cId="2874871062" sldId="907"/>
            <ac:spMk id="10" creationId="{B5EB2199-9F2C-445C-AF1B-804739144104}"/>
          </ac:spMkLst>
        </pc:spChg>
        <pc:spChg chg="add mod">
          <ac:chgData name="Stalin Jacob Wilson Packia Dhas" userId="050d7d71-3621-4503-95e8-1c9a9d962492" providerId="ADAL" clId="{3FBC77E1-FE42-4F9E-B4B2-3759F3328945}" dt="2026-06-01T06:07:12.286" v="8789"/>
          <ac:spMkLst>
            <pc:docMk/>
            <pc:sldMk cId="2874871062" sldId="907"/>
            <ac:spMk id="11" creationId="{BDA022C3-F042-44DC-828D-A188F9E26050}"/>
          </ac:spMkLst>
        </pc:spChg>
        <pc:spChg chg="add mod">
          <ac:chgData name="Stalin Jacob Wilson Packia Dhas" userId="050d7d71-3621-4503-95e8-1c9a9d962492" providerId="ADAL" clId="{3FBC77E1-FE42-4F9E-B4B2-3759F3328945}" dt="2026-06-01T06:07:12.293" v="8800"/>
          <ac:spMkLst>
            <pc:docMk/>
            <pc:sldMk cId="2874871062" sldId="907"/>
            <ac:spMk id="12" creationId="{BDD4B735-F66E-43EB-ADA6-8DCF7A210787}"/>
          </ac:spMkLst>
        </pc:spChg>
        <pc:spChg chg="add mod">
          <ac:chgData name="Stalin Jacob Wilson Packia Dhas" userId="050d7d71-3621-4503-95e8-1c9a9d962492" providerId="ADAL" clId="{3FBC77E1-FE42-4F9E-B4B2-3759F3328945}" dt="2026-06-01T06:07:12.293" v="8810"/>
          <ac:spMkLst>
            <pc:docMk/>
            <pc:sldMk cId="2874871062" sldId="907"/>
            <ac:spMk id="13" creationId="{3F54B3A4-88C1-44AA-BCA6-E9A42BC2280E}"/>
          </ac:spMkLst>
        </pc:spChg>
        <pc:spChg chg="add mod">
          <ac:chgData name="Stalin Jacob Wilson Packia Dhas" userId="050d7d71-3621-4503-95e8-1c9a9d962492" providerId="ADAL" clId="{3FBC77E1-FE42-4F9E-B4B2-3759F3328945}" dt="2026-06-01T06:07:12.293" v="8820"/>
          <ac:spMkLst>
            <pc:docMk/>
            <pc:sldMk cId="2874871062" sldId="907"/>
            <ac:spMk id="14" creationId="{5F08BA68-BFD1-4D8A-821E-CF856F0F34DD}"/>
          </ac:spMkLst>
        </pc:spChg>
        <pc:spChg chg="add mod">
          <ac:chgData name="Stalin Jacob Wilson Packia Dhas" userId="050d7d71-3621-4503-95e8-1c9a9d962492" providerId="ADAL" clId="{3FBC77E1-FE42-4F9E-B4B2-3759F3328945}" dt="2026-06-01T06:07:12.293" v="8831"/>
          <ac:spMkLst>
            <pc:docMk/>
            <pc:sldMk cId="2874871062" sldId="907"/>
            <ac:spMk id="15" creationId="{6018BB54-3A40-4D44-8DB9-A8044CA32459}"/>
          </ac:spMkLst>
        </pc:spChg>
        <pc:spChg chg="add mod">
          <ac:chgData name="Stalin Jacob Wilson Packia Dhas" userId="050d7d71-3621-4503-95e8-1c9a9d962492" providerId="ADAL" clId="{3FBC77E1-FE42-4F9E-B4B2-3759F3328945}" dt="2026-06-01T06:07:12.308" v="8841"/>
          <ac:spMkLst>
            <pc:docMk/>
            <pc:sldMk cId="2874871062" sldId="907"/>
            <ac:spMk id="16" creationId="{80058975-E307-45C9-A241-D712D5232567}"/>
          </ac:spMkLst>
        </pc:spChg>
        <pc:spChg chg="add mod">
          <ac:chgData name="Stalin Jacob Wilson Packia Dhas" userId="050d7d71-3621-4503-95e8-1c9a9d962492" providerId="ADAL" clId="{3FBC77E1-FE42-4F9E-B4B2-3759F3328945}" dt="2026-06-01T06:07:12.308" v="8851"/>
          <ac:spMkLst>
            <pc:docMk/>
            <pc:sldMk cId="2874871062" sldId="907"/>
            <ac:spMk id="17" creationId="{91EA33F7-A3FC-4F4C-8811-BC0A375BE77C}"/>
          </ac:spMkLst>
        </pc:spChg>
        <pc:spChg chg="add mod">
          <ac:chgData name="Stalin Jacob Wilson Packia Dhas" userId="050d7d71-3621-4503-95e8-1c9a9d962492" providerId="ADAL" clId="{3FBC77E1-FE42-4F9E-B4B2-3759F3328945}" dt="2026-06-01T06:07:12.308" v="8862"/>
          <ac:spMkLst>
            <pc:docMk/>
            <pc:sldMk cId="2874871062" sldId="907"/>
            <ac:spMk id="18" creationId="{D0687DCE-7FE5-4013-855B-EEB1C9145677}"/>
          </ac:spMkLst>
        </pc:spChg>
        <pc:spChg chg="add mod">
          <ac:chgData name="Stalin Jacob Wilson Packia Dhas" userId="050d7d71-3621-4503-95e8-1c9a9d962492" providerId="ADAL" clId="{3FBC77E1-FE42-4F9E-B4B2-3759F3328945}" dt="2026-06-01T06:07:12.308" v="8872"/>
          <ac:spMkLst>
            <pc:docMk/>
            <pc:sldMk cId="2874871062" sldId="907"/>
            <ac:spMk id="19" creationId="{A370F333-987E-42A7-8209-48136AAF8247}"/>
          </ac:spMkLst>
        </pc:spChg>
        <pc:spChg chg="add mod">
          <ac:chgData name="Stalin Jacob Wilson Packia Dhas" userId="050d7d71-3621-4503-95e8-1c9a9d962492" providerId="ADAL" clId="{3FBC77E1-FE42-4F9E-B4B2-3759F3328945}" dt="2026-06-01T06:07:12.325" v="8882"/>
          <ac:spMkLst>
            <pc:docMk/>
            <pc:sldMk cId="2874871062" sldId="907"/>
            <ac:spMk id="20" creationId="{3DD829B8-76AD-4AA0-BE7E-65699DD1ED60}"/>
          </ac:spMkLst>
        </pc:spChg>
        <pc:spChg chg="add mod">
          <ac:chgData name="Stalin Jacob Wilson Packia Dhas" userId="050d7d71-3621-4503-95e8-1c9a9d962492" providerId="ADAL" clId="{3FBC77E1-FE42-4F9E-B4B2-3759F3328945}" dt="2026-06-01T06:07:12.325" v="8893"/>
          <ac:spMkLst>
            <pc:docMk/>
            <pc:sldMk cId="2874871062" sldId="907"/>
            <ac:spMk id="21" creationId="{4CD779C2-8140-4F86-878B-508F8F18D61C}"/>
          </ac:spMkLst>
        </pc:spChg>
        <pc:spChg chg="add mod">
          <ac:chgData name="Stalin Jacob Wilson Packia Dhas" userId="050d7d71-3621-4503-95e8-1c9a9d962492" providerId="ADAL" clId="{3FBC77E1-FE42-4F9E-B4B2-3759F3328945}" dt="2026-06-01T06:07:12.325" v="8903"/>
          <ac:spMkLst>
            <pc:docMk/>
            <pc:sldMk cId="2874871062" sldId="907"/>
            <ac:spMk id="22" creationId="{7BE68E54-06E7-45FA-999D-994F31418F33}"/>
          </ac:spMkLst>
        </pc:spChg>
        <pc:spChg chg="add mod">
          <ac:chgData name="Stalin Jacob Wilson Packia Dhas" userId="050d7d71-3621-4503-95e8-1c9a9d962492" providerId="ADAL" clId="{3FBC77E1-FE42-4F9E-B4B2-3759F3328945}" dt="2026-06-01T06:07:12.340" v="8913"/>
          <ac:spMkLst>
            <pc:docMk/>
            <pc:sldMk cId="2874871062" sldId="907"/>
            <ac:spMk id="23" creationId="{9DB80D1C-1DF8-4FA7-A119-BCCD2F75D451}"/>
          </ac:spMkLst>
        </pc:spChg>
        <pc:spChg chg="add mod">
          <ac:chgData name="Stalin Jacob Wilson Packia Dhas" userId="050d7d71-3621-4503-95e8-1c9a9d962492" providerId="ADAL" clId="{3FBC77E1-FE42-4F9E-B4B2-3759F3328945}" dt="2026-06-01T06:07:12.340" v="8924"/>
          <ac:spMkLst>
            <pc:docMk/>
            <pc:sldMk cId="2874871062" sldId="907"/>
            <ac:spMk id="24" creationId="{6E9986BE-1B8E-4AC5-9996-B5327705C8DB}"/>
          </ac:spMkLst>
        </pc:spChg>
        <pc:spChg chg="add mod">
          <ac:chgData name="Stalin Jacob Wilson Packia Dhas" userId="050d7d71-3621-4503-95e8-1c9a9d962492" providerId="ADAL" clId="{3FBC77E1-FE42-4F9E-B4B2-3759F3328945}" dt="2026-06-01T06:07:12.340" v="8934"/>
          <ac:spMkLst>
            <pc:docMk/>
            <pc:sldMk cId="2874871062" sldId="907"/>
            <ac:spMk id="25" creationId="{CC81B5D3-0094-46E4-A4DC-DA05586A577A}"/>
          </ac:spMkLst>
        </pc:spChg>
        <pc:spChg chg="add mod">
          <ac:chgData name="Stalin Jacob Wilson Packia Dhas" userId="050d7d71-3621-4503-95e8-1c9a9d962492" providerId="ADAL" clId="{3FBC77E1-FE42-4F9E-B4B2-3759F3328945}" dt="2026-06-01T06:07:12.340" v="8944"/>
          <ac:spMkLst>
            <pc:docMk/>
            <pc:sldMk cId="2874871062" sldId="907"/>
            <ac:spMk id="26" creationId="{ED801A61-60AC-4EE9-B306-3A381F24D622}"/>
          </ac:spMkLst>
        </pc:spChg>
        <pc:spChg chg="add mod">
          <ac:chgData name="Stalin Jacob Wilson Packia Dhas" userId="050d7d71-3621-4503-95e8-1c9a9d962492" providerId="ADAL" clId="{3FBC77E1-FE42-4F9E-B4B2-3759F3328945}" dt="2026-06-01T06:07:12.356" v="8955"/>
          <ac:spMkLst>
            <pc:docMk/>
            <pc:sldMk cId="2874871062" sldId="907"/>
            <ac:spMk id="27" creationId="{F76C5F07-CA57-4910-BA4F-59CDEF6522D7}"/>
          </ac:spMkLst>
        </pc:spChg>
        <pc:spChg chg="add mod">
          <ac:chgData name="Stalin Jacob Wilson Packia Dhas" userId="050d7d71-3621-4503-95e8-1c9a9d962492" providerId="ADAL" clId="{3FBC77E1-FE42-4F9E-B4B2-3759F3328945}" dt="2026-06-01T06:07:12.356" v="8965"/>
          <ac:spMkLst>
            <pc:docMk/>
            <pc:sldMk cId="2874871062" sldId="907"/>
            <ac:spMk id="28" creationId="{DAFF2B97-CD60-4908-B40E-3B25124D67E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6-01T06:41:46.539" v="9515" actId="47"/>
        <pc:sldMkLst>
          <pc:docMk/>
          <pc:sldMk cId="3172346788" sldId="908"/>
        </pc:sldMkLst>
        <pc:spChg chg="mod">
          <ac:chgData name="Stalin Jacob Wilson Packia Dhas" userId="050d7d71-3621-4503-95e8-1c9a9d962492" providerId="ADAL" clId="{3FBC77E1-FE42-4F9E-B4B2-3759F3328945}" dt="2026-06-01T06:25:07.215" v="9455" actId="1076"/>
          <ac:spMkLst>
            <pc:docMk/>
            <pc:sldMk cId="3172346788" sldId="90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6-01T06:07:13.457" v="8970"/>
          <ac:spMkLst>
            <pc:docMk/>
            <pc:sldMk cId="3172346788" sldId="90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6-01T06:07:13.457" v="8981"/>
          <ac:spMkLst>
            <pc:docMk/>
            <pc:sldMk cId="3172346788" sldId="908"/>
            <ac:spMk id="4" creationId="{4E1B9FFC-B68B-4496-B4AE-D49628569199}"/>
          </ac:spMkLst>
        </pc:spChg>
        <pc:spChg chg="add mod">
          <ac:chgData name="Stalin Jacob Wilson Packia Dhas" userId="050d7d71-3621-4503-95e8-1c9a9d962492" providerId="ADAL" clId="{3FBC77E1-FE42-4F9E-B4B2-3759F3328945}" dt="2026-06-01T06:07:13.465" v="8993"/>
          <ac:spMkLst>
            <pc:docMk/>
            <pc:sldMk cId="3172346788" sldId="908"/>
            <ac:spMk id="5" creationId="{80B8DA52-3607-4E8F-ABFA-260E0C268644}"/>
          </ac:spMkLst>
        </pc:spChg>
        <pc:spChg chg="add mod">
          <ac:chgData name="Stalin Jacob Wilson Packia Dhas" userId="050d7d71-3621-4503-95e8-1c9a9d962492" providerId="ADAL" clId="{3FBC77E1-FE42-4F9E-B4B2-3759F3328945}" dt="2026-06-01T06:07:13.465" v="9000"/>
          <ac:spMkLst>
            <pc:docMk/>
            <pc:sldMk cId="3172346788" sldId="908"/>
            <ac:spMk id="6" creationId="{383EE492-CAE1-456A-A5C0-9BA4E0B70D39}"/>
          </ac:spMkLst>
        </pc:spChg>
        <pc:spChg chg="add mod">
          <ac:chgData name="Stalin Jacob Wilson Packia Dhas" userId="050d7d71-3621-4503-95e8-1c9a9d962492" providerId="ADAL" clId="{3FBC77E1-FE42-4F9E-B4B2-3759F3328945}" dt="2026-06-01T06:07:13.465" v="9007"/>
          <ac:spMkLst>
            <pc:docMk/>
            <pc:sldMk cId="3172346788" sldId="908"/>
            <ac:spMk id="7" creationId="{B67A4E1F-47FD-451E-BAEB-4C1B93BA11EB}"/>
          </ac:spMkLst>
        </pc:spChg>
        <pc:spChg chg="add mod">
          <ac:chgData name="Stalin Jacob Wilson Packia Dhas" userId="050d7d71-3621-4503-95e8-1c9a9d962492" providerId="ADAL" clId="{3FBC77E1-FE42-4F9E-B4B2-3759F3328945}" dt="2026-06-01T06:07:13.465" v="9014"/>
          <ac:spMkLst>
            <pc:docMk/>
            <pc:sldMk cId="3172346788" sldId="908"/>
            <ac:spMk id="8" creationId="{24101DA2-46D6-45C0-B358-A39F2DF9F2C3}"/>
          </ac:spMkLst>
        </pc:spChg>
        <pc:spChg chg="add mod">
          <ac:chgData name="Stalin Jacob Wilson Packia Dhas" userId="050d7d71-3621-4503-95e8-1c9a9d962492" providerId="ADAL" clId="{3FBC77E1-FE42-4F9E-B4B2-3759F3328945}" dt="2026-06-01T06:07:13.481" v="9021"/>
          <ac:spMkLst>
            <pc:docMk/>
            <pc:sldMk cId="3172346788" sldId="908"/>
            <ac:spMk id="9" creationId="{F33E97C5-AC2F-4961-84E9-415C61282B66}"/>
          </ac:spMkLst>
        </pc:spChg>
        <pc:spChg chg="add mod">
          <ac:chgData name="Stalin Jacob Wilson Packia Dhas" userId="050d7d71-3621-4503-95e8-1c9a9d962492" providerId="ADAL" clId="{3FBC77E1-FE42-4F9E-B4B2-3759F3328945}" dt="2026-06-01T06:07:13.481" v="9031"/>
          <ac:spMkLst>
            <pc:docMk/>
            <pc:sldMk cId="3172346788" sldId="908"/>
            <ac:spMk id="10" creationId="{785688F1-7B89-4A92-BB59-596175F1667C}"/>
          </ac:spMkLst>
        </pc:spChg>
        <pc:spChg chg="add mod">
          <ac:chgData name="Stalin Jacob Wilson Packia Dhas" userId="050d7d71-3621-4503-95e8-1c9a9d962492" providerId="ADAL" clId="{3FBC77E1-FE42-4F9E-B4B2-3759F3328945}" dt="2026-06-01T06:07:13.481" v="9042"/>
          <ac:spMkLst>
            <pc:docMk/>
            <pc:sldMk cId="3172346788" sldId="908"/>
            <ac:spMk id="11" creationId="{E57FD95F-3949-4143-85C2-AF0410DFF369}"/>
          </ac:spMkLst>
        </pc:spChg>
        <pc:spChg chg="add mod">
          <ac:chgData name="Stalin Jacob Wilson Packia Dhas" userId="050d7d71-3621-4503-95e8-1c9a9d962492" providerId="ADAL" clId="{3FBC77E1-FE42-4F9E-B4B2-3759F3328945}" dt="2026-06-01T06:07:13.481" v="9052"/>
          <ac:spMkLst>
            <pc:docMk/>
            <pc:sldMk cId="3172346788" sldId="908"/>
            <ac:spMk id="12" creationId="{82A50C96-8B0D-49E6-83AA-1D680532C896}"/>
          </ac:spMkLst>
        </pc:spChg>
        <pc:spChg chg="add mod">
          <ac:chgData name="Stalin Jacob Wilson Packia Dhas" userId="050d7d71-3621-4503-95e8-1c9a9d962492" providerId="ADAL" clId="{3FBC77E1-FE42-4F9E-B4B2-3759F3328945}" dt="2026-06-01T06:07:13.497" v="9062"/>
          <ac:spMkLst>
            <pc:docMk/>
            <pc:sldMk cId="3172346788" sldId="908"/>
            <ac:spMk id="13" creationId="{7169EF5A-5AC2-42E9-94D8-5E8E682AD0A9}"/>
          </ac:spMkLst>
        </pc:spChg>
        <pc:spChg chg="add mod">
          <ac:chgData name="Stalin Jacob Wilson Packia Dhas" userId="050d7d71-3621-4503-95e8-1c9a9d962492" providerId="ADAL" clId="{3FBC77E1-FE42-4F9E-B4B2-3759F3328945}" dt="2026-06-01T06:07:13.497" v="9073"/>
          <ac:spMkLst>
            <pc:docMk/>
            <pc:sldMk cId="3172346788" sldId="908"/>
            <ac:spMk id="14" creationId="{3DE5268D-40CC-40BC-8EBB-4CB6182A182F}"/>
          </ac:spMkLst>
        </pc:spChg>
        <pc:spChg chg="add mod">
          <ac:chgData name="Stalin Jacob Wilson Packia Dhas" userId="050d7d71-3621-4503-95e8-1c9a9d962492" providerId="ADAL" clId="{3FBC77E1-FE42-4F9E-B4B2-3759F3328945}" dt="2026-06-01T06:07:13.497" v="9083"/>
          <ac:spMkLst>
            <pc:docMk/>
            <pc:sldMk cId="3172346788" sldId="908"/>
            <ac:spMk id="15" creationId="{1F90EC73-EFB9-46DC-A250-AA37CC33153B}"/>
          </ac:spMkLst>
        </pc:spChg>
        <pc:spChg chg="add mod">
          <ac:chgData name="Stalin Jacob Wilson Packia Dhas" userId="050d7d71-3621-4503-95e8-1c9a9d962492" providerId="ADAL" clId="{3FBC77E1-FE42-4F9E-B4B2-3759F3328945}" dt="2026-06-01T06:07:13.497" v="9093"/>
          <ac:spMkLst>
            <pc:docMk/>
            <pc:sldMk cId="3172346788" sldId="908"/>
            <ac:spMk id="16" creationId="{4EA9B1D3-5642-4541-84D6-2E0ACC49E4AE}"/>
          </ac:spMkLst>
        </pc:spChg>
        <pc:spChg chg="add mod">
          <ac:chgData name="Stalin Jacob Wilson Packia Dhas" userId="050d7d71-3621-4503-95e8-1c9a9d962492" providerId="ADAL" clId="{3FBC77E1-FE42-4F9E-B4B2-3759F3328945}" dt="2026-06-01T06:07:13.497" v="9104"/>
          <ac:spMkLst>
            <pc:docMk/>
            <pc:sldMk cId="3172346788" sldId="908"/>
            <ac:spMk id="17" creationId="{3E8AAAB7-7035-457C-A889-A9EB97DF906D}"/>
          </ac:spMkLst>
        </pc:spChg>
        <pc:spChg chg="add mod">
          <ac:chgData name="Stalin Jacob Wilson Packia Dhas" userId="050d7d71-3621-4503-95e8-1c9a9d962492" providerId="ADAL" clId="{3FBC77E1-FE42-4F9E-B4B2-3759F3328945}" dt="2026-06-01T06:07:13.513" v="9114"/>
          <ac:spMkLst>
            <pc:docMk/>
            <pc:sldMk cId="3172346788" sldId="908"/>
            <ac:spMk id="18" creationId="{DD37AFAE-9B77-4D61-9773-88F9E8C31640}"/>
          </ac:spMkLst>
        </pc:spChg>
        <pc:spChg chg="add mod">
          <ac:chgData name="Stalin Jacob Wilson Packia Dhas" userId="050d7d71-3621-4503-95e8-1c9a9d962492" providerId="ADAL" clId="{3FBC77E1-FE42-4F9E-B4B2-3759F3328945}" dt="2026-06-01T06:07:13.513" v="9124"/>
          <ac:spMkLst>
            <pc:docMk/>
            <pc:sldMk cId="3172346788" sldId="908"/>
            <ac:spMk id="19" creationId="{90699FEA-53E7-4ED7-973A-E7CE11043FDC}"/>
          </ac:spMkLst>
        </pc:spChg>
        <pc:spChg chg="add mod">
          <ac:chgData name="Stalin Jacob Wilson Packia Dhas" userId="050d7d71-3621-4503-95e8-1c9a9d962492" providerId="ADAL" clId="{3FBC77E1-FE42-4F9E-B4B2-3759F3328945}" dt="2026-06-01T06:07:13.513" v="9135"/>
          <ac:spMkLst>
            <pc:docMk/>
            <pc:sldMk cId="3172346788" sldId="908"/>
            <ac:spMk id="20" creationId="{54D2D4AD-B30B-46D8-AC51-A267C84D01C0}"/>
          </ac:spMkLst>
        </pc:spChg>
        <pc:spChg chg="add mod">
          <ac:chgData name="Stalin Jacob Wilson Packia Dhas" userId="050d7d71-3621-4503-95e8-1c9a9d962492" providerId="ADAL" clId="{3FBC77E1-FE42-4F9E-B4B2-3759F3328945}" dt="2026-06-01T06:07:13.513" v="9145"/>
          <ac:spMkLst>
            <pc:docMk/>
            <pc:sldMk cId="3172346788" sldId="908"/>
            <ac:spMk id="21" creationId="{110FE501-C5C0-41CE-BFCA-F3800A775F17}"/>
          </ac:spMkLst>
        </pc:spChg>
        <pc:spChg chg="add mod">
          <ac:chgData name="Stalin Jacob Wilson Packia Dhas" userId="050d7d71-3621-4503-95e8-1c9a9d962492" providerId="ADAL" clId="{3FBC77E1-FE42-4F9E-B4B2-3759F3328945}" dt="2026-06-01T06:07:13.513" v="9155"/>
          <ac:spMkLst>
            <pc:docMk/>
            <pc:sldMk cId="3172346788" sldId="908"/>
            <ac:spMk id="22" creationId="{E16ABA61-2DA4-4E65-8847-F975A740AECB}"/>
          </ac:spMkLst>
        </pc:spChg>
        <pc:spChg chg="add mod">
          <ac:chgData name="Stalin Jacob Wilson Packia Dhas" userId="050d7d71-3621-4503-95e8-1c9a9d962492" providerId="ADAL" clId="{3FBC77E1-FE42-4F9E-B4B2-3759F3328945}" dt="2026-06-01T06:07:13.529" v="9166"/>
          <ac:spMkLst>
            <pc:docMk/>
            <pc:sldMk cId="3172346788" sldId="908"/>
            <ac:spMk id="23" creationId="{DD9C9862-B43B-493A-A41A-6AA6DB6BB6D0}"/>
          </ac:spMkLst>
        </pc:spChg>
        <pc:spChg chg="add mod">
          <ac:chgData name="Stalin Jacob Wilson Packia Dhas" userId="050d7d71-3621-4503-95e8-1c9a9d962492" providerId="ADAL" clId="{3FBC77E1-FE42-4F9E-B4B2-3759F3328945}" dt="2026-06-01T06:07:13.529" v="9176"/>
          <ac:spMkLst>
            <pc:docMk/>
            <pc:sldMk cId="3172346788" sldId="908"/>
            <ac:spMk id="24" creationId="{2346CF98-E5E2-4C8E-90CE-4BD9B79DEFDC}"/>
          </ac:spMkLst>
        </pc:spChg>
        <pc:spChg chg="add mod">
          <ac:chgData name="Stalin Jacob Wilson Packia Dhas" userId="050d7d71-3621-4503-95e8-1c9a9d962492" providerId="ADAL" clId="{3FBC77E1-FE42-4F9E-B4B2-3759F3328945}" dt="2026-06-01T06:07:13.529" v="9186"/>
          <ac:spMkLst>
            <pc:docMk/>
            <pc:sldMk cId="3172346788" sldId="908"/>
            <ac:spMk id="25" creationId="{EE6C0E59-773E-4781-BEB6-27C92F8C7556}"/>
          </ac:spMkLst>
        </pc:spChg>
        <pc:spChg chg="add mod">
          <ac:chgData name="Stalin Jacob Wilson Packia Dhas" userId="050d7d71-3621-4503-95e8-1c9a9d962492" providerId="ADAL" clId="{3FBC77E1-FE42-4F9E-B4B2-3759F3328945}" dt="2026-06-01T06:07:13.529" v="9197"/>
          <ac:spMkLst>
            <pc:docMk/>
            <pc:sldMk cId="3172346788" sldId="908"/>
            <ac:spMk id="26" creationId="{833ABC3E-F959-4F5E-9FEC-FD801CF184EA}"/>
          </ac:spMkLst>
        </pc:spChg>
        <pc:spChg chg="add mod">
          <ac:chgData name="Stalin Jacob Wilson Packia Dhas" userId="050d7d71-3621-4503-95e8-1c9a9d962492" providerId="ADAL" clId="{3FBC77E1-FE42-4F9E-B4B2-3759F3328945}" dt="2026-06-01T06:07:13.529" v="9207"/>
          <ac:spMkLst>
            <pc:docMk/>
            <pc:sldMk cId="3172346788" sldId="908"/>
            <ac:spMk id="27" creationId="{CEBCAC8A-01B8-4664-9842-9543BB3A369A}"/>
          </ac:spMkLst>
        </pc:spChg>
        <pc:spChg chg="add mod">
          <ac:chgData name="Stalin Jacob Wilson Packia Dhas" userId="050d7d71-3621-4503-95e8-1c9a9d962492" providerId="ADAL" clId="{3FBC77E1-FE42-4F9E-B4B2-3759F3328945}" dt="2026-06-01T06:07:13.545" v="9223"/>
          <ac:spMkLst>
            <pc:docMk/>
            <pc:sldMk cId="3172346788" sldId="908"/>
            <ac:spMk id="28" creationId="{8614A725-480B-4A4C-A10F-6977C620638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2DB876-C122-CA6C-331C-1EB8F0D0C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D9972D-2070-725B-70C6-3D987CB010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9EC622-C20B-9A68-80F2-C385CA2104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D8F541-5EC8-2FA0-7631-BFBF252798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239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87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97EA48-CD0F-F8EA-1830-D9BFB8450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946127-654D-2629-A31E-C83691147D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8F521-7B28-C550-6239-933C0F03A4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5AB641-A742-5836-4936-6373EA4AE4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91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40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9201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63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89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521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912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5998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1326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6239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1913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2132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9498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317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362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852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412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383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979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2322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86107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001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70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307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380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6806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09687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7290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356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660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38660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6621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6700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0414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696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9932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72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06/01/2026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541782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17" Type="http://schemas.openxmlformats.org/officeDocument/2006/relationships/tags" Target="../tags/tag118.xml"/><Relationship Id="rId671" Type="http://schemas.openxmlformats.org/officeDocument/2006/relationships/tags" Target="../tags/tag672.xml"/><Relationship Id="rId769" Type="http://schemas.openxmlformats.org/officeDocument/2006/relationships/tags" Target="../tags/tag770.xml"/><Relationship Id="rId21" Type="http://schemas.openxmlformats.org/officeDocument/2006/relationships/tags" Target="../tags/tag22.xml"/><Relationship Id="rId324" Type="http://schemas.openxmlformats.org/officeDocument/2006/relationships/tags" Target="../tags/tag325.xml"/><Relationship Id="rId531" Type="http://schemas.openxmlformats.org/officeDocument/2006/relationships/tags" Target="../tags/tag532.xml"/><Relationship Id="rId629" Type="http://schemas.openxmlformats.org/officeDocument/2006/relationships/tags" Target="../tags/tag630.xml"/><Relationship Id="rId170" Type="http://schemas.openxmlformats.org/officeDocument/2006/relationships/tags" Target="../tags/tag171.xml"/><Relationship Id="rId836" Type="http://schemas.openxmlformats.org/officeDocument/2006/relationships/tags" Target="../tags/tag837.xml"/><Relationship Id="rId268" Type="http://schemas.openxmlformats.org/officeDocument/2006/relationships/tags" Target="../tags/tag269.xml"/><Relationship Id="rId475" Type="http://schemas.openxmlformats.org/officeDocument/2006/relationships/tags" Target="../tags/tag476.xml"/><Relationship Id="rId682" Type="http://schemas.openxmlformats.org/officeDocument/2006/relationships/tags" Target="../tags/tag683.xml"/><Relationship Id="rId32" Type="http://schemas.openxmlformats.org/officeDocument/2006/relationships/tags" Target="../tags/tag33.xml"/><Relationship Id="rId128" Type="http://schemas.openxmlformats.org/officeDocument/2006/relationships/tags" Target="../tags/tag129.xml"/><Relationship Id="rId335" Type="http://schemas.openxmlformats.org/officeDocument/2006/relationships/tags" Target="../tags/tag336.xml"/><Relationship Id="rId542" Type="http://schemas.openxmlformats.org/officeDocument/2006/relationships/tags" Target="../tags/tag543.xml"/><Relationship Id="rId181" Type="http://schemas.openxmlformats.org/officeDocument/2006/relationships/tags" Target="../tags/tag182.xml"/><Relationship Id="rId402" Type="http://schemas.openxmlformats.org/officeDocument/2006/relationships/tags" Target="../tags/tag403.xml"/><Relationship Id="rId847" Type="http://schemas.openxmlformats.org/officeDocument/2006/relationships/tags" Target="../tags/tag848.xml"/><Relationship Id="rId279" Type="http://schemas.openxmlformats.org/officeDocument/2006/relationships/tags" Target="../tags/tag280.xml"/><Relationship Id="rId486" Type="http://schemas.openxmlformats.org/officeDocument/2006/relationships/tags" Target="../tags/tag487.xml"/><Relationship Id="rId693" Type="http://schemas.openxmlformats.org/officeDocument/2006/relationships/tags" Target="../tags/tag694.xml"/><Relationship Id="rId707" Type="http://schemas.openxmlformats.org/officeDocument/2006/relationships/tags" Target="../tags/tag708.xml"/><Relationship Id="rId43" Type="http://schemas.openxmlformats.org/officeDocument/2006/relationships/tags" Target="../tags/tag44.xml"/><Relationship Id="rId139" Type="http://schemas.openxmlformats.org/officeDocument/2006/relationships/tags" Target="../tags/tag140.xml"/><Relationship Id="rId346" Type="http://schemas.openxmlformats.org/officeDocument/2006/relationships/tags" Target="../tags/tag347.xml"/><Relationship Id="rId553" Type="http://schemas.openxmlformats.org/officeDocument/2006/relationships/tags" Target="../tags/tag554.xml"/><Relationship Id="rId760" Type="http://schemas.openxmlformats.org/officeDocument/2006/relationships/tags" Target="../tags/tag761.xml"/><Relationship Id="rId192" Type="http://schemas.openxmlformats.org/officeDocument/2006/relationships/tags" Target="../tags/tag193.xml"/><Relationship Id="rId206" Type="http://schemas.openxmlformats.org/officeDocument/2006/relationships/tags" Target="../tags/tag207.xml"/><Relationship Id="rId413" Type="http://schemas.openxmlformats.org/officeDocument/2006/relationships/tags" Target="../tags/tag414.xml"/><Relationship Id="rId497" Type="http://schemas.openxmlformats.org/officeDocument/2006/relationships/tags" Target="../tags/tag498.xml"/><Relationship Id="rId620" Type="http://schemas.openxmlformats.org/officeDocument/2006/relationships/tags" Target="../tags/tag621.xml"/><Relationship Id="rId718" Type="http://schemas.openxmlformats.org/officeDocument/2006/relationships/tags" Target="../tags/tag719.xml"/><Relationship Id="rId357" Type="http://schemas.openxmlformats.org/officeDocument/2006/relationships/tags" Target="../tags/tag358.xml"/><Relationship Id="rId54" Type="http://schemas.openxmlformats.org/officeDocument/2006/relationships/tags" Target="../tags/tag55.xml"/><Relationship Id="rId217" Type="http://schemas.openxmlformats.org/officeDocument/2006/relationships/tags" Target="../tags/tag218.xml"/><Relationship Id="rId564" Type="http://schemas.openxmlformats.org/officeDocument/2006/relationships/tags" Target="../tags/tag565.xml"/><Relationship Id="rId771" Type="http://schemas.openxmlformats.org/officeDocument/2006/relationships/tags" Target="../tags/tag772.xml"/><Relationship Id="rId424" Type="http://schemas.openxmlformats.org/officeDocument/2006/relationships/tags" Target="../tags/tag425.xml"/><Relationship Id="rId631" Type="http://schemas.openxmlformats.org/officeDocument/2006/relationships/tags" Target="../tags/tag632.xml"/><Relationship Id="rId729" Type="http://schemas.openxmlformats.org/officeDocument/2006/relationships/tags" Target="../tags/tag730.xml"/><Relationship Id="rId270" Type="http://schemas.openxmlformats.org/officeDocument/2006/relationships/tags" Target="../tags/tag271.xml"/><Relationship Id="rId65" Type="http://schemas.openxmlformats.org/officeDocument/2006/relationships/tags" Target="../tags/tag66.xml"/><Relationship Id="rId130" Type="http://schemas.openxmlformats.org/officeDocument/2006/relationships/tags" Target="../tags/tag131.xml"/><Relationship Id="rId368" Type="http://schemas.openxmlformats.org/officeDocument/2006/relationships/tags" Target="../tags/tag369.xml"/><Relationship Id="rId575" Type="http://schemas.openxmlformats.org/officeDocument/2006/relationships/tags" Target="../tags/tag576.xml"/><Relationship Id="rId782" Type="http://schemas.openxmlformats.org/officeDocument/2006/relationships/tags" Target="../tags/tag783.xml"/><Relationship Id="rId228" Type="http://schemas.openxmlformats.org/officeDocument/2006/relationships/tags" Target="../tags/tag229.xml"/><Relationship Id="rId435" Type="http://schemas.openxmlformats.org/officeDocument/2006/relationships/tags" Target="../tags/tag436.xml"/><Relationship Id="rId642" Type="http://schemas.openxmlformats.org/officeDocument/2006/relationships/tags" Target="../tags/tag643.xml"/><Relationship Id="rId281" Type="http://schemas.openxmlformats.org/officeDocument/2006/relationships/tags" Target="../tags/tag282.xml"/><Relationship Id="rId502" Type="http://schemas.openxmlformats.org/officeDocument/2006/relationships/tags" Target="../tags/tag503.xml"/><Relationship Id="rId76" Type="http://schemas.openxmlformats.org/officeDocument/2006/relationships/tags" Target="../tags/tag77.xml"/><Relationship Id="rId141" Type="http://schemas.openxmlformats.org/officeDocument/2006/relationships/tags" Target="../tags/tag142.xml"/><Relationship Id="rId379" Type="http://schemas.openxmlformats.org/officeDocument/2006/relationships/tags" Target="../tags/tag380.xml"/><Relationship Id="rId586" Type="http://schemas.openxmlformats.org/officeDocument/2006/relationships/tags" Target="../tags/tag587.xml"/><Relationship Id="rId793" Type="http://schemas.openxmlformats.org/officeDocument/2006/relationships/tags" Target="../tags/tag794.xml"/><Relationship Id="rId807" Type="http://schemas.openxmlformats.org/officeDocument/2006/relationships/tags" Target="../tags/tag808.xml"/><Relationship Id="rId7" Type="http://schemas.openxmlformats.org/officeDocument/2006/relationships/tags" Target="../tags/tag8.xml"/><Relationship Id="rId239" Type="http://schemas.openxmlformats.org/officeDocument/2006/relationships/tags" Target="../tags/tag240.xml"/><Relationship Id="rId446" Type="http://schemas.openxmlformats.org/officeDocument/2006/relationships/tags" Target="../tags/tag447.xml"/><Relationship Id="rId653" Type="http://schemas.openxmlformats.org/officeDocument/2006/relationships/tags" Target="../tags/tag654.xml"/><Relationship Id="rId292" Type="http://schemas.openxmlformats.org/officeDocument/2006/relationships/tags" Target="../tags/tag293.xml"/><Relationship Id="rId306" Type="http://schemas.openxmlformats.org/officeDocument/2006/relationships/tags" Target="../tags/tag307.xml"/><Relationship Id="rId87" Type="http://schemas.openxmlformats.org/officeDocument/2006/relationships/tags" Target="../tags/tag88.xml"/><Relationship Id="rId513" Type="http://schemas.openxmlformats.org/officeDocument/2006/relationships/tags" Target="../tags/tag514.xml"/><Relationship Id="rId597" Type="http://schemas.openxmlformats.org/officeDocument/2006/relationships/tags" Target="../tags/tag598.xml"/><Relationship Id="rId720" Type="http://schemas.openxmlformats.org/officeDocument/2006/relationships/tags" Target="../tags/tag721.xml"/><Relationship Id="rId818" Type="http://schemas.openxmlformats.org/officeDocument/2006/relationships/tags" Target="../tags/tag819.xml"/><Relationship Id="rId152" Type="http://schemas.openxmlformats.org/officeDocument/2006/relationships/tags" Target="../tags/tag153.xml"/><Relationship Id="rId457" Type="http://schemas.openxmlformats.org/officeDocument/2006/relationships/tags" Target="../tags/tag458.xml"/><Relationship Id="rId664" Type="http://schemas.openxmlformats.org/officeDocument/2006/relationships/tags" Target="../tags/tag665.xml"/><Relationship Id="rId14" Type="http://schemas.openxmlformats.org/officeDocument/2006/relationships/tags" Target="../tags/tag15.xml"/><Relationship Id="rId317" Type="http://schemas.openxmlformats.org/officeDocument/2006/relationships/tags" Target="../tags/tag318.xml"/><Relationship Id="rId524" Type="http://schemas.openxmlformats.org/officeDocument/2006/relationships/tags" Target="../tags/tag525.xml"/><Relationship Id="rId731" Type="http://schemas.openxmlformats.org/officeDocument/2006/relationships/tags" Target="../tags/tag732.xml"/><Relationship Id="rId98" Type="http://schemas.openxmlformats.org/officeDocument/2006/relationships/tags" Target="../tags/tag99.xml"/><Relationship Id="rId163" Type="http://schemas.openxmlformats.org/officeDocument/2006/relationships/tags" Target="../tags/tag164.xml"/><Relationship Id="rId370" Type="http://schemas.openxmlformats.org/officeDocument/2006/relationships/tags" Target="../tags/tag371.xml"/><Relationship Id="rId829" Type="http://schemas.openxmlformats.org/officeDocument/2006/relationships/tags" Target="../tags/tag830.xml"/><Relationship Id="rId230" Type="http://schemas.openxmlformats.org/officeDocument/2006/relationships/tags" Target="../tags/tag231.xml"/><Relationship Id="rId468" Type="http://schemas.openxmlformats.org/officeDocument/2006/relationships/tags" Target="../tags/tag469.xml"/><Relationship Id="rId675" Type="http://schemas.openxmlformats.org/officeDocument/2006/relationships/tags" Target="../tags/tag676.xml"/><Relationship Id="rId25" Type="http://schemas.openxmlformats.org/officeDocument/2006/relationships/tags" Target="../tags/tag26.xml"/><Relationship Id="rId328" Type="http://schemas.openxmlformats.org/officeDocument/2006/relationships/tags" Target="../tags/tag329.xml"/><Relationship Id="rId535" Type="http://schemas.openxmlformats.org/officeDocument/2006/relationships/tags" Target="../tags/tag536.xml"/><Relationship Id="rId742" Type="http://schemas.openxmlformats.org/officeDocument/2006/relationships/tags" Target="../tags/tag743.xml"/><Relationship Id="rId174" Type="http://schemas.openxmlformats.org/officeDocument/2006/relationships/tags" Target="../tags/tag175.xml"/><Relationship Id="rId381" Type="http://schemas.openxmlformats.org/officeDocument/2006/relationships/tags" Target="../tags/tag382.xml"/><Relationship Id="rId602" Type="http://schemas.openxmlformats.org/officeDocument/2006/relationships/tags" Target="../tags/tag603.xml"/><Relationship Id="rId241" Type="http://schemas.openxmlformats.org/officeDocument/2006/relationships/tags" Target="../tags/tag242.xml"/><Relationship Id="rId479" Type="http://schemas.openxmlformats.org/officeDocument/2006/relationships/tags" Target="../tags/tag480.xml"/><Relationship Id="rId686" Type="http://schemas.openxmlformats.org/officeDocument/2006/relationships/tags" Target="../tags/tag687.xml"/><Relationship Id="rId36" Type="http://schemas.openxmlformats.org/officeDocument/2006/relationships/tags" Target="../tags/tag37.xml"/><Relationship Id="rId339" Type="http://schemas.openxmlformats.org/officeDocument/2006/relationships/tags" Target="../tags/tag340.xml"/><Relationship Id="rId546" Type="http://schemas.openxmlformats.org/officeDocument/2006/relationships/tags" Target="../tags/tag547.xml"/><Relationship Id="rId753" Type="http://schemas.openxmlformats.org/officeDocument/2006/relationships/tags" Target="../tags/tag754.xml"/><Relationship Id="rId101" Type="http://schemas.openxmlformats.org/officeDocument/2006/relationships/tags" Target="../tags/tag102.xml"/><Relationship Id="rId185" Type="http://schemas.openxmlformats.org/officeDocument/2006/relationships/tags" Target="../tags/tag186.xml"/><Relationship Id="rId406" Type="http://schemas.openxmlformats.org/officeDocument/2006/relationships/tags" Target="../tags/tag407.xml"/><Relationship Id="rId392" Type="http://schemas.openxmlformats.org/officeDocument/2006/relationships/tags" Target="../tags/tag393.xml"/><Relationship Id="rId613" Type="http://schemas.openxmlformats.org/officeDocument/2006/relationships/tags" Target="../tags/tag614.xml"/><Relationship Id="rId697" Type="http://schemas.openxmlformats.org/officeDocument/2006/relationships/tags" Target="../tags/tag698.xml"/><Relationship Id="rId820" Type="http://schemas.openxmlformats.org/officeDocument/2006/relationships/tags" Target="../tags/tag821.xml"/><Relationship Id="rId252" Type="http://schemas.openxmlformats.org/officeDocument/2006/relationships/tags" Target="../tags/tag253.xml"/><Relationship Id="rId47" Type="http://schemas.openxmlformats.org/officeDocument/2006/relationships/tags" Target="../tags/tag48.xml"/><Relationship Id="rId112" Type="http://schemas.openxmlformats.org/officeDocument/2006/relationships/tags" Target="../tags/tag113.xml"/><Relationship Id="rId557" Type="http://schemas.openxmlformats.org/officeDocument/2006/relationships/tags" Target="../tags/tag558.xml"/><Relationship Id="rId764" Type="http://schemas.openxmlformats.org/officeDocument/2006/relationships/tags" Target="../tags/tag765.xml"/><Relationship Id="rId196" Type="http://schemas.openxmlformats.org/officeDocument/2006/relationships/tags" Target="../tags/tag197.xml"/><Relationship Id="rId417" Type="http://schemas.openxmlformats.org/officeDocument/2006/relationships/tags" Target="../tags/tag418.xml"/><Relationship Id="rId624" Type="http://schemas.openxmlformats.org/officeDocument/2006/relationships/tags" Target="../tags/tag625.xml"/><Relationship Id="rId831" Type="http://schemas.openxmlformats.org/officeDocument/2006/relationships/tags" Target="../tags/tag832.xml"/><Relationship Id="rId263" Type="http://schemas.openxmlformats.org/officeDocument/2006/relationships/tags" Target="../tags/tag264.xml"/><Relationship Id="rId470" Type="http://schemas.openxmlformats.org/officeDocument/2006/relationships/tags" Target="../tags/tag471.xml"/><Relationship Id="rId58" Type="http://schemas.openxmlformats.org/officeDocument/2006/relationships/tags" Target="../tags/tag59.xml"/><Relationship Id="rId123" Type="http://schemas.openxmlformats.org/officeDocument/2006/relationships/tags" Target="../tags/tag124.xml"/><Relationship Id="rId330" Type="http://schemas.openxmlformats.org/officeDocument/2006/relationships/tags" Target="../tags/tag331.xml"/><Relationship Id="rId568" Type="http://schemas.openxmlformats.org/officeDocument/2006/relationships/tags" Target="../tags/tag569.xml"/><Relationship Id="rId775" Type="http://schemas.openxmlformats.org/officeDocument/2006/relationships/tags" Target="../tags/tag776.xml"/><Relationship Id="rId428" Type="http://schemas.openxmlformats.org/officeDocument/2006/relationships/tags" Target="../tags/tag429.xml"/><Relationship Id="rId635" Type="http://schemas.openxmlformats.org/officeDocument/2006/relationships/tags" Target="../tags/tag636.xml"/><Relationship Id="rId842" Type="http://schemas.openxmlformats.org/officeDocument/2006/relationships/tags" Target="../tags/tag843.xml"/><Relationship Id="rId274" Type="http://schemas.openxmlformats.org/officeDocument/2006/relationships/tags" Target="../tags/tag275.xml"/><Relationship Id="rId481" Type="http://schemas.openxmlformats.org/officeDocument/2006/relationships/tags" Target="../tags/tag482.xml"/><Relationship Id="rId702" Type="http://schemas.openxmlformats.org/officeDocument/2006/relationships/tags" Target="../tags/tag703.xml"/><Relationship Id="rId69" Type="http://schemas.openxmlformats.org/officeDocument/2006/relationships/tags" Target="../tags/tag70.xml"/><Relationship Id="rId134" Type="http://schemas.openxmlformats.org/officeDocument/2006/relationships/tags" Target="../tags/tag135.xml"/><Relationship Id="rId579" Type="http://schemas.openxmlformats.org/officeDocument/2006/relationships/tags" Target="../tags/tag580.xml"/><Relationship Id="rId786" Type="http://schemas.openxmlformats.org/officeDocument/2006/relationships/tags" Target="../tags/tag787.xml"/><Relationship Id="rId341" Type="http://schemas.openxmlformats.org/officeDocument/2006/relationships/tags" Target="../tags/tag342.xml"/><Relationship Id="rId439" Type="http://schemas.openxmlformats.org/officeDocument/2006/relationships/tags" Target="../tags/tag440.xml"/><Relationship Id="rId646" Type="http://schemas.openxmlformats.org/officeDocument/2006/relationships/tags" Target="../tags/tag647.xml"/><Relationship Id="rId201" Type="http://schemas.openxmlformats.org/officeDocument/2006/relationships/tags" Target="../tags/tag202.xml"/><Relationship Id="rId285" Type="http://schemas.openxmlformats.org/officeDocument/2006/relationships/tags" Target="../tags/tag286.xml"/><Relationship Id="rId506" Type="http://schemas.openxmlformats.org/officeDocument/2006/relationships/tags" Target="../tags/tag507.xml"/><Relationship Id="rId492" Type="http://schemas.openxmlformats.org/officeDocument/2006/relationships/tags" Target="../tags/tag493.xml"/><Relationship Id="rId713" Type="http://schemas.openxmlformats.org/officeDocument/2006/relationships/tags" Target="../tags/tag714.xml"/><Relationship Id="rId797" Type="http://schemas.openxmlformats.org/officeDocument/2006/relationships/tags" Target="../tags/tag798.xml"/><Relationship Id="rId145" Type="http://schemas.openxmlformats.org/officeDocument/2006/relationships/tags" Target="../tags/tag146.xml"/><Relationship Id="rId352" Type="http://schemas.openxmlformats.org/officeDocument/2006/relationships/tags" Target="../tags/tag353.xml"/><Relationship Id="rId212" Type="http://schemas.openxmlformats.org/officeDocument/2006/relationships/tags" Target="../tags/tag213.xml"/><Relationship Id="rId657" Type="http://schemas.openxmlformats.org/officeDocument/2006/relationships/tags" Target="../tags/tag658.xml"/><Relationship Id="rId296" Type="http://schemas.openxmlformats.org/officeDocument/2006/relationships/tags" Target="../tags/tag297.xml"/><Relationship Id="rId517" Type="http://schemas.openxmlformats.org/officeDocument/2006/relationships/tags" Target="../tags/tag518.xml"/><Relationship Id="rId724" Type="http://schemas.openxmlformats.org/officeDocument/2006/relationships/tags" Target="../tags/tag725.xml"/><Relationship Id="rId60" Type="http://schemas.openxmlformats.org/officeDocument/2006/relationships/tags" Target="../tags/tag61.xml"/><Relationship Id="rId156" Type="http://schemas.openxmlformats.org/officeDocument/2006/relationships/tags" Target="../tags/tag157.xml"/><Relationship Id="rId363" Type="http://schemas.openxmlformats.org/officeDocument/2006/relationships/tags" Target="../tags/tag364.xml"/><Relationship Id="rId570" Type="http://schemas.openxmlformats.org/officeDocument/2006/relationships/tags" Target="../tags/tag571.xml"/><Relationship Id="rId223" Type="http://schemas.openxmlformats.org/officeDocument/2006/relationships/tags" Target="../tags/tag224.xml"/><Relationship Id="rId430" Type="http://schemas.openxmlformats.org/officeDocument/2006/relationships/tags" Target="../tags/tag431.xml"/><Relationship Id="rId668" Type="http://schemas.openxmlformats.org/officeDocument/2006/relationships/tags" Target="../tags/tag669.xml"/><Relationship Id="rId18" Type="http://schemas.openxmlformats.org/officeDocument/2006/relationships/tags" Target="../tags/tag19.xml"/><Relationship Id="rId528" Type="http://schemas.openxmlformats.org/officeDocument/2006/relationships/tags" Target="../tags/tag529.xml"/><Relationship Id="rId735" Type="http://schemas.openxmlformats.org/officeDocument/2006/relationships/tags" Target="../tags/tag736.xml"/><Relationship Id="rId167" Type="http://schemas.openxmlformats.org/officeDocument/2006/relationships/tags" Target="../tags/tag168.xml"/><Relationship Id="rId374" Type="http://schemas.openxmlformats.org/officeDocument/2006/relationships/tags" Target="../tags/tag375.xml"/><Relationship Id="rId581" Type="http://schemas.openxmlformats.org/officeDocument/2006/relationships/tags" Target="../tags/tag582.xml"/><Relationship Id="rId71" Type="http://schemas.openxmlformats.org/officeDocument/2006/relationships/tags" Target="../tags/tag72.xml"/><Relationship Id="rId234" Type="http://schemas.openxmlformats.org/officeDocument/2006/relationships/tags" Target="../tags/tag235.xml"/><Relationship Id="rId679" Type="http://schemas.openxmlformats.org/officeDocument/2006/relationships/tags" Target="../tags/tag680.xml"/><Relationship Id="rId802" Type="http://schemas.openxmlformats.org/officeDocument/2006/relationships/tags" Target="../tags/tag803.xml"/><Relationship Id="rId2" Type="http://schemas.openxmlformats.org/officeDocument/2006/relationships/tags" Target="../tags/tag3.xml"/><Relationship Id="rId29" Type="http://schemas.openxmlformats.org/officeDocument/2006/relationships/tags" Target="../tags/tag30.xml"/><Relationship Id="rId441" Type="http://schemas.openxmlformats.org/officeDocument/2006/relationships/tags" Target="../tags/tag442.xml"/><Relationship Id="rId539" Type="http://schemas.openxmlformats.org/officeDocument/2006/relationships/tags" Target="../tags/tag540.xml"/><Relationship Id="rId746" Type="http://schemas.openxmlformats.org/officeDocument/2006/relationships/tags" Target="../tags/tag747.xml"/><Relationship Id="rId178" Type="http://schemas.openxmlformats.org/officeDocument/2006/relationships/tags" Target="../tags/tag179.xml"/><Relationship Id="rId301" Type="http://schemas.openxmlformats.org/officeDocument/2006/relationships/tags" Target="../tags/tag302.xml"/><Relationship Id="rId82" Type="http://schemas.openxmlformats.org/officeDocument/2006/relationships/tags" Target="../tags/tag83.xml"/><Relationship Id="rId385" Type="http://schemas.openxmlformats.org/officeDocument/2006/relationships/tags" Target="../tags/tag386.xml"/><Relationship Id="rId592" Type="http://schemas.openxmlformats.org/officeDocument/2006/relationships/tags" Target="../tags/tag593.xml"/><Relationship Id="rId606" Type="http://schemas.openxmlformats.org/officeDocument/2006/relationships/tags" Target="../tags/tag607.xml"/><Relationship Id="rId813" Type="http://schemas.openxmlformats.org/officeDocument/2006/relationships/tags" Target="../tags/tag814.xml"/><Relationship Id="rId245" Type="http://schemas.openxmlformats.org/officeDocument/2006/relationships/tags" Target="../tags/tag246.xml"/><Relationship Id="rId452" Type="http://schemas.openxmlformats.org/officeDocument/2006/relationships/tags" Target="../tags/tag453.xml"/><Relationship Id="rId105" Type="http://schemas.openxmlformats.org/officeDocument/2006/relationships/tags" Target="../tags/tag106.xml"/><Relationship Id="rId312" Type="http://schemas.openxmlformats.org/officeDocument/2006/relationships/tags" Target="../tags/tag313.xml"/><Relationship Id="rId757" Type="http://schemas.openxmlformats.org/officeDocument/2006/relationships/tags" Target="../tags/tag758.xml"/><Relationship Id="rId93" Type="http://schemas.openxmlformats.org/officeDocument/2006/relationships/tags" Target="../tags/tag94.xml"/><Relationship Id="rId189" Type="http://schemas.openxmlformats.org/officeDocument/2006/relationships/tags" Target="../tags/tag190.xml"/><Relationship Id="rId396" Type="http://schemas.openxmlformats.org/officeDocument/2006/relationships/tags" Target="../tags/tag397.xml"/><Relationship Id="rId617" Type="http://schemas.openxmlformats.org/officeDocument/2006/relationships/tags" Target="../tags/tag618.xml"/><Relationship Id="rId824" Type="http://schemas.openxmlformats.org/officeDocument/2006/relationships/tags" Target="../tags/tag825.xml"/><Relationship Id="rId256" Type="http://schemas.openxmlformats.org/officeDocument/2006/relationships/tags" Target="../tags/tag257.xml"/><Relationship Id="rId463" Type="http://schemas.openxmlformats.org/officeDocument/2006/relationships/tags" Target="../tags/tag464.xml"/><Relationship Id="rId670" Type="http://schemas.openxmlformats.org/officeDocument/2006/relationships/tags" Target="../tags/tag671.xml"/><Relationship Id="rId116" Type="http://schemas.openxmlformats.org/officeDocument/2006/relationships/tags" Target="../tags/tag117.xml"/><Relationship Id="rId323" Type="http://schemas.openxmlformats.org/officeDocument/2006/relationships/tags" Target="../tags/tag324.xml"/><Relationship Id="rId530" Type="http://schemas.openxmlformats.org/officeDocument/2006/relationships/tags" Target="../tags/tag531.xml"/><Relationship Id="rId768" Type="http://schemas.openxmlformats.org/officeDocument/2006/relationships/tags" Target="../tags/tag769.xml"/><Relationship Id="rId20" Type="http://schemas.openxmlformats.org/officeDocument/2006/relationships/tags" Target="../tags/tag21.xml"/><Relationship Id="rId628" Type="http://schemas.openxmlformats.org/officeDocument/2006/relationships/tags" Target="../tags/tag629.xml"/><Relationship Id="rId835" Type="http://schemas.openxmlformats.org/officeDocument/2006/relationships/tags" Target="../tags/tag836.xml"/><Relationship Id="rId267" Type="http://schemas.openxmlformats.org/officeDocument/2006/relationships/tags" Target="../tags/tag268.xml"/><Relationship Id="rId474" Type="http://schemas.openxmlformats.org/officeDocument/2006/relationships/tags" Target="../tags/tag475.xml"/><Relationship Id="rId127" Type="http://schemas.openxmlformats.org/officeDocument/2006/relationships/tags" Target="../tags/tag128.xml"/><Relationship Id="rId681" Type="http://schemas.openxmlformats.org/officeDocument/2006/relationships/tags" Target="../tags/tag682.xml"/><Relationship Id="rId779" Type="http://schemas.openxmlformats.org/officeDocument/2006/relationships/tags" Target="../tags/tag780.xml"/><Relationship Id="rId31" Type="http://schemas.openxmlformats.org/officeDocument/2006/relationships/tags" Target="../tags/tag32.xml"/><Relationship Id="rId334" Type="http://schemas.openxmlformats.org/officeDocument/2006/relationships/tags" Target="../tags/tag335.xml"/><Relationship Id="rId541" Type="http://schemas.openxmlformats.org/officeDocument/2006/relationships/tags" Target="../tags/tag542.xml"/><Relationship Id="rId639" Type="http://schemas.openxmlformats.org/officeDocument/2006/relationships/tags" Target="../tags/tag640.xml"/><Relationship Id="rId180" Type="http://schemas.openxmlformats.org/officeDocument/2006/relationships/tags" Target="../tags/tag181.xml"/><Relationship Id="rId278" Type="http://schemas.openxmlformats.org/officeDocument/2006/relationships/tags" Target="../tags/tag279.xml"/><Relationship Id="rId401" Type="http://schemas.openxmlformats.org/officeDocument/2006/relationships/tags" Target="../tags/tag402.xml"/><Relationship Id="rId846" Type="http://schemas.openxmlformats.org/officeDocument/2006/relationships/tags" Target="../tags/tag847.xml"/><Relationship Id="rId485" Type="http://schemas.openxmlformats.org/officeDocument/2006/relationships/tags" Target="../tags/tag486.xml"/><Relationship Id="rId692" Type="http://schemas.openxmlformats.org/officeDocument/2006/relationships/tags" Target="../tags/tag693.xml"/><Relationship Id="rId706" Type="http://schemas.openxmlformats.org/officeDocument/2006/relationships/tags" Target="../tags/tag707.xml"/><Relationship Id="rId42" Type="http://schemas.openxmlformats.org/officeDocument/2006/relationships/tags" Target="../tags/tag43.xml"/><Relationship Id="rId138" Type="http://schemas.openxmlformats.org/officeDocument/2006/relationships/tags" Target="../tags/tag139.xml"/><Relationship Id="rId345" Type="http://schemas.openxmlformats.org/officeDocument/2006/relationships/tags" Target="../tags/tag346.xml"/><Relationship Id="rId552" Type="http://schemas.openxmlformats.org/officeDocument/2006/relationships/tags" Target="../tags/tag553.xml"/><Relationship Id="rId191" Type="http://schemas.openxmlformats.org/officeDocument/2006/relationships/tags" Target="../tags/tag192.xml"/><Relationship Id="rId205" Type="http://schemas.openxmlformats.org/officeDocument/2006/relationships/tags" Target="../tags/tag206.xml"/><Relationship Id="rId412" Type="http://schemas.openxmlformats.org/officeDocument/2006/relationships/tags" Target="../tags/tag413.xml"/><Relationship Id="rId289" Type="http://schemas.openxmlformats.org/officeDocument/2006/relationships/tags" Target="../tags/tag290.xml"/><Relationship Id="rId496" Type="http://schemas.openxmlformats.org/officeDocument/2006/relationships/tags" Target="../tags/tag497.xml"/><Relationship Id="rId717" Type="http://schemas.openxmlformats.org/officeDocument/2006/relationships/tags" Target="../tags/tag718.xml"/><Relationship Id="rId53" Type="http://schemas.openxmlformats.org/officeDocument/2006/relationships/tags" Target="../tags/tag54.xml"/><Relationship Id="rId149" Type="http://schemas.openxmlformats.org/officeDocument/2006/relationships/tags" Target="../tags/tag150.xml"/><Relationship Id="rId356" Type="http://schemas.openxmlformats.org/officeDocument/2006/relationships/tags" Target="../tags/tag357.xml"/><Relationship Id="rId563" Type="http://schemas.openxmlformats.org/officeDocument/2006/relationships/tags" Target="../tags/tag564.xml"/><Relationship Id="rId770" Type="http://schemas.openxmlformats.org/officeDocument/2006/relationships/tags" Target="../tags/tag771.xml"/><Relationship Id="rId216" Type="http://schemas.openxmlformats.org/officeDocument/2006/relationships/tags" Target="../tags/tag217.xml"/><Relationship Id="rId423" Type="http://schemas.openxmlformats.org/officeDocument/2006/relationships/tags" Target="../tags/tag424.xml"/><Relationship Id="rId630" Type="http://schemas.openxmlformats.org/officeDocument/2006/relationships/tags" Target="../tags/tag631.xml"/><Relationship Id="rId728" Type="http://schemas.openxmlformats.org/officeDocument/2006/relationships/tags" Target="../tags/tag729.xml"/><Relationship Id="rId64" Type="http://schemas.openxmlformats.org/officeDocument/2006/relationships/tags" Target="../tags/tag65.xml"/><Relationship Id="rId367" Type="http://schemas.openxmlformats.org/officeDocument/2006/relationships/tags" Target="../tags/tag368.xml"/><Relationship Id="rId574" Type="http://schemas.openxmlformats.org/officeDocument/2006/relationships/tags" Target="../tags/tag575.xml"/><Relationship Id="rId227" Type="http://schemas.openxmlformats.org/officeDocument/2006/relationships/tags" Target="../tags/tag228.xml"/><Relationship Id="rId781" Type="http://schemas.openxmlformats.org/officeDocument/2006/relationships/tags" Target="../tags/tag782.xml"/><Relationship Id="rId434" Type="http://schemas.openxmlformats.org/officeDocument/2006/relationships/tags" Target="../tags/tag435.xml"/><Relationship Id="rId641" Type="http://schemas.openxmlformats.org/officeDocument/2006/relationships/tags" Target="../tags/tag642.xml"/><Relationship Id="rId739" Type="http://schemas.openxmlformats.org/officeDocument/2006/relationships/tags" Target="../tags/tag740.xml"/><Relationship Id="rId280" Type="http://schemas.openxmlformats.org/officeDocument/2006/relationships/tags" Target="../tags/tag281.xml"/><Relationship Id="rId501" Type="http://schemas.openxmlformats.org/officeDocument/2006/relationships/tags" Target="../tags/tag502.xml"/><Relationship Id="rId75" Type="http://schemas.openxmlformats.org/officeDocument/2006/relationships/tags" Target="../tags/tag76.xml"/><Relationship Id="rId140" Type="http://schemas.openxmlformats.org/officeDocument/2006/relationships/tags" Target="../tags/tag141.xml"/><Relationship Id="rId378" Type="http://schemas.openxmlformats.org/officeDocument/2006/relationships/tags" Target="../tags/tag379.xml"/><Relationship Id="rId585" Type="http://schemas.openxmlformats.org/officeDocument/2006/relationships/tags" Target="../tags/tag586.xml"/><Relationship Id="rId792" Type="http://schemas.openxmlformats.org/officeDocument/2006/relationships/tags" Target="../tags/tag793.xml"/><Relationship Id="rId806" Type="http://schemas.openxmlformats.org/officeDocument/2006/relationships/tags" Target="../tags/tag807.xml"/><Relationship Id="rId6" Type="http://schemas.openxmlformats.org/officeDocument/2006/relationships/tags" Target="../tags/tag7.xml"/><Relationship Id="rId238" Type="http://schemas.openxmlformats.org/officeDocument/2006/relationships/tags" Target="../tags/tag239.xml"/><Relationship Id="rId445" Type="http://schemas.openxmlformats.org/officeDocument/2006/relationships/tags" Target="../tags/tag446.xml"/><Relationship Id="rId652" Type="http://schemas.openxmlformats.org/officeDocument/2006/relationships/tags" Target="../tags/tag653.xml"/><Relationship Id="rId291" Type="http://schemas.openxmlformats.org/officeDocument/2006/relationships/tags" Target="../tags/tag292.xml"/><Relationship Id="rId305" Type="http://schemas.openxmlformats.org/officeDocument/2006/relationships/tags" Target="../tags/tag306.xml"/><Relationship Id="rId512" Type="http://schemas.openxmlformats.org/officeDocument/2006/relationships/tags" Target="../tags/tag513.xml"/><Relationship Id="rId86" Type="http://schemas.openxmlformats.org/officeDocument/2006/relationships/tags" Target="../tags/tag87.xml"/><Relationship Id="rId151" Type="http://schemas.openxmlformats.org/officeDocument/2006/relationships/tags" Target="../tags/tag152.xml"/><Relationship Id="rId389" Type="http://schemas.openxmlformats.org/officeDocument/2006/relationships/tags" Target="../tags/tag390.xml"/><Relationship Id="rId596" Type="http://schemas.openxmlformats.org/officeDocument/2006/relationships/tags" Target="../tags/tag597.xml"/><Relationship Id="rId817" Type="http://schemas.openxmlformats.org/officeDocument/2006/relationships/tags" Target="../tags/tag818.xml"/><Relationship Id="rId249" Type="http://schemas.openxmlformats.org/officeDocument/2006/relationships/tags" Target="../tags/tag250.xml"/><Relationship Id="rId456" Type="http://schemas.openxmlformats.org/officeDocument/2006/relationships/tags" Target="../tags/tag457.xml"/><Relationship Id="rId663" Type="http://schemas.openxmlformats.org/officeDocument/2006/relationships/tags" Target="../tags/tag664.xml"/><Relationship Id="rId13" Type="http://schemas.openxmlformats.org/officeDocument/2006/relationships/tags" Target="../tags/tag14.xml"/><Relationship Id="rId109" Type="http://schemas.openxmlformats.org/officeDocument/2006/relationships/tags" Target="../tags/tag110.xml"/><Relationship Id="rId316" Type="http://schemas.openxmlformats.org/officeDocument/2006/relationships/tags" Target="../tags/tag317.xml"/><Relationship Id="rId523" Type="http://schemas.openxmlformats.org/officeDocument/2006/relationships/tags" Target="../tags/tag524.xml"/><Relationship Id="rId97" Type="http://schemas.openxmlformats.org/officeDocument/2006/relationships/tags" Target="../tags/tag98.xml"/><Relationship Id="rId730" Type="http://schemas.openxmlformats.org/officeDocument/2006/relationships/tags" Target="../tags/tag731.xml"/><Relationship Id="rId828" Type="http://schemas.openxmlformats.org/officeDocument/2006/relationships/tags" Target="../tags/tag829.xml"/><Relationship Id="rId162" Type="http://schemas.openxmlformats.org/officeDocument/2006/relationships/tags" Target="../tags/tag163.xml"/><Relationship Id="rId467" Type="http://schemas.openxmlformats.org/officeDocument/2006/relationships/tags" Target="../tags/tag468.xml"/><Relationship Id="rId674" Type="http://schemas.openxmlformats.org/officeDocument/2006/relationships/tags" Target="../tags/tag675.xml"/><Relationship Id="rId24" Type="http://schemas.openxmlformats.org/officeDocument/2006/relationships/tags" Target="../tags/tag25.xml"/><Relationship Id="rId327" Type="http://schemas.openxmlformats.org/officeDocument/2006/relationships/tags" Target="../tags/tag328.xml"/><Relationship Id="rId534" Type="http://schemas.openxmlformats.org/officeDocument/2006/relationships/tags" Target="../tags/tag535.xml"/><Relationship Id="rId741" Type="http://schemas.openxmlformats.org/officeDocument/2006/relationships/tags" Target="../tags/tag742.xml"/><Relationship Id="rId839" Type="http://schemas.openxmlformats.org/officeDocument/2006/relationships/tags" Target="../tags/tag840.xml"/><Relationship Id="rId173" Type="http://schemas.openxmlformats.org/officeDocument/2006/relationships/tags" Target="../tags/tag174.xml"/><Relationship Id="rId229" Type="http://schemas.openxmlformats.org/officeDocument/2006/relationships/tags" Target="../tags/tag230.xml"/><Relationship Id="rId380" Type="http://schemas.openxmlformats.org/officeDocument/2006/relationships/tags" Target="../tags/tag381.xml"/><Relationship Id="rId436" Type="http://schemas.openxmlformats.org/officeDocument/2006/relationships/tags" Target="../tags/tag437.xml"/><Relationship Id="rId601" Type="http://schemas.openxmlformats.org/officeDocument/2006/relationships/tags" Target="../tags/tag602.xml"/><Relationship Id="rId643" Type="http://schemas.openxmlformats.org/officeDocument/2006/relationships/tags" Target="../tags/tag644.xml"/><Relationship Id="rId240" Type="http://schemas.openxmlformats.org/officeDocument/2006/relationships/tags" Target="../tags/tag241.xml"/><Relationship Id="rId478" Type="http://schemas.openxmlformats.org/officeDocument/2006/relationships/tags" Target="../tags/tag479.xml"/><Relationship Id="rId685" Type="http://schemas.openxmlformats.org/officeDocument/2006/relationships/tags" Target="../tags/tag686.xml"/><Relationship Id="rId850" Type="http://schemas.openxmlformats.org/officeDocument/2006/relationships/slideLayout" Target="../slideLayouts/slideLayout8.xml"/><Relationship Id="rId35" Type="http://schemas.openxmlformats.org/officeDocument/2006/relationships/tags" Target="../tags/tag36.xml"/><Relationship Id="rId77" Type="http://schemas.openxmlformats.org/officeDocument/2006/relationships/tags" Target="../tags/tag78.xml"/><Relationship Id="rId100" Type="http://schemas.openxmlformats.org/officeDocument/2006/relationships/tags" Target="../tags/tag101.xml"/><Relationship Id="rId282" Type="http://schemas.openxmlformats.org/officeDocument/2006/relationships/tags" Target="../tags/tag283.xml"/><Relationship Id="rId338" Type="http://schemas.openxmlformats.org/officeDocument/2006/relationships/tags" Target="../tags/tag339.xml"/><Relationship Id="rId503" Type="http://schemas.openxmlformats.org/officeDocument/2006/relationships/tags" Target="../tags/tag504.xml"/><Relationship Id="rId545" Type="http://schemas.openxmlformats.org/officeDocument/2006/relationships/tags" Target="../tags/tag546.xml"/><Relationship Id="rId587" Type="http://schemas.openxmlformats.org/officeDocument/2006/relationships/tags" Target="../tags/tag588.xml"/><Relationship Id="rId710" Type="http://schemas.openxmlformats.org/officeDocument/2006/relationships/tags" Target="../tags/tag711.xml"/><Relationship Id="rId752" Type="http://schemas.openxmlformats.org/officeDocument/2006/relationships/tags" Target="../tags/tag753.xml"/><Relationship Id="rId808" Type="http://schemas.openxmlformats.org/officeDocument/2006/relationships/tags" Target="../tags/tag809.xml"/><Relationship Id="rId8" Type="http://schemas.openxmlformats.org/officeDocument/2006/relationships/tags" Target="../tags/tag9.xml"/><Relationship Id="rId142" Type="http://schemas.openxmlformats.org/officeDocument/2006/relationships/tags" Target="../tags/tag143.xml"/><Relationship Id="rId184" Type="http://schemas.openxmlformats.org/officeDocument/2006/relationships/tags" Target="../tags/tag185.xml"/><Relationship Id="rId391" Type="http://schemas.openxmlformats.org/officeDocument/2006/relationships/tags" Target="../tags/tag392.xml"/><Relationship Id="rId405" Type="http://schemas.openxmlformats.org/officeDocument/2006/relationships/tags" Target="../tags/tag406.xml"/><Relationship Id="rId447" Type="http://schemas.openxmlformats.org/officeDocument/2006/relationships/tags" Target="../tags/tag448.xml"/><Relationship Id="rId612" Type="http://schemas.openxmlformats.org/officeDocument/2006/relationships/tags" Target="../tags/tag613.xml"/><Relationship Id="rId794" Type="http://schemas.openxmlformats.org/officeDocument/2006/relationships/tags" Target="../tags/tag795.xml"/><Relationship Id="rId251" Type="http://schemas.openxmlformats.org/officeDocument/2006/relationships/tags" Target="../tags/tag252.xml"/><Relationship Id="rId489" Type="http://schemas.openxmlformats.org/officeDocument/2006/relationships/tags" Target="../tags/tag490.xml"/><Relationship Id="rId654" Type="http://schemas.openxmlformats.org/officeDocument/2006/relationships/tags" Target="../tags/tag655.xml"/><Relationship Id="rId696" Type="http://schemas.openxmlformats.org/officeDocument/2006/relationships/tags" Target="../tags/tag697.xml"/><Relationship Id="rId46" Type="http://schemas.openxmlformats.org/officeDocument/2006/relationships/tags" Target="../tags/tag47.xml"/><Relationship Id="rId293" Type="http://schemas.openxmlformats.org/officeDocument/2006/relationships/tags" Target="../tags/tag294.xml"/><Relationship Id="rId307" Type="http://schemas.openxmlformats.org/officeDocument/2006/relationships/tags" Target="../tags/tag308.xml"/><Relationship Id="rId349" Type="http://schemas.openxmlformats.org/officeDocument/2006/relationships/tags" Target="../tags/tag350.xml"/><Relationship Id="rId514" Type="http://schemas.openxmlformats.org/officeDocument/2006/relationships/tags" Target="../tags/tag515.xml"/><Relationship Id="rId556" Type="http://schemas.openxmlformats.org/officeDocument/2006/relationships/tags" Target="../tags/tag557.xml"/><Relationship Id="rId721" Type="http://schemas.openxmlformats.org/officeDocument/2006/relationships/tags" Target="../tags/tag722.xml"/><Relationship Id="rId763" Type="http://schemas.openxmlformats.org/officeDocument/2006/relationships/tags" Target="../tags/tag764.xml"/><Relationship Id="rId88" Type="http://schemas.openxmlformats.org/officeDocument/2006/relationships/tags" Target="../tags/tag89.xml"/><Relationship Id="rId111" Type="http://schemas.openxmlformats.org/officeDocument/2006/relationships/tags" Target="../tags/tag112.xml"/><Relationship Id="rId153" Type="http://schemas.openxmlformats.org/officeDocument/2006/relationships/tags" Target="../tags/tag154.xml"/><Relationship Id="rId195" Type="http://schemas.openxmlformats.org/officeDocument/2006/relationships/tags" Target="../tags/tag196.xml"/><Relationship Id="rId209" Type="http://schemas.openxmlformats.org/officeDocument/2006/relationships/tags" Target="../tags/tag210.xml"/><Relationship Id="rId360" Type="http://schemas.openxmlformats.org/officeDocument/2006/relationships/tags" Target="../tags/tag361.xml"/><Relationship Id="rId416" Type="http://schemas.openxmlformats.org/officeDocument/2006/relationships/tags" Target="../tags/tag417.xml"/><Relationship Id="rId598" Type="http://schemas.openxmlformats.org/officeDocument/2006/relationships/tags" Target="../tags/tag599.xml"/><Relationship Id="rId819" Type="http://schemas.openxmlformats.org/officeDocument/2006/relationships/tags" Target="../tags/tag820.xml"/><Relationship Id="rId220" Type="http://schemas.openxmlformats.org/officeDocument/2006/relationships/tags" Target="../tags/tag221.xml"/><Relationship Id="rId458" Type="http://schemas.openxmlformats.org/officeDocument/2006/relationships/tags" Target="../tags/tag459.xml"/><Relationship Id="rId623" Type="http://schemas.openxmlformats.org/officeDocument/2006/relationships/tags" Target="../tags/tag624.xml"/><Relationship Id="rId665" Type="http://schemas.openxmlformats.org/officeDocument/2006/relationships/tags" Target="../tags/tag666.xml"/><Relationship Id="rId830" Type="http://schemas.openxmlformats.org/officeDocument/2006/relationships/tags" Target="../tags/tag831.xml"/><Relationship Id="rId15" Type="http://schemas.openxmlformats.org/officeDocument/2006/relationships/tags" Target="../tags/tag16.xml"/><Relationship Id="rId57" Type="http://schemas.openxmlformats.org/officeDocument/2006/relationships/tags" Target="../tags/tag58.xml"/><Relationship Id="rId262" Type="http://schemas.openxmlformats.org/officeDocument/2006/relationships/tags" Target="../tags/tag263.xml"/><Relationship Id="rId318" Type="http://schemas.openxmlformats.org/officeDocument/2006/relationships/tags" Target="../tags/tag319.xml"/><Relationship Id="rId525" Type="http://schemas.openxmlformats.org/officeDocument/2006/relationships/tags" Target="../tags/tag526.xml"/><Relationship Id="rId567" Type="http://schemas.openxmlformats.org/officeDocument/2006/relationships/tags" Target="../tags/tag568.xml"/><Relationship Id="rId732" Type="http://schemas.openxmlformats.org/officeDocument/2006/relationships/tags" Target="../tags/tag733.xml"/><Relationship Id="rId99" Type="http://schemas.openxmlformats.org/officeDocument/2006/relationships/tags" Target="../tags/tag100.xml"/><Relationship Id="rId122" Type="http://schemas.openxmlformats.org/officeDocument/2006/relationships/tags" Target="../tags/tag123.xml"/><Relationship Id="rId164" Type="http://schemas.openxmlformats.org/officeDocument/2006/relationships/tags" Target="../tags/tag165.xml"/><Relationship Id="rId371" Type="http://schemas.openxmlformats.org/officeDocument/2006/relationships/tags" Target="../tags/tag372.xml"/><Relationship Id="rId774" Type="http://schemas.openxmlformats.org/officeDocument/2006/relationships/tags" Target="../tags/tag775.xml"/><Relationship Id="rId427" Type="http://schemas.openxmlformats.org/officeDocument/2006/relationships/tags" Target="../tags/tag428.xml"/><Relationship Id="rId469" Type="http://schemas.openxmlformats.org/officeDocument/2006/relationships/tags" Target="../tags/tag470.xml"/><Relationship Id="rId634" Type="http://schemas.openxmlformats.org/officeDocument/2006/relationships/tags" Target="../tags/tag635.xml"/><Relationship Id="rId676" Type="http://schemas.openxmlformats.org/officeDocument/2006/relationships/tags" Target="../tags/tag677.xml"/><Relationship Id="rId841" Type="http://schemas.openxmlformats.org/officeDocument/2006/relationships/tags" Target="../tags/tag842.xml"/><Relationship Id="rId26" Type="http://schemas.openxmlformats.org/officeDocument/2006/relationships/tags" Target="../tags/tag27.xml"/><Relationship Id="rId231" Type="http://schemas.openxmlformats.org/officeDocument/2006/relationships/tags" Target="../tags/tag232.xml"/><Relationship Id="rId273" Type="http://schemas.openxmlformats.org/officeDocument/2006/relationships/tags" Target="../tags/tag274.xml"/><Relationship Id="rId329" Type="http://schemas.openxmlformats.org/officeDocument/2006/relationships/tags" Target="../tags/tag330.xml"/><Relationship Id="rId480" Type="http://schemas.openxmlformats.org/officeDocument/2006/relationships/tags" Target="../tags/tag481.xml"/><Relationship Id="rId536" Type="http://schemas.openxmlformats.org/officeDocument/2006/relationships/tags" Target="../tags/tag537.xml"/><Relationship Id="rId701" Type="http://schemas.openxmlformats.org/officeDocument/2006/relationships/tags" Target="../tags/tag702.xml"/><Relationship Id="rId68" Type="http://schemas.openxmlformats.org/officeDocument/2006/relationships/tags" Target="../tags/tag69.xml"/><Relationship Id="rId133" Type="http://schemas.openxmlformats.org/officeDocument/2006/relationships/tags" Target="../tags/tag134.xml"/><Relationship Id="rId175" Type="http://schemas.openxmlformats.org/officeDocument/2006/relationships/tags" Target="../tags/tag176.xml"/><Relationship Id="rId340" Type="http://schemas.openxmlformats.org/officeDocument/2006/relationships/tags" Target="../tags/tag341.xml"/><Relationship Id="rId578" Type="http://schemas.openxmlformats.org/officeDocument/2006/relationships/tags" Target="../tags/tag579.xml"/><Relationship Id="rId743" Type="http://schemas.openxmlformats.org/officeDocument/2006/relationships/tags" Target="../tags/tag744.xml"/><Relationship Id="rId785" Type="http://schemas.openxmlformats.org/officeDocument/2006/relationships/tags" Target="../tags/tag786.xml"/><Relationship Id="rId200" Type="http://schemas.openxmlformats.org/officeDocument/2006/relationships/tags" Target="../tags/tag201.xml"/><Relationship Id="rId382" Type="http://schemas.openxmlformats.org/officeDocument/2006/relationships/tags" Target="../tags/tag383.xml"/><Relationship Id="rId438" Type="http://schemas.openxmlformats.org/officeDocument/2006/relationships/tags" Target="../tags/tag439.xml"/><Relationship Id="rId603" Type="http://schemas.openxmlformats.org/officeDocument/2006/relationships/tags" Target="../tags/tag604.xml"/><Relationship Id="rId645" Type="http://schemas.openxmlformats.org/officeDocument/2006/relationships/tags" Target="../tags/tag646.xml"/><Relationship Id="rId687" Type="http://schemas.openxmlformats.org/officeDocument/2006/relationships/tags" Target="../tags/tag688.xml"/><Relationship Id="rId810" Type="http://schemas.openxmlformats.org/officeDocument/2006/relationships/tags" Target="../tags/tag811.xml"/><Relationship Id="rId242" Type="http://schemas.openxmlformats.org/officeDocument/2006/relationships/tags" Target="../tags/tag243.xml"/><Relationship Id="rId284" Type="http://schemas.openxmlformats.org/officeDocument/2006/relationships/tags" Target="../tags/tag285.xml"/><Relationship Id="rId491" Type="http://schemas.openxmlformats.org/officeDocument/2006/relationships/tags" Target="../tags/tag492.xml"/><Relationship Id="rId505" Type="http://schemas.openxmlformats.org/officeDocument/2006/relationships/tags" Target="../tags/tag506.xml"/><Relationship Id="rId712" Type="http://schemas.openxmlformats.org/officeDocument/2006/relationships/tags" Target="../tags/tag713.xml"/><Relationship Id="rId37" Type="http://schemas.openxmlformats.org/officeDocument/2006/relationships/tags" Target="../tags/tag38.xml"/><Relationship Id="rId79" Type="http://schemas.openxmlformats.org/officeDocument/2006/relationships/tags" Target="../tags/tag80.xml"/><Relationship Id="rId102" Type="http://schemas.openxmlformats.org/officeDocument/2006/relationships/tags" Target="../tags/tag103.xml"/><Relationship Id="rId144" Type="http://schemas.openxmlformats.org/officeDocument/2006/relationships/tags" Target="../tags/tag145.xml"/><Relationship Id="rId547" Type="http://schemas.openxmlformats.org/officeDocument/2006/relationships/tags" Target="../tags/tag548.xml"/><Relationship Id="rId589" Type="http://schemas.openxmlformats.org/officeDocument/2006/relationships/tags" Target="../tags/tag590.xml"/><Relationship Id="rId754" Type="http://schemas.openxmlformats.org/officeDocument/2006/relationships/tags" Target="../tags/tag755.xml"/><Relationship Id="rId796" Type="http://schemas.openxmlformats.org/officeDocument/2006/relationships/tags" Target="../tags/tag797.xml"/><Relationship Id="rId90" Type="http://schemas.openxmlformats.org/officeDocument/2006/relationships/tags" Target="../tags/tag91.xml"/><Relationship Id="rId186" Type="http://schemas.openxmlformats.org/officeDocument/2006/relationships/tags" Target="../tags/tag187.xml"/><Relationship Id="rId351" Type="http://schemas.openxmlformats.org/officeDocument/2006/relationships/tags" Target="../tags/tag352.xml"/><Relationship Id="rId393" Type="http://schemas.openxmlformats.org/officeDocument/2006/relationships/tags" Target="../tags/tag394.xml"/><Relationship Id="rId407" Type="http://schemas.openxmlformats.org/officeDocument/2006/relationships/tags" Target="../tags/tag408.xml"/><Relationship Id="rId449" Type="http://schemas.openxmlformats.org/officeDocument/2006/relationships/tags" Target="../tags/tag450.xml"/><Relationship Id="rId614" Type="http://schemas.openxmlformats.org/officeDocument/2006/relationships/tags" Target="../tags/tag615.xml"/><Relationship Id="rId656" Type="http://schemas.openxmlformats.org/officeDocument/2006/relationships/tags" Target="../tags/tag657.xml"/><Relationship Id="rId821" Type="http://schemas.openxmlformats.org/officeDocument/2006/relationships/tags" Target="../tags/tag822.xml"/><Relationship Id="rId211" Type="http://schemas.openxmlformats.org/officeDocument/2006/relationships/tags" Target="../tags/tag212.xml"/><Relationship Id="rId253" Type="http://schemas.openxmlformats.org/officeDocument/2006/relationships/tags" Target="../tags/tag254.xml"/><Relationship Id="rId295" Type="http://schemas.openxmlformats.org/officeDocument/2006/relationships/tags" Target="../tags/tag296.xml"/><Relationship Id="rId309" Type="http://schemas.openxmlformats.org/officeDocument/2006/relationships/tags" Target="../tags/tag310.xml"/><Relationship Id="rId460" Type="http://schemas.openxmlformats.org/officeDocument/2006/relationships/tags" Target="../tags/tag461.xml"/><Relationship Id="rId516" Type="http://schemas.openxmlformats.org/officeDocument/2006/relationships/tags" Target="../tags/tag517.xml"/><Relationship Id="rId698" Type="http://schemas.openxmlformats.org/officeDocument/2006/relationships/tags" Target="../tags/tag699.xml"/><Relationship Id="rId48" Type="http://schemas.openxmlformats.org/officeDocument/2006/relationships/tags" Target="../tags/tag49.xml"/><Relationship Id="rId113" Type="http://schemas.openxmlformats.org/officeDocument/2006/relationships/tags" Target="../tags/tag114.xml"/><Relationship Id="rId320" Type="http://schemas.openxmlformats.org/officeDocument/2006/relationships/tags" Target="../tags/tag321.xml"/><Relationship Id="rId558" Type="http://schemas.openxmlformats.org/officeDocument/2006/relationships/tags" Target="../tags/tag559.xml"/><Relationship Id="rId723" Type="http://schemas.openxmlformats.org/officeDocument/2006/relationships/tags" Target="../tags/tag724.xml"/><Relationship Id="rId765" Type="http://schemas.openxmlformats.org/officeDocument/2006/relationships/tags" Target="../tags/tag766.xml"/><Relationship Id="rId155" Type="http://schemas.openxmlformats.org/officeDocument/2006/relationships/tags" Target="../tags/tag156.xml"/><Relationship Id="rId197" Type="http://schemas.openxmlformats.org/officeDocument/2006/relationships/tags" Target="../tags/tag198.xml"/><Relationship Id="rId362" Type="http://schemas.openxmlformats.org/officeDocument/2006/relationships/tags" Target="../tags/tag363.xml"/><Relationship Id="rId418" Type="http://schemas.openxmlformats.org/officeDocument/2006/relationships/tags" Target="../tags/tag419.xml"/><Relationship Id="rId625" Type="http://schemas.openxmlformats.org/officeDocument/2006/relationships/tags" Target="../tags/tag626.xml"/><Relationship Id="rId832" Type="http://schemas.openxmlformats.org/officeDocument/2006/relationships/tags" Target="../tags/tag833.xml"/><Relationship Id="rId222" Type="http://schemas.openxmlformats.org/officeDocument/2006/relationships/tags" Target="../tags/tag223.xml"/><Relationship Id="rId264" Type="http://schemas.openxmlformats.org/officeDocument/2006/relationships/tags" Target="../tags/tag265.xml"/><Relationship Id="rId471" Type="http://schemas.openxmlformats.org/officeDocument/2006/relationships/tags" Target="../tags/tag472.xml"/><Relationship Id="rId667" Type="http://schemas.openxmlformats.org/officeDocument/2006/relationships/tags" Target="../tags/tag668.xml"/><Relationship Id="rId17" Type="http://schemas.openxmlformats.org/officeDocument/2006/relationships/tags" Target="../tags/tag18.xml"/><Relationship Id="rId59" Type="http://schemas.openxmlformats.org/officeDocument/2006/relationships/tags" Target="../tags/tag60.xml"/><Relationship Id="rId124" Type="http://schemas.openxmlformats.org/officeDocument/2006/relationships/tags" Target="../tags/tag125.xml"/><Relationship Id="rId527" Type="http://schemas.openxmlformats.org/officeDocument/2006/relationships/tags" Target="../tags/tag528.xml"/><Relationship Id="rId569" Type="http://schemas.openxmlformats.org/officeDocument/2006/relationships/tags" Target="../tags/tag570.xml"/><Relationship Id="rId734" Type="http://schemas.openxmlformats.org/officeDocument/2006/relationships/tags" Target="../tags/tag735.xml"/><Relationship Id="rId776" Type="http://schemas.openxmlformats.org/officeDocument/2006/relationships/tags" Target="../tags/tag777.xml"/><Relationship Id="rId70" Type="http://schemas.openxmlformats.org/officeDocument/2006/relationships/tags" Target="../tags/tag71.xml"/><Relationship Id="rId166" Type="http://schemas.openxmlformats.org/officeDocument/2006/relationships/tags" Target="../tags/tag167.xml"/><Relationship Id="rId331" Type="http://schemas.openxmlformats.org/officeDocument/2006/relationships/tags" Target="../tags/tag332.xml"/><Relationship Id="rId373" Type="http://schemas.openxmlformats.org/officeDocument/2006/relationships/tags" Target="../tags/tag374.xml"/><Relationship Id="rId429" Type="http://schemas.openxmlformats.org/officeDocument/2006/relationships/tags" Target="../tags/tag430.xml"/><Relationship Id="rId580" Type="http://schemas.openxmlformats.org/officeDocument/2006/relationships/tags" Target="../tags/tag581.xml"/><Relationship Id="rId636" Type="http://schemas.openxmlformats.org/officeDocument/2006/relationships/tags" Target="../tags/tag637.xml"/><Relationship Id="rId801" Type="http://schemas.openxmlformats.org/officeDocument/2006/relationships/tags" Target="../tags/tag802.xml"/><Relationship Id="rId1" Type="http://schemas.openxmlformats.org/officeDocument/2006/relationships/tags" Target="../tags/tag2.xml"/><Relationship Id="rId233" Type="http://schemas.openxmlformats.org/officeDocument/2006/relationships/tags" Target="../tags/tag234.xml"/><Relationship Id="rId440" Type="http://schemas.openxmlformats.org/officeDocument/2006/relationships/tags" Target="../tags/tag441.xml"/><Relationship Id="rId678" Type="http://schemas.openxmlformats.org/officeDocument/2006/relationships/tags" Target="../tags/tag679.xml"/><Relationship Id="rId843" Type="http://schemas.openxmlformats.org/officeDocument/2006/relationships/tags" Target="../tags/tag844.xml"/><Relationship Id="rId28" Type="http://schemas.openxmlformats.org/officeDocument/2006/relationships/tags" Target="../tags/tag29.xml"/><Relationship Id="rId275" Type="http://schemas.openxmlformats.org/officeDocument/2006/relationships/tags" Target="../tags/tag276.xml"/><Relationship Id="rId300" Type="http://schemas.openxmlformats.org/officeDocument/2006/relationships/tags" Target="../tags/tag301.xml"/><Relationship Id="rId482" Type="http://schemas.openxmlformats.org/officeDocument/2006/relationships/tags" Target="../tags/tag483.xml"/><Relationship Id="rId538" Type="http://schemas.openxmlformats.org/officeDocument/2006/relationships/tags" Target="../tags/tag539.xml"/><Relationship Id="rId703" Type="http://schemas.openxmlformats.org/officeDocument/2006/relationships/tags" Target="../tags/tag704.xml"/><Relationship Id="rId745" Type="http://schemas.openxmlformats.org/officeDocument/2006/relationships/tags" Target="../tags/tag746.xml"/><Relationship Id="rId81" Type="http://schemas.openxmlformats.org/officeDocument/2006/relationships/tags" Target="../tags/tag82.xml"/><Relationship Id="rId135" Type="http://schemas.openxmlformats.org/officeDocument/2006/relationships/tags" Target="../tags/tag136.xml"/><Relationship Id="rId177" Type="http://schemas.openxmlformats.org/officeDocument/2006/relationships/tags" Target="../tags/tag178.xml"/><Relationship Id="rId342" Type="http://schemas.openxmlformats.org/officeDocument/2006/relationships/tags" Target="../tags/tag343.xml"/><Relationship Id="rId384" Type="http://schemas.openxmlformats.org/officeDocument/2006/relationships/tags" Target="../tags/tag385.xml"/><Relationship Id="rId591" Type="http://schemas.openxmlformats.org/officeDocument/2006/relationships/tags" Target="../tags/tag592.xml"/><Relationship Id="rId605" Type="http://schemas.openxmlformats.org/officeDocument/2006/relationships/tags" Target="../tags/tag606.xml"/><Relationship Id="rId787" Type="http://schemas.openxmlformats.org/officeDocument/2006/relationships/tags" Target="../tags/tag788.xml"/><Relationship Id="rId812" Type="http://schemas.openxmlformats.org/officeDocument/2006/relationships/tags" Target="../tags/tag813.xml"/><Relationship Id="rId202" Type="http://schemas.openxmlformats.org/officeDocument/2006/relationships/tags" Target="../tags/tag203.xml"/><Relationship Id="rId244" Type="http://schemas.openxmlformats.org/officeDocument/2006/relationships/tags" Target="../tags/tag245.xml"/><Relationship Id="rId647" Type="http://schemas.openxmlformats.org/officeDocument/2006/relationships/tags" Target="../tags/tag648.xml"/><Relationship Id="rId689" Type="http://schemas.openxmlformats.org/officeDocument/2006/relationships/tags" Target="../tags/tag690.xml"/><Relationship Id="rId39" Type="http://schemas.openxmlformats.org/officeDocument/2006/relationships/tags" Target="../tags/tag40.xml"/><Relationship Id="rId286" Type="http://schemas.openxmlformats.org/officeDocument/2006/relationships/tags" Target="../tags/tag287.xml"/><Relationship Id="rId451" Type="http://schemas.openxmlformats.org/officeDocument/2006/relationships/tags" Target="../tags/tag452.xml"/><Relationship Id="rId493" Type="http://schemas.openxmlformats.org/officeDocument/2006/relationships/tags" Target="../tags/tag494.xml"/><Relationship Id="rId507" Type="http://schemas.openxmlformats.org/officeDocument/2006/relationships/tags" Target="../tags/tag508.xml"/><Relationship Id="rId549" Type="http://schemas.openxmlformats.org/officeDocument/2006/relationships/tags" Target="../tags/tag550.xml"/><Relationship Id="rId714" Type="http://schemas.openxmlformats.org/officeDocument/2006/relationships/tags" Target="../tags/tag715.xml"/><Relationship Id="rId756" Type="http://schemas.openxmlformats.org/officeDocument/2006/relationships/tags" Target="../tags/tag757.xml"/><Relationship Id="rId50" Type="http://schemas.openxmlformats.org/officeDocument/2006/relationships/tags" Target="../tags/tag51.xml"/><Relationship Id="rId104" Type="http://schemas.openxmlformats.org/officeDocument/2006/relationships/tags" Target="../tags/tag105.xml"/><Relationship Id="rId146" Type="http://schemas.openxmlformats.org/officeDocument/2006/relationships/tags" Target="../tags/tag147.xml"/><Relationship Id="rId188" Type="http://schemas.openxmlformats.org/officeDocument/2006/relationships/tags" Target="../tags/tag189.xml"/><Relationship Id="rId311" Type="http://schemas.openxmlformats.org/officeDocument/2006/relationships/tags" Target="../tags/tag312.xml"/><Relationship Id="rId353" Type="http://schemas.openxmlformats.org/officeDocument/2006/relationships/tags" Target="../tags/tag354.xml"/><Relationship Id="rId395" Type="http://schemas.openxmlformats.org/officeDocument/2006/relationships/tags" Target="../tags/tag396.xml"/><Relationship Id="rId409" Type="http://schemas.openxmlformats.org/officeDocument/2006/relationships/tags" Target="../tags/tag410.xml"/><Relationship Id="rId560" Type="http://schemas.openxmlformats.org/officeDocument/2006/relationships/tags" Target="../tags/tag561.xml"/><Relationship Id="rId798" Type="http://schemas.openxmlformats.org/officeDocument/2006/relationships/tags" Target="../tags/tag799.xml"/><Relationship Id="rId92" Type="http://schemas.openxmlformats.org/officeDocument/2006/relationships/tags" Target="../tags/tag93.xml"/><Relationship Id="rId213" Type="http://schemas.openxmlformats.org/officeDocument/2006/relationships/tags" Target="../tags/tag214.xml"/><Relationship Id="rId420" Type="http://schemas.openxmlformats.org/officeDocument/2006/relationships/tags" Target="../tags/tag421.xml"/><Relationship Id="rId616" Type="http://schemas.openxmlformats.org/officeDocument/2006/relationships/tags" Target="../tags/tag617.xml"/><Relationship Id="rId658" Type="http://schemas.openxmlformats.org/officeDocument/2006/relationships/tags" Target="../tags/tag659.xml"/><Relationship Id="rId823" Type="http://schemas.openxmlformats.org/officeDocument/2006/relationships/tags" Target="../tags/tag824.xml"/><Relationship Id="rId255" Type="http://schemas.openxmlformats.org/officeDocument/2006/relationships/tags" Target="../tags/tag256.xml"/><Relationship Id="rId297" Type="http://schemas.openxmlformats.org/officeDocument/2006/relationships/tags" Target="../tags/tag298.xml"/><Relationship Id="rId462" Type="http://schemas.openxmlformats.org/officeDocument/2006/relationships/tags" Target="../tags/tag463.xml"/><Relationship Id="rId518" Type="http://schemas.openxmlformats.org/officeDocument/2006/relationships/tags" Target="../tags/tag519.xml"/><Relationship Id="rId725" Type="http://schemas.openxmlformats.org/officeDocument/2006/relationships/tags" Target="../tags/tag726.xml"/><Relationship Id="rId115" Type="http://schemas.openxmlformats.org/officeDocument/2006/relationships/tags" Target="../tags/tag116.xml"/><Relationship Id="rId157" Type="http://schemas.openxmlformats.org/officeDocument/2006/relationships/tags" Target="../tags/tag158.xml"/><Relationship Id="rId322" Type="http://schemas.openxmlformats.org/officeDocument/2006/relationships/tags" Target="../tags/tag323.xml"/><Relationship Id="rId364" Type="http://schemas.openxmlformats.org/officeDocument/2006/relationships/tags" Target="../tags/tag365.xml"/><Relationship Id="rId767" Type="http://schemas.openxmlformats.org/officeDocument/2006/relationships/tags" Target="../tags/tag768.xml"/><Relationship Id="rId61" Type="http://schemas.openxmlformats.org/officeDocument/2006/relationships/tags" Target="../tags/tag62.xml"/><Relationship Id="rId199" Type="http://schemas.openxmlformats.org/officeDocument/2006/relationships/tags" Target="../tags/tag200.xml"/><Relationship Id="rId571" Type="http://schemas.openxmlformats.org/officeDocument/2006/relationships/tags" Target="../tags/tag572.xml"/><Relationship Id="rId627" Type="http://schemas.openxmlformats.org/officeDocument/2006/relationships/tags" Target="../tags/tag628.xml"/><Relationship Id="rId669" Type="http://schemas.openxmlformats.org/officeDocument/2006/relationships/tags" Target="../tags/tag670.xml"/><Relationship Id="rId834" Type="http://schemas.openxmlformats.org/officeDocument/2006/relationships/tags" Target="../tags/tag835.xml"/><Relationship Id="rId19" Type="http://schemas.openxmlformats.org/officeDocument/2006/relationships/tags" Target="../tags/tag20.xml"/><Relationship Id="rId224" Type="http://schemas.openxmlformats.org/officeDocument/2006/relationships/tags" Target="../tags/tag225.xml"/><Relationship Id="rId266" Type="http://schemas.openxmlformats.org/officeDocument/2006/relationships/tags" Target="../tags/tag267.xml"/><Relationship Id="rId431" Type="http://schemas.openxmlformats.org/officeDocument/2006/relationships/tags" Target="../tags/tag432.xml"/><Relationship Id="rId473" Type="http://schemas.openxmlformats.org/officeDocument/2006/relationships/tags" Target="../tags/tag474.xml"/><Relationship Id="rId529" Type="http://schemas.openxmlformats.org/officeDocument/2006/relationships/tags" Target="../tags/tag530.xml"/><Relationship Id="rId680" Type="http://schemas.openxmlformats.org/officeDocument/2006/relationships/tags" Target="../tags/tag681.xml"/><Relationship Id="rId736" Type="http://schemas.openxmlformats.org/officeDocument/2006/relationships/tags" Target="../tags/tag737.xml"/><Relationship Id="rId30" Type="http://schemas.openxmlformats.org/officeDocument/2006/relationships/tags" Target="../tags/tag31.xml"/><Relationship Id="rId126" Type="http://schemas.openxmlformats.org/officeDocument/2006/relationships/tags" Target="../tags/tag127.xml"/><Relationship Id="rId168" Type="http://schemas.openxmlformats.org/officeDocument/2006/relationships/tags" Target="../tags/tag169.xml"/><Relationship Id="rId333" Type="http://schemas.openxmlformats.org/officeDocument/2006/relationships/tags" Target="../tags/tag334.xml"/><Relationship Id="rId540" Type="http://schemas.openxmlformats.org/officeDocument/2006/relationships/tags" Target="../tags/tag541.xml"/><Relationship Id="rId778" Type="http://schemas.openxmlformats.org/officeDocument/2006/relationships/tags" Target="../tags/tag779.xml"/><Relationship Id="rId72" Type="http://schemas.openxmlformats.org/officeDocument/2006/relationships/tags" Target="../tags/tag73.xml"/><Relationship Id="rId375" Type="http://schemas.openxmlformats.org/officeDocument/2006/relationships/tags" Target="../tags/tag376.xml"/><Relationship Id="rId582" Type="http://schemas.openxmlformats.org/officeDocument/2006/relationships/tags" Target="../tags/tag583.xml"/><Relationship Id="rId638" Type="http://schemas.openxmlformats.org/officeDocument/2006/relationships/tags" Target="../tags/tag639.xml"/><Relationship Id="rId803" Type="http://schemas.openxmlformats.org/officeDocument/2006/relationships/tags" Target="../tags/tag804.xml"/><Relationship Id="rId845" Type="http://schemas.openxmlformats.org/officeDocument/2006/relationships/tags" Target="../tags/tag846.xml"/><Relationship Id="rId3" Type="http://schemas.openxmlformats.org/officeDocument/2006/relationships/tags" Target="../tags/tag4.xml"/><Relationship Id="rId235" Type="http://schemas.openxmlformats.org/officeDocument/2006/relationships/tags" Target="../tags/tag236.xml"/><Relationship Id="rId277" Type="http://schemas.openxmlformats.org/officeDocument/2006/relationships/tags" Target="../tags/tag278.xml"/><Relationship Id="rId400" Type="http://schemas.openxmlformats.org/officeDocument/2006/relationships/tags" Target="../tags/tag401.xml"/><Relationship Id="rId442" Type="http://schemas.openxmlformats.org/officeDocument/2006/relationships/tags" Target="../tags/tag443.xml"/><Relationship Id="rId484" Type="http://schemas.openxmlformats.org/officeDocument/2006/relationships/tags" Target="../tags/tag485.xml"/><Relationship Id="rId705" Type="http://schemas.openxmlformats.org/officeDocument/2006/relationships/tags" Target="../tags/tag706.xml"/><Relationship Id="rId137" Type="http://schemas.openxmlformats.org/officeDocument/2006/relationships/tags" Target="../tags/tag138.xml"/><Relationship Id="rId302" Type="http://schemas.openxmlformats.org/officeDocument/2006/relationships/tags" Target="../tags/tag303.xml"/><Relationship Id="rId344" Type="http://schemas.openxmlformats.org/officeDocument/2006/relationships/tags" Target="../tags/tag345.xml"/><Relationship Id="rId691" Type="http://schemas.openxmlformats.org/officeDocument/2006/relationships/tags" Target="../tags/tag692.xml"/><Relationship Id="rId747" Type="http://schemas.openxmlformats.org/officeDocument/2006/relationships/tags" Target="../tags/tag748.xml"/><Relationship Id="rId789" Type="http://schemas.openxmlformats.org/officeDocument/2006/relationships/tags" Target="../tags/tag790.xml"/><Relationship Id="rId41" Type="http://schemas.openxmlformats.org/officeDocument/2006/relationships/tags" Target="../tags/tag42.xml"/><Relationship Id="rId83" Type="http://schemas.openxmlformats.org/officeDocument/2006/relationships/tags" Target="../tags/tag84.xml"/><Relationship Id="rId179" Type="http://schemas.openxmlformats.org/officeDocument/2006/relationships/tags" Target="../tags/tag180.xml"/><Relationship Id="rId386" Type="http://schemas.openxmlformats.org/officeDocument/2006/relationships/tags" Target="../tags/tag387.xml"/><Relationship Id="rId551" Type="http://schemas.openxmlformats.org/officeDocument/2006/relationships/tags" Target="../tags/tag552.xml"/><Relationship Id="rId593" Type="http://schemas.openxmlformats.org/officeDocument/2006/relationships/tags" Target="../tags/tag594.xml"/><Relationship Id="rId607" Type="http://schemas.openxmlformats.org/officeDocument/2006/relationships/tags" Target="../tags/tag608.xml"/><Relationship Id="rId649" Type="http://schemas.openxmlformats.org/officeDocument/2006/relationships/tags" Target="../tags/tag650.xml"/><Relationship Id="rId814" Type="http://schemas.openxmlformats.org/officeDocument/2006/relationships/tags" Target="../tags/tag815.xml"/><Relationship Id="rId190" Type="http://schemas.openxmlformats.org/officeDocument/2006/relationships/tags" Target="../tags/tag191.xml"/><Relationship Id="rId204" Type="http://schemas.openxmlformats.org/officeDocument/2006/relationships/tags" Target="../tags/tag205.xml"/><Relationship Id="rId246" Type="http://schemas.openxmlformats.org/officeDocument/2006/relationships/tags" Target="../tags/tag247.xml"/><Relationship Id="rId288" Type="http://schemas.openxmlformats.org/officeDocument/2006/relationships/tags" Target="../tags/tag289.xml"/><Relationship Id="rId411" Type="http://schemas.openxmlformats.org/officeDocument/2006/relationships/tags" Target="../tags/tag412.xml"/><Relationship Id="rId453" Type="http://schemas.openxmlformats.org/officeDocument/2006/relationships/tags" Target="../tags/tag454.xml"/><Relationship Id="rId509" Type="http://schemas.openxmlformats.org/officeDocument/2006/relationships/tags" Target="../tags/tag510.xml"/><Relationship Id="rId660" Type="http://schemas.openxmlformats.org/officeDocument/2006/relationships/tags" Target="../tags/tag661.xml"/><Relationship Id="rId106" Type="http://schemas.openxmlformats.org/officeDocument/2006/relationships/tags" Target="../tags/tag107.xml"/><Relationship Id="rId313" Type="http://schemas.openxmlformats.org/officeDocument/2006/relationships/tags" Target="../tags/tag314.xml"/><Relationship Id="rId495" Type="http://schemas.openxmlformats.org/officeDocument/2006/relationships/tags" Target="../tags/tag496.xml"/><Relationship Id="rId716" Type="http://schemas.openxmlformats.org/officeDocument/2006/relationships/tags" Target="../tags/tag717.xml"/><Relationship Id="rId758" Type="http://schemas.openxmlformats.org/officeDocument/2006/relationships/tags" Target="../tags/tag759.xml"/><Relationship Id="rId10" Type="http://schemas.openxmlformats.org/officeDocument/2006/relationships/tags" Target="../tags/tag11.xml"/><Relationship Id="rId52" Type="http://schemas.openxmlformats.org/officeDocument/2006/relationships/tags" Target="../tags/tag53.xml"/><Relationship Id="rId94" Type="http://schemas.openxmlformats.org/officeDocument/2006/relationships/tags" Target="../tags/tag95.xml"/><Relationship Id="rId148" Type="http://schemas.openxmlformats.org/officeDocument/2006/relationships/tags" Target="../tags/tag149.xml"/><Relationship Id="rId355" Type="http://schemas.openxmlformats.org/officeDocument/2006/relationships/tags" Target="../tags/tag356.xml"/><Relationship Id="rId397" Type="http://schemas.openxmlformats.org/officeDocument/2006/relationships/tags" Target="../tags/tag398.xml"/><Relationship Id="rId520" Type="http://schemas.openxmlformats.org/officeDocument/2006/relationships/tags" Target="../tags/tag521.xml"/><Relationship Id="rId562" Type="http://schemas.openxmlformats.org/officeDocument/2006/relationships/tags" Target="../tags/tag563.xml"/><Relationship Id="rId618" Type="http://schemas.openxmlformats.org/officeDocument/2006/relationships/tags" Target="../tags/tag619.xml"/><Relationship Id="rId825" Type="http://schemas.openxmlformats.org/officeDocument/2006/relationships/tags" Target="../tags/tag826.xml"/><Relationship Id="rId215" Type="http://schemas.openxmlformats.org/officeDocument/2006/relationships/tags" Target="../tags/tag216.xml"/><Relationship Id="rId257" Type="http://schemas.openxmlformats.org/officeDocument/2006/relationships/tags" Target="../tags/tag258.xml"/><Relationship Id="rId422" Type="http://schemas.openxmlformats.org/officeDocument/2006/relationships/tags" Target="../tags/tag423.xml"/><Relationship Id="rId464" Type="http://schemas.openxmlformats.org/officeDocument/2006/relationships/tags" Target="../tags/tag465.xml"/><Relationship Id="rId299" Type="http://schemas.openxmlformats.org/officeDocument/2006/relationships/tags" Target="../tags/tag300.xml"/><Relationship Id="rId727" Type="http://schemas.openxmlformats.org/officeDocument/2006/relationships/tags" Target="../tags/tag728.xml"/><Relationship Id="rId63" Type="http://schemas.openxmlformats.org/officeDocument/2006/relationships/tags" Target="../tags/tag64.xml"/><Relationship Id="rId159" Type="http://schemas.openxmlformats.org/officeDocument/2006/relationships/tags" Target="../tags/tag160.xml"/><Relationship Id="rId366" Type="http://schemas.openxmlformats.org/officeDocument/2006/relationships/tags" Target="../tags/tag367.xml"/><Relationship Id="rId573" Type="http://schemas.openxmlformats.org/officeDocument/2006/relationships/tags" Target="../tags/tag574.xml"/><Relationship Id="rId780" Type="http://schemas.openxmlformats.org/officeDocument/2006/relationships/tags" Target="../tags/tag781.xml"/><Relationship Id="rId226" Type="http://schemas.openxmlformats.org/officeDocument/2006/relationships/tags" Target="../tags/tag227.xml"/><Relationship Id="rId433" Type="http://schemas.openxmlformats.org/officeDocument/2006/relationships/tags" Target="../tags/tag434.xml"/><Relationship Id="rId640" Type="http://schemas.openxmlformats.org/officeDocument/2006/relationships/tags" Target="../tags/tag641.xml"/><Relationship Id="rId738" Type="http://schemas.openxmlformats.org/officeDocument/2006/relationships/tags" Target="../tags/tag739.xml"/><Relationship Id="rId74" Type="http://schemas.openxmlformats.org/officeDocument/2006/relationships/tags" Target="../tags/tag75.xml"/><Relationship Id="rId377" Type="http://schemas.openxmlformats.org/officeDocument/2006/relationships/tags" Target="../tags/tag378.xml"/><Relationship Id="rId500" Type="http://schemas.openxmlformats.org/officeDocument/2006/relationships/tags" Target="../tags/tag501.xml"/><Relationship Id="rId584" Type="http://schemas.openxmlformats.org/officeDocument/2006/relationships/tags" Target="../tags/tag585.xml"/><Relationship Id="rId805" Type="http://schemas.openxmlformats.org/officeDocument/2006/relationships/tags" Target="../tags/tag806.xml"/><Relationship Id="rId5" Type="http://schemas.openxmlformats.org/officeDocument/2006/relationships/tags" Target="../tags/tag6.xml"/><Relationship Id="rId237" Type="http://schemas.openxmlformats.org/officeDocument/2006/relationships/tags" Target="../tags/tag238.xml"/><Relationship Id="rId791" Type="http://schemas.openxmlformats.org/officeDocument/2006/relationships/tags" Target="../tags/tag792.xml"/><Relationship Id="rId444" Type="http://schemas.openxmlformats.org/officeDocument/2006/relationships/tags" Target="../tags/tag445.xml"/><Relationship Id="rId651" Type="http://schemas.openxmlformats.org/officeDocument/2006/relationships/tags" Target="../tags/tag652.xml"/><Relationship Id="rId749" Type="http://schemas.openxmlformats.org/officeDocument/2006/relationships/tags" Target="../tags/tag750.xml"/><Relationship Id="rId290" Type="http://schemas.openxmlformats.org/officeDocument/2006/relationships/tags" Target="../tags/tag291.xml"/><Relationship Id="rId304" Type="http://schemas.openxmlformats.org/officeDocument/2006/relationships/tags" Target="../tags/tag305.xml"/><Relationship Id="rId388" Type="http://schemas.openxmlformats.org/officeDocument/2006/relationships/tags" Target="../tags/tag389.xml"/><Relationship Id="rId511" Type="http://schemas.openxmlformats.org/officeDocument/2006/relationships/tags" Target="../tags/tag512.xml"/><Relationship Id="rId609" Type="http://schemas.openxmlformats.org/officeDocument/2006/relationships/tags" Target="../tags/tag610.xml"/><Relationship Id="rId85" Type="http://schemas.openxmlformats.org/officeDocument/2006/relationships/tags" Target="../tags/tag86.xml"/><Relationship Id="rId150" Type="http://schemas.openxmlformats.org/officeDocument/2006/relationships/tags" Target="../tags/tag151.xml"/><Relationship Id="rId595" Type="http://schemas.openxmlformats.org/officeDocument/2006/relationships/tags" Target="../tags/tag596.xml"/><Relationship Id="rId816" Type="http://schemas.openxmlformats.org/officeDocument/2006/relationships/tags" Target="../tags/tag817.xml"/><Relationship Id="rId248" Type="http://schemas.openxmlformats.org/officeDocument/2006/relationships/tags" Target="../tags/tag249.xml"/><Relationship Id="rId455" Type="http://schemas.openxmlformats.org/officeDocument/2006/relationships/tags" Target="../tags/tag456.xml"/><Relationship Id="rId662" Type="http://schemas.openxmlformats.org/officeDocument/2006/relationships/tags" Target="../tags/tag663.xml"/><Relationship Id="rId12" Type="http://schemas.openxmlformats.org/officeDocument/2006/relationships/tags" Target="../tags/tag13.xml"/><Relationship Id="rId108" Type="http://schemas.openxmlformats.org/officeDocument/2006/relationships/tags" Target="../tags/tag109.xml"/><Relationship Id="rId315" Type="http://schemas.openxmlformats.org/officeDocument/2006/relationships/tags" Target="../tags/tag316.xml"/><Relationship Id="rId522" Type="http://schemas.openxmlformats.org/officeDocument/2006/relationships/tags" Target="../tags/tag523.xml"/><Relationship Id="rId96" Type="http://schemas.openxmlformats.org/officeDocument/2006/relationships/tags" Target="../tags/tag97.xml"/><Relationship Id="rId161" Type="http://schemas.openxmlformats.org/officeDocument/2006/relationships/tags" Target="../tags/tag162.xml"/><Relationship Id="rId399" Type="http://schemas.openxmlformats.org/officeDocument/2006/relationships/tags" Target="../tags/tag400.xml"/><Relationship Id="rId827" Type="http://schemas.openxmlformats.org/officeDocument/2006/relationships/tags" Target="../tags/tag828.xml"/><Relationship Id="rId259" Type="http://schemas.openxmlformats.org/officeDocument/2006/relationships/tags" Target="../tags/tag260.xml"/><Relationship Id="rId466" Type="http://schemas.openxmlformats.org/officeDocument/2006/relationships/tags" Target="../tags/tag467.xml"/><Relationship Id="rId673" Type="http://schemas.openxmlformats.org/officeDocument/2006/relationships/tags" Target="../tags/tag674.xml"/><Relationship Id="rId23" Type="http://schemas.openxmlformats.org/officeDocument/2006/relationships/tags" Target="../tags/tag24.xml"/><Relationship Id="rId119" Type="http://schemas.openxmlformats.org/officeDocument/2006/relationships/tags" Target="../tags/tag120.xml"/><Relationship Id="rId326" Type="http://schemas.openxmlformats.org/officeDocument/2006/relationships/tags" Target="../tags/tag327.xml"/><Relationship Id="rId533" Type="http://schemas.openxmlformats.org/officeDocument/2006/relationships/tags" Target="../tags/tag534.xml"/><Relationship Id="rId740" Type="http://schemas.openxmlformats.org/officeDocument/2006/relationships/tags" Target="../tags/tag741.xml"/><Relationship Id="rId838" Type="http://schemas.openxmlformats.org/officeDocument/2006/relationships/tags" Target="../tags/tag839.xml"/><Relationship Id="rId172" Type="http://schemas.openxmlformats.org/officeDocument/2006/relationships/tags" Target="../tags/tag173.xml"/><Relationship Id="rId477" Type="http://schemas.openxmlformats.org/officeDocument/2006/relationships/tags" Target="../tags/tag478.xml"/><Relationship Id="rId600" Type="http://schemas.openxmlformats.org/officeDocument/2006/relationships/tags" Target="../tags/tag601.xml"/><Relationship Id="rId684" Type="http://schemas.openxmlformats.org/officeDocument/2006/relationships/tags" Target="../tags/tag685.xml"/><Relationship Id="rId337" Type="http://schemas.openxmlformats.org/officeDocument/2006/relationships/tags" Target="../tags/tag338.xml"/><Relationship Id="rId34" Type="http://schemas.openxmlformats.org/officeDocument/2006/relationships/tags" Target="../tags/tag35.xml"/><Relationship Id="rId544" Type="http://schemas.openxmlformats.org/officeDocument/2006/relationships/tags" Target="../tags/tag545.xml"/><Relationship Id="rId751" Type="http://schemas.openxmlformats.org/officeDocument/2006/relationships/tags" Target="../tags/tag752.xml"/><Relationship Id="rId849" Type="http://schemas.openxmlformats.org/officeDocument/2006/relationships/tags" Target="../tags/tag850.xml"/><Relationship Id="rId183" Type="http://schemas.openxmlformats.org/officeDocument/2006/relationships/tags" Target="../tags/tag184.xml"/><Relationship Id="rId390" Type="http://schemas.openxmlformats.org/officeDocument/2006/relationships/tags" Target="../tags/tag391.xml"/><Relationship Id="rId404" Type="http://schemas.openxmlformats.org/officeDocument/2006/relationships/tags" Target="../tags/tag405.xml"/><Relationship Id="rId611" Type="http://schemas.openxmlformats.org/officeDocument/2006/relationships/tags" Target="../tags/tag612.xml"/><Relationship Id="rId250" Type="http://schemas.openxmlformats.org/officeDocument/2006/relationships/tags" Target="../tags/tag251.xml"/><Relationship Id="rId488" Type="http://schemas.openxmlformats.org/officeDocument/2006/relationships/tags" Target="../tags/tag489.xml"/><Relationship Id="rId695" Type="http://schemas.openxmlformats.org/officeDocument/2006/relationships/tags" Target="../tags/tag696.xml"/><Relationship Id="rId709" Type="http://schemas.openxmlformats.org/officeDocument/2006/relationships/tags" Target="../tags/tag710.xml"/><Relationship Id="rId45" Type="http://schemas.openxmlformats.org/officeDocument/2006/relationships/tags" Target="../tags/tag46.xml"/><Relationship Id="rId110" Type="http://schemas.openxmlformats.org/officeDocument/2006/relationships/tags" Target="../tags/tag111.xml"/><Relationship Id="rId348" Type="http://schemas.openxmlformats.org/officeDocument/2006/relationships/tags" Target="../tags/tag349.xml"/><Relationship Id="rId555" Type="http://schemas.openxmlformats.org/officeDocument/2006/relationships/tags" Target="../tags/tag556.xml"/><Relationship Id="rId762" Type="http://schemas.openxmlformats.org/officeDocument/2006/relationships/tags" Target="../tags/tag763.xml"/><Relationship Id="rId194" Type="http://schemas.openxmlformats.org/officeDocument/2006/relationships/tags" Target="../tags/tag195.xml"/><Relationship Id="rId208" Type="http://schemas.openxmlformats.org/officeDocument/2006/relationships/tags" Target="../tags/tag209.xml"/><Relationship Id="rId415" Type="http://schemas.openxmlformats.org/officeDocument/2006/relationships/tags" Target="../tags/tag416.xml"/><Relationship Id="rId622" Type="http://schemas.openxmlformats.org/officeDocument/2006/relationships/tags" Target="../tags/tag623.xml"/><Relationship Id="rId261" Type="http://schemas.openxmlformats.org/officeDocument/2006/relationships/tags" Target="../tags/tag262.xml"/><Relationship Id="rId499" Type="http://schemas.openxmlformats.org/officeDocument/2006/relationships/tags" Target="../tags/tag500.xml"/><Relationship Id="rId56" Type="http://schemas.openxmlformats.org/officeDocument/2006/relationships/tags" Target="../tags/tag57.xml"/><Relationship Id="rId359" Type="http://schemas.openxmlformats.org/officeDocument/2006/relationships/tags" Target="../tags/tag360.xml"/><Relationship Id="rId566" Type="http://schemas.openxmlformats.org/officeDocument/2006/relationships/tags" Target="../tags/tag567.xml"/><Relationship Id="rId773" Type="http://schemas.openxmlformats.org/officeDocument/2006/relationships/tags" Target="../tags/tag774.xml"/><Relationship Id="rId121" Type="http://schemas.openxmlformats.org/officeDocument/2006/relationships/tags" Target="../tags/tag122.xml"/><Relationship Id="rId219" Type="http://schemas.openxmlformats.org/officeDocument/2006/relationships/tags" Target="../tags/tag220.xml"/><Relationship Id="rId426" Type="http://schemas.openxmlformats.org/officeDocument/2006/relationships/tags" Target="../tags/tag427.xml"/><Relationship Id="rId633" Type="http://schemas.openxmlformats.org/officeDocument/2006/relationships/tags" Target="../tags/tag634.xml"/><Relationship Id="rId840" Type="http://schemas.openxmlformats.org/officeDocument/2006/relationships/tags" Target="../tags/tag841.xml"/><Relationship Id="rId67" Type="http://schemas.openxmlformats.org/officeDocument/2006/relationships/tags" Target="../tags/tag68.xml"/><Relationship Id="rId272" Type="http://schemas.openxmlformats.org/officeDocument/2006/relationships/tags" Target="../tags/tag273.xml"/><Relationship Id="rId577" Type="http://schemas.openxmlformats.org/officeDocument/2006/relationships/tags" Target="../tags/tag578.xml"/><Relationship Id="rId700" Type="http://schemas.openxmlformats.org/officeDocument/2006/relationships/tags" Target="../tags/tag701.xml"/><Relationship Id="rId132" Type="http://schemas.openxmlformats.org/officeDocument/2006/relationships/tags" Target="../tags/tag133.xml"/><Relationship Id="rId784" Type="http://schemas.openxmlformats.org/officeDocument/2006/relationships/tags" Target="../tags/tag785.xml"/><Relationship Id="rId437" Type="http://schemas.openxmlformats.org/officeDocument/2006/relationships/tags" Target="../tags/tag438.xml"/><Relationship Id="rId644" Type="http://schemas.openxmlformats.org/officeDocument/2006/relationships/tags" Target="../tags/tag645.xml"/><Relationship Id="rId283" Type="http://schemas.openxmlformats.org/officeDocument/2006/relationships/tags" Target="../tags/tag284.xml"/><Relationship Id="rId490" Type="http://schemas.openxmlformats.org/officeDocument/2006/relationships/tags" Target="../tags/tag491.xml"/><Relationship Id="rId504" Type="http://schemas.openxmlformats.org/officeDocument/2006/relationships/tags" Target="../tags/tag505.xml"/><Relationship Id="rId711" Type="http://schemas.openxmlformats.org/officeDocument/2006/relationships/tags" Target="../tags/tag712.xml"/><Relationship Id="rId78" Type="http://schemas.openxmlformats.org/officeDocument/2006/relationships/tags" Target="../tags/tag79.xml"/><Relationship Id="rId143" Type="http://schemas.openxmlformats.org/officeDocument/2006/relationships/tags" Target="../tags/tag144.xml"/><Relationship Id="rId350" Type="http://schemas.openxmlformats.org/officeDocument/2006/relationships/tags" Target="../tags/tag351.xml"/><Relationship Id="rId588" Type="http://schemas.openxmlformats.org/officeDocument/2006/relationships/tags" Target="../tags/tag589.xml"/><Relationship Id="rId795" Type="http://schemas.openxmlformats.org/officeDocument/2006/relationships/tags" Target="../tags/tag796.xml"/><Relationship Id="rId809" Type="http://schemas.openxmlformats.org/officeDocument/2006/relationships/tags" Target="../tags/tag810.xml"/><Relationship Id="rId9" Type="http://schemas.openxmlformats.org/officeDocument/2006/relationships/tags" Target="../tags/tag10.xml"/><Relationship Id="rId210" Type="http://schemas.openxmlformats.org/officeDocument/2006/relationships/tags" Target="../tags/tag211.xml"/><Relationship Id="rId448" Type="http://schemas.openxmlformats.org/officeDocument/2006/relationships/tags" Target="../tags/tag449.xml"/><Relationship Id="rId655" Type="http://schemas.openxmlformats.org/officeDocument/2006/relationships/tags" Target="../tags/tag656.xml"/><Relationship Id="rId294" Type="http://schemas.openxmlformats.org/officeDocument/2006/relationships/tags" Target="../tags/tag295.xml"/><Relationship Id="rId308" Type="http://schemas.openxmlformats.org/officeDocument/2006/relationships/tags" Target="../tags/tag309.xml"/><Relationship Id="rId515" Type="http://schemas.openxmlformats.org/officeDocument/2006/relationships/tags" Target="../tags/tag516.xml"/><Relationship Id="rId722" Type="http://schemas.openxmlformats.org/officeDocument/2006/relationships/tags" Target="../tags/tag723.xml"/><Relationship Id="rId89" Type="http://schemas.openxmlformats.org/officeDocument/2006/relationships/tags" Target="../tags/tag90.xml"/><Relationship Id="rId154" Type="http://schemas.openxmlformats.org/officeDocument/2006/relationships/tags" Target="../tags/tag155.xml"/><Relationship Id="rId361" Type="http://schemas.openxmlformats.org/officeDocument/2006/relationships/tags" Target="../tags/tag362.xml"/><Relationship Id="rId599" Type="http://schemas.openxmlformats.org/officeDocument/2006/relationships/tags" Target="../tags/tag600.xml"/><Relationship Id="rId459" Type="http://schemas.openxmlformats.org/officeDocument/2006/relationships/tags" Target="../tags/tag460.xml"/><Relationship Id="rId666" Type="http://schemas.openxmlformats.org/officeDocument/2006/relationships/tags" Target="../tags/tag667.xml"/><Relationship Id="rId16" Type="http://schemas.openxmlformats.org/officeDocument/2006/relationships/tags" Target="../tags/tag17.xml"/><Relationship Id="rId221" Type="http://schemas.openxmlformats.org/officeDocument/2006/relationships/tags" Target="../tags/tag222.xml"/><Relationship Id="rId319" Type="http://schemas.openxmlformats.org/officeDocument/2006/relationships/tags" Target="../tags/tag320.xml"/><Relationship Id="rId526" Type="http://schemas.openxmlformats.org/officeDocument/2006/relationships/tags" Target="../tags/tag527.xml"/><Relationship Id="rId733" Type="http://schemas.openxmlformats.org/officeDocument/2006/relationships/tags" Target="../tags/tag734.xml"/><Relationship Id="rId165" Type="http://schemas.openxmlformats.org/officeDocument/2006/relationships/tags" Target="../tags/tag166.xml"/><Relationship Id="rId372" Type="http://schemas.openxmlformats.org/officeDocument/2006/relationships/tags" Target="../tags/tag373.xml"/><Relationship Id="rId677" Type="http://schemas.openxmlformats.org/officeDocument/2006/relationships/tags" Target="../tags/tag678.xml"/><Relationship Id="rId800" Type="http://schemas.openxmlformats.org/officeDocument/2006/relationships/tags" Target="../tags/tag801.xml"/><Relationship Id="rId232" Type="http://schemas.openxmlformats.org/officeDocument/2006/relationships/tags" Target="../tags/tag233.xml"/><Relationship Id="rId27" Type="http://schemas.openxmlformats.org/officeDocument/2006/relationships/tags" Target="../tags/tag28.xml"/><Relationship Id="rId537" Type="http://schemas.openxmlformats.org/officeDocument/2006/relationships/tags" Target="../tags/tag538.xml"/><Relationship Id="rId744" Type="http://schemas.openxmlformats.org/officeDocument/2006/relationships/tags" Target="../tags/tag745.xml"/><Relationship Id="rId80" Type="http://schemas.openxmlformats.org/officeDocument/2006/relationships/tags" Target="../tags/tag81.xml"/><Relationship Id="rId176" Type="http://schemas.openxmlformats.org/officeDocument/2006/relationships/tags" Target="../tags/tag177.xml"/><Relationship Id="rId383" Type="http://schemas.openxmlformats.org/officeDocument/2006/relationships/tags" Target="../tags/tag384.xml"/><Relationship Id="rId590" Type="http://schemas.openxmlformats.org/officeDocument/2006/relationships/tags" Target="../tags/tag591.xml"/><Relationship Id="rId604" Type="http://schemas.openxmlformats.org/officeDocument/2006/relationships/tags" Target="../tags/tag605.xml"/><Relationship Id="rId811" Type="http://schemas.openxmlformats.org/officeDocument/2006/relationships/tags" Target="../tags/tag812.xml"/><Relationship Id="rId243" Type="http://schemas.openxmlformats.org/officeDocument/2006/relationships/tags" Target="../tags/tag244.xml"/><Relationship Id="rId450" Type="http://schemas.openxmlformats.org/officeDocument/2006/relationships/tags" Target="../tags/tag451.xml"/><Relationship Id="rId688" Type="http://schemas.openxmlformats.org/officeDocument/2006/relationships/tags" Target="../tags/tag689.xml"/><Relationship Id="rId38" Type="http://schemas.openxmlformats.org/officeDocument/2006/relationships/tags" Target="../tags/tag39.xml"/><Relationship Id="rId103" Type="http://schemas.openxmlformats.org/officeDocument/2006/relationships/tags" Target="../tags/tag104.xml"/><Relationship Id="rId310" Type="http://schemas.openxmlformats.org/officeDocument/2006/relationships/tags" Target="../tags/tag311.xml"/><Relationship Id="rId548" Type="http://schemas.openxmlformats.org/officeDocument/2006/relationships/tags" Target="../tags/tag549.xml"/><Relationship Id="rId755" Type="http://schemas.openxmlformats.org/officeDocument/2006/relationships/tags" Target="../tags/tag756.xml"/><Relationship Id="rId91" Type="http://schemas.openxmlformats.org/officeDocument/2006/relationships/tags" Target="../tags/tag92.xml"/><Relationship Id="rId187" Type="http://schemas.openxmlformats.org/officeDocument/2006/relationships/tags" Target="../tags/tag188.xml"/><Relationship Id="rId394" Type="http://schemas.openxmlformats.org/officeDocument/2006/relationships/tags" Target="../tags/tag395.xml"/><Relationship Id="rId408" Type="http://schemas.openxmlformats.org/officeDocument/2006/relationships/tags" Target="../tags/tag409.xml"/><Relationship Id="rId615" Type="http://schemas.openxmlformats.org/officeDocument/2006/relationships/tags" Target="../tags/tag616.xml"/><Relationship Id="rId822" Type="http://schemas.openxmlformats.org/officeDocument/2006/relationships/tags" Target="../tags/tag823.xml"/><Relationship Id="rId254" Type="http://schemas.openxmlformats.org/officeDocument/2006/relationships/tags" Target="../tags/tag255.xml"/><Relationship Id="rId699" Type="http://schemas.openxmlformats.org/officeDocument/2006/relationships/tags" Target="../tags/tag700.xml"/><Relationship Id="rId49" Type="http://schemas.openxmlformats.org/officeDocument/2006/relationships/tags" Target="../tags/tag50.xml"/><Relationship Id="rId114" Type="http://schemas.openxmlformats.org/officeDocument/2006/relationships/tags" Target="../tags/tag115.xml"/><Relationship Id="rId461" Type="http://schemas.openxmlformats.org/officeDocument/2006/relationships/tags" Target="../tags/tag462.xml"/><Relationship Id="rId559" Type="http://schemas.openxmlformats.org/officeDocument/2006/relationships/tags" Target="../tags/tag560.xml"/><Relationship Id="rId766" Type="http://schemas.openxmlformats.org/officeDocument/2006/relationships/tags" Target="../tags/tag767.xml"/><Relationship Id="rId198" Type="http://schemas.openxmlformats.org/officeDocument/2006/relationships/tags" Target="../tags/tag199.xml"/><Relationship Id="rId321" Type="http://schemas.openxmlformats.org/officeDocument/2006/relationships/tags" Target="../tags/tag322.xml"/><Relationship Id="rId419" Type="http://schemas.openxmlformats.org/officeDocument/2006/relationships/tags" Target="../tags/tag420.xml"/><Relationship Id="rId626" Type="http://schemas.openxmlformats.org/officeDocument/2006/relationships/tags" Target="../tags/tag627.xml"/><Relationship Id="rId833" Type="http://schemas.openxmlformats.org/officeDocument/2006/relationships/tags" Target="../tags/tag834.xml"/><Relationship Id="rId265" Type="http://schemas.openxmlformats.org/officeDocument/2006/relationships/tags" Target="../tags/tag266.xml"/><Relationship Id="rId472" Type="http://schemas.openxmlformats.org/officeDocument/2006/relationships/tags" Target="../tags/tag473.xml"/><Relationship Id="rId125" Type="http://schemas.openxmlformats.org/officeDocument/2006/relationships/tags" Target="../tags/tag126.xml"/><Relationship Id="rId332" Type="http://schemas.openxmlformats.org/officeDocument/2006/relationships/tags" Target="../tags/tag333.xml"/><Relationship Id="rId777" Type="http://schemas.openxmlformats.org/officeDocument/2006/relationships/tags" Target="../tags/tag778.xml"/><Relationship Id="rId637" Type="http://schemas.openxmlformats.org/officeDocument/2006/relationships/tags" Target="../tags/tag638.xml"/><Relationship Id="rId844" Type="http://schemas.openxmlformats.org/officeDocument/2006/relationships/tags" Target="../tags/tag845.xml"/><Relationship Id="rId276" Type="http://schemas.openxmlformats.org/officeDocument/2006/relationships/tags" Target="../tags/tag277.xml"/><Relationship Id="rId483" Type="http://schemas.openxmlformats.org/officeDocument/2006/relationships/tags" Target="../tags/tag484.xml"/><Relationship Id="rId690" Type="http://schemas.openxmlformats.org/officeDocument/2006/relationships/tags" Target="../tags/tag691.xml"/><Relationship Id="rId704" Type="http://schemas.openxmlformats.org/officeDocument/2006/relationships/tags" Target="../tags/tag705.xml"/><Relationship Id="rId40" Type="http://schemas.openxmlformats.org/officeDocument/2006/relationships/tags" Target="../tags/tag41.xml"/><Relationship Id="rId136" Type="http://schemas.openxmlformats.org/officeDocument/2006/relationships/tags" Target="../tags/tag137.xml"/><Relationship Id="rId343" Type="http://schemas.openxmlformats.org/officeDocument/2006/relationships/tags" Target="../tags/tag344.xml"/><Relationship Id="rId550" Type="http://schemas.openxmlformats.org/officeDocument/2006/relationships/tags" Target="../tags/tag551.xml"/><Relationship Id="rId788" Type="http://schemas.openxmlformats.org/officeDocument/2006/relationships/tags" Target="../tags/tag789.xml"/><Relationship Id="rId203" Type="http://schemas.openxmlformats.org/officeDocument/2006/relationships/tags" Target="../tags/tag204.xml"/><Relationship Id="rId648" Type="http://schemas.openxmlformats.org/officeDocument/2006/relationships/tags" Target="../tags/tag649.xml"/><Relationship Id="rId287" Type="http://schemas.openxmlformats.org/officeDocument/2006/relationships/tags" Target="../tags/tag288.xml"/><Relationship Id="rId410" Type="http://schemas.openxmlformats.org/officeDocument/2006/relationships/tags" Target="../tags/tag411.xml"/><Relationship Id="rId494" Type="http://schemas.openxmlformats.org/officeDocument/2006/relationships/tags" Target="../tags/tag495.xml"/><Relationship Id="rId508" Type="http://schemas.openxmlformats.org/officeDocument/2006/relationships/tags" Target="../tags/tag509.xml"/><Relationship Id="rId715" Type="http://schemas.openxmlformats.org/officeDocument/2006/relationships/tags" Target="../tags/tag716.xml"/><Relationship Id="rId147" Type="http://schemas.openxmlformats.org/officeDocument/2006/relationships/tags" Target="../tags/tag148.xml"/><Relationship Id="rId354" Type="http://schemas.openxmlformats.org/officeDocument/2006/relationships/tags" Target="../tags/tag355.xml"/><Relationship Id="rId799" Type="http://schemas.openxmlformats.org/officeDocument/2006/relationships/tags" Target="../tags/tag800.xml"/><Relationship Id="rId51" Type="http://schemas.openxmlformats.org/officeDocument/2006/relationships/tags" Target="../tags/tag52.xml"/><Relationship Id="rId561" Type="http://schemas.openxmlformats.org/officeDocument/2006/relationships/tags" Target="../tags/tag562.xml"/><Relationship Id="rId659" Type="http://schemas.openxmlformats.org/officeDocument/2006/relationships/tags" Target="../tags/tag660.xml"/><Relationship Id="rId214" Type="http://schemas.openxmlformats.org/officeDocument/2006/relationships/tags" Target="../tags/tag215.xml"/><Relationship Id="rId298" Type="http://schemas.openxmlformats.org/officeDocument/2006/relationships/tags" Target="../tags/tag299.xml"/><Relationship Id="rId421" Type="http://schemas.openxmlformats.org/officeDocument/2006/relationships/tags" Target="../tags/tag422.xml"/><Relationship Id="rId519" Type="http://schemas.openxmlformats.org/officeDocument/2006/relationships/tags" Target="../tags/tag520.xml"/><Relationship Id="rId158" Type="http://schemas.openxmlformats.org/officeDocument/2006/relationships/tags" Target="../tags/tag159.xml"/><Relationship Id="rId726" Type="http://schemas.openxmlformats.org/officeDocument/2006/relationships/tags" Target="../tags/tag727.xml"/><Relationship Id="rId62" Type="http://schemas.openxmlformats.org/officeDocument/2006/relationships/tags" Target="../tags/tag63.xml"/><Relationship Id="rId365" Type="http://schemas.openxmlformats.org/officeDocument/2006/relationships/tags" Target="../tags/tag366.xml"/><Relationship Id="rId572" Type="http://schemas.openxmlformats.org/officeDocument/2006/relationships/tags" Target="../tags/tag573.xml"/><Relationship Id="rId225" Type="http://schemas.openxmlformats.org/officeDocument/2006/relationships/tags" Target="../tags/tag226.xml"/><Relationship Id="rId432" Type="http://schemas.openxmlformats.org/officeDocument/2006/relationships/tags" Target="../tags/tag433.xml"/><Relationship Id="rId737" Type="http://schemas.openxmlformats.org/officeDocument/2006/relationships/tags" Target="../tags/tag738.xml"/><Relationship Id="rId73" Type="http://schemas.openxmlformats.org/officeDocument/2006/relationships/tags" Target="../tags/tag74.xml"/><Relationship Id="rId169" Type="http://schemas.openxmlformats.org/officeDocument/2006/relationships/tags" Target="../tags/tag170.xml"/><Relationship Id="rId376" Type="http://schemas.openxmlformats.org/officeDocument/2006/relationships/tags" Target="../tags/tag377.xml"/><Relationship Id="rId583" Type="http://schemas.openxmlformats.org/officeDocument/2006/relationships/tags" Target="../tags/tag584.xml"/><Relationship Id="rId790" Type="http://schemas.openxmlformats.org/officeDocument/2006/relationships/tags" Target="../tags/tag791.xml"/><Relationship Id="rId804" Type="http://schemas.openxmlformats.org/officeDocument/2006/relationships/tags" Target="../tags/tag805.xml"/><Relationship Id="rId4" Type="http://schemas.openxmlformats.org/officeDocument/2006/relationships/tags" Target="../tags/tag5.xml"/><Relationship Id="rId236" Type="http://schemas.openxmlformats.org/officeDocument/2006/relationships/tags" Target="../tags/tag237.xml"/><Relationship Id="rId443" Type="http://schemas.openxmlformats.org/officeDocument/2006/relationships/tags" Target="../tags/tag444.xml"/><Relationship Id="rId650" Type="http://schemas.openxmlformats.org/officeDocument/2006/relationships/tags" Target="../tags/tag651.xml"/><Relationship Id="rId303" Type="http://schemas.openxmlformats.org/officeDocument/2006/relationships/tags" Target="../tags/tag304.xml"/><Relationship Id="rId748" Type="http://schemas.openxmlformats.org/officeDocument/2006/relationships/tags" Target="../tags/tag749.xml"/><Relationship Id="rId84" Type="http://schemas.openxmlformats.org/officeDocument/2006/relationships/tags" Target="../tags/tag85.xml"/><Relationship Id="rId387" Type="http://schemas.openxmlformats.org/officeDocument/2006/relationships/tags" Target="../tags/tag388.xml"/><Relationship Id="rId510" Type="http://schemas.openxmlformats.org/officeDocument/2006/relationships/tags" Target="../tags/tag511.xml"/><Relationship Id="rId594" Type="http://schemas.openxmlformats.org/officeDocument/2006/relationships/tags" Target="../tags/tag595.xml"/><Relationship Id="rId608" Type="http://schemas.openxmlformats.org/officeDocument/2006/relationships/tags" Target="../tags/tag609.xml"/><Relationship Id="rId815" Type="http://schemas.openxmlformats.org/officeDocument/2006/relationships/tags" Target="../tags/tag816.xml"/><Relationship Id="rId247" Type="http://schemas.openxmlformats.org/officeDocument/2006/relationships/tags" Target="../tags/tag248.xml"/><Relationship Id="rId107" Type="http://schemas.openxmlformats.org/officeDocument/2006/relationships/tags" Target="../tags/tag108.xml"/><Relationship Id="rId454" Type="http://schemas.openxmlformats.org/officeDocument/2006/relationships/tags" Target="../tags/tag455.xml"/><Relationship Id="rId661" Type="http://schemas.openxmlformats.org/officeDocument/2006/relationships/tags" Target="../tags/tag662.xml"/><Relationship Id="rId759" Type="http://schemas.openxmlformats.org/officeDocument/2006/relationships/tags" Target="../tags/tag760.xml"/><Relationship Id="rId11" Type="http://schemas.openxmlformats.org/officeDocument/2006/relationships/tags" Target="../tags/tag12.xml"/><Relationship Id="rId314" Type="http://schemas.openxmlformats.org/officeDocument/2006/relationships/tags" Target="../tags/tag315.xml"/><Relationship Id="rId398" Type="http://schemas.openxmlformats.org/officeDocument/2006/relationships/tags" Target="../tags/tag399.xml"/><Relationship Id="rId521" Type="http://schemas.openxmlformats.org/officeDocument/2006/relationships/tags" Target="../tags/tag522.xml"/><Relationship Id="rId619" Type="http://schemas.openxmlformats.org/officeDocument/2006/relationships/tags" Target="../tags/tag620.xml"/><Relationship Id="rId95" Type="http://schemas.openxmlformats.org/officeDocument/2006/relationships/tags" Target="../tags/tag96.xml"/><Relationship Id="rId160" Type="http://schemas.openxmlformats.org/officeDocument/2006/relationships/tags" Target="../tags/tag161.xml"/><Relationship Id="rId826" Type="http://schemas.openxmlformats.org/officeDocument/2006/relationships/tags" Target="../tags/tag827.xml"/><Relationship Id="rId258" Type="http://schemas.openxmlformats.org/officeDocument/2006/relationships/tags" Target="../tags/tag259.xml"/><Relationship Id="rId465" Type="http://schemas.openxmlformats.org/officeDocument/2006/relationships/tags" Target="../tags/tag466.xml"/><Relationship Id="rId672" Type="http://schemas.openxmlformats.org/officeDocument/2006/relationships/tags" Target="../tags/tag673.xml"/><Relationship Id="rId22" Type="http://schemas.openxmlformats.org/officeDocument/2006/relationships/tags" Target="../tags/tag23.xml"/><Relationship Id="rId118" Type="http://schemas.openxmlformats.org/officeDocument/2006/relationships/tags" Target="../tags/tag119.xml"/><Relationship Id="rId325" Type="http://schemas.openxmlformats.org/officeDocument/2006/relationships/tags" Target="../tags/tag326.xml"/><Relationship Id="rId532" Type="http://schemas.openxmlformats.org/officeDocument/2006/relationships/tags" Target="../tags/tag533.xml"/><Relationship Id="rId171" Type="http://schemas.openxmlformats.org/officeDocument/2006/relationships/tags" Target="../tags/tag172.xml"/><Relationship Id="rId837" Type="http://schemas.openxmlformats.org/officeDocument/2006/relationships/tags" Target="../tags/tag838.xml"/><Relationship Id="rId269" Type="http://schemas.openxmlformats.org/officeDocument/2006/relationships/tags" Target="../tags/tag270.xml"/><Relationship Id="rId476" Type="http://schemas.openxmlformats.org/officeDocument/2006/relationships/tags" Target="../tags/tag477.xml"/><Relationship Id="rId683" Type="http://schemas.openxmlformats.org/officeDocument/2006/relationships/tags" Target="../tags/tag684.xml"/><Relationship Id="rId33" Type="http://schemas.openxmlformats.org/officeDocument/2006/relationships/tags" Target="../tags/tag34.xml"/><Relationship Id="rId129" Type="http://schemas.openxmlformats.org/officeDocument/2006/relationships/tags" Target="../tags/tag130.xml"/><Relationship Id="rId336" Type="http://schemas.openxmlformats.org/officeDocument/2006/relationships/tags" Target="../tags/tag337.xml"/><Relationship Id="rId543" Type="http://schemas.openxmlformats.org/officeDocument/2006/relationships/tags" Target="../tags/tag544.xml"/><Relationship Id="rId182" Type="http://schemas.openxmlformats.org/officeDocument/2006/relationships/tags" Target="../tags/tag183.xml"/><Relationship Id="rId403" Type="http://schemas.openxmlformats.org/officeDocument/2006/relationships/tags" Target="../tags/tag404.xml"/><Relationship Id="rId750" Type="http://schemas.openxmlformats.org/officeDocument/2006/relationships/tags" Target="../tags/tag751.xml"/><Relationship Id="rId848" Type="http://schemas.openxmlformats.org/officeDocument/2006/relationships/tags" Target="../tags/tag849.xml"/><Relationship Id="rId487" Type="http://schemas.openxmlformats.org/officeDocument/2006/relationships/tags" Target="../tags/tag488.xml"/><Relationship Id="rId610" Type="http://schemas.openxmlformats.org/officeDocument/2006/relationships/tags" Target="../tags/tag611.xml"/><Relationship Id="rId694" Type="http://schemas.openxmlformats.org/officeDocument/2006/relationships/tags" Target="../tags/tag695.xml"/><Relationship Id="rId708" Type="http://schemas.openxmlformats.org/officeDocument/2006/relationships/tags" Target="../tags/tag709.xml"/><Relationship Id="rId347" Type="http://schemas.openxmlformats.org/officeDocument/2006/relationships/tags" Target="../tags/tag348.xml"/><Relationship Id="rId44" Type="http://schemas.openxmlformats.org/officeDocument/2006/relationships/tags" Target="../tags/tag45.xml"/><Relationship Id="rId554" Type="http://schemas.openxmlformats.org/officeDocument/2006/relationships/tags" Target="../tags/tag555.xml"/><Relationship Id="rId761" Type="http://schemas.openxmlformats.org/officeDocument/2006/relationships/tags" Target="../tags/tag762.xml"/><Relationship Id="rId193" Type="http://schemas.openxmlformats.org/officeDocument/2006/relationships/tags" Target="../tags/tag194.xml"/><Relationship Id="rId207" Type="http://schemas.openxmlformats.org/officeDocument/2006/relationships/tags" Target="../tags/tag208.xml"/><Relationship Id="rId414" Type="http://schemas.openxmlformats.org/officeDocument/2006/relationships/tags" Target="../tags/tag415.xml"/><Relationship Id="rId498" Type="http://schemas.openxmlformats.org/officeDocument/2006/relationships/tags" Target="../tags/tag499.xml"/><Relationship Id="rId621" Type="http://schemas.openxmlformats.org/officeDocument/2006/relationships/tags" Target="../tags/tag622.xml"/><Relationship Id="rId260" Type="http://schemas.openxmlformats.org/officeDocument/2006/relationships/tags" Target="../tags/tag261.xml"/><Relationship Id="rId719" Type="http://schemas.openxmlformats.org/officeDocument/2006/relationships/tags" Target="../tags/tag720.xml"/><Relationship Id="rId55" Type="http://schemas.openxmlformats.org/officeDocument/2006/relationships/tags" Target="../tags/tag56.xml"/><Relationship Id="rId120" Type="http://schemas.openxmlformats.org/officeDocument/2006/relationships/tags" Target="../tags/tag121.xml"/><Relationship Id="rId358" Type="http://schemas.openxmlformats.org/officeDocument/2006/relationships/tags" Target="../tags/tag359.xml"/><Relationship Id="rId565" Type="http://schemas.openxmlformats.org/officeDocument/2006/relationships/tags" Target="../tags/tag566.xml"/><Relationship Id="rId772" Type="http://schemas.openxmlformats.org/officeDocument/2006/relationships/tags" Target="../tags/tag773.xml"/><Relationship Id="rId218" Type="http://schemas.openxmlformats.org/officeDocument/2006/relationships/tags" Target="../tags/tag219.xml"/><Relationship Id="rId425" Type="http://schemas.openxmlformats.org/officeDocument/2006/relationships/tags" Target="../tags/tag426.xml"/><Relationship Id="rId632" Type="http://schemas.openxmlformats.org/officeDocument/2006/relationships/tags" Target="../tags/tag633.xml"/><Relationship Id="rId271" Type="http://schemas.openxmlformats.org/officeDocument/2006/relationships/tags" Target="../tags/tag272.xml"/><Relationship Id="rId66" Type="http://schemas.openxmlformats.org/officeDocument/2006/relationships/tags" Target="../tags/tag67.xml"/><Relationship Id="rId131" Type="http://schemas.openxmlformats.org/officeDocument/2006/relationships/tags" Target="../tags/tag132.xml"/><Relationship Id="rId369" Type="http://schemas.openxmlformats.org/officeDocument/2006/relationships/tags" Target="../tags/tag370.xml"/><Relationship Id="rId576" Type="http://schemas.openxmlformats.org/officeDocument/2006/relationships/tags" Target="../tags/tag577.xml"/><Relationship Id="rId783" Type="http://schemas.openxmlformats.org/officeDocument/2006/relationships/tags" Target="../tags/tag78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080421" y="1806634"/>
            <a:ext cx="93572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Introduction to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413101"/>
            <a:ext cx="11067568" cy="2776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Define project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anagement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Understand Principles, Lifecycle, and Applications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21CA53-E182-9311-CEAF-6FA8E10CA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56AD4-7B2D-E9F4-E9E1-B7CC8DFFA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025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AF0A4C-7FFD-277C-E23E-725DFC753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A3503-AED6-C56F-193E-2EAEB58025A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FE40D-407E-279E-4E17-27CC19CEBE8D}"/>
              </a:ext>
            </a:extLst>
          </p:cNvPr>
          <p:cNvSpPr txBox="1"/>
          <p:nvPr/>
        </p:nvSpPr>
        <p:spPr>
          <a:xfrm>
            <a:off x="606829" y="1674673"/>
            <a:ext cx="110681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2800" b="1" dirty="0"/>
              <a:t>What is Management?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According to Harold Koontz </a:t>
            </a:r>
            <a:r>
              <a:rPr lang="en-GB" sz="2800" dirty="0"/>
              <a:t>“Management is an art of </a:t>
            </a:r>
            <a:r>
              <a:rPr lang="en-GB" sz="2800" b="1" dirty="0"/>
              <a:t>getting things done through and with the people in formally organised groups</a:t>
            </a:r>
            <a:r>
              <a:rPr lang="en-GB" sz="2800" dirty="0"/>
              <a:t>”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Management is the process of reaching </a:t>
            </a:r>
            <a:r>
              <a:rPr lang="en-US" sz="2800" dirty="0" err="1"/>
              <a:t>organisational</a:t>
            </a:r>
            <a:r>
              <a:rPr lang="en-US" sz="2800" dirty="0"/>
              <a:t> goals by working with and through people and other </a:t>
            </a:r>
            <a:r>
              <a:rPr lang="en-US" sz="2800" dirty="0" err="1"/>
              <a:t>organisational</a:t>
            </a:r>
            <a:r>
              <a:rPr lang="en-US" sz="2800" dirty="0"/>
              <a:t> resources.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86492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025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Engineering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1824FF-A3D8-5CE2-0A2B-529172C2B92F}"/>
              </a:ext>
            </a:extLst>
          </p:cNvPr>
          <p:cNvSpPr txBox="1"/>
          <p:nvPr/>
        </p:nvSpPr>
        <p:spPr>
          <a:xfrm>
            <a:off x="448986" y="1723659"/>
            <a:ext cx="11068100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Engineering Management</a:t>
            </a:r>
            <a:r>
              <a:rPr lang="en-GB" sz="2800" dirty="0"/>
              <a:t> is the application of </a:t>
            </a:r>
            <a:r>
              <a:rPr lang="en-GB" sz="2800" b="1" dirty="0"/>
              <a:t>management principles</a:t>
            </a:r>
            <a:r>
              <a:rPr lang="en-GB" sz="2800" dirty="0"/>
              <a:t> in the field of </a:t>
            </a:r>
            <a:r>
              <a:rPr lang="en-GB" sz="2800" b="1" dirty="0"/>
              <a:t>Engineering</a:t>
            </a:r>
            <a:r>
              <a:rPr lang="en-GB" sz="2800" dirty="0"/>
              <a:t>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combines the </a:t>
            </a:r>
            <a:r>
              <a:rPr lang="en-GB" sz="2800" b="1" dirty="0"/>
              <a:t>technical problem-solving skills</a:t>
            </a:r>
            <a:r>
              <a:rPr lang="en-GB" sz="2800" dirty="0"/>
              <a:t> of Engineering with the </a:t>
            </a:r>
            <a:r>
              <a:rPr lang="en-GB" sz="2800" b="1" dirty="0"/>
              <a:t>organisational, administrative, and planning abilities</a:t>
            </a:r>
            <a:r>
              <a:rPr lang="en-GB" sz="2800" dirty="0"/>
              <a:t> of management, enabling professionals to oversee the </a:t>
            </a:r>
            <a:r>
              <a:rPr lang="en-GB" sz="2800" b="1" dirty="0"/>
              <a:t>operational and strategic performance</a:t>
            </a:r>
            <a:r>
              <a:rPr lang="en-GB" sz="2800" dirty="0"/>
              <a:t> of engineering-driven projects.</a:t>
            </a:r>
          </a:p>
        </p:txBody>
      </p:sp>
    </p:spTree>
    <p:extLst>
      <p:ext uri="{BB962C8B-B14F-4D97-AF65-F5344CB8AC3E}">
        <p14:creationId xmlns:p14="http://schemas.microsoft.com/office/powerpoint/2010/main" val="1324296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27C1D-7A7F-BCB1-D250-0D46F5358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8FACA-007E-5E79-5BE7-32C37B22C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270" y="18034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3748E-83C6-B3F6-8782-243856722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3E873-0DEB-EFC2-D12D-0EF9EE48CDE7}"/>
              </a:ext>
            </a:extLst>
          </p:cNvPr>
          <p:cNvSpPr txBox="1"/>
          <p:nvPr/>
        </p:nvSpPr>
        <p:spPr>
          <a:xfrm>
            <a:off x="644367" y="1049593"/>
            <a:ext cx="8597199" cy="5544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Project Management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Organising, planning, and executing tasks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to achieve specific objectives.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Example: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Building construction projects.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Software development processes.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Event management like organising conferences or festivals.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AC414F-7A4D-6A8D-FCCF-9BECB2D6BFB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C65707-9FBC-CF97-11BF-95ABD2DF8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2615" y="2515110"/>
            <a:ext cx="3479549" cy="25470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0049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2914" y="1270524"/>
            <a:ext cx="11760965" cy="5026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What is Project Management?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Organising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: Coordinating resources, including people, equipment, and materials, to ensure tasks are completed efficiently.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Planning: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Setting clear goals, identifying resources, and creating schedules and workflows to achieve objectives.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Executing tasks: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Implementing the plan by assigning tasks, managing teams, and ensuring work aligns with project goals.</a:t>
            </a: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985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782" y="7920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2" y="1098391"/>
            <a:ext cx="11352107" cy="4514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Importance of  Project Management</a:t>
            </a:r>
          </a:p>
          <a:p>
            <a:pPr marL="809625" indent="-447675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Timely Achievement of Goals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: Project completion within time frame.</a:t>
            </a:r>
          </a:p>
          <a:p>
            <a:pPr marL="809625" indent="-447675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Budget Management 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: Ensures cost efficiency by minimising waste and managing resources effectively.</a:t>
            </a:r>
          </a:p>
          <a:p>
            <a:pPr marL="809625" indent="-447675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Quality Assurance 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: Implements standards and checks to ensure deliverables meet expectations.</a:t>
            </a:r>
          </a:p>
          <a:p>
            <a:pPr marL="809625" indent="-447675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Risk Management 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: Identifies potential risks early and devises mitigation strategies.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576154" y="65017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766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7920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6499" y="1497287"/>
            <a:ext cx="1135210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600"/>
              </a:spcBef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Stages of Project Management</a:t>
            </a:r>
          </a:p>
          <a:p>
            <a:pPr marL="1806575" indent="-457200" algn="just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Specifying / Defining a project </a:t>
            </a:r>
          </a:p>
          <a:p>
            <a:pPr marL="1806575" indent="-457200" algn="just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Planning </a:t>
            </a:r>
          </a:p>
          <a:p>
            <a:pPr marL="1806575" indent="-457200" algn="just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Monitoring </a:t>
            </a:r>
          </a:p>
          <a:p>
            <a:pPr marL="1806575" indent="-457200" algn="just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Implementing </a:t>
            </a:r>
          </a:p>
          <a:p>
            <a:pPr marL="1806575" indent="-457200" algn="just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Testing &amp; Evaluation.</a:t>
            </a:r>
          </a:p>
          <a:p>
            <a:pPr marL="1806575" indent="-457200" algn="just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Reporting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018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30723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1: Specifying / Defining a project 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Initial concepts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Setting Limits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Research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283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214" y="-8678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2995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Initial concepts</a:t>
            </a:r>
          </a:p>
          <a:p>
            <a:pPr marL="8937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Reflection on the Problem: </a:t>
            </a:r>
          </a:p>
          <a:p>
            <a:pPr marL="1350963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Free-thinking or brainstorming to arrive at a breakthrough idea.</a:t>
            </a:r>
          </a:p>
          <a:p>
            <a:pPr marL="1350963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Designers may look for ways to surpass the competition.</a:t>
            </a:r>
          </a:p>
          <a:p>
            <a:pPr marL="893763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Team Collaboration: </a:t>
            </a:r>
          </a:p>
          <a:p>
            <a:pPr marL="13509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Teams work together to come up with initial concepts and ideas.</a:t>
            </a:r>
          </a:p>
          <a:p>
            <a:pPr marL="13509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Encourages "thinking outside the box" and open discussion of ideas.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922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4491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3558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Initial concepts</a:t>
            </a:r>
          </a:p>
          <a:p>
            <a:pPr marL="8937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Recording Ideas:</a:t>
            </a:r>
          </a:p>
          <a:p>
            <a:pPr marL="1350963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All ideas are documented, even if they initially seem unrealistic.</a:t>
            </a:r>
          </a:p>
          <a:p>
            <a:pPr marL="8937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Decision-Making:</a:t>
            </a:r>
          </a:p>
          <a:p>
            <a:pPr marL="1350963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team evaluates recorded ideas and decides which products or initiatives to develop.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536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738295" y="1571799"/>
            <a:ext cx="10334258" cy="39147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Setting Limits</a:t>
            </a:r>
          </a:p>
          <a:p>
            <a:pPr marL="625475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Chance of Success: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 the concept or idea has a realistic chance of success before proceeding.</a:t>
            </a:r>
          </a:p>
          <a:p>
            <a:pPr marL="625475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Resource Implications: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Development requires significant investment in time and money.</a:t>
            </a:r>
          </a:p>
          <a:p>
            <a:pPr marL="625475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Feasibility Study: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Conduct a study before full-scale development to assess feasibility.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46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895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1895" y="1450491"/>
            <a:ext cx="10146452" cy="4527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Setting Limits :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4 - Parameters: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Time: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 the timeline to achieve a viable solution, particularly for rapidly evolving technologies such as microelectronics and telecommunications.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Cost: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Evaluate the development costs involved.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Feasibility: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Determine if the concept is practical or overly ambitious.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Need: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whether there is a clear market demand for the product.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643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27568"/>
            <a:ext cx="11812693" cy="5451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Research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Research the chosen topic thoroughly after identifying the initial concept.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Gather sufficient information to make informed decisions for the project's specification.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critical aspects such as Product size (dimensions),Materials to be used, Expertise/team/personnel required.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Plan research objectives and questions to answer before starting the research exercise.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brainstorming sessions to identify all relevant criteria effectively.</a:t>
            </a:r>
          </a:p>
          <a:p>
            <a:pPr marL="11652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150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635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00069" y="1403671"/>
            <a:ext cx="9963572" cy="2907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Specifications</a:t>
            </a:r>
          </a:p>
          <a:p>
            <a:pPr marL="11652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Contains detailed information on requirements, legal standards, materials, and physical dimensions.</a:t>
            </a:r>
          </a:p>
          <a:p>
            <a:pPr marL="11652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Requires consideration of technical requirements, timescale, resources, and budget.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3058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6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98516" y="1450491"/>
            <a:ext cx="11594968" cy="4815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Specifications - Template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Describe Project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purpose, aims and deliverables.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State parameters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timescales, budgets, scope, authority.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People involved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States people involved and the way the team will work (frequency of meetings, decision-making process).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Establish 'break or review-points’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to meet review and check progress, and how progress and results will be measured.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64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0778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784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2 : Planning </a:t>
            </a:r>
          </a:p>
          <a:p>
            <a:pPr marL="12525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Activities: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Determine the activities to be carried out in the project.</a:t>
            </a:r>
          </a:p>
          <a:p>
            <a:pPr marL="1252538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List with Timings: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Organise the activities into a list with approximate timings for each.</a:t>
            </a:r>
          </a:p>
          <a:p>
            <a:pPr marL="1252538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Consider Goals and Objectives: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Treat each activity as a goal or objective.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the resources required for each activity.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Develop ways to monitor progress and achievement.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401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214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2995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2 : Planning(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</a:t>
            </a:r>
          </a:p>
          <a:p>
            <a:pPr marL="12525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 Milestones: </a:t>
            </a:r>
          </a:p>
          <a:p>
            <a:pPr marL="17097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Establish expected outcomes at specific points in the project.</a:t>
            </a:r>
          </a:p>
          <a:p>
            <a:pPr marL="17097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Define milestones for these outcomes.</a:t>
            </a:r>
          </a:p>
          <a:p>
            <a:pPr marL="12525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 Milestones:</a:t>
            </a:r>
          </a:p>
          <a:p>
            <a:pPr marL="1709738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Decide on how and when milestones will be monitored.</a:t>
            </a:r>
          </a:p>
          <a:p>
            <a:pPr marL="1709738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Add time markers to planning tools like Gantt charts.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738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350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63787" y="1517611"/>
            <a:ext cx="10669057" cy="3422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Techniques for Effective Project Planning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Visual Techniques for Planning: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Utilise various techniques to visually outline the project, showcasing the essential activities to be accomplished.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Flowcharts and Block Diagrams: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flowchart or block diagram can effectively represent the project's key stages and tasks.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929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745" y="19204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63787" y="1517611"/>
            <a:ext cx="11129468" cy="41086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Techniques for Effective Project Planning (</a:t>
            </a:r>
            <a:r>
              <a:rPr lang="en-GB" sz="2800" b="1" dirty="0" err="1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..)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Traditional Phased Approach:</a:t>
            </a:r>
            <a:r>
              <a:rPr lang="en-US" sz="2800" dirty="0"/>
              <a:t> this method provides a structured framework for managing projects through sequential stages.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Industry Variations: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Many industries adapt these project stages to suit their needs. For instance, in software development, it is commonly referred to as the waterfall model.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4709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40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96053" y="1727584"/>
            <a:ext cx="9963573" cy="3097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1: Flow-chart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chart has no timings attached to each activity. 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Ideal for showing the various stages of a project in an easy-to-see format. 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Useful for presenting information about how your project is being set up.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267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60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2507" y="1625983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1: Flow-chart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A7A5C9-E306-103C-512A-E6D8E8E7E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920" y="2236984"/>
            <a:ext cx="8703945" cy="4622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4095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85" y="7349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2507" y="1625983"/>
            <a:ext cx="9963573" cy="404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Gantt chart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Named after US engineer and consultant Henry Gantt (1861-1919) who devised the technique in the 1910s.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Very well-established method for showing the various activities which contribute to a project. 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These are set out against a timeline and will have review points.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3774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78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34CB5-EEFA-4A30-A798-4CF2DBD04715}"/>
              </a:ext>
            </a:extLst>
          </p:cNvPr>
          <p:cNvSpPr txBox="1"/>
          <p:nvPr/>
        </p:nvSpPr>
        <p:spPr>
          <a:xfrm>
            <a:off x="164253" y="1240517"/>
            <a:ext cx="7426960" cy="631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 Basic Gantt chart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67D9BE-1E45-D92D-87DF-F7D1EF275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3227" y="2236957"/>
            <a:ext cx="7369629" cy="409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2805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85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66997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 Basic Gantt chart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F67D08-C493-425C-8E0B-00A225032479}"/>
              </a:ext>
            </a:extLst>
          </p:cNvPr>
          <p:cNvSpPr txBox="1"/>
          <p:nvPr/>
        </p:nvSpPr>
        <p:spPr>
          <a:xfrm>
            <a:off x="7959868" y="2592560"/>
            <a:ext cx="4003040" cy="14318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 Gantt chart like this can be used to keep track of progress for each activity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54E5FBB-5705-47C3-B625-0B2B2071B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999642"/>
            <a:ext cx="7355841" cy="433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6179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18779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3494" y="1327956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Flags: Key Milestones / Time-markers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67FB63-7535-0124-F0DA-00552706E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1977251"/>
            <a:ext cx="9448800" cy="4321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969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91" y="2049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49112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3 :  Monitoring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Monitoring and Recording Achievements: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Managed by the Project Manager throughout the project.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Done using tools like a logbook, journal, or diary.</a:t>
            </a:r>
          </a:p>
          <a:p>
            <a:pPr marL="184150"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Purpose of the Logbook: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working document containing real-time notes and records.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Includes notes on discussions, challenges, and decisions.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Captures problems, revisions, and process updates.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4584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40" y="23042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4299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3 :  Monitoring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Content of the Logbook: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Important dates, names, addresses, and contact information.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Goals, milestones, and critical project details.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Modern Tools for Record Keeping: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Electronic and cloud-based applications like Google Drive, Evernote can be used. 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Offers a more streamlined and accessible approach.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302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453" y="25637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3073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3 :  Monitoring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Importance of Maintaining Records: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Ensures a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complete record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project’s progress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Includes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specifications, manufacturing data, and test results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Provides a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audit trail for accountability and future reference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6994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049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2111" y="1175559"/>
            <a:ext cx="11747264" cy="241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4 :  Implementing </a:t>
            </a: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Detailed design: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Finalising the exact components, dimensions, materials, and configurations.</a:t>
            </a: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Manufacture: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Building or assembling the final product.</a:t>
            </a:r>
          </a:p>
          <a:p>
            <a:pPr marL="273050" lvl="1"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0597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83" y="25074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27959"/>
            <a:ext cx="11352107" cy="4299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4 :  Implementing </a:t>
            </a:r>
          </a:p>
          <a:p>
            <a:pPr marL="1524000" indent="-34290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Role of the Project Manager: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Communicates with team members throughout the project.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Ensures progress towards individual goals and milestones.</a:t>
            </a:r>
          </a:p>
          <a:p>
            <a:pPr marL="1524000" indent="-34290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Teamwork Importance: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Understanding how to work respectfully with others.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Collaboration is key to implementing and achieving the project aim.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8951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16276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8374" y="1233132"/>
            <a:ext cx="10241279" cy="4815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5 :  Testing &amp; Evaluation.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Final Checks: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 the project meets the specifications.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Functionality: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Verify the product functions as planned.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Evaluation Methods: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evaluative and analytical techniques.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Outcome Assessment: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Compare the final product to original specifications through testing.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Success: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Gantt charts and financial reports to evaluate progress and budget.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1654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60" y="103321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91254" y="1307639"/>
            <a:ext cx="11352107" cy="4784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6 :  Reporting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Final Stage - Reporting Back: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Report to stakeholders, including financial backers and management.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Dissemination to professionals, academics, and attendees of events like conferences and trade shows.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of Project Planning Charts: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Tools like Gantt and CPM charts are helpful for reporting and presentations.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3770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8485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2460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6 :  Reporting (cont..)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Logbooks as References: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Logbooks or diaries documenting the project are valuable reference materials.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Useful for preparing reports and presentations.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4017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070" y="22779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73771"/>
            <a:ext cx="7464215" cy="5066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Originated by Cap Gemini in 1980s.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trategic planning tool used to give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terms-of-reference for new projects.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It is believed to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have originated with consulting company Cap Gemini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 the 1980s.  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Q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uick way of delivering all the necessary project information to stakeholders, without having to complete a full project initiation document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061817-58F5-4D06-A30B-ADB56807A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4467" y="2063960"/>
            <a:ext cx="4280120" cy="348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3618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05" y="17064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94902" y="1307639"/>
            <a:ext cx="10520139" cy="7867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Background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includes the reasons for creating the project and mentions the key stakeholders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who will benefit from the project result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Describe the project goals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link each of them with related,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SMART project 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Scope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Provide a high-level description of the features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functions that characterise the product, service, or result the project is meant to deliver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5635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2106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73772"/>
            <a:ext cx="10255979" cy="4578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9890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Constraints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Identify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 constraints or restrictions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that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limit or place conditions on the project,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especially those associated with project scope.</a:t>
            </a:r>
          </a:p>
          <a:p>
            <a:pPr marL="9890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Assumptions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Specify all factors that are, for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planning purposes considered to be true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During the planning process, these assumptions will be validated.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8725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3" y="27923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73772"/>
            <a:ext cx="9659925" cy="4687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Risks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Outline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risks identified at the start of the project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Include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quick assessment of the significance of each risk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how to deal with them.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Deliverables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Define the key deliverables the project is required to produce to achieve the stated objectives.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8274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" y="16493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86155" y="1937559"/>
            <a:ext cx="9659925" cy="2527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Health and Safety  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Legal Compliance for Products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Protecting Workers' Health and Safety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8753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662" y="1249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2662" y="1198176"/>
            <a:ext cx="10242431" cy="5345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Health and Safety - Legal Compliance for Products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Products must meet relevant legal requirements.</a:t>
            </a:r>
          </a:p>
          <a:p>
            <a:pPr marL="920750"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Examples: 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Motor vehicles must comply with regulations on exhaust emissions and crash protection.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Electrical products must adhere to standards for electromagnetic compatibility (EMC).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Manufacturers must limit electromagnetic radiation levels according to EU directives.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0509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1" y="124928"/>
            <a:ext cx="6531066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66210" y="1507788"/>
            <a:ext cx="11177150" cy="4089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Health and Safety - Protecting Workers Health and Safety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Businesses must ensure the safety of workers during production or service delivery.</a:t>
            </a:r>
          </a:p>
          <a:p>
            <a:pPr marL="4635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Examples: 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manufacturing techniques that follow workplace health and safety regulations.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Electronics companies should use lead-free solder and minimise materials like beryllium copper, which pose health hazards.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1543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98515" y="0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D959AB-DB8B-4208-8A0C-DEBD584DACD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141-907-572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  <a:endParaRPr lang="en-US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C61D9E75-8636-4B8E-9795-ED9CC961C35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E18B65-2C91-417D-8230-82498A58F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1F3FA1-27AE-41B5-975F-081F5584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4ACFCB-6306-48E3-928A-76BDA285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2F7725-700F-4A65-8351-CA64702A7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CB0707-0BF8-4D9E-90B2-D6E71236F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08DFFB-5786-41A9-BA9B-F6A966AF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560DEF-9701-4B1C-8ECB-7F0F281C1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7E1BBD1-9ABE-4342-B6F0-B563549F0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D9AA88-4E41-4CC1-A488-5FBAD69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A8C34A-5255-4C85-8F5F-C88DB04EC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40E7E1-E380-4C70-BDB0-E3C4EE52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5507658-A786-482D-AA0E-C4D374505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3C7EB45-E07F-4A2C-86E0-64B7C79B4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B9B37D5-EB16-46D0-A21D-78009D6A9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F5CA396-22B9-4094-BD8D-A4E883CA1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8A5CE1-EE59-4060-86D3-6315D5C19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082FD6C-5377-49FB-9430-58C9381D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516B61C-039B-4691-96E1-EADB7942F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755988A-F77C-4475-B62B-56FBBD18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1B3B1B2-DCD1-43C9-B85A-BEF2ED943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8C8F7D3-8727-4FEC-BE2E-074AF2933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A04B471-6254-48DC-AAA9-1B403AD8D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853D1A3-4F8B-47AC-9259-D5323EF86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9257A3-83C7-48D1-B625-26893D304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85A3DB7-DF94-42E0-88A7-9CEE850C1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68753B2-EF07-42B1-B991-535921FC7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2B7B3B-6037-4089-B75D-2AF678FB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A22D8F-245F-4C49-B3EA-D93A120C7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D7529E0-FF5D-43B9-8B2B-78707A28B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9DA0A54-AC9A-4C14-AE80-E7BF68136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F00A7F5-92CF-4C4A-BF52-BB56A12F6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9134574-8714-4FBF-95BD-B260C3F44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A1F5AAB-4080-476D-AA59-55CC56D41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4A7D5FB-7D02-48F4-966E-4B5E3669E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2727B77-FD6E-40C0-93FD-6E07A9E90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FF6E38F-C52B-44A7-82FC-DBD8F1FDF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99CA8D8-C318-4248-9FD6-CE570B2DC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C88FE56-7A62-45B3-A9EE-417ECAAE4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2859010-71DD-426A-A84C-5152541AE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7C750D6-E0CF-4BCD-99FA-45A4CD897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0845E0E-F8B5-42BE-954B-3C4D2471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256BA5C-34D4-436E-ABC2-799860815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2126141-96D9-41FD-8B35-30062E91D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966055F-4660-4811-959E-11FDACEE5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B7D9803-CDEF-4980-A3DF-42387B9B7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93B097C-07B4-45D3-9C85-F5D91F048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472D3A5-D89B-44A2-AD02-BC1832924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FFBAB50-AFF0-4CB0-8901-CA0A92A05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2CFD4C4-F2CB-4CDE-B7A4-AC4C52D89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A4B0CC2-E116-4A16-9A03-EB05EC0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6B62E3A-13B6-4F68-84AC-FC21761ED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A31DED2-98D1-4E93-9C70-A272459C9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B43742A-D9C8-41A6-8AD0-A7653FE4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3AD1328-AB6F-4AD2-98AB-168D04741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5B34EF8B-4FA0-430F-B4A7-A2E94E10F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54E7C83-3813-482F-BBE4-6F39702C6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90427F7-648A-40A1-B4D9-AC66EDCE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FBEC815-3825-496A-9D13-F661B707C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2853E64F-B37C-4FC7-A5C8-3BA868024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6EE85FAE-E08C-4E2A-AFEF-3F57B6677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45324F8-C217-45A9-BE88-F576BFC6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298388A-4E51-4B25-9608-F0599A821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8053A6E-A6CC-450F-8D95-1CB6D4A0C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E2DF4EA-FFCA-4DEE-8C33-CFCAC6AC9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87DB56E-150F-4D30-8524-2FD85C5FF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19D1646F-8D3D-4913-94CE-527FCDA0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014E4973-0AB3-4738-B0F1-964F6DDF9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DA194B2-7667-4966-97A7-2F7E90A9D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B4ACC8F-5640-4360-99C0-68D659FDE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F01E085-DFFE-4D50-A788-C34FD9B31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D3A466-C585-4275-AF36-3EBCF7523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F7064BF4-B6CB-41E0-B4BA-86D88E32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0B3F9C2-E1C4-4C6C-8209-200EACF4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0BD29EA-CF19-4B16-B173-EB1E47F83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170A6EC5-B961-4EBE-9C1C-388BD528D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ED765E9-CD8F-4AE9-A373-7BFFF3D67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1781298-2CC6-4EEE-9E6D-E26530847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CB0C094-2795-4B3D-848B-D3BC960EA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0F3D511-C014-42A7-954E-7F9D803E4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1B6B688-5C3F-4068-8271-B9D44962F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8F1D28B7-CD8A-405F-874A-6EC4D5ED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592D1D8-07C5-41C7-8CBD-F27E5CAEF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4353B033-20F5-41C6-A9EA-46DD8F15C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92EDC71D-615B-46C4-90B1-897DBEC58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59046E02-CED5-403B-870F-1C888D0A7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3342343D-D41F-43BC-9206-51CF09B4D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43789BE8-0EDE-4BD2-8F97-F3020F766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11AA000F-32AA-41BC-B5D5-48885D881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88DF3779-B30C-4318-984F-F039D6FE5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4C9BAB17-7E7F-4AF0-BA85-BBE5F51D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5AA0D04B-E7CE-4CC9-ABCD-77F49B199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AA51685D-CE9F-4A1E-A837-BEF8C233E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7327C07F-9EA9-4247-AD8D-7B636FA48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F162312E-54CA-44A2-852F-3B1FBE6DA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8D2D6D0A-FE51-41FD-9828-4F8B0291E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74EE74EA-89AC-46C2-89BB-29267F00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4C32A04E-2FBC-48BD-92D0-4E674F6EA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276FC13C-98B9-44A3-8369-843437022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B3767E74-F1DF-4351-A64D-19E5BF6FC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F4B64A4B-C1F8-4285-B412-3D372BAC7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57251219-2E03-46C0-AFFD-86B473C49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6B8B816D-8111-4124-8BBF-59E847E87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7E68275E-1F19-4399-8E8D-0735492B6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E07C13B-F91B-4F4E-83F3-B52887902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21C344EC-A5AA-4A16-A8DE-C0BCD66C5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C9B1BA36-47C8-4E32-A682-532E54156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F685C19C-B7C4-495E-A56D-1F3D80F81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502CC92-947F-4BAE-8632-76F3AFFA7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580709B6-D812-47DE-93C1-0B04A555F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4FEF44E9-C766-4837-AF67-F30627FA1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6CFD0A8D-5AEC-46D1-B34A-8E4AD7712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D71A3C86-747C-456F-AD27-FB944E6CA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0F039401-D294-4414-801C-63CFD5E87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88408D2F-8A86-4C55-B00D-481A775E2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786D33B9-7FD8-4C3A-B142-34C4262FA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C9C0B9ED-A0E3-4BDB-B42E-FE5031AB7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1E98079-E749-4238-9B6F-B19D5092D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F5FC92B1-D165-4B15-A016-490C7735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7A84F0B8-DCA6-4DE8-BEAF-C5ABF4FA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25FA82CE-D357-4005-BDB7-185BE69C0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6D7DE5E8-372F-4902-B626-6B8E5D8EB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B766D8BE-26AA-4A29-8386-A5182C05F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27904503-2A7C-4D2A-9204-7F6AA2E05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387ECC54-0FEA-4030-B968-E1F9439E9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CFCB5A36-E9FB-48E6-8ABE-010C66E41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9A24684A-6EFA-4B8D-AAD8-F6E6A45B7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1D3AA9EB-017E-4EBB-92F4-4448DA5B2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8F9F2668-2027-4785-9346-16EBC5D2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2670D4CA-81DB-4706-B163-CCF8F1E22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38E8D7F1-A39E-445E-ADE6-22C13D3FC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F82131AD-7189-4C79-8480-316E14974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C579149-ACEF-41EA-B6C9-5BAAF39A1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9391CC57-CCC9-4FAF-8727-69A7540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894C168-996E-4D99-82B3-0F769DBE5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20EDD175-027D-4D79-9487-1E31C4E66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6BD1F929-74CC-4D34-B019-7A93C03D3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6DB16EDB-7C50-4E52-8A88-424DFF7E2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57AB9BEC-1F87-4DFD-8FC6-DFBADAF5B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67BE1F08-A7B8-4B65-8D62-CD67B969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D45164E7-8C1E-4936-86F7-E23F1DC29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1360982F-FCF1-4FC4-B680-A375E9307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AA2C2422-C339-476F-9157-197FCE7D6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60C040BB-D403-43A2-AC02-806E9DEC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D1F20BCD-8C50-472C-8609-735371660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10E8B358-8570-441F-985A-051EA8421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35B884E4-CA7F-4DE8-A4A6-B489EF0BD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4C4EDCF2-1D4A-4DFF-BE17-47F6483B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0BEBCC6B-1B77-4957-AB55-CF59277D1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CAD065C1-4990-441C-A717-AD047B6D2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97222280-7D12-4BD8-8594-72A5ADC5C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8B82541-4A55-4929-9893-0BDCBBF51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9E7DDF24-E706-4022-BE2C-BBE92F533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99720612-2E5A-4F71-8B3E-4F4E8B391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EE87DA36-0396-48A5-8AB0-00262899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90136F97-98A4-454C-AD00-93610C0A1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C25C06D-E361-4815-AD97-65AE571E0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0952194E-E664-4790-A205-9481AA359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F4927809-4F67-4040-87A1-B0374D3E5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D1D5223C-8789-4C6B-AE17-7E5C366A8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80F5301C-0313-441F-B06B-FB6BB8022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CA264733-4E05-4737-820A-26AF29E22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9BB0A60A-6E11-4AA8-B517-5A89FA58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A5ED25A2-6F44-40C6-B6E4-41D99A563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818248F-16A9-4248-B467-EEC8296E9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CF29FAE1-9DA4-4271-B40F-2432470A2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DE6BE6BE-217C-4024-8B55-80BAF5E78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D584DB7-1DFE-40E3-A236-A959BCB66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069374CF-2ABD-4D56-82A6-8D209B3CF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22D6F1F6-58A3-43FB-AD69-F15A4744C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5F790AC8-C73C-48EF-8FDF-858D8117A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CD99D5A1-70EA-4A98-8CDD-046309284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2972CEE7-4D48-49F2-8362-EC92BC3E3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D97707D-DA18-4DC9-8178-0397FD791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5FAC98CB-287C-4BAC-A93F-5808FF84B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D8D8EF76-29EB-4BA8-BE21-13EA2174C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3B28E315-A717-4A1A-A10A-B8AD9281A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D91C629B-EC54-421E-A5E5-54D59E82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6911DD43-6203-4565-842E-00B860D24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34374FEF-73DF-44CE-961E-31345142E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49534E92-EFA3-4042-AF46-BE0D36806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C2BBCE18-F1DA-45A5-871C-52C9D36B4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FF93C8D8-529D-4FCC-A97E-A1367CE83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DC40118C-9929-4D53-9787-7B930BBD3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7A85C5F4-F3B7-470E-AF9B-0E000DDFA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23F7B73F-274B-43ED-BC59-8370BE109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9D53686B-6000-41A2-911D-E8E9F40E5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E8139934-1191-4F70-ABEA-932D55B13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9B5B6224-0C61-40F6-9279-67862ECD1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FC5C8347-F57E-4A79-8DB8-3503F1024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ED45C2F0-40C2-442F-B546-807CA25CD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E138327D-C9EC-42DE-96BE-7097EE7B9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3288DFCE-B66E-4028-B746-EA9E087BD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78306430-0D3D-4703-AF54-8A90839E3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15CA4B72-4A0C-41C7-B817-E6FD36259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78D255D2-FB71-43A9-B876-72C93E09B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54F49749-1DEB-4BB7-80DE-15156937D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9E67D8CE-30C2-4755-81E7-234B74CDD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D41D0B5D-B17C-42E9-BF84-137E6B4B7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5957EE76-A32F-4FA9-9C38-619F2C132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A406FCCF-E9B2-4BA7-850D-BA4F2EE0B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C08656D6-5048-4244-B99B-089DFFC25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DD71B39E-83D4-43B9-8115-E6897951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36788D0E-46B2-48E5-B8B4-9DD9D846F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D9E812A8-C136-4C6F-B0B6-F17C6FB76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FF2B0AEA-65A2-44C2-8E74-0800962DD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665DB0CE-0BC2-4026-9474-0EA72D3E0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AAAE7ADE-EA49-4171-B757-57CD9CB2A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AECF6A01-9C4F-4B7A-BAF4-FD605B25D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19B0668C-D68C-4C47-A877-E3BF5F2A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8F8A4FED-F977-44D1-B2DC-793F9925A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C25B2AA1-9800-4A57-961E-C03ECFC99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97559409-96AE-4544-9215-9AB260EA8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74EBC013-88CF-49FF-860D-91441BCE0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B2B26E81-D334-4223-9BB1-7EE53F433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4CF9CE1D-D102-4719-A5E3-BAD4AF8E2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BE285E2E-4C9B-427D-B42D-098644B68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436C2F4B-C5AB-4941-8C54-0C617D0B3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1D8BBFF2-94A0-40D4-A8B7-3B5CC8361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A0101E22-0AFA-4BED-9357-1BF6024F0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A6414D11-2435-404C-922F-068136DA0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04C91AD9-574C-4640-A365-644C2C48B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3E0E3AF3-4929-4F12-A422-EB0A1CE2E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B2ABB128-EE45-443E-BC5F-4C320F40F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B6CAAEB3-D8EA-4442-9376-F6E3DE89F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6A065149-1A0E-4001-820D-45C3A60CF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0F95E8DD-1375-4600-AD81-B114BF84A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EE713D69-7B3D-45D2-A7B1-208A192C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7A2E3859-3138-4858-B788-E0B512430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A3BF2B72-6977-4D2C-B588-312B5658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F2C7C595-542B-47BB-BB97-E71F9C6BC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9CFCB528-3ACA-4E55-9E96-EDA8D1E09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14A31C0A-11D4-4782-8145-626F65A02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AF6522A3-0408-4339-AEF0-0648E8AD2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0C234E60-9C9D-42A0-854C-06A4E50CF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FB5CBAEE-C902-4BC2-ADC3-CB82A6D45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963AD05C-E0DA-4D69-BC3E-DE6F8BC40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B061DC5C-63B2-4A19-8A83-832E395F3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05C24A5C-6A4D-4548-AF37-479EB474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3A62E8AE-747A-46AC-8F0B-150CA8507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C9BCE09A-70CB-4968-9076-182ABB6F6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A0FDCE3A-684A-4BAB-A1AC-7B22B69FD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DA5E86AF-9880-4A92-A360-C07F303DF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8F2DF908-75DC-4C1B-B9D3-A06CC678E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20328F72-1845-4929-8F38-9DB938B1C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503E54DB-B35A-433F-87E0-319DB9599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35E03D80-667B-43D3-9348-10C608257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8CF265BB-A6B0-4A29-98E2-AD60BC1E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D568693A-C688-4E72-90AA-FF80EBE23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6ED979BB-58F3-4B94-A8F2-D45FC052D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62124962-F847-4CBA-B420-33F0AE587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9E5DA4F3-6E7B-489B-B4B6-9CD1B27EE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DA4DC922-3A79-4B82-91CE-44F1A2DE3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9BDF3200-A196-4E0A-9940-4606C0C51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BEB69A4D-A304-4E8A-82F7-8074DD9F1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2A655ECE-1154-44F9-9853-78D0E3B08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98B9D68B-A11B-4021-B656-F8BBD7858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6D8A4E62-3513-42AC-BE8E-DDF0AF15F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BC5C4224-632F-4250-A49E-11DCDF08E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46A74E88-A533-45D4-AA1E-A38013957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DE8DBA18-9DE0-4C00-8379-4FBA7156A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DFD5CCB4-FE4B-49EC-BB5F-8C7048FF0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E5F128B7-7E3C-49DC-9138-48E5CF190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EB96C82E-7698-409D-965D-051402B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15B55CE5-2037-431C-9D5E-239037BEA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C875F362-58E2-41D7-8165-16B67F5DE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59013700-CCE2-466D-BAEC-816F6901F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AAD3C7C7-44CC-4AAA-ACF9-1A59B0434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928DE3BF-6DA0-4204-96D6-996BC852D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E0F920E4-70D6-4ECF-A8E2-47DE322CE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75F13E00-B73D-483D-9D35-12F25953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9FDA9AD1-8F53-4A42-AFEB-F57D633E1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9114794D-42A6-41EA-AB07-168D3340A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31DE5BB5-66EA-4D51-A59E-580577B80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B3A4C54C-0400-406A-ABD0-87A38565E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ED53C428-1C8E-4C8F-B097-54836C43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D090D717-EACC-4DAB-B4D3-DA3563B4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5A812088-FFE4-471C-A358-72F44B5FC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52D594DC-3075-4B79-A40B-E4AE1092A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DFE85E1E-FBAC-4B71-A73E-8DC0D5E6C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AF08B701-4F7C-4B7E-933E-9D84859BF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2606828-FC8A-42CA-96B9-284FBA1AA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D448C3BB-92C1-4E92-ADBF-B25CFFE3A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62C3696E-52B0-4F8E-A80B-4AFF65826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E1526683-84C7-4043-828E-9AB28B53B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832A3440-1E27-4807-852E-E41132AE9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48936E07-E3E0-44AF-BB66-E3EA99285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756B3D75-E8C5-4F70-9F7A-495751F16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83376417-22B0-4C35-B285-2ADCF0F34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FF9DF3EF-3A5A-4361-A966-1B8998013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FBCD4B05-C81E-42B5-8EE0-E484CA06D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E5CE91F1-D9B2-479D-8266-8D8D71F07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E0A1EF66-3DEF-477A-8409-1AE06ED8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A7BA8131-FCF6-430D-9EF0-548CC8021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295582C2-8E9E-4FCD-BAA0-9853D4342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2BB48210-443A-47FE-8F0C-58F44D1C0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2A2DBBFF-EB32-45CB-961A-D50960B2C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1903EC26-8683-4C5C-8710-9FBE8C693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3CF7EF31-9161-4172-914E-79E876440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4711CC20-A71B-4C2C-8BE2-0FE0FA8BF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3287FF59-C749-4E5B-B3E8-FDD9A960E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9F4FC9D7-C538-4F29-93F4-04479A2E7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C8C6C3FE-142E-4FD1-852C-EA2E8184F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FEC6431D-B803-47D7-AE5D-6BD09BB3A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C7736210-40F5-4A02-BF30-55E132E47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3F206D4A-F932-4723-B91E-7C41A01A0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36634DC1-BDC6-40F4-88CB-DAF3A4E7A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4B74BC60-5345-4058-B21E-0A8EFA14B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27E9D5B9-7FF6-4621-83AE-B8152BE55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A734B2A2-EA5C-464B-B1C3-867502B3B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737AC59A-C0E5-4E1B-ACAD-A4C7901EF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3ABCBEA2-D033-44B6-BE44-44675D4A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60ABACF6-AEBC-44A2-8E2C-27AB79C3E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B177B220-7AEE-450C-99B9-A657321F5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3FF22A99-B9D1-4B14-BC43-E2B6D7110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413E491F-377B-4A67-9797-0388CD438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7CDBAA8C-F17F-47DE-BB6B-1704E7DD4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F71434C4-A9EF-4F3A-882B-132A39704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382C6908-A0AF-4551-A2FC-32BC3D8AA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6797EA5A-CD5E-4DE3-B63F-E1FC14CDD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39F11967-F54B-4AE5-8A27-E3A3826AC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9B420F7D-C240-47F8-B987-02CB1D0A0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AAB77ACB-F70A-4907-A35F-DA3AA190F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731D2C39-6AFC-45F5-AE84-5FAFAB023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E158307F-7BAF-49B9-A992-208A1F5A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95D8951F-6A63-445B-AE5A-3402BA827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0D17AC87-845B-40D9-BA4B-A8D6B801C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0C7B0360-EFD1-4C6D-BE32-890EC5290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0E34176F-BD18-4EB0-8CB4-0378CA074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13B8FCAF-ACF2-4612-8E4E-D40DF0609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A810128D-1E76-47F9-A0A6-33E681B76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A629E29B-E0CF-4F44-B79D-4B6495478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E60F3BC6-50D6-485B-9A92-ECC2D02E7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ECF5F3C5-AAF9-490C-9BCA-96543B6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BF14731C-B877-4596-8F2A-4E02356F0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821B02B8-3E4F-4B9E-9B6C-D308ECFFB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E50A9385-691B-4C66-BFA3-23A35F000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C8C2E808-2151-4E25-9AED-15C829287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B6368E65-7238-4FE6-8EF8-B0276CBC2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2235B4A2-BE82-4A78-BAA4-F0C20379F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757D7D54-8A8E-4F0F-B14A-67B9D4833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C652D661-AEA3-4E82-8724-0830E93BF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2D6BBD2F-91F2-429D-8546-A725D055C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5C21C3C9-793A-4786-AF53-E3F8A3586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C73AF7D3-3067-415E-9F84-7C31DA6FF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DA3FEBEC-058A-4B51-9A73-743B111DF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D45119C3-4A3D-4E9A-BACF-156431072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AAC6F2F5-89E9-42AE-B658-801641C71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E2F30199-99ED-4DAA-BBFC-827010B1A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C8CF08F5-622C-4251-9202-F69652737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88BB8BA6-3927-499B-A674-DEE57AF5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AE755AB1-03E4-4B4E-8881-2B2AFFF65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0273A567-7DF2-49CF-A52C-4C6C49CB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F5C071A7-1F38-4690-BFE4-67A2D50E7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21CFE784-227F-49E8-8C5E-CED851E76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3C6118C8-0A37-48E0-B172-5040E148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D8C00736-0B5E-42B6-9700-5C7F56B6D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FB95B58F-CC7D-4C4A-ABFD-2FDB3793F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BBD032D9-C96E-4BE3-9DB7-3DA7E901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84895ADB-B815-448C-B58B-AF524F5C4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56AA7493-4121-4ED0-A142-972FBD7B4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E475E9FC-80DF-459F-A1A3-DE9A3B036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9D6648D7-1786-4E90-8578-DFC52BB5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6195D822-99C8-4F41-B854-685A49952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EA56517F-6826-4ED0-94C8-81D9EEA93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4DE44CA6-5C96-46E2-AE2E-2C295F20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204C4508-01AE-4F16-A5C5-D8F694B25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829D5911-9312-4AB0-949C-DC3FE7FC4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FEB87A88-9C76-4187-B039-1C1BD15ED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B0C652FD-D1E3-43E5-A638-9A959A132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7D47F5DD-C1E9-4BB2-9763-A5DF9A383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5A17FBD5-C1C9-408A-8759-337CFABD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C3D2D234-9D6E-477B-A987-806E31111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24ECF331-4BB3-4031-9EA0-7007A8F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15B652AA-E94B-4AEA-AEB2-BA8A2505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57D9ED0B-2CB9-4549-9AC6-6398F7A7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688FD883-89C3-48FB-9A7E-C699654E0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3805A3FF-A417-4648-8D71-08EF16B11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D8A1E64C-1B6E-4BBA-9BC2-415D397FF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9249973B-6344-4536-9E2C-59BC4506E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94503324-8C6D-4E1D-93D7-78EB49102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2E0F8FA7-F779-4253-B413-84BA5BC3F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706779F6-9D2A-4BE6-9FC9-225E298D4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4E4ED278-F573-4BE4-9EEF-347818EF5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819D4144-A830-41DA-923D-71B45C674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54632F5B-249B-44FC-9995-F3CB3E52B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12B95A85-7688-4590-9727-7DD0F91F2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3847B035-6417-4A2D-A630-FDA09F7BC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89772A40-4003-4DF1-A345-6994BD8E0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47E64C47-282B-4D0C-9829-636A5EA5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272A4F5A-4B80-44E3-BF9F-8DD0A5BC6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09E94F59-0000-4637-9F75-BC0FD3E1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EFA6DEEB-3216-43FF-B3C0-9B4602785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47C6D15A-9F26-4BDC-A105-851B381EF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8A6BCC9C-8DCD-43A5-B457-4C2D1C9B5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6CDEA4BF-3532-4F61-B8EF-D02D4FDEB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CDCF01C7-D10A-4D13-86B1-AF4E759D3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A750D9FA-70B1-4E99-A9AE-046F6F0A9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210891BD-74CC-4089-9D8B-0EA30A0B4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FD2AABC9-8B6B-4990-9159-5CAB6E1EE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DD2DA0C8-882D-4451-98F4-E921E7914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C631378C-6AA8-4E41-B3D5-53A008D2F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D5D009F1-0FB8-43D7-B555-2D81F6997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FADB7F33-941A-4230-A47B-561893C7F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900E657F-1E29-43E1-BABE-1A47D3150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8EAB19A0-023B-4134-BA1B-6F0513FAF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C75BB2BE-EE27-4F0B-9C83-49C70DDF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D5DDD1B2-37E6-44A7-81B6-646362D52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0170953D-8AD9-4224-968E-4348AFF63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99097C67-6168-4FD7-89EB-53012A6CB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329B14BA-8526-4BD5-B14D-FDAC1E15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06411F02-4184-47F0-B0D2-AE09DC46D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BCBAE25C-359F-4FD4-A36B-FFF079BF7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C1A3020C-FA74-4193-92C3-612CE725A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492AA6E9-6480-41E5-A3E9-50C863C83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69F262E0-1FDB-4C2F-93BC-A4504DB44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DBF7DC28-5B95-44BA-854F-6BF821293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85CCA1B3-FECB-4F39-8AAD-C27030682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4CCC68EB-A53B-4FD8-B0DE-DDA161467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8961556C-21EE-4802-8944-965A4FCC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0081105D-907D-48FE-A2A4-61D871D12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82154503-33B0-42EC-8AA6-5897068DE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E6255990-4820-45A5-BF15-75874C89B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EF72E1AA-B1C9-46E5-98C3-7A6A42CA7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567BF515-1817-4FD0-B4D0-1F82CF2BC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068A24F8-9D12-43FF-8752-F670D059E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B61216DA-B8BF-4CEC-8DAF-4C3A0FC79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9D124303-0AB8-4EF3-B91C-594C4025B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51A93C3E-85B2-4D54-AD9F-7A8DE317C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7FCE1F97-6FCB-4F30-AB69-4BB8473B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CAAB4DB5-35A9-4E72-8B4B-9C911A67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C312FAF4-B542-415F-A713-8AC0145EC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7ED59E51-FD79-489A-B562-6D3813CA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3C3A5919-0481-4CF3-AFE3-624707037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F227E6FC-DA54-49E2-AD50-33B321E38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3AB5230E-47C2-4003-888C-A1846DCF6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4339812C-AEC2-4920-BD1B-0C0821005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19AD484A-2667-4B67-9B1A-5C4D9B704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57DA1B5D-BB26-4375-90E3-6379A3617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E903F536-DDE6-495B-9AB2-A9C274D17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E1DC061C-186E-466E-A2E8-EFB9C1071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E2B8D5E3-098D-401C-BB0A-0D25305D4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CA9A3B0A-8548-4232-8DA7-54FA39187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834A0410-4C15-4280-8151-FFEBF9CF5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9B9C4CA5-4417-487C-87C0-AFE20E486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E9D649D1-6AFD-48D2-89D3-AFA0D218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7C0CFB18-6B5B-4E45-B8C8-A5D2D392F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691C7811-87E9-400C-80FC-8C32C27A3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54D03776-8BA4-4FCA-9441-BA4494F65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ACC36CD1-3502-4597-AF4A-EAAEE185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22103821-E294-40D6-871E-E7B6AD917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E8331F63-AC2E-4B20-AADF-FAF365F9C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30FDB7A4-9091-4B99-88F0-228235423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A336769E-5CDE-4395-B0B7-403D48CE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1DF28751-28DD-4788-87F3-6AD9E73F8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34D0A680-5C4B-455C-A7F2-085D0AD73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C75A43EE-46DA-4202-911A-B3813876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64AC8913-09F5-4BDC-A55B-FD7650C74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D0CB36FD-7835-4CE3-A05F-B5C826617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D7E7D017-917B-4499-8AB4-661EF5FE2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BC973191-6050-433E-9EFE-A6E885FED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CF166CE3-E5D1-43CC-B703-FED827E3F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2F58123F-552D-416B-A2B1-B85EC9B08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D65432B3-2057-4426-B020-6BCAE1E5A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A815DBDC-E8B7-459C-BA25-0D8F1C6BD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395FF66E-2E1B-445D-9851-F251E95DD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63319275-EE5D-4B57-ADDA-95DC7D26E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B2527792-1464-4CB7-88FC-C093ACAE0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5100CC97-A8C0-47AE-B2AF-7A7678A24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5DA25B2C-093B-4B93-91FF-B66BEFFE8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8DB0268A-EC83-4B39-8B4D-53B4A68B8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44C32E26-7914-4638-97CF-1FFDAB976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664B90E4-8182-48C2-9FDE-04718E044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4EDB1372-EBB4-4BEB-AE71-C2B30579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47E4CAAD-4296-4EB3-BBA2-9F00D8635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FC663491-14BB-4721-81D0-CFBF2064D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85D61785-8D23-4F8E-9752-6E9FE64C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5170B299-5F3E-4E96-A205-2F420D00B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9F30311B-4235-4030-9CE0-4CA2E853A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5263F5CC-374D-45CF-863B-ACF39A145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54D22C36-5003-4D18-BA74-4A8833B28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6B5DA04D-2027-46D7-AABE-F3D2F25D2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0CFADD9A-7A2A-46C5-B9CB-885667C3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C4797036-8069-44BA-8677-15C97C628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A89AAD2D-F095-48F2-BA4B-17558F045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D0D6F85B-42BB-44FC-9477-F457154AF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974E7B35-5DFC-4229-8FE6-65E6F44D9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89E0CD95-467E-408B-BB9A-B037837E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DF1EC12F-34C7-4D6C-B3BE-FA38ABC2A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AFB106E8-0BE5-460B-9D4C-3777054E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9B2DB43B-53CE-4283-8545-7B2E54966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FFB05C50-E5C7-4107-8937-984236CB6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6CCBA2AE-3CE9-40B0-ADAC-E3E8FC416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209DDF32-5D41-45AF-B362-006A4FDE0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FC4B8D88-123D-441E-920A-C9059D902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B2649F93-90F3-4105-840C-525AFDBC3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143FC184-3D9C-4951-8393-CB26621E1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45BECA1B-265B-4D56-B7D4-5E7B34C37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407EDFAF-02DD-43F3-844C-AFCD22A96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F1022291-F385-433C-A0C7-B082D2499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A3A80935-4319-4137-B862-A8EC970A4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2CB59C39-58D7-4D7C-A08F-F3A3002CA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8A53E3EA-E255-46D5-8F4A-0123F96A0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279A4CD0-6D43-4786-93EC-E457168F9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64EEF50C-AE6F-4D8E-9292-B2BFEE996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9B0A4069-B02C-467A-859A-FB740C8C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BF9D807C-A8E2-4A32-B52E-02E047FAB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38332131-B87A-4F16-A1CC-E28BAB7CA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B66C25CB-C7BA-42D9-9E50-A2C86C2E5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1575F523-81CB-4AE5-A519-FB589F772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1A3939B0-DC06-435E-B46C-529E8C16E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ABCAF433-40FB-4FA1-B4E3-71A1A2E34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E4AEFDD3-3908-4533-80C9-1DAF7C6B8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988AA9CA-EEFE-474C-B5B2-4EFEB8640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903F0CD9-C17B-4A5A-903A-3165B51B7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FC16105B-6354-4A88-9E3A-6078FD224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9E5C5F4E-DC17-4A03-8B1B-FA1026AF9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7A271BF1-48A4-4E8E-9FD2-1D23E5FF6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452DB617-DA71-46BA-B690-7274339F1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23D164C0-74FB-4B59-AF68-A3E7AAB31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5B478186-96DA-4ADD-97C9-1B8BFCFF1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83EE225A-4434-44FA-B656-28AB3468B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02FFAB2F-3F95-4532-AE7F-4AB00321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3DBBC298-0958-4695-8DB2-BB2943216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62615666-90CF-4EAC-82CF-32BCB5825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40C24DEA-4F1D-479E-802F-2EC45F88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F0E73C23-96F2-4223-BBFD-A4DF27D26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AC7B5982-FBBE-4515-98D2-A69C7A2FC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4BC1F911-C75B-480F-8131-1D8BA9901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2AB1162C-32B2-40C3-858D-04B99CD6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D168A328-E8EB-4260-B9CA-F2BB6FC29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97DFD6B-E11C-43CF-B0FF-B5244F0E1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BEC06C23-6D99-4921-9DB5-EFAB733F1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6FE5A1CC-878E-4360-86BC-577BD0523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CA35D767-664A-48EC-9800-155403A4C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D6EB87D0-791D-49F2-A914-8B49DBADE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2374DE87-AE69-4403-9DDD-42BA0E036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868A1483-C878-42E1-9E4A-39D260843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011E0DE7-19D3-495E-A77E-0D395F7DB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4F768E75-CB93-4FD9-B4B0-C88436EC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EB4F90BD-7F31-451B-8229-52B4BDF94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482C0B0F-085B-407F-91CB-4AE12CA5E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2C057706-BE4A-4184-809B-A043AC5D7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F043FDD1-8761-49E4-8C6D-9A3CAFAA9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E24DF164-EAB8-4D84-9AAB-75734ABC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836B5990-81CA-4CDD-A266-F6429A9E4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65DC0C56-6FCD-4134-8058-A258F8BDF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24BEF0BA-6900-47F4-AF66-FDFE3BE5A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A21AF5A4-C482-4DC3-AD1B-0069AA6C5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1F2900D8-A7E1-45F4-A77A-AF80F32F1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3D3BE2CD-9869-4B39-BC9F-69D04173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6A3B62FC-5B1B-45DA-9550-4A34D694D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27A2A547-BD95-4358-A6A4-53C686249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028D1269-E018-405B-86D7-245F39356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90FA7165-6997-4D9D-8517-D9B0A69A2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43F65D86-FE75-4B80-84A3-A8552F30C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B06FD907-0569-49EB-BE86-484CECFF5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AEDB973F-9A11-4825-99BB-F26639CBF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DC77D7CF-ADA6-4A7D-829C-4659C3283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C7F331AC-E309-49A9-9FB9-0737E1544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EDF6A9A5-C3AC-4459-809B-8416A0786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2CA66BDD-8992-4F8E-B83E-B3436CA64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1015EB76-C8BF-4B2E-B5A6-5251EFFF9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4588846D-D6BF-4390-9AE5-3C22A544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E3B8DC54-F80B-4CA1-A782-71D3165B7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CC7EAB7D-33E4-4440-A023-FE957CD2F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8B19635C-748C-4D4C-8513-32F79067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1BB1BEEE-17E8-4C5F-9819-CB3188117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C355DD3B-8877-4089-BEDB-5EF222AF2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3C1687F4-8597-4727-81E9-851ABA49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E81F026C-7A7D-4C5D-AF0E-FE381B5E7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27DD1BA9-1039-48E9-9B9F-F6F6020A6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AC909682-B901-4DF1-8095-5A7B49C1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CC48E841-E771-46A8-B43F-EE712A5C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14651AAF-8356-4E4C-871C-DED1C1611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330E4FB2-60D0-492E-9181-2A319D9CC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1C9D5BAA-C8C4-4E15-8F0A-3920736B8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41FC51BB-D86D-4D7B-B948-36FF8719B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7D9BB067-0175-4C5C-93A9-D67AFFCC7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7AED27E1-8437-4710-B123-C1F8F442B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E7285065-F3A2-4A80-80F7-008227C8D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D40050A5-E0F5-49D0-864D-FA4F187E7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1FCEE469-0DF8-4DA2-945B-2EA299D67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A894C5F7-EA4C-4C3B-ACB6-0BA364979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2F6C564F-4E89-4FEC-831B-E4C2A6CCE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FB4B44C3-06BB-4C7C-8867-C059EEEBA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04FA4940-5264-4E2D-BE9F-A2D184FF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D12EF957-02F1-49FF-8673-6BF7E5121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D49DCA7E-6840-4D85-9D1C-3BA172EC8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3DB0DEBF-AB0C-4967-B5D4-53AD20ABF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FDD1A8CF-B990-4CE4-BB18-5F84A5054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864AB4A9-ABE3-4B81-8B67-3F3FD0816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0DC0BC2B-6629-46F9-B046-4250BF67E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81AB3DBB-7A27-400E-92DA-BAA95C28C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68B5017F-B90F-4B3A-BBB4-B08F70C61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D52DF206-4C12-48E8-B97E-5A8068DBE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5009537E-B82C-446E-BE41-522A9516E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9235B9A7-ECBB-4A96-8995-B642061EA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FEAE474C-3D70-48C2-9282-0806E54B4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4CFD916B-F8D9-4511-B61C-83EF73939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00D1DDCD-D2DD-4B3A-9EE4-8412F0CD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50407F4A-BA7B-457B-9373-E8FE36690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3BEE430A-B71D-49A7-9037-50FFFB476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F0181C0D-FB1A-45C7-B08E-EA29B9BB5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AADC9CE7-8FE7-4284-82A3-88D5E5B54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F342ACD2-9741-4F28-BBE9-7AA535D99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24C80F33-D4D8-40F6-950E-C53AB0420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17AEBAD7-0884-4CA5-BBA2-095022C61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836CA4CB-B1A9-4AA7-99C0-706C30EC8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BA35ACDE-6C53-4A53-AB59-D54389FAC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65066D13-E614-46B8-BA17-4284D132A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2544AE18-5F92-4C6E-9A3B-2B61C86DC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052CF5A9-DD79-4D32-9FAC-C6C6D3B44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282CA528-9B0D-4FCC-BCD3-7B6C356F8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9BB53815-15E5-4027-A2B2-D74F53309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BAA192F8-0047-48B8-ADA3-D571DF08A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7E30A36F-506C-4651-BED9-4B537075D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CD51416D-5826-4C8A-BEC7-15FEA5039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731120EC-CC1A-44C9-ACD8-4E345A3FF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2C317C1A-3911-4248-8073-3E73A4062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9EDBB880-2013-473A-9896-CA5342474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5475C61B-E091-48D6-AE74-D99CC30D1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A49BBCB5-482F-4DB2-A172-F348A0BA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C2C1170C-1102-4F59-B0A4-C01EDA9B1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A92571C0-F3AA-4275-AAD4-73A325BFE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0CE4844E-6BC8-4A10-8851-3707FF72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025CEB8F-C4F9-4FEE-BA52-345EC0057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AD29B190-8A53-495F-BCB7-C0571014F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B5B5E45B-D20D-4D8A-8332-AF51B62B6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EEF4B547-A2D6-4803-AB95-C70171768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A5979273-1DFE-43B3-BDD6-6C2C6EBFD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B7431257-6E75-4839-A3E4-5421F869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B3471B5B-DA71-43ED-97F2-DA9677D26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31F16CA7-796C-4A6B-9664-B95948B81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DD340976-44F6-425E-AC00-ADA5047FD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B7E73D97-AAC4-4565-84E0-79AE4564C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B454BD57-A12E-4D9A-A865-F8CA43128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3EABDED5-E3B2-4A24-AF24-F52215EF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825E7743-A2C0-4B20-8BAE-A08F6D6DB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D92C9A81-589E-4F07-8481-A15FFFC3F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90507D5F-C3E1-4A46-B7D4-525C10B12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9DA861D3-E349-4A8D-99C2-A3C699441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D47F30C2-5ECC-46EF-8AD1-1550D3C0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3658F23B-5A8A-47C3-A8B0-49B6F3EDF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6F64760A-174E-4E45-AF68-85574220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395F75F9-6ECD-4C13-A3B2-BC9C507AB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C0455ED3-C07B-4593-8EE8-317B7857E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60467F09-E358-4574-85B5-115324DBB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9D7D3BFB-5C10-458B-8A33-A88577CCC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E0DAEC84-C2FB-4874-B1F0-BD2362667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C28A23E0-D076-4B2F-8F27-A93E30B8F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EF015D3A-4340-4DEC-92A3-5138C90F2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203BE170-C4F8-4428-9DAF-F04991B45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24B9F319-2E9C-4659-A0A3-7F82AC284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7827200D-3107-4102-97A7-D0E52DEAC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72FDB8F0-D74C-4D45-A061-1293A1831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41107D53-2420-4C35-8C82-56603A553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201A7C0B-98BC-4B3C-AD78-C2DB0D16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25D8BE80-D30B-4012-AE13-7150E5670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A8B73635-93EE-4EB4-80B1-89583D99E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9D0FCED1-135E-440C-B00A-E4DA99D5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39754C6E-3B58-408A-912C-32E8B5D3C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44A9BAC4-7A92-4DB4-94C4-E0F804D96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7CC0FD7C-5E94-40A1-81A7-C20491B05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DECA7815-06A4-4704-AFA9-E49BD96DD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F1F7005E-EB7F-4AC1-A773-CEF80995C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D7C34D86-C509-47F8-979E-8139DD1B2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AD490C40-890C-404A-AF59-7CA167942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D6979DA1-0407-4379-B43F-172A0E106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FDA1B2F8-A807-44D1-A461-46609D582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ACE55271-E9BC-433D-BBB5-C552B8A9E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552087C0-D2B9-423D-8114-1B8D7157B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43EE9334-9207-4DBA-9B81-18AD7AE1A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590DA721-0C7F-4750-B19B-FEE92EBBD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D001D9D3-735B-491C-95BC-1D88E1548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0500B374-D493-4D03-984F-52EFB465A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71231F41-6F75-451C-8DA4-389C713BB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4BFE5DA7-7BA4-4E9A-ABCB-FF4E26ECD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6FF1F21A-B03C-4098-B21A-9852F4F99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79BB6660-FC37-41C4-B77A-DF23D6A96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68CFB5BD-E8A6-4E10-A29C-0EF0F70D6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82C53CD8-B7FC-4274-99B9-D6E551677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909AD9D6-B474-4493-A15C-EC5A85E4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D7B22AA6-0445-451A-B519-F574D42B0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E5A635B7-A399-499E-A9F8-7EAAFF4D4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672C15E2-A313-429C-90FB-27631440A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AE8E5F90-C59D-44E9-9EDE-13DBFCFDA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5C171DFC-6EAB-4783-82EE-FFE598B85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BDEE8147-5A1B-468B-91A2-E1D25B162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C46FE364-6AEC-4611-9F25-6BA71B026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14F6BE1A-8973-4504-B63A-5CE308A74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3BEAE427-97AF-40B3-AA04-A874090A8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6F2473B5-E5D6-4F14-971E-D1F944E2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30E41D86-6D9F-4827-981B-B4CC9340C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D9E14B39-83E4-44A1-8969-D7300032F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564EF472-D20C-4C9D-92E5-B78CFB985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77C00C73-343F-472E-9E96-72A868090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CB7551E6-50B3-4C50-B608-E0CF7D3CE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4B0DB1E-DB63-42E6-826A-43F29C443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964317D2-D2A9-4939-8CC3-AEA367562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727F945C-0866-4CA4-80FF-91365A03F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C0A16487-A8DB-4097-B5C7-1A60DCBC2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40C6436A-B00E-4011-A276-4AC9E1D9D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F03910CC-17AF-446C-AEBD-A15263A8E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F65351A3-7709-41C4-B7E6-D33D6685C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8195F6BD-DE4B-4471-9943-A6E55D818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CE1C07DA-B013-4529-A204-40A3C8D5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48D58977-0961-4255-BB26-BC419C91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BCE4964B-286C-4C2F-AFF7-D340DADC4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EF77BBEF-50D5-44BA-8CDC-FA65CD203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181D79E1-5470-4E11-BE78-45648DFA5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37124FFC-AACD-41FA-9324-21265310F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91CE88B4-152B-46F0-B622-738BE4C38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D9F4DCAA-67E1-4A9B-9F63-99F5E9D8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25014CE9-8CA1-4B9E-932A-B66D057C1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C38D45A2-72EF-4E94-A87A-3E93CE135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6E2F80E6-AD29-435E-91DB-D0DAD16DA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E5C389C-F039-4DFA-857A-4F2EF822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2DB76931-6503-471F-9F92-91C408E7A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9DB32DE5-33A0-42BD-A5E8-FFF998E8D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D83AD9D1-44D5-4639-BC9E-46251491D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18E5CF18-E84B-421F-A943-75A4C72E1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5D496BBA-5798-46B2-9C40-516C76B20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AD8F1188-469B-488E-A0A7-F7AA33300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5BCBB8A2-99ED-4301-B700-FF994B0E4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37B53DDC-DE72-40CB-AF99-FD182337D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1F74DCC4-B364-4130-9555-33E27DBDC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D19CB332-DC9D-44BA-B4B6-4FB8EB659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229981AB-24AC-4A05-8660-69E7B792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CE092303-6722-4144-B96E-BAB7A01C4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82B7CD44-5C8A-4256-84F0-3CB8E3C19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8ED2F93B-F55C-42E8-9E1C-18D2E76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86475F72-A0F3-4BD5-96CD-F60027C91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1D98BFA4-3419-4DA7-832F-C07110EA1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755CCEFF-5646-4148-B9A5-E88949B3D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9891A1F2-3E22-44F7-B6D5-9437BD45C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87959EC1-FAF5-4D9A-BCE6-36D6570A6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7FA9998E-E455-4CE0-9638-6A621D384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6839E8B4-A4B9-4214-B99D-4F2A3C728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D2852832-58E8-4D1B-8E9D-7236C5011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C9CF6984-080E-413A-936B-EE7EB5186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C5EB2B90-023C-4231-A257-D14934CD7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C8E90604-1A07-4714-B810-123B18CE3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B3D19D5A-CCAD-4301-AB0C-903D43222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7DCB3F40-033B-42D7-B841-0CB00937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9546E2E8-A547-4752-A276-528521094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28454388-206B-4150-8859-0A6D56B86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C06EA59A-B418-426A-9E55-A61D3857F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8DDCE1C0-FE75-4456-969A-4FBE12155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12B0EC96-6DA5-4943-9478-F42C2E5FD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CD8ABA59-F4D9-43AE-AEDD-81F9F4ED0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BB160136-B92D-43E7-9FD0-BBFD21737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DE42A8F3-1672-425C-AB2E-21E084AB7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B97F104B-1294-4913-95BE-A5BF00869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38E46C0B-ECB7-4793-ADCC-85F5B07DC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FBB176B7-D48C-4667-A611-4EDAE1825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93CD3257-DAF7-4C65-9255-62308DCE7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ED5A8FEA-F02A-41BE-8094-4A68F4998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41EDA178-1568-4839-9437-C6DA0AC2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05192383-F6B5-45EF-82E4-A0E7DA21B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64D1616C-165D-4CC0-8BFB-AF4AE8323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9333735D-393B-4C4C-8F67-137DE33E1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924B4B9F-2BA7-46D9-A5DF-D3C246CA3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2FB43A2E-6426-4D46-A2A0-14B38BE38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E96EE548-DF79-4FF7-A6A4-D59BD25FF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2933BB20-27B5-45DC-BFF7-D992B93F0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BBEED00B-8767-47AF-8009-B543AA72E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7DF2D54C-CFAE-47F4-8591-2E80BB9BE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8A3DC838-1E39-4B35-A8AA-030D28809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43D34B02-822A-49F4-A627-90EC386D7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704453D5-3032-419C-8D2A-8BAAED819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41E2FCA2-67DF-40CE-B70E-5A7BD088D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3617A7E3-18B8-450A-8880-C15D231DC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95074841-EEFC-450E-B245-905CE865D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EF08354C-EBE0-4460-98A5-A898F68CD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D88F6D16-D880-4F1F-8347-95C99EA99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4721B4F4-565F-4008-9526-69CE8DED9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ABC17388-D4AB-48EF-B1BC-09D552B06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F869A885-E3B6-416F-9926-ACCD8BD3D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D15CA7B9-6BEE-4DDA-B370-5F65D351C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99CAEA4A-8AC0-4C3A-949D-6564A571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3D0596DB-C962-44CF-9298-E94A5225F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17B54100-C480-48B3-9F26-E45A5C283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14C02352-0D47-4FAE-8255-954160B06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E49AE634-75C0-48FC-B282-D417D722B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0CB0260E-926B-4DDE-A49A-C7D02FB4C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542C8E56-2228-42BF-B12A-EAA18A568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6A3C0752-6902-4635-ABF9-C9A912281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FE07AE4F-5DC7-4CA1-B0B1-B979E03A9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60B9E796-B81E-4745-901A-91A861646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02FA4A96-916C-4F70-84D9-3076B32E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326E6716-CFB9-45BE-A184-7131B913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00C61408-2CBF-41B7-B365-D88886D46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74468C8B-FF57-4860-A87D-A1C878CEF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37B16097-23A5-4104-BDA4-7CCBD6195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1680CA44-A1ED-4752-9F8E-9F963AC7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862CEA0C-B629-4B24-8A91-6ECC05E2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888AC824-F9FF-440F-95F1-9CE0C653D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A2B15096-1BCF-46D6-9A18-B085AF894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94754341-9FC4-4FC1-9116-A8C7C2BD5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7CFA8FD0-002D-4388-A1E7-86D80165A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E75514C9-761D-4779-95E0-BE147BE8B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D3702495-E0F1-497B-B094-7EA486E9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3C7F9385-EB67-45C6-B615-97D0B09D0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89B0E0F5-11D0-414E-83D4-836E47B6D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89C9FCA7-70A8-4F8F-93AD-D72FF2A95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D07EBB7F-FB82-4389-8FDF-529A1EE41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5D5CFC42-CDF5-4864-A574-6EFEC1768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6153B0C1-6236-4B11-8A62-A96D5AE0A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06F08BC5-5B47-4090-8F16-C545319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C03DE18B-4DB3-4A3F-924E-3B9E29EB5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F853E905-DE2E-4F67-9553-0A8F4CE26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D2367916-AE0B-4917-8ACA-38E24BB23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FEFDAD0F-3AD0-41B2-A1FF-AAD04BE86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7DC3366F-CEB5-43E3-A134-0BD4AFD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10DA97B4-4E68-4C4C-A7A5-D779875A9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0BC6E60D-4A15-4A3B-B7EC-480971F43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62EC7323-4CAC-4AB5-8744-64F69724E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7737E363-CF74-4E14-937B-8B8DE6A91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7874C70F-CF2D-420E-AF8A-E07552726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47A83958-BDC2-4E15-8547-78643CF6C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AF4FC307-5788-416E-83CC-094FDA419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9A49F1D2-ECB6-4322-906F-4768911A0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11C5494B-7C85-4B49-B213-D08BD2D4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8397335B-7A2C-411C-8E10-9996A1281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654D094E-F892-43F8-A740-6F94DF5AD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EB24FEA2-DDDB-451A-83B7-19467F21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093F1212-F430-4A5F-8D9F-627D993FF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B7AC8E18-6792-4BED-A73C-F7F80AEFF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93E3070F-3F3D-4C03-9B32-475B653D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E4C0A542-7DA1-4E51-A333-E6025F744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FDC1D721-B9C3-4CE1-A4E1-8087A69E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B1E7446F-E5F9-4149-9F48-D4742B908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CA8AD518-BDDB-4A7F-AFD6-6BC642FCD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64B825EB-293D-48E8-969F-A8FC65306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B14B5859-2B7C-449B-99E3-7BC731C90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B424AC83-5524-4172-BD1E-E3BDB6C80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0DA5284D-F3D1-4B5C-A732-64C80E57E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835C9F30-B189-49A6-93AB-0AD58106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7B9E8FFF-8800-435D-9F31-90B7E8391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3DD60034-D58C-475A-B3FF-04429411D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444054CE-F7DE-4E75-93F1-21F876E6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366C4CD9-B8BB-444D-846E-91A70AE3D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D773CB84-3A87-42F5-A2D8-534F39562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322C8360-238F-4FF3-BFD9-08A016FCA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71799"/>
            <a:ext cx="11332323" cy="464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</a:p>
          <a:p>
            <a:pPr marL="360363" indent="-271463"/>
            <a:r>
              <a:rPr lang="en-GB" sz="2400" dirty="0"/>
              <a:t>[1] Michael K. Badawy, Van Nostrand Reinhold, 1995, </a:t>
            </a:r>
            <a:r>
              <a:rPr lang="en-GB" sz="2400" dirty="0" err="1"/>
              <a:t>eveloping</a:t>
            </a:r>
            <a:r>
              <a:rPr lang="en-GB" sz="2400" dirty="0"/>
              <a:t> Managerial Skills in Engineers and Scientists: Succeeding as a Technical Manager;.</a:t>
            </a:r>
          </a:p>
          <a:p>
            <a:pPr marL="360363" indent="-271463"/>
            <a:r>
              <a:rPr lang="en-US" sz="2400" dirty="0"/>
              <a:t>[2] B. Michael Aucoin, From Engineer to Manager, mastering the transition, Artech House, 2002.</a:t>
            </a:r>
          </a:p>
          <a:p>
            <a:pPr marL="360363" lvl="2" indent="-271463">
              <a:spcAft>
                <a:spcPts val="1000"/>
              </a:spcAft>
            </a:pP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[3] National Engineering, London: Edexcel, 2010. [Online]. Available: http://www.businessballs.com/project.htm. [Accessed: Jan. 26, 2025].</a:t>
            </a:r>
          </a:p>
          <a:p>
            <a:pPr marL="360363" lvl="2" indent="-271463">
              <a:spcAft>
                <a:spcPts val="1000"/>
              </a:spcAft>
            </a:pP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[4] National Engineering, London: Edexcel, 2010. [Online]. Available: http://www.businessballs.com/project-sponsorship.htm. [Accessed: Jan. 26, 2025].</a:t>
            </a:r>
          </a:p>
          <a:p>
            <a:pPr lvl="2">
              <a:lnSpc>
                <a:spcPct val="200000"/>
              </a:lnSpc>
              <a:spcAft>
                <a:spcPts val="1000"/>
              </a:spcAft>
            </a:pPr>
            <a:endParaRPr lang="en-GB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4190757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B52C9AD-A001-4923-8A7D-F35A554785AB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2347</Words>
  <Application>Microsoft Office PowerPoint</Application>
  <PresentationFormat>Widescreen</PresentationFormat>
  <Paragraphs>360</Paragraphs>
  <Slides>44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Introduction to Project Management</vt:lpstr>
      <vt:lpstr>Management</vt:lpstr>
      <vt:lpstr>Engineering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Join the Vevox session 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9</cp:revision>
  <dcterms:created xsi:type="dcterms:W3CDTF">2021-03-09T15:35:42Z</dcterms:created>
  <dcterms:modified xsi:type="dcterms:W3CDTF">2026-06-01T07:03:32Z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