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39" r:id="rId1"/>
  </p:sldMasterIdLst>
  <p:notesMasterIdLst>
    <p:notesMasterId r:id="rId32"/>
  </p:notesMasterIdLst>
  <p:sldIdLst>
    <p:sldId id="256" r:id="rId2"/>
    <p:sldId id="257" r:id="rId3"/>
    <p:sldId id="277" r:id="rId4"/>
    <p:sldId id="259" r:id="rId5"/>
    <p:sldId id="260" r:id="rId6"/>
    <p:sldId id="283" r:id="rId7"/>
    <p:sldId id="261" r:id="rId8"/>
    <p:sldId id="262" r:id="rId9"/>
    <p:sldId id="263" r:id="rId10"/>
    <p:sldId id="264" r:id="rId11"/>
    <p:sldId id="265" r:id="rId12"/>
    <p:sldId id="278" r:id="rId13"/>
    <p:sldId id="266" r:id="rId14"/>
    <p:sldId id="267" r:id="rId15"/>
    <p:sldId id="268" r:id="rId16"/>
    <p:sldId id="284" r:id="rId17"/>
    <p:sldId id="270" r:id="rId18"/>
    <p:sldId id="286" r:id="rId19"/>
    <p:sldId id="271" r:id="rId20"/>
    <p:sldId id="285" r:id="rId21"/>
    <p:sldId id="280" r:id="rId22"/>
    <p:sldId id="272" r:id="rId23"/>
    <p:sldId id="273" r:id="rId24"/>
    <p:sldId id="275" r:id="rId25"/>
    <p:sldId id="279" r:id="rId26"/>
    <p:sldId id="282" r:id="rId27"/>
    <p:sldId id="287" r:id="rId28"/>
    <p:sldId id="288" r:id="rId29"/>
    <p:sldId id="281" r:id="rId30"/>
    <p:sldId id="276" r:id="rId31"/>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17F1E-C9FD-4E03-87BF-6A962C89DE6E}" v="415" dt="2026-04-18T10:43:47.35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597" autoAdjust="0"/>
  </p:normalViewPr>
  <p:slideViewPr>
    <p:cSldViewPr>
      <p:cViewPr>
        <p:scale>
          <a:sx n="64" d="100"/>
          <a:sy n="64" d="100"/>
        </p:scale>
        <p:origin x="1386" y="7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James" userId="c2e63f69-a6d5-4d66-b3bc-8d8d5f1e9690" providerId="ADAL" clId="{2EA3D1DC-2C47-4A79-83E4-0A548B3FA032}"/>
    <pc:docChg chg="undo redo custSel addSld delSld modSld modMainMaster">
      <pc:chgData name="Scott James" userId="c2e63f69-a6d5-4d66-b3bc-8d8d5f1e9690" providerId="ADAL" clId="{2EA3D1DC-2C47-4A79-83E4-0A548B3FA032}" dt="2026-04-18T10:43:47.355" v="5895"/>
      <pc:docMkLst>
        <pc:docMk/>
      </pc:docMkLst>
      <pc:sldChg chg="addSp delSp modSp mod setBg addAnim delAnim delDesignElem">
        <pc:chgData name="Scott James" userId="c2e63f69-a6d5-4d66-b3bc-8d8d5f1e9690" providerId="ADAL" clId="{2EA3D1DC-2C47-4A79-83E4-0A548B3FA032}" dt="2026-04-18T09:54:53.486" v="4790" actId="26606"/>
        <pc:sldMkLst>
          <pc:docMk/>
          <pc:sldMk cId="0" sldId="256"/>
        </pc:sldMkLst>
        <pc:spChg chg="del mod">
          <ac:chgData name="Scott James" userId="c2e63f69-a6d5-4d66-b3bc-8d8d5f1e9690" providerId="ADAL" clId="{2EA3D1DC-2C47-4A79-83E4-0A548B3FA032}" dt="2026-04-18T09:53:52.819" v="4721" actId="21"/>
          <ac:spMkLst>
            <pc:docMk/>
            <pc:sldMk cId="0" sldId="256"/>
            <ac:spMk id="2" creationId="{00000000-0000-0000-0000-000000000000}"/>
          </ac:spMkLst>
        </pc:spChg>
        <pc:spChg chg="add del">
          <ac:chgData name="Scott James" userId="c2e63f69-a6d5-4d66-b3bc-8d8d5f1e9690" providerId="ADAL" clId="{2EA3D1DC-2C47-4A79-83E4-0A548B3FA032}" dt="2026-04-18T09:54:53.486" v="4790" actId="26606"/>
          <ac:spMkLst>
            <pc:docMk/>
            <pc:sldMk cId="0" sldId="256"/>
            <ac:spMk id="4" creationId="{C2AD7556-C90D-4946-8E4E-1E79D5B3D2F5}"/>
          </ac:spMkLst>
        </pc:spChg>
        <pc:spChg chg="add del">
          <ac:chgData name="Scott James" userId="c2e63f69-a6d5-4d66-b3bc-8d8d5f1e9690" providerId="ADAL" clId="{2EA3D1DC-2C47-4A79-83E4-0A548B3FA032}" dt="2026-04-18T09:54:53.486" v="4790" actId="26606"/>
          <ac:spMkLst>
            <pc:docMk/>
            <pc:sldMk cId="0" sldId="256"/>
            <ac:spMk id="5" creationId="{DBB0CC56-54B2-4AE0-87C5-296E78A028BA}"/>
          </ac:spMkLst>
        </pc:spChg>
        <pc:spChg chg="add del">
          <ac:chgData name="Scott James" userId="c2e63f69-a6d5-4d66-b3bc-8d8d5f1e9690" providerId="ADAL" clId="{2EA3D1DC-2C47-4A79-83E4-0A548B3FA032}" dt="2026-04-18T08:29:39.249" v="1746"/>
          <ac:spMkLst>
            <pc:docMk/>
            <pc:sldMk cId="0" sldId="256"/>
            <ac:spMk id="7" creationId="{6F5A5072-7B47-4D32-B52A-4EBBF590B8A5}"/>
          </ac:spMkLst>
        </pc:spChg>
        <pc:spChg chg="add mod">
          <ac:chgData name="Scott James" userId="c2e63f69-a6d5-4d66-b3bc-8d8d5f1e9690" providerId="ADAL" clId="{2EA3D1DC-2C47-4A79-83E4-0A548B3FA032}" dt="2026-04-18T09:54:53.486" v="4790" actId="26606"/>
          <ac:spMkLst>
            <pc:docMk/>
            <pc:sldMk cId="0" sldId="256"/>
            <ac:spMk id="8" creationId="{4C67BF8B-1370-99BE-AB9B-6348B3FAD50B}"/>
          </ac:spMkLst>
        </pc:spChg>
        <pc:spChg chg="add del">
          <ac:chgData name="Scott James" userId="c2e63f69-a6d5-4d66-b3bc-8d8d5f1e9690" providerId="ADAL" clId="{2EA3D1DC-2C47-4A79-83E4-0A548B3FA032}" dt="2026-04-18T08:29:39.249" v="1746"/>
          <ac:spMkLst>
            <pc:docMk/>
            <pc:sldMk cId="0" sldId="256"/>
            <ac:spMk id="9" creationId="{9715DAF0-AE1B-46C9-8A6B-DB2AA05AB91D}"/>
          </ac:spMkLst>
        </pc:spChg>
        <pc:spChg chg="add">
          <ac:chgData name="Scott James" userId="c2e63f69-a6d5-4d66-b3bc-8d8d5f1e9690" providerId="ADAL" clId="{2EA3D1DC-2C47-4A79-83E4-0A548B3FA032}" dt="2026-04-18T09:54:53.486" v="4790" actId="26606"/>
          <ac:spMkLst>
            <pc:docMk/>
            <pc:sldMk cId="0" sldId="256"/>
            <ac:spMk id="10" creationId="{C2AD7556-C90D-4946-8E4E-1E79D5B3D2F5}"/>
          </ac:spMkLst>
        </pc:spChg>
        <pc:spChg chg="add del">
          <ac:chgData name="Scott James" userId="c2e63f69-a6d5-4d66-b3bc-8d8d5f1e9690" providerId="ADAL" clId="{2EA3D1DC-2C47-4A79-83E4-0A548B3FA032}" dt="2026-04-18T08:29:39.249" v="1746"/>
          <ac:spMkLst>
            <pc:docMk/>
            <pc:sldMk cId="0" sldId="256"/>
            <ac:spMk id="11" creationId="{6016219D-510E-4184-9090-6D5578A87BD1}"/>
          </ac:spMkLst>
        </pc:spChg>
        <pc:spChg chg="add">
          <ac:chgData name="Scott James" userId="c2e63f69-a6d5-4d66-b3bc-8d8d5f1e9690" providerId="ADAL" clId="{2EA3D1DC-2C47-4A79-83E4-0A548B3FA032}" dt="2026-04-18T09:54:53.486" v="4790" actId="26606"/>
          <ac:spMkLst>
            <pc:docMk/>
            <pc:sldMk cId="0" sldId="256"/>
            <ac:spMk id="12" creationId="{DBB0CC56-54B2-4AE0-87C5-296E78A028BA}"/>
          </ac:spMkLst>
        </pc:spChg>
        <pc:spChg chg="add del">
          <ac:chgData name="Scott James" userId="c2e63f69-a6d5-4d66-b3bc-8d8d5f1e9690" providerId="ADAL" clId="{2EA3D1DC-2C47-4A79-83E4-0A548B3FA032}" dt="2026-04-18T08:29:39.249" v="1746"/>
          <ac:spMkLst>
            <pc:docMk/>
            <pc:sldMk cId="0" sldId="256"/>
            <ac:spMk id="13" creationId="{AFF4A713-7B75-4B21-90D7-5AB19547C728}"/>
          </ac:spMkLst>
        </pc:spChg>
        <pc:spChg chg="add del">
          <ac:chgData name="Scott James" userId="c2e63f69-a6d5-4d66-b3bc-8d8d5f1e9690" providerId="ADAL" clId="{2EA3D1DC-2C47-4A79-83E4-0A548B3FA032}" dt="2026-04-18T08:29:39.249" v="1746"/>
          <ac:spMkLst>
            <pc:docMk/>
            <pc:sldMk cId="0" sldId="256"/>
            <ac:spMk id="15" creationId="{DC631C0B-6DA6-4E57-8231-CE32B3434A7E}"/>
          </ac:spMkLst>
        </pc:spChg>
        <pc:spChg chg="add del">
          <ac:chgData name="Scott James" userId="c2e63f69-a6d5-4d66-b3bc-8d8d5f1e9690" providerId="ADAL" clId="{2EA3D1DC-2C47-4A79-83E4-0A548B3FA032}" dt="2026-04-18T08:29:39.249" v="1746"/>
          <ac:spMkLst>
            <pc:docMk/>
            <pc:sldMk cId="0" sldId="256"/>
            <ac:spMk id="17" creationId="{C29501E6-A978-4A61-9689-9085AF97A53A}"/>
          </ac:spMkLst>
        </pc:spChg>
        <pc:picChg chg="add ord">
          <ac:chgData name="Scott James" userId="c2e63f69-a6d5-4d66-b3bc-8d8d5f1e9690" providerId="ADAL" clId="{2EA3D1DC-2C47-4A79-83E4-0A548B3FA032}" dt="2026-04-18T09:54:53.486" v="4790" actId="26606"/>
          <ac:picMkLst>
            <pc:docMk/>
            <pc:sldMk cId="0" sldId="256"/>
            <ac:picMk id="6" creationId="{B63ECC45-5897-FA3A-8C1A-84534BACF771}"/>
          </ac:picMkLst>
        </pc:picChg>
      </pc:sldChg>
      <pc:sldChg chg="addSp delSp modSp mod setBg modAnim delDesignElem modNotesTx">
        <pc:chgData name="Scott James" userId="c2e63f69-a6d5-4d66-b3bc-8d8d5f1e9690" providerId="ADAL" clId="{2EA3D1DC-2C47-4A79-83E4-0A548B3FA032}" dt="2026-04-18T10:36:01.873" v="5609"/>
        <pc:sldMkLst>
          <pc:docMk/>
          <pc:sldMk cId="0" sldId="257"/>
        </pc:sldMkLst>
        <pc:spChg chg="mod">
          <ac:chgData name="Scott James" userId="c2e63f69-a6d5-4d66-b3bc-8d8d5f1e9690" providerId="ADAL" clId="{2EA3D1DC-2C47-4A79-83E4-0A548B3FA032}" dt="2026-04-18T08:18:46.866" v="1369" actId="403"/>
          <ac:spMkLst>
            <pc:docMk/>
            <pc:sldMk cId="0" sldId="257"/>
            <ac:spMk id="4" creationId="{00000000-0000-0000-0000-000000000000}"/>
          </ac:spMkLst>
        </pc:spChg>
        <pc:spChg chg="del mod">
          <ac:chgData name="Scott James" userId="c2e63f69-a6d5-4d66-b3bc-8d8d5f1e9690" providerId="ADAL" clId="{2EA3D1DC-2C47-4A79-83E4-0A548B3FA032}" dt="2026-04-18T08:17:34.716" v="1350" actId="26606"/>
          <ac:spMkLst>
            <pc:docMk/>
            <pc:sldMk cId="0" sldId="257"/>
            <ac:spMk id="5" creationId="{00000000-0000-0000-0000-000000000000}"/>
          </ac:spMkLst>
        </pc:spChg>
        <pc:spChg chg="add del">
          <ac:chgData name="Scott James" userId="c2e63f69-a6d5-4d66-b3bc-8d8d5f1e9690" providerId="ADAL" clId="{2EA3D1DC-2C47-4A79-83E4-0A548B3FA032}" dt="2026-04-18T08:17:49.011" v="1353" actId="26606"/>
          <ac:spMkLst>
            <pc:docMk/>
            <pc:sldMk cId="0" sldId="257"/>
            <ac:spMk id="12" creationId="{B50AB553-2A96-4A92-96F2-93548E096954}"/>
          </ac:spMkLst>
        </pc:spChg>
        <pc:spChg chg="add del">
          <ac:chgData name="Scott James" userId="c2e63f69-a6d5-4d66-b3bc-8d8d5f1e9690" providerId="ADAL" clId="{2EA3D1DC-2C47-4A79-83E4-0A548B3FA032}" dt="2026-04-18T08:29:39.249" v="1746"/>
          <ac:spMkLst>
            <pc:docMk/>
            <pc:sldMk cId="0" sldId="257"/>
            <ac:spMk id="17" creationId="{B50AB553-2A96-4A92-96F2-93548E096954}"/>
          </ac:spMkLst>
        </pc:spChg>
        <pc:graphicFrameChg chg="add mod modGraphic">
          <ac:chgData name="Scott James" userId="c2e63f69-a6d5-4d66-b3bc-8d8d5f1e9690" providerId="ADAL" clId="{2EA3D1DC-2C47-4A79-83E4-0A548B3FA032}" dt="2026-04-18T08:18:36.714" v="1365" actId="123"/>
          <ac:graphicFrameMkLst>
            <pc:docMk/>
            <pc:sldMk cId="0" sldId="257"/>
            <ac:graphicFrameMk id="7" creationId="{37E36FEE-E3F7-68E1-E9A3-FEBE58290C01}"/>
          </ac:graphicFrameMkLst>
        </pc:graphicFrameChg>
        <pc:picChg chg="add mod">
          <ac:chgData name="Scott James" userId="c2e63f69-a6d5-4d66-b3bc-8d8d5f1e9690" providerId="ADAL" clId="{2EA3D1DC-2C47-4A79-83E4-0A548B3FA032}" dt="2026-04-18T08:17:49.011" v="1353" actId="26606"/>
          <ac:picMkLst>
            <pc:docMk/>
            <pc:sldMk cId="0" sldId="257"/>
            <ac:picMk id="8" creationId="{B832E850-A537-A212-96F5-8C01D8E13491}"/>
          </ac:picMkLst>
        </pc:picChg>
      </pc:sldChg>
      <pc:sldChg chg="delSp modSp del mod modNotesTx">
        <pc:chgData name="Scott James" userId="c2e63f69-a6d5-4d66-b3bc-8d8d5f1e9690" providerId="ADAL" clId="{2EA3D1DC-2C47-4A79-83E4-0A548B3FA032}" dt="2026-04-18T08:15:37.887" v="1330" actId="2696"/>
        <pc:sldMkLst>
          <pc:docMk/>
          <pc:sldMk cId="0" sldId="258"/>
        </pc:sldMkLst>
      </pc:sldChg>
      <pc:sldChg chg="addSp delSp modSp mod modTransition setBg modAnim setClrOvrMap delDesignElem">
        <pc:chgData name="Scott James" userId="c2e63f69-a6d5-4d66-b3bc-8d8d5f1e9690" providerId="ADAL" clId="{2EA3D1DC-2C47-4A79-83E4-0A548B3FA032}" dt="2026-04-18T10:43:47.355" v="5895"/>
        <pc:sldMkLst>
          <pc:docMk/>
          <pc:sldMk cId="0" sldId="259"/>
        </pc:sldMkLst>
        <pc:spChg chg="mod ord">
          <ac:chgData name="Scott James" userId="c2e63f69-a6d5-4d66-b3bc-8d8d5f1e9690" providerId="ADAL" clId="{2EA3D1DC-2C47-4A79-83E4-0A548B3FA032}" dt="2026-04-18T09:55:36.933" v="4806" actId="403"/>
          <ac:spMkLst>
            <pc:docMk/>
            <pc:sldMk cId="0" sldId="259"/>
            <ac:spMk id="7" creationId="{00000000-0000-0000-0000-000000000000}"/>
          </ac:spMkLst>
        </pc:spChg>
        <pc:spChg chg="add del">
          <ac:chgData name="Scott James" userId="c2e63f69-a6d5-4d66-b3bc-8d8d5f1e9690" providerId="ADAL" clId="{2EA3D1DC-2C47-4A79-83E4-0A548B3FA032}" dt="2026-04-18T08:29:39.249" v="1746"/>
          <ac:spMkLst>
            <pc:docMk/>
            <pc:sldMk cId="0" sldId="259"/>
            <ac:spMk id="12" creationId="{FFD48BC7-DC40-47DE-87EE-9F4B6ECB9ABB}"/>
          </ac:spMkLst>
        </pc:spChg>
        <pc:spChg chg="add del">
          <ac:chgData name="Scott James" userId="c2e63f69-a6d5-4d66-b3bc-8d8d5f1e9690" providerId="ADAL" clId="{2EA3D1DC-2C47-4A79-83E4-0A548B3FA032}" dt="2026-04-18T08:29:39.249" v="1746"/>
          <ac:spMkLst>
            <pc:docMk/>
            <pc:sldMk cId="0" sldId="259"/>
            <ac:spMk id="14" creationId="{E502BBC7-2C76-46F3-BC24-5985BC13DB88}"/>
          </ac:spMkLst>
        </pc:spChg>
        <pc:spChg chg="add del">
          <ac:chgData name="Scott James" userId="c2e63f69-a6d5-4d66-b3bc-8d8d5f1e9690" providerId="ADAL" clId="{2EA3D1DC-2C47-4A79-83E4-0A548B3FA032}" dt="2026-04-18T08:29:39.249" v="1746"/>
          <ac:spMkLst>
            <pc:docMk/>
            <pc:sldMk cId="0" sldId="259"/>
            <ac:spMk id="16" creationId="{C7F28D52-2A5F-4D23-81AE-7CB8B591C7AF}"/>
          </ac:spMkLst>
        </pc:spChg>
        <pc:spChg chg="add del">
          <ac:chgData name="Scott James" userId="c2e63f69-a6d5-4d66-b3bc-8d8d5f1e9690" providerId="ADAL" clId="{2EA3D1DC-2C47-4A79-83E4-0A548B3FA032}" dt="2026-04-18T08:29:39.249" v="1746"/>
          <ac:spMkLst>
            <pc:docMk/>
            <pc:sldMk cId="0" sldId="259"/>
            <ac:spMk id="18" creationId="{3629484E-3792-4B3D-89AD-7C8A1ED0E0D4}"/>
          </ac:spMkLst>
        </pc:spChg>
        <pc:picChg chg="add mod">
          <ac:chgData name="Scott James" userId="c2e63f69-a6d5-4d66-b3bc-8d8d5f1e9690" providerId="ADAL" clId="{2EA3D1DC-2C47-4A79-83E4-0A548B3FA032}" dt="2026-04-18T09:55:32.189" v="4805" actId="26606"/>
          <ac:picMkLst>
            <pc:docMk/>
            <pc:sldMk cId="0" sldId="259"/>
            <ac:picMk id="9" creationId="{1D70BD1E-5395-FAA5-0D03-D63F67B980C6}"/>
          </ac:picMkLst>
        </pc:picChg>
      </pc:sldChg>
      <pc:sldChg chg="addSp delSp modSp mod setBg modAnim modNotesTx">
        <pc:chgData name="Scott James" userId="c2e63f69-a6d5-4d66-b3bc-8d8d5f1e9690" providerId="ADAL" clId="{2EA3D1DC-2C47-4A79-83E4-0A548B3FA032}" dt="2026-04-18T10:36:41.440" v="5635" actId="14100"/>
        <pc:sldMkLst>
          <pc:docMk/>
          <pc:sldMk cId="0" sldId="260"/>
        </pc:sldMkLst>
        <pc:spChg chg="add del mod">
          <ac:chgData name="Scott James" userId="c2e63f69-a6d5-4d66-b3bc-8d8d5f1e9690" providerId="ADAL" clId="{2EA3D1DC-2C47-4A79-83E4-0A548B3FA032}" dt="2026-04-18T08:28:24.445" v="1732" actId="21"/>
          <ac:spMkLst>
            <pc:docMk/>
            <pc:sldMk cId="0" sldId="260"/>
            <ac:spMk id="2" creationId="{00000000-0000-0000-0000-000000000000}"/>
          </ac:spMkLst>
        </pc:spChg>
        <pc:spChg chg="del mod">
          <ac:chgData name="Scott James" userId="c2e63f69-a6d5-4d66-b3bc-8d8d5f1e9690" providerId="ADAL" clId="{2EA3D1DC-2C47-4A79-83E4-0A548B3FA032}" dt="2026-04-18T08:22:36.574" v="1656" actId="21"/>
          <ac:spMkLst>
            <pc:docMk/>
            <pc:sldMk cId="0" sldId="260"/>
            <ac:spMk id="3" creationId="{00000000-0000-0000-0000-000000000000}"/>
          </ac:spMkLst>
        </pc:spChg>
        <pc:spChg chg="add mod">
          <ac:chgData name="Scott James" userId="c2e63f69-a6d5-4d66-b3bc-8d8d5f1e9690" providerId="ADAL" clId="{2EA3D1DC-2C47-4A79-83E4-0A548B3FA032}" dt="2026-04-18T10:36:41.440" v="5635" actId="14100"/>
          <ac:spMkLst>
            <pc:docMk/>
            <pc:sldMk cId="0" sldId="260"/>
            <ac:spMk id="5" creationId="{6C621629-2D40-87F7-623D-19654C05310A}"/>
          </ac:spMkLst>
        </pc:spChg>
        <pc:spChg chg="add del mod">
          <ac:chgData name="Scott James" userId="c2e63f69-a6d5-4d66-b3bc-8d8d5f1e9690" providerId="ADAL" clId="{2EA3D1DC-2C47-4A79-83E4-0A548B3FA032}" dt="2026-04-18T08:28:10.425" v="1727" actId="21"/>
          <ac:spMkLst>
            <pc:docMk/>
            <pc:sldMk cId="0" sldId="260"/>
            <ac:spMk id="7" creationId="{A13BBAE0-A2B3-2B01-BAFB-7D825AE04A6B}"/>
          </ac:spMkLst>
        </pc:spChg>
        <pc:spChg chg="add del mod">
          <ac:chgData name="Scott James" userId="c2e63f69-a6d5-4d66-b3bc-8d8d5f1e9690" providerId="ADAL" clId="{2EA3D1DC-2C47-4A79-83E4-0A548B3FA032}" dt="2026-04-18T08:28:27.858" v="1733" actId="21"/>
          <ac:spMkLst>
            <pc:docMk/>
            <pc:sldMk cId="0" sldId="260"/>
            <ac:spMk id="9" creationId="{8CBFDEAC-20F5-1E10-AE1B-EE31E422F1BB}"/>
          </ac:spMkLst>
        </pc:spChg>
        <pc:spChg chg="add del">
          <ac:chgData name="Scott James" userId="c2e63f69-a6d5-4d66-b3bc-8d8d5f1e9690" providerId="ADAL" clId="{2EA3D1DC-2C47-4A79-83E4-0A548B3FA032}" dt="2026-04-18T08:28:15.823" v="1728" actId="26606"/>
          <ac:spMkLst>
            <pc:docMk/>
            <pc:sldMk cId="0" sldId="260"/>
            <ac:spMk id="10" creationId="{DAF1966E-FD40-4A4A-B61B-C4DF7FA05F06}"/>
          </ac:spMkLst>
        </pc:spChg>
        <pc:spChg chg="add del">
          <ac:chgData name="Scott James" userId="c2e63f69-a6d5-4d66-b3bc-8d8d5f1e9690" providerId="ADAL" clId="{2EA3D1DC-2C47-4A79-83E4-0A548B3FA032}" dt="2026-04-18T08:28:15.823" v="1728" actId="26606"/>
          <ac:spMkLst>
            <pc:docMk/>
            <pc:sldMk cId="0" sldId="260"/>
            <ac:spMk id="12" creationId="{047BFA19-D45E-416B-A404-7AF2F3F27017}"/>
          </ac:spMkLst>
        </pc:spChg>
        <pc:spChg chg="add del">
          <ac:chgData name="Scott James" userId="c2e63f69-a6d5-4d66-b3bc-8d8d5f1e9690" providerId="ADAL" clId="{2EA3D1DC-2C47-4A79-83E4-0A548B3FA032}" dt="2026-04-18T08:28:15.823" v="1728" actId="26606"/>
          <ac:spMkLst>
            <pc:docMk/>
            <pc:sldMk cId="0" sldId="260"/>
            <ac:spMk id="14" creationId="{8E0105E7-23DB-4CF2-8258-FF47C7620F6E}"/>
          </ac:spMkLst>
        </pc:spChg>
        <pc:spChg chg="add del">
          <ac:chgData name="Scott James" userId="c2e63f69-a6d5-4d66-b3bc-8d8d5f1e9690" providerId="ADAL" clId="{2EA3D1DC-2C47-4A79-83E4-0A548B3FA032}" dt="2026-04-18T08:28:15.823" v="1728" actId="26606"/>
          <ac:spMkLst>
            <pc:docMk/>
            <pc:sldMk cId="0" sldId="260"/>
            <ac:spMk id="16" creationId="{074B4F7D-14B2-478B-8BF5-01E4E0C5D263}"/>
          </ac:spMkLst>
        </pc:spChg>
      </pc:sldChg>
      <pc:sldChg chg="delSp modSp mod modNotesTx">
        <pc:chgData name="Scott James" userId="c2e63f69-a6d5-4d66-b3bc-8d8d5f1e9690" providerId="ADAL" clId="{2EA3D1DC-2C47-4A79-83E4-0A548B3FA032}" dt="2026-04-18T10:38:02.053" v="5735" actId="20577"/>
        <pc:sldMkLst>
          <pc:docMk/>
          <pc:sldMk cId="0" sldId="261"/>
        </pc:sldMkLst>
        <pc:spChg chg="del">
          <ac:chgData name="Scott James" userId="c2e63f69-a6d5-4d66-b3bc-8d8d5f1e9690" providerId="ADAL" clId="{2EA3D1DC-2C47-4A79-83E4-0A548B3FA032}" dt="2026-04-18T08:41:09.871" v="2059" actId="21"/>
          <ac:spMkLst>
            <pc:docMk/>
            <pc:sldMk cId="0" sldId="261"/>
            <ac:spMk id="2" creationId="{00000000-0000-0000-0000-000000000000}"/>
          </ac:spMkLst>
        </pc:spChg>
        <pc:grpChg chg="mod">
          <ac:chgData name="Scott James" userId="c2e63f69-a6d5-4d66-b3bc-8d8d5f1e9690" providerId="ADAL" clId="{2EA3D1DC-2C47-4A79-83E4-0A548B3FA032}" dt="2026-04-18T08:41:28.326" v="2062" actId="14100"/>
          <ac:grpSpMkLst>
            <pc:docMk/>
            <pc:sldMk cId="0" sldId="261"/>
            <ac:grpSpMk id="3" creationId="{00000000-0000-0000-0000-000000000000}"/>
          </ac:grpSpMkLst>
        </pc:grpChg>
      </pc:sldChg>
      <pc:sldChg chg="delSp modSp mod modNotesTx">
        <pc:chgData name="Scott James" userId="c2e63f69-a6d5-4d66-b3bc-8d8d5f1e9690" providerId="ADAL" clId="{2EA3D1DC-2C47-4A79-83E4-0A548B3FA032}" dt="2026-04-18T08:42:03.079" v="2073" actId="20577"/>
        <pc:sldMkLst>
          <pc:docMk/>
          <pc:sldMk cId="0" sldId="262"/>
        </pc:sldMkLst>
        <pc:spChg chg="del">
          <ac:chgData name="Scott James" userId="c2e63f69-a6d5-4d66-b3bc-8d8d5f1e9690" providerId="ADAL" clId="{2EA3D1DC-2C47-4A79-83E4-0A548B3FA032}" dt="2026-04-18T08:41:38.072" v="2064" actId="21"/>
          <ac:spMkLst>
            <pc:docMk/>
            <pc:sldMk cId="0" sldId="262"/>
            <ac:spMk id="2" creationId="{00000000-0000-0000-0000-000000000000}"/>
          </ac:spMkLst>
        </pc:spChg>
        <pc:spChg chg="del mod">
          <ac:chgData name="Scott James" userId="c2e63f69-a6d5-4d66-b3bc-8d8d5f1e9690" providerId="ADAL" clId="{2EA3D1DC-2C47-4A79-83E4-0A548B3FA032}" dt="2026-04-18T08:41:41.323" v="2066" actId="21"/>
          <ac:spMkLst>
            <pc:docMk/>
            <pc:sldMk cId="0" sldId="262"/>
            <ac:spMk id="3" creationId="{00000000-0000-0000-0000-000000000000}"/>
          </ac:spMkLst>
        </pc:spChg>
        <pc:spChg chg="del">
          <ac:chgData name="Scott James" userId="c2e63f69-a6d5-4d66-b3bc-8d8d5f1e9690" providerId="ADAL" clId="{2EA3D1DC-2C47-4A79-83E4-0A548B3FA032}" dt="2026-04-18T08:41:44.050" v="2067" actId="21"/>
          <ac:spMkLst>
            <pc:docMk/>
            <pc:sldMk cId="0" sldId="262"/>
            <ac:spMk id="4" creationId="{00000000-0000-0000-0000-000000000000}"/>
          </ac:spMkLst>
        </pc:spChg>
        <pc:picChg chg="mod ord">
          <ac:chgData name="Scott James" userId="c2e63f69-a6d5-4d66-b3bc-8d8d5f1e9690" providerId="ADAL" clId="{2EA3D1DC-2C47-4A79-83E4-0A548B3FA032}" dt="2026-04-18T08:41:52.427" v="2070" actId="14100"/>
          <ac:picMkLst>
            <pc:docMk/>
            <pc:sldMk cId="0" sldId="262"/>
            <ac:picMk id="5" creationId="{00000000-0000-0000-0000-000000000000}"/>
          </ac:picMkLst>
        </pc:picChg>
      </pc:sldChg>
      <pc:sldChg chg="addSp delSp modSp mod modAnim modNotesTx">
        <pc:chgData name="Scott James" userId="c2e63f69-a6d5-4d66-b3bc-8d8d5f1e9690" providerId="ADAL" clId="{2EA3D1DC-2C47-4A79-83E4-0A548B3FA032}" dt="2026-04-18T10:38:09.039" v="5737"/>
        <pc:sldMkLst>
          <pc:docMk/>
          <pc:sldMk cId="0" sldId="263"/>
        </pc:sldMkLst>
        <pc:spChg chg="add del mod">
          <ac:chgData name="Scott James" userId="c2e63f69-a6d5-4d66-b3bc-8d8d5f1e9690" providerId="ADAL" clId="{2EA3D1DC-2C47-4A79-83E4-0A548B3FA032}" dt="2026-04-18T08:48:10.791" v="2209" actId="26606"/>
          <ac:spMkLst>
            <pc:docMk/>
            <pc:sldMk cId="0" sldId="263"/>
            <ac:spMk id="3" creationId="{6B1FADDB-0C10-8C43-566C-4B7C5A7398C8}"/>
          </ac:spMkLst>
        </pc:spChg>
        <pc:spChg chg="add del mod">
          <ac:chgData name="Scott James" userId="c2e63f69-a6d5-4d66-b3bc-8d8d5f1e9690" providerId="ADAL" clId="{2EA3D1DC-2C47-4A79-83E4-0A548B3FA032}" dt="2026-04-18T08:51:43.739" v="2259" actId="20577"/>
          <ac:spMkLst>
            <pc:docMk/>
            <pc:sldMk cId="0" sldId="263"/>
            <ac:spMk id="5" creationId="{00000000-0000-0000-0000-000000000000}"/>
          </ac:spMkLst>
        </pc:spChg>
        <pc:spChg chg="add mod">
          <ac:chgData name="Scott James" userId="c2e63f69-a6d5-4d66-b3bc-8d8d5f1e9690" providerId="ADAL" clId="{2EA3D1DC-2C47-4A79-83E4-0A548B3FA032}" dt="2026-04-18T08:51:48.086" v="2260" actId="1076"/>
          <ac:spMkLst>
            <pc:docMk/>
            <pc:sldMk cId="0" sldId="263"/>
            <ac:spMk id="6" creationId="{19A04D48-7BCD-AB02-4982-9A84593F6401}"/>
          </ac:spMkLst>
        </pc:spChg>
        <pc:spChg chg="add mod">
          <ac:chgData name="Scott James" userId="c2e63f69-a6d5-4d66-b3bc-8d8d5f1e9690" providerId="ADAL" clId="{2EA3D1DC-2C47-4A79-83E4-0A548B3FA032}" dt="2026-04-18T10:28:08.017" v="5596" actId="1076"/>
          <ac:spMkLst>
            <pc:docMk/>
            <pc:sldMk cId="0" sldId="263"/>
            <ac:spMk id="8" creationId="{050EDEE1-3946-F430-BF03-971C102467F5}"/>
          </ac:spMkLst>
        </pc:spChg>
        <pc:spChg chg="del">
          <ac:chgData name="Scott James" userId="c2e63f69-a6d5-4d66-b3bc-8d8d5f1e9690" providerId="ADAL" clId="{2EA3D1DC-2C47-4A79-83E4-0A548B3FA032}" dt="2026-04-18T08:51:22.309" v="2255" actId="21"/>
          <ac:spMkLst>
            <pc:docMk/>
            <pc:sldMk cId="0" sldId="263"/>
            <ac:spMk id="13" creationId="{00000000-0000-0000-0000-000000000000}"/>
          </ac:spMkLst>
        </pc:spChg>
        <pc:graphicFrameChg chg="add del mod modGraphic">
          <ac:chgData name="Scott James" userId="c2e63f69-a6d5-4d66-b3bc-8d8d5f1e9690" providerId="ADAL" clId="{2EA3D1DC-2C47-4A79-83E4-0A548B3FA032}" dt="2026-04-18T08:46:55.518" v="2185" actId="26606"/>
          <ac:graphicFrameMkLst>
            <pc:docMk/>
            <pc:sldMk cId="0" sldId="263"/>
            <ac:graphicFrameMk id="27" creationId="{ADB0E4AC-AB30-26DD-859A-9A4E4F2B340F}"/>
          </ac:graphicFrameMkLst>
        </pc:graphicFrameChg>
        <pc:graphicFrameChg chg="add del mod modGraphic">
          <ac:chgData name="Scott James" userId="c2e63f69-a6d5-4d66-b3bc-8d8d5f1e9690" providerId="ADAL" clId="{2EA3D1DC-2C47-4A79-83E4-0A548B3FA032}" dt="2026-04-18T08:47:23.461" v="2198" actId="26606"/>
          <ac:graphicFrameMkLst>
            <pc:docMk/>
            <pc:sldMk cId="0" sldId="263"/>
            <ac:graphicFrameMk id="28" creationId="{258CD8E4-56FF-AC95-3F59-F163820EAB22}"/>
          </ac:graphicFrameMkLst>
        </pc:graphicFrameChg>
        <pc:graphicFrameChg chg="add mod modGraphic">
          <ac:chgData name="Scott James" userId="c2e63f69-a6d5-4d66-b3bc-8d8d5f1e9690" providerId="ADAL" clId="{2EA3D1DC-2C47-4A79-83E4-0A548B3FA032}" dt="2026-04-18T08:51:36.513" v="2257" actId="1076"/>
          <ac:graphicFrameMkLst>
            <pc:docMk/>
            <pc:sldMk cId="0" sldId="263"/>
            <ac:graphicFrameMk id="29" creationId="{E258F70A-015F-A983-A268-4F169D4CFD60}"/>
          </ac:graphicFrameMkLst>
        </pc:graphicFrameChg>
      </pc:sldChg>
      <pc:sldChg chg="addSp delSp modSp mod setBg modAnim setClrOvrMap modNotesTx">
        <pc:chgData name="Scott James" userId="c2e63f69-a6d5-4d66-b3bc-8d8d5f1e9690" providerId="ADAL" clId="{2EA3D1DC-2C47-4A79-83E4-0A548B3FA032}" dt="2026-04-18T10:38:26.894" v="5765" actId="20577"/>
        <pc:sldMkLst>
          <pc:docMk/>
          <pc:sldMk cId="0" sldId="264"/>
        </pc:sldMkLst>
        <pc:spChg chg="del mod">
          <ac:chgData name="Scott James" userId="c2e63f69-a6d5-4d66-b3bc-8d8d5f1e9690" providerId="ADAL" clId="{2EA3D1DC-2C47-4A79-83E4-0A548B3FA032}" dt="2026-04-18T08:56:39.701" v="2500" actId="21"/>
          <ac:spMkLst>
            <pc:docMk/>
            <pc:sldMk cId="0" sldId="264"/>
            <ac:spMk id="2" creationId="{00000000-0000-0000-0000-000000000000}"/>
          </ac:spMkLst>
        </pc:spChg>
        <pc:spChg chg="del mod">
          <ac:chgData name="Scott James" userId="c2e63f69-a6d5-4d66-b3bc-8d8d5f1e9690" providerId="ADAL" clId="{2EA3D1DC-2C47-4A79-83E4-0A548B3FA032}" dt="2026-04-18T08:56:34.722" v="2499" actId="21"/>
          <ac:spMkLst>
            <pc:docMk/>
            <pc:sldMk cId="0" sldId="264"/>
            <ac:spMk id="3" creationId="{00000000-0000-0000-0000-000000000000}"/>
          </ac:spMkLst>
        </pc:spChg>
        <pc:spChg chg="add mod">
          <ac:chgData name="Scott James" userId="c2e63f69-a6d5-4d66-b3bc-8d8d5f1e9690" providerId="ADAL" clId="{2EA3D1DC-2C47-4A79-83E4-0A548B3FA032}" dt="2026-04-18T08:58:43.883" v="2557" actId="1076"/>
          <ac:spMkLst>
            <pc:docMk/>
            <pc:sldMk cId="0" sldId="264"/>
            <ac:spMk id="4" creationId="{498D1DA1-5D6F-9698-550D-BBB9D1A96D49}"/>
          </ac:spMkLst>
        </pc:spChg>
        <pc:spChg chg="add mod">
          <ac:chgData name="Scott James" userId="c2e63f69-a6d5-4d66-b3bc-8d8d5f1e9690" providerId="ADAL" clId="{2EA3D1DC-2C47-4A79-83E4-0A548B3FA032}" dt="2026-04-18T10:38:26.894" v="5765" actId="20577"/>
          <ac:spMkLst>
            <pc:docMk/>
            <pc:sldMk cId="0" sldId="264"/>
            <ac:spMk id="6" creationId="{F012E54A-8430-46D0-0903-44BF6CDC8A58}"/>
          </ac:spMkLst>
        </pc:spChg>
        <pc:spChg chg="add mod">
          <ac:chgData name="Scott James" userId="c2e63f69-a6d5-4d66-b3bc-8d8d5f1e9690" providerId="ADAL" clId="{2EA3D1DC-2C47-4A79-83E4-0A548B3FA032}" dt="2026-04-18T09:00:16.633" v="2570" actId="1076"/>
          <ac:spMkLst>
            <pc:docMk/>
            <pc:sldMk cId="0" sldId="264"/>
            <ac:spMk id="8" creationId="{0004F2F5-4F97-415A-D4F6-623DC978724F}"/>
          </ac:spMkLst>
        </pc:spChg>
        <pc:spChg chg="add">
          <ac:chgData name="Scott James" userId="c2e63f69-a6d5-4d66-b3bc-8d8d5f1e9690" providerId="ADAL" clId="{2EA3D1DC-2C47-4A79-83E4-0A548B3FA032}" dt="2026-04-18T08:57:53.582" v="2545" actId="26606"/>
          <ac:spMkLst>
            <pc:docMk/>
            <pc:sldMk cId="0" sldId="264"/>
            <ac:spMk id="11" creationId="{6C9F9EF0-93D5-4D4B-BAFE-4770028147DD}"/>
          </ac:spMkLst>
        </pc:spChg>
      </pc:sldChg>
      <pc:sldChg chg="addSp delSp modSp mod setBg setFolMasterObjs modAnim modNotesTx">
        <pc:chgData name="Scott James" userId="c2e63f69-a6d5-4d66-b3bc-8d8d5f1e9690" providerId="ADAL" clId="{2EA3D1DC-2C47-4A79-83E4-0A548B3FA032}" dt="2026-04-18T10:38:32.379" v="5766"/>
        <pc:sldMkLst>
          <pc:docMk/>
          <pc:sldMk cId="0" sldId="265"/>
        </pc:sldMkLst>
        <pc:spChg chg="mod">
          <ac:chgData name="Scott James" userId="c2e63f69-a6d5-4d66-b3bc-8d8d5f1e9690" providerId="ADAL" clId="{2EA3D1DC-2C47-4A79-83E4-0A548B3FA032}" dt="2026-04-18T09:00:58.918" v="2582" actId="403"/>
          <ac:spMkLst>
            <pc:docMk/>
            <pc:sldMk cId="0" sldId="265"/>
            <ac:spMk id="5" creationId="{00000000-0000-0000-0000-000000000000}"/>
          </ac:spMkLst>
        </pc:spChg>
        <pc:spChg chg="mod">
          <ac:chgData name="Scott James" userId="c2e63f69-a6d5-4d66-b3bc-8d8d5f1e9690" providerId="ADAL" clId="{2EA3D1DC-2C47-4A79-83E4-0A548B3FA032}" dt="2026-04-18T09:00:53.501" v="2578" actId="123"/>
          <ac:spMkLst>
            <pc:docMk/>
            <pc:sldMk cId="0" sldId="265"/>
            <ac:spMk id="6" creationId="{00000000-0000-0000-0000-000000000000}"/>
          </ac:spMkLst>
        </pc:spChg>
        <pc:spChg chg="add">
          <ac:chgData name="Scott James" userId="c2e63f69-a6d5-4d66-b3bc-8d8d5f1e9690" providerId="ADAL" clId="{2EA3D1DC-2C47-4A79-83E4-0A548B3FA032}" dt="2026-04-18T09:00:36.804" v="2572" actId="26606"/>
          <ac:spMkLst>
            <pc:docMk/>
            <pc:sldMk cId="0" sldId="265"/>
            <ac:spMk id="13" creationId="{879398A9-0D0D-4901-BDDF-B3D93CECA7B9}"/>
          </ac:spMkLst>
        </pc:spChg>
        <pc:spChg chg="add">
          <ac:chgData name="Scott James" userId="c2e63f69-a6d5-4d66-b3bc-8d8d5f1e9690" providerId="ADAL" clId="{2EA3D1DC-2C47-4A79-83E4-0A548B3FA032}" dt="2026-04-18T09:00:36.804" v="2572" actId="26606"/>
          <ac:spMkLst>
            <pc:docMk/>
            <pc:sldMk cId="0" sldId="265"/>
            <ac:spMk id="15" creationId="{011FEC3B-E514-4E21-B2CB-7903A73569E2}"/>
          </ac:spMkLst>
        </pc:spChg>
        <pc:picChg chg="add">
          <ac:chgData name="Scott James" userId="c2e63f69-a6d5-4d66-b3bc-8d8d5f1e9690" providerId="ADAL" clId="{2EA3D1DC-2C47-4A79-83E4-0A548B3FA032}" dt="2026-04-18T09:00:36.804" v="2572" actId="26606"/>
          <ac:picMkLst>
            <pc:docMk/>
            <pc:sldMk cId="0" sldId="265"/>
            <ac:picMk id="10" creationId="{73DDAA12-6588-4C40-898C-5C94DBD67030}"/>
          </ac:picMkLst>
        </pc:picChg>
      </pc:sldChg>
      <pc:sldChg chg="addSp modSp mod modAnim modNotesTx">
        <pc:chgData name="Scott James" userId="c2e63f69-a6d5-4d66-b3bc-8d8d5f1e9690" providerId="ADAL" clId="{2EA3D1DC-2C47-4A79-83E4-0A548B3FA032}" dt="2026-04-18T10:39:37.428" v="5823" actId="20577"/>
        <pc:sldMkLst>
          <pc:docMk/>
          <pc:sldMk cId="0" sldId="266"/>
        </pc:sldMkLst>
        <pc:spChg chg="mod">
          <ac:chgData name="Scott James" userId="c2e63f69-a6d5-4d66-b3bc-8d8d5f1e9690" providerId="ADAL" clId="{2EA3D1DC-2C47-4A79-83E4-0A548B3FA032}" dt="2026-04-18T09:12:12.529" v="2832" actId="1076"/>
          <ac:spMkLst>
            <pc:docMk/>
            <pc:sldMk cId="0" sldId="266"/>
            <ac:spMk id="2" creationId="{00000000-0000-0000-0000-000000000000}"/>
          </ac:spMkLst>
        </pc:spChg>
        <pc:spChg chg="mod">
          <ac:chgData name="Scott James" userId="c2e63f69-a6d5-4d66-b3bc-8d8d5f1e9690" providerId="ADAL" clId="{2EA3D1DC-2C47-4A79-83E4-0A548B3FA032}" dt="2026-04-18T10:39:10.539" v="5794" actId="20577"/>
          <ac:spMkLst>
            <pc:docMk/>
            <pc:sldMk cId="0" sldId="266"/>
            <ac:spMk id="3" creationId="{00000000-0000-0000-0000-000000000000}"/>
          </ac:spMkLst>
        </pc:spChg>
        <pc:spChg chg="mod">
          <ac:chgData name="Scott James" userId="c2e63f69-a6d5-4d66-b3bc-8d8d5f1e9690" providerId="ADAL" clId="{2EA3D1DC-2C47-4A79-83E4-0A548B3FA032}" dt="2026-04-18T10:39:37.428" v="5823" actId="20577"/>
          <ac:spMkLst>
            <pc:docMk/>
            <pc:sldMk cId="0" sldId="266"/>
            <ac:spMk id="4" creationId="{00000000-0000-0000-0000-000000000000}"/>
          </ac:spMkLst>
        </pc:spChg>
        <pc:spChg chg="add mod">
          <ac:chgData name="Scott James" userId="c2e63f69-a6d5-4d66-b3bc-8d8d5f1e9690" providerId="ADAL" clId="{2EA3D1DC-2C47-4A79-83E4-0A548B3FA032}" dt="2026-04-18T10:27:28.003" v="5578" actId="20577"/>
          <ac:spMkLst>
            <pc:docMk/>
            <pc:sldMk cId="0" sldId="266"/>
            <ac:spMk id="5" creationId="{123A2ED3-2D86-CFC0-F998-BBC22797F63B}"/>
          </ac:spMkLst>
        </pc:spChg>
      </pc:sldChg>
      <pc:sldChg chg="addSp modSp mod setBg addAnim modAnim modNotesTx">
        <pc:chgData name="Scott James" userId="c2e63f69-a6d5-4d66-b3bc-8d8d5f1e9690" providerId="ADAL" clId="{2EA3D1DC-2C47-4A79-83E4-0A548B3FA032}" dt="2026-04-18T10:39:46.225" v="5826"/>
        <pc:sldMkLst>
          <pc:docMk/>
          <pc:sldMk cId="0" sldId="267"/>
        </pc:sldMkLst>
        <pc:spChg chg="mod">
          <ac:chgData name="Scott James" userId="c2e63f69-a6d5-4d66-b3bc-8d8d5f1e9690" providerId="ADAL" clId="{2EA3D1DC-2C47-4A79-83E4-0A548B3FA032}" dt="2026-04-18T09:15:22.617" v="2945" actId="26606"/>
          <ac:spMkLst>
            <pc:docMk/>
            <pc:sldMk cId="0" sldId="267"/>
            <ac:spMk id="2" creationId="{00000000-0000-0000-0000-000000000000}"/>
          </ac:spMkLst>
        </pc:spChg>
        <pc:spChg chg="add">
          <ac:chgData name="Scott James" userId="c2e63f69-a6d5-4d66-b3bc-8d8d5f1e9690" providerId="ADAL" clId="{2EA3D1DC-2C47-4A79-83E4-0A548B3FA032}" dt="2026-04-18T09:15:22.617" v="2945" actId="26606"/>
          <ac:spMkLst>
            <pc:docMk/>
            <pc:sldMk cId="0" sldId="267"/>
            <ac:spMk id="9" creationId="{C2AD7556-C90D-4946-8E4E-1E79D5B3D2F5}"/>
          </ac:spMkLst>
        </pc:spChg>
        <pc:spChg chg="add">
          <ac:chgData name="Scott James" userId="c2e63f69-a6d5-4d66-b3bc-8d8d5f1e9690" providerId="ADAL" clId="{2EA3D1DC-2C47-4A79-83E4-0A548B3FA032}" dt="2026-04-18T09:15:22.617" v="2945" actId="26606"/>
          <ac:spMkLst>
            <pc:docMk/>
            <pc:sldMk cId="0" sldId="267"/>
            <ac:spMk id="11" creationId="{DBB0CC56-54B2-4AE0-87C5-296E78A028BA}"/>
          </ac:spMkLst>
        </pc:spChg>
        <pc:picChg chg="add">
          <ac:chgData name="Scott James" userId="c2e63f69-a6d5-4d66-b3bc-8d8d5f1e9690" providerId="ADAL" clId="{2EA3D1DC-2C47-4A79-83E4-0A548B3FA032}" dt="2026-04-18T09:15:22.617" v="2945" actId="26606"/>
          <ac:picMkLst>
            <pc:docMk/>
            <pc:sldMk cId="0" sldId="267"/>
            <ac:picMk id="6" creationId="{04A29955-07BF-8808-07A5-94959D48D1CC}"/>
          </ac:picMkLst>
        </pc:picChg>
      </pc:sldChg>
      <pc:sldChg chg="addSp delSp modSp mod setBg setFolMasterObjs modAnim setClrOvrMap modNotesTx">
        <pc:chgData name="Scott James" userId="c2e63f69-a6d5-4d66-b3bc-8d8d5f1e9690" providerId="ADAL" clId="{2EA3D1DC-2C47-4A79-83E4-0A548B3FA032}" dt="2026-04-18T10:39:53.828" v="5832" actId="20577"/>
        <pc:sldMkLst>
          <pc:docMk/>
          <pc:sldMk cId="0" sldId="268"/>
        </pc:sldMkLst>
        <pc:spChg chg="mod">
          <ac:chgData name="Scott James" userId="c2e63f69-a6d5-4d66-b3bc-8d8d5f1e9690" providerId="ADAL" clId="{2EA3D1DC-2C47-4A79-83E4-0A548B3FA032}" dt="2026-04-18T10:39:53.828" v="5832" actId="20577"/>
          <ac:spMkLst>
            <pc:docMk/>
            <pc:sldMk cId="0" sldId="268"/>
            <ac:spMk id="5" creationId="{00000000-0000-0000-0000-000000000000}"/>
          </ac:spMkLst>
        </pc:spChg>
        <pc:spChg chg="add">
          <ac:chgData name="Scott James" userId="c2e63f69-a6d5-4d66-b3bc-8d8d5f1e9690" providerId="ADAL" clId="{2EA3D1DC-2C47-4A79-83E4-0A548B3FA032}" dt="2026-04-18T09:15:52.395" v="2949" actId="26606"/>
          <ac:spMkLst>
            <pc:docMk/>
            <pc:sldMk cId="0" sldId="268"/>
            <ac:spMk id="10" creationId="{6E5BD17F-C95C-40ED-8D04-03295D46FD23}"/>
          </ac:spMkLst>
        </pc:spChg>
        <pc:spChg chg="add">
          <ac:chgData name="Scott James" userId="c2e63f69-a6d5-4d66-b3bc-8d8d5f1e9690" providerId="ADAL" clId="{2EA3D1DC-2C47-4A79-83E4-0A548B3FA032}" dt="2026-04-18T09:15:52.395" v="2949" actId="26606"/>
          <ac:spMkLst>
            <pc:docMk/>
            <pc:sldMk cId="0" sldId="268"/>
            <ac:spMk id="12" creationId="{4203DEB5-0B19-4F8E-84E2-00F5861C96F9}"/>
          </ac:spMkLst>
        </pc:spChg>
      </pc:sldChg>
      <pc:sldChg chg="delSp modSp mod modAnim modNotesTx">
        <pc:chgData name="Scott James" userId="c2e63f69-a6d5-4d66-b3bc-8d8d5f1e9690" providerId="ADAL" clId="{2EA3D1DC-2C47-4A79-83E4-0A548B3FA032}" dt="2026-04-18T10:40:42.919" v="5857"/>
        <pc:sldMkLst>
          <pc:docMk/>
          <pc:sldMk cId="0" sldId="270"/>
        </pc:sldMkLst>
        <pc:spChg chg="mod">
          <ac:chgData name="Scott James" userId="c2e63f69-a6d5-4d66-b3bc-8d8d5f1e9690" providerId="ADAL" clId="{2EA3D1DC-2C47-4A79-83E4-0A548B3FA032}" dt="2026-04-18T09:22:01.299" v="3075" actId="1076"/>
          <ac:spMkLst>
            <pc:docMk/>
            <pc:sldMk cId="0" sldId="270"/>
            <ac:spMk id="3" creationId="{00000000-0000-0000-0000-000000000000}"/>
          </ac:spMkLst>
        </pc:spChg>
        <pc:spChg chg="mod">
          <ac:chgData name="Scott James" userId="c2e63f69-a6d5-4d66-b3bc-8d8d5f1e9690" providerId="ADAL" clId="{2EA3D1DC-2C47-4A79-83E4-0A548B3FA032}" dt="2026-04-18T10:40:40.025" v="5856" actId="1076"/>
          <ac:spMkLst>
            <pc:docMk/>
            <pc:sldMk cId="0" sldId="270"/>
            <ac:spMk id="4" creationId="{2CFC59EB-767F-D86A-5E46-B6E123E5F12C}"/>
          </ac:spMkLst>
        </pc:spChg>
      </pc:sldChg>
      <pc:sldChg chg="addSp delSp modSp mod setBg modAnim modNotesTx">
        <pc:chgData name="Scott James" userId="c2e63f69-a6d5-4d66-b3bc-8d8d5f1e9690" providerId="ADAL" clId="{2EA3D1DC-2C47-4A79-83E4-0A548B3FA032}" dt="2026-04-18T10:41:16.124" v="5869"/>
        <pc:sldMkLst>
          <pc:docMk/>
          <pc:sldMk cId="0" sldId="271"/>
        </pc:sldMkLst>
        <pc:spChg chg="del mod">
          <ac:chgData name="Scott James" userId="c2e63f69-a6d5-4d66-b3bc-8d8d5f1e9690" providerId="ADAL" clId="{2EA3D1DC-2C47-4A79-83E4-0A548B3FA032}" dt="2026-04-18T09:36:15.992" v="4104" actId="21"/>
          <ac:spMkLst>
            <pc:docMk/>
            <pc:sldMk cId="0" sldId="271"/>
            <ac:spMk id="2" creationId="{00000000-0000-0000-0000-000000000000}"/>
          </ac:spMkLst>
        </pc:spChg>
        <pc:spChg chg="mod ord">
          <ac:chgData name="Scott James" userId="c2e63f69-a6d5-4d66-b3bc-8d8d5f1e9690" providerId="ADAL" clId="{2EA3D1DC-2C47-4A79-83E4-0A548B3FA032}" dt="2026-04-18T09:41:54.645" v="4311" actId="1076"/>
          <ac:spMkLst>
            <pc:docMk/>
            <pc:sldMk cId="0" sldId="271"/>
            <ac:spMk id="3" creationId="{00000000-0000-0000-0000-000000000000}"/>
          </ac:spMkLst>
        </pc:spChg>
        <pc:spChg chg="add mod">
          <ac:chgData name="Scott James" userId="c2e63f69-a6d5-4d66-b3bc-8d8d5f1e9690" providerId="ADAL" clId="{2EA3D1DC-2C47-4A79-83E4-0A548B3FA032}" dt="2026-04-18T09:41:47.416" v="4309" actId="27636"/>
          <ac:spMkLst>
            <pc:docMk/>
            <pc:sldMk cId="0" sldId="271"/>
            <ac:spMk id="4" creationId="{CB9F0190-9A4F-29CB-203D-43174CE84E8F}"/>
          </ac:spMkLst>
        </pc:spChg>
        <pc:spChg chg="add mod">
          <ac:chgData name="Scott James" userId="c2e63f69-a6d5-4d66-b3bc-8d8d5f1e9690" providerId="ADAL" clId="{2EA3D1DC-2C47-4A79-83E4-0A548B3FA032}" dt="2026-04-18T09:41:51.558" v="4310" actId="1076"/>
          <ac:spMkLst>
            <pc:docMk/>
            <pc:sldMk cId="0" sldId="271"/>
            <ac:spMk id="5" creationId="{4BCEC811-4578-F436-1DE5-D8D98BE6A5BE}"/>
          </ac:spMkLst>
        </pc:spChg>
        <pc:spChg chg="add">
          <ac:chgData name="Scott James" userId="c2e63f69-a6d5-4d66-b3bc-8d8d5f1e9690" providerId="ADAL" clId="{2EA3D1DC-2C47-4A79-83E4-0A548B3FA032}" dt="2026-04-18T09:39:07.672" v="4186" actId="26606"/>
          <ac:spMkLst>
            <pc:docMk/>
            <pc:sldMk cId="0" sldId="271"/>
            <ac:spMk id="12" creationId="{879398A9-0D0D-4901-BDDF-B3D93CECA7B9}"/>
          </ac:spMkLst>
        </pc:spChg>
        <pc:spChg chg="add">
          <ac:chgData name="Scott James" userId="c2e63f69-a6d5-4d66-b3bc-8d8d5f1e9690" providerId="ADAL" clId="{2EA3D1DC-2C47-4A79-83E4-0A548B3FA032}" dt="2026-04-18T09:39:07.672" v="4186" actId="26606"/>
          <ac:spMkLst>
            <pc:docMk/>
            <pc:sldMk cId="0" sldId="271"/>
            <ac:spMk id="14" creationId="{011FEC3B-E514-4E21-B2CB-7903A73569E2}"/>
          </ac:spMkLst>
        </pc:spChg>
        <pc:picChg chg="add">
          <ac:chgData name="Scott James" userId="c2e63f69-a6d5-4d66-b3bc-8d8d5f1e9690" providerId="ADAL" clId="{2EA3D1DC-2C47-4A79-83E4-0A548B3FA032}" dt="2026-04-18T09:39:07.672" v="4186" actId="26606"/>
          <ac:picMkLst>
            <pc:docMk/>
            <pc:sldMk cId="0" sldId="271"/>
            <ac:picMk id="9" creationId="{20CF301F-292A-6392-55B5-42CD3DB55948}"/>
          </ac:picMkLst>
        </pc:picChg>
      </pc:sldChg>
      <pc:sldChg chg="modNotesTx">
        <pc:chgData name="Scott James" userId="c2e63f69-a6d5-4d66-b3bc-8d8d5f1e9690" providerId="ADAL" clId="{2EA3D1DC-2C47-4A79-83E4-0A548B3FA032}" dt="2026-04-12T11:26:24.962" v="1149" actId="20577"/>
        <pc:sldMkLst>
          <pc:docMk/>
          <pc:sldMk cId="0" sldId="272"/>
        </pc:sldMkLst>
      </pc:sldChg>
      <pc:sldChg chg="modSp mod">
        <pc:chgData name="Scott James" userId="c2e63f69-a6d5-4d66-b3bc-8d8d5f1e9690" providerId="ADAL" clId="{2EA3D1DC-2C47-4A79-83E4-0A548B3FA032}" dt="2026-04-18T09:46:39.032" v="4536" actId="1076"/>
        <pc:sldMkLst>
          <pc:docMk/>
          <pc:sldMk cId="0" sldId="273"/>
        </pc:sldMkLst>
        <pc:grpChg chg="mod">
          <ac:chgData name="Scott James" userId="c2e63f69-a6d5-4d66-b3bc-8d8d5f1e9690" providerId="ADAL" clId="{2EA3D1DC-2C47-4A79-83E4-0A548B3FA032}" dt="2026-04-18T09:46:39.032" v="4536" actId="1076"/>
          <ac:grpSpMkLst>
            <pc:docMk/>
            <pc:sldMk cId="0" sldId="273"/>
            <ac:grpSpMk id="3" creationId="{00000000-0000-0000-0000-000000000000}"/>
          </ac:grpSpMkLst>
        </pc:grpChg>
        <pc:picChg chg="mod">
          <ac:chgData name="Scott James" userId="c2e63f69-a6d5-4d66-b3bc-8d8d5f1e9690" providerId="ADAL" clId="{2EA3D1DC-2C47-4A79-83E4-0A548B3FA032}" dt="2026-04-12T11:26:33.826" v="1150" actId="1076"/>
          <ac:picMkLst>
            <pc:docMk/>
            <pc:sldMk cId="0" sldId="273"/>
            <ac:picMk id="5" creationId="{00000000-0000-0000-0000-000000000000}"/>
          </ac:picMkLst>
        </pc:picChg>
      </pc:sldChg>
      <pc:sldChg chg="addSp delSp modSp mod setBg setClrOvrMap modNotesTx">
        <pc:chgData name="Scott James" userId="c2e63f69-a6d5-4d66-b3bc-8d8d5f1e9690" providerId="ADAL" clId="{2EA3D1DC-2C47-4A79-83E4-0A548B3FA032}" dt="2026-04-18T09:50:40.782" v="4610" actId="313"/>
        <pc:sldMkLst>
          <pc:docMk/>
          <pc:sldMk cId="0" sldId="275"/>
        </pc:sldMkLst>
        <pc:spChg chg="mod">
          <ac:chgData name="Scott James" userId="c2e63f69-a6d5-4d66-b3bc-8d8d5f1e9690" providerId="ADAL" clId="{2EA3D1DC-2C47-4A79-83E4-0A548B3FA032}" dt="2026-04-18T09:47:54.490" v="4562" actId="1076"/>
          <ac:spMkLst>
            <pc:docMk/>
            <pc:sldMk cId="0" sldId="275"/>
            <ac:spMk id="6" creationId="{0A79AA4E-69B4-517F-F0BD-9DBFB7DDB805}"/>
          </ac:spMkLst>
        </pc:spChg>
        <pc:spChg chg="mod">
          <ac:chgData name="Scott James" userId="c2e63f69-a6d5-4d66-b3bc-8d8d5f1e9690" providerId="ADAL" clId="{2EA3D1DC-2C47-4A79-83E4-0A548B3FA032}" dt="2026-04-18T09:50:40.782" v="4610" actId="313"/>
          <ac:spMkLst>
            <pc:docMk/>
            <pc:sldMk cId="0" sldId="275"/>
            <ac:spMk id="12" creationId="{BEAD45F6-67E5-FC54-71ED-BD03F51F013F}"/>
          </ac:spMkLst>
        </pc:spChg>
        <pc:spChg chg="add">
          <ac:chgData name="Scott James" userId="c2e63f69-a6d5-4d66-b3bc-8d8d5f1e9690" providerId="ADAL" clId="{2EA3D1DC-2C47-4A79-83E4-0A548B3FA032}" dt="2026-04-18T09:47:31.686" v="4558" actId="26606"/>
          <ac:spMkLst>
            <pc:docMk/>
            <pc:sldMk cId="0" sldId="275"/>
            <ac:spMk id="14" creationId="{FB403EBD-907E-4D59-98D4-A72CD1063C62}"/>
          </ac:spMkLst>
        </pc:spChg>
        <pc:spChg chg="add del">
          <ac:chgData name="Scott James" userId="c2e63f69-a6d5-4d66-b3bc-8d8d5f1e9690" providerId="ADAL" clId="{2EA3D1DC-2C47-4A79-83E4-0A548B3FA032}" dt="2026-04-18T09:47:23.925" v="4556" actId="26606"/>
          <ac:spMkLst>
            <pc:docMk/>
            <pc:sldMk cId="0" sldId="275"/>
            <ac:spMk id="17" creationId="{C33976D1-3430-450C-A978-87A9A6E8E71F}"/>
          </ac:spMkLst>
        </pc:spChg>
        <pc:spChg chg="add del">
          <ac:chgData name="Scott James" userId="c2e63f69-a6d5-4d66-b3bc-8d8d5f1e9690" providerId="ADAL" clId="{2EA3D1DC-2C47-4A79-83E4-0A548B3FA032}" dt="2026-04-18T09:47:23.925" v="4556" actId="26606"/>
          <ac:spMkLst>
            <pc:docMk/>
            <pc:sldMk cId="0" sldId="275"/>
            <ac:spMk id="19" creationId="{7D6AAC78-7D86-415A-ADC1-2B474807960C}"/>
          </ac:spMkLst>
        </pc:spChg>
        <pc:spChg chg="add del">
          <ac:chgData name="Scott James" userId="c2e63f69-a6d5-4d66-b3bc-8d8d5f1e9690" providerId="ADAL" clId="{2EA3D1DC-2C47-4A79-83E4-0A548B3FA032}" dt="2026-04-18T09:47:23.925" v="4556" actId="26606"/>
          <ac:spMkLst>
            <pc:docMk/>
            <pc:sldMk cId="0" sldId="275"/>
            <ac:spMk id="21" creationId="{F2A658D9-F185-44F1-BA33-D50320D1D078}"/>
          </ac:spMkLst>
        </pc:spChg>
      </pc:sldChg>
      <pc:sldChg chg="addSp delSp modSp add del mod modNotesTx">
        <pc:chgData name="Scott James" userId="c2e63f69-a6d5-4d66-b3bc-8d8d5f1e9690" providerId="ADAL" clId="{2EA3D1DC-2C47-4A79-83E4-0A548B3FA032}" dt="2026-04-18T10:21:49.031" v="5460" actId="20577"/>
        <pc:sldMkLst>
          <pc:docMk/>
          <pc:sldMk cId="0" sldId="276"/>
        </pc:sldMkLst>
        <pc:spChg chg="add mod">
          <ac:chgData name="Scott James" userId="c2e63f69-a6d5-4d66-b3bc-8d8d5f1e9690" providerId="ADAL" clId="{2EA3D1DC-2C47-4A79-83E4-0A548B3FA032}" dt="2026-04-18T10:21:47.714" v="5459" actId="1076"/>
          <ac:spMkLst>
            <pc:docMk/>
            <pc:sldMk cId="0" sldId="276"/>
            <ac:spMk id="2" creationId="{F869D5E1-DDFF-AB14-C3D5-82A2DDBFF0DF}"/>
          </ac:spMkLst>
        </pc:spChg>
      </pc:sldChg>
      <pc:sldChg chg="addSp delSp modSp mod modTransition setBg modAnim">
        <pc:chgData name="Scott James" userId="c2e63f69-a6d5-4d66-b3bc-8d8d5f1e9690" providerId="ADAL" clId="{2EA3D1DC-2C47-4A79-83E4-0A548B3FA032}" dt="2026-04-18T10:36:06.341" v="5610"/>
        <pc:sldMkLst>
          <pc:docMk/>
          <pc:sldMk cId="112325293" sldId="277"/>
        </pc:sldMkLst>
        <pc:spChg chg="add del mod">
          <ac:chgData name="Scott James" userId="c2e63f69-a6d5-4d66-b3bc-8d8d5f1e9690" providerId="ADAL" clId="{2EA3D1DC-2C47-4A79-83E4-0A548B3FA032}" dt="2026-04-18T10:11:38.287" v="4930" actId="26606"/>
          <ac:spMkLst>
            <pc:docMk/>
            <pc:sldMk cId="112325293" sldId="277"/>
            <ac:spMk id="3" creationId="{6283A289-32B0-7DAD-A0D3-CE035939FD7E}"/>
          </ac:spMkLst>
        </pc:spChg>
        <pc:spChg chg="mod">
          <ac:chgData name="Scott James" userId="c2e63f69-a6d5-4d66-b3bc-8d8d5f1e9690" providerId="ADAL" clId="{2EA3D1DC-2C47-4A79-83E4-0A548B3FA032}" dt="2026-04-18T10:12:17.177" v="4944" actId="27636"/>
          <ac:spMkLst>
            <pc:docMk/>
            <pc:sldMk cId="112325293" sldId="277"/>
            <ac:spMk id="5" creationId="{405F9581-FCAB-00AA-5FA0-9FF0062D6091}"/>
          </ac:spMkLst>
        </pc:spChg>
        <pc:spChg chg="add del">
          <ac:chgData name="Scott James" userId="c2e63f69-a6d5-4d66-b3bc-8d8d5f1e9690" providerId="ADAL" clId="{2EA3D1DC-2C47-4A79-83E4-0A548B3FA032}" dt="2026-04-18T10:11:49.671" v="4933" actId="26606"/>
          <ac:spMkLst>
            <pc:docMk/>
            <pc:sldMk cId="112325293" sldId="277"/>
            <ac:spMk id="11" creationId="{4E866FF9-A729-45F0-A163-10E89E871602}"/>
          </ac:spMkLst>
        </pc:spChg>
        <pc:spChg chg="add del">
          <ac:chgData name="Scott James" userId="c2e63f69-a6d5-4d66-b3bc-8d8d5f1e9690" providerId="ADAL" clId="{2EA3D1DC-2C47-4A79-83E4-0A548B3FA032}" dt="2026-04-18T10:11:49.671" v="4933" actId="26606"/>
          <ac:spMkLst>
            <pc:docMk/>
            <pc:sldMk cId="112325293" sldId="277"/>
            <ac:spMk id="13" creationId="{A804366F-2366-4688-98E7-B101C7BC6146}"/>
          </ac:spMkLst>
        </pc:spChg>
        <pc:spChg chg="add del">
          <ac:chgData name="Scott James" userId="c2e63f69-a6d5-4d66-b3bc-8d8d5f1e9690" providerId="ADAL" clId="{2EA3D1DC-2C47-4A79-83E4-0A548B3FA032}" dt="2026-04-18T10:11:49.671" v="4933" actId="26606"/>
          <ac:spMkLst>
            <pc:docMk/>
            <pc:sldMk cId="112325293" sldId="277"/>
            <ac:spMk id="18" creationId="{65041AB2-A9B4-4D3F-B120-38E7860A8F1A}"/>
          </ac:spMkLst>
        </pc:spChg>
        <pc:graphicFrameChg chg="add mod modGraphic">
          <ac:chgData name="Scott James" userId="c2e63f69-a6d5-4d66-b3bc-8d8d5f1e9690" providerId="ADAL" clId="{2EA3D1DC-2C47-4A79-83E4-0A548B3FA032}" dt="2026-04-18T10:12:36.146" v="4949" actId="403"/>
          <ac:graphicFrameMkLst>
            <pc:docMk/>
            <pc:sldMk cId="112325293" sldId="277"/>
            <ac:graphicFrameMk id="7" creationId="{C204E0E2-894E-1B34-1CB5-0F0FD8526F67}"/>
          </ac:graphicFrameMkLst>
        </pc:graphicFrameChg>
      </pc:sldChg>
      <pc:sldChg chg="addSp delSp modSp mod setBg modAnim modNotesTx">
        <pc:chgData name="Scott James" userId="c2e63f69-a6d5-4d66-b3bc-8d8d5f1e9690" providerId="ADAL" clId="{2EA3D1DC-2C47-4A79-83E4-0A548B3FA032}" dt="2026-04-18T10:38:54.196" v="5773"/>
        <pc:sldMkLst>
          <pc:docMk/>
          <pc:sldMk cId="3374645042" sldId="278"/>
        </pc:sldMkLst>
        <pc:spChg chg="mod">
          <ac:chgData name="Scott James" userId="c2e63f69-a6d5-4d66-b3bc-8d8d5f1e9690" providerId="ADAL" clId="{2EA3D1DC-2C47-4A79-83E4-0A548B3FA032}" dt="2026-04-18T09:04:59.983" v="2698" actId="1076"/>
          <ac:spMkLst>
            <pc:docMk/>
            <pc:sldMk cId="3374645042" sldId="278"/>
            <ac:spMk id="2" creationId="{F1E213A0-E8CB-7959-C656-EE1856167294}"/>
          </ac:spMkLst>
        </pc:spChg>
        <pc:spChg chg="del">
          <ac:chgData name="Scott James" userId="c2e63f69-a6d5-4d66-b3bc-8d8d5f1e9690" providerId="ADAL" clId="{2EA3D1DC-2C47-4A79-83E4-0A548B3FA032}" dt="2026-04-18T09:01:58.766" v="2619" actId="21"/>
          <ac:spMkLst>
            <pc:docMk/>
            <pc:sldMk cId="3374645042" sldId="278"/>
            <ac:spMk id="3" creationId="{E9B44956-81DF-662A-A211-518B0C3B78A1}"/>
          </ac:spMkLst>
        </pc:spChg>
        <pc:spChg chg="del">
          <ac:chgData name="Scott James" userId="c2e63f69-a6d5-4d66-b3bc-8d8d5f1e9690" providerId="ADAL" clId="{2EA3D1DC-2C47-4A79-83E4-0A548B3FA032}" dt="2026-04-18T09:02:25.252" v="2659" actId="21"/>
          <ac:spMkLst>
            <pc:docMk/>
            <pc:sldMk cId="3374645042" sldId="278"/>
            <ac:spMk id="4" creationId="{0CE3EB9C-71B1-1363-9F9F-2F53E13F43FD}"/>
          </ac:spMkLst>
        </pc:spChg>
        <pc:spChg chg="add mod">
          <ac:chgData name="Scott James" userId="c2e63f69-a6d5-4d66-b3bc-8d8d5f1e9690" providerId="ADAL" clId="{2EA3D1DC-2C47-4A79-83E4-0A548B3FA032}" dt="2026-04-18T09:09:34.222" v="2745" actId="1076"/>
          <ac:spMkLst>
            <pc:docMk/>
            <pc:sldMk cId="3374645042" sldId="278"/>
            <ac:spMk id="5" creationId="{74733F73-B42E-B262-E9E4-CE9237C3C773}"/>
          </ac:spMkLst>
        </pc:spChg>
        <pc:spChg chg="mod">
          <ac:chgData name="Scott James" userId="c2e63f69-a6d5-4d66-b3bc-8d8d5f1e9690" providerId="ADAL" clId="{2EA3D1DC-2C47-4A79-83E4-0A548B3FA032}" dt="2026-04-18T09:07:36.435" v="2723" actId="123"/>
          <ac:spMkLst>
            <pc:docMk/>
            <pc:sldMk cId="3374645042" sldId="278"/>
            <ac:spMk id="6" creationId="{5A733EA7-E50B-C68A-CD33-2D6EA9CF74CB}"/>
          </ac:spMkLst>
        </pc:spChg>
        <pc:spChg chg="mod">
          <ac:chgData name="Scott James" userId="c2e63f69-a6d5-4d66-b3bc-8d8d5f1e9690" providerId="ADAL" clId="{2EA3D1DC-2C47-4A79-83E4-0A548B3FA032}" dt="2026-04-18T09:07:33.153" v="2722" actId="123"/>
          <ac:spMkLst>
            <pc:docMk/>
            <pc:sldMk cId="3374645042" sldId="278"/>
            <ac:spMk id="8" creationId="{CC98DC3D-6295-79FA-4865-3B0C5E410087}"/>
          </ac:spMkLst>
        </pc:spChg>
        <pc:spChg chg="add">
          <ac:chgData name="Scott James" userId="c2e63f69-a6d5-4d66-b3bc-8d8d5f1e9690" providerId="ADAL" clId="{2EA3D1DC-2C47-4A79-83E4-0A548B3FA032}" dt="2026-04-18T09:02:57.557" v="2665" actId="26606"/>
          <ac:spMkLst>
            <pc:docMk/>
            <pc:sldMk cId="3374645042" sldId="278"/>
            <ac:spMk id="15" creationId="{879398A9-0D0D-4901-BDDF-B3D93CECA7B9}"/>
          </ac:spMkLst>
        </pc:spChg>
        <pc:spChg chg="add">
          <ac:chgData name="Scott James" userId="c2e63f69-a6d5-4d66-b3bc-8d8d5f1e9690" providerId="ADAL" clId="{2EA3D1DC-2C47-4A79-83E4-0A548B3FA032}" dt="2026-04-18T09:02:57.557" v="2665" actId="26606"/>
          <ac:spMkLst>
            <pc:docMk/>
            <pc:sldMk cId="3374645042" sldId="278"/>
            <ac:spMk id="17" creationId="{011FEC3B-E514-4E21-B2CB-7903A73569E2}"/>
          </ac:spMkLst>
        </pc:spChg>
        <pc:picChg chg="add">
          <ac:chgData name="Scott James" userId="c2e63f69-a6d5-4d66-b3bc-8d8d5f1e9690" providerId="ADAL" clId="{2EA3D1DC-2C47-4A79-83E4-0A548B3FA032}" dt="2026-04-18T09:02:57.557" v="2665" actId="26606"/>
          <ac:picMkLst>
            <pc:docMk/>
            <pc:sldMk cId="3374645042" sldId="278"/>
            <ac:picMk id="12" creationId="{032F4C4C-3CF8-FA03-D36C-06CC57DC61B2}"/>
          </ac:picMkLst>
        </pc:picChg>
      </pc:sldChg>
      <pc:sldChg chg="addSp delSp modSp mod setBg setClrOvrMap modNotesTx">
        <pc:chgData name="Scott James" userId="c2e63f69-a6d5-4d66-b3bc-8d8d5f1e9690" providerId="ADAL" clId="{2EA3D1DC-2C47-4A79-83E4-0A548B3FA032}" dt="2026-04-18T09:50:48.919" v="4611" actId="20577"/>
        <pc:sldMkLst>
          <pc:docMk/>
          <pc:sldMk cId="1352396885" sldId="279"/>
        </pc:sldMkLst>
        <pc:spChg chg="mod">
          <ac:chgData name="Scott James" userId="c2e63f69-a6d5-4d66-b3bc-8d8d5f1e9690" providerId="ADAL" clId="{2EA3D1DC-2C47-4A79-83E4-0A548B3FA032}" dt="2026-04-18T09:49:35.722" v="4592" actId="1076"/>
          <ac:spMkLst>
            <pc:docMk/>
            <pc:sldMk cId="1352396885" sldId="279"/>
            <ac:spMk id="6" creationId="{5E4B14CF-0C6C-839C-ED85-3EC562605448}"/>
          </ac:spMkLst>
        </pc:spChg>
        <pc:spChg chg="mod">
          <ac:chgData name="Scott James" userId="c2e63f69-a6d5-4d66-b3bc-8d8d5f1e9690" providerId="ADAL" clId="{2EA3D1DC-2C47-4A79-83E4-0A548B3FA032}" dt="2026-04-18T09:50:35.684" v="4608" actId="313"/>
          <ac:spMkLst>
            <pc:docMk/>
            <pc:sldMk cId="1352396885" sldId="279"/>
            <ac:spMk id="12" creationId="{A7D50FA3-9593-1D49-E329-9D466EC56CEE}"/>
          </ac:spMkLst>
        </pc:spChg>
        <pc:spChg chg="add">
          <ac:chgData name="Scott James" userId="c2e63f69-a6d5-4d66-b3bc-8d8d5f1e9690" providerId="ADAL" clId="{2EA3D1DC-2C47-4A79-83E4-0A548B3FA032}" dt="2026-04-18T09:49:17.923" v="4589" actId="26606"/>
          <ac:spMkLst>
            <pc:docMk/>
            <pc:sldMk cId="1352396885" sldId="279"/>
            <ac:spMk id="17" creationId="{FB403EBD-907E-4D59-98D4-A72CD1063C62}"/>
          </ac:spMkLst>
        </pc:spChg>
      </pc:sldChg>
      <pc:sldChg chg="addSp modSp mod setBg addAnim modAnim modNotesTx">
        <pc:chgData name="Scott James" userId="c2e63f69-a6d5-4d66-b3bc-8d8d5f1e9690" providerId="ADAL" clId="{2EA3D1DC-2C47-4A79-83E4-0A548B3FA032}" dt="2026-04-18T10:41:33.933" v="5874"/>
        <pc:sldMkLst>
          <pc:docMk/>
          <pc:sldMk cId="2801224950" sldId="280"/>
        </pc:sldMkLst>
        <pc:spChg chg="mod">
          <ac:chgData name="Scott James" userId="c2e63f69-a6d5-4d66-b3bc-8d8d5f1e9690" providerId="ADAL" clId="{2EA3D1DC-2C47-4A79-83E4-0A548B3FA032}" dt="2026-04-18T09:46:17.843" v="4535" actId="14100"/>
          <ac:spMkLst>
            <pc:docMk/>
            <pc:sldMk cId="2801224950" sldId="280"/>
            <ac:spMk id="2" creationId="{D9177A05-BB00-D41A-CEE2-A50F499671DE}"/>
          </ac:spMkLst>
        </pc:spChg>
        <pc:spChg chg="add">
          <ac:chgData name="Scott James" userId="c2e63f69-a6d5-4d66-b3bc-8d8d5f1e9690" providerId="ADAL" clId="{2EA3D1DC-2C47-4A79-83E4-0A548B3FA032}" dt="2026-04-18T09:46:02.860" v="4528" actId="26606"/>
          <ac:spMkLst>
            <pc:docMk/>
            <pc:sldMk cId="2801224950" sldId="280"/>
            <ac:spMk id="9" creationId="{EC7FF834-B204-4967-8D47-8BB36EAF0EF5}"/>
          </ac:spMkLst>
        </pc:spChg>
        <pc:spChg chg="add">
          <ac:chgData name="Scott James" userId="c2e63f69-a6d5-4d66-b3bc-8d8d5f1e9690" providerId="ADAL" clId="{2EA3D1DC-2C47-4A79-83E4-0A548B3FA032}" dt="2026-04-18T09:46:02.860" v="4528" actId="26606"/>
          <ac:spMkLst>
            <pc:docMk/>
            <pc:sldMk cId="2801224950" sldId="280"/>
            <ac:spMk id="11" creationId="{F780A22D-61EA-43E3-BD94-3E39CF902160}"/>
          </ac:spMkLst>
        </pc:spChg>
        <pc:picChg chg="add">
          <ac:chgData name="Scott James" userId="c2e63f69-a6d5-4d66-b3bc-8d8d5f1e9690" providerId="ADAL" clId="{2EA3D1DC-2C47-4A79-83E4-0A548B3FA032}" dt="2026-04-18T09:46:02.860" v="4528" actId="26606"/>
          <ac:picMkLst>
            <pc:docMk/>
            <pc:sldMk cId="2801224950" sldId="280"/>
            <ac:picMk id="6" creationId="{E282EFA4-4529-1C9B-69A2-523D44F76703}"/>
          </ac:picMkLst>
        </pc:picChg>
      </pc:sldChg>
      <pc:sldChg chg="modSp mod modNotesTx">
        <pc:chgData name="Scott James" userId="c2e63f69-a6d5-4d66-b3bc-8d8d5f1e9690" providerId="ADAL" clId="{2EA3D1DC-2C47-4A79-83E4-0A548B3FA032}" dt="2026-04-18T10:34:40.775" v="5606" actId="115"/>
        <pc:sldMkLst>
          <pc:docMk/>
          <pc:sldMk cId="1043691468" sldId="281"/>
        </pc:sldMkLst>
        <pc:spChg chg="mod">
          <ac:chgData name="Scott James" userId="c2e63f69-a6d5-4d66-b3bc-8d8d5f1e9690" providerId="ADAL" clId="{2EA3D1DC-2C47-4A79-83E4-0A548B3FA032}" dt="2026-04-18T10:34:40.775" v="5606" actId="115"/>
          <ac:spMkLst>
            <pc:docMk/>
            <pc:sldMk cId="1043691468" sldId="281"/>
            <ac:spMk id="2" creationId="{B8C13990-2B92-298D-FB5A-A1C2EFC1776D}"/>
          </ac:spMkLst>
        </pc:spChg>
      </pc:sldChg>
      <pc:sldChg chg="addSp delSp modSp mod setBg modAnim modNotesTx">
        <pc:chgData name="Scott James" userId="c2e63f69-a6d5-4d66-b3bc-8d8d5f1e9690" providerId="ADAL" clId="{2EA3D1DC-2C47-4A79-83E4-0A548B3FA032}" dt="2026-04-18T10:42:05.038" v="5886" actId="20577"/>
        <pc:sldMkLst>
          <pc:docMk/>
          <pc:sldMk cId="1674331351" sldId="282"/>
        </pc:sldMkLst>
        <pc:spChg chg="del">
          <ac:chgData name="Scott James" userId="c2e63f69-a6d5-4d66-b3bc-8d8d5f1e9690" providerId="ADAL" clId="{2EA3D1DC-2C47-4A79-83E4-0A548B3FA032}" dt="2026-04-18T09:51:27.789" v="4619" actId="21"/>
          <ac:spMkLst>
            <pc:docMk/>
            <pc:sldMk cId="1674331351" sldId="282"/>
            <ac:spMk id="3" creationId="{84CBD276-15EE-E12E-D366-AC1525DBD168}"/>
          </ac:spMkLst>
        </pc:spChg>
        <pc:spChg chg="mod">
          <ac:chgData name="Scott James" userId="c2e63f69-a6d5-4d66-b3bc-8d8d5f1e9690" providerId="ADAL" clId="{2EA3D1DC-2C47-4A79-83E4-0A548B3FA032}" dt="2026-04-18T10:16:50.709" v="5173" actId="1076"/>
          <ac:spMkLst>
            <pc:docMk/>
            <pc:sldMk cId="1674331351" sldId="282"/>
            <ac:spMk id="4" creationId="{C713A49B-8135-8CAC-EC57-C8203CB7E3AE}"/>
          </ac:spMkLst>
        </pc:spChg>
        <pc:spChg chg="del">
          <ac:chgData name="Scott James" userId="c2e63f69-a6d5-4d66-b3bc-8d8d5f1e9690" providerId="ADAL" clId="{2EA3D1DC-2C47-4A79-83E4-0A548B3FA032}" dt="2026-04-18T09:51:04.426" v="4612" actId="21"/>
          <ac:spMkLst>
            <pc:docMk/>
            <pc:sldMk cId="1674331351" sldId="282"/>
            <ac:spMk id="5" creationId="{E6DA9B71-3202-64C4-F802-6FCD2DB0181E}"/>
          </ac:spMkLst>
        </pc:spChg>
        <pc:spChg chg="add mod">
          <ac:chgData name="Scott James" userId="c2e63f69-a6d5-4d66-b3bc-8d8d5f1e9690" providerId="ADAL" clId="{2EA3D1DC-2C47-4A79-83E4-0A548B3FA032}" dt="2026-04-18T10:42:05.038" v="5886" actId="20577"/>
          <ac:spMkLst>
            <pc:docMk/>
            <pc:sldMk cId="1674331351" sldId="282"/>
            <ac:spMk id="6" creationId="{41690114-2AF2-3311-B8F4-05471DC0C009}"/>
          </ac:spMkLst>
        </pc:spChg>
        <pc:spChg chg="add del">
          <ac:chgData name="Scott James" userId="c2e63f69-a6d5-4d66-b3bc-8d8d5f1e9690" providerId="ADAL" clId="{2EA3D1DC-2C47-4A79-83E4-0A548B3FA032}" dt="2026-04-18T10:15:37.102" v="5135" actId="26606"/>
          <ac:spMkLst>
            <pc:docMk/>
            <pc:sldMk cId="1674331351" sldId="282"/>
            <ac:spMk id="11" creationId="{C33976D1-3430-450C-A978-87A9A6E8E71F}"/>
          </ac:spMkLst>
        </pc:spChg>
        <pc:spChg chg="add del">
          <ac:chgData name="Scott James" userId="c2e63f69-a6d5-4d66-b3bc-8d8d5f1e9690" providerId="ADAL" clId="{2EA3D1DC-2C47-4A79-83E4-0A548B3FA032}" dt="2026-04-18T10:15:37.102" v="5135" actId="26606"/>
          <ac:spMkLst>
            <pc:docMk/>
            <pc:sldMk cId="1674331351" sldId="282"/>
            <ac:spMk id="13" creationId="{7D6AAC78-7D86-415A-ADC1-2B474807960C}"/>
          </ac:spMkLst>
        </pc:spChg>
        <pc:spChg chg="add del">
          <ac:chgData name="Scott James" userId="c2e63f69-a6d5-4d66-b3bc-8d8d5f1e9690" providerId="ADAL" clId="{2EA3D1DC-2C47-4A79-83E4-0A548B3FA032}" dt="2026-04-18T10:15:37.102" v="5135" actId="26606"/>
          <ac:spMkLst>
            <pc:docMk/>
            <pc:sldMk cId="1674331351" sldId="282"/>
            <ac:spMk id="15" creationId="{F2A658D9-F185-44F1-BA33-D50320D1D078}"/>
          </ac:spMkLst>
        </pc:spChg>
        <pc:spChg chg="add">
          <ac:chgData name="Scott James" userId="c2e63f69-a6d5-4d66-b3bc-8d8d5f1e9690" providerId="ADAL" clId="{2EA3D1DC-2C47-4A79-83E4-0A548B3FA032}" dt="2026-04-18T10:15:37.116" v="5136" actId="26606"/>
          <ac:spMkLst>
            <pc:docMk/>
            <pc:sldMk cId="1674331351" sldId="282"/>
            <ac:spMk id="17" creationId="{879398A9-0D0D-4901-BDDF-B3D93CECA7B9}"/>
          </ac:spMkLst>
        </pc:spChg>
        <pc:spChg chg="add">
          <ac:chgData name="Scott James" userId="c2e63f69-a6d5-4d66-b3bc-8d8d5f1e9690" providerId="ADAL" clId="{2EA3D1DC-2C47-4A79-83E4-0A548B3FA032}" dt="2026-04-18T10:15:37.116" v="5136" actId="26606"/>
          <ac:spMkLst>
            <pc:docMk/>
            <pc:sldMk cId="1674331351" sldId="282"/>
            <ac:spMk id="18" creationId="{011FEC3B-E514-4E21-B2CB-7903A73569E2}"/>
          </ac:spMkLst>
        </pc:spChg>
        <pc:picChg chg="add">
          <ac:chgData name="Scott James" userId="c2e63f69-a6d5-4d66-b3bc-8d8d5f1e9690" providerId="ADAL" clId="{2EA3D1DC-2C47-4A79-83E4-0A548B3FA032}" dt="2026-04-18T10:15:37.116" v="5136" actId="26606"/>
          <ac:picMkLst>
            <pc:docMk/>
            <pc:sldMk cId="1674331351" sldId="282"/>
            <ac:picMk id="10" creationId="{391329BE-9B15-6DFC-81F9-B81891BBDECC}"/>
          </ac:picMkLst>
        </pc:picChg>
      </pc:sldChg>
      <pc:sldChg chg="addSp delSp modSp add mod setBg modAnim modNotesTx">
        <pc:chgData name="Scott James" userId="c2e63f69-a6d5-4d66-b3bc-8d8d5f1e9690" providerId="ADAL" clId="{2EA3D1DC-2C47-4A79-83E4-0A548B3FA032}" dt="2026-04-18T10:37:46.913" v="5734" actId="6549"/>
        <pc:sldMkLst>
          <pc:docMk/>
          <pc:sldMk cId="2370766634" sldId="283"/>
        </pc:sldMkLst>
        <pc:spChg chg="mod">
          <ac:chgData name="Scott James" userId="c2e63f69-a6d5-4d66-b3bc-8d8d5f1e9690" providerId="ADAL" clId="{2EA3D1DC-2C47-4A79-83E4-0A548B3FA032}" dt="2026-04-18T08:34:08.346" v="1910" actId="27636"/>
          <ac:spMkLst>
            <pc:docMk/>
            <pc:sldMk cId="2370766634" sldId="283"/>
            <ac:spMk id="3" creationId="{14B0D123-4B8F-A0AE-E191-A3D08B568F7F}"/>
          </ac:spMkLst>
        </pc:spChg>
        <pc:spChg chg="add mod">
          <ac:chgData name="Scott James" userId="c2e63f69-a6d5-4d66-b3bc-8d8d5f1e9690" providerId="ADAL" clId="{2EA3D1DC-2C47-4A79-83E4-0A548B3FA032}" dt="2026-04-18T10:37:07.558" v="5657" actId="20577"/>
          <ac:spMkLst>
            <pc:docMk/>
            <pc:sldMk cId="2370766634" sldId="283"/>
            <ac:spMk id="4" creationId="{A2DB08A5-8CC7-4F97-27BD-C8A9DED601D6}"/>
          </ac:spMkLst>
        </pc:spChg>
        <pc:spChg chg="add mod">
          <ac:chgData name="Scott James" userId="c2e63f69-a6d5-4d66-b3bc-8d8d5f1e9690" providerId="ADAL" clId="{2EA3D1DC-2C47-4A79-83E4-0A548B3FA032}" dt="2026-04-18T08:36:11.058" v="1953" actId="1076"/>
          <ac:spMkLst>
            <pc:docMk/>
            <pc:sldMk cId="2370766634" sldId="283"/>
            <ac:spMk id="5" creationId="{F01D6046-07F5-2C13-E742-761DBF65AFDC}"/>
          </ac:spMkLst>
        </pc:spChg>
        <pc:spChg chg="add">
          <ac:chgData name="Scott James" userId="c2e63f69-a6d5-4d66-b3bc-8d8d5f1e9690" providerId="ADAL" clId="{2EA3D1DC-2C47-4A79-83E4-0A548B3FA032}" dt="2026-04-18T08:32:48.489" v="1875" actId="26606"/>
          <ac:spMkLst>
            <pc:docMk/>
            <pc:sldMk cId="2370766634" sldId="283"/>
            <ac:spMk id="9" creationId="{49553BAA-9CA0-438B-86B1-A7EBDDAADBE0}"/>
          </ac:spMkLst>
        </pc:spChg>
      </pc:sldChg>
      <pc:sldChg chg="addSp modSp add mod setBg setFolMasterObjs modAnim modNotesTx">
        <pc:chgData name="Scott James" userId="c2e63f69-a6d5-4d66-b3bc-8d8d5f1e9690" providerId="ADAL" clId="{2EA3D1DC-2C47-4A79-83E4-0A548B3FA032}" dt="2026-04-18T10:40:14.844" v="5848" actId="20577"/>
        <pc:sldMkLst>
          <pc:docMk/>
          <pc:sldMk cId="2738837345" sldId="284"/>
        </pc:sldMkLst>
        <pc:spChg chg="mod">
          <ac:chgData name="Scott James" userId="c2e63f69-a6d5-4d66-b3bc-8d8d5f1e9690" providerId="ADAL" clId="{2EA3D1DC-2C47-4A79-83E4-0A548B3FA032}" dt="2026-04-18T10:40:14.844" v="5848" actId="20577"/>
          <ac:spMkLst>
            <pc:docMk/>
            <pc:sldMk cId="2738837345" sldId="284"/>
            <ac:spMk id="5" creationId="{D5536437-5CCF-F0A7-D5D7-B34B252314E3}"/>
          </ac:spMkLst>
        </pc:spChg>
        <pc:picChg chg="add">
          <ac:chgData name="Scott James" userId="c2e63f69-a6d5-4d66-b3bc-8d8d5f1e9690" providerId="ADAL" clId="{2EA3D1DC-2C47-4A79-83E4-0A548B3FA032}" dt="2026-04-18T09:20:45.288" v="3059" actId="26606"/>
          <ac:picMkLst>
            <pc:docMk/>
            <pc:sldMk cId="2738837345" sldId="284"/>
            <ac:picMk id="7" creationId="{550650F7-BDA3-394E-9C33-D06908DD5981}"/>
          </ac:picMkLst>
        </pc:picChg>
      </pc:sldChg>
      <pc:sldChg chg="modSp add mod modAnim modNotesTx">
        <pc:chgData name="Scott James" userId="c2e63f69-a6d5-4d66-b3bc-8d8d5f1e9690" providerId="ADAL" clId="{2EA3D1DC-2C47-4A79-83E4-0A548B3FA032}" dt="2026-04-18T10:41:24.732" v="5871"/>
        <pc:sldMkLst>
          <pc:docMk/>
          <pc:sldMk cId="1808909510" sldId="285"/>
        </pc:sldMkLst>
        <pc:spChg chg="mod">
          <ac:chgData name="Scott James" userId="c2e63f69-a6d5-4d66-b3bc-8d8d5f1e9690" providerId="ADAL" clId="{2EA3D1DC-2C47-4A79-83E4-0A548B3FA032}" dt="2026-04-18T09:45:31.595" v="4525" actId="1076"/>
          <ac:spMkLst>
            <pc:docMk/>
            <pc:sldMk cId="1808909510" sldId="285"/>
            <ac:spMk id="2" creationId="{7E392382-A070-59D3-E7E4-C18195FD7B72}"/>
          </ac:spMkLst>
        </pc:spChg>
        <pc:spChg chg="mod">
          <ac:chgData name="Scott James" userId="c2e63f69-a6d5-4d66-b3bc-8d8d5f1e9690" providerId="ADAL" clId="{2EA3D1DC-2C47-4A79-83E4-0A548B3FA032}" dt="2026-04-18T09:45:40.480" v="4526" actId="1076"/>
          <ac:spMkLst>
            <pc:docMk/>
            <pc:sldMk cId="1808909510" sldId="285"/>
            <ac:spMk id="3" creationId="{1CA734F2-6531-76A2-D37C-42E16200FFEE}"/>
          </ac:spMkLst>
        </pc:spChg>
      </pc:sldChg>
      <pc:sldChg chg="modSp add mod modAnim modNotesTx">
        <pc:chgData name="Scott James" userId="c2e63f69-a6d5-4d66-b3bc-8d8d5f1e9690" providerId="ADAL" clId="{2EA3D1DC-2C47-4A79-83E4-0A548B3FA032}" dt="2026-04-18T10:41:00.191" v="5863"/>
        <pc:sldMkLst>
          <pc:docMk/>
          <pc:sldMk cId="3444626495" sldId="286"/>
        </pc:sldMkLst>
        <pc:spChg chg="mod">
          <ac:chgData name="Scott James" userId="c2e63f69-a6d5-4d66-b3bc-8d8d5f1e9690" providerId="ADAL" clId="{2EA3D1DC-2C47-4A79-83E4-0A548B3FA032}" dt="2026-04-18T09:34:09.280" v="3918" actId="20577"/>
          <ac:spMkLst>
            <pc:docMk/>
            <pc:sldMk cId="3444626495" sldId="286"/>
            <ac:spMk id="3" creationId="{80D9867D-980D-0763-7DFB-166EB7A1C888}"/>
          </ac:spMkLst>
        </pc:spChg>
        <pc:spChg chg="mod">
          <ac:chgData name="Scott James" userId="c2e63f69-a6d5-4d66-b3bc-8d8d5f1e9690" providerId="ADAL" clId="{2EA3D1DC-2C47-4A79-83E4-0A548B3FA032}" dt="2026-04-18T09:34:04.276" v="3917" actId="123"/>
          <ac:spMkLst>
            <pc:docMk/>
            <pc:sldMk cId="3444626495" sldId="286"/>
            <ac:spMk id="4" creationId="{9750002A-2695-68E6-6FFE-1A262D5E618D}"/>
          </ac:spMkLst>
        </pc:spChg>
      </pc:sldChg>
      <pc:sldChg chg="add del">
        <pc:chgData name="Scott James" userId="c2e63f69-a6d5-4d66-b3bc-8d8d5f1e9690" providerId="ADAL" clId="{2EA3D1DC-2C47-4A79-83E4-0A548B3FA032}" dt="2026-04-18T09:21:41.813" v="3073" actId="2696"/>
        <pc:sldMkLst>
          <pc:docMk/>
          <pc:sldMk cId="3825878101" sldId="286"/>
        </pc:sldMkLst>
      </pc:sldChg>
      <pc:sldChg chg="addSp modSp add mod modNotesTx">
        <pc:chgData name="Scott James" userId="c2e63f69-a6d5-4d66-b3bc-8d8d5f1e9690" providerId="ADAL" clId="{2EA3D1DC-2C47-4A79-83E4-0A548B3FA032}" dt="2026-04-18T10:34:15.894" v="5604" actId="12"/>
        <pc:sldMkLst>
          <pc:docMk/>
          <pc:sldMk cId="3538447437" sldId="287"/>
        </pc:sldMkLst>
        <pc:spChg chg="add mod">
          <ac:chgData name="Scott James" userId="c2e63f69-a6d5-4d66-b3bc-8d8d5f1e9690" providerId="ADAL" clId="{2EA3D1DC-2C47-4A79-83E4-0A548B3FA032}" dt="2026-04-18T10:34:15.894" v="5604" actId="12"/>
          <ac:spMkLst>
            <pc:docMk/>
            <pc:sldMk cId="3538447437" sldId="287"/>
            <ac:spMk id="3" creationId="{99D7E730-937C-2CE3-22CE-ED3DAAD7DA0E}"/>
          </ac:spMkLst>
        </pc:spChg>
        <pc:spChg chg="mod">
          <ac:chgData name="Scott James" userId="c2e63f69-a6d5-4d66-b3bc-8d8d5f1e9690" providerId="ADAL" clId="{2EA3D1DC-2C47-4A79-83E4-0A548B3FA032}" dt="2026-04-18T09:51:53.850" v="4654" actId="20577"/>
          <ac:spMkLst>
            <pc:docMk/>
            <pc:sldMk cId="3538447437" sldId="287"/>
            <ac:spMk id="4" creationId="{27DA34EA-AD9B-7961-1B3D-77C0C58AA483}"/>
          </ac:spMkLst>
        </pc:spChg>
      </pc:sldChg>
      <pc:sldChg chg="addSp modSp add mod setBg setClrOvrMap modNotesTx">
        <pc:chgData name="Scott James" userId="c2e63f69-a6d5-4d66-b3bc-8d8d5f1e9690" providerId="ADAL" clId="{2EA3D1DC-2C47-4A79-83E4-0A548B3FA032}" dt="2026-04-18T10:42:10.126" v="5887" actId="20577"/>
        <pc:sldMkLst>
          <pc:docMk/>
          <pc:sldMk cId="2168070765" sldId="288"/>
        </pc:sldMkLst>
        <pc:spChg chg="mod ord">
          <ac:chgData name="Scott James" userId="c2e63f69-a6d5-4d66-b3bc-8d8d5f1e9690" providerId="ADAL" clId="{2EA3D1DC-2C47-4A79-83E4-0A548B3FA032}" dt="2026-04-18T10:18:40.775" v="5235" actId="26606"/>
          <ac:spMkLst>
            <pc:docMk/>
            <pc:sldMk cId="2168070765" sldId="288"/>
            <ac:spMk id="4" creationId="{3E427CD1-D6C3-2231-EC7B-7A18CD080FEC}"/>
          </ac:spMkLst>
        </pc:spChg>
        <pc:picChg chg="add mod">
          <ac:chgData name="Scott James" userId="c2e63f69-a6d5-4d66-b3bc-8d8d5f1e9690" providerId="ADAL" clId="{2EA3D1DC-2C47-4A79-83E4-0A548B3FA032}" dt="2026-04-18T10:18:40.775" v="5235" actId="26606"/>
          <ac:picMkLst>
            <pc:docMk/>
            <pc:sldMk cId="2168070765" sldId="288"/>
            <ac:picMk id="6" creationId="{49090367-11E9-7D43-9250-A6663E03E141}"/>
          </ac:picMkLst>
        </pc:picChg>
      </pc:sldChg>
      <pc:sldMasterChg chg="modSp mod modSldLayout">
        <pc:chgData name="Scott James" userId="c2e63f69-a6d5-4d66-b3bc-8d8d5f1e9690" providerId="ADAL" clId="{2EA3D1DC-2C47-4A79-83E4-0A548B3FA032}" dt="2026-04-18T08:29:15.146" v="1741" actId="21"/>
        <pc:sldMasterMkLst>
          <pc:docMk/>
          <pc:sldMasterMk cId="0" sldId="2147483648"/>
        </pc:sldMasterMkLst>
        <pc:sldLayoutChg chg="addSp delSp mod">
          <pc:chgData name="Scott James" userId="c2e63f69-a6d5-4d66-b3bc-8d8d5f1e9690" providerId="ADAL" clId="{2EA3D1DC-2C47-4A79-83E4-0A548B3FA032}" dt="2026-04-18T08:29:15.146" v="1741" actId="21"/>
          <pc:sldLayoutMkLst>
            <pc:docMk/>
            <pc:sldMasterMk cId="0" sldId="2147483648"/>
            <pc:sldLayoutMk cId="0" sldId="2147483662"/>
          </pc:sldLayoutMkLst>
          <pc:spChg chg="del">
            <ac:chgData name="Scott James" userId="c2e63f69-a6d5-4d66-b3bc-8d8d5f1e9690" providerId="ADAL" clId="{2EA3D1DC-2C47-4A79-83E4-0A548B3FA032}" dt="2026-04-18T08:29:04.334" v="1738" actId="21"/>
            <ac:spMkLst>
              <pc:docMk/>
              <pc:sldMasterMk cId="0" sldId="2147483648"/>
              <pc:sldLayoutMk cId="0" sldId="2147483662"/>
              <ac:spMk id="2" creationId="{00000000-0000-0000-0000-000000000000}"/>
            </ac:spMkLst>
          </pc:spChg>
          <pc:spChg chg="del">
            <ac:chgData name="Scott James" userId="c2e63f69-a6d5-4d66-b3bc-8d8d5f1e9690" providerId="ADAL" clId="{2EA3D1DC-2C47-4A79-83E4-0A548B3FA032}" dt="2026-04-18T08:29:01.440" v="1737" actId="21"/>
            <ac:spMkLst>
              <pc:docMk/>
              <pc:sldMasterMk cId="0" sldId="2147483648"/>
              <pc:sldLayoutMk cId="0" sldId="2147483662"/>
              <ac:spMk id="3" creationId="{00000000-0000-0000-0000-000000000000}"/>
            </ac:spMkLst>
          </pc:spChg>
          <pc:spChg chg="del">
            <ac:chgData name="Scott James" userId="c2e63f69-a6d5-4d66-b3bc-8d8d5f1e9690" providerId="ADAL" clId="{2EA3D1DC-2C47-4A79-83E4-0A548B3FA032}" dt="2026-04-18T08:29:11.811" v="1740" actId="21"/>
            <ac:spMkLst>
              <pc:docMk/>
              <pc:sldMasterMk cId="0" sldId="2147483648"/>
              <pc:sldLayoutMk cId="0" sldId="2147483662"/>
              <ac:spMk id="4" creationId="{00000000-0000-0000-0000-000000000000}"/>
            </ac:spMkLst>
          </pc:spChg>
          <pc:spChg chg="del">
            <ac:chgData name="Scott James" userId="c2e63f69-a6d5-4d66-b3bc-8d8d5f1e9690" providerId="ADAL" clId="{2EA3D1DC-2C47-4A79-83E4-0A548B3FA032}" dt="2026-04-18T08:29:07.894" v="1739" actId="21"/>
            <ac:spMkLst>
              <pc:docMk/>
              <pc:sldMasterMk cId="0" sldId="2147483648"/>
              <pc:sldLayoutMk cId="0" sldId="2147483662"/>
              <ac:spMk id="5" creationId="{00000000-0000-0000-0000-000000000000}"/>
            </ac:spMkLst>
          </pc:spChg>
          <pc:spChg chg="del">
            <ac:chgData name="Scott James" userId="c2e63f69-a6d5-4d66-b3bc-8d8d5f1e9690" providerId="ADAL" clId="{2EA3D1DC-2C47-4A79-83E4-0A548B3FA032}" dt="2026-04-18T08:29:15.146" v="1741" actId="21"/>
            <ac:spMkLst>
              <pc:docMk/>
              <pc:sldMasterMk cId="0" sldId="2147483648"/>
              <pc:sldLayoutMk cId="0" sldId="2147483662"/>
              <ac:spMk id="6" creationId="{00000000-0000-0000-0000-000000000000}"/>
            </ac:spMkLst>
          </pc:spChg>
        </pc:sldLayoutChg>
      </pc:sldMasterChg>
      <pc:sldMasterChg chg="modSldLayout">
        <pc:chgData name="Scott James" userId="c2e63f69-a6d5-4d66-b3bc-8d8d5f1e9690" providerId="ADAL" clId="{2EA3D1DC-2C47-4A79-83E4-0A548B3FA032}" dt="2026-04-18T08:39:52.560" v="2052" actId="21"/>
        <pc:sldMasterMkLst>
          <pc:docMk/>
          <pc:sldMasterMk cId="3151354957" sldId="2147483839"/>
        </pc:sldMasterMkLst>
        <pc:sldLayoutChg chg="delSp mod">
          <pc:chgData name="Scott James" userId="c2e63f69-a6d5-4d66-b3bc-8d8d5f1e9690" providerId="ADAL" clId="{2EA3D1DC-2C47-4A79-83E4-0A548B3FA032}" dt="2026-04-18T08:39:52.560" v="2052" actId="21"/>
          <pc:sldLayoutMkLst>
            <pc:docMk/>
            <pc:sldMasterMk cId="3151354957" sldId="2147483839"/>
            <pc:sldLayoutMk cId="554476417" sldId="2147483846"/>
          </pc:sldLayoutMkLst>
          <pc:spChg chg="del">
            <ac:chgData name="Scott James" userId="c2e63f69-a6d5-4d66-b3bc-8d8d5f1e9690" providerId="ADAL" clId="{2EA3D1DC-2C47-4A79-83E4-0A548B3FA032}" dt="2026-04-18T08:39:48.817" v="2051" actId="21"/>
            <ac:spMkLst>
              <pc:docMk/>
              <pc:sldMasterMk cId="3151354957" sldId="2147483839"/>
              <pc:sldLayoutMk cId="554476417" sldId="2147483846"/>
              <ac:spMk id="2" creationId="{00000000-0000-0000-0000-000000000000}"/>
            </ac:spMkLst>
          </pc:spChg>
          <pc:spChg chg="del">
            <ac:chgData name="Scott James" userId="c2e63f69-a6d5-4d66-b3bc-8d8d5f1e9690" providerId="ADAL" clId="{2EA3D1DC-2C47-4A79-83E4-0A548B3FA032}" dt="2026-04-18T08:39:52.560" v="2052" actId="21"/>
            <ac:spMkLst>
              <pc:docMk/>
              <pc:sldMasterMk cId="3151354957" sldId="2147483839"/>
              <pc:sldLayoutMk cId="554476417" sldId="2147483846"/>
              <ac:spMk id="3" creationId="{00000000-0000-0000-0000-000000000000}"/>
            </ac:spMkLst>
          </pc:spChg>
          <pc:spChg chg="del">
            <ac:chgData name="Scott James" userId="c2e63f69-a6d5-4d66-b3bc-8d8d5f1e9690" providerId="ADAL" clId="{2EA3D1DC-2C47-4A79-83E4-0A548B3FA032}" dt="2026-04-18T08:39:45.375" v="2050" actId="21"/>
            <ac:spMkLst>
              <pc:docMk/>
              <pc:sldMasterMk cId="3151354957" sldId="2147483839"/>
              <pc:sldLayoutMk cId="554476417" sldId="2147483846"/>
              <ac:spMk id="4" creationId="{00000000-0000-0000-0000-000000000000}"/>
            </ac:spMkLst>
          </pc:s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9C3EF4-371A-4F36-9E82-10E16135E82A}"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BAB93D02-D308-47A4-98D6-9266F069FE08}">
      <dgm:prSet custT="1"/>
      <dgm:spPr/>
      <dgm:t>
        <a:bodyPr/>
        <a:lstStyle/>
        <a:p>
          <a:pPr algn="just">
            <a:lnSpc>
              <a:spcPct val="100000"/>
            </a:lnSpc>
          </a:pPr>
          <a:r>
            <a:rPr lang="en-US" sz="2000" dirty="0">
              <a:latin typeface="Gill Sans MT (Body)"/>
            </a:rPr>
            <a:t>Explain what employability skills are and why they are important for career development and the workplace.</a:t>
          </a:r>
        </a:p>
      </dgm:t>
    </dgm:pt>
    <dgm:pt modelId="{DEF04C3B-D7FC-489E-85FF-A5C7D0084330}" type="parTrans" cxnId="{DD782A9A-88B6-449B-8083-7054BA8AD03B}">
      <dgm:prSet/>
      <dgm:spPr/>
      <dgm:t>
        <a:bodyPr/>
        <a:lstStyle/>
        <a:p>
          <a:endParaRPr lang="en-US"/>
        </a:p>
      </dgm:t>
    </dgm:pt>
    <dgm:pt modelId="{E67DECBE-47FA-4A4B-A6D2-D8E79DA7BA2B}" type="sibTrans" cxnId="{DD782A9A-88B6-449B-8083-7054BA8AD03B}">
      <dgm:prSet phldrT="1" phldr="0"/>
      <dgm:spPr/>
      <dgm:t>
        <a:bodyPr/>
        <a:lstStyle/>
        <a:p>
          <a:pPr>
            <a:lnSpc>
              <a:spcPct val="100000"/>
            </a:lnSpc>
          </a:pPr>
          <a:endParaRPr lang="en-US"/>
        </a:p>
      </dgm:t>
    </dgm:pt>
    <dgm:pt modelId="{F226E210-A3F8-44AE-9661-E10EFEFE00E1}">
      <dgm:prSet custT="1"/>
      <dgm:spPr/>
      <dgm:t>
        <a:bodyPr/>
        <a:lstStyle/>
        <a:p>
          <a:pPr algn="just">
            <a:lnSpc>
              <a:spcPct val="100000"/>
            </a:lnSpc>
          </a:pPr>
          <a:r>
            <a:rPr lang="en-US" sz="2000" dirty="0">
              <a:latin typeface="Gill Sans MT (Body)"/>
            </a:rPr>
            <a:t>Identify and evaluate their own employability skills and areas for development using a skills audit or employability framework.</a:t>
          </a:r>
        </a:p>
      </dgm:t>
    </dgm:pt>
    <dgm:pt modelId="{F812CC05-6FB0-4DE2-8762-3A9599D15463}" type="parTrans" cxnId="{D7CB5CFA-C4CB-44EF-98D8-050EDAC170A3}">
      <dgm:prSet/>
      <dgm:spPr/>
      <dgm:t>
        <a:bodyPr/>
        <a:lstStyle/>
        <a:p>
          <a:endParaRPr lang="en-US"/>
        </a:p>
      </dgm:t>
    </dgm:pt>
    <dgm:pt modelId="{CFA8DC1C-5F46-4E2D-9B2E-BD083E941004}" type="sibTrans" cxnId="{D7CB5CFA-C4CB-44EF-98D8-050EDAC170A3}">
      <dgm:prSet phldrT="2" phldr="0"/>
      <dgm:spPr/>
      <dgm:t>
        <a:bodyPr/>
        <a:lstStyle/>
        <a:p>
          <a:pPr>
            <a:lnSpc>
              <a:spcPct val="100000"/>
            </a:lnSpc>
          </a:pPr>
          <a:endParaRPr lang="en-US"/>
        </a:p>
      </dgm:t>
    </dgm:pt>
    <dgm:pt modelId="{8A1C9216-DA7B-4CB2-889A-B7C655A7269C}">
      <dgm:prSet custT="1"/>
      <dgm:spPr/>
      <dgm:t>
        <a:bodyPr/>
        <a:lstStyle/>
        <a:p>
          <a:pPr algn="just">
            <a:lnSpc>
              <a:spcPct val="100000"/>
            </a:lnSpc>
          </a:pPr>
          <a:r>
            <a:rPr lang="en-US" sz="2000" dirty="0">
              <a:latin typeface="Gill Sans MT (Body)"/>
            </a:rPr>
            <a:t>Apply networking principles to create a clear and appropriate elevator pitch for a professional context.</a:t>
          </a:r>
        </a:p>
      </dgm:t>
    </dgm:pt>
    <dgm:pt modelId="{2C41EC68-E85C-4C4D-B151-964F77B246F2}" type="parTrans" cxnId="{6E302003-9E7F-4CB0-B89D-ECE660D2CC6D}">
      <dgm:prSet/>
      <dgm:spPr/>
      <dgm:t>
        <a:bodyPr/>
        <a:lstStyle/>
        <a:p>
          <a:endParaRPr lang="en-US"/>
        </a:p>
      </dgm:t>
    </dgm:pt>
    <dgm:pt modelId="{DBD11477-58E3-4E2E-841B-86494C67DD3A}" type="sibTrans" cxnId="{6E302003-9E7F-4CB0-B89D-ECE660D2CC6D}">
      <dgm:prSet phldrT="3" phldr="0"/>
      <dgm:spPr/>
      <dgm:t>
        <a:bodyPr/>
        <a:lstStyle/>
        <a:p>
          <a:pPr>
            <a:lnSpc>
              <a:spcPct val="100000"/>
            </a:lnSpc>
          </a:pPr>
          <a:endParaRPr lang="en-US"/>
        </a:p>
      </dgm:t>
    </dgm:pt>
    <dgm:pt modelId="{F3A2EE6D-4BFE-42FC-BE73-41EA7B0E75E3}">
      <dgm:prSet custT="1"/>
      <dgm:spPr/>
      <dgm:t>
        <a:bodyPr/>
        <a:lstStyle/>
        <a:p>
          <a:pPr algn="just">
            <a:lnSpc>
              <a:spcPct val="100000"/>
            </a:lnSpc>
          </a:pPr>
          <a:r>
            <a:rPr lang="en-US" sz="2000" dirty="0">
              <a:latin typeface="Gill Sans MT (Body)"/>
            </a:rPr>
            <a:t>Demonstrate professional communication skills by producing a clear, appropriately structured professional email.</a:t>
          </a:r>
        </a:p>
      </dgm:t>
    </dgm:pt>
    <dgm:pt modelId="{B65119DF-EF52-449E-8D52-663EDAB7F3AB}" type="parTrans" cxnId="{3203FB28-227D-4C20-B618-40DD51838D4C}">
      <dgm:prSet/>
      <dgm:spPr/>
      <dgm:t>
        <a:bodyPr/>
        <a:lstStyle/>
        <a:p>
          <a:endParaRPr lang="en-US"/>
        </a:p>
      </dgm:t>
    </dgm:pt>
    <dgm:pt modelId="{F09683B4-B7C4-4323-A652-305CF6A261A5}" type="sibTrans" cxnId="{3203FB28-227D-4C20-B618-40DD51838D4C}">
      <dgm:prSet phldrT="4" phldr="0"/>
      <dgm:spPr/>
      <dgm:t>
        <a:bodyPr/>
        <a:lstStyle/>
        <a:p>
          <a:endParaRPr lang="en-US"/>
        </a:p>
      </dgm:t>
    </dgm:pt>
    <dgm:pt modelId="{CAC78FA1-4831-407F-9694-A7310F144C6D}" type="pres">
      <dgm:prSet presAssocID="{419C3EF4-371A-4F36-9E82-10E16135E82A}" presName="root" presStyleCnt="0">
        <dgm:presLayoutVars>
          <dgm:dir/>
          <dgm:resizeHandles val="exact"/>
        </dgm:presLayoutVars>
      </dgm:prSet>
      <dgm:spPr/>
    </dgm:pt>
    <dgm:pt modelId="{9E16245E-237A-4DCD-A3DB-552E965EB744}" type="pres">
      <dgm:prSet presAssocID="{419C3EF4-371A-4F36-9E82-10E16135E82A}" presName="container" presStyleCnt="0">
        <dgm:presLayoutVars>
          <dgm:dir/>
          <dgm:resizeHandles val="exact"/>
        </dgm:presLayoutVars>
      </dgm:prSet>
      <dgm:spPr/>
    </dgm:pt>
    <dgm:pt modelId="{7EECB69E-28A8-495D-A1B7-CABC115FC8CC}" type="pres">
      <dgm:prSet presAssocID="{BAB93D02-D308-47A4-98D6-9266F069FE08}" presName="compNode" presStyleCnt="0"/>
      <dgm:spPr/>
    </dgm:pt>
    <dgm:pt modelId="{6A349746-6813-4D74-8FBC-3ACC4D1486A9}" type="pres">
      <dgm:prSet presAssocID="{BAB93D02-D308-47A4-98D6-9266F069FE08}" presName="iconBgRect" presStyleLbl="bgShp" presStyleIdx="0" presStyleCnt="4"/>
      <dgm:spPr/>
    </dgm:pt>
    <dgm:pt modelId="{3CF1819C-90D2-4BCB-826B-78C241095C32}" type="pres">
      <dgm:prSet presAssocID="{BAB93D02-D308-47A4-98D6-9266F069FE0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F4A831C5-B9EA-467A-8046-90EBC195B7F6}" type="pres">
      <dgm:prSet presAssocID="{BAB93D02-D308-47A4-98D6-9266F069FE08}" presName="spaceRect" presStyleCnt="0"/>
      <dgm:spPr/>
    </dgm:pt>
    <dgm:pt modelId="{E0DC9862-7790-45AF-965B-940AF3E23AC6}" type="pres">
      <dgm:prSet presAssocID="{BAB93D02-D308-47A4-98D6-9266F069FE08}" presName="textRect" presStyleLbl="revTx" presStyleIdx="0" presStyleCnt="4">
        <dgm:presLayoutVars>
          <dgm:chMax val="1"/>
          <dgm:chPref val="1"/>
        </dgm:presLayoutVars>
      </dgm:prSet>
      <dgm:spPr/>
    </dgm:pt>
    <dgm:pt modelId="{46476A7C-DF4C-482A-B46F-B7EDF6853C79}" type="pres">
      <dgm:prSet presAssocID="{E67DECBE-47FA-4A4B-A6D2-D8E79DA7BA2B}" presName="sibTrans" presStyleLbl="sibTrans2D1" presStyleIdx="0" presStyleCnt="0"/>
      <dgm:spPr/>
    </dgm:pt>
    <dgm:pt modelId="{A9BE9BA2-DBF5-4D75-9274-A03E22913DC7}" type="pres">
      <dgm:prSet presAssocID="{F226E210-A3F8-44AE-9661-E10EFEFE00E1}" presName="compNode" presStyleCnt="0"/>
      <dgm:spPr/>
    </dgm:pt>
    <dgm:pt modelId="{20E92FAB-4607-48AB-9BD3-EA3D8AFB22ED}" type="pres">
      <dgm:prSet presAssocID="{F226E210-A3F8-44AE-9661-E10EFEFE00E1}" presName="iconBgRect" presStyleLbl="bgShp" presStyleIdx="1" presStyleCnt="4"/>
      <dgm:spPr/>
    </dgm:pt>
    <dgm:pt modelId="{5326F059-42AE-4FDC-BDAB-E60C030559C2}" type="pres">
      <dgm:prSet presAssocID="{F226E210-A3F8-44AE-9661-E10EFEFE00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F1213F1-066B-43B0-B9C0-2403020D1784}" type="pres">
      <dgm:prSet presAssocID="{F226E210-A3F8-44AE-9661-E10EFEFE00E1}" presName="spaceRect" presStyleCnt="0"/>
      <dgm:spPr/>
    </dgm:pt>
    <dgm:pt modelId="{BAF57D99-7F73-4D13-837C-AAD467906E57}" type="pres">
      <dgm:prSet presAssocID="{F226E210-A3F8-44AE-9661-E10EFEFE00E1}" presName="textRect" presStyleLbl="revTx" presStyleIdx="1" presStyleCnt="4">
        <dgm:presLayoutVars>
          <dgm:chMax val="1"/>
          <dgm:chPref val="1"/>
        </dgm:presLayoutVars>
      </dgm:prSet>
      <dgm:spPr/>
    </dgm:pt>
    <dgm:pt modelId="{90244181-3F19-4977-A443-107B2D9FC854}" type="pres">
      <dgm:prSet presAssocID="{CFA8DC1C-5F46-4E2D-9B2E-BD083E941004}" presName="sibTrans" presStyleLbl="sibTrans2D1" presStyleIdx="0" presStyleCnt="0"/>
      <dgm:spPr/>
    </dgm:pt>
    <dgm:pt modelId="{C7177548-4B75-4A79-9453-36F4299D248B}" type="pres">
      <dgm:prSet presAssocID="{8A1C9216-DA7B-4CB2-889A-B7C655A7269C}" presName="compNode" presStyleCnt="0"/>
      <dgm:spPr/>
    </dgm:pt>
    <dgm:pt modelId="{B44EC16C-D38E-4FD2-A661-CBE28B2312A1}" type="pres">
      <dgm:prSet presAssocID="{8A1C9216-DA7B-4CB2-889A-B7C655A7269C}" presName="iconBgRect" presStyleLbl="bgShp" presStyleIdx="2" presStyleCnt="4"/>
      <dgm:spPr/>
    </dgm:pt>
    <dgm:pt modelId="{C960C7CF-7C99-4248-9D0E-5CF3FB5B3C46}" type="pres">
      <dgm:prSet presAssocID="{8A1C9216-DA7B-4CB2-889A-B7C655A726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498D6F2-4DC1-4887-B10E-E6F6412B2331}" type="pres">
      <dgm:prSet presAssocID="{8A1C9216-DA7B-4CB2-889A-B7C655A7269C}" presName="spaceRect" presStyleCnt="0"/>
      <dgm:spPr/>
    </dgm:pt>
    <dgm:pt modelId="{33BC909B-BBE2-4436-BF9E-99084ECA5529}" type="pres">
      <dgm:prSet presAssocID="{8A1C9216-DA7B-4CB2-889A-B7C655A7269C}" presName="textRect" presStyleLbl="revTx" presStyleIdx="2" presStyleCnt="4">
        <dgm:presLayoutVars>
          <dgm:chMax val="1"/>
          <dgm:chPref val="1"/>
        </dgm:presLayoutVars>
      </dgm:prSet>
      <dgm:spPr/>
    </dgm:pt>
    <dgm:pt modelId="{974A43CF-E2AF-41FF-BB9A-4F5E1A1EB004}" type="pres">
      <dgm:prSet presAssocID="{DBD11477-58E3-4E2E-841B-86494C67DD3A}" presName="sibTrans" presStyleLbl="sibTrans2D1" presStyleIdx="0" presStyleCnt="0"/>
      <dgm:spPr/>
    </dgm:pt>
    <dgm:pt modelId="{7208F23E-02A3-45A7-8852-86366A0A7CC0}" type="pres">
      <dgm:prSet presAssocID="{F3A2EE6D-4BFE-42FC-BE73-41EA7B0E75E3}" presName="compNode" presStyleCnt="0"/>
      <dgm:spPr/>
    </dgm:pt>
    <dgm:pt modelId="{FA700F88-5673-4B57-B531-C26D962EAFB3}" type="pres">
      <dgm:prSet presAssocID="{F3A2EE6D-4BFE-42FC-BE73-41EA7B0E75E3}" presName="iconBgRect" presStyleLbl="bgShp" presStyleIdx="3" presStyleCnt="4"/>
      <dgm:spPr/>
    </dgm:pt>
    <dgm:pt modelId="{90E22D2C-F468-4EFA-BAF9-FCA876FBF1F6}" type="pres">
      <dgm:prSet presAssocID="{F3A2EE6D-4BFE-42FC-BE73-41EA7B0E75E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ail"/>
        </a:ext>
      </dgm:extLst>
    </dgm:pt>
    <dgm:pt modelId="{B3AE0E15-BD8C-4D5F-A453-6FF96BB9E750}" type="pres">
      <dgm:prSet presAssocID="{F3A2EE6D-4BFE-42FC-BE73-41EA7B0E75E3}" presName="spaceRect" presStyleCnt="0"/>
      <dgm:spPr/>
    </dgm:pt>
    <dgm:pt modelId="{D82B6540-A88D-4115-9303-F94CA7C6D353}" type="pres">
      <dgm:prSet presAssocID="{F3A2EE6D-4BFE-42FC-BE73-41EA7B0E75E3}" presName="textRect" presStyleLbl="revTx" presStyleIdx="3" presStyleCnt="4">
        <dgm:presLayoutVars>
          <dgm:chMax val="1"/>
          <dgm:chPref val="1"/>
        </dgm:presLayoutVars>
      </dgm:prSet>
      <dgm:spPr/>
    </dgm:pt>
  </dgm:ptLst>
  <dgm:cxnLst>
    <dgm:cxn modelId="{6E302003-9E7F-4CB0-B89D-ECE660D2CC6D}" srcId="{419C3EF4-371A-4F36-9E82-10E16135E82A}" destId="{8A1C9216-DA7B-4CB2-889A-B7C655A7269C}" srcOrd="2" destOrd="0" parTransId="{2C41EC68-E85C-4C4D-B151-964F77B246F2}" sibTransId="{DBD11477-58E3-4E2E-841B-86494C67DD3A}"/>
    <dgm:cxn modelId="{3203FB28-227D-4C20-B618-40DD51838D4C}" srcId="{419C3EF4-371A-4F36-9E82-10E16135E82A}" destId="{F3A2EE6D-4BFE-42FC-BE73-41EA7B0E75E3}" srcOrd="3" destOrd="0" parTransId="{B65119DF-EF52-449E-8D52-663EDAB7F3AB}" sibTransId="{F09683B4-B7C4-4323-A652-305CF6A261A5}"/>
    <dgm:cxn modelId="{C57FB766-7BBD-4B68-A1B9-34812B0E3A28}" type="presOf" srcId="{419C3EF4-371A-4F36-9E82-10E16135E82A}" destId="{CAC78FA1-4831-407F-9694-A7310F144C6D}" srcOrd="0" destOrd="0" presId="urn:microsoft.com/office/officeart/2018/2/layout/IconCircleList"/>
    <dgm:cxn modelId="{F661C672-0078-4BCB-9B97-59C4F4C88DBE}" type="presOf" srcId="{8A1C9216-DA7B-4CB2-889A-B7C655A7269C}" destId="{33BC909B-BBE2-4436-BF9E-99084ECA5529}" srcOrd="0" destOrd="0" presId="urn:microsoft.com/office/officeart/2018/2/layout/IconCircleList"/>
    <dgm:cxn modelId="{D90A487B-65D9-4088-A24B-2510372FE6C1}" type="presOf" srcId="{BAB93D02-D308-47A4-98D6-9266F069FE08}" destId="{E0DC9862-7790-45AF-965B-940AF3E23AC6}" srcOrd="0" destOrd="0" presId="urn:microsoft.com/office/officeart/2018/2/layout/IconCircleList"/>
    <dgm:cxn modelId="{B3702080-A689-4D00-B727-6A8DB17540DB}" type="presOf" srcId="{F226E210-A3F8-44AE-9661-E10EFEFE00E1}" destId="{BAF57D99-7F73-4D13-837C-AAD467906E57}" srcOrd="0" destOrd="0" presId="urn:microsoft.com/office/officeart/2018/2/layout/IconCircleList"/>
    <dgm:cxn modelId="{4971688E-5FD7-41C8-8305-45D351E2FA60}" type="presOf" srcId="{E67DECBE-47FA-4A4B-A6D2-D8E79DA7BA2B}" destId="{46476A7C-DF4C-482A-B46F-B7EDF6853C79}" srcOrd="0" destOrd="0" presId="urn:microsoft.com/office/officeart/2018/2/layout/IconCircleList"/>
    <dgm:cxn modelId="{DD782A9A-88B6-449B-8083-7054BA8AD03B}" srcId="{419C3EF4-371A-4F36-9E82-10E16135E82A}" destId="{BAB93D02-D308-47A4-98D6-9266F069FE08}" srcOrd="0" destOrd="0" parTransId="{DEF04C3B-D7FC-489E-85FF-A5C7D0084330}" sibTransId="{E67DECBE-47FA-4A4B-A6D2-D8E79DA7BA2B}"/>
    <dgm:cxn modelId="{E5A4B1A5-BD37-436B-8BE7-4DB5A13E5C50}" type="presOf" srcId="{CFA8DC1C-5F46-4E2D-9B2E-BD083E941004}" destId="{90244181-3F19-4977-A443-107B2D9FC854}" srcOrd="0" destOrd="0" presId="urn:microsoft.com/office/officeart/2018/2/layout/IconCircleList"/>
    <dgm:cxn modelId="{3340EFA5-8FEA-4CC0-812E-92AB2802D814}" type="presOf" srcId="{DBD11477-58E3-4E2E-841B-86494C67DD3A}" destId="{974A43CF-E2AF-41FF-BB9A-4F5E1A1EB004}" srcOrd="0" destOrd="0" presId="urn:microsoft.com/office/officeart/2018/2/layout/IconCircleList"/>
    <dgm:cxn modelId="{47FFE4F9-CBC4-4DF7-BA49-53CDD802B099}" type="presOf" srcId="{F3A2EE6D-4BFE-42FC-BE73-41EA7B0E75E3}" destId="{D82B6540-A88D-4115-9303-F94CA7C6D353}" srcOrd="0" destOrd="0" presId="urn:microsoft.com/office/officeart/2018/2/layout/IconCircleList"/>
    <dgm:cxn modelId="{D7CB5CFA-C4CB-44EF-98D8-050EDAC170A3}" srcId="{419C3EF4-371A-4F36-9E82-10E16135E82A}" destId="{F226E210-A3F8-44AE-9661-E10EFEFE00E1}" srcOrd="1" destOrd="0" parTransId="{F812CC05-6FB0-4DE2-8762-3A9599D15463}" sibTransId="{CFA8DC1C-5F46-4E2D-9B2E-BD083E941004}"/>
    <dgm:cxn modelId="{6564EDF8-86FB-41B6-959A-9727AA079217}" type="presParOf" srcId="{CAC78FA1-4831-407F-9694-A7310F144C6D}" destId="{9E16245E-237A-4DCD-A3DB-552E965EB744}" srcOrd="0" destOrd="0" presId="urn:microsoft.com/office/officeart/2018/2/layout/IconCircleList"/>
    <dgm:cxn modelId="{E345BEE4-E931-4816-BCC3-3907AEC12F2D}" type="presParOf" srcId="{9E16245E-237A-4DCD-A3DB-552E965EB744}" destId="{7EECB69E-28A8-495D-A1B7-CABC115FC8CC}" srcOrd="0" destOrd="0" presId="urn:microsoft.com/office/officeart/2018/2/layout/IconCircleList"/>
    <dgm:cxn modelId="{08EC3D9D-0333-4C08-8D89-4DB188D6B760}" type="presParOf" srcId="{7EECB69E-28A8-495D-A1B7-CABC115FC8CC}" destId="{6A349746-6813-4D74-8FBC-3ACC4D1486A9}" srcOrd="0" destOrd="0" presId="urn:microsoft.com/office/officeart/2018/2/layout/IconCircleList"/>
    <dgm:cxn modelId="{C44AB47A-82EB-4DB1-93B2-01A1241960D0}" type="presParOf" srcId="{7EECB69E-28A8-495D-A1B7-CABC115FC8CC}" destId="{3CF1819C-90D2-4BCB-826B-78C241095C32}" srcOrd="1" destOrd="0" presId="urn:microsoft.com/office/officeart/2018/2/layout/IconCircleList"/>
    <dgm:cxn modelId="{281041F7-06FB-4001-A9E7-4D0005EF5208}" type="presParOf" srcId="{7EECB69E-28A8-495D-A1B7-CABC115FC8CC}" destId="{F4A831C5-B9EA-467A-8046-90EBC195B7F6}" srcOrd="2" destOrd="0" presId="urn:microsoft.com/office/officeart/2018/2/layout/IconCircleList"/>
    <dgm:cxn modelId="{8752E855-E87C-456E-A052-2485BB07C3E9}" type="presParOf" srcId="{7EECB69E-28A8-495D-A1B7-CABC115FC8CC}" destId="{E0DC9862-7790-45AF-965B-940AF3E23AC6}" srcOrd="3" destOrd="0" presId="urn:microsoft.com/office/officeart/2018/2/layout/IconCircleList"/>
    <dgm:cxn modelId="{42B515EB-2C52-4468-AA9C-AC14492CA813}" type="presParOf" srcId="{9E16245E-237A-4DCD-A3DB-552E965EB744}" destId="{46476A7C-DF4C-482A-B46F-B7EDF6853C79}" srcOrd="1" destOrd="0" presId="urn:microsoft.com/office/officeart/2018/2/layout/IconCircleList"/>
    <dgm:cxn modelId="{7562BCE4-5FFE-4F05-BEE7-6E57291C0893}" type="presParOf" srcId="{9E16245E-237A-4DCD-A3DB-552E965EB744}" destId="{A9BE9BA2-DBF5-4D75-9274-A03E22913DC7}" srcOrd="2" destOrd="0" presId="urn:microsoft.com/office/officeart/2018/2/layout/IconCircleList"/>
    <dgm:cxn modelId="{4726D238-5473-43E9-A34F-1A56BB42D3C3}" type="presParOf" srcId="{A9BE9BA2-DBF5-4D75-9274-A03E22913DC7}" destId="{20E92FAB-4607-48AB-9BD3-EA3D8AFB22ED}" srcOrd="0" destOrd="0" presId="urn:microsoft.com/office/officeart/2018/2/layout/IconCircleList"/>
    <dgm:cxn modelId="{452D0478-4867-421D-AD2D-FEE794D827C7}" type="presParOf" srcId="{A9BE9BA2-DBF5-4D75-9274-A03E22913DC7}" destId="{5326F059-42AE-4FDC-BDAB-E60C030559C2}" srcOrd="1" destOrd="0" presId="urn:microsoft.com/office/officeart/2018/2/layout/IconCircleList"/>
    <dgm:cxn modelId="{1881587B-94B7-446F-8CBA-E422776D4BF0}" type="presParOf" srcId="{A9BE9BA2-DBF5-4D75-9274-A03E22913DC7}" destId="{FF1213F1-066B-43B0-B9C0-2403020D1784}" srcOrd="2" destOrd="0" presId="urn:microsoft.com/office/officeart/2018/2/layout/IconCircleList"/>
    <dgm:cxn modelId="{335E546B-FAB6-44CE-9755-068E9B39A9F2}" type="presParOf" srcId="{A9BE9BA2-DBF5-4D75-9274-A03E22913DC7}" destId="{BAF57D99-7F73-4D13-837C-AAD467906E57}" srcOrd="3" destOrd="0" presId="urn:microsoft.com/office/officeart/2018/2/layout/IconCircleList"/>
    <dgm:cxn modelId="{6D21BD1D-374F-43E5-AEC2-97BA55D15C0C}" type="presParOf" srcId="{9E16245E-237A-4DCD-A3DB-552E965EB744}" destId="{90244181-3F19-4977-A443-107B2D9FC854}" srcOrd="3" destOrd="0" presId="urn:microsoft.com/office/officeart/2018/2/layout/IconCircleList"/>
    <dgm:cxn modelId="{FED8FA9B-7F46-46C2-B808-870F7C0D07A0}" type="presParOf" srcId="{9E16245E-237A-4DCD-A3DB-552E965EB744}" destId="{C7177548-4B75-4A79-9453-36F4299D248B}" srcOrd="4" destOrd="0" presId="urn:microsoft.com/office/officeart/2018/2/layout/IconCircleList"/>
    <dgm:cxn modelId="{0778D0F3-6381-4169-B60F-C35EA94E57DE}" type="presParOf" srcId="{C7177548-4B75-4A79-9453-36F4299D248B}" destId="{B44EC16C-D38E-4FD2-A661-CBE28B2312A1}" srcOrd="0" destOrd="0" presId="urn:microsoft.com/office/officeart/2018/2/layout/IconCircleList"/>
    <dgm:cxn modelId="{A26B3DAD-A75D-42DD-83C6-0127871ED7D2}" type="presParOf" srcId="{C7177548-4B75-4A79-9453-36F4299D248B}" destId="{C960C7CF-7C99-4248-9D0E-5CF3FB5B3C46}" srcOrd="1" destOrd="0" presId="urn:microsoft.com/office/officeart/2018/2/layout/IconCircleList"/>
    <dgm:cxn modelId="{557D9CD4-1B75-40E7-A4BF-86BD918607E6}" type="presParOf" srcId="{C7177548-4B75-4A79-9453-36F4299D248B}" destId="{5498D6F2-4DC1-4887-B10E-E6F6412B2331}" srcOrd="2" destOrd="0" presId="urn:microsoft.com/office/officeart/2018/2/layout/IconCircleList"/>
    <dgm:cxn modelId="{D198547F-CD95-44F7-A806-6A7E5EDC232B}" type="presParOf" srcId="{C7177548-4B75-4A79-9453-36F4299D248B}" destId="{33BC909B-BBE2-4436-BF9E-99084ECA5529}" srcOrd="3" destOrd="0" presId="urn:microsoft.com/office/officeart/2018/2/layout/IconCircleList"/>
    <dgm:cxn modelId="{C5CABB66-078D-4B3A-8854-DBB2ECC5B886}" type="presParOf" srcId="{9E16245E-237A-4DCD-A3DB-552E965EB744}" destId="{974A43CF-E2AF-41FF-BB9A-4F5E1A1EB004}" srcOrd="5" destOrd="0" presId="urn:microsoft.com/office/officeart/2018/2/layout/IconCircleList"/>
    <dgm:cxn modelId="{C4D873D3-123F-42C3-B03B-8105A5440BEF}" type="presParOf" srcId="{9E16245E-237A-4DCD-A3DB-552E965EB744}" destId="{7208F23E-02A3-45A7-8852-86366A0A7CC0}" srcOrd="6" destOrd="0" presId="urn:microsoft.com/office/officeart/2018/2/layout/IconCircleList"/>
    <dgm:cxn modelId="{96042E9A-AB77-4268-B49B-6CA91F95B638}" type="presParOf" srcId="{7208F23E-02A3-45A7-8852-86366A0A7CC0}" destId="{FA700F88-5673-4B57-B531-C26D962EAFB3}" srcOrd="0" destOrd="0" presId="urn:microsoft.com/office/officeart/2018/2/layout/IconCircleList"/>
    <dgm:cxn modelId="{710A6ECA-ACAD-45A1-BA25-0E1AEACCD6BD}" type="presParOf" srcId="{7208F23E-02A3-45A7-8852-86366A0A7CC0}" destId="{90E22D2C-F468-4EFA-BAF9-FCA876FBF1F6}" srcOrd="1" destOrd="0" presId="urn:microsoft.com/office/officeart/2018/2/layout/IconCircleList"/>
    <dgm:cxn modelId="{C136FC77-19F8-4F13-8787-B93378DDD97A}" type="presParOf" srcId="{7208F23E-02A3-45A7-8852-86366A0A7CC0}" destId="{B3AE0E15-BD8C-4D5F-A453-6FF96BB9E750}" srcOrd="2" destOrd="0" presId="urn:microsoft.com/office/officeart/2018/2/layout/IconCircleList"/>
    <dgm:cxn modelId="{6AB6CB42-56AA-4827-90C1-30F6A0050988}" type="presParOf" srcId="{7208F23E-02A3-45A7-8852-86366A0A7CC0}" destId="{D82B6540-A88D-4115-9303-F94CA7C6D35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3EB246-9800-4514-890C-EF25ACA6FB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3554DF-0AAC-4A62-826E-5B82389634D0}">
      <dgm:prSet custT="1"/>
      <dgm:spPr/>
      <dgm:t>
        <a:bodyPr/>
        <a:lstStyle/>
        <a:p>
          <a:r>
            <a:rPr lang="en-US" sz="2400" b="0" dirty="0"/>
            <a:t>Explained what personal branding is and why it matters for your future </a:t>
          </a:r>
          <a:endParaRPr lang="en-US" sz="2400" dirty="0"/>
        </a:p>
      </dgm:t>
    </dgm:pt>
    <dgm:pt modelId="{5CE9B9DD-C278-4676-89B2-61F4C9A88CA6}" type="parTrans" cxnId="{4C5B2222-F48F-48C3-AABB-F508A9A3F415}">
      <dgm:prSet/>
      <dgm:spPr/>
      <dgm:t>
        <a:bodyPr/>
        <a:lstStyle/>
        <a:p>
          <a:endParaRPr lang="en-US"/>
        </a:p>
      </dgm:t>
    </dgm:pt>
    <dgm:pt modelId="{8DF7F20C-963B-41F2-88E3-E851FBCF89BF}" type="sibTrans" cxnId="{4C5B2222-F48F-48C3-AABB-F508A9A3F415}">
      <dgm:prSet/>
      <dgm:spPr/>
      <dgm:t>
        <a:bodyPr/>
        <a:lstStyle/>
        <a:p>
          <a:endParaRPr lang="en-US"/>
        </a:p>
      </dgm:t>
    </dgm:pt>
    <dgm:pt modelId="{748B6EE0-D6FA-4DF2-B8C7-2E5C37CC53C2}">
      <dgm:prSet custT="1"/>
      <dgm:spPr/>
      <dgm:t>
        <a:bodyPr/>
        <a:lstStyle/>
        <a:p>
          <a:r>
            <a:rPr lang="en-US" sz="2400" b="0" dirty="0"/>
            <a:t>Identified your own values, strengths, and target audience </a:t>
          </a:r>
          <a:endParaRPr lang="en-US" sz="2400" dirty="0"/>
        </a:p>
      </dgm:t>
    </dgm:pt>
    <dgm:pt modelId="{F4F7540F-7C18-4350-8BE0-ECD3600F4A79}" type="parTrans" cxnId="{55D1588C-861C-497A-A5AF-55D04BC533A9}">
      <dgm:prSet/>
      <dgm:spPr/>
      <dgm:t>
        <a:bodyPr/>
        <a:lstStyle/>
        <a:p>
          <a:endParaRPr lang="en-US"/>
        </a:p>
      </dgm:t>
    </dgm:pt>
    <dgm:pt modelId="{AC8379AB-B778-4AB4-9B08-DC861F2B8AA7}" type="sibTrans" cxnId="{55D1588C-861C-497A-A5AF-55D04BC533A9}">
      <dgm:prSet/>
      <dgm:spPr/>
      <dgm:t>
        <a:bodyPr/>
        <a:lstStyle/>
        <a:p>
          <a:endParaRPr lang="en-US"/>
        </a:p>
      </dgm:t>
    </dgm:pt>
    <dgm:pt modelId="{8A7FB22A-658A-46F7-A0B1-918FDF1C3B42}">
      <dgm:prSet custT="1"/>
      <dgm:spPr/>
      <dgm:t>
        <a:bodyPr/>
        <a:lstStyle/>
        <a:p>
          <a:r>
            <a:rPr lang="en-US" sz="2400" b="0" dirty="0"/>
            <a:t>Created a clear personal brand statement that reflects who you are </a:t>
          </a:r>
          <a:endParaRPr lang="en-US" sz="2400" dirty="0"/>
        </a:p>
      </dgm:t>
    </dgm:pt>
    <dgm:pt modelId="{033F2E4A-E445-4511-B46D-27AE78D7E7DF}" type="parTrans" cxnId="{A7763675-A644-40BF-B21C-2609AA2F021F}">
      <dgm:prSet/>
      <dgm:spPr/>
      <dgm:t>
        <a:bodyPr/>
        <a:lstStyle/>
        <a:p>
          <a:endParaRPr lang="en-US"/>
        </a:p>
      </dgm:t>
    </dgm:pt>
    <dgm:pt modelId="{006BB424-1AA0-4BB7-B490-00C1940B03AF}" type="sibTrans" cxnId="{A7763675-A644-40BF-B21C-2609AA2F021F}">
      <dgm:prSet/>
      <dgm:spPr/>
      <dgm:t>
        <a:bodyPr/>
        <a:lstStyle/>
        <a:p>
          <a:endParaRPr lang="en-US"/>
        </a:p>
      </dgm:t>
    </dgm:pt>
    <dgm:pt modelId="{798A8683-37B5-40AB-BBDE-68361586AE36}">
      <dgm:prSet custT="1"/>
      <dgm:spPr/>
      <dgm:t>
        <a:bodyPr/>
        <a:lstStyle/>
        <a:p>
          <a:r>
            <a:rPr lang="en-US" sz="2400" b="0" dirty="0"/>
            <a:t>Understood how your </a:t>
          </a:r>
          <a:r>
            <a:rPr lang="en-US" sz="2400" b="0" dirty="0" err="1"/>
            <a:t>behaviour</a:t>
          </a:r>
          <a:r>
            <a:rPr lang="en-US" sz="2400" b="0" dirty="0"/>
            <a:t> and online presence support your brand </a:t>
          </a:r>
          <a:endParaRPr lang="en-US" sz="2400" dirty="0"/>
        </a:p>
      </dgm:t>
    </dgm:pt>
    <dgm:pt modelId="{87DD9036-DD2E-427D-B221-A88CE531D181}" type="parTrans" cxnId="{26C2756C-1E9C-4BF2-805D-D209CBEDB22B}">
      <dgm:prSet/>
      <dgm:spPr/>
      <dgm:t>
        <a:bodyPr/>
        <a:lstStyle/>
        <a:p>
          <a:endParaRPr lang="en-US"/>
        </a:p>
      </dgm:t>
    </dgm:pt>
    <dgm:pt modelId="{42FA9C02-1673-4A72-893A-E5E9B8203247}" type="sibTrans" cxnId="{26C2756C-1E9C-4BF2-805D-D209CBEDB22B}">
      <dgm:prSet/>
      <dgm:spPr/>
      <dgm:t>
        <a:bodyPr/>
        <a:lstStyle/>
        <a:p>
          <a:endParaRPr lang="en-US"/>
        </a:p>
      </dgm:t>
    </dgm:pt>
    <dgm:pt modelId="{CF550911-E804-4C69-A5AA-3A222108D314}">
      <dgm:prSet custT="1"/>
      <dgm:spPr/>
      <dgm:t>
        <a:bodyPr/>
        <a:lstStyle/>
        <a:p>
          <a:r>
            <a:rPr lang="en-US" sz="2400" b="0" dirty="0" err="1"/>
            <a:t>Recognise</a:t>
          </a:r>
          <a:r>
            <a:rPr lang="en-US" sz="2400" b="0" dirty="0"/>
            <a:t> what motivates you, using ideas like leadership styles and Ikigai</a:t>
          </a:r>
          <a:endParaRPr lang="en-US" sz="2400" dirty="0"/>
        </a:p>
      </dgm:t>
    </dgm:pt>
    <dgm:pt modelId="{BCE53487-18E8-4E48-B883-AC785E9B3833}" type="parTrans" cxnId="{8C9531FF-AD4F-4027-BE89-E6CCF82ADFC2}">
      <dgm:prSet/>
      <dgm:spPr/>
      <dgm:t>
        <a:bodyPr/>
        <a:lstStyle/>
        <a:p>
          <a:endParaRPr lang="en-US"/>
        </a:p>
      </dgm:t>
    </dgm:pt>
    <dgm:pt modelId="{24AEADDC-A3E0-46AE-9B2C-F2AE2EDF4EA0}" type="sibTrans" cxnId="{8C9531FF-AD4F-4027-BE89-E6CCF82ADFC2}">
      <dgm:prSet/>
      <dgm:spPr/>
      <dgm:t>
        <a:bodyPr/>
        <a:lstStyle/>
        <a:p>
          <a:endParaRPr lang="en-US"/>
        </a:p>
      </dgm:t>
    </dgm:pt>
    <dgm:pt modelId="{90872605-6181-47BB-B6B7-3ED4D8D06720}" type="pres">
      <dgm:prSet presAssocID="{F63EB246-9800-4514-890C-EF25ACA6FB48}" presName="root" presStyleCnt="0">
        <dgm:presLayoutVars>
          <dgm:dir/>
          <dgm:resizeHandles val="exact"/>
        </dgm:presLayoutVars>
      </dgm:prSet>
      <dgm:spPr/>
    </dgm:pt>
    <dgm:pt modelId="{301EEF08-008B-456C-8D90-8BE8E96D5462}" type="pres">
      <dgm:prSet presAssocID="{6C3554DF-0AAC-4A62-826E-5B82389634D0}" presName="compNode" presStyleCnt="0"/>
      <dgm:spPr/>
    </dgm:pt>
    <dgm:pt modelId="{0FB508CD-02B7-4FE1-AD9A-1A772AE44EA9}" type="pres">
      <dgm:prSet presAssocID="{6C3554DF-0AAC-4A62-826E-5B82389634D0}" presName="bgRect" presStyleLbl="bgShp" presStyleIdx="0" presStyleCnt="5"/>
      <dgm:spPr/>
    </dgm:pt>
    <dgm:pt modelId="{0CC506C9-5BF6-48D4-80CD-9CA100913F91}" type="pres">
      <dgm:prSet presAssocID="{6C3554DF-0AAC-4A62-826E-5B82389634D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B88439D-5268-44C4-A904-253A9319E2A5}" type="pres">
      <dgm:prSet presAssocID="{6C3554DF-0AAC-4A62-826E-5B82389634D0}" presName="spaceRect" presStyleCnt="0"/>
      <dgm:spPr/>
    </dgm:pt>
    <dgm:pt modelId="{DA71FA83-2944-42A8-B72A-0D35E2426CF0}" type="pres">
      <dgm:prSet presAssocID="{6C3554DF-0AAC-4A62-826E-5B82389634D0}" presName="parTx" presStyleLbl="revTx" presStyleIdx="0" presStyleCnt="5">
        <dgm:presLayoutVars>
          <dgm:chMax val="0"/>
          <dgm:chPref val="0"/>
        </dgm:presLayoutVars>
      </dgm:prSet>
      <dgm:spPr/>
    </dgm:pt>
    <dgm:pt modelId="{E5479B69-A67A-4DFE-8AEA-A2B720B5315B}" type="pres">
      <dgm:prSet presAssocID="{8DF7F20C-963B-41F2-88E3-E851FBCF89BF}" presName="sibTrans" presStyleCnt="0"/>
      <dgm:spPr/>
    </dgm:pt>
    <dgm:pt modelId="{45B1D9B4-A1A3-43CB-98D4-159D39CF7298}" type="pres">
      <dgm:prSet presAssocID="{748B6EE0-D6FA-4DF2-B8C7-2E5C37CC53C2}" presName="compNode" presStyleCnt="0"/>
      <dgm:spPr/>
    </dgm:pt>
    <dgm:pt modelId="{4E63B8B8-074E-4B10-A179-4F3A984540DE}" type="pres">
      <dgm:prSet presAssocID="{748B6EE0-D6FA-4DF2-B8C7-2E5C37CC53C2}" presName="bgRect" presStyleLbl="bgShp" presStyleIdx="1" presStyleCnt="5"/>
      <dgm:spPr/>
    </dgm:pt>
    <dgm:pt modelId="{8607FE49-FF33-4772-91B8-4CFC6AF4B501}" type="pres">
      <dgm:prSet presAssocID="{748B6EE0-D6FA-4DF2-B8C7-2E5C37CC53C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tical disc"/>
        </a:ext>
      </dgm:extLst>
    </dgm:pt>
    <dgm:pt modelId="{62C88BA0-A4CB-4898-84CD-B45B7A32E382}" type="pres">
      <dgm:prSet presAssocID="{748B6EE0-D6FA-4DF2-B8C7-2E5C37CC53C2}" presName="spaceRect" presStyleCnt="0"/>
      <dgm:spPr/>
    </dgm:pt>
    <dgm:pt modelId="{97186838-7CE4-4CD3-8E39-77CCCC2CB8E4}" type="pres">
      <dgm:prSet presAssocID="{748B6EE0-D6FA-4DF2-B8C7-2E5C37CC53C2}" presName="parTx" presStyleLbl="revTx" presStyleIdx="1" presStyleCnt="5">
        <dgm:presLayoutVars>
          <dgm:chMax val="0"/>
          <dgm:chPref val="0"/>
        </dgm:presLayoutVars>
      </dgm:prSet>
      <dgm:spPr/>
    </dgm:pt>
    <dgm:pt modelId="{2E9A748A-C3A6-4B3F-9A2C-DE5E2984E0A6}" type="pres">
      <dgm:prSet presAssocID="{AC8379AB-B778-4AB4-9B08-DC861F2B8AA7}" presName="sibTrans" presStyleCnt="0"/>
      <dgm:spPr/>
    </dgm:pt>
    <dgm:pt modelId="{B2938014-5EC7-41A7-8F73-EDFEFF11D640}" type="pres">
      <dgm:prSet presAssocID="{8A7FB22A-658A-46F7-A0B1-918FDF1C3B42}" presName="compNode" presStyleCnt="0"/>
      <dgm:spPr/>
    </dgm:pt>
    <dgm:pt modelId="{06ABD59C-FF26-4895-BBB4-F9BFA6B297EB}" type="pres">
      <dgm:prSet presAssocID="{8A7FB22A-658A-46F7-A0B1-918FDF1C3B42}" presName="bgRect" presStyleLbl="bgShp" presStyleIdx="2" presStyleCnt="5"/>
      <dgm:spPr/>
    </dgm:pt>
    <dgm:pt modelId="{6C51E6C4-3AE3-478B-93FD-75A8FCE12ACB}" type="pres">
      <dgm:prSet presAssocID="{8A7FB22A-658A-46F7-A0B1-918FDF1C3B4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54CE8D1B-75F9-418F-80E6-05443264CBE4}" type="pres">
      <dgm:prSet presAssocID="{8A7FB22A-658A-46F7-A0B1-918FDF1C3B42}" presName="spaceRect" presStyleCnt="0"/>
      <dgm:spPr/>
    </dgm:pt>
    <dgm:pt modelId="{FA92A550-1794-41ED-94BF-7CF9ACCB5B97}" type="pres">
      <dgm:prSet presAssocID="{8A7FB22A-658A-46F7-A0B1-918FDF1C3B42}" presName="parTx" presStyleLbl="revTx" presStyleIdx="2" presStyleCnt="5">
        <dgm:presLayoutVars>
          <dgm:chMax val="0"/>
          <dgm:chPref val="0"/>
        </dgm:presLayoutVars>
      </dgm:prSet>
      <dgm:spPr/>
    </dgm:pt>
    <dgm:pt modelId="{62788EA3-7BB0-486B-962F-AE80D7B2C38A}" type="pres">
      <dgm:prSet presAssocID="{006BB424-1AA0-4BB7-B490-00C1940B03AF}" presName="sibTrans" presStyleCnt="0"/>
      <dgm:spPr/>
    </dgm:pt>
    <dgm:pt modelId="{AF46E01D-B3B8-44A4-A68B-AFE506F88258}" type="pres">
      <dgm:prSet presAssocID="{798A8683-37B5-40AB-BBDE-68361586AE36}" presName="compNode" presStyleCnt="0"/>
      <dgm:spPr/>
    </dgm:pt>
    <dgm:pt modelId="{B2A7FACA-1D76-4DAF-8302-CC7CEAE4DD62}" type="pres">
      <dgm:prSet presAssocID="{798A8683-37B5-40AB-BBDE-68361586AE36}" presName="bgRect" presStyleLbl="bgShp" presStyleIdx="3" presStyleCnt="5"/>
      <dgm:spPr/>
    </dgm:pt>
    <dgm:pt modelId="{466C88A9-FA2B-4562-8997-EF7C7BCEA90D}" type="pres">
      <dgm:prSet presAssocID="{798A8683-37B5-40AB-BBDE-68361586AE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43D169D5-F7D1-4CBF-8A9E-699DFABFE064}" type="pres">
      <dgm:prSet presAssocID="{798A8683-37B5-40AB-BBDE-68361586AE36}" presName="spaceRect" presStyleCnt="0"/>
      <dgm:spPr/>
    </dgm:pt>
    <dgm:pt modelId="{16AB10F0-AA69-4D10-9E47-ED62CDFC1571}" type="pres">
      <dgm:prSet presAssocID="{798A8683-37B5-40AB-BBDE-68361586AE36}" presName="parTx" presStyleLbl="revTx" presStyleIdx="3" presStyleCnt="5">
        <dgm:presLayoutVars>
          <dgm:chMax val="0"/>
          <dgm:chPref val="0"/>
        </dgm:presLayoutVars>
      </dgm:prSet>
      <dgm:spPr/>
    </dgm:pt>
    <dgm:pt modelId="{23ECF07E-70B0-4D8E-B1E0-D6E22F7C1363}" type="pres">
      <dgm:prSet presAssocID="{42FA9C02-1673-4A72-893A-E5E9B8203247}" presName="sibTrans" presStyleCnt="0"/>
      <dgm:spPr/>
    </dgm:pt>
    <dgm:pt modelId="{37F571E1-EE1C-468D-B436-0CB824160339}" type="pres">
      <dgm:prSet presAssocID="{CF550911-E804-4C69-A5AA-3A222108D314}" presName="compNode" presStyleCnt="0"/>
      <dgm:spPr/>
    </dgm:pt>
    <dgm:pt modelId="{56953B35-C362-4709-8BBB-685FA5A9DF4E}" type="pres">
      <dgm:prSet presAssocID="{CF550911-E804-4C69-A5AA-3A222108D314}" presName="bgRect" presStyleLbl="bgShp" presStyleIdx="4" presStyleCnt="5"/>
      <dgm:spPr/>
    </dgm:pt>
    <dgm:pt modelId="{DD722B40-B7A5-431E-9CE4-7A2B159E7781}" type="pres">
      <dgm:prSet presAssocID="{CF550911-E804-4C69-A5AA-3A222108D31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B8217C3D-BF63-43E6-AD61-55C3C5DE670F}" type="pres">
      <dgm:prSet presAssocID="{CF550911-E804-4C69-A5AA-3A222108D314}" presName="spaceRect" presStyleCnt="0"/>
      <dgm:spPr/>
    </dgm:pt>
    <dgm:pt modelId="{C0EE4DB2-A570-45B5-B9C0-0146EEE3E745}" type="pres">
      <dgm:prSet presAssocID="{CF550911-E804-4C69-A5AA-3A222108D314}" presName="parTx" presStyleLbl="revTx" presStyleIdx="4" presStyleCnt="5">
        <dgm:presLayoutVars>
          <dgm:chMax val="0"/>
          <dgm:chPref val="0"/>
        </dgm:presLayoutVars>
      </dgm:prSet>
      <dgm:spPr/>
    </dgm:pt>
  </dgm:ptLst>
  <dgm:cxnLst>
    <dgm:cxn modelId="{7E0C4614-446A-4024-874A-D67401BA7AE1}" type="presOf" srcId="{8A7FB22A-658A-46F7-A0B1-918FDF1C3B42}" destId="{FA92A550-1794-41ED-94BF-7CF9ACCB5B97}" srcOrd="0" destOrd="0" presId="urn:microsoft.com/office/officeart/2018/2/layout/IconVerticalSolidList"/>
    <dgm:cxn modelId="{4C5B2222-F48F-48C3-AABB-F508A9A3F415}" srcId="{F63EB246-9800-4514-890C-EF25ACA6FB48}" destId="{6C3554DF-0AAC-4A62-826E-5B82389634D0}" srcOrd="0" destOrd="0" parTransId="{5CE9B9DD-C278-4676-89B2-61F4C9A88CA6}" sibTransId="{8DF7F20C-963B-41F2-88E3-E851FBCF89BF}"/>
    <dgm:cxn modelId="{26C2756C-1E9C-4BF2-805D-D209CBEDB22B}" srcId="{F63EB246-9800-4514-890C-EF25ACA6FB48}" destId="{798A8683-37B5-40AB-BBDE-68361586AE36}" srcOrd="3" destOrd="0" parTransId="{87DD9036-DD2E-427D-B221-A88CE531D181}" sibTransId="{42FA9C02-1673-4A72-893A-E5E9B8203247}"/>
    <dgm:cxn modelId="{A7763675-A644-40BF-B21C-2609AA2F021F}" srcId="{F63EB246-9800-4514-890C-EF25ACA6FB48}" destId="{8A7FB22A-658A-46F7-A0B1-918FDF1C3B42}" srcOrd="2" destOrd="0" parTransId="{033F2E4A-E445-4511-B46D-27AE78D7E7DF}" sibTransId="{006BB424-1AA0-4BB7-B490-00C1940B03AF}"/>
    <dgm:cxn modelId="{284C6377-637B-43DA-814A-85BE198F05A5}" type="presOf" srcId="{CF550911-E804-4C69-A5AA-3A222108D314}" destId="{C0EE4DB2-A570-45B5-B9C0-0146EEE3E745}" srcOrd="0" destOrd="0" presId="urn:microsoft.com/office/officeart/2018/2/layout/IconVerticalSolidList"/>
    <dgm:cxn modelId="{925CF982-3D6C-487F-AFFE-D607EA72B892}" type="presOf" srcId="{748B6EE0-D6FA-4DF2-B8C7-2E5C37CC53C2}" destId="{97186838-7CE4-4CD3-8E39-77CCCC2CB8E4}" srcOrd="0" destOrd="0" presId="urn:microsoft.com/office/officeart/2018/2/layout/IconVerticalSolidList"/>
    <dgm:cxn modelId="{55D1588C-861C-497A-A5AF-55D04BC533A9}" srcId="{F63EB246-9800-4514-890C-EF25ACA6FB48}" destId="{748B6EE0-D6FA-4DF2-B8C7-2E5C37CC53C2}" srcOrd="1" destOrd="0" parTransId="{F4F7540F-7C18-4350-8BE0-ECD3600F4A79}" sibTransId="{AC8379AB-B778-4AB4-9B08-DC861F2B8AA7}"/>
    <dgm:cxn modelId="{1F3E79A7-E522-4B6C-95CF-C44C889C2AE9}" type="presOf" srcId="{798A8683-37B5-40AB-BBDE-68361586AE36}" destId="{16AB10F0-AA69-4D10-9E47-ED62CDFC1571}" srcOrd="0" destOrd="0" presId="urn:microsoft.com/office/officeart/2018/2/layout/IconVerticalSolidList"/>
    <dgm:cxn modelId="{FD8882AC-78BE-4F82-B5E7-71DF1E89071D}" type="presOf" srcId="{6C3554DF-0AAC-4A62-826E-5B82389634D0}" destId="{DA71FA83-2944-42A8-B72A-0D35E2426CF0}" srcOrd="0" destOrd="0" presId="urn:microsoft.com/office/officeart/2018/2/layout/IconVerticalSolidList"/>
    <dgm:cxn modelId="{97453EC9-76E4-4502-947C-60EAAE26D45C}" type="presOf" srcId="{F63EB246-9800-4514-890C-EF25ACA6FB48}" destId="{90872605-6181-47BB-B6B7-3ED4D8D06720}" srcOrd="0" destOrd="0" presId="urn:microsoft.com/office/officeart/2018/2/layout/IconVerticalSolidList"/>
    <dgm:cxn modelId="{8C9531FF-AD4F-4027-BE89-E6CCF82ADFC2}" srcId="{F63EB246-9800-4514-890C-EF25ACA6FB48}" destId="{CF550911-E804-4C69-A5AA-3A222108D314}" srcOrd="4" destOrd="0" parTransId="{BCE53487-18E8-4E48-B883-AC785E9B3833}" sibTransId="{24AEADDC-A3E0-46AE-9B2C-F2AE2EDF4EA0}"/>
    <dgm:cxn modelId="{17A061DA-6DE5-4422-847D-9859844BE63E}" type="presParOf" srcId="{90872605-6181-47BB-B6B7-3ED4D8D06720}" destId="{301EEF08-008B-456C-8D90-8BE8E96D5462}" srcOrd="0" destOrd="0" presId="urn:microsoft.com/office/officeart/2018/2/layout/IconVerticalSolidList"/>
    <dgm:cxn modelId="{F7367EB5-3FC1-414B-AF8F-F8028595ACB4}" type="presParOf" srcId="{301EEF08-008B-456C-8D90-8BE8E96D5462}" destId="{0FB508CD-02B7-4FE1-AD9A-1A772AE44EA9}" srcOrd="0" destOrd="0" presId="urn:microsoft.com/office/officeart/2018/2/layout/IconVerticalSolidList"/>
    <dgm:cxn modelId="{0D2B922A-DDFA-4D7F-B7D9-3DA63C0EE6A5}" type="presParOf" srcId="{301EEF08-008B-456C-8D90-8BE8E96D5462}" destId="{0CC506C9-5BF6-48D4-80CD-9CA100913F91}" srcOrd="1" destOrd="0" presId="urn:microsoft.com/office/officeart/2018/2/layout/IconVerticalSolidList"/>
    <dgm:cxn modelId="{29D54654-AC4B-4E6B-AD82-C803E821BF79}" type="presParOf" srcId="{301EEF08-008B-456C-8D90-8BE8E96D5462}" destId="{BB88439D-5268-44C4-A904-253A9319E2A5}" srcOrd="2" destOrd="0" presId="urn:microsoft.com/office/officeart/2018/2/layout/IconVerticalSolidList"/>
    <dgm:cxn modelId="{45C77178-F330-4257-B4DB-8F84041F6EED}" type="presParOf" srcId="{301EEF08-008B-456C-8D90-8BE8E96D5462}" destId="{DA71FA83-2944-42A8-B72A-0D35E2426CF0}" srcOrd="3" destOrd="0" presId="urn:microsoft.com/office/officeart/2018/2/layout/IconVerticalSolidList"/>
    <dgm:cxn modelId="{6D5EAD7E-02D9-4C85-BBFD-8912971CB0F0}" type="presParOf" srcId="{90872605-6181-47BB-B6B7-3ED4D8D06720}" destId="{E5479B69-A67A-4DFE-8AEA-A2B720B5315B}" srcOrd="1" destOrd="0" presId="urn:microsoft.com/office/officeart/2018/2/layout/IconVerticalSolidList"/>
    <dgm:cxn modelId="{7E35ECA1-2519-40C0-9098-54EFA955EF97}" type="presParOf" srcId="{90872605-6181-47BB-B6B7-3ED4D8D06720}" destId="{45B1D9B4-A1A3-43CB-98D4-159D39CF7298}" srcOrd="2" destOrd="0" presId="urn:microsoft.com/office/officeart/2018/2/layout/IconVerticalSolidList"/>
    <dgm:cxn modelId="{52826B32-009B-47B8-81A7-E17C9AD92C03}" type="presParOf" srcId="{45B1D9B4-A1A3-43CB-98D4-159D39CF7298}" destId="{4E63B8B8-074E-4B10-A179-4F3A984540DE}" srcOrd="0" destOrd="0" presId="urn:microsoft.com/office/officeart/2018/2/layout/IconVerticalSolidList"/>
    <dgm:cxn modelId="{D8D45764-67F1-4316-A414-09C9368DB177}" type="presParOf" srcId="{45B1D9B4-A1A3-43CB-98D4-159D39CF7298}" destId="{8607FE49-FF33-4772-91B8-4CFC6AF4B501}" srcOrd="1" destOrd="0" presId="urn:microsoft.com/office/officeart/2018/2/layout/IconVerticalSolidList"/>
    <dgm:cxn modelId="{DB024E7B-6600-4F5F-9DA3-7D3011FDB5FC}" type="presParOf" srcId="{45B1D9B4-A1A3-43CB-98D4-159D39CF7298}" destId="{62C88BA0-A4CB-4898-84CD-B45B7A32E382}" srcOrd="2" destOrd="0" presId="urn:microsoft.com/office/officeart/2018/2/layout/IconVerticalSolidList"/>
    <dgm:cxn modelId="{F390EB6D-5F93-4CDC-A3B6-769F35091682}" type="presParOf" srcId="{45B1D9B4-A1A3-43CB-98D4-159D39CF7298}" destId="{97186838-7CE4-4CD3-8E39-77CCCC2CB8E4}" srcOrd="3" destOrd="0" presId="urn:microsoft.com/office/officeart/2018/2/layout/IconVerticalSolidList"/>
    <dgm:cxn modelId="{07F2D0AA-3015-47BC-856F-563FFCF6359F}" type="presParOf" srcId="{90872605-6181-47BB-B6B7-3ED4D8D06720}" destId="{2E9A748A-C3A6-4B3F-9A2C-DE5E2984E0A6}" srcOrd="3" destOrd="0" presId="urn:microsoft.com/office/officeart/2018/2/layout/IconVerticalSolidList"/>
    <dgm:cxn modelId="{F474808E-7AA9-4981-8CF0-2EBE77973F64}" type="presParOf" srcId="{90872605-6181-47BB-B6B7-3ED4D8D06720}" destId="{B2938014-5EC7-41A7-8F73-EDFEFF11D640}" srcOrd="4" destOrd="0" presId="urn:microsoft.com/office/officeart/2018/2/layout/IconVerticalSolidList"/>
    <dgm:cxn modelId="{9D3EB2C1-96EF-437C-8628-6F294177F084}" type="presParOf" srcId="{B2938014-5EC7-41A7-8F73-EDFEFF11D640}" destId="{06ABD59C-FF26-4895-BBB4-F9BFA6B297EB}" srcOrd="0" destOrd="0" presId="urn:microsoft.com/office/officeart/2018/2/layout/IconVerticalSolidList"/>
    <dgm:cxn modelId="{98A367E5-C67C-4620-9C56-1BBD6A346FAB}" type="presParOf" srcId="{B2938014-5EC7-41A7-8F73-EDFEFF11D640}" destId="{6C51E6C4-3AE3-478B-93FD-75A8FCE12ACB}" srcOrd="1" destOrd="0" presId="urn:microsoft.com/office/officeart/2018/2/layout/IconVerticalSolidList"/>
    <dgm:cxn modelId="{0EEFEF99-216C-4D9B-A452-EF0526211621}" type="presParOf" srcId="{B2938014-5EC7-41A7-8F73-EDFEFF11D640}" destId="{54CE8D1B-75F9-418F-80E6-05443264CBE4}" srcOrd="2" destOrd="0" presId="urn:microsoft.com/office/officeart/2018/2/layout/IconVerticalSolidList"/>
    <dgm:cxn modelId="{3C047390-4B10-40D0-BDD5-98EAB68D0EEA}" type="presParOf" srcId="{B2938014-5EC7-41A7-8F73-EDFEFF11D640}" destId="{FA92A550-1794-41ED-94BF-7CF9ACCB5B97}" srcOrd="3" destOrd="0" presId="urn:microsoft.com/office/officeart/2018/2/layout/IconVerticalSolidList"/>
    <dgm:cxn modelId="{68FCEC74-E333-4BF0-BF62-161164F5D2B6}" type="presParOf" srcId="{90872605-6181-47BB-B6B7-3ED4D8D06720}" destId="{62788EA3-7BB0-486B-962F-AE80D7B2C38A}" srcOrd="5" destOrd="0" presId="urn:microsoft.com/office/officeart/2018/2/layout/IconVerticalSolidList"/>
    <dgm:cxn modelId="{E0147CCE-BA50-4BB3-8730-AF9133875D7C}" type="presParOf" srcId="{90872605-6181-47BB-B6B7-3ED4D8D06720}" destId="{AF46E01D-B3B8-44A4-A68B-AFE506F88258}" srcOrd="6" destOrd="0" presId="urn:microsoft.com/office/officeart/2018/2/layout/IconVerticalSolidList"/>
    <dgm:cxn modelId="{DFF7E91D-CC4A-4395-90D9-D5D4E3C4B75B}" type="presParOf" srcId="{AF46E01D-B3B8-44A4-A68B-AFE506F88258}" destId="{B2A7FACA-1D76-4DAF-8302-CC7CEAE4DD62}" srcOrd="0" destOrd="0" presId="urn:microsoft.com/office/officeart/2018/2/layout/IconVerticalSolidList"/>
    <dgm:cxn modelId="{4FD83450-9F6D-4268-9F75-067EDA60C1DD}" type="presParOf" srcId="{AF46E01D-B3B8-44A4-A68B-AFE506F88258}" destId="{466C88A9-FA2B-4562-8997-EF7C7BCEA90D}" srcOrd="1" destOrd="0" presId="urn:microsoft.com/office/officeart/2018/2/layout/IconVerticalSolidList"/>
    <dgm:cxn modelId="{4EFC6C85-4C29-456E-B589-B35C3B3C4EB7}" type="presParOf" srcId="{AF46E01D-B3B8-44A4-A68B-AFE506F88258}" destId="{43D169D5-F7D1-4CBF-8A9E-699DFABFE064}" srcOrd="2" destOrd="0" presId="urn:microsoft.com/office/officeart/2018/2/layout/IconVerticalSolidList"/>
    <dgm:cxn modelId="{516741ED-0E40-4EE0-BEB9-B1163CEB9ED1}" type="presParOf" srcId="{AF46E01D-B3B8-44A4-A68B-AFE506F88258}" destId="{16AB10F0-AA69-4D10-9E47-ED62CDFC1571}" srcOrd="3" destOrd="0" presId="urn:microsoft.com/office/officeart/2018/2/layout/IconVerticalSolidList"/>
    <dgm:cxn modelId="{AE0C8043-D82D-4487-A61F-AFA067351660}" type="presParOf" srcId="{90872605-6181-47BB-B6B7-3ED4D8D06720}" destId="{23ECF07E-70B0-4D8E-B1E0-D6E22F7C1363}" srcOrd="7" destOrd="0" presId="urn:microsoft.com/office/officeart/2018/2/layout/IconVerticalSolidList"/>
    <dgm:cxn modelId="{4BD10DAD-8CF0-4A42-AC1E-FCCD4ADA7612}" type="presParOf" srcId="{90872605-6181-47BB-B6B7-3ED4D8D06720}" destId="{37F571E1-EE1C-468D-B436-0CB824160339}" srcOrd="8" destOrd="0" presId="urn:microsoft.com/office/officeart/2018/2/layout/IconVerticalSolidList"/>
    <dgm:cxn modelId="{B3E3B934-5D1C-4EA0-83A5-B1CCC7FD9C58}" type="presParOf" srcId="{37F571E1-EE1C-468D-B436-0CB824160339}" destId="{56953B35-C362-4709-8BBB-685FA5A9DF4E}" srcOrd="0" destOrd="0" presId="urn:microsoft.com/office/officeart/2018/2/layout/IconVerticalSolidList"/>
    <dgm:cxn modelId="{1129F58B-C333-4E9B-9382-94E2587FD513}" type="presParOf" srcId="{37F571E1-EE1C-468D-B436-0CB824160339}" destId="{DD722B40-B7A5-431E-9CE4-7A2B159E7781}" srcOrd="1" destOrd="0" presId="urn:microsoft.com/office/officeart/2018/2/layout/IconVerticalSolidList"/>
    <dgm:cxn modelId="{241EEAA8-BD16-465E-ABC9-35C097CA6D24}" type="presParOf" srcId="{37F571E1-EE1C-468D-B436-0CB824160339}" destId="{B8217C3D-BF63-43E6-AD61-55C3C5DE670F}" srcOrd="2" destOrd="0" presId="urn:microsoft.com/office/officeart/2018/2/layout/IconVerticalSolidList"/>
    <dgm:cxn modelId="{3B9A12A0-1DA1-44D6-B56F-BC6295125381}" type="presParOf" srcId="{37F571E1-EE1C-468D-B436-0CB824160339}" destId="{C0EE4DB2-A570-45B5-B9C0-0146EEE3E7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1E74D4-FFEF-4441-9ED8-99E3AC4A314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5899CB6-A419-4D2E-97DB-16F49EA5C572}">
      <dgm:prSet custT="1"/>
      <dgm:spPr/>
      <dgm:t>
        <a:bodyPr/>
        <a:lstStyle/>
        <a:p>
          <a:pPr>
            <a:lnSpc>
              <a:spcPct val="100000"/>
            </a:lnSpc>
          </a:pPr>
          <a:r>
            <a:rPr lang="en-GB" sz="2200" b="1" dirty="0"/>
            <a:t>Critical Thinking </a:t>
          </a:r>
          <a:r>
            <a:rPr lang="en-GB" sz="2200" dirty="0"/>
            <a:t>– the ability to analyse information, evaluate different options, and make informed decisions or solve problems effectively </a:t>
          </a:r>
          <a:endParaRPr lang="en-US" sz="2200" dirty="0"/>
        </a:p>
      </dgm:t>
    </dgm:pt>
    <dgm:pt modelId="{84367B3A-B612-4AB9-BF5C-CADA06D2AD64}" type="parTrans" cxnId="{B4037854-DE15-4318-A1B3-37D9F793143A}">
      <dgm:prSet/>
      <dgm:spPr/>
      <dgm:t>
        <a:bodyPr/>
        <a:lstStyle/>
        <a:p>
          <a:endParaRPr lang="en-US"/>
        </a:p>
      </dgm:t>
    </dgm:pt>
    <dgm:pt modelId="{304D3D69-CFBA-43DE-AA3B-136AADC8E488}" type="sibTrans" cxnId="{B4037854-DE15-4318-A1B3-37D9F793143A}">
      <dgm:prSet/>
      <dgm:spPr/>
      <dgm:t>
        <a:bodyPr/>
        <a:lstStyle/>
        <a:p>
          <a:endParaRPr lang="en-US"/>
        </a:p>
      </dgm:t>
    </dgm:pt>
    <dgm:pt modelId="{EF7D4EF3-280C-4634-B22A-7FE195359E37}">
      <dgm:prSet custT="1"/>
      <dgm:spPr/>
      <dgm:t>
        <a:bodyPr/>
        <a:lstStyle/>
        <a:p>
          <a:pPr>
            <a:lnSpc>
              <a:spcPct val="100000"/>
            </a:lnSpc>
          </a:pPr>
          <a:r>
            <a:rPr lang="en-GB" sz="2200" b="1" dirty="0"/>
            <a:t>Communication</a:t>
          </a:r>
          <a:r>
            <a:rPr lang="en-GB" sz="2200" dirty="0"/>
            <a:t> – the ability to clearly share ideas, listen actively, and adapt messages for different audiences (spoken, written, and digital) </a:t>
          </a:r>
          <a:endParaRPr lang="en-US" sz="2200" dirty="0"/>
        </a:p>
      </dgm:t>
    </dgm:pt>
    <dgm:pt modelId="{946670F6-F31C-4B68-B2AA-956A215E5B9D}" type="parTrans" cxnId="{06B7A225-62E0-4F9D-A230-892CFC6B4234}">
      <dgm:prSet/>
      <dgm:spPr/>
      <dgm:t>
        <a:bodyPr/>
        <a:lstStyle/>
        <a:p>
          <a:endParaRPr lang="en-US"/>
        </a:p>
      </dgm:t>
    </dgm:pt>
    <dgm:pt modelId="{27D912FA-D4E5-4B80-8ACF-9343836E376E}" type="sibTrans" cxnId="{06B7A225-62E0-4F9D-A230-892CFC6B4234}">
      <dgm:prSet/>
      <dgm:spPr/>
      <dgm:t>
        <a:bodyPr/>
        <a:lstStyle/>
        <a:p>
          <a:endParaRPr lang="en-US"/>
        </a:p>
      </dgm:t>
    </dgm:pt>
    <dgm:pt modelId="{1AF50A10-6C4F-4072-A5FD-5C798CE8271B}">
      <dgm:prSet custT="1"/>
      <dgm:spPr/>
      <dgm:t>
        <a:bodyPr/>
        <a:lstStyle/>
        <a:p>
          <a:pPr>
            <a:lnSpc>
              <a:spcPct val="100000"/>
            </a:lnSpc>
          </a:pPr>
          <a:r>
            <a:rPr lang="en-GB" sz="2200" b="1" dirty="0"/>
            <a:t>Collaboration</a:t>
          </a:r>
          <a:r>
            <a:rPr lang="en-GB" sz="2200" dirty="0"/>
            <a:t> – working effectively with others, contributing to a team, and respecting different perspectives to achieve shared goals </a:t>
          </a:r>
          <a:endParaRPr lang="en-US" sz="2200" dirty="0"/>
        </a:p>
      </dgm:t>
    </dgm:pt>
    <dgm:pt modelId="{76E95581-3C2E-4AAA-8036-96FE77F810EF}" type="parTrans" cxnId="{1501AA26-BC3F-49A5-88BB-08A912AB3C02}">
      <dgm:prSet/>
      <dgm:spPr/>
      <dgm:t>
        <a:bodyPr/>
        <a:lstStyle/>
        <a:p>
          <a:endParaRPr lang="en-US"/>
        </a:p>
      </dgm:t>
    </dgm:pt>
    <dgm:pt modelId="{39A1405D-7BEC-41D9-9B8C-1AB5E71E6C91}" type="sibTrans" cxnId="{1501AA26-BC3F-49A5-88BB-08A912AB3C02}">
      <dgm:prSet/>
      <dgm:spPr/>
      <dgm:t>
        <a:bodyPr/>
        <a:lstStyle/>
        <a:p>
          <a:endParaRPr lang="en-US"/>
        </a:p>
      </dgm:t>
    </dgm:pt>
    <dgm:pt modelId="{200DF252-49A3-479D-9BB4-AA05395891AF}">
      <dgm:prSet custT="1"/>
      <dgm:spPr/>
      <dgm:t>
        <a:bodyPr/>
        <a:lstStyle/>
        <a:p>
          <a:pPr>
            <a:lnSpc>
              <a:spcPct val="100000"/>
            </a:lnSpc>
          </a:pPr>
          <a:r>
            <a:rPr lang="en-GB" sz="2200" b="1" dirty="0"/>
            <a:t>Character</a:t>
          </a:r>
          <a:r>
            <a:rPr lang="en-GB" sz="2200" dirty="0"/>
            <a:t> – demonstrating professionalism, reliability, integrity, and a positive attitude in the workplace </a:t>
          </a:r>
          <a:endParaRPr lang="en-US" sz="2200" dirty="0"/>
        </a:p>
      </dgm:t>
    </dgm:pt>
    <dgm:pt modelId="{1D140E1A-CF22-4B1E-8D6E-B500ACEA6A42}" type="parTrans" cxnId="{382F663F-8EED-4485-A6D0-42714AA24B29}">
      <dgm:prSet/>
      <dgm:spPr/>
      <dgm:t>
        <a:bodyPr/>
        <a:lstStyle/>
        <a:p>
          <a:endParaRPr lang="en-US"/>
        </a:p>
      </dgm:t>
    </dgm:pt>
    <dgm:pt modelId="{F78E8737-A996-4821-94C7-24E9A3AB1914}" type="sibTrans" cxnId="{382F663F-8EED-4485-A6D0-42714AA24B29}">
      <dgm:prSet/>
      <dgm:spPr/>
      <dgm:t>
        <a:bodyPr/>
        <a:lstStyle/>
        <a:p>
          <a:endParaRPr lang="en-US"/>
        </a:p>
      </dgm:t>
    </dgm:pt>
    <dgm:pt modelId="{6D3DB4F3-F9F6-4DB6-834A-75672159FFFB}">
      <dgm:prSet custT="1"/>
      <dgm:spPr/>
      <dgm:t>
        <a:bodyPr/>
        <a:lstStyle/>
        <a:p>
          <a:pPr>
            <a:lnSpc>
              <a:spcPct val="100000"/>
            </a:lnSpc>
          </a:pPr>
          <a:r>
            <a:rPr lang="en-GB" sz="2200" b="1" dirty="0"/>
            <a:t>Creativity</a:t>
          </a:r>
          <a:r>
            <a:rPr lang="en-GB" sz="2200" dirty="0"/>
            <a:t> – thinking in innovative ways, generating new ideas, and finding alternative solutions to challenges </a:t>
          </a:r>
          <a:endParaRPr lang="en-US" sz="2200" dirty="0"/>
        </a:p>
      </dgm:t>
    </dgm:pt>
    <dgm:pt modelId="{EE521995-9A64-40D0-BA8F-339417B80F75}" type="parTrans" cxnId="{43047212-BFE3-40D1-BD2F-7F34DEA97019}">
      <dgm:prSet/>
      <dgm:spPr/>
      <dgm:t>
        <a:bodyPr/>
        <a:lstStyle/>
        <a:p>
          <a:endParaRPr lang="en-US"/>
        </a:p>
      </dgm:t>
    </dgm:pt>
    <dgm:pt modelId="{7A0CEE0E-FE71-4BF6-8CBF-18DE90095D9D}" type="sibTrans" cxnId="{43047212-BFE3-40D1-BD2F-7F34DEA97019}">
      <dgm:prSet/>
      <dgm:spPr/>
      <dgm:t>
        <a:bodyPr/>
        <a:lstStyle/>
        <a:p>
          <a:endParaRPr lang="en-US"/>
        </a:p>
      </dgm:t>
    </dgm:pt>
    <dgm:pt modelId="{3593A9EB-65E5-423E-B8B8-9D71D39E5353}" type="pres">
      <dgm:prSet presAssocID="{0E1E74D4-FFEF-4441-9ED8-99E3AC4A314A}" presName="root" presStyleCnt="0">
        <dgm:presLayoutVars>
          <dgm:dir/>
          <dgm:resizeHandles val="exact"/>
        </dgm:presLayoutVars>
      </dgm:prSet>
      <dgm:spPr/>
    </dgm:pt>
    <dgm:pt modelId="{37C836B9-F709-487F-9201-C2BD150909EB}" type="pres">
      <dgm:prSet presAssocID="{85899CB6-A419-4D2E-97DB-16F49EA5C572}" presName="compNode" presStyleCnt="0"/>
      <dgm:spPr/>
    </dgm:pt>
    <dgm:pt modelId="{D610E671-C647-4832-9033-C127B5D0CDE5}" type="pres">
      <dgm:prSet presAssocID="{85899CB6-A419-4D2E-97DB-16F49EA5C572}" presName="bgRect" presStyleLbl="bgShp" presStyleIdx="0" presStyleCnt="5"/>
      <dgm:spPr/>
    </dgm:pt>
    <dgm:pt modelId="{D15DD438-7B97-4019-B982-5282E065D81E}" type="pres">
      <dgm:prSet presAssocID="{85899CB6-A419-4D2E-97DB-16F49EA5C5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C71EEA65-EDF4-480F-8530-6748911BB7F1}" type="pres">
      <dgm:prSet presAssocID="{85899CB6-A419-4D2E-97DB-16F49EA5C572}" presName="spaceRect" presStyleCnt="0"/>
      <dgm:spPr/>
    </dgm:pt>
    <dgm:pt modelId="{8B003A55-F5F3-49CD-B3B1-3CEED40A3918}" type="pres">
      <dgm:prSet presAssocID="{85899CB6-A419-4D2E-97DB-16F49EA5C572}" presName="parTx" presStyleLbl="revTx" presStyleIdx="0" presStyleCnt="5">
        <dgm:presLayoutVars>
          <dgm:chMax val="0"/>
          <dgm:chPref val="0"/>
        </dgm:presLayoutVars>
      </dgm:prSet>
      <dgm:spPr/>
    </dgm:pt>
    <dgm:pt modelId="{500820AE-6EFA-4DDC-99F5-9C4A0D883233}" type="pres">
      <dgm:prSet presAssocID="{304D3D69-CFBA-43DE-AA3B-136AADC8E488}" presName="sibTrans" presStyleCnt="0"/>
      <dgm:spPr/>
    </dgm:pt>
    <dgm:pt modelId="{5B1CEFBD-2158-4514-B29E-AE9E13BA6539}" type="pres">
      <dgm:prSet presAssocID="{EF7D4EF3-280C-4634-B22A-7FE195359E37}" presName="compNode" presStyleCnt="0"/>
      <dgm:spPr/>
    </dgm:pt>
    <dgm:pt modelId="{4116EA6D-3B39-41BC-B1A6-F885721CCBE7}" type="pres">
      <dgm:prSet presAssocID="{EF7D4EF3-280C-4634-B22A-7FE195359E37}" presName="bgRect" presStyleLbl="bgShp" presStyleIdx="1" presStyleCnt="5"/>
      <dgm:spPr/>
    </dgm:pt>
    <dgm:pt modelId="{2B15C596-4DFC-4423-B8DE-6E309478FD14}" type="pres">
      <dgm:prSet presAssocID="{EF7D4EF3-280C-4634-B22A-7FE195359E3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8716579D-4CB7-4CD1-BA84-1F14BB980C39}" type="pres">
      <dgm:prSet presAssocID="{EF7D4EF3-280C-4634-B22A-7FE195359E37}" presName="spaceRect" presStyleCnt="0"/>
      <dgm:spPr/>
    </dgm:pt>
    <dgm:pt modelId="{BADBB43C-ADF2-4465-9B15-1B7A96F8250D}" type="pres">
      <dgm:prSet presAssocID="{EF7D4EF3-280C-4634-B22A-7FE195359E37}" presName="parTx" presStyleLbl="revTx" presStyleIdx="1" presStyleCnt="5">
        <dgm:presLayoutVars>
          <dgm:chMax val="0"/>
          <dgm:chPref val="0"/>
        </dgm:presLayoutVars>
      </dgm:prSet>
      <dgm:spPr/>
    </dgm:pt>
    <dgm:pt modelId="{9A1C64D0-CF18-4234-BF38-1A1ACC39E67A}" type="pres">
      <dgm:prSet presAssocID="{27D912FA-D4E5-4B80-8ACF-9343836E376E}" presName="sibTrans" presStyleCnt="0"/>
      <dgm:spPr/>
    </dgm:pt>
    <dgm:pt modelId="{A057742E-6285-4AB9-882A-0DDF97057A6C}" type="pres">
      <dgm:prSet presAssocID="{1AF50A10-6C4F-4072-A5FD-5C798CE8271B}" presName="compNode" presStyleCnt="0"/>
      <dgm:spPr/>
    </dgm:pt>
    <dgm:pt modelId="{4BAFFFF6-AF99-4EA6-940E-6B3366CE0A64}" type="pres">
      <dgm:prSet presAssocID="{1AF50A10-6C4F-4072-A5FD-5C798CE8271B}" presName="bgRect" presStyleLbl="bgShp" presStyleIdx="2" presStyleCnt="5"/>
      <dgm:spPr/>
    </dgm:pt>
    <dgm:pt modelId="{35995552-A1C5-4A76-A0AD-753D80C411B2}" type="pres">
      <dgm:prSet presAssocID="{1AF50A10-6C4F-4072-A5FD-5C798CE827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28A06AE4-4863-48D0-8E81-2CA902F8658C}" type="pres">
      <dgm:prSet presAssocID="{1AF50A10-6C4F-4072-A5FD-5C798CE8271B}" presName="spaceRect" presStyleCnt="0"/>
      <dgm:spPr/>
    </dgm:pt>
    <dgm:pt modelId="{A47F54E2-B68F-4C56-ADD4-31F94C0C143F}" type="pres">
      <dgm:prSet presAssocID="{1AF50A10-6C4F-4072-A5FD-5C798CE8271B}" presName="parTx" presStyleLbl="revTx" presStyleIdx="2" presStyleCnt="5">
        <dgm:presLayoutVars>
          <dgm:chMax val="0"/>
          <dgm:chPref val="0"/>
        </dgm:presLayoutVars>
      </dgm:prSet>
      <dgm:spPr/>
    </dgm:pt>
    <dgm:pt modelId="{557E2FE4-0D50-417A-A684-58363063FDF0}" type="pres">
      <dgm:prSet presAssocID="{39A1405D-7BEC-41D9-9B8C-1AB5E71E6C91}" presName="sibTrans" presStyleCnt="0"/>
      <dgm:spPr/>
    </dgm:pt>
    <dgm:pt modelId="{44452C77-9E43-4333-B4BF-5B516627D390}" type="pres">
      <dgm:prSet presAssocID="{200DF252-49A3-479D-9BB4-AA05395891AF}" presName="compNode" presStyleCnt="0"/>
      <dgm:spPr/>
    </dgm:pt>
    <dgm:pt modelId="{4AD27474-73F1-4C40-84EB-56D10B66C3F0}" type="pres">
      <dgm:prSet presAssocID="{200DF252-49A3-479D-9BB4-AA05395891AF}" presName="bgRect" presStyleLbl="bgShp" presStyleIdx="3" presStyleCnt="5"/>
      <dgm:spPr/>
    </dgm:pt>
    <dgm:pt modelId="{E4CE2139-4395-4585-A42F-C1652CD598C2}" type="pres">
      <dgm:prSet presAssocID="{200DF252-49A3-479D-9BB4-AA05395891A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m"/>
        </a:ext>
      </dgm:extLst>
    </dgm:pt>
    <dgm:pt modelId="{DA7E72AA-F77F-48FB-947A-6649918B8203}" type="pres">
      <dgm:prSet presAssocID="{200DF252-49A3-479D-9BB4-AA05395891AF}" presName="spaceRect" presStyleCnt="0"/>
      <dgm:spPr/>
    </dgm:pt>
    <dgm:pt modelId="{D12DBCCA-4DEB-46D9-B4BF-70E0D96A4175}" type="pres">
      <dgm:prSet presAssocID="{200DF252-49A3-479D-9BB4-AA05395891AF}" presName="parTx" presStyleLbl="revTx" presStyleIdx="3" presStyleCnt="5">
        <dgm:presLayoutVars>
          <dgm:chMax val="0"/>
          <dgm:chPref val="0"/>
        </dgm:presLayoutVars>
      </dgm:prSet>
      <dgm:spPr/>
    </dgm:pt>
    <dgm:pt modelId="{2FE19CB0-F764-4B59-92CC-03AB221C6986}" type="pres">
      <dgm:prSet presAssocID="{F78E8737-A996-4821-94C7-24E9A3AB1914}" presName="sibTrans" presStyleCnt="0"/>
      <dgm:spPr/>
    </dgm:pt>
    <dgm:pt modelId="{DDFF2982-8189-4C56-8B0D-6B8BFA1BD4F0}" type="pres">
      <dgm:prSet presAssocID="{6D3DB4F3-F9F6-4DB6-834A-75672159FFFB}" presName="compNode" presStyleCnt="0"/>
      <dgm:spPr/>
    </dgm:pt>
    <dgm:pt modelId="{C9073B26-80D8-4D5A-9949-23887CCE1DFE}" type="pres">
      <dgm:prSet presAssocID="{6D3DB4F3-F9F6-4DB6-834A-75672159FFFB}" presName="bgRect" presStyleLbl="bgShp" presStyleIdx="4" presStyleCnt="5"/>
      <dgm:spPr/>
    </dgm:pt>
    <dgm:pt modelId="{6278EE66-B69F-428F-8363-E6C34C9AFF91}" type="pres">
      <dgm:prSet presAssocID="{6D3DB4F3-F9F6-4DB6-834A-75672159FFF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Brainstorm"/>
        </a:ext>
      </dgm:extLst>
    </dgm:pt>
    <dgm:pt modelId="{99DB2F8A-FFBF-47AB-AFEA-91C30436BD3D}" type="pres">
      <dgm:prSet presAssocID="{6D3DB4F3-F9F6-4DB6-834A-75672159FFFB}" presName="spaceRect" presStyleCnt="0"/>
      <dgm:spPr/>
    </dgm:pt>
    <dgm:pt modelId="{F79A4342-F775-4BA7-9BBE-C82AB5FD312B}" type="pres">
      <dgm:prSet presAssocID="{6D3DB4F3-F9F6-4DB6-834A-75672159FFFB}" presName="parTx" presStyleLbl="revTx" presStyleIdx="4" presStyleCnt="5">
        <dgm:presLayoutVars>
          <dgm:chMax val="0"/>
          <dgm:chPref val="0"/>
        </dgm:presLayoutVars>
      </dgm:prSet>
      <dgm:spPr/>
    </dgm:pt>
  </dgm:ptLst>
  <dgm:cxnLst>
    <dgm:cxn modelId="{43047212-BFE3-40D1-BD2F-7F34DEA97019}" srcId="{0E1E74D4-FFEF-4441-9ED8-99E3AC4A314A}" destId="{6D3DB4F3-F9F6-4DB6-834A-75672159FFFB}" srcOrd="4" destOrd="0" parTransId="{EE521995-9A64-40D0-BA8F-339417B80F75}" sibTransId="{7A0CEE0E-FE71-4BF6-8CBF-18DE90095D9D}"/>
    <dgm:cxn modelId="{06B7A225-62E0-4F9D-A230-892CFC6B4234}" srcId="{0E1E74D4-FFEF-4441-9ED8-99E3AC4A314A}" destId="{EF7D4EF3-280C-4634-B22A-7FE195359E37}" srcOrd="1" destOrd="0" parTransId="{946670F6-F31C-4B68-B2AA-956A215E5B9D}" sibTransId="{27D912FA-D4E5-4B80-8ACF-9343836E376E}"/>
    <dgm:cxn modelId="{1501AA26-BC3F-49A5-88BB-08A912AB3C02}" srcId="{0E1E74D4-FFEF-4441-9ED8-99E3AC4A314A}" destId="{1AF50A10-6C4F-4072-A5FD-5C798CE8271B}" srcOrd="2" destOrd="0" parTransId="{76E95581-3C2E-4AAA-8036-96FE77F810EF}" sibTransId="{39A1405D-7BEC-41D9-9B8C-1AB5E71E6C91}"/>
    <dgm:cxn modelId="{3C8C5439-9DE3-40DA-8A3F-406CFF010B62}" type="presOf" srcId="{200DF252-49A3-479D-9BB4-AA05395891AF}" destId="{D12DBCCA-4DEB-46D9-B4BF-70E0D96A4175}" srcOrd="0" destOrd="0" presId="urn:microsoft.com/office/officeart/2018/2/layout/IconVerticalSolidList"/>
    <dgm:cxn modelId="{382F663F-8EED-4485-A6D0-42714AA24B29}" srcId="{0E1E74D4-FFEF-4441-9ED8-99E3AC4A314A}" destId="{200DF252-49A3-479D-9BB4-AA05395891AF}" srcOrd="3" destOrd="0" parTransId="{1D140E1A-CF22-4B1E-8D6E-B500ACEA6A42}" sibTransId="{F78E8737-A996-4821-94C7-24E9A3AB1914}"/>
    <dgm:cxn modelId="{B1F1694A-4F9E-4591-A3B6-E03B50F5A58E}" type="presOf" srcId="{0E1E74D4-FFEF-4441-9ED8-99E3AC4A314A}" destId="{3593A9EB-65E5-423E-B8B8-9D71D39E5353}" srcOrd="0" destOrd="0" presId="urn:microsoft.com/office/officeart/2018/2/layout/IconVerticalSolidList"/>
    <dgm:cxn modelId="{B4037854-DE15-4318-A1B3-37D9F793143A}" srcId="{0E1E74D4-FFEF-4441-9ED8-99E3AC4A314A}" destId="{85899CB6-A419-4D2E-97DB-16F49EA5C572}" srcOrd="0" destOrd="0" parTransId="{84367B3A-B612-4AB9-BF5C-CADA06D2AD64}" sibTransId="{304D3D69-CFBA-43DE-AA3B-136AADC8E488}"/>
    <dgm:cxn modelId="{E279108A-5E90-4674-B5B9-B35352D977D4}" type="presOf" srcId="{1AF50A10-6C4F-4072-A5FD-5C798CE8271B}" destId="{A47F54E2-B68F-4C56-ADD4-31F94C0C143F}" srcOrd="0" destOrd="0" presId="urn:microsoft.com/office/officeart/2018/2/layout/IconVerticalSolidList"/>
    <dgm:cxn modelId="{28E1E58D-5372-46A7-941D-FA9DA035F31C}" type="presOf" srcId="{EF7D4EF3-280C-4634-B22A-7FE195359E37}" destId="{BADBB43C-ADF2-4465-9B15-1B7A96F8250D}" srcOrd="0" destOrd="0" presId="urn:microsoft.com/office/officeart/2018/2/layout/IconVerticalSolidList"/>
    <dgm:cxn modelId="{6C4AE8AF-E953-42D8-A637-9D3E71E50375}" type="presOf" srcId="{6D3DB4F3-F9F6-4DB6-834A-75672159FFFB}" destId="{F79A4342-F775-4BA7-9BBE-C82AB5FD312B}" srcOrd="0" destOrd="0" presId="urn:microsoft.com/office/officeart/2018/2/layout/IconVerticalSolidList"/>
    <dgm:cxn modelId="{9BBECFF5-3B6E-494D-BA73-5BA4764A2EB3}" type="presOf" srcId="{85899CB6-A419-4D2E-97DB-16F49EA5C572}" destId="{8B003A55-F5F3-49CD-B3B1-3CEED40A3918}" srcOrd="0" destOrd="0" presId="urn:microsoft.com/office/officeart/2018/2/layout/IconVerticalSolidList"/>
    <dgm:cxn modelId="{7E453064-DAAB-47C8-9601-4CCBD7BB8032}" type="presParOf" srcId="{3593A9EB-65E5-423E-B8B8-9D71D39E5353}" destId="{37C836B9-F709-487F-9201-C2BD150909EB}" srcOrd="0" destOrd="0" presId="urn:microsoft.com/office/officeart/2018/2/layout/IconVerticalSolidList"/>
    <dgm:cxn modelId="{A2D9D11A-DD93-4E8B-85C7-B9244AD10333}" type="presParOf" srcId="{37C836B9-F709-487F-9201-C2BD150909EB}" destId="{D610E671-C647-4832-9033-C127B5D0CDE5}" srcOrd="0" destOrd="0" presId="urn:microsoft.com/office/officeart/2018/2/layout/IconVerticalSolidList"/>
    <dgm:cxn modelId="{9E0F4398-E9E5-4D6A-AEC9-896F23F4A0D8}" type="presParOf" srcId="{37C836B9-F709-487F-9201-C2BD150909EB}" destId="{D15DD438-7B97-4019-B982-5282E065D81E}" srcOrd="1" destOrd="0" presId="urn:microsoft.com/office/officeart/2018/2/layout/IconVerticalSolidList"/>
    <dgm:cxn modelId="{890359C0-6E56-4099-AF6A-C89AE909DE7D}" type="presParOf" srcId="{37C836B9-F709-487F-9201-C2BD150909EB}" destId="{C71EEA65-EDF4-480F-8530-6748911BB7F1}" srcOrd="2" destOrd="0" presId="urn:microsoft.com/office/officeart/2018/2/layout/IconVerticalSolidList"/>
    <dgm:cxn modelId="{9783A634-1BA8-4F46-AEE0-1604F75BFECF}" type="presParOf" srcId="{37C836B9-F709-487F-9201-C2BD150909EB}" destId="{8B003A55-F5F3-49CD-B3B1-3CEED40A3918}" srcOrd="3" destOrd="0" presId="urn:microsoft.com/office/officeart/2018/2/layout/IconVerticalSolidList"/>
    <dgm:cxn modelId="{411AE692-EE1D-4075-AF54-1CAD611D82DA}" type="presParOf" srcId="{3593A9EB-65E5-423E-B8B8-9D71D39E5353}" destId="{500820AE-6EFA-4DDC-99F5-9C4A0D883233}" srcOrd="1" destOrd="0" presId="urn:microsoft.com/office/officeart/2018/2/layout/IconVerticalSolidList"/>
    <dgm:cxn modelId="{2BBF4E83-AC09-4340-9B5B-E6DDDCF067EF}" type="presParOf" srcId="{3593A9EB-65E5-423E-B8B8-9D71D39E5353}" destId="{5B1CEFBD-2158-4514-B29E-AE9E13BA6539}" srcOrd="2" destOrd="0" presId="urn:microsoft.com/office/officeart/2018/2/layout/IconVerticalSolidList"/>
    <dgm:cxn modelId="{82970ADF-008F-4A8E-8EF5-C200586B57AD}" type="presParOf" srcId="{5B1CEFBD-2158-4514-B29E-AE9E13BA6539}" destId="{4116EA6D-3B39-41BC-B1A6-F885721CCBE7}" srcOrd="0" destOrd="0" presId="urn:microsoft.com/office/officeart/2018/2/layout/IconVerticalSolidList"/>
    <dgm:cxn modelId="{80CEDBBD-D320-43DD-99B3-846A9387D6CA}" type="presParOf" srcId="{5B1CEFBD-2158-4514-B29E-AE9E13BA6539}" destId="{2B15C596-4DFC-4423-B8DE-6E309478FD14}" srcOrd="1" destOrd="0" presId="urn:microsoft.com/office/officeart/2018/2/layout/IconVerticalSolidList"/>
    <dgm:cxn modelId="{06AF2E85-7822-4DA5-BF86-416756382134}" type="presParOf" srcId="{5B1CEFBD-2158-4514-B29E-AE9E13BA6539}" destId="{8716579D-4CB7-4CD1-BA84-1F14BB980C39}" srcOrd="2" destOrd="0" presId="urn:microsoft.com/office/officeart/2018/2/layout/IconVerticalSolidList"/>
    <dgm:cxn modelId="{70E422FC-E91E-44B9-8A12-46405025A6E7}" type="presParOf" srcId="{5B1CEFBD-2158-4514-B29E-AE9E13BA6539}" destId="{BADBB43C-ADF2-4465-9B15-1B7A96F8250D}" srcOrd="3" destOrd="0" presId="urn:microsoft.com/office/officeart/2018/2/layout/IconVerticalSolidList"/>
    <dgm:cxn modelId="{D1B12422-2C75-467E-8009-0D40452C2DF4}" type="presParOf" srcId="{3593A9EB-65E5-423E-B8B8-9D71D39E5353}" destId="{9A1C64D0-CF18-4234-BF38-1A1ACC39E67A}" srcOrd="3" destOrd="0" presId="urn:microsoft.com/office/officeart/2018/2/layout/IconVerticalSolidList"/>
    <dgm:cxn modelId="{4D079FB8-1DB7-4282-B5ED-E22C034F727F}" type="presParOf" srcId="{3593A9EB-65E5-423E-B8B8-9D71D39E5353}" destId="{A057742E-6285-4AB9-882A-0DDF97057A6C}" srcOrd="4" destOrd="0" presId="urn:microsoft.com/office/officeart/2018/2/layout/IconVerticalSolidList"/>
    <dgm:cxn modelId="{B4C106C6-A24C-42B7-B8E2-2907C06142A6}" type="presParOf" srcId="{A057742E-6285-4AB9-882A-0DDF97057A6C}" destId="{4BAFFFF6-AF99-4EA6-940E-6B3366CE0A64}" srcOrd="0" destOrd="0" presId="urn:microsoft.com/office/officeart/2018/2/layout/IconVerticalSolidList"/>
    <dgm:cxn modelId="{22850B40-3922-4FBB-B77C-977F4C5E1B25}" type="presParOf" srcId="{A057742E-6285-4AB9-882A-0DDF97057A6C}" destId="{35995552-A1C5-4A76-A0AD-753D80C411B2}" srcOrd="1" destOrd="0" presId="urn:microsoft.com/office/officeart/2018/2/layout/IconVerticalSolidList"/>
    <dgm:cxn modelId="{EE047BD5-E46F-4177-9ADF-4A32932BC9F1}" type="presParOf" srcId="{A057742E-6285-4AB9-882A-0DDF97057A6C}" destId="{28A06AE4-4863-48D0-8E81-2CA902F8658C}" srcOrd="2" destOrd="0" presId="urn:microsoft.com/office/officeart/2018/2/layout/IconVerticalSolidList"/>
    <dgm:cxn modelId="{FFEE2F18-7C39-4F70-AFB7-3044A0ED4157}" type="presParOf" srcId="{A057742E-6285-4AB9-882A-0DDF97057A6C}" destId="{A47F54E2-B68F-4C56-ADD4-31F94C0C143F}" srcOrd="3" destOrd="0" presId="urn:microsoft.com/office/officeart/2018/2/layout/IconVerticalSolidList"/>
    <dgm:cxn modelId="{DED0289C-9D37-47B8-8D7F-922155630324}" type="presParOf" srcId="{3593A9EB-65E5-423E-B8B8-9D71D39E5353}" destId="{557E2FE4-0D50-417A-A684-58363063FDF0}" srcOrd="5" destOrd="0" presId="urn:microsoft.com/office/officeart/2018/2/layout/IconVerticalSolidList"/>
    <dgm:cxn modelId="{81A40162-0818-48B9-A06F-210E2F91018A}" type="presParOf" srcId="{3593A9EB-65E5-423E-B8B8-9D71D39E5353}" destId="{44452C77-9E43-4333-B4BF-5B516627D390}" srcOrd="6" destOrd="0" presId="urn:microsoft.com/office/officeart/2018/2/layout/IconVerticalSolidList"/>
    <dgm:cxn modelId="{F1D06CA0-C367-4112-BC2C-30509DAE231D}" type="presParOf" srcId="{44452C77-9E43-4333-B4BF-5B516627D390}" destId="{4AD27474-73F1-4C40-84EB-56D10B66C3F0}" srcOrd="0" destOrd="0" presId="urn:microsoft.com/office/officeart/2018/2/layout/IconVerticalSolidList"/>
    <dgm:cxn modelId="{37EB2177-7513-41BE-99D6-1C9100B25ACD}" type="presParOf" srcId="{44452C77-9E43-4333-B4BF-5B516627D390}" destId="{E4CE2139-4395-4585-A42F-C1652CD598C2}" srcOrd="1" destOrd="0" presId="urn:microsoft.com/office/officeart/2018/2/layout/IconVerticalSolidList"/>
    <dgm:cxn modelId="{04AF889C-F6DA-4F08-BC35-678A449EDB43}" type="presParOf" srcId="{44452C77-9E43-4333-B4BF-5B516627D390}" destId="{DA7E72AA-F77F-48FB-947A-6649918B8203}" srcOrd="2" destOrd="0" presId="urn:microsoft.com/office/officeart/2018/2/layout/IconVerticalSolidList"/>
    <dgm:cxn modelId="{96FD0C10-4F8B-4C10-A062-9B7C1A6D33D7}" type="presParOf" srcId="{44452C77-9E43-4333-B4BF-5B516627D390}" destId="{D12DBCCA-4DEB-46D9-B4BF-70E0D96A4175}" srcOrd="3" destOrd="0" presId="urn:microsoft.com/office/officeart/2018/2/layout/IconVerticalSolidList"/>
    <dgm:cxn modelId="{EF9F0453-9679-41DF-A7C6-A27F6AC64B59}" type="presParOf" srcId="{3593A9EB-65E5-423E-B8B8-9D71D39E5353}" destId="{2FE19CB0-F764-4B59-92CC-03AB221C6986}" srcOrd="7" destOrd="0" presId="urn:microsoft.com/office/officeart/2018/2/layout/IconVerticalSolidList"/>
    <dgm:cxn modelId="{9580C4FB-7E00-4238-8ACF-687137CB06F8}" type="presParOf" srcId="{3593A9EB-65E5-423E-B8B8-9D71D39E5353}" destId="{DDFF2982-8189-4C56-8B0D-6B8BFA1BD4F0}" srcOrd="8" destOrd="0" presId="urn:microsoft.com/office/officeart/2018/2/layout/IconVerticalSolidList"/>
    <dgm:cxn modelId="{D5EC5A24-6ECE-459E-9018-77293EE06167}" type="presParOf" srcId="{DDFF2982-8189-4C56-8B0D-6B8BFA1BD4F0}" destId="{C9073B26-80D8-4D5A-9949-23887CCE1DFE}" srcOrd="0" destOrd="0" presId="urn:microsoft.com/office/officeart/2018/2/layout/IconVerticalSolidList"/>
    <dgm:cxn modelId="{E2CA84A8-DCC3-45EA-A9D7-2073E29EEA32}" type="presParOf" srcId="{DDFF2982-8189-4C56-8B0D-6B8BFA1BD4F0}" destId="{6278EE66-B69F-428F-8363-E6C34C9AFF91}" srcOrd="1" destOrd="0" presId="urn:microsoft.com/office/officeart/2018/2/layout/IconVerticalSolidList"/>
    <dgm:cxn modelId="{78CFB954-6A73-455C-B414-B4235B5574E2}" type="presParOf" srcId="{DDFF2982-8189-4C56-8B0D-6B8BFA1BD4F0}" destId="{99DB2F8A-FFBF-47AB-AFEA-91C30436BD3D}" srcOrd="2" destOrd="0" presId="urn:microsoft.com/office/officeart/2018/2/layout/IconVerticalSolidList"/>
    <dgm:cxn modelId="{94FA7F0E-F047-495D-BBE6-3012EEA745B1}" type="presParOf" srcId="{DDFF2982-8189-4C56-8B0D-6B8BFA1BD4F0}" destId="{F79A4342-F775-4BA7-9BBE-C82AB5FD31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49746-6813-4D74-8FBC-3ACC4D1486A9}">
      <dsp:nvSpPr>
        <dsp:cNvPr id="0" name=""/>
        <dsp:cNvSpPr/>
      </dsp:nvSpPr>
      <dsp:spPr>
        <a:xfrm>
          <a:off x="212335" y="469890"/>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1819C-90D2-4BCB-826B-78C241095C32}">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DC9862-7790-45AF-965B-940AF3E23AC6}">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Gill Sans MT (Body)"/>
            </a:rPr>
            <a:t>Explain what employability skills are and why they are important for career development and the workplace.</a:t>
          </a:r>
        </a:p>
      </dsp:txBody>
      <dsp:txXfrm>
        <a:off x="1834517" y="469890"/>
        <a:ext cx="3148942" cy="1335915"/>
      </dsp:txXfrm>
    </dsp:sp>
    <dsp:sp modelId="{20E92FAB-4607-48AB-9BD3-EA3D8AFB22ED}">
      <dsp:nvSpPr>
        <dsp:cNvPr id="0" name=""/>
        <dsp:cNvSpPr/>
      </dsp:nvSpPr>
      <dsp:spPr>
        <a:xfrm>
          <a:off x="5532139" y="469890"/>
          <a:ext cx="1335915" cy="1335915"/>
        </a:xfrm>
        <a:prstGeom prst="ellipse">
          <a:avLst/>
        </a:prstGeom>
        <a:solidFill>
          <a:schemeClr val="accent5">
            <a:hueOff val="-79958"/>
            <a:satOff val="-2966"/>
            <a:lumOff val="4706"/>
            <a:alphaOff val="0"/>
          </a:schemeClr>
        </a:solidFill>
        <a:ln>
          <a:noFill/>
        </a:ln>
        <a:effectLst/>
      </dsp:spPr>
      <dsp:style>
        <a:lnRef idx="0">
          <a:scrgbClr r="0" g="0" b="0"/>
        </a:lnRef>
        <a:fillRef idx="1">
          <a:scrgbClr r="0" g="0" b="0"/>
        </a:fillRef>
        <a:effectRef idx="0">
          <a:scrgbClr r="0" g="0" b="0"/>
        </a:effectRef>
        <a:fontRef idx="minor"/>
      </dsp:style>
    </dsp:sp>
    <dsp:sp modelId="{5326F059-42AE-4FDC-BDAB-E60C030559C2}">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F57D99-7F73-4D13-837C-AAD467906E57}">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Gill Sans MT (Body)"/>
            </a:rPr>
            <a:t>Identify and evaluate their own employability skills and areas for development using a skills audit or employability framework.</a:t>
          </a:r>
        </a:p>
      </dsp:txBody>
      <dsp:txXfrm>
        <a:off x="7154322" y="469890"/>
        <a:ext cx="3148942" cy="1335915"/>
      </dsp:txXfrm>
    </dsp:sp>
    <dsp:sp modelId="{B44EC16C-D38E-4FD2-A661-CBE28B2312A1}">
      <dsp:nvSpPr>
        <dsp:cNvPr id="0" name=""/>
        <dsp:cNvSpPr/>
      </dsp:nvSpPr>
      <dsp:spPr>
        <a:xfrm>
          <a:off x="212335" y="2545532"/>
          <a:ext cx="1335915" cy="1335915"/>
        </a:xfrm>
        <a:prstGeom prst="ellipse">
          <a:avLst/>
        </a:prstGeom>
        <a:solidFill>
          <a:schemeClr val="accent5">
            <a:hueOff val="-159915"/>
            <a:satOff val="-5931"/>
            <a:lumOff val="9411"/>
            <a:alphaOff val="0"/>
          </a:schemeClr>
        </a:solidFill>
        <a:ln>
          <a:noFill/>
        </a:ln>
        <a:effectLst/>
      </dsp:spPr>
      <dsp:style>
        <a:lnRef idx="0">
          <a:scrgbClr r="0" g="0" b="0"/>
        </a:lnRef>
        <a:fillRef idx="1">
          <a:scrgbClr r="0" g="0" b="0"/>
        </a:fillRef>
        <a:effectRef idx="0">
          <a:scrgbClr r="0" g="0" b="0"/>
        </a:effectRef>
        <a:fontRef idx="minor"/>
      </dsp:style>
    </dsp:sp>
    <dsp:sp modelId="{C960C7CF-7C99-4248-9D0E-5CF3FB5B3C46}">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BC909B-BBE2-4436-BF9E-99084ECA5529}">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Gill Sans MT (Body)"/>
            </a:rPr>
            <a:t>Apply networking principles to create a clear and appropriate elevator pitch for a professional context.</a:t>
          </a:r>
        </a:p>
      </dsp:txBody>
      <dsp:txXfrm>
        <a:off x="1834517" y="2545532"/>
        <a:ext cx="3148942" cy="1335915"/>
      </dsp:txXfrm>
    </dsp:sp>
    <dsp:sp modelId="{FA700F88-5673-4B57-B531-C26D962EAFB3}">
      <dsp:nvSpPr>
        <dsp:cNvPr id="0" name=""/>
        <dsp:cNvSpPr/>
      </dsp:nvSpPr>
      <dsp:spPr>
        <a:xfrm>
          <a:off x="5532139" y="2545532"/>
          <a:ext cx="1335915" cy="1335915"/>
        </a:xfrm>
        <a:prstGeom prst="ellipse">
          <a:avLst/>
        </a:prstGeom>
        <a:solidFill>
          <a:schemeClr val="accent5">
            <a:hueOff val="-239873"/>
            <a:satOff val="-8897"/>
            <a:lumOff val="14117"/>
            <a:alphaOff val="0"/>
          </a:schemeClr>
        </a:solidFill>
        <a:ln>
          <a:noFill/>
        </a:ln>
        <a:effectLst/>
      </dsp:spPr>
      <dsp:style>
        <a:lnRef idx="0">
          <a:scrgbClr r="0" g="0" b="0"/>
        </a:lnRef>
        <a:fillRef idx="1">
          <a:scrgbClr r="0" g="0" b="0"/>
        </a:fillRef>
        <a:effectRef idx="0">
          <a:scrgbClr r="0" g="0" b="0"/>
        </a:effectRef>
        <a:fontRef idx="minor"/>
      </dsp:style>
    </dsp:sp>
    <dsp:sp modelId="{90E22D2C-F468-4EFA-BAF9-FCA876FBF1F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2B6540-A88D-4115-9303-F94CA7C6D35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Gill Sans MT (Body)"/>
            </a:rPr>
            <a:t>Demonstrate professional communication skills by producing a clear, appropriately structured professional email.</a:t>
          </a:r>
        </a:p>
      </dsp:txBody>
      <dsp:txXfrm>
        <a:off x="7154322" y="2545532"/>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508CD-02B7-4FE1-AD9A-1A772AE44EA9}">
      <dsp:nvSpPr>
        <dsp:cNvPr id="0" name=""/>
        <dsp:cNvSpPr/>
      </dsp:nvSpPr>
      <dsp:spPr>
        <a:xfrm>
          <a:off x="0" y="4122"/>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C506C9-5BF6-48D4-80CD-9CA100913F91}">
      <dsp:nvSpPr>
        <dsp:cNvPr id="0" name=""/>
        <dsp:cNvSpPr/>
      </dsp:nvSpPr>
      <dsp:spPr>
        <a:xfrm>
          <a:off x="265625" y="201695"/>
          <a:ext cx="482955" cy="4829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71FA83-2944-42A8-B72A-0D35E2426CF0}">
      <dsp:nvSpPr>
        <dsp:cNvPr id="0" name=""/>
        <dsp:cNvSpPr/>
      </dsp:nvSpPr>
      <dsp:spPr>
        <a:xfrm>
          <a:off x="1014206" y="4122"/>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1066800">
            <a:lnSpc>
              <a:spcPct val="90000"/>
            </a:lnSpc>
            <a:spcBef>
              <a:spcPct val="0"/>
            </a:spcBef>
            <a:spcAft>
              <a:spcPct val="35000"/>
            </a:spcAft>
            <a:buNone/>
          </a:pPr>
          <a:r>
            <a:rPr lang="en-US" sz="2400" b="0" kern="1200" dirty="0"/>
            <a:t>Explained what personal branding is and why it matters for your future </a:t>
          </a:r>
          <a:endParaRPr lang="en-US" sz="2400" kern="1200" dirty="0"/>
        </a:p>
      </dsp:txBody>
      <dsp:txXfrm>
        <a:off x="1014206" y="4122"/>
        <a:ext cx="5137356" cy="878100"/>
      </dsp:txXfrm>
    </dsp:sp>
    <dsp:sp modelId="{4E63B8B8-074E-4B10-A179-4F3A984540DE}">
      <dsp:nvSpPr>
        <dsp:cNvPr id="0" name=""/>
        <dsp:cNvSpPr/>
      </dsp:nvSpPr>
      <dsp:spPr>
        <a:xfrm>
          <a:off x="0" y="1101748"/>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07FE49-FF33-4772-91B8-4CFC6AF4B501}">
      <dsp:nvSpPr>
        <dsp:cNvPr id="0" name=""/>
        <dsp:cNvSpPr/>
      </dsp:nvSpPr>
      <dsp:spPr>
        <a:xfrm>
          <a:off x="265625" y="1299321"/>
          <a:ext cx="482955" cy="482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186838-7CE4-4CD3-8E39-77CCCC2CB8E4}">
      <dsp:nvSpPr>
        <dsp:cNvPr id="0" name=""/>
        <dsp:cNvSpPr/>
      </dsp:nvSpPr>
      <dsp:spPr>
        <a:xfrm>
          <a:off x="1014206" y="1101748"/>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1066800">
            <a:lnSpc>
              <a:spcPct val="90000"/>
            </a:lnSpc>
            <a:spcBef>
              <a:spcPct val="0"/>
            </a:spcBef>
            <a:spcAft>
              <a:spcPct val="35000"/>
            </a:spcAft>
            <a:buNone/>
          </a:pPr>
          <a:r>
            <a:rPr lang="en-US" sz="2400" b="0" kern="1200" dirty="0"/>
            <a:t>Identified your own values, strengths, and target audience </a:t>
          </a:r>
          <a:endParaRPr lang="en-US" sz="2400" kern="1200" dirty="0"/>
        </a:p>
      </dsp:txBody>
      <dsp:txXfrm>
        <a:off x="1014206" y="1101748"/>
        <a:ext cx="5137356" cy="878100"/>
      </dsp:txXfrm>
    </dsp:sp>
    <dsp:sp modelId="{06ABD59C-FF26-4895-BBB4-F9BFA6B297EB}">
      <dsp:nvSpPr>
        <dsp:cNvPr id="0" name=""/>
        <dsp:cNvSpPr/>
      </dsp:nvSpPr>
      <dsp:spPr>
        <a:xfrm>
          <a:off x="0" y="2199374"/>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51E6C4-3AE3-478B-93FD-75A8FCE12ACB}">
      <dsp:nvSpPr>
        <dsp:cNvPr id="0" name=""/>
        <dsp:cNvSpPr/>
      </dsp:nvSpPr>
      <dsp:spPr>
        <a:xfrm>
          <a:off x="265625" y="2396947"/>
          <a:ext cx="482955" cy="4829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92A550-1794-41ED-94BF-7CF9ACCB5B97}">
      <dsp:nvSpPr>
        <dsp:cNvPr id="0" name=""/>
        <dsp:cNvSpPr/>
      </dsp:nvSpPr>
      <dsp:spPr>
        <a:xfrm>
          <a:off x="1014206" y="2199374"/>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1066800">
            <a:lnSpc>
              <a:spcPct val="90000"/>
            </a:lnSpc>
            <a:spcBef>
              <a:spcPct val="0"/>
            </a:spcBef>
            <a:spcAft>
              <a:spcPct val="35000"/>
            </a:spcAft>
            <a:buNone/>
          </a:pPr>
          <a:r>
            <a:rPr lang="en-US" sz="2400" b="0" kern="1200" dirty="0"/>
            <a:t>Created a clear personal brand statement that reflects who you are </a:t>
          </a:r>
          <a:endParaRPr lang="en-US" sz="2400" kern="1200" dirty="0"/>
        </a:p>
      </dsp:txBody>
      <dsp:txXfrm>
        <a:off x="1014206" y="2199374"/>
        <a:ext cx="5137356" cy="878100"/>
      </dsp:txXfrm>
    </dsp:sp>
    <dsp:sp modelId="{B2A7FACA-1D76-4DAF-8302-CC7CEAE4DD62}">
      <dsp:nvSpPr>
        <dsp:cNvPr id="0" name=""/>
        <dsp:cNvSpPr/>
      </dsp:nvSpPr>
      <dsp:spPr>
        <a:xfrm>
          <a:off x="0" y="3297000"/>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6C88A9-FA2B-4562-8997-EF7C7BCEA90D}">
      <dsp:nvSpPr>
        <dsp:cNvPr id="0" name=""/>
        <dsp:cNvSpPr/>
      </dsp:nvSpPr>
      <dsp:spPr>
        <a:xfrm>
          <a:off x="265625" y="3494573"/>
          <a:ext cx="482955" cy="4829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AB10F0-AA69-4D10-9E47-ED62CDFC1571}">
      <dsp:nvSpPr>
        <dsp:cNvPr id="0" name=""/>
        <dsp:cNvSpPr/>
      </dsp:nvSpPr>
      <dsp:spPr>
        <a:xfrm>
          <a:off x="1014206" y="3297000"/>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1066800">
            <a:lnSpc>
              <a:spcPct val="90000"/>
            </a:lnSpc>
            <a:spcBef>
              <a:spcPct val="0"/>
            </a:spcBef>
            <a:spcAft>
              <a:spcPct val="35000"/>
            </a:spcAft>
            <a:buNone/>
          </a:pPr>
          <a:r>
            <a:rPr lang="en-US" sz="2400" b="0" kern="1200" dirty="0"/>
            <a:t>Understood how your </a:t>
          </a:r>
          <a:r>
            <a:rPr lang="en-US" sz="2400" b="0" kern="1200" dirty="0" err="1"/>
            <a:t>behaviour</a:t>
          </a:r>
          <a:r>
            <a:rPr lang="en-US" sz="2400" b="0" kern="1200" dirty="0"/>
            <a:t> and online presence support your brand </a:t>
          </a:r>
          <a:endParaRPr lang="en-US" sz="2400" kern="1200" dirty="0"/>
        </a:p>
      </dsp:txBody>
      <dsp:txXfrm>
        <a:off x="1014206" y="3297000"/>
        <a:ext cx="5137356" cy="878100"/>
      </dsp:txXfrm>
    </dsp:sp>
    <dsp:sp modelId="{56953B35-C362-4709-8BBB-685FA5A9DF4E}">
      <dsp:nvSpPr>
        <dsp:cNvPr id="0" name=""/>
        <dsp:cNvSpPr/>
      </dsp:nvSpPr>
      <dsp:spPr>
        <a:xfrm>
          <a:off x="0" y="4394626"/>
          <a:ext cx="615156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22B40-B7A5-431E-9CE4-7A2B159E7781}">
      <dsp:nvSpPr>
        <dsp:cNvPr id="0" name=""/>
        <dsp:cNvSpPr/>
      </dsp:nvSpPr>
      <dsp:spPr>
        <a:xfrm>
          <a:off x="265625" y="4592199"/>
          <a:ext cx="482955" cy="4829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EE4DB2-A570-45B5-B9C0-0146EEE3E745}">
      <dsp:nvSpPr>
        <dsp:cNvPr id="0" name=""/>
        <dsp:cNvSpPr/>
      </dsp:nvSpPr>
      <dsp:spPr>
        <a:xfrm>
          <a:off x="1014206" y="4394626"/>
          <a:ext cx="5137356"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1066800">
            <a:lnSpc>
              <a:spcPct val="90000"/>
            </a:lnSpc>
            <a:spcBef>
              <a:spcPct val="0"/>
            </a:spcBef>
            <a:spcAft>
              <a:spcPct val="35000"/>
            </a:spcAft>
            <a:buNone/>
          </a:pPr>
          <a:r>
            <a:rPr lang="en-US" sz="2400" b="0" kern="1200" dirty="0" err="1"/>
            <a:t>Recognise</a:t>
          </a:r>
          <a:r>
            <a:rPr lang="en-US" sz="2400" b="0" kern="1200" dirty="0"/>
            <a:t> what motivates you, using ideas like leadership styles and Ikigai</a:t>
          </a:r>
          <a:endParaRPr lang="en-US" sz="2400" kern="1200" dirty="0"/>
        </a:p>
      </dsp:txBody>
      <dsp:txXfrm>
        <a:off x="1014206" y="4394626"/>
        <a:ext cx="5137356" cy="878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0E671-C647-4832-9033-C127B5D0CDE5}">
      <dsp:nvSpPr>
        <dsp:cNvPr id="0" name=""/>
        <dsp:cNvSpPr/>
      </dsp:nvSpPr>
      <dsp:spPr>
        <a:xfrm>
          <a:off x="0" y="5845"/>
          <a:ext cx="10972800" cy="7003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DD438-7B97-4019-B982-5282E065D81E}">
      <dsp:nvSpPr>
        <dsp:cNvPr id="0" name=""/>
        <dsp:cNvSpPr/>
      </dsp:nvSpPr>
      <dsp:spPr>
        <a:xfrm>
          <a:off x="211842" y="163414"/>
          <a:ext cx="385544" cy="3851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03A55-F5F3-49CD-B3B1-3CEED40A3918}">
      <dsp:nvSpPr>
        <dsp:cNvPr id="0" name=""/>
        <dsp:cNvSpPr/>
      </dsp:nvSpPr>
      <dsp:spPr>
        <a:xfrm>
          <a:off x="809229" y="5845"/>
          <a:ext cx="10127011" cy="76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64" tIns="81064" rIns="81064" bIns="81064" numCol="1" spcCol="1270" anchor="ctr" anchorCtr="0">
          <a:noAutofit/>
        </a:bodyPr>
        <a:lstStyle/>
        <a:p>
          <a:pPr marL="0" lvl="0" indent="0" algn="l" defTabSz="977900">
            <a:lnSpc>
              <a:spcPct val="100000"/>
            </a:lnSpc>
            <a:spcBef>
              <a:spcPct val="0"/>
            </a:spcBef>
            <a:spcAft>
              <a:spcPct val="35000"/>
            </a:spcAft>
            <a:buNone/>
          </a:pPr>
          <a:r>
            <a:rPr lang="en-GB" sz="2200" b="1" kern="1200" dirty="0"/>
            <a:t>Critical Thinking </a:t>
          </a:r>
          <a:r>
            <a:rPr lang="en-GB" sz="2200" kern="1200" dirty="0"/>
            <a:t>– the ability to analyse information, evaluate different options, and make informed decisions or solve problems effectively </a:t>
          </a:r>
          <a:endParaRPr lang="en-US" sz="2200" kern="1200" dirty="0"/>
        </a:p>
      </dsp:txBody>
      <dsp:txXfrm>
        <a:off x="809229" y="5845"/>
        <a:ext cx="10127011" cy="765959"/>
      </dsp:txXfrm>
    </dsp:sp>
    <dsp:sp modelId="{4116EA6D-3B39-41BC-B1A6-F885721CCBE7}">
      <dsp:nvSpPr>
        <dsp:cNvPr id="0" name=""/>
        <dsp:cNvSpPr/>
      </dsp:nvSpPr>
      <dsp:spPr>
        <a:xfrm>
          <a:off x="0" y="963294"/>
          <a:ext cx="10972800" cy="7003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5C596-4DFC-4423-B8DE-6E309478FD14}">
      <dsp:nvSpPr>
        <dsp:cNvPr id="0" name=""/>
        <dsp:cNvSpPr/>
      </dsp:nvSpPr>
      <dsp:spPr>
        <a:xfrm>
          <a:off x="211842" y="1120863"/>
          <a:ext cx="385544" cy="3851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DBB43C-ADF2-4465-9B15-1B7A96F8250D}">
      <dsp:nvSpPr>
        <dsp:cNvPr id="0" name=""/>
        <dsp:cNvSpPr/>
      </dsp:nvSpPr>
      <dsp:spPr>
        <a:xfrm>
          <a:off x="809229" y="963294"/>
          <a:ext cx="10127011" cy="76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64" tIns="81064" rIns="81064" bIns="81064" numCol="1" spcCol="1270" anchor="ctr" anchorCtr="0">
          <a:noAutofit/>
        </a:bodyPr>
        <a:lstStyle/>
        <a:p>
          <a:pPr marL="0" lvl="0" indent="0" algn="l" defTabSz="977900">
            <a:lnSpc>
              <a:spcPct val="100000"/>
            </a:lnSpc>
            <a:spcBef>
              <a:spcPct val="0"/>
            </a:spcBef>
            <a:spcAft>
              <a:spcPct val="35000"/>
            </a:spcAft>
            <a:buNone/>
          </a:pPr>
          <a:r>
            <a:rPr lang="en-GB" sz="2200" b="1" kern="1200" dirty="0"/>
            <a:t>Communication</a:t>
          </a:r>
          <a:r>
            <a:rPr lang="en-GB" sz="2200" kern="1200" dirty="0"/>
            <a:t> – the ability to clearly share ideas, listen actively, and adapt messages for different audiences (spoken, written, and digital) </a:t>
          </a:r>
          <a:endParaRPr lang="en-US" sz="2200" kern="1200" dirty="0"/>
        </a:p>
      </dsp:txBody>
      <dsp:txXfrm>
        <a:off x="809229" y="963294"/>
        <a:ext cx="10127011" cy="765959"/>
      </dsp:txXfrm>
    </dsp:sp>
    <dsp:sp modelId="{4BAFFFF6-AF99-4EA6-940E-6B3366CE0A64}">
      <dsp:nvSpPr>
        <dsp:cNvPr id="0" name=""/>
        <dsp:cNvSpPr/>
      </dsp:nvSpPr>
      <dsp:spPr>
        <a:xfrm>
          <a:off x="0" y="1920743"/>
          <a:ext cx="10972800" cy="7003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95552-A1C5-4A76-A0AD-753D80C411B2}">
      <dsp:nvSpPr>
        <dsp:cNvPr id="0" name=""/>
        <dsp:cNvSpPr/>
      </dsp:nvSpPr>
      <dsp:spPr>
        <a:xfrm>
          <a:off x="211842" y="2078312"/>
          <a:ext cx="385544" cy="3851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F54E2-B68F-4C56-ADD4-31F94C0C143F}">
      <dsp:nvSpPr>
        <dsp:cNvPr id="0" name=""/>
        <dsp:cNvSpPr/>
      </dsp:nvSpPr>
      <dsp:spPr>
        <a:xfrm>
          <a:off x="809229" y="1920743"/>
          <a:ext cx="10127011" cy="76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64" tIns="81064" rIns="81064" bIns="81064" numCol="1" spcCol="1270" anchor="ctr" anchorCtr="0">
          <a:noAutofit/>
        </a:bodyPr>
        <a:lstStyle/>
        <a:p>
          <a:pPr marL="0" lvl="0" indent="0" algn="l" defTabSz="977900">
            <a:lnSpc>
              <a:spcPct val="100000"/>
            </a:lnSpc>
            <a:spcBef>
              <a:spcPct val="0"/>
            </a:spcBef>
            <a:spcAft>
              <a:spcPct val="35000"/>
            </a:spcAft>
            <a:buNone/>
          </a:pPr>
          <a:r>
            <a:rPr lang="en-GB" sz="2200" b="1" kern="1200" dirty="0"/>
            <a:t>Collaboration</a:t>
          </a:r>
          <a:r>
            <a:rPr lang="en-GB" sz="2200" kern="1200" dirty="0"/>
            <a:t> – working effectively with others, contributing to a team, and respecting different perspectives to achieve shared goals </a:t>
          </a:r>
          <a:endParaRPr lang="en-US" sz="2200" kern="1200" dirty="0"/>
        </a:p>
      </dsp:txBody>
      <dsp:txXfrm>
        <a:off x="809229" y="1920743"/>
        <a:ext cx="10127011" cy="765959"/>
      </dsp:txXfrm>
    </dsp:sp>
    <dsp:sp modelId="{4AD27474-73F1-4C40-84EB-56D10B66C3F0}">
      <dsp:nvSpPr>
        <dsp:cNvPr id="0" name=""/>
        <dsp:cNvSpPr/>
      </dsp:nvSpPr>
      <dsp:spPr>
        <a:xfrm>
          <a:off x="0" y="2878192"/>
          <a:ext cx="10972800" cy="7003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E2139-4395-4585-A42F-C1652CD598C2}">
      <dsp:nvSpPr>
        <dsp:cNvPr id="0" name=""/>
        <dsp:cNvSpPr/>
      </dsp:nvSpPr>
      <dsp:spPr>
        <a:xfrm>
          <a:off x="211842" y="3035761"/>
          <a:ext cx="385544" cy="3851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2DBCCA-4DEB-46D9-B4BF-70E0D96A4175}">
      <dsp:nvSpPr>
        <dsp:cNvPr id="0" name=""/>
        <dsp:cNvSpPr/>
      </dsp:nvSpPr>
      <dsp:spPr>
        <a:xfrm>
          <a:off x="809229" y="2878192"/>
          <a:ext cx="10127011" cy="76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64" tIns="81064" rIns="81064" bIns="81064" numCol="1" spcCol="1270" anchor="ctr" anchorCtr="0">
          <a:noAutofit/>
        </a:bodyPr>
        <a:lstStyle/>
        <a:p>
          <a:pPr marL="0" lvl="0" indent="0" algn="l" defTabSz="977900">
            <a:lnSpc>
              <a:spcPct val="100000"/>
            </a:lnSpc>
            <a:spcBef>
              <a:spcPct val="0"/>
            </a:spcBef>
            <a:spcAft>
              <a:spcPct val="35000"/>
            </a:spcAft>
            <a:buNone/>
          </a:pPr>
          <a:r>
            <a:rPr lang="en-GB" sz="2200" b="1" kern="1200" dirty="0"/>
            <a:t>Character</a:t>
          </a:r>
          <a:r>
            <a:rPr lang="en-GB" sz="2200" kern="1200" dirty="0"/>
            <a:t> – demonstrating professionalism, reliability, integrity, and a positive attitude in the workplace </a:t>
          </a:r>
          <a:endParaRPr lang="en-US" sz="2200" kern="1200" dirty="0"/>
        </a:p>
      </dsp:txBody>
      <dsp:txXfrm>
        <a:off x="809229" y="2878192"/>
        <a:ext cx="10127011" cy="765959"/>
      </dsp:txXfrm>
    </dsp:sp>
    <dsp:sp modelId="{C9073B26-80D8-4D5A-9949-23887CCE1DFE}">
      <dsp:nvSpPr>
        <dsp:cNvPr id="0" name=""/>
        <dsp:cNvSpPr/>
      </dsp:nvSpPr>
      <dsp:spPr>
        <a:xfrm>
          <a:off x="0" y="3835641"/>
          <a:ext cx="10972800" cy="7003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78EE66-B69F-428F-8363-E6C34C9AFF91}">
      <dsp:nvSpPr>
        <dsp:cNvPr id="0" name=""/>
        <dsp:cNvSpPr/>
      </dsp:nvSpPr>
      <dsp:spPr>
        <a:xfrm>
          <a:off x="211842" y="3993209"/>
          <a:ext cx="385544" cy="3851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A4342-F775-4BA7-9BBE-C82AB5FD312B}">
      <dsp:nvSpPr>
        <dsp:cNvPr id="0" name=""/>
        <dsp:cNvSpPr/>
      </dsp:nvSpPr>
      <dsp:spPr>
        <a:xfrm>
          <a:off x="809229" y="3835641"/>
          <a:ext cx="10127011" cy="765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64" tIns="81064" rIns="81064" bIns="81064" numCol="1" spcCol="1270" anchor="ctr" anchorCtr="0">
          <a:noAutofit/>
        </a:bodyPr>
        <a:lstStyle/>
        <a:p>
          <a:pPr marL="0" lvl="0" indent="0" algn="l" defTabSz="977900">
            <a:lnSpc>
              <a:spcPct val="100000"/>
            </a:lnSpc>
            <a:spcBef>
              <a:spcPct val="0"/>
            </a:spcBef>
            <a:spcAft>
              <a:spcPct val="35000"/>
            </a:spcAft>
            <a:buNone/>
          </a:pPr>
          <a:r>
            <a:rPr lang="en-GB" sz="2200" b="1" kern="1200" dirty="0"/>
            <a:t>Creativity</a:t>
          </a:r>
          <a:r>
            <a:rPr lang="en-GB" sz="2200" kern="1200" dirty="0"/>
            <a:t> – thinking in innovative ways, generating new ideas, and finding alternative solutions to challenges </a:t>
          </a:r>
          <a:endParaRPr lang="en-US" sz="2200" kern="1200" dirty="0"/>
        </a:p>
      </dsp:txBody>
      <dsp:txXfrm>
        <a:off x="809229" y="3835641"/>
        <a:ext cx="10127011" cy="76595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AF3FE004-E1A3-45D4-B808-42A9C792E49F}" type="datetimeFigureOut">
              <a:rPr lang="en-GB" smtClean="0"/>
              <a:t>18/04/2026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380272D9-E619-40C8-BD50-853E2B49E5FD}" type="slidenum">
              <a:rPr lang="en-GB" smtClean="0"/>
              <a:t>‹#›</a:t>
            </a:fld>
            <a:endParaRPr lang="en-GB"/>
          </a:p>
        </p:txBody>
      </p:sp>
    </p:spTree>
    <p:extLst>
      <p:ext uri="{BB962C8B-B14F-4D97-AF65-F5344CB8AC3E}">
        <p14:creationId xmlns:p14="http://schemas.microsoft.com/office/powerpoint/2010/main" val="2363601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a:t>
            </a:fld>
            <a:endParaRPr lang="en-GB"/>
          </a:p>
        </p:txBody>
      </p:sp>
    </p:spTree>
    <p:extLst>
      <p:ext uri="{BB962C8B-B14F-4D97-AF65-F5344CB8AC3E}">
        <p14:creationId xmlns:p14="http://schemas.microsoft.com/office/powerpoint/2010/main" val="2995227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2</a:t>
            </a:fld>
            <a:endParaRPr lang="en-GB"/>
          </a:p>
        </p:txBody>
      </p:sp>
    </p:spTree>
    <p:extLst>
      <p:ext uri="{BB962C8B-B14F-4D97-AF65-F5344CB8AC3E}">
        <p14:creationId xmlns:p14="http://schemas.microsoft.com/office/powerpoint/2010/main" val="484490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5</a:t>
            </a:fld>
            <a:endParaRPr lang="en-GB"/>
          </a:p>
        </p:txBody>
      </p:sp>
    </p:spTree>
    <p:extLst>
      <p:ext uri="{BB962C8B-B14F-4D97-AF65-F5344CB8AC3E}">
        <p14:creationId xmlns:p14="http://schemas.microsoft.com/office/powerpoint/2010/main" val="961858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70AE3-6854-B382-17A0-E4CFEB9B3F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24C827-666B-3203-E3BB-47F0828248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BD45-BC08-B333-D01B-DF52DA2BE2D7}"/>
              </a:ext>
            </a:extLst>
          </p:cNvPr>
          <p:cNvSpPr>
            <a:spLocks noGrp="1"/>
          </p:cNvSpPr>
          <p:nvPr>
            <p:ph type="body" idx="1"/>
          </p:nvPr>
        </p:nvSpPr>
        <p:spPr/>
        <p:txBody>
          <a:bodyPr/>
          <a:lstStyle/>
          <a:p>
            <a:r>
              <a:rPr lang="en-GB" dirty="0"/>
              <a:t>Group skills into areas = There are two examples over the next two slides.</a:t>
            </a:r>
          </a:p>
        </p:txBody>
      </p:sp>
      <p:sp>
        <p:nvSpPr>
          <p:cNvPr id="4" name="Slide Number Placeholder 3">
            <a:extLst>
              <a:ext uri="{FF2B5EF4-FFF2-40B4-BE49-F238E27FC236}">
                <a16:creationId xmlns:a16="http://schemas.microsoft.com/office/drawing/2014/main" id="{CF47A74E-48D3-ACC5-7814-81D144A5DFC8}"/>
              </a:ext>
            </a:extLst>
          </p:cNvPr>
          <p:cNvSpPr>
            <a:spLocks noGrp="1"/>
          </p:cNvSpPr>
          <p:nvPr>
            <p:ph type="sldNum" sz="quarter" idx="5"/>
          </p:nvPr>
        </p:nvSpPr>
        <p:spPr/>
        <p:txBody>
          <a:bodyPr/>
          <a:lstStyle/>
          <a:p>
            <a:fld id="{380272D9-E619-40C8-BD50-853E2B49E5FD}" type="slidenum">
              <a:rPr lang="en-GB" smtClean="0"/>
              <a:t>6</a:t>
            </a:fld>
            <a:endParaRPr lang="en-GB"/>
          </a:p>
        </p:txBody>
      </p:sp>
    </p:spTree>
    <p:extLst>
      <p:ext uri="{BB962C8B-B14F-4D97-AF65-F5344CB8AC3E}">
        <p14:creationId xmlns:p14="http://schemas.microsoft.com/office/powerpoint/2010/main" val="1353912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shows employability at the centre, supported by three key areas—</a:t>
            </a:r>
            <a:r>
              <a:rPr lang="en-GB" b="1" dirty="0"/>
              <a:t>applied knowledge, workplace skills, and effective relationships</a:t>
            </a:r>
            <a:r>
              <a:rPr lang="en-GB" dirty="0"/>
              <a:t>—surrounded by core skill sets like communication, critical thinking, and technology use. </a:t>
            </a:r>
          </a:p>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7</a:t>
            </a:fld>
            <a:endParaRPr lang="en-GB"/>
          </a:p>
        </p:txBody>
      </p:sp>
    </p:spTree>
    <p:extLst>
      <p:ext uri="{BB962C8B-B14F-4D97-AF65-F5344CB8AC3E}">
        <p14:creationId xmlns:p14="http://schemas.microsoft.com/office/powerpoint/2010/main" val="3336306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shows that employability is made up of four key areas: </a:t>
            </a:r>
            <a:r>
              <a:rPr lang="en-GB" b="1" dirty="0"/>
              <a:t>personal skills, people skills, workplace skills, and applied knowledge</a:t>
            </a:r>
            <a:r>
              <a:rPr lang="en-GB" dirty="0"/>
              <a:t>, each contributing to overall job readiness. </a:t>
            </a:r>
          </a:p>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8</a:t>
            </a:fld>
            <a:endParaRPr lang="en-GB"/>
          </a:p>
        </p:txBody>
      </p:sp>
    </p:spTree>
    <p:extLst>
      <p:ext uri="{BB962C8B-B14F-4D97-AF65-F5344CB8AC3E}">
        <p14:creationId xmlns:p14="http://schemas.microsoft.com/office/powerpoint/2010/main" val="1309752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9</a:t>
            </a:fld>
            <a:endParaRPr lang="en-GB"/>
          </a:p>
        </p:txBody>
      </p:sp>
    </p:spTree>
    <p:extLst>
      <p:ext uri="{BB962C8B-B14F-4D97-AF65-F5344CB8AC3E}">
        <p14:creationId xmlns:p14="http://schemas.microsoft.com/office/powerpoint/2010/main" val="4043620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10</a:t>
            </a:fld>
            <a:endParaRPr lang="en-GB"/>
          </a:p>
        </p:txBody>
      </p:sp>
    </p:spTree>
    <p:extLst>
      <p:ext uri="{BB962C8B-B14F-4D97-AF65-F5344CB8AC3E}">
        <p14:creationId xmlns:p14="http://schemas.microsoft.com/office/powerpoint/2010/main" val="113156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document in Moodle (Employability Skills Audit). Get students to complete this.</a:t>
            </a:r>
          </a:p>
        </p:txBody>
      </p:sp>
      <p:sp>
        <p:nvSpPr>
          <p:cNvPr id="4" name="Slide Number Placeholder 3"/>
          <p:cNvSpPr>
            <a:spLocks noGrp="1"/>
          </p:cNvSpPr>
          <p:nvPr>
            <p:ph type="sldNum" sz="quarter" idx="5"/>
          </p:nvPr>
        </p:nvSpPr>
        <p:spPr/>
        <p:txBody>
          <a:bodyPr/>
          <a:lstStyle/>
          <a:p>
            <a:fld id="{380272D9-E619-40C8-BD50-853E2B49E5FD}" type="slidenum">
              <a:rPr lang="en-GB" smtClean="0"/>
              <a:t>11</a:t>
            </a:fld>
            <a:endParaRPr lang="en-GB"/>
          </a:p>
        </p:txBody>
      </p:sp>
    </p:spTree>
    <p:extLst>
      <p:ext uri="{BB962C8B-B14F-4D97-AF65-F5344CB8AC3E}">
        <p14:creationId xmlns:p14="http://schemas.microsoft.com/office/powerpoint/2010/main" val="4027905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400">
              <a:spcBef>
                <a:spcPts val="1000"/>
              </a:spcBef>
              <a:buClr>
                <a:schemeClr val="accent2"/>
              </a:buClr>
            </a:pPr>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12</a:t>
            </a:fld>
            <a:endParaRPr lang="en-GB"/>
          </a:p>
        </p:txBody>
      </p:sp>
    </p:spTree>
    <p:extLst>
      <p:ext uri="{BB962C8B-B14F-4D97-AF65-F5344CB8AC3E}">
        <p14:creationId xmlns:p14="http://schemas.microsoft.com/office/powerpoint/2010/main" val="1849539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13</a:t>
            </a:fld>
            <a:endParaRPr lang="en-GB"/>
          </a:p>
        </p:txBody>
      </p:sp>
    </p:spTree>
    <p:extLst>
      <p:ext uri="{BB962C8B-B14F-4D97-AF65-F5344CB8AC3E}">
        <p14:creationId xmlns:p14="http://schemas.microsoft.com/office/powerpoint/2010/main" val="1687729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14</a:t>
            </a:fld>
            <a:endParaRPr lang="en-GB"/>
          </a:p>
        </p:txBody>
      </p:sp>
    </p:spTree>
    <p:extLst>
      <p:ext uri="{BB962C8B-B14F-4D97-AF65-F5344CB8AC3E}">
        <p14:creationId xmlns:p14="http://schemas.microsoft.com/office/powerpoint/2010/main" val="2930025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15</a:t>
            </a:fld>
            <a:endParaRPr lang="en-GB"/>
          </a:p>
        </p:txBody>
      </p:sp>
    </p:spTree>
    <p:extLst>
      <p:ext uri="{BB962C8B-B14F-4D97-AF65-F5344CB8AC3E}">
        <p14:creationId xmlns:p14="http://schemas.microsoft.com/office/powerpoint/2010/main" val="735959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16</a:t>
            </a:fld>
            <a:endParaRPr lang="en-GB"/>
          </a:p>
        </p:txBody>
      </p:sp>
    </p:spTree>
    <p:extLst>
      <p:ext uri="{BB962C8B-B14F-4D97-AF65-F5344CB8AC3E}">
        <p14:creationId xmlns:p14="http://schemas.microsoft.com/office/powerpoint/2010/main" val="252366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17</a:t>
            </a:fld>
            <a:endParaRPr lang="en-GB"/>
          </a:p>
        </p:txBody>
      </p:sp>
    </p:spTree>
    <p:extLst>
      <p:ext uri="{BB962C8B-B14F-4D97-AF65-F5344CB8AC3E}">
        <p14:creationId xmlns:p14="http://schemas.microsoft.com/office/powerpoint/2010/main" val="3572314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2B007-9522-7C9A-DEFD-078A5D8C83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1E2BE7-676C-7B78-2C25-4A11358513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C3745-FBA4-3713-122D-6CBD5891F9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820777-D8AA-9BB4-DBA5-EFE38E635225}"/>
              </a:ext>
            </a:extLst>
          </p:cNvPr>
          <p:cNvSpPr>
            <a:spLocks noGrp="1"/>
          </p:cNvSpPr>
          <p:nvPr>
            <p:ph type="sldNum" sz="quarter" idx="5"/>
          </p:nvPr>
        </p:nvSpPr>
        <p:spPr/>
        <p:txBody>
          <a:bodyPr/>
          <a:lstStyle/>
          <a:p>
            <a:fld id="{380272D9-E619-40C8-BD50-853E2B49E5FD}" type="slidenum">
              <a:rPr lang="en-GB" smtClean="0"/>
              <a:t>18</a:t>
            </a:fld>
            <a:endParaRPr lang="en-GB"/>
          </a:p>
        </p:txBody>
      </p:sp>
    </p:spTree>
    <p:extLst>
      <p:ext uri="{BB962C8B-B14F-4D97-AF65-F5344CB8AC3E}">
        <p14:creationId xmlns:p14="http://schemas.microsoft.com/office/powerpoint/2010/main" val="7046998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is it important?</a:t>
            </a:r>
          </a:p>
          <a:p>
            <a:pPr marL="171450" indent="-171450">
              <a:buFont typeface="Arial" panose="020B0604020202020204" pitchFamily="34" charset="0"/>
              <a:buChar char="•"/>
            </a:pPr>
            <a:r>
              <a:rPr lang="en-GB" b="0" dirty="0"/>
              <a:t>Make a strong first impression </a:t>
            </a:r>
          </a:p>
          <a:p>
            <a:pPr marL="171450" indent="-171450">
              <a:buFont typeface="Arial" panose="020B0604020202020204" pitchFamily="34" charset="0"/>
              <a:buChar char="•"/>
            </a:pPr>
            <a:r>
              <a:rPr lang="en-GB" b="0" dirty="0"/>
              <a:t>Communicate clearly and quickly </a:t>
            </a:r>
          </a:p>
          <a:p>
            <a:pPr marL="171450" indent="-171450">
              <a:buFont typeface="Arial" panose="020B0604020202020204" pitchFamily="34" charset="0"/>
              <a:buChar char="•"/>
            </a:pPr>
            <a:r>
              <a:rPr lang="en-GB" b="0" dirty="0"/>
              <a:t>Stand out from others </a:t>
            </a:r>
          </a:p>
          <a:p>
            <a:pPr marL="171450" indent="-171450">
              <a:buFont typeface="Arial" panose="020B0604020202020204" pitchFamily="34" charset="0"/>
              <a:buChar char="•"/>
            </a:pPr>
            <a:r>
              <a:rPr lang="en-GB" b="0" dirty="0"/>
              <a:t>Show confidence and professionalism </a:t>
            </a:r>
          </a:p>
          <a:p>
            <a:pPr marL="171450" indent="-171450">
              <a:buFont typeface="Arial" panose="020B0604020202020204" pitchFamily="34" charset="0"/>
              <a:buChar char="•"/>
            </a:pPr>
            <a:r>
              <a:rPr lang="en-GB" b="0" dirty="0"/>
              <a:t>Create opportunities (e.g. jobs, placements, networking connections)</a:t>
            </a:r>
          </a:p>
          <a:p>
            <a:endParaRPr lang="en-GB" b="0" dirty="0"/>
          </a:p>
          <a:p>
            <a:r>
              <a:rPr lang="en-GB" b="1" dirty="0"/>
              <a:t>When Would You Use It?</a:t>
            </a:r>
          </a:p>
          <a:p>
            <a:pPr marL="171450" indent="-171450">
              <a:buFont typeface="Arial" panose="020B0604020202020204" pitchFamily="34" charset="0"/>
              <a:buChar char="•"/>
            </a:pPr>
            <a:r>
              <a:rPr lang="en-GB" b="0" dirty="0"/>
              <a:t>At networking events or careers fairs </a:t>
            </a:r>
          </a:p>
          <a:p>
            <a:pPr marL="171450" indent="-171450">
              <a:buFont typeface="Arial" panose="020B0604020202020204" pitchFamily="34" charset="0"/>
              <a:buChar char="•"/>
            </a:pPr>
            <a:r>
              <a:rPr lang="en-GB" b="0" dirty="0"/>
              <a:t>In job interviews </a:t>
            </a:r>
          </a:p>
          <a:p>
            <a:pPr marL="171450" indent="-171450">
              <a:buFont typeface="Arial" panose="020B0604020202020204" pitchFamily="34" charset="0"/>
              <a:buChar char="•"/>
            </a:pPr>
            <a:r>
              <a:rPr lang="en-GB" b="0" dirty="0"/>
              <a:t>When meeting new people professionally </a:t>
            </a:r>
          </a:p>
          <a:p>
            <a:pPr marL="171450" indent="-171450">
              <a:buFont typeface="Arial" panose="020B0604020202020204" pitchFamily="34" charset="0"/>
              <a:buChar char="•"/>
            </a:pPr>
            <a:r>
              <a:rPr lang="en-GB" b="0" dirty="0"/>
              <a:t>On platforms like LinkedIn </a:t>
            </a:r>
          </a:p>
          <a:p>
            <a:endParaRPr lang="en-GB" b="0" dirty="0"/>
          </a:p>
        </p:txBody>
      </p:sp>
      <p:sp>
        <p:nvSpPr>
          <p:cNvPr id="4" name="Slide Number Placeholder 3"/>
          <p:cNvSpPr>
            <a:spLocks noGrp="1"/>
          </p:cNvSpPr>
          <p:nvPr>
            <p:ph type="sldNum" sz="quarter" idx="5"/>
          </p:nvPr>
        </p:nvSpPr>
        <p:spPr/>
        <p:txBody>
          <a:bodyPr/>
          <a:lstStyle/>
          <a:p>
            <a:fld id="{380272D9-E619-40C8-BD50-853E2B49E5FD}" type="slidenum">
              <a:rPr lang="en-GB" smtClean="0"/>
              <a:t>19</a:t>
            </a:fld>
            <a:endParaRPr lang="en-GB"/>
          </a:p>
        </p:txBody>
      </p:sp>
    </p:spTree>
    <p:extLst>
      <p:ext uri="{BB962C8B-B14F-4D97-AF65-F5344CB8AC3E}">
        <p14:creationId xmlns:p14="http://schemas.microsoft.com/office/powerpoint/2010/main" val="511277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E71CA-24B4-B7E1-BCCA-B002C31CAE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05B291-8ABA-AD0E-8814-EFF74F1A11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52664B-CDBF-D664-5D5A-08E3D7CF2F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7581906-857E-AFE5-DAC6-A9B43AFA2E6F}"/>
              </a:ext>
            </a:extLst>
          </p:cNvPr>
          <p:cNvSpPr>
            <a:spLocks noGrp="1"/>
          </p:cNvSpPr>
          <p:nvPr>
            <p:ph type="sldNum" sz="quarter" idx="5"/>
          </p:nvPr>
        </p:nvSpPr>
        <p:spPr/>
        <p:txBody>
          <a:bodyPr/>
          <a:lstStyle/>
          <a:p>
            <a:fld id="{380272D9-E619-40C8-BD50-853E2B49E5FD}" type="slidenum">
              <a:rPr lang="en-GB" smtClean="0"/>
              <a:t>20</a:t>
            </a:fld>
            <a:endParaRPr lang="en-GB"/>
          </a:p>
        </p:txBody>
      </p:sp>
    </p:spTree>
    <p:extLst>
      <p:ext uri="{BB962C8B-B14F-4D97-AF65-F5344CB8AC3E}">
        <p14:creationId xmlns:p14="http://schemas.microsoft.com/office/powerpoint/2010/main" val="3801776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based on the previous slide. </a:t>
            </a:r>
          </a:p>
          <a:p>
            <a:endParaRPr lang="en-GB" dirty="0"/>
          </a:p>
          <a:p>
            <a:r>
              <a:rPr lang="en-GB" dirty="0"/>
              <a:t>You could put them in groups or a speed dating-like set up or get them moving around the room.</a:t>
            </a:r>
          </a:p>
        </p:txBody>
      </p:sp>
      <p:sp>
        <p:nvSpPr>
          <p:cNvPr id="4" name="Slide Number Placeholder 3"/>
          <p:cNvSpPr>
            <a:spLocks noGrp="1"/>
          </p:cNvSpPr>
          <p:nvPr>
            <p:ph type="sldNum" sz="quarter" idx="5"/>
          </p:nvPr>
        </p:nvSpPr>
        <p:spPr/>
        <p:txBody>
          <a:bodyPr/>
          <a:lstStyle/>
          <a:p>
            <a:fld id="{380272D9-E619-40C8-BD50-853E2B49E5FD}" type="slidenum">
              <a:rPr lang="en-GB" smtClean="0"/>
              <a:t>21</a:t>
            </a:fld>
            <a:endParaRPr lang="en-GB"/>
          </a:p>
        </p:txBody>
      </p:sp>
    </p:spTree>
    <p:extLst>
      <p:ext uri="{BB962C8B-B14F-4D97-AF65-F5344CB8AC3E}">
        <p14:creationId xmlns:p14="http://schemas.microsoft.com/office/powerpoint/2010/main" val="6475005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would have covered this in the Academic Skills module, so just briefly recap on this information.</a:t>
            </a:r>
          </a:p>
        </p:txBody>
      </p:sp>
      <p:sp>
        <p:nvSpPr>
          <p:cNvPr id="4" name="Slide Number Placeholder 3"/>
          <p:cNvSpPr>
            <a:spLocks noGrp="1"/>
          </p:cNvSpPr>
          <p:nvPr>
            <p:ph type="sldNum" sz="quarter" idx="5"/>
          </p:nvPr>
        </p:nvSpPr>
        <p:spPr/>
        <p:txBody>
          <a:bodyPr/>
          <a:lstStyle/>
          <a:p>
            <a:fld id="{380272D9-E619-40C8-BD50-853E2B49E5FD}" type="slidenum">
              <a:rPr lang="en-GB" smtClean="0"/>
              <a:t>22</a:t>
            </a:fld>
            <a:endParaRPr lang="en-GB"/>
          </a:p>
        </p:txBody>
      </p:sp>
    </p:spTree>
    <p:extLst>
      <p:ext uri="{BB962C8B-B14F-4D97-AF65-F5344CB8AC3E}">
        <p14:creationId xmlns:p14="http://schemas.microsoft.com/office/powerpoint/2010/main" val="26176861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23</a:t>
            </a:fld>
            <a:endParaRPr lang="en-GB"/>
          </a:p>
        </p:txBody>
      </p:sp>
    </p:spTree>
    <p:extLst>
      <p:ext uri="{BB962C8B-B14F-4D97-AF65-F5344CB8AC3E}">
        <p14:creationId xmlns:p14="http://schemas.microsoft.com/office/powerpoint/2010/main" val="3433408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marL="171450" indent="-171450">
              <a:buFont typeface="Arial" panose="020B0604020202020204" pitchFamily="34" charset="0"/>
              <a:buChar char="•"/>
            </a:pPr>
            <a:r>
              <a:rPr lang="en-US" dirty="0"/>
              <a:t>Vague subject line</a:t>
            </a:r>
          </a:p>
          <a:p>
            <a:pPr marL="171450" indent="-171450">
              <a:buFont typeface="Arial" panose="020B0604020202020204" pitchFamily="34" charset="0"/>
              <a:buChar char="•"/>
            </a:pPr>
            <a:r>
              <a:rPr lang="en-US" dirty="0"/>
              <a:t>No named recipient</a:t>
            </a:r>
          </a:p>
          <a:p>
            <a:pPr marL="171450" indent="-171450">
              <a:buFont typeface="Arial" panose="020B0604020202020204" pitchFamily="34" charset="0"/>
              <a:buChar char="•"/>
            </a:pPr>
            <a:r>
              <a:rPr lang="en-US" dirty="0"/>
              <a:t>Casual language (“</a:t>
            </a:r>
            <a:r>
              <a:rPr lang="en-US" dirty="0" err="1"/>
              <a:t>tbh</a:t>
            </a:r>
            <a:r>
              <a:rPr lang="en-US" dirty="0"/>
              <a:t>”, “any jobs going”)</a:t>
            </a:r>
          </a:p>
          <a:p>
            <a:pPr marL="171450" indent="-171450">
              <a:buFont typeface="Arial" panose="020B0604020202020204" pitchFamily="34" charset="0"/>
              <a:buChar char="•"/>
            </a:pPr>
            <a:r>
              <a:rPr lang="en-US" dirty="0"/>
              <a:t>No research into the </a:t>
            </a:r>
            <a:r>
              <a:rPr lang="en-US" dirty="0" err="1"/>
              <a:t>organisation</a:t>
            </a:r>
            <a:endParaRPr lang="en-US" dirty="0"/>
          </a:p>
          <a:p>
            <a:pPr marL="171450" indent="-171450">
              <a:buFont typeface="Arial" panose="020B0604020202020204" pitchFamily="34" charset="0"/>
              <a:buChar char="•"/>
            </a:pPr>
            <a:r>
              <a:rPr lang="en-US" dirty="0"/>
              <a:t>No professional sign-off</a:t>
            </a:r>
          </a:p>
          <a:p>
            <a:pPr marL="171450" indent="-171450">
              <a:buFont typeface="Arial" panose="020B0604020202020204" pitchFamily="34" charset="0"/>
              <a:buChar char="•"/>
            </a:pPr>
            <a:r>
              <a:rPr lang="en-US" dirty="0"/>
              <a:t>No contact details</a:t>
            </a:r>
          </a:p>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24</a:t>
            </a:fld>
            <a:endParaRPr lang="en-GB"/>
          </a:p>
        </p:txBody>
      </p:sp>
    </p:spTree>
    <p:extLst>
      <p:ext uri="{BB962C8B-B14F-4D97-AF65-F5344CB8AC3E}">
        <p14:creationId xmlns:p14="http://schemas.microsoft.com/office/powerpoint/2010/main" val="38529206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65A26-77AF-F5FB-5AFC-84101D4C2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B33C32-0D39-F35C-E5A0-83CC65B74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2BE20A-0C7A-A41A-5EE9-4EA6CB04122F}"/>
              </a:ext>
            </a:extLst>
          </p:cNvPr>
          <p:cNvSpPr>
            <a:spLocks noGrp="1"/>
          </p:cNvSpPr>
          <p:nvPr>
            <p:ph type="body" idx="1"/>
          </p:nvPr>
        </p:nvSpPr>
        <p:spPr/>
        <p:txBody>
          <a:bodyPr/>
          <a:lstStyle/>
          <a:p>
            <a:r>
              <a:rPr lang="en-US" dirty="0"/>
              <a:t>Notes:</a:t>
            </a:r>
          </a:p>
          <a:p>
            <a:pPr marL="171450" indent="-171450">
              <a:buFont typeface="Arial" panose="020B0604020202020204" pitchFamily="34" charset="0"/>
              <a:buChar char="•"/>
            </a:pPr>
            <a:r>
              <a:rPr lang="en-US" dirty="0"/>
              <a:t>Casual, dismissive tone</a:t>
            </a:r>
          </a:p>
          <a:p>
            <a:pPr marL="171450" indent="-171450">
              <a:buFont typeface="Arial" panose="020B0604020202020204" pitchFamily="34" charset="0"/>
              <a:buChar char="•"/>
            </a:pPr>
            <a:r>
              <a:rPr lang="en-US" dirty="0"/>
              <a:t>No greeting or sign-off</a:t>
            </a:r>
          </a:p>
          <a:p>
            <a:pPr marL="171450" indent="-171450">
              <a:buFont typeface="Arial" panose="020B0604020202020204" pitchFamily="34" charset="0"/>
              <a:buChar char="•"/>
            </a:pPr>
            <a:r>
              <a:rPr lang="en-US" dirty="0"/>
              <a:t>Lack of gratitude</a:t>
            </a:r>
          </a:p>
          <a:p>
            <a:pPr marL="171450" indent="-171450">
              <a:buFont typeface="Arial" panose="020B0604020202020204" pitchFamily="34" charset="0"/>
              <a:buChar char="•"/>
            </a:pPr>
            <a:r>
              <a:rPr lang="en-US" dirty="0"/>
              <a:t>Unclear availability</a:t>
            </a:r>
          </a:p>
          <a:p>
            <a:pPr marL="171450" indent="-171450">
              <a:buFont typeface="Arial" panose="020B0604020202020204" pitchFamily="34" charset="0"/>
              <a:buChar char="•"/>
            </a:pPr>
            <a:r>
              <a:rPr lang="en-US" dirty="0"/>
              <a:t>Poor professionalism when responding to an opportunity</a:t>
            </a:r>
          </a:p>
          <a:p>
            <a:endParaRPr lang="en-GB" dirty="0"/>
          </a:p>
        </p:txBody>
      </p:sp>
      <p:sp>
        <p:nvSpPr>
          <p:cNvPr id="4" name="Slide Number Placeholder 3">
            <a:extLst>
              <a:ext uri="{FF2B5EF4-FFF2-40B4-BE49-F238E27FC236}">
                <a16:creationId xmlns:a16="http://schemas.microsoft.com/office/drawing/2014/main" id="{7102648D-B5EE-D6B6-B6FF-2E641EC5105E}"/>
              </a:ext>
            </a:extLst>
          </p:cNvPr>
          <p:cNvSpPr>
            <a:spLocks noGrp="1"/>
          </p:cNvSpPr>
          <p:nvPr>
            <p:ph type="sldNum" sz="quarter" idx="5"/>
          </p:nvPr>
        </p:nvSpPr>
        <p:spPr/>
        <p:txBody>
          <a:bodyPr/>
          <a:lstStyle/>
          <a:p>
            <a:fld id="{380272D9-E619-40C8-BD50-853E2B49E5FD}" type="slidenum">
              <a:rPr lang="en-GB" smtClean="0"/>
              <a:t>25</a:t>
            </a:fld>
            <a:endParaRPr lang="en-GB"/>
          </a:p>
        </p:txBody>
      </p:sp>
    </p:spTree>
    <p:extLst>
      <p:ext uri="{BB962C8B-B14F-4D97-AF65-F5344CB8AC3E}">
        <p14:creationId xmlns:p14="http://schemas.microsoft.com/office/powerpoint/2010/main" val="7928714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26</a:t>
            </a:fld>
            <a:endParaRPr lang="en-GB"/>
          </a:p>
        </p:txBody>
      </p:sp>
    </p:spTree>
    <p:extLst>
      <p:ext uri="{BB962C8B-B14F-4D97-AF65-F5344CB8AC3E}">
        <p14:creationId xmlns:p14="http://schemas.microsoft.com/office/powerpoint/2010/main" val="4121407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F7743-4B68-70F8-38AA-679EB7108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42BB2D-D5D4-7A51-1D0B-31EC1DEB64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07643-B493-2F1D-B5AA-4BDEF3F34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1B367C-D9DE-F014-8699-B33309CC9759}"/>
              </a:ext>
            </a:extLst>
          </p:cNvPr>
          <p:cNvSpPr>
            <a:spLocks noGrp="1"/>
          </p:cNvSpPr>
          <p:nvPr>
            <p:ph type="sldNum" sz="quarter" idx="5"/>
          </p:nvPr>
        </p:nvSpPr>
        <p:spPr/>
        <p:txBody>
          <a:bodyPr/>
          <a:lstStyle/>
          <a:p>
            <a:fld id="{380272D9-E619-40C8-BD50-853E2B49E5FD}" type="slidenum">
              <a:rPr lang="en-GB" smtClean="0"/>
              <a:t>27</a:t>
            </a:fld>
            <a:endParaRPr lang="en-GB"/>
          </a:p>
        </p:txBody>
      </p:sp>
    </p:spTree>
    <p:extLst>
      <p:ext uri="{BB962C8B-B14F-4D97-AF65-F5344CB8AC3E}">
        <p14:creationId xmlns:p14="http://schemas.microsoft.com/office/powerpoint/2010/main" val="3718130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423D7-65BE-AE9F-F27A-DED6608374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4F2CCD-9A03-EA17-72A7-FFC56E14AA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ECC121-E75A-532E-ADF5-E518D62C2A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53480CC-DFEF-22A4-E94D-96DDE7FD95B7}"/>
              </a:ext>
            </a:extLst>
          </p:cNvPr>
          <p:cNvSpPr>
            <a:spLocks noGrp="1"/>
          </p:cNvSpPr>
          <p:nvPr>
            <p:ph type="sldNum" sz="quarter" idx="5"/>
          </p:nvPr>
        </p:nvSpPr>
        <p:spPr/>
        <p:txBody>
          <a:bodyPr/>
          <a:lstStyle/>
          <a:p>
            <a:fld id="{380272D9-E619-40C8-BD50-853E2B49E5FD}" type="slidenum">
              <a:rPr lang="en-GB" smtClean="0"/>
              <a:t>28</a:t>
            </a:fld>
            <a:endParaRPr lang="en-GB"/>
          </a:p>
        </p:txBody>
      </p:sp>
    </p:spTree>
    <p:extLst>
      <p:ext uri="{BB962C8B-B14F-4D97-AF65-F5344CB8AC3E}">
        <p14:creationId xmlns:p14="http://schemas.microsoft.com/office/powerpoint/2010/main" val="31634020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29</a:t>
            </a:fld>
            <a:endParaRPr lang="en-GB"/>
          </a:p>
        </p:txBody>
      </p:sp>
    </p:spTree>
    <p:extLst>
      <p:ext uri="{BB962C8B-B14F-4D97-AF65-F5344CB8AC3E}">
        <p14:creationId xmlns:p14="http://schemas.microsoft.com/office/powerpoint/2010/main" val="30757565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272D9-E619-40C8-BD50-853E2B49E5FD}" type="slidenum">
              <a:rPr lang="en-GB" smtClean="0"/>
              <a:t>30</a:t>
            </a:fld>
            <a:endParaRPr lang="en-GB"/>
          </a:p>
        </p:txBody>
      </p:sp>
    </p:spTree>
    <p:extLst>
      <p:ext uri="{BB962C8B-B14F-4D97-AF65-F5344CB8AC3E}">
        <p14:creationId xmlns:p14="http://schemas.microsoft.com/office/powerpoint/2010/main" val="1174084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4/18/2026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7130038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4/18/2026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59561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t>4/18/2026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618244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D8BD707-D9CF-40AE-B4C6-C98DA3205C09}" type="datetimeFigureOut">
              <a:rPr lang="en-US" smtClean="0"/>
              <a:t>4/18/2026</a:t>
            </a:fld>
            <a:endParaRPr lang="en-US"/>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93218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t>4/18/2026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2190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4/18/2026</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4646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54476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D8BD707-D9CF-40AE-B4C6-C98DA3205C09}" type="datetimeFigureOut">
              <a:rPr lang="en-US" smtClean="0"/>
              <a:t>4/18/2026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41988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D8BD707-D9CF-40AE-B4C6-C98DA3205C09}" type="datetimeFigureOut">
              <a:rPr lang="en-US" smtClean="0"/>
              <a:t>4/18/2026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179380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4/18/2026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44780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4/18/2026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37129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and Conten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1385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cSld name="1_Two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000" b="0" i="0">
                <a:solidFill>
                  <a:schemeClr val="bg1"/>
                </a:solidFill>
                <a:latin typeface="Cambria"/>
                <a:cs typeface="Cambri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4/18/2026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65639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D8BD707-D9CF-40AE-B4C6-C98DA3205C09}" type="datetimeFigureOut">
              <a:rPr lang="en-US" smtClean="0"/>
              <a:t>4/18/2026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151354957"/>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36.sv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38.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40.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43.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45.svg"/></Relationships>
</file>

<file path=ppt/slides/_rels/slide22.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9.svg"/></Relationships>
</file>

<file path=ppt/slides/_rels/slide27.xml.rels><?xml version="1.0" encoding="UTF-8" standalone="yes"?>
<Relationships xmlns="http://schemas.openxmlformats.org/package/2006/relationships"><Relationship Id="rId3" Type="http://schemas.openxmlformats.org/officeDocument/2006/relationships/hyperlink" Target="https://www.jstor.org/stable/2776392"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hyperlink" Target="https://doi.org/10.1177/1080569912460400" TargetMode="External"/><Relationship Id="rId5" Type="http://schemas.openxmlformats.org/officeDocument/2006/relationships/hyperlink" Target="https://doi.org/10.1080/0042098042000316100" TargetMode="External"/><Relationship Id="rId4" Type="http://schemas.openxmlformats.org/officeDocument/2006/relationships/hyperlink" Target="https://doi.org/10.1016/j.labeco.2012.05.01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mailto:Scott.james@uwtsd.ac.uk"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C67BF8B-1370-99BE-AB9B-6348B3FAD50B}"/>
              </a:ext>
            </a:extLst>
          </p:cNvPr>
          <p:cNvSpPr>
            <a:spLocks noGrp="1"/>
          </p:cNvSpPr>
          <p:nvPr>
            <p:ph type="title"/>
          </p:nvPr>
        </p:nvSpPr>
        <p:spPr>
          <a:xfrm>
            <a:off x="1600200" y="3418891"/>
            <a:ext cx="8991600" cy="1645920"/>
          </a:xfrm>
        </p:spPr>
        <p:txBody>
          <a:bodyPr vert="horz" lIns="274320" tIns="182880" rIns="274320" bIns="182880" rtlCol="0" anchor="ctr" anchorCtr="1">
            <a:normAutofit/>
          </a:bodyPr>
          <a:lstStyle/>
          <a:p>
            <a:r>
              <a:rPr lang="en-US" sz="2700" b="1" dirty="0"/>
              <a:t>PROFESSIONAL CAREER DEVELOPMENT</a:t>
            </a:r>
            <a:br>
              <a:rPr lang="en-US" sz="2700" b="1" dirty="0"/>
            </a:br>
            <a:r>
              <a:rPr lang="en-US" sz="2700" b="1" dirty="0"/>
              <a:t>BMSW4012</a:t>
            </a:r>
            <a:br>
              <a:rPr lang="en-US" sz="2700" b="1" dirty="0"/>
            </a:br>
            <a:r>
              <a:rPr lang="en-US" sz="2700" b="1" dirty="0"/>
              <a:t>WEEK 6</a:t>
            </a:r>
          </a:p>
        </p:txBody>
      </p:sp>
      <p:pic>
        <p:nvPicPr>
          <p:cNvPr id="6" name="Graphic 5" descr="Books">
            <a:extLst>
              <a:ext uri="{FF2B5EF4-FFF2-40B4-BE49-F238E27FC236}">
                <a16:creationId xmlns:a16="http://schemas.microsoft.com/office/drawing/2014/main" id="{B63ECC45-5897-FA3A-8C1A-84534BACF7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67820" y="640079"/>
            <a:ext cx="2456360" cy="245636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832E850-A537-A212-96F5-8C01D8E13491}"/>
              </a:ext>
            </a:extLst>
          </p:cNvPr>
          <p:cNvPicPr>
            <a:picLocks noChangeAspect="1"/>
          </p:cNvPicPr>
          <p:nvPr/>
        </p:nvPicPr>
        <p:blipFill>
          <a:blip r:embed="rId3">
            <a:duotone>
              <a:schemeClr val="bg2">
                <a:shade val="45000"/>
                <a:satMod val="135000"/>
              </a:schemeClr>
              <a:prstClr val="white"/>
            </a:duotone>
          </a:blip>
          <a:srcRect t="23677" r="9091"/>
          <a:stretch>
            <a:fillRect/>
          </a:stretch>
        </p:blipFill>
        <p:spPr>
          <a:xfrm>
            <a:off x="20" y="10"/>
            <a:ext cx="12191980" cy="6857990"/>
          </a:xfrm>
          <a:prstGeom prst="rect">
            <a:avLst/>
          </a:prstGeom>
        </p:spPr>
      </p:pic>
      <p:sp>
        <p:nvSpPr>
          <p:cNvPr id="4" name="object 4"/>
          <p:cNvSpPr txBox="1"/>
          <p:nvPr/>
        </p:nvSpPr>
        <p:spPr>
          <a:xfrm>
            <a:off x="838200" y="365125"/>
            <a:ext cx="10515600" cy="1325563"/>
          </a:xfrm>
          <a:prstGeom prst="rect">
            <a:avLst/>
          </a:prstGeom>
        </p:spPr>
        <p:txBody>
          <a:bodyPr vert="horz" lIns="91440" tIns="45720" rIns="91440" bIns="45720" rtlCol="0" anchor="ctr">
            <a:normAutofit/>
          </a:bodyPr>
          <a:lstStyle/>
          <a:p>
            <a:pPr marL="12700" algn="l" rtl="0">
              <a:lnSpc>
                <a:spcPct val="90000"/>
              </a:lnSpc>
              <a:spcBef>
                <a:spcPct val="0"/>
              </a:spcBef>
              <a:spcAft>
                <a:spcPts val="600"/>
              </a:spcAft>
            </a:pPr>
            <a:r>
              <a:rPr lang="en-US" sz="6000" b="1" kern="1200" spc="80" dirty="0">
                <a:solidFill>
                  <a:schemeClr val="tx1"/>
                </a:solidFill>
                <a:latin typeface="Gill Sans MT (Headings)"/>
                <a:ea typeface="+mj-ea"/>
                <a:cs typeface="+mj-cs"/>
              </a:rPr>
              <a:t>Learning Objectives</a:t>
            </a:r>
            <a:endParaRPr lang="en-US" sz="6000" b="1" kern="1200" dirty="0">
              <a:solidFill>
                <a:schemeClr val="tx1"/>
              </a:solidFill>
              <a:latin typeface="Gill Sans MT (Headings)"/>
              <a:ea typeface="+mj-ea"/>
              <a:cs typeface="+mj-cs"/>
            </a:endParaRPr>
          </a:p>
        </p:txBody>
      </p:sp>
      <p:graphicFrame>
        <p:nvGraphicFramePr>
          <p:cNvPr id="7" name="object 5">
            <a:extLst>
              <a:ext uri="{FF2B5EF4-FFF2-40B4-BE49-F238E27FC236}">
                <a16:creationId xmlns:a16="http://schemas.microsoft.com/office/drawing/2014/main" id="{37E36FEE-E3F7-68E1-E9A3-FEBE58290C01}"/>
              </a:ext>
            </a:extLst>
          </p:cNvPr>
          <p:cNvGraphicFramePr/>
          <p:nvPr>
            <p:extLst>
              <p:ext uri="{D42A27DB-BD31-4B8C-83A1-F6EECF244321}">
                <p14:modId xmlns:p14="http://schemas.microsoft.com/office/powerpoint/2010/main" val="42457340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E49872-7192-B38C-6936-55B64F22D1F1}"/>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bject 5">
            <a:extLst>
              <a:ext uri="{FF2B5EF4-FFF2-40B4-BE49-F238E27FC236}">
                <a16:creationId xmlns:a16="http://schemas.microsoft.com/office/drawing/2014/main" id="{405F9581-FCAB-00AA-5FA0-9FF0062D6091}"/>
              </a:ext>
            </a:extLst>
          </p:cNvPr>
          <p:cNvSpPr txBox="1"/>
          <p:nvPr/>
        </p:nvSpPr>
        <p:spPr>
          <a:xfrm>
            <a:off x="640080" y="2209800"/>
            <a:ext cx="3401568" cy="1967099"/>
          </a:xfrm>
          <a:prstGeom prst="rect">
            <a:avLst/>
          </a:prstGeom>
          <a:solidFill>
            <a:srgbClr val="FFFFFF"/>
          </a:solidFill>
          <a:ln>
            <a:solidFill>
              <a:srgbClr val="262626"/>
            </a:solidFill>
          </a:ln>
        </p:spPr>
        <p:txBody>
          <a:bodyPr vert="horz" lIns="182880" tIns="182880" rIns="182880" bIns="182880" rtlCol="0" anchor="ctr">
            <a:normAutofit/>
          </a:bodyPr>
          <a:lstStyle/>
          <a:p>
            <a:pPr marL="12700" marR="5080" algn="ctr" defTabSz="914400">
              <a:lnSpc>
                <a:spcPct val="90000"/>
              </a:lnSpc>
              <a:spcBef>
                <a:spcPct val="0"/>
              </a:spcBef>
              <a:spcAft>
                <a:spcPts val="600"/>
              </a:spcAft>
            </a:pPr>
            <a:r>
              <a:rPr lang="en-US" sz="4400" b="1" cap="all" spc="200" dirty="0">
                <a:solidFill>
                  <a:srgbClr val="262626"/>
                </a:solidFill>
                <a:latin typeface="+mj-lt"/>
                <a:ea typeface="+mj-ea"/>
                <a:cs typeface="+mj-cs"/>
              </a:rPr>
              <a:t>Week 4 Recap</a:t>
            </a:r>
          </a:p>
        </p:txBody>
      </p:sp>
      <p:sp useBgFill="1">
        <p:nvSpPr>
          <p:cNvPr id="13" name="Rectangle 12">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2">
            <a:extLst>
              <a:ext uri="{FF2B5EF4-FFF2-40B4-BE49-F238E27FC236}">
                <a16:creationId xmlns:a16="http://schemas.microsoft.com/office/drawing/2014/main" id="{C204E0E2-894E-1B34-1CB5-0F0FD8526F67}"/>
              </a:ext>
            </a:extLst>
          </p:cNvPr>
          <p:cNvGraphicFramePr/>
          <p:nvPr>
            <p:extLst>
              <p:ext uri="{D42A27DB-BD31-4B8C-83A1-F6EECF244321}">
                <p14:modId xmlns:p14="http://schemas.microsoft.com/office/powerpoint/2010/main" val="2802279746"/>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25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pic>
        <p:nvPicPr>
          <p:cNvPr id="9" name="Picture 8" descr="Person with idea concept">
            <a:extLst>
              <a:ext uri="{FF2B5EF4-FFF2-40B4-BE49-F238E27FC236}">
                <a16:creationId xmlns:a16="http://schemas.microsoft.com/office/drawing/2014/main" id="{1D70BD1E-5395-FAA5-0D03-D63F67B980C6}"/>
              </a:ext>
            </a:extLst>
          </p:cNvPr>
          <p:cNvPicPr>
            <a:picLocks noChangeAspect="1"/>
          </p:cNvPicPr>
          <p:nvPr/>
        </p:nvPicPr>
        <p:blipFill>
          <a:blip r:embed="rId2">
            <a:duotone>
              <a:schemeClr val="bg2">
                <a:shade val="45000"/>
                <a:satMod val="135000"/>
              </a:schemeClr>
              <a:prstClr val="white"/>
            </a:duotone>
          </a:blip>
          <a:srcRect l="24565" r="16101" b="-1"/>
          <a:stretch>
            <a:fillRect/>
          </a:stretch>
        </p:blipFill>
        <p:spPr>
          <a:xfrm>
            <a:off x="6096000" y="10"/>
            <a:ext cx="6096000" cy="6857990"/>
          </a:xfrm>
          <a:prstGeom prst="rect">
            <a:avLst/>
          </a:prstGeom>
        </p:spPr>
      </p:pic>
      <p:sp>
        <p:nvSpPr>
          <p:cNvPr id="7" name="object 7"/>
          <p:cNvSpPr txBox="1"/>
          <p:nvPr/>
        </p:nvSpPr>
        <p:spPr>
          <a:xfrm>
            <a:off x="1600200" y="2386744"/>
            <a:ext cx="8991600" cy="1645920"/>
          </a:xfrm>
          <a:prstGeom prst="rect">
            <a:avLst/>
          </a:prstGeom>
          <a:solidFill>
            <a:srgbClr val="FFFFFF"/>
          </a:solidFill>
        </p:spPr>
        <p:txBody>
          <a:bodyPr vert="horz" lIns="274320" tIns="182880" rIns="274320" bIns="182880" rtlCol="0" anchor="ctr" anchorCtr="1">
            <a:noAutofit/>
          </a:bodyPr>
          <a:lstStyle/>
          <a:p>
            <a:pPr marL="12700" algn="ctr" defTabSz="914400">
              <a:lnSpc>
                <a:spcPct val="90000"/>
              </a:lnSpc>
              <a:spcBef>
                <a:spcPct val="0"/>
              </a:spcBef>
              <a:spcAft>
                <a:spcPts val="600"/>
              </a:spcAft>
            </a:pPr>
            <a:r>
              <a:rPr lang="en-US" sz="2800" b="1" cap="all" spc="200" dirty="0">
                <a:solidFill>
                  <a:srgbClr val="262626"/>
                </a:solidFill>
                <a:latin typeface="+mj-lt"/>
                <a:ea typeface="+mj-ea"/>
                <a:cs typeface="+mj-cs"/>
              </a:rPr>
              <a:t>What are Skills?</a:t>
            </a:r>
          </a:p>
          <a:p>
            <a:pPr marL="12700" algn="ctr" defTabSz="914400">
              <a:lnSpc>
                <a:spcPct val="90000"/>
              </a:lnSpc>
              <a:spcBef>
                <a:spcPct val="0"/>
              </a:spcBef>
              <a:spcAft>
                <a:spcPts val="600"/>
              </a:spcAft>
            </a:pPr>
            <a:endParaRPr lang="en-US" sz="2800" b="1" cap="all" spc="200" dirty="0">
              <a:solidFill>
                <a:srgbClr val="262626"/>
              </a:solidFill>
              <a:latin typeface="+mj-lt"/>
              <a:ea typeface="+mj-ea"/>
              <a:cs typeface="+mj-cs"/>
            </a:endParaRPr>
          </a:p>
          <a:p>
            <a:pPr marL="12700" algn="ctr" defTabSz="914400">
              <a:lnSpc>
                <a:spcPct val="90000"/>
              </a:lnSpc>
              <a:spcBef>
                <a:spcPct val="0"/>
              </a:spcBef>
              <a:spcAft>
                <a:spcPts val="600"/>
              </a:spcAft>
            </a:pPr>
            <a:r>
              <a:rPr lang="en-US" sz="2800" b="1" cap="all" spc="200" dirty="0">
                <a:solidFill>
                  <a:srgbClr val="262626"/>
                </a:solidFill>
                <a:latin typeface="+mj-lt"/>
                <a:ea typeface="+mj-ea"/>
                <a:cs typeface="+mj-cs"/>
              </a:rPr>
              <a:t>Can you give an example of a Skill?</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621629-2D40-87F7-623D-19654C05310A}"/>
              </a:ext>
            </a:extLst>
          </p:cNvPr>
          <p:cNvSpPr txBox="1"/>
          <p:nvPr/>
        </p:nvSpPr>
        <p:spPr>
          <a:xfrm>
            <a:off x="609600" y="307525"/>
            <a:ext cx="11201400" cy="6555641"/>
          </a:xfrm>
          <a:prstGeom prst="rect">
            <a:avLst/>
          </a:prstGeom>
          <a:noFill/>
        </p:spPr>
        <p:txBody>
          <a:bodyPr wrap="square">
            <a:spAutoFit/>
          </a:bodyPr>
          <a:lstStyle/>
          <a:p>
            <a:pPr marL="457200" indent="-457200">
              <a:buFont typeface="+mj-lt"/>
              <a:buAutoNum type="arabicPeriod"/>
            </a:pPr>
            <a:r>
              <a:rPr lang="en-GB" sz="2800" b="1" dirty="0">
                <a:latin typeface="Gill Sans MT (Body)"/>
              </a:rPr>
              <a:t>What are skills?</a:t>
            </a:r>
          </a:p>
          <a:p>
            <a:r>
              <a:rPr lang="en-GB" sz="2800" dirty="0">
                <a:latin typeface="Gill Sans MT (Body)"/>
              </a:rPr>
              <a:t>According to the Cambridge Dictionary, skills are:</a:t>
            </a:r>
          </a:p>
          <a:p>
            <a:r>
              <a:rPr lang="en-GB" sz="2800" i="1" dirty="0">
                <a:latin typeface="Gill Sans MT (Body)"/>
              </a:rPr>
              <a:t>“the ability to do an activity or job well, especially because you have practised it.”</a:t>
            </a:r>
            <a:endParaRPr lang="en-GB" sz="2800" dirty="0">
              <a:latin typeface="Gill Sans MT (Body)"/>
            </a:endParaRPr>
          </a:p>
          <a:p>
            <a:br>
              <a:rPr lang="en-GB" sz="2800" dirty="0">
                <a:latin typeface="Gill Sans MT (Body)"/>
              </a:rPr>
            </a:br>
            <a:endParaRPr lang="en-GB" sz="2800" dirty="0">
              <a:latin typeface="Gill Sans MT (Body)"/>
            </a:endParaRPr>
          </a:p>
          <a:p>
            <a:pPr marL="457200" indent="-457200">
              <a:buFont typeface="+mj-lt"/>
              <a:buAutoNum type="arabicPeriod" startAt="2"/>
            </a:pPr>
            <a:r>
              <a:rPr lang="en-GB" sz="2800" b="1" dirty="0">
                <a:latin typeface="Gill Sans MT (Body)"/>
              </a:rPr>
              <a:t>What are some examples of important skills?</a:t>
            </a:r>
          </a:p>
          <a:p>
            <a:pPr marL="285750" indent="-285750">
              <a:buFont typeface="Arial" panose="020B0604020202020204" pitchFamily="34" charset="0"/>
              <a:buChar char="•"/>
            </a:pPr>
            <a:r>
              <a:rPr lang="en-GB" sz="2800" b="1" dirty="0">
                <a:latin typeface="Gill Sans MT (Body)"/>
              </a:rPr>
              <a:t>Communication</a:t>
            </a:r>
            <a:r>
              <a:rPr lang="en-GB" sz="2800" dirty="0">
                <a:latin typeface="Gill Sans MT (Body)"/>
              </a:rPr>
              <a:t> – sharing ideas clearly with others </a:t>
            </a:r>
          </a:p>
          <a:p>
            <a:pPr marL="285750" indent="-285750">
              <a:buFont typeface="Arial" panose="020B0604020202020204" pitchFamily="34" charset="0"/>
              <a:buChar char="•"/>
            </a:pPr>
            <a:r>
              <a:rPr lang="en-GB" sz="2800" b="1" dirty="0">
                <a:latin typeface="Gill Sans MT (Body)"/>
              </a:rPr>
              <a:t>Teamwork</a:t>
            </a:r>
            <a:r>
              <a:rPr lang="en-GB" sz="2800" dirty="0">
                <a:latin typeface="Gill Sans MT (Body)"/>
              </a:rPr>
              <a:t> – working effectively with people </a:t>
            </a:r>
          </a:p>
          <a:p>
            <a:pPr marL="285750" indent="-285750">
              <a:buFont typeface="Arial" panose="020B0604020202020204" pitchFamily="34" charset="0"/>
              <a:buChar char="•"/>
            </a:pPr>
            <a:r>
              <a:rPr lang="en-GB" sz="2800" b="1" dirty="0">
                <a:latin typeface="Gill Sans MT (Body)"/>
              </a:rPr>
              <a:t>Leadership</a:t>
            </a:r>
            <a:r>
              <a:rPr lang="en-GB" sz="2800" dirty="0">
                <a:latin typeface="Gill Sans MT (Body)"/>
              </a:rPr>
              <a:t> – guiding and motivating others </a:t>
            </a:r>
          </a:p>
          <a:p>
            <a:pPr marL="285750" indent="-285750">
              <a:buFont typeface="Arial" panose="020B0604020202020204" pitchFamily="34" charset="0"/>
              <a:buChar char="•"/>
            </a:pPr>
            <a:r>
              <a:rPr lang="en-GB" sz="2800" b="1" dirty="0">
                <a:latin typeface="Gill Sans MT (Body)"/>
              </a:rPr>
              <a:t>Reliability</a:t>
            </a:r>
            <a:r>
              <a:rPr lang="en-GB" sz="2800" dirty="0">
                <a:latin typeface="Gill Sans MT (Body)"/>
              </a:rPr>
              <a:t> – being dependable and consistent </a:t>
            </a:r>
          </a:p>
          <a:p>
            <a:pPr marL="285750" indent="-285750">
              <a:buFont typeface="Arial" panose="020B0604020202020204" pitchFamily="34" charset="0"/>
              <a:buChar char="•"/>
            </a:pPr>
            <a:r>
              <a:rPr lang="en-GB" sz="2800" b="1" dirty="0">
                <a:latin typeface="Gill Sans MT (Body)"/>
              </a:rPr>
              <a:t>Analytical skills</a:t>
            </a:r>
            <a:r>
              <a:rPr lang="en-GB" sz="2800" dirty="0">
                <a:latin typeface="Gill Sans MT (Body)"/>
              </a:rPr>
              <a:t> – solving problems and thinking critically </a:t>
            </a:r>
          </a:p>
          <a:p>
            <a:pPr marL="285750" indent="-285750">
              <a:buFont typeface="Arial" panose="020B0604020202020204" pitchFamily="34" charset="0"/>
              <a:buChar char="•"/>
            </a:pPr>
            <a:r>
              <a:rPr lang="en-GB" sz="2800" b="1" dirty="0">
                <a:latin typeface="Gill Sans MT (Body)"/>
              </a:rPr>
              <a:t>Writing skills</a:t>
            </a:r>
            <a:r>
              <a:rPr lang="en-GB" sz="2800" dirty="0">
                <a:latin typeface="Gill Sans MT (Body)"/>
              </a:rPr>
              <a:t> – expressing ideas clearly in written form </a:t>
            </a:r>
          </a:p>
          <a:p>
            <a:pPr marL="285750" indent="-285750">
              <a:buFont typeface="Arial" panose="020B0604020202020204" pitchFamily="34" charset="0"/>
              <a:buChar char="•"/>
            </a:pPr>
            <a:r>
              <a:rPr lang="en-GB" sz="2800" b="1" dirty="0">
                <a:latin typeface="Gill Sans MT (Body)"/>
              </a:rPr>
              <a:t>Administrative skills</a:t>
            </a:r>
            <a:r>
              <a:rPr lang="en-GB" sz="2800" dirty="0">
                <a:latin typeface="Gill Sans MT (Body)"/>
              </a:rPr>
              <a:t> – organising tasks and managing information </a:t>
            </a:r>
          </a:p>
          <a:p>
            <a:endParaRPr lang="en-GB" sz="2800" dirty="0">
              <a:latin typeface="Gill Sans MT (Body)"/>
            </a:endParaRPr>
          </a:p>
          <a:p>
            <a:pPr algn="r"/>
            <a:r>
              <a:rPr lang="en-GB" sz="2400" dirty="0">
                <a:latin typeface="Gill Sans MT (Body)"/>
              </a:rPr>
              <a:t>(Yorke, 2006)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animEffect transition="in" filter="fade">
                                      <p:cBhvr>
                                        <p:cTn id="20" dur="500"/>
                                        <p:tgtEl>
                                          <p:spTgt spid="5">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fade">
                                      <p:cBhvr>
                                        <p:cTn id="25" dur="500"/>
                                        <p:tgtEl>
                                          <p:spTgt spid="5">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Effect transition="in" filter="fade">
                                      <p:cBhvr>
                                        <p:cTn id="30" dur="500"/>
                                        <p:tgtEl>
                                          <p:spTgt spid="5">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fade">
                                      <p:cBhvr>
                                        <p:cTn id="35" dur="500"/>
                                        <p:tgtEl>
                                          <p:spTgt spid="5">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5">
                                            <p:txEl>
                                              <p:pRg st="8" end="8"/>
                                            </p:txEl>
                                          </p:spTgt>
                                        </p:tgtEl>
                                        <p:attrNameLst>
                                          <p:attrName>style.visibility</p:attrName>
                                        </p:attrNameLst>
                                      </p:cBhvr>
                                      <p:to>
                                        <p:strVal val="visible"/>
                                      </p:to>
                                    </p:set>
                                    <p:animEffect transition="in" filter="fade">
                                      <p:cBhvr>
                                        <p:cTn id="40" dur="500"/>
                                        <p:tgtEl>
                                          <p:spTgt spid="5">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5">
                                            <p:txEl>
                                              <p:pRg st="9" end="9"/>
                                            </p:txEl>
                                          </p:spTgt>
                                        </p:tgtEl>
                                        <p:attrNameLst>
                                          <p:attrName>style.visibility</p:attrName>
                                        </p:attrNameLst>
                                      </p:cBhvr>
                                      <p:to>
                                        <p:strVal val="visible"/>
                                      </p:to>
                                    </p:set>
                                    <p:animEffect transition="in" filter="fade">
                                      <p:cBhvr>
                                        <p:cTn id="45" dur="500"/>
                                        <p:tgtEl>
                                          <p:spTgt spid="5">
                                            <p:txEl>
                                              <p:pRg st="9" end="9"/>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5">
                                            <p:txEl>
                                              <p:pRg st="10" end="10"/>
                                            </p:txEl>
                                          </p:spTgt>
                                        </p:tgtEl>
                                        <p:attrNameLst>
                                          <p:attrName>style.visibility</p:attrName>
                                        </p:attrNameLst>
                                      </p:cBhvr>
                                      <p:to>
                                        <p:strVal val="visible"/>
                                      </p:to>
                                    </p:set>
                                    <p:animEffect transition="in" filter="fade">
                                      <p:cBhvr>
                                        <p:cTn id="50" dur="500"/>
                                        <p:tgtEl>
                                          <p:spTgt spid="5">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5">
                                            <p:txEl>
                                              <p:pRg st="11" end="11"/>
                                            </p:txEl>
                                          </p:spTgt>
                                        </p:tgtEl>
                                        <p:attrNameLst>
                                          <p:attrName>style.visibility</p:attrName>
                                        </p:attrNameLst>
                                      </p:cBhvr>
                                      <p:to>
                                        <p:strVal val="visible"/>
                                      </p:to>
                                    </p:set>
                                    <p:animEffect transition="in" filter="fade">
                                      <p:cBhvr>
                                        <p:cTn id="55"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86BD8F-9858-AF39-D832-C13B611F93D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bject 3">
            <a:extLst>
              <a:ext uri="{FF2B5EF4-FFF2-40B4-BE49-F238E27FC236}">
                <a16:creationId xmlns:a16="http://schemas.microsoft.com/office/drawing/2014/main" id="{14B0D123-4B8F-A0AE-E191-A3D08B568F7F}"/>
              </a:ext>
            </a:extLst>
          </p:cNvPr>
          <p:cNvSpPr txBox="1"/>
          <p:nvPr/>
        </p:nvSpPr>
        <p:spPr>
          <a:xfrm>
            <a:off x="1600200" y="241673"/>
            <a:ext cx="8991600" cy="1206127"/>
          </a:xfrm>
          <a:prstGeom prst="rect">
            <a:avLst/>
          </a:prstGeom>
          <a:solidFill>
            <a:srgbClr val="FFFFFF">
              <a:alpha val="10000"/>
            </a:srgbClr>
          </a:solidFill>
          <a:ln>
            <a:solidFill>
              <a:schemeClr val="tx1"/>
            </a:solidFill>
          </a:ln>
        </p:spPr>
        <p:txBody>
          <a:bodyPr vert="horz" lIns="182880" tIns="182880" rIns="182880" bIns="182880" rtlCol="0" anchor="ctr">
            <a:normAutofit fontScale="92500" lnSpcReduction="10000"/>
          </a:bodyPr>
          <a:lstStyle/>
          <a:p>
            <a:pPr marL="12700" marR="5080" algn="ctr" defTabSz="914400">
              <a:lnSpc>
                <a:spcPct val="90000"/>
              </a:lnSpc>
              <a:spcBef>
                <a:spcPct val="0"/>
              </a:spcBef>
              <a:spcAft>
                <a:spcPts val="600"/>
              </a:spcAft>
            </a:pPr>
            <a:r>
              <a:rPr lang="en-US" sz="3600" b="1" kern="1200" cap="all" spc="200" baseline="0" dirty="0">
                <a:latin typeface="+mj-lt"/>
                <a:ea typeface="+mj-ea"/>
                <a:cs typeface="+mj-cs"/>
              </a:rPr>
              <a:t>What is the Employability Skills Framework?</a:t>
            </a:r>
          </a:p>
        </p:txBody>
      </p:sp>
      <p:sp>
        <p:nvSpPr>
          <p:cNvPr id="4" name="TextBox 3">
            <a:extLst>
              <a:ext uri="{FF2B5EF4-FFF2-40B4-BE49-F238E27FC236}">
                <a16:creationId xmlns:a16="http://schemas.microsoft.com/office/drawing/2014/main" id="{A2DB08A5-8CC7-4F97-27BD-C8A9DED601D6}"/>
              </a:ext>
            </a:extLst>
          </p:cNvPr>
          <p:cNvSpPr txBox="1"/>
          <p:nvPr/>
        </p:nvSpPr>
        <p:spPr>
          <a:xfrm>
            <a:off x="304800" y="1712720"/>
            <a:ext cx="11582400" cy="4764280"/>
          </a:xfrm>
          <a:prstGeom prst="rect">
            <a:avLst/>
          </a:prstGeom>
        </p:spPr>
        <p:txBody>
          <a:bodyPr vert="horz" lIns="91440" tIns="45720" rIns="91440" bIns="45720" rtlCol="0">
            <a:noAutofit/>
          </a:bodyPr>
          <a:lstStyle/>
          <a:p>
            <a:pPr algn="just" defTabSz="914400">
              <a:lnSpc>
                <a:spcPct val="90000"/>
              </a:lnSpc>
              <a:spcBef>
                <a:spcPts val="1000"/>
              </a:spcBef>
              <a:buClr>
                <a:schemeClr val="accent2"/>
              </a:buClr>
            </a:pPr>
            <a:r>
              <a:rPr lang="en-US" sz="2200" b="0" dirty="0">
                <a:solidFill>
                  <a:schemeClr val="tx1">
                    <a:lumMod val="85000"/>
                    <a:lumOff val="15000"/>
                  </a:schemeClr>
                </a:solidFill>
                <a:latin typeface="Gill Sans MT (Body)"/>
              </a:rPr>
              <a:t>An employability skills framework is a guide that shows the key skills people need to get a job, do well in it, and progress in their career.</a:t>
            </a:r>
          </a:p>
          <a:p>
            <a:pPr defTabSz="914400">
              <a:lnSpc>
                <a:spcPct val="90000"/>
              </a:lnSpc>
              <a:spcBef>
                <a:spcPts val="1000"/>
              </a:spcBef>
              <a:buClr>
                <a:schemeClr val="accent2"/>
              </a:buClr>
            </a:pPr>
            <a:br>
              <a:rPr lang="en-US" sz="2200" b="0" dirty="0">
                <a:solidFill>
                  <a:schemeClr val="tx1">
                    <a:lumMod val="85000"/>
                    <a:lumOff val="15000"/>
                  </a:schemeClr>
                </a:solidFill>
                <a:latin typeface="Gill Sans MT (Body)"/>
              </a:rPr>
            </a:br>
            <a:r>
              <a:rPr lang="en-US" sz="2200" b="0" dirty="0">
                <a:solidFill>
                  <a:schemeClr val="tx1">
                    <a:lumMod val="85000"/>
                    <a:lumOff val="15000"/>
                  </a:schemeClr>
                </a:solidFill>
                <a:latin typeface="Gill Sans MT (Body)"/>
              </a:rPr>
              <a:t>It’s like a checklist of important workplace skills that employers expect.</a:t>
            </a:r>
          </a:p>
          <a:p>
            <a:pPr defTabSz="914400">
              <a:lnSpc>
                <a:spcPct val="90000"/>
              </a:lnSpc>
              <a:spcBef>
                <a:spcPts val="1000"/>
              </a:spcBef>
              <a:buClr>
                <a:schemeClr val="accent2"/>
              </a:buClr>
            </a:pPr>
            <a:br>
              <a:rPr lang="en-US" sz="2200" dirty="0">
                <a:solidFill>
                  <a:schemeClr val="tx1">
                    <a:lumMod val="85000"/>
                    <a:lumOff val="15000"/>
                  </a:schemeClr>
                </a:solidFill>
                <a:latin typeface="Gill Sans MT (Body)"/>
              </a:rPr>
            </a:br>
            <a:r>
              <a:rPr lang="en-US" sz="2200" dirty="0">
                <a:solidFill>
                  <a:schemeClr val="tx1">
                    <a:lumMod val="85000"/>
                    <a:lumOff val="15000"/>
                  </a:schemeClr>
                </a:solidFill>
                <a:latin typeface="Gill Sans MT (Body)"/>
              </a:rPr>
              <a:t>Most frameworks </a:t>
            </a:r>
            <a:r>
              <a:rPr lang="en-US" sz="2200" b="1" dirty="0">
                <a:solidFill>
                  <a:schemeClr val="tx1">
                    <a:lumMod val="85000"/>
                    <a:lumOff val="15000"/>
                  </a:schemeClr>
                </a:solidFill>
                <a:latin typeface="Gill Sans MT (Body)"/>
              </a:rPr>
              <a:t>group skills into areas </a:t>
            </a:r>
            <a:r>
              <a:rPr lang="en-US" sz="2200" dirty="0">
                <a:solidFill>
                  <a:schemeClr val="tx1">
                    <a:lumMod val="85000"/>
                    <a:lumOff val="15000"/>
                  </a:schemeClr>
                </a:solidFill>
                <a:latin typeface="Gill Sans MT (Body)"/>
              </a:rPr>
              <a:t>such as:</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Communication</a:t>
            </a:r>
            <a:r>
              <a:rPr lang="en-US" sz="2200" dirty="0">
                <a:solidFill>
                  <a:schemeClr val="tx1">
                    <a:lumMod val="85000"/>
                    <a:lumOff val="15000"/>
                  </a:schemeClr>
                </a:solidFill>
                <a:latin typeface="Gill Sans MT (Body)"/>
              </a:rPr>
              <a:t> – speaking, listening, and writing clearly </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Teamwork</a:t>
            </a:r>
            <a:r>
              <a:rPr lang="en-US" sz="2200" dirty="0">
                <a:solidFill>
                  <a:schemeClr val="tx1">
                    <a:lumMod val="85000"/>
                    <a:lumOff val="15000"/>
                  </a:schemeClr>
                </a:solidFill>
                <a:latin typeface="Gill Sans MT (Body)"/>
              </a:rPr>
              <a:t> – working well with others </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Problem-solving</a:t>
            </a:r>
            <a:r>
              <a:rPr lang="en-US" sz="2200" dirty="0">
                <a:solidFill>
                  <a:schemeClr val="tx1">
                    <a:lumMod val="85000"/>
                    <a:lumOff val="15000"/>
                  </a:schemeClr>
                </a:solidFill>
                <a:latin typeface="Gill Sans MT (Body)"/>
              </a:rPr>
              <a:t> – finding solutions to challenges </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Self-management</a:t>
            </a:r>
            <a:r>
              <a:rPr lang="en-US" sz="2200" dirty="0">
                <a:solidFill>
                  <a:schemeClr val="tx1">
                    <a:lumMod val="85000"/>
                    <a:lumOff val="15000"/>
                  </a:schemeClr>
                </a:solidFill>
                <a:latin typeface="Gill Sans MT (Body)"/>
              </a:rPr>
              <a:t> – being </a:t>
            </a:r>
            <a:r>
              <a:rPr lang="en-US" sz="2200" dirty="0" err="1">
                <a:solidFill>
                  <a:schemeClr val="tx1">
                    <a:lumMod val="85000"/>
                    <a:lumOff val="15000"/>
                  </a:schemeClr>
                </a:solidFill>
                <a:latin typeface="Gill Sans MT (Body)"/>
              </a:rPr>
              <a:t>organised</a:t>
            </a:r>
            <a:r>
              <a:rPr lang="en-US" sz="2200" dirty="0">
                <a:solidFill>
                  <a:schemeClr val="tx1">
                    <a:lumMod val="85000"/>
                    <a:lumOff val="15000"/>
                  </a:schemeClr>
                </a:solidFill>
                <a:latin typeface="Gill Sans MT (Body)"/>
              </a:rPr>
              <a:t>, reliable, and responsible </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Digital skills</a:t>
            </a:r>
            <a:r>
              <a:rPr lang="en-US" sz="2200" dirty="0">
                <a:solidFill>
                  <a:schemeClr val="tx1">
                    <a:lumMod val="85000"/>
                    <a:lumOff val="15000"/>
                  </a:schemeClr>
                </a:solidFill>
                <a:latin typeface="Gill Sans MT (Body)"/>
              </a:rPr>
              <a:t> – using technology effectively </a:t>
            </a:r>
          </a:p>
          <a:p>
            <a:pPr marL="342900" indent="-342900" defTabSz="914400">
              <a:lnSpc>
                <a:spcPct val="90000"/>
              </a:lnSpc>
              <a:spcBef>
                <a:spcPts val="1000"/>
              </a:spcBef>
              <a:buClr>
                <a:schemeClr val="tx1"/>
              </a:buClr>
              <a:buFont typeface="Arial" panose="020B0604020202020204" pitchFamily="34" charset="0"/>
              <a:buChar char="•"/>
            </a:pPr>
            <a:r>
              <a:rPr lang="en-US" sz="2200" b="1" dirty="0">
                <a:solidFill>
                  <a:schemeClr val="tx1">
                    <a:lumMod val="85000"/>
                    <a:lumOff val="15000"/>
                  </a:schemeClr>
                </a:solidFill>
                <a:latin typeface="Gill Sans MT (Body)"/>
              </a:rPr>
              <a:t>Leadership</a:t>
            </a:r>
            <a:r>
              <a:rPr lang="en-US" sz="2200" dirty="0">
                <a:solidFill>
                  <a:schemeClr val="tx1">
                    <a:lumMod val="85000"/>
                    <a:lumOff val="15000"/>
                  </a:schemeClr>
                </a:solidFill>
                <a:latin typeface="Gill Sans MT (Body)"/>
              </a:rPr>
              <a:t> – guiding or supporting others</a:t>
            </a:r>
          </a:p>
        </p:txBody>
      </p:sp>
      <p:sp>
        <p:nvSpPr>
          <p:cNvPr id="5" name="TextBox 4">
            <a:extLst>
              <a:ext uri="{FF2B5EF4-FFF2-40B4-BE49-F238E27FC236}">
                <a16:creationId xmlns:a16="http://schemas.microsoft.com/office/drawing/2014/main" id="{F01D6046-07F5-2C13-E742-761DBF65AFDC}"/>
              </a:ext>
            </a:extLst>
          </p:cNvPr>
          <p:cNvSpPr txBox="1"/>
          <p:nvPr/>
        </p:nvSpPr>
        <p:spPr>
          <a:xfrm>
            <a:off x="8458200" y="6366007"/>
            <a:ext cx="3429000" cy="430887"/>
          </a:xfrm>
          <a:prstGeom prst="rect">
            <a:avLst/>
          </a:prstGeom>
          <a:noFill/>
        </p:spPr>
        <p:txBody>
          <a:bodyPr wrap="square" rtlCol="0">
            <a:spAutoFit/>
          </a:bodyPr>
          <a:lstStyle/>
          <a:p>
            <a:r>
              <a:rPr lang="en-GB" sz="2200" dirty="0"/>
              <a:t> McQuaid and Lindsay, 2005)</a:t>
            </a:r>
          </a:p>
        </p:txBody>
      </p:sp>
    </p:spTree>
    <p:extLst>
      <p:ext uri="{BB962C8B-B14F-4D97-AF65-F5344CB8AC3E}">
        <p14:creationId xmlns:p14="http://schemas.microsoft.com/office/powerpoint/2010/main" val="237076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 name="object 3"/>
          <p:cNvGrpSpPr/>
          <p:nvPr/>
        </p:nvGrpSpPr>
        <p:grpSpPr>
          <a:xfrm>
            <a:off x="0" y="0"/>
            <a:ext cx="12192000" cy="6858000"/>
            <a:chOff x="0" y="0"/>
            <a:chExt cx="12192000" cy="6858000"/>
          </a:xfrm>
        </p:grpSpPr>
        <p:sp>
          <p:nvSpPr>
            <p:cNvPr id="4" name="object 4"/>
            <p:cNvSpPr/>
            <p:nvPr/>
          </p:nvSpPr>
          <p:spPr>
            <a:xfrm>
              <a:off x="915161" y="915161"/>
              <a:ext cx="10363200" cy="5029200"/>
            </a:xfrm>
            <a:custGeom>
              <a:avLst/>
              <a:gdLst/>
              <a:ahLst/>
              <a:cxnLst/>
              <a:rect l="l" t="t" r="r" b="b"/>
              <a:pathLst>
                <a:path w="10363200" h="5029200">
                  <a:moveTo>
                    <a:pt x="0" y="0"/>
                  </a:moveTo>
                  <a:lnTo>
                    <a:pt x="10363200" y="0"/>
                  </a:lnTo>
                  <a:lnTo>
                    <a:pt x="10363200" y="5029200"/>
                  </a:lnTo>
                  <a:lnTo>
                    <a:pt x="0" y="5029200"/>
                  </a:lnTo>
                  <a:lnTo>
                    <a:pt x="0" y="0"/>
                  </a:lnTo>
                  <a:close/>
                </a:path>
              </a:pathLst>
            </a:custGeom>
            <a:ln w="19050">
              <a:solidFill>
                <a:srgbClr val="FFFFFF"/>
              </a:solidFill>
            </a:ln>
          </p:spPr>
          <p:txBody>
            <a:bodyPr wrap="square" lIns="0" tIns="0" rIns="0" bIns="0" rtlCol="0"/>
            <a:lstStyle/>
            <a:p>
              <a:endParaRPr/>
            </a:p>
          </p:txBody>
        </p:sp>
        <p:sp>
          <p:nvSpPr>
            <p:cNvPr id="5" name="object 5"/>
            <p:cNvSpPr/>
            <p:nvPr/>
          </p:nvSpPr>
          <p:spPr>
            <a:xfrm>
              <a:off x="0" y="0"/>
              <a:ext cx="12192000" cy="6858000"/>
            </a:xfrm>
            <a:custGeom>
              <a:avLst/>
              <a:gdLst/>
              <a:ahLst/>
              <a:cxnLst/>
              <a:rect l="l" t="t" r="r" b="b"/>
              <a:pathLst>
                <a:path w="12192000" h="6858000">
                  <a:moveTo>
                    <a:pt x="914400" y="5943600"/>
                  </a:moveTo>
                  <a:lnTo>
                    <a:pt x="0" y="5943600"/>
                  </a:lnTo>
                  <a:lnTo>
                    <a:pt x="0" y="6858000"/>
                  </a:lnTo>
                  <a:lnTo>
                    <a:pt x="914400" y="6858000"/>
                  </a:lnTo>
                  <a:lnTo>
                    <a:pt x="914400" y="5943600"/>
                  </a:lnTo>
                  <a:close/>
                </a:path>
                <a:path w="12192000" h="6858000">
                  <a:moveTo>
                    <a:pt x="12192000" y="0"/>
                  </a:moveTo>
                  <a:lnTo>
                    <a:pt x="11277600" y="0"/>
                  </a:lnTo>
                  <a:lnTo>
                    <a:pt x="11277600" y="914400"/>
                  </a:lnTo>
                  <a:lnTo>
                    <a:pt x="12192000" y="914400"/>
                  </a:lnTo>
                  <a:lnTo>
                    <a:pt x="12192000" y="0"/>
                  </a:lnTo>
                  <a:close/>
                </a:path>
              </a:pathLst>
            </a:custGeom>
            <a:solidFill>
              <a:srgbClr val="F4DDD7"/>
            </a:solidFill>
          </p:spPr>
          <p:txBody>
            <a:bodyPr wrap="square" lIns="0" tIns="0" rIns="0" bIns="0" rtlCol="0"/>
            <a:lstStyle/>
            <a:p>
              <a:endParaRPr/>
            </a:p>
          </p:txBody>
        </p:sp>
        <p:pic>
          <p:nvPicPr>
            <p:cNvPr id="6" name="object 6"/>
            <p:cNvPicPr/>
            <p:nvPr/>
          </p:nvPicPr>
          <p:blipFill>
            <a:blip r:embed="rId3" cstate="print"/>
            <a:stretch>
              <a:fillRect/>
            </a:stretch>
          </p:blipFill>
          <p:spPr>
            <a:xfrm>
              <a:off x="0" y="0"/>
              <a:ext cx="12191998" cy="6857998"/>
            </a:xfrm>
            <a:prstGeom prst="rect">
              <a:avLst/>
            </a:prstGeom>
          </p:spPr>
        </p:pic>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object 5"/>
          <p:cNvPicPr/>
          <p:nvPr/>
        </p:nvPicPr>
        <p:blipFill>
          <a:blip r:embed="rId3" cstate="print"/>
          <a:stretch>
            <a:fillRect/>
          </a:stretch>
        </p:blipFill>
        <p:spPr>
          <a:xfrm>
            <a:off x="-2584" y="0"/>
            <a:ext cx="12194584"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descr="$PPTXTitle"/>
          <p:cNvSpPr txBox="1">
            <a:spLocks noGrp="1"/>
          </p:cNvSpPr>
          <p:nvPr>
            <p:ph type="title" idx="4294967295"/>
          </p:nvPr>
        </p:nvSpPr>
        <p:spPr>
          <a:xfrm>
            <a:off x="2362200" y="381001"/>
            <a:ext cx="7467600" cy="566822"/>
          </a:xfrm>
          <a:prstGeom prst="rect">
            <a:avLst/>
          </a:prstGeom>
        </p:spPr>
        <p:txBody>
          <a:bodyPr vert="horz" wrap="square" lIns="0" tIns="12700" rIns="0" bIns="0" rtlCol="0">
            <a:spAutoFit/>
          </a:bodyPr>
          <a:lstStyle/>
          <a:p>
            <a:pPr marL="12700">
              <a:lnSpc>
                <a:spcPct val="100000"/>
              </a:lnSpc>
              <a:spcBef>
                <a:spcPts val="100"/>
              </a:spcBef>
            </a:pPr>
            <a:r>
              <a:rPr sz="3600" b="1" spc="55" dirty="0">
                <a:solidFill>
                  <a:srgbClr val="000000"/>
                </a:solidFill>
              </a:rPr>
              <a:t>5</a:t>
            </a:r>
            <a:r>
              <a:rPr sz="3600" b="1" spc="-75" dirty="0">
                <a:solidFill>
                  <a:srgbClr val="000000"/>
                </a:solidFill>
              </a:rPr>
              <a:t> </a:t>
            </a:r>
            <a:r>
              <a:rPr sz="3600" b="1" dirty="0">
                <a:solidFill>
                  <a:srgbClr val="000000"/>
                </a:solidFill>
              </a:rPr>
              <a:t>C’s</a:t>
            </a:r>
            <a:r>
              <a:rPr sz="3600" b="1" spc="-55" dirty="0">
                <a:solidFill>
                  <a:srgbClr val="000000"/>
                </a:solidFill>
              </a:rPr>
              <a:t> </a:t>
            </a:r>
            <a:r>
              <a:rPr sz="3600" b="1" spc="105" dirty="0">
                <a:solidFill>
                  <a:srgbClr val="000000"/>
                </a:solidFill>
              </a:rPr>
              <a:t>of</a:t>
            </a:r>
            <a:r>
              <a:rPr sz="3600" b="1" spc="-65" dirty="0">
                <a:solidFill>
                  <a:srgbClr val="000000"/>
                </a:solidFill>
              </a:rPr>
              <a:t> </a:t>
            </a:r>
            <a:r>
              <a:rPr sz="3600" b="1" spc="55" dirty="0">
                <a:solidFill>
                  <a:srgbClr val="000000"/>
                </a:solidFill>
              </a:rPr>
              <a:t>employability</a:t>
            </a:r>
            <a:endParaRPr sz="3600" b="1" dirty="0"/>
          </a:p>
        </p:txBody>
      </p:sp>
      <p:sp>
        <p:nvSpPr>
          <p:cNvPr id="17" name="object 17"/>
          <p:cNvSpPr txBox="1"/>
          <p:nvPr/>
        </p:nvSpPr>
        <p:spPr>
          <a:xfrm>
            <a:off x="5339650" y="3486788"/>
            <a:ext cx="1343025" cy="299720"/>
          </a:xfrm>
          <a:prstGeom prst="rect">
            <a:avLst/>
          </a:prstGeom>
        </p:spPr>
        <p:txBody>
          <a:bodyPr vert="horz" wrap="square" lIns="0" tIns="12700" rIns="0" bIns="0" rtlCol="0">
            <a:spAutoFit/>
          </a:bodyPr>
          <a:lstStyle/>
          <a:p>
            <a:pPr marL="12700">
              <a:lnSpc>
                <a:spcPct val="100000"/>
              </a:lnSpc>
              <a:spcBef>
                <a:spcPts val="100"/>
              </a:spcBef>
            </a:pPr>
            <a:r>
              <a:rPr sz="1800" spc="-10" dirty="0">
                <a:solidFill>
                  <a:srgbClr val="FFFFFF"/>
                </a:solidFill>
                <a:latin typeface="Calibri"/>
                <a:cs typeface="Calibri"/>
              </a:rPr>
              <a:t>Collaboration</a:t>
            </a:r>
            <a:endParaRPr sz="1800" dirty="0">
              <a:latin typeface="Calibri"/>
              <a:cs typeface="Calibri"/>
            </a:endParaRPr>
          </a:p>
        </p:txBody>
      </p:sp>
      <p:sp>
        <p:nvSpPr>
          <p:cNvPr id="21" name="object 21"/>
          <p:cNvSpPr txBox="1"/>
          <p:nvPr/>
        </p:nvSpPr>
        <p:spPr>
          <a:xfrm>
            <a:off x="9324320" y="5180583"/>
            <a:ext cx="976630" cy="299720"/>
          </a:xfrm>
          <a:prstGeom prst="rect">
            <a:avLst/>
          </a:prstGeom>
        </p:spPr>
        <p:txBody>
          <a:bodyPr vert="horz" wrap="square" lIns="0" tIns="12700" rIns="0" bIns="0" rtlCol="0">
            <a:spAutoFit/>
          </a:bodyPr>
          <a:lstStyle/>
          <a:p>
            <a:pPr marL="12700">
              <a:lnSpc>
                <a:spcPct val="100000"/>
              </a:lnSpc>
              <a:spcBef>
                <a:spcPts val="100"/>
              </a:spcBef>
            </a:pPr>
            <a:r>
              <a:rPr sz="1800" spc="-10" dirty="0">
                <a:solidFill>
                  <a:srgbClr val="FFFFFF"/>
                </a:solidFill>
                <a:latin typeface="Calibri"/>
                <a:cs typeface="Calibri"/>
              </a:rPr>
              <a:t>Creativity</a:t>
            </a:r>
            <a:endParaRPr sz="1800">
              <a:latin typeface="Calibri"/>
              <a:cs typeface="Calibri"/>
            </a:endParaRPr>
          </a:p>
        </p:txBody>
      </p:sp>
      <p:sp>
        <p:nvSpPr>
          <p:cNvPr id="25" name="object 25"/>
          <p:cNvSpPr txBox="1"/>
          <p:nvPr/>
        </p:nvSpPr>
        <p:spPr>
          <a:xfrm>
            <a:off x="1729159" y="5180583"/>
            <a:ext cx="1002030" cy="299720"/>
          </a:xfrm>
          <a:prstGeom prst="rect">
            <a:avLst/>
          </a:prstGeom>
        </p:spPr>
        <p:txBody>
          <a:bodyPr vert="horz" wrap="square" lIns="0" tIns="12700" rIns="0" bIns="0" rtlCol="0">
            <a:spAutoFit/>
          </a:bodyPr>
          <a:lstStyle/>
          <a:p>
            <a:pPr marL="12700">
              <a:lnSpc>
                <a:spcPct val="100000"/>
              </a:lnSpc>
              <a:spcBef>
                <a:spcPts val="100"/>
              </a:spcBef>
            </a:pPr>
            <a:r>
              <a:rPr sz="1800" spc="40" dirty="0">
                <a:solidFill>
                  <a:srgbClr val="FFFFFF"/>
                </a:solidFill>
                <a:latin typeface="Calibri"/>
                <a:cs typeface="Calibri"/>
              </a:rPr>
              <a:t>Character</a:t>
            </a:r>
            <a:endParaRPr sz="1800">
              <a:latin typeface="Calibri"/>
              <a:cs typeface="Calibri"/>
            </a:endParaRPr>
          </a:p>
        </p:txBody>
      </p:sp>
      <p:sp>
        <p:nvSpPr>
          <p:cNvPr id="6" name="TextBox 5">
            <a:extLst>
              <a:ext uri="{FF2B5EF4-FFF2-40B4-BE49-F238E27FC236}">
                <a16:creationId xmlns:a16="http://schemas.microsoft.com/office/drawing/2014/main" id="{19A04D48-7BCD-AB02-4982-9A84593F6401}"/>
              </a:ext>
            </a:extLst>
          </p:cNvPr>
          <p:cNvSpPr txBox="1"/>
          <p:nvPr/>
        </p:nvSpPr>
        <p:spPr>
          <a:xfrm>
            <a:off x="524762" y="1162253"/>
            <a:ext cx="10972800" cy="430887"/>
          </a:xfrm>
          <a:prstGeom prst="rect">
            <a:avLst/>
          </a:prstGeom>
          <a:noFill/>
        </p:spPr>
        <p:txBody>
          <a:bodyPr wrap="square">
            <a:spAutoFit/>
          </a:bodyPr>
          <a:lstStyle/>
          <a:p>
            <a:pPr marL="0" indent="0">
              <a:buFont typeface="+mj-lt"/>
              <a:buNone/>
            </a:pPr>
            <a:r>
              <a:rPr lang="en-GB" sz="2200" dirty="0"/>
              <a:t>The 5 C’s of Employability represent key skills needed to succeed in the workplace. </a:t>
            </a:r>
          </a:p>
        </p:txBody>
      </p:sp>
      <p:graphicFrame>
        <p:nvGraphicFramePr>
          <p:cNvPr id="29" name="TextBox 2">
            <a:extLst>
              <a:ext uri="{FF2B5EF4-FFF2-40B4-BE49-F238E27FC236}">
                <a16:creationId xmlns:a16="http://schemas.microsoft.com/office/drawing/2014/main" id="{E258F70A-015F-A983-A268-4F169D4CFD60}"/>
              </a:ext>
            </a:extLst>
          </p:cNvPr>
          <p:cNvGraphicFramePr/>
          <p:nvPr>
            <p:extLst>
              <p:ext uri="{D42A27DB-BD31-4B8C-83A1-F6EECF244321}">
                <p14:modId xmlns:p14="http://schemas.microsoft.com/office/powerpoint/2010/main" val="3317158149"/>
              </p:ext>
            </p:extLst>
          </p:nvPr>
        </p:nvGraphicFramePr>
        <p:xfrm>
          <a:off x="535094" y="1869553"/>
          <a:ext cx="10972800" cy="4607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050EDEE1-3946-F430-BF03-971C102467F5}"/>
              </a:ext>
            </a:extLst>
          </p:cNvPr>
          <p:cNvSpPr txBox="1"/>
          <p:nvPr/>
        </p:nvSpPr>
        <p:spPr>
          <a:xfrm>
            <a:off x="9617546" y="6457890"/>
            <a:ext cx="1981200" cy="400110"/>
          </a:xfrm>
          <a:prstGeom prst="rect">
            <a:avLst/>
          </a:prstGeom>
          <a:noFill/>
        </p:spPr>
        <p:txBody>
          <a:bodyPr wrap="square">
            <a:spAutoFit/>
          </a:bodyPr>
          <a:lstStyle/>
          <a:p>
            <a:pPr marL="0" indent="0">
              <a:buFont typeface="+mj-lt"/>
              <a:buNone/>
            </a:pPr>
            <a:r>
              <a:rPr lang="en-GB" sz="2000" dirty="0"/>
              <a:t>(Pellegrino, 2013)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fade">
                                      <p:cBhvr>
                                        <p:cTn id="1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98D1DA1-5D6F-9698-550D-BBB9D1A96D49}"/>
              </a:ext>
            </a:extLst>
          </p:cNvPr>
          <p:cNvSpPr txBox="1"/>
          <p:nvPr/>
        </p:nvSpPr>
        <p:spPr>
          <a:xfrm>
            <a:off x="1600200" y="228600"/>
            <a:ext cx="9275064" cy="990600"/>
          </a:xfrm>
          <a:prstGeom prst="rect">
            <a:avLst/>
          </a:prstGeom>
          <a:solidFill>
            <a:srgbClr val="FFFFFF">
              <a:alpha val="10000"/>
            </a:srgbClr>
          </a:solidFill>
          <a:ln>
            <a:solidFill>
              <a:schemeClr val="tx1"/>
            </a:solidFill>
          </a:ln>
        </p:spPr>
        <p:txBody>
          <a:bodyPr vert="horz" lIns="182880" tIns="182880" rIns="182880" bIns="182880" rtlCol="0" anchor="ctr">
            <a:noAutofit/>
          </a:bodyPr>
          <a:lstStyle/>
          <a:p>
            <a:pPr algn="ctr" defTabSz="914400">
              <a:lnSpc>
                <a:spcPct val="90000"/>
              </a:lnSpc>
              <a:spcBef>
                <a:spcPct val="0"/>
              </a:spcBef>
              <a:spcAft>
                <a:spcPts val="600"/>
              </a:spcAft>
            </a:pPr>
            <a:r>
              <a:rPr lang="en-US" sz="4000" b="1" kern="1200" cap="all" spc="200" baseline="0" dirty="0">
                <a:latin typeface="+mj-lt"/>
                <a:ea typeface="+mj-ea"/>
                <a:cs typeface="+mj-cs"/>
              </a:rPr>
              <a:t>Top 10 Employability Skills</a:t>
            </a:r>
          </a:p>
        </p:txBody>
      </p:sp>
      <p:sp>
        <p:nvSpPr>
          <p:cNvPr id="6" name="TextBox 5">
            <a:extLst>
              <a:ext uri="{FF2B5EF4-FFF2-40B4-BE49-F238E27FC236}">
                <a16:creationId xmlns:a16="http://schemas.microsoft.com/office/drawing/2014/main" id="{F012E54A-8430-46D0-0903-44BF6CDC8A58}"/>
              </a:ext>
            </a:extLst>
          </p:cNvPr>
          <p:cNvSpPr txBox="1"/>
          <p:nvPr/>
        </p:nvSpPr>
        <p:spPr>
          <a:xfrm>
            <a:off x="685800" y="1447800"/>
            <a:ext cx="10896600" cy="5181600"/>
          </a:xfrm>
          <a:prstGeom prst="rect">
            <a:avLst/>
          </a:prstGeom>
        </p:spPr>
        <p:txBody>
          <a:bodyPr vert="horz" lIns="91440" tIns="45720" rIns="91440" bIns="45720" rtlCol="0">
            <a:noAutofit/>
          </a:bodyPr>
          <a:lstStyle/>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Communication</a:t>
            </a:r>
            <a:r>
              <a:rPr lang="en-US" sz="2200" dirty="0">
                <a:solidFill>
                  <a:schemeClr val="tx1">
                    <a:lumMod val="85000"/>
                    <a:lumOff val="15000"/>
                  </a:schemeClr>
                </a:solidFill>
              </a:rPr>
              <a:t> – sharing ideas clearly through speaking, writing, listening, and presenting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Motivation</a:t>
            </a:r>
            <a:r>
              <a:rPr lang="en-US" sz="2200" dirty="0">
                <a:solidFill>
                  <a:schemeClr val="tx1">
                    <a:lumMod val="85000"/>
                    <a:lumOff val="15000"/>
                  </a:schemeClr>
                </a:solidFill>
              </a:rPr>
              <a:t> – taking initiative and working towards your goals independently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Leadership</a:t>
            </a:r>
            <a:r>
              <a:rPr lang="en-US" sz="2200" dirty="0">
                <a:solidFill>
                  <a:schemeClr val="tx1">
                    <a:lumMod val="85000"/>
                    <a:lumOff val="15000"/>
                  </a:schemeClr>
                </a:solidFill>
              </a:rPr>
              <a:t> – guiding others or taking responsibility within a team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Reliability</a:t>
            </a:r>
            <a:r>
              <a:rPr lang="en-US" sz="2200" dirty="0">
                <a:solidFill>
                  <a:schemeClr val="tx1">
                    <a:lumMod val="85000"/>
                    <a:lumOff val="15000"/>
                  </a:schemeClr>
                </a:solidFill>
              </a:rPr>
              <a:t> – being dependable, trustworthy, and consistent in your work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Willingness to Learn</a:t>
            </a:r>
            <a:r>
              <a:rPr lang="en-US" sz="2200" dirty="0">
                <a:solidFill>
                  <a:schemeClr val="tx1">
                    <a:lumMod val="85000"/>
                    <a:lumOff val="15000"/>
                  </a:schemeClr>
                </a:solidFill>
              </a:rPr>
              <a:t> – quickly understanding new tasks, skills, and ways of working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Teamwork</a:t>
            </a:r>
            <a:r>
              <a:rPr lang="en-US" sz="2200" dirty="0">
                <a:solidFill>
                  <a:schemeClr val="tx1">
                    <a:lumMod val="85000"/>
                    <a:lumOff val="15000"/>
                  </a:schemeClr>
                </a:solidFill>
              </a:rPr>
              <a:t> – working well with others to achieve shared goals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Self-Management</a:t>
            </a:r>
            <a:r>
              <a:rPr lang="en-US" sz="2200" dirty="0">
                <a:solidFill>
                  <a:schemeClr val="tx1">
                    <a:lumMod val="85000"/>
                    <a:lumOff val="15000"/>
                  </a:schemeClr>
                </a:solidFill>
              </a:rPr>
              <a:t> – staying </a:t>
            </a:r>
            <a:r>
              <a:rPr lang="en-US" sz="2200" dirty="0" err="1">
                <a:solidFill>
                  <a:schemeClr val="tx1">
                    <a:lumMod val="85000"/>
                    <a:lumOff val="15000"/>
                  </a:schemeClr>
                </a:solidFill>
              </a:rPr>
              <a:t>organised</a:t>
            </a:r>
            <a:r>
              <a:rPr lang="en-US" sz="2200" dirty="0">
                <a:solidFill>
                  <a:schemeClr val="tx1">
                    <a:lumMod val="85000"/>
                    <a:lumOff val="15000"/>
                  </a:schemeClr>
                </a:solidFill>
              </a:rPr>
              <a:t> and completing tasks with little supervision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Emotional Intelligence</a:t>
            </a:r>
            <a:r>
              <a:rPr lang="en-US" sz="2200" dirty="0">
                <a:solidFill>
                  <a:schemeClr val="tx1">
                    <a:lumMod val="85000"/>
                    <a:lumOff val="15000"/>
                  </a:schemeClr>
                </a:solidFill>
              </a:rPr>
              <a:t> – understanding and managing your own emotions while </a:t>
            </a:r>
            <a:r>
              <a:rPr lang="en-US" sz="2200" dirty="0" err="1">
                <a:solidFill>
                  <a:schemeClr val="tx1">
                    <a:lumMod val="85000"/>
                    <a:lumOff val="15000"/>
                  </a:schemeClr>
                </a:solidFill>
              </a:rPr>
              <a:t>recognising</a:t>
            </a:r>
            <a:r>
              <a:rPr lang="en-US" sz="2200" dirty="0">
                <a:solidFill>
                  <a:schemeClr val="tx1">
                    <a:lumMod val="85000"/>
                    <a:lumOff val="15000"/>
                  </a:schemeClr>
                </a:solidFill>
              </a:rPr>
              <a:t> others’ feelings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Analytical Skills</a:t>
            </a:r>
            <a:r>
              <a:rPr lang="en-US" sz="2200" dirty="0">
                <a:solidFill>
                  <a:schemeClr val="tx1">
                    <a:lumMod val="85000"/>
                    <a:lumOff val="15000"/>
                  </a:schemeClr>
                </a:solidFill>
              </a:rPr>
              <a:t> – breaking down information to solve problems and make decisions </a:t>
            </a:r>
          </a:p>
          <a:p>
            <a:pPr marL="571500" indent="-457200" algn="just" defTabSz="914400">
              <a:lnSpc>
                <a:spcPct val="90000"/>
              </a:lnSpc>
              <a:spcBef>
                <a:spcPts val="1000"/>
              </a:spcBef>
              <a:buClr>
                <a:schemeClr val="accent2"/>
              </a:buClr>
              <a:buFont typeface="+mj-lt"/>
              <a:buAutoNum type="arabicPeriod"/>
            </a:pPr>
            <a:r>
              <a:rPr lang="en-US" sz="2200" b="1" dirty="0">
                <a:solidFill>
                  <a:schemeClr val="tx1">
                    <a:lumMod val="85000"/>
                    <a:lumOff val="15000"/>
                  </a:schemeClr>
                </a:solidFill>
              </a:rPr>
              <a:t>Administrative Skills</a:t>
            </a:r>
            <a:r>
              <a:rPr lang="en-US" sz="2200" dirty="0">
                <a:solidFill>
                  <a:schemeClr val="tx1">
                    <a:lumMod val="85000"/>
                    <a:lumOff val="15000"/>
                  </a:schemeClr>
                </a:solidFill>
              </a:rPr>
              <a:t> – </a:t>
            </a:r>
            <a:r>
              <a:rPr lang="en-US" sz="2200" dirty="0" err="1">
                <a:solidFill>
                  <a:schemeClr val="tx1">
                    <a:lumMod val="85000"/>
                    <a:lumOff val="15000"/>
                  </a:schemeClr>
                </a:solidFill>
              </a:rPr>
              <a:t>organising</a:t>
            </a:r>
            <a:r>
              <a:rPr lang="en-US" sz="2200" dirty="0">
                <a:solidFill>
                  <a:schemeClr val="tx1">
                    <a:lumMod val="85000"/>
                    <a:lumOff val="15000"/>
                  </a:schemeClr>
                </a:solidFill>
              </a:rPr>
              <a:t> tasks, information, and processes efficiently</a:t>
            </a:r>
          </a:p>
        </p:txBody>
      </p:sp>
      <p:sp>
        <p:nvSpPr>
          <p:cNvPr id="8" name="TextBox 7">
            <a:extLst>
              <a:ext uri="{FF2B5EF4-FFF2-40B4-BE49-F238E27FC236}">
                <a16:creationId xmlns:a16="http://schemas.microsoft.com/office/drawing/2014/main" id="{0004F2F5-4F97-415A-D4F6-623DC978724F}"/>
              </a:ext>
            </a:extLst>
          </p:cNvPr>
          <p:cNvSpPr txBox="1"/>
          <p:nvPr/>
        </p:nvSpPr>
        <p:spPr>
          <a:xfrm>
            <a:off x="7769817" y="6372135"/>
            <a:ext cx="4419600" cy="400110"/>
          </a:xfrm>
          <a:prstGeom prst="rect">
            <a:avLst/>
          </a:prstGeom>
          <a:noFill/>
        </p:spPr>
        <p:txBody>
          <a:bodyPr wrap="square">
            <a:spAutoFit/>
          </a:bodyPr>
          <a:lstStyle/>
          <a:p>
            <a:r>
              <a:rPr lang="en-GB" sz="2000" dirty="0"/>
              <a:t>(Confederation of British Industry, 2019)</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object 5" descr="$PPTXTitle"/>
          <p:cNvSpPr txBox="1">
            <a:spLocks noGrp="1"/>
          </p:cNvSpPr>
          <p:nvPr>
            <p:ph type="title" idx="4294967295"/>
          </p:nvPr>
        </p:nvSpPr>
        <p:spPr>
          <a:xfrm>
            <a:off x="804672" y="964692"/>
            <a:ext cx="5894832" cy="1188720"/>
          </a:xfrm>
          <a:prstGeom prst="rect">
            <a:avLst/>
          </a:prstGeom>
        </p:spPr>
        <p:txBody>
          <a:bodyPr vert="horz" lIns="182880" tIns="182880" rIns="182880" bIns="182880" rtlCol="0" anchor="ctr">
            <a:normAutofit/>
          </a:bodyPr>
          <a:lstStyle/>
          <a:p>
            <a:pPr marL="12700"/>
            <a:r>
              <a:rPr lang="en-US" sz="4400" b="1" dirty="0"/>
              <a:t>Skills Audit</a:t>
            </a:r>
            <a:endParaRPr lang="en-US" sz="4400" dirty="0"/>
          </a:p>
        </p:txBody>
      </p:sp>
      <p:sp>
        <p:nvSpPr>
          <p:cNvPr id="6" name="object 6"/>
          <p:cNvSpPr txBox="1"/>
          <p:nvPr/>
        </p:nvSpPr>
        <p:spPr>
          <a:xfrm>
            <a:off x="803243" y="2638044"/>
            <a:ext cx="5963317" cy="3263206"/>
          </a:xfrm>
          <a:prstGeom prst="rect">
            <a:avLst/>
          </a:prstGeom>
        </p:spPr>
        <p:txBody>
          <a:bodyPr vert="horz" lIns="91440" tIns="45720" rIns="91440" bIns="45720" rtlCol="0">
            <a:normAutofit/>
          </a:bodyPr>
          <a:lstStyle/>
          <a:p>
            <a:pPr marR="5080" algn="just" defTabSz="914400">
              <a:spcBef>
                <a:spcPts val="1000"/>
              </a:spcBef>
              <a:buClr>
                <a:schemeClr val="accent2"/>
              </a:buClr>
            </a:pPr>
            <a:r>
              <a:rPr lang="en-US" sz="3600" spc="200" dirty="0">
                <a:solidFill>
                  <a:schemeClr val="tx1">
                    <a:lumMod val="85000"/>
                    <a:lumOff val="15000"/>
                  </a:schemeClr>
                </a:solidFill>
              </a:rPr>
              <a:t>Let</a:t>
            </a:r>
            <a:r>
              <a:rPr lang="en-US" sz="3600" spc="160" dirty="0">
                <a:solidFill>
                  <a:schemeClr val="tx1">
                    <a:lumMod val="85000"/>
                    <a:lumOff val="15000"/>
                  </a:schemeClr>
                </a:solidFill>
              </a:rPr>
              <a:t> </a:t>
            </a:r>
            <a:r>
              <a:rPr lang="en-US" sz="3600" spc="220" dirty="0">
                <a:solidFill>
                  <a:schemeClr val="tx1">
                    <a:lumMod val="85000"/>
                    <a:lumOff val="15000"/>
                  </a:schemeClr>
                </a:solidFill>
              </a:rPr>
              <a:t>us</a:t>
            </a:r>
            <a:r>
              <a:rPr lang="en-US" sz="3600" spc="180" dirty="0">
                <a:solidFill>
                  <a:schemeClr val="tx1">
                    <a:lumMod val="85000"/>
                    <a:lumOff val="15000"/>
                  </a:schemeClr>
                </a:solidFill>
              </a:rPr>
              <a:t> </a:t>
            </a:r>
            <a:r>
              <a:rPr lang="en-US" sz="3600" spc="114" dirty="0">
                <a:solidFill>
                  <a:schemeClr val="tx1">
                    <a:lumMod val="85000"/>
                    <a:lumOff val="15000"/>
                  </a:schemeClr>
                </a:solidFill>
              </a:rPr>
              <a:t>conduct</a:t>
            </a:r>
            <a:r>
              <a:rPr lang="en-US" sz="3600" spc="140" dirty="0">
                <a:solidFill>
                  <a:schemeClr val="tx1">
                    <a:lumMod val="85000"/>
                    <a:lumOff val="15000"/>
                  </a:schemeClr>
                </a:solidFill>
              </a:rPr>
              <a:t> </a:t>
            </a:r>
            <a:r>
              <a:rPr lang="en-US" sz="3600" spc="60" dirty="0">
                <a:solidFill>
                  <a:schemeClr val="tx1">
                    <a:lumMod val="85000"/>
                    <a:lumOff val="15000"/>
                  </a:schemeClr>
                </a:solidFill>
              </a:rPr>
              <a:t>a</a:t>
            </a:r>
            <a:r>
              <a:rPr lang="en-US" sz="3600" spc="165" dirty="0">
                <a:solidFill>
                  <a:schemeClr val="tx1">
                    <a:lumMod val="85000"/>
                    <a:lumOff val="15000"/>
                  </a:schemeClr>
                </a:solidFill>
              </a:rPr>
              <a:t> </a:t>
            </a:r>
            <a:r>
              <a:rPr lang="en-US" sz="3600" spc="114" dirty="0">
                <a:solidFill>
                  <a:schemeClr val="tx1">
                    <a:lumMod val="85000"/>
                    <a:lumOff val="15000"/>
                  </a:schemeClr>
                </a:solidFill>
              </a:rPr>
              <a:t>skills </a:t>
            </a:r>
            <a:r>
              <a:rPr lang="en-US" sz="3600" dirty="0">
                <a:solidFill>
                  <a:schemeClr val="tx1">
                    <a:lumMod val="85000"/>
                    <a:lumOff val="15000"/>
                  </a:schemeClr>
                </a:solidFill>
              </a:rPr>
              <a:t>audit</a:t>
            </a:r>
            <a:r>
              <a:rPr lang="en-US" sz="3600" spc="200" dirty="0">
                <a:solidFill>
                  <a:schemeClr val="tx1">
                    <a:lumMod val="85000"/>
                    <a:lumOff val="15000"/>
                  </a:schemeClr>
                </a:solidFill>
              </a:rPr>
              <a:t> </a:t>
            </a:r>
            <a:r>
              <a:rPr lang="en-US" sz="3600" dirty="0">
                <a:solidFill>
                  <a:schemeClr val="tx1">
                    <a:lumMod val="85000"/>
                    <a:lumOff val="15000"/>
                  </a:schemeClr>
                </a:solidFill>
              </a:rPr>
              <a:t>to</a:t>
            </a:r>
            <a:r>
              <a:rPr lang="en-US" sz="3600" spc="235" dirty="0">
                <a:solidFill>
                  <a:schemeClr val="tx1">
                    <a:lumMod val="85000"/>
                    <a:lumOff val="15000"/>
                  </a:schemeClr>
                </a:solidFill>
              </a:rPr>
              <a:t> </a:t>
            </a:r>
            <a:r>
              <a:rPr lang="en-US" sz="3600" spc="60" dirty="0">
                <a:solidFill>
                  <a:schemeClr val="tx1">
                    <a:lumMod val="85000"/>
                    <a:lumOff val="15000"/>
                  </a:schemeClr>
                </a:solidFill>
              </a:rPr>
              <a:t>find</a:t>
            </a:r>
            <a:r>
              <a:rPr lang="en-US" sz="3600" spc="204" dirty="0">
                <a:solidFill>
                  <a:schemeClr val="tx1">
                    <a:lumMod val="85000"/>
                    <a:lumOff val="15000"/>
                  </a:schemeClr>
                </a:solidFill>
              </a:rPr>
              <a:t> </a:t>
            </a:r>
            <a:r>
              <a:rPr lang="en-US" sz="3600" spc="60" dirty="0">
                <a:solidFill>
                  <a:schemeClr val="tx1">
                    <a:lumMod val="85000"/>
                    <a:lumOff val="15000"/>
                  </a:schemeClr>
                </a:solidFill>
              </a:rPr>
              <a:t>out</a:t>
            </a:r>
            <a:r>
              <a:rPr lang="en-US" sz="3600" spc="240" dirty="0">
                <a:solidFill>
                  <a:schemeClr val="tx1">
                    <a:lumMod val="85000"/>
                    <a:lumOff val="15000"/>
                  </a:schemeClr>
                </a:solidFill>
              </a:rPr>
              <a:t> </a:t>
            </a:r>
            <a:r>
              <a:rPr lang="en-US" sz="3600" spc="165" dirty="0">
                <a:solidFill>
                  <a:schemeClr val="tx1">
                    <a:lumMod val="85000"/>
                    <a:lumOff val="15000"/>
                  </a:schemeClr>
                </a:solidFill>
              </a:rPr>
              <a:t>how </a:t>
            </a:r>
            <a:r>
              <a:rPr lang="en-US" sz="3600" spc="180" dirty="0">
                <a:solidFill>
                  <a:schemeClr val="tx1">
                    <a:lumMod val="85000"/>
                    <a:lumOff val="15000"/>
                  </a:schemeClr>
                </a:solidFill>
              </a:rPr>
              <a:t>much</a:t>
            </a:r>
            <a:r>
              <a:rPr lang="en-US" sz="3600" spc="150" dirty="0">
                <a:solidFill>
                  <a:schemeClr val="tx1">
                    <a:lumMod val="85000"/>
                    <a:lumOff val="15000"/>
                  </a:schemeClr>
                </a:solidFill>
              </a:rPr>
              <a:t> </a:t>
            </a:r>
            <a:r>
              <a:rPr lang="en-US" sz="3600" spc="110" dirty="0">
                <a:solidFill>
                  <a:schemeClr val="tx1">
                    <a:lumMod val="85000"/>
                    <a:lumOff val="15000"/>
                  </a:schemeClr>
                </a:solidFill>
              </a:rPr>
              <a:t>you</a:t>
            </a:r>
            <a:r>
              <a:rPr lang="en-US" sz="3600" spc="150" dirty="0">
                <a:solidFill>
                  <a:schemeClr val="tx1">
                    <a:lumMod val="85000"/>
                    <a:lumOff val="15000"/>
                  </a:schemeClr>
                </a:solidFill>
              </a:rPr>
              <a:t> </a:t>
            </a:r>
            <a:r>
              <a:rPr lang="en-US" sz="3600" spc="70" dirty="0">
                <a:solidFill>
                  <a:schemeClr val="tx1">
                    <a:lumMod val="85000"/>
                    <a:lumOff val="15000"/>
                  </a:schemeClr>
                </a:solidFill>
              </a:rPr>
              <a:t>are</a:t>
            </a:r>
            <a:r>
              <a:rPr lang="en-US" sz="3600" spc="135" dirty="0">
                <a:solidFill>
                  <a:schemeClr val="tx1">
                    <a:lumMod val="85000"/>
                    <a:lumOff val="15000"/>
                  </a:schemeClr>
                </a:solidFill>
              </a:rPr>
              <a:t> </a:t>
            </a:r>
            <a:r>
              <a:rPr lang="en-US" sz="3600" spc="125" dirty="0">
                <a:solidFill>
                  <a:schemeClr val="tx1">
                    <a:lumMod val="85000"/>
                    <a:lumOff val="15000"/>
                  </a:schemeClr>
                </a:solidFill>
              </a:rPr>
              <a:t>aware</a:t>
            </a:r>
            <a:r>
              <a:rPr lang="en-US" sz="3600" spc="135" dirty="0">
                <a:solidFill>
                  <a:schemeClr val="tx1">
                    <a:lumMod val="85000"/>
                    <a:lumOff val="15000"/>
                  </a:schemeClr>
                </a:solidFill>
              </a:rPr>
              <a:t> </a:t>
            </a:r>
            <a:r>
              <a:rPr lang="en-US" sz="3600" spc="70" dirty="0">
                <a:solidFill>
                  <a:schemeClr val="tx1">
                    <a:lumMod val="85000"/>
                    <a:lumOff val="15000"/>
                  </a:schemeClr>
                </a:solidFill>
              </a:rPr>
              <a:t>of </a:t>
            </a:r>
            <a:r>
              <a:rPr lang="en-US" sz="3600" spc="85" dirty="0">
                <a:solidFill>
                  <a:schemeClr val="tx1">
                    <a:lumMod val="85000"/>
                    <a:lumOff val="15000"/>
                  </a:schemeClr>
                </a:solidFill>
              </a:rPr>
              <a:t>the</a:t>
            </a:r>
            <a:r>
              <a:rPr lang="en-US" sz="3600" spc="180" dirty="0">
                <a:solidFill>
                  <a:schemeClr val="tx1">
                    <a:lumMod val="85000"/>
                    <a:lumOff val="15000"/>
                  </a:schemeClr>
                </a:solidFill>
              </a:rPr>
              <a:t> </a:t>
            </a:r>
            <a:r>
              <a:rPr lang="en-US" sz="3600" spc="130" dirty="0">
                <a:solidFill>
                  <a:schemeClr val="tx1">
                    <a:lumMod val="85000"/>
                    <a:lumOff val="15000"/>
                  </a:schemeClr>
                </a:solidFill>
              </a:rPr>
              <a:t>skills</a:t>
            </a:r>
            <a:r>
              <a:rPr lang="en-US" sz="3600" spc="175" dirty="0">
                <a:solidFill>
                  <a:schemeClr val="tx1">
                    <a:lumMod val="85000"/>
                    <a:lumOff val="15000"/>
                  </a:schemeClr>
                </a:solidFill>
              </a:rPr>
              <a:t> </a:t>
            </a:r>
            <a:r>
              <a:rPr lang="en-US" sz="3600" dirty="0">
                <a:solidFill>
                  <a:schemeClr val="tx1">
                    <a:lumMod val="85000"/>
                    <a:lumOff val="15000"/>
                  </a:schemeClr>
                </a:solidFill>
              </a:rPr>
              <a:t>that</a:t>
            </a:r>
            <a:r>
              <a:rPr lang="en-US" sz="3600" spc="165" dirty="0">
                <a:solidFill>
                  <a:schemeClr val="tx1">
                    <a:lumMod val="85000"/>
                    <a:lumOff val="15000"/>
                  </a:schemeClr>
                </a:solidFill>
              </a:rPr>
              <a:t> </a:t>
            </a:r>
            <a:r>
              <a:rPr lang="en-US" sz="3600" spc="110" dirty="0">
                <a:solidFill>
                  <a:schemeClr val="tx1">
                    <a:lumMod val="85000"/>
                    <a:lumOff val="15000"/>
                  </a:schemeClr>
                </a:solidFill>
              </a:rPr>
              <a:t>you</a:t>
            </a:r>
            <a:r>
              <a:rPr lang="en-US" sz="3600" spc="180" dirty="0">
                <a:solidFill>
                  <a:schemeClr val="tx1">
                    <a:lumMod val="85000"/>
                    <a:lumOff val="15000"/>
                  </a:schemeClr>
                </a:solidFill>
              </a:rPr>
              <a:t> </a:t>
            </a:r>
            <a:r>
              <a:rPr lang="en-US" sz="3600" spc="100" dirty="0">
                <a:solidFill>
                  <a:schemeClr val="tx1">
                    <a:lumMod val="85000"/>
                    <a:lumOff val="15000"/>
                  </a:schemeClr>
                </a:solidFill>
              </a:rPr>
              <a:t>have </a:t>
            </a:r>
            <a:r>
              <a:rPr lang="en-US" sz="3600" spc="80" dirty="0">
                <a:solidFill>
                  <a:schemeClr val="tx1">
                    <a:lumMod val="85000"/>
                    <a:lumOff val="15000"/>
                  </a:schemeClr>
                </a:solidFill>
              </a:rPr>
              <a:t>and</a:t>
            </a:r>
            <a:r>
              <a:rPr lang="en-US" sz="3600" spc="155" dirty="0">
                <a:solidFill>
                  <a:schemeClr val="tx1">
                    <a:lumMod val="85000"/>
                    <a:lumOff val="15000"/>
                  </a:schemeClr>
                </a:solidFill>
              </a:rPr>
              <a:t> </a:t>
            </a:r>
            <a:r>
              <a:rPr lang="en-US" sz="3600" spc="85" dirty="0">
                <a:solidFill>
                  <a:schemeClr val="tx1">
                    <a:lumMod val="85000"/>
                    <a:lumOff val="15000"/>
                  </a:schemeClr>
                </a:solidFill>
              </a:rPr>
              <a:t>the</a:t>
            </a:r>
            <a:r>
              <a:rPr lang="en-US" sz="3600" spc="165" dirty="0">
                <a:solidFill>
                  <a:schemeClr val="tx1">
                    <a:lumMod val="85000"/>
                    <a:lumOff val="15000"/>
                  </a:schemeClr>
                </a:solidFill>
              </a:rPr>
              <a:t> </a:t>
            </a:r>
            <a:r>
              <a:rPr lang="en-US" sz="3600" spc="170" dirty="0">
                <a:solidFill>
                  <a:schemeClr val="tx1">
                    <a:lumMod val="85000"/>
                    <a:lumOff val="15000"/>
                  </a:schemeClr>
                </a:solidFill>
              </a:rPr>
              <a:t>ones</a:t>
            </a:r>
            <a:r>
              <a:rPr lang="en-US" sz="3600" spc="165" dirty="0">
                <a:solidFill>
                  <a:schemeClr val="tx1">
                    <a:lumMod val="85000"/>
                    <a:lumOff val="15000"/>
                  </a:schemeClr>
                </a:solidFill>
              </a:rPr>
              <a:t> </a:t>
            </a:r>
            <a:r>
              <a:rPr lang="en-US" sz="3600" spc="110" dirty="0">
                <a:solidFill>
                  <a:schemeClr val="tx1">
                    <a:lumMod val="85000"/>
                    <a:lumOff val="15000"/>
                  </a:schemeClr>
                </a:solidFill>
              </a:rPr>
              <a:t>you</a:t>
            </a:r>
            <a:r>
              <a:rPr lang="en-US" sz="3600" spc="155" dirty="0">
                <a:solidFill>
                  <a:schemeClr val="tx1">
                    <a:lumMod val="85000"/>
                    <a:lumOff val="15000"/>
                  </a:schemeClr>
                </a:solidFill>
              </a:rPr>
              <a:t> </a:t>
            </a:r>
            <a:r>
              <a:rPr lang="en-US" sz="3600" spc="100" dirty="0">
                <a:solidFill>
                  <a:schemeClr val="tx1">
                    <a:lumMod val="85000"/>
                    <a:lumOff val="15000"/>
                  </a:schemeClr>
                </a:solidFill>
              </a:rPr>
              <a:t>believe </a:t>
            </a:r>
            <a:r>
              <a:rPr lang="en-US" sz="3600" spc="110" dirty="0">
                <a:solidFill>
                  <a:schemeClr val="tx1">
                    <a:lumMod val="85000"/>
                    <a:lumOff val="15000"/>
                  </a:schemeClr>
                </a:solidFill>
              </a:rPr>
              <a:t>you</a:t>
            </a:r>
            <a:r>
              <a:rPr lang="en-US" sz="3600" spc="180" dirty="0">
                <a:solidFill>
                  <a:schemeClr val="tx1">
                    <a:lumMod val="85000"/>
                    <a:lumOff val="15000"/>
                  </a:schemeClr>
                </a:solidFill>
              </a:rPr>
              <a:t> </a:t>
            </a:r>
            <a:r>
              <a:rPr lang="en-US" sz="3600" spc="130" dirty="0">
                <a:solidFill>
                  <a:schemeClr val="tx1">
                    <a:lumMod val="85000"/>
                    <a:lumOff val="15000"/>
                  </a:schemeClr>
                </a:solidFill>
              </a:rPr>
              <a:t>need</a:t>
            </a:r>
            <a:r>
              <a:rPr lang="en-US" sz="3600" spc="204" dirty="0">
                <a:solidFill>
                  <a:schemeClr val="tx1">
                    <a:lumMod val="85000"/>
                    <a:lumOff val="15000"/>
                  </a:schemeClr>
                </a:solidFill>
              </a:rPr>
              <a:t> </a:t>
            </a:r>
            <a:r>
              <a:rPr lang="en-US" sz="3600" dirty="0">
                <a:solidFill>
                  <a:schemeClr val="tx1">
                    <a:lumMod val="85000"/>
                    <a:lumOff val="15000"/>
                  </a:schemeClr>
                </a:solidFill>
              </a:rPr>
              <a:t>to</a:t>
            </a:r>
            <a:r>
              <a:rPr lang="en-US" sz="3600" spc="180" dirty="0">
                <a:solidFill>
                  <a:schemeClr val="tx1">
                    <a:lumMod val="85000"/>
                    <a:lumOff val="15000"/>
                  </a:schemeClr>
                </a:solidFill>
              </a:rPr>
              <a:t> </a:t>
            </a:r>
            <a:r>
              <a:rPr lang="en-US" sz="3600" spc="100" dirty="0">
                <a:solidFill>
                  <a:schemeClr val="tx1">
                    <a:lumMod val="85000"/>
                    <a:lumOff val="15000"/>
                  </a:schemeClr>
                </a:solidFill>
              </a:rPr>
              <a:t>develop.</a:t>
            </a:r>
            <a:endParaRPr lang="en-US" sz="3600" dirty="0">
              <a:solidFill>
                <a:schemeClr val="tx1">
                  <a:lumMod val="85000"/>
                  <a:lumOff val="15000"/>
                </a:schemeClr>
              </a:solidFill>
            </a:endParaRPr>
          </a:p>
        </p:txBody>
      </p:sp>
      <p:sp>
        <p:nvSpPr>
          <p:cNvPr id="13" name="Rectangle 12">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Head with Gears">
            <a:extLst>
              <a:ext uri="{FF2B5EF4-FFF2-40B4-BE49-F238E27FC236}">
                <a16:creationId xmlns:a16="http://schemas.microsoft.com/office/drawing/2014/main" id="{73DDAA12-6588-4C40-898C-5C94DBD670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5890" y="1768763"/>
            <a:ext cx="3328416" cy="3328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58926DF2-8FFB-9555-D6BA-DA1FF1B501DA}"/>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F1E213A0-E8CB-7959-C656-EE1856167294}"/>
              </a:ext>
            </a:extLst>
          </p:cNvPr>
          <p:cNvSpPr txBox="1">
            <a:spLocks noGrp="1"/>
          </p:cNvSpPr>
          <p:nvPr>
            <p:ph type="title"/>
          </p:nvPr>
        </p:nvSpPr>
        <p:spPr>
          <a:xfrm>
            <a:off x="870082" y="228600"/>
            <a:ext cx="5894832" cy="1188720"/>
          </a:xfrm>
          <a:prstGeom prst="rect">
            <a:avLst/>
          </a:prstGeom>
        </p:spPr>
        <p:txBody>
          <a:bodyPr vert="horz" lIns="182880" tIns="182880" rIns="182880" bIns="182880" rtlCol="0" anchor="ctr">
            <a:normAutofit/>
          </a:bodyPr>
          <a:lstStyle/>
          <a:p>
            <a:pPr marL="12700"/>
            <a:r>
              <a:rPr lang="en-US" sz="4000" b="1" dirty="0">
                <a:solidFill>
                  <a:srgbClr val="262626"/>
                </a:solidFill>
                <a:latin typeface="+mj-lt"/>
                <a:cs typeface="+mj-cs"/>
              </a:rPr>
              <a:t>Types of skills</a:t>
            </a:r>
            <a:endParaRPr lang="en-US" sz="4000" dirty="0">
              <a:solidFill>
                <a:srgbClr val="262626"/>
              </a:solidFill>
              <a:latin typeface="+mj-lt"/>
              <a:cs typeface="+mj-cs"/>
            </a:endParaRPr>
          </a:p>
        </p:txBody>
      </p:sp>
      <p:sp>
        <p:nvSpPr>
          <p:cNvPr id="6" name="TextBox 5">
            <a:extLst>
              <a:ext uri="{FF2B5EF4-FFF2-40B4-BE49-F238E27FC236}">
                <a16:creationId xmlns:a16="http://schemas.microsoft.com/office/drawing/2014/main" id="{5A733EA7-E50B-C68A-CD33-2D6EA9CF74CB}"/>
              </a:ext>
            </a:extLst>
          </p:cNvPr>
          <p:cNvSpPr txBox="1"/>
          <p:nvPr/>
        </p:nvSpPr>
        <p:spPr>
          <a:xfrm>
            <a:off x="381000" y="1575643"/>
            <a:ext cx="6872996" cy="2263101"/>
          </a:xfrm>
          <a:prstGeom prst="rect">
            <a:avLst/>
          </a:prstGeom>
        </p:spPr>
        <p:txBody>
          <a:bodyPr vert="horz" lIns="91440" tIns="45720" rIns="91440" bIns="45720" rtlCol="0">
            <a:normAutofit/>
          </a:bodyPr>
          <a:lstStyle/>
          <a:p>
            <a:r>
              <a:rPr lang="en-GB" sz="2400" b="1" dirty="0"/>
              <a:t>Soft Skills</a:t>
            </a:r>
          </a:p>
          <a:p>
            <a:pPr marL="342900" indent="-342900" algn="just">
              <a:buFont typeface="Arial" panose="020B0604020202020204" pitchFamily="34" charset="0"/>
              <a:buChar char="•"/>
            </a:pPr>
            <a:r>
              <a:rPr lang="en-GB" sz="2400" dirty="0"/>
              <a:t>Soft skills are personal qualities and behaviours that help you work well with others.</a:t>
            </a:r>
          </a:p>
          <a:p>
            <a:pPr marL="342900" indent="-342900" algn="just">
              <a:buFont typeface="Arial" panose="020B0604020202020204" pitchFamily="34" charset="0"/>
              <a:buChar char="•"/>
            </a:pPr>
            <a:r>
              <a:rPr lang="en-GB" sz="2400" dirty="0"/>
              <a:t>They can be used in any job or industry, making them very valuable in the workplace.</a:t>
            </a:r>
          </a:p>
        </p:txBody>
      </p:sp>
      <p:sp>
        <p:nvSpPr>
          <p:cNvPr id="15" name="Rectangle 14">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descr="Onboarding">
            <a:extLst>
              <a:ext uri="{FF2B5EF4-FFF2-40B4-BE49-F238E27FC236}">
                <a16:creationId xmlns:a16="http://schemas.microsoft.com/office/drawing/2014/main" id="{032F4C4C-3CF8-FA03-D36C-06CC57DC61B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5890" y="1768763"/>
            <a:ext cx="3328416" cy="3328416"/>
          </a:xfrm>
          <a:prstGeom prst="rect">
            <a:avLst/>
          </a:prstGeom>
        </p:spPr>
      </p:pic>
      <p:sp>
        <p:nvSpPr>
          <p:cNvPr id="8" name="TextBox 7">
            <a:extLst>
              <a:ext uri="{FF2B5EF4-FFF2-40B4-BE49-F238E27FC236}">
                <a16:creationId xmlns:a16="http://schemas.microsoft.com/office/drawing/2014/main" id="{CC98DC3D-6295-79FA-4865-3B0C5E410087}"/>
              </a:ext>
            </a:extLst>
          </p:cNvPr>
          <p:cNvSpPr txBox="1"/>
          <p:nvPr/>
        </p:nvSpPr>
        <p:spPr>
          <a:xfrm>
            <a:off x="381000" y="3581400"/>
            <a:ext cx="6841114" cy="2677656"/>
          </a:xfrm>
          <a:prstGeom prst="rect">
            <a:avLst/>
          </a:prstGeom>
          <a:noFill/>
        </p:spPr>
        <p:txBody>
          <a:bodyPr wrap="square">
            <a:spAutoFit/>
          </a:bodyPr>
          <a:lstStyle/>
          <a:p>
            <a:r>
              <a:rPr lang="en-GB" sz="2400" b="1" dirty="0"/>
              <a:t>Hard Skills</a:t>
            </a:r>
          </a:p>
          <a:p>
            <a:pPr marL="342900" indent="-342900" algn="just">
              <a:buFont typeface="Arial" panose="020B0604020202020204" pitchFamily="34" charset="0"/>
              <a:buChar char="•"/>
            </a:pPr>
            <a:r>
              <a:rPr lang="en-GB" sz="2400" dirty="0"/>
              <a:t>Hard skills are specific abilities or knowledge needed to do a particular job.</a:t>
            </a:r>
          </a:p>
          <a:p>
            <a:pPr marL="342900" indent="-342900" algn="just">
              <a:buFont typeface="Arial" panose="020B0604020202020204" pitchFamily="34" charset="0"/>
              <a:buChar char="•"/>
            </a:pPr>
            <a:r>
              <a:rPr lang="en-GB" sz="2400" dirty="0"/>
              <a:t>They are learned through education, training, or experience and can be measured or tested.</a:t>
            </a:r>
          </a:p>
          <a:p>
            <a:pPr marL="342900" indent="-342900" algn="just">
              <a:buFont typeface="Arial" panose="020B0604020202020204" pitchFamily="34" charset="0"/>
              <a:buChar char="•"/>
            </a:pPr>
            <a:r>
              <a:rPr lang="en-GB" sz="2400" dirty="0"/>
              <a:t>These skills are often different depending on the job or industry.</a:t>
            </a:r>
          </a:p>
        </p:txBody>
      </p:sp>
      <p:sp>
        <p:nvSpPr>
          <p:cNvPr id="5" name="TextBox 4">
            <a:extLst>
              <a:ext uri="{FF2B5EF4-FFF2-40B4-BE49-F238E27FC236}">
                <a16:creationId xmlns:a16="http://schemas.microsoft.com/office/drawing/2014/main" id="{74733F73-B42E-B262-E9E4-CE9237C3C773}"/>
              </a:ext>
            </a:extLst>
          </p:cNvPr>
          <p:cNvSpPr txBox="1"/>
          <p:nvPr/>
        </p:nvSpPr>
        <p:spPr>
          <a:xfrm>
            <a:off x="5614010" y="6259056"/>
            <a:ext cx="1905000" cy="430887"/>
          </a:xfrm>
          <a:prstGeom prst="rect">
            <a:avLst/>
          </a:prstGeom>
          <a:noFill/>
        </p:spPr>
        <p:txBody>
          <a:bodyPr wrap="square" rtlCol="0">
            <a:spAutoFit/>
          </a:bodyPr>
          <a:lstStyle/>
          <a:p>
            <a:r>
              <a:rPr lang="en-GB" sz="2200" dirty="0"/>
              <a:t>(Robles, 2012)</a:t>
            </a:r>
          </a:p>
        </p:txBody>
      </p:sp>
    </p:spTree>
    <p:extLst>
      <p:ext uri="{BB962C8B-B14F-4D97-AF65-F5344CB8AC3E}">
        <p14:creationId xmlns:p14="http://schemas.microsoft.com/office/powerpoint/2010/main" val="337464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Effect transition="in" filter="fade">
                                      <p:cBhvr>
                                        <p:cTn id="27" dur="500"/>
                                        <p:tgtEl>
                                          <p:spTgt spid="8">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2" end="2"/>
                                            </p:txEl>
                                          </p:spTgt>
                                        </p:tgtEl>
                                        <p:attrNameLst>
                                          <p:attrName>style.visibility</p:attrName>
                                        </p:attrNameLst>
                                      </p:cBhvr>
                                      <p:to>
                                        <p:strVal val="visible"/>
                                      </p:to>
                                    </p:set>
                                    <p:animEffect transition="in" filter="fade">
                                      <p:cBhvr>
                                        <p:cTn id="32" dur="500"/>
                                        <p:tgtEl>
                                          <p:spTgt spid="8">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3" end="3"/>
                                            </p:txEl>
                                          </p:spTgt>
                                        </p:tgtEl>
                                        <p:attrNameLst>
                                          <p:attrName>style.visibility</p:attrName>
                                        </p:attrNameLst>
                                      </p:cBhvr>
                                      <p:to>
                                        <p:strVal val="visible"/>
                                      </p:to>
                                    </p:set>
                                    <p:animEffect transition="in" filter="fade">
                                      <p:cBhvr>
                                        <p:cTn id="3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929914" y="381000"/>
            <a:ext cx="10332171" cy="1120820"/>
          </a:xfrm>
          <a:prstGeom prst="rect">
            <a:avLst/>
          </a:prstGeom>
        </p:spPr>
        <p:txBody>
          <a:bodyPr vert="horz" wrap="square" lIns="0" tIns="12700" rIns="0" bIns="0" rtlCol="0">
            <a:spAutoFit/>
          </a:bodyPr>
          <a:lstStyle/>
          <a:p>
            <a:pPr marL="12700">
              <a:lnSpc>
                <a:spcPct val="100000"/>
              </a:lnSpc>
              <a:spcBef>
                <a:spcPts val="100"/>
              </a:spcBef>
            </a:pPr>
            <a:r>
              <a:rPr lang="en-GB" sz="3600" b="1" spc="-155" dirty="0">
                <a:solidFill>
                  <a:srgbClr val="000000"/>
                </a:solidFill>
                <a:latin typeface="Georgia"/>
                <a:cs typeface="Georgia"/>
              </a:rPr>
              <a:t>Can we think of any examples of soft and hard skills?</a:t>
            </a:r>
            <a:endParaRPr sz="3600" dirty="0">
              <a:latin typeface="Georgia"/>
              <a:cs typeface="Georgia"/>
            </a:endParaRPr>
          </a:p>
        </p:txBody>
      </p:sp>
      <p:sp>
        <p:nvSpPr>
          <p:cNvPr id="3" name="object 3"/>
          <p:cNvSpPr txBox="1"/>
          <p:nvPr/>
        </p:nvSpPr>
        <p:spPr>
          <a:xfrm>
            <a:off x="762000" y="1603375"/>
            <a:ext cx="5062855" cy="4912242"/>
          </a:xfrm>
          <a:prstGeom prst="rect">
            <a:avLst/>
          </a:prstGeom>
        </p:spPr>
        <p:txBody>
          <a:bodyPr vert="horz" wrap="square" lIns="0" tIns="183515" rIns="0" bIns="0" rtlCol="0">
            <a:spAutoFit/>
          </a:bodyPr>
          <a:lstStyle/>
          <a:p>
            <a:pPr marL="12700">
              <a:lnSpc>
                <a:spcPct val="100000"/>
              </a:lnSpc>
              <a:spcBef>
                <a:spcPts val="1445"/>
              </a:spcBef>
            </a:pPr>
            <a:r>
              <a:rPr sz="2400" b="1" u="sng" dirty="0">
                <a:latin typeface="Gill Sans MT (Body)"/>
                <a:cs typeface="Arial"/>
              </a:rPr>
              <a:t>Soft</a:t>
            </a:r>
            <a:r>
              <a:rPr sz="2400" b="1" u="sng" spc="-25" dirty="0">
                <a:latin typeface="Gill Sans MT (Body)"/>
                <a:cs typeface="Arial"/>
              </a:rPr>
              <a:t> </a:t>
            </a:r>
            <a:r>
              <a:rPr lang="en-GB" sz="2400" b="1" u="sng" spc="-10" dirty="0">
                <a:latin typeface="Gill Sans MT (Body)"/>
                <a:cs typeface="Arial"/>
              </a:rPr>
              <a:t>S</a:t>
            </a:r>
            <a:r>
              <a:rPr sz="2400" b="1" u="sng" spc="-10" dirty="0">
                <a:latin typeface="Gill Sans MT (Body)"/>
                <a:cs typeface="Arial"/>
              </a:rPr>
              <a:t>kills</a:t>
            </a:r>
            <a:endParaRPr sz="2400" u="sng" dirty="0">
              <a:latin typeface="Gill Sans MT (Body)"/>
              <a:cs typeface="Arial"/>
            </a:endParaRPr>
          </a:p>
          <a:p>
            <a:pPr marL="12700" marR="5080" algn="just">
              <a:lnSpc>
                <a:spcPts val="2380"/>
              </a:lnSpc>
              <a:spcBef>
                <a:spcPts val="1635"/>
              </a:spcBef>
            </a:pPr>
            <a:r>
              <a:rPr sz="2200" b="1" dirty="0">
                <a:latin typeface="Gill Sans MT (Body)"/>
                <a:cs typeface="Arial"/>
              </a:rPr>
              <a:t>Soft</a:t>
            </a:r>
            <a:r>
              <a:rPr sz="2200" b="1" spc="-30" dirty="0">
                <a:latin typeface="Gill Sans MT (Body)"/>
                <a:cs typeface="Arial"/>
              </a:rPr>
              <a:t> </a:t>
            </a:r>
            <a:r>
              <a:rPr sz="2200" b="1" dirty="0">
                <a:latin typeface="Gill Sans MT (Body)"/>
                <a:cs typeface="Arial"/>
              </a:rPr>
              <a:t>skills</a:t>
            </a:r>
            <a:r>
              <a:rPr sz="2200" b="1" spc="-30" dirty="0">
                <a:latin typeface="Gill Sans MT (Body)"/>
                <a:cs typeface="Arial"/>
              </a:rPr>
              <a:t> </a:t>
            </a:r>
            <a:r>
              <a:rPr sz="2200" b="1" dirty="0">
                <a:latin typeface="Gill Sans MT (Body)"/>
                <a:cs typeface="Arial"/>
              </a:rPr>
              <a:t>are</a:t>
            </a:r>
            <a:r>
              <a:rPr sz="2200" b="1" spc="-40" dirty="0">
                <a:latin typeface="Gill Sans MT (Body)"/>
                <a:cs typeface="Arial"/>
              </a:rPr>
              <a:t> </a:t>
            </a:r>
            <a:r>
              <a:rPr sz="2200" b="1" dirty="0">
                <a:latin typeface="Gill Sans MT (Body)"/>
                <a:cs typeface="Arial"/>
              </a:rPr>
              <a:t>traits</a:t>
            </a:r>
            <a:r>
              <a:rPr sz="2200" b="1" spc="-30" dirty="0">
                <a:latin typeface="Gill Sans MT (Body)"/>
                <a:cs typeface="Arial"/>
              </a:rPr>
              <a:t> </a:t>
            </a:r>
            <a:r>
              <a:rPr sz="2200" b="1" dirty="0">
                <a:latin typeface="Gill Sans MT (Body)"/>
                <a:cs typeface="Arial"/>
              </a:rPr>
              <a:t>that</a:t>
            </a:r>
            <a:r>
              <a:rPr sz="2200" b="1" spc="-25" dirty="0">
                <a:latin typeface="Gill Sans MT (Body)"/>
                <a:cs typeface="Arial"/>
              </a:rPr>
              <a:t> </a:t>
            </a:r>
            <a:r>
              <a:rPr sz="2200" b="1" dirty="0">
                <a:latin typeface="Gill Sans MT (Body)"/>
                <a:cs typeface="Arial"/>
              </a:rPr>
              <a:t>make</a:t>
            </a:r>
            <a:r>
              <a:rPr sz="2200" b="1" spc="-40" dirty="0">
                <a:latin typeface="Gill Sans MT (Body)"/>
                <a:cs typeface="Arial"/>
              </a:rPr>
              <a:t> </a:t>
            </a:r>
            <a:r>
              <a:rPr sz="2200" b="1" spc="-25" dirty="0">
                <a:latin typeface="Gill Sans MT (Body)"/>
                <a:cs typeface="Arial"/>
              </a:rPr>
              <a:t>you </a:t>
            </a:r>
            <a:r>
              <a:rPr sz="2200" b="1" dirty="0">
                <a:latin typeface="Gill Sans MT (Body)"/>
                <a:cs typeface="Arial"/>
              </a:rPr>
              <a:t>a</a:t>
            </a:r>
            <a:r>
              <a:rPr sz="2200" b="1" spc="-40" dirty="0">
                <a:latin typeface="Gill Sans MT (Body)"/>
                <a:cs typeface="Arial"/>
              </a:rPr>
              <a:t> </a:t>
            </a:r>
            <a:r>
              <a:rPr sz="2200" b="1" dirty="0">
                <a:latin typeface="Gill Sans MT (Body)"/>
                <a:cs typeface="Arial"/>
              </a:rPr>
              <a:t>good</a:t>
            </a:r>
            <a:r>
              <a:rPr sz="2200" b="1" spc="-15" dirty="0">
                <a:latin typeface="Gill Sans MT (Body)"/>
                <a:cs typeface="Arial"/>
              </a:rPr>
              <a:t> </a:t>
            </a:r>
            <a:r>
              <a:rPr sz="2200" b="1" dirty="0">
                <a:latin typeface="Gill Sans MT (Body)"/>
                <a:cs typeface="Arial"/>
              </a:rPr>
              <a:t>worker</a:t>
            </a:r>
            <a:r>
              <a:rPr lang="en-GB" sz="2200" b="1" spc="-55" dirty="0">
                <a:latin typeface="Gill Sans MT (Body)"/>
                <a:cs typeface="Arial"/>
              </a:rPr>
              <a:t>, </a:t>
            </a:r>
            <a:r>
              <a:rPr sz="2200" b="1" dirty="0">
                <a:latin typeface="Gill Sans MT (Body)"/>
                <a:cs typeface="Arial"/>
              </a:rPr>
              <a:t>for</a:t>
            </a:r>
            <a:r>
              <a:rPr sz="2200" b="1" spc="-30" dirty="0">
                <a:latin typeface="Gill Sans MT (Body)"/>
                <a:cs typeface="Arial"/>
              </a:rPr>
              <a:t> </a:t>
            </a:r>
            <a:r>
              <a:rPr sz="2200" b="1" spc="-10" dirty="0">
                <a:latin typeface="Gill Sans MT (Body)"/>
                <a:cs typeface="Arial"/>
              </a:rPr>
              <a:t>example:</a:t>
            </a:r>
            <a:endParaRPr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spc="-10" dirty="0">
                <a:latin typeface="Gill Sans MT (Body)"/>
                <a:cs typeface="Arial"/>
              </a:rPr>
              <a:t>Leadership</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spc="-10" dirty="0">
                <a:latin typeface="Gill Sans MT (Body)"/>
                <a:cs typeface="Arial"/>
              </a:rPr>
              <a:t>Ambition</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dirty="0">
                <a:latin typeface="Gill Sans MT (Body)"/>
                <a:cs typeface="Arial"/>
              </a:rPr>
              <a:t>Critical</a:t>
            </a:r>
            <a:r>
              <a:rPr sz="2200" spc="-75" dirty="0">
                <a:latin typeface="Gill Sans MT (Body)"/>
                <a:cs typeface="Arial"/>
              </a:rPr>
              <a:t> </a:t>
            </a:r>
            <a:r>
              <a:rPr sz="2200" spc="-10" dirty="0">
                <a:latin typeface="Gill Sans MT (Body)"/>
                <a:cs typeface="Arial"/>
              </a:rPr>
              <a:t>thinking</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dirty="0">
                <a:latin typeface="Gill Sans MT (Body)"/>
                <a:cs typeface="Arial"/>
              </a:rPr>
              <a:t>Positive</a:t>
            </a:r>
            <a:r>
              <a:rPr sz="2200" spc="-70" dirty="0">
                <a:latin typeface="Gill Sans MT (Body)"/>
                <a:cs typeface="Arial"/>
              </a:rPr>
              <a:t> </a:t>
            </a:r>
            <a:r>
              <a:rPr sz="2200" spc="-10" dirty="0">
                <a:latin typeface="Gill Sans MT (Body)"/>
                <a:cs typeface="Arial"/>
              </a:rPr>
              <a:t>attitude</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dirty="0">
                <a:latin typeface="Gill Sans MT (Body)"/>
                <a:cs typeface="Arial"/>
              </a:rPr>
              <a:t>Work</a:t>
            </a:r>
            <a:r>
              <a:rPr sz="2200" spc="-85" dirty="0">
                <a:latin typeface="Gill Sans MT (Body)"/>
                <a:cs typeface="Arial"/>
              </a:rPr>
              <a:t> </a:t>
            </a:r>
            <a:r>
              <a:rPr sz="2200" spc="-10" dirty="0">
                <a:latin typeface="Gill Sans MT (Body)"/>
                <a:cs typeface="Arial"/>
              </a:rPr>
              <a:t>ethic</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dirty="0">
                <a:latin typeface="Gill Sans MT (Body)"/>
                <a:cs typeface="Arial"/>
              </a:rPr>
              <a:t>Problem</a:t>
            </a:r>
            <a:r>
              <a:rPr sz="2200" spc="-70" dirty="0">
                <a:latin typeface="Gill Sans MT (Body)"/>
                <a:cs typeface="Arial"/>
              </a:rPr>
              <a:t> </a:t>
            </a:r>
            <a:r>
              <a:rPr sz="2200" spc="-10" dirty="0">
                <a:latin typeface="Gill Sans MT (Body)"/>
                <a:cs typeface="Arial"/>
              </a:rPr>
              <a:t>solving</a:t>
            </a:r>
            <a:endParaRPr lang="en-GB" sz="2200" dirty="0">
              <a:latin typeface="Gill Sans MT (Body)"/>
              <a:cs typeface="Arial"/>
            </a:endParaRPr>
          </a:p>
          <a:p>
            <a:pPr marL="262255" indent="-250825">
              <a:lnSpc>
                <a:spcPct val="100000"/>
              </a:lnSpc>
              <a:spcBef>
                <a:spcPts val="1295"/>
              </a:spcBef>
              <a:buSzPct val="95454"/>
              <a:buFont typeface="Wingdings"/>
              <a:buChar char=""/>
              <a:tabLst>
                <a:tab pos="262255" algn="l"/>
              </a:tabLst>
            </a:pPr>
            <a:r>
              <a:rPr sz="2200" spc="-10" dirty="0">
                <a:latin typeface="Gill Sans MT (Body)"/>
                <a:cs typeface="Arial"/>
              </a:rPr>
              <a:t>Adaptability</a:t>
            </a:r>
            <a:endParaRPr sz="2200" dirty="0">
              <a:latin typeface="Gill Sans MT (Body)"/>
              <a:cs typeface="Arial"/>
            </a:endParaRPr>
          </a:p>
        </p:txBody>
      </p:sp>
      <p:sp>
        <p:nvSpPr>
          <p:cNvPr id="4" name="object 4"/>
          <p:cNvSpPr txBox="1"/>
          <p:nvPr/>
        </p:nvSpPr>
        <p:spPr>
          <a:xfrm>
            <a:off x="6573851" y="1585917"/>
            <a:ext cx="5062855" cy="5047536"/>
          </a:xfrm>
          <a:prstGeom prst="rect">
            <a:avLst/>
          </a:prstGeom>
        </p:spPr>
        <p:txBody>
          <a:bodyPr vert="horz" wrap="square" lIns="0" tIns="149860" rIns="0" bIns="0" rtlCol="0">
            <a:spAutoFit/>
          </a:bodyPr>
          <a:lstStyle/>
          <a:p>
            <a:pPr marL="12700">
              <a:lnSpc>
                <a:spcPct val="100000"/>
              </a:lnSpc>
              <a:spcBef>
                <a:spcPts val="1180"/>
              </a:spcBef>
            </a:pPr>
            <a:r>
              <a:rPr sz="2400" b="1" u="sng" dirty="0">
                <a:latin typeface="Gill Sans MT (Body)"/>
                <a:cs typeface="Arial"/>
              </a:rPr>
              <a:t>Hard</a:t>
            </a:r>
            <a:r>
              <a:rPr sz="2400" b="1" u="sng" spc="-25" dirty="0">
                <a:latin typeface="Gill Sans MT (Body)"/>
                <a:cs typeface="Arial"/>
              </a:rPr>
              <a:t> </a:t>
            </a:r>
            <a:r>
              <a:rPr sz="2400" b="1" u="sng" spc="-10" dirty="0">
                <a:latin typeface="Gill Sans MT (Body)"/>
                <a:cs typeface="Arial"/>
              </a:rPr>
              <a:t>skill</a:t>
            </a:r>
            <a:r>
              <a:rPr lang="en-GB" sz="2400" b="1" u="sng" spc="-10" dirty="0">
                <a:latin typeface="Gill Sans MT (Body)"/>
                <a:cs typeface="Arial"/>
              </a:rPr>
              <a:t>s</a:t>
            </a:r>
          </a:p>
          <a:p>
            <a:pPr marL="12700">
              <a:lnSpc>
                <a:spcPct val="100000"/>
              </a:lnSpc>
              <a:spcBef>
                <a:spcPts val="1180"/>
              </a:spcBef>
            </a:pPr>
            <a:r>
              <a:rPr sz="2200" b="1" dirty="0">
                <a:latin typeface="Gill Sans MT (Body)"/>
                <a:cs typeface="Arial"/>
              </a:rPr>
              <a:t>Hard</a:t>
            </a:r>
            <a:r>
              <a:rPr sz="2200" b="1" spc="-40" dirty="0">
                <a:latin typeface="Gill Sans MT (Body)"/>
                <a:cs typeface="Arial"/>
              </a:rPr>
              <a:t> </a:t>
            </a:r>
            <a:r>
              <a:rPr sz="2200" b="1" dirty="0">
                <a:latin typeface="Gill Sans MT (Body)"/>
                <a:cs typeface="Arial"/>
              </a:rPr>
              <a:t>skills</a:t>
            </a:r>
            <a:r>
              <a:rPr sz="2200" b="1" spc="-50" dirty="0">
                <a:latin typeface="Gill Sans MT (Body)"/>
                <a:cs typeface="Arial"/>
              </a:rPr>
              <a:t> </a:t>
            </a:r>
            <a:r>
              <a:rPr sz="2200" b="1" dirty="0">
                <a:latin typeface="Gill Sans MT (Body)"/>
                <a:cs typeface="Arial"/>
              </a:rPr>
              <a:t>are</a:t>
            </a:r>
            <a:r>
              <a:rPr sz="2200" b="1" spc="-55" dirty="0">
                <a:latin typeface="Gill Sans MT (Body)"/>
                <a:cs typeface="Arial"/>
              </a:rPr>
              <a:t> </a:t>
            </a:r>
            <a:r>
              <a:rPr sz="2200" b="1" dirty="0">
                <a:latin typeface="Gill Sans MT (Body)"/>
                <a:cs typeface="Arial"/>
              </a:rPr>
              <a:t>abilities</a:t>
            </a:r>
            <a:r>
              <a:rPr sz="2200" b="1" spc="-25" dirty="0">
                <a:latin typeface="Gill Sans MT (Body)"/>
                <a:cs typeface="Arial"/>
              </a:rPr>
              <a:t> </a:t>
            </a:r>
            <a:r>
              <a:rPr sz="2200" b="1" dirty="0">
                <a:latin typeface="Gill Sans MT (Body)"/>
                <a:cs typeface="Arial"/>
              </a:rPr>
              <a:t>you</a:t>
            </a:r>
            <a:r>
              <a:rPr sz="2200" b="1" spc="-20" dirty="0">
                <a:latin typeface="Gill Sans MT (Body)"/>
                <a:cs typeface="Arial"/>
              </a:rPr>
              <a:t> </a:t>
            </a:r>
            <a:r>
              <a:rPr sz="2200" b="1" dirty="0">
                <a:latin typeface="Gill Sans MT (Body)"/>
                <a:cs typeface="Arial"/>
              </a:rPr>
              <a:t>learn</a:t>
            </a:r>
            <a:r>
              <a:rPr sz="2200" b="1" spc="-55" dirty="0">
                <a:latin typeface="Gill Sans MT (Body)"/>
                <a:cs typeface="Arial"/>
              </a:rPr>
              <a:t> </a:t>
            </a:r>
            <a:r>
              <a:rPr sz="2200" b="1" spc="-25" dirty="0">
                <a:latin typeface="Gill Sans MT (Body)"/>
                <a:cs typeface="Arial"/>
              </a:rPr>
              <a:t>in </a:t>
            </a:r>
            <a:r>
              <a:rPr sz="2200" b="1" dirty="0">
                <a:latin typeface="Gill Sans MT (Body)"/>
                <a:cs typeface="Arial"/>
              </a:rPr>
              <a:t>school</a:t>
            </a:r>
            <a:r>
              <a:rPr sz="2200" b="1" spc="-25" dirty="0">
                <a:latin typeface="Gill Sans MT (Body)"/>
                <a:cs typeface="Arial"/>
              </a:rPr>
              <a:t> </a:t>
            </a:r>
            <a:r>
              <a:rPr sz="2200" b="1" dirty="0">
                <a:latin typeface="Gill Sans MT (Body)"/>
                <a:cs typeface="Arial"/>
              </a:rPr>
              <a:t>or</a:t>
            </a:r>
            <a:r>
              <a:rPr sz="2200" b="1" spc="-50" dirty="0">
                <a:latin typeface="Gill Sans MT (Body)"/>
                <a:cs typeface="Arial"/>
              </a:rPr>
              <a:t> </a:t>
            </a:r>
            <a:r>
              <a:rPr sz="2200" b="1" dirty="0">
                <a:latin typeface="Gill Sans MT (Body)"/>
                <a:cs typeface="Arial"/>
              </a:rPr>
              <a:t>on</a:t>
            </a:r>
            <a:r>
              <a:rPr sz="2200" b="1" spc="-30" dirty="0">
                <a:latin typeface="Gill Sans MT (Body)"/>
                <a:cs typeface="Arial"/>
              </a:rPr>
              <a:t> </a:t>
            </a:r>
            <a:r>
              <a:rPr sz="2200" b="1" dirty="0">
                <a:latin typeface="Gill Sans MT (Body)"/>
                <a:cs typeface="Arial"/>
              </a:rPr>
              <a:t>the</a:t>
            </a:r>
            <a:r>
              <a:rPr sz="2200" b="1" spc="-35" dirty="0">
                <a:latin typeface="Gill Sans MT (Body)"/>
                <a:cs typeface="Arial"/>
              </a:rPr>
              <a:t> </a:t>
            </a:r>
            <a:r>
              <a:rPr sz="2200" b="1" dirty="0">
                <a:latin typeface="Gill Sans MT (Body)"/>
                <a:cs typeface="Arial"/>
              </a:rPr>
              <a:t>job</a:t>
            </a:r>
            <a:r>
              <a:rPr sz="2200" b="1" spc="-30" dirty="0">
                <a:latin typeface="Gill Sans MT (Body)"/>
                <a:cs typeface="Arial"/>
              </a:rPr>
              <a:t> </a:t>
            </a:r>
            <a:r>
              <a:rPr sz="2200" b="1" dirty="0">
                <a:latin typeface="Gill Sans MT (Body)"/>
                <a:cs typeface="Arial"/>
              </a:rPr>
              <a:t>through</a:t>
            </a:r>
            <a:r>
              <a:rPr sz="2200" b="1" spc="-10" dirty="0">
                <a:latin typeface="Gill Sans MT (Body)"/>
                <a:cs typeface="Arial"/>
              </a:rPr>
              <a:t> </a:t>
            </a:r>
            <a:r>
              <a:rPr sz="2200" b="1" spc="-25" dirty="0">
                <a:latin typeface="Gill Sans MT (Body)"/>
                <a:cs typeface="Arial"/>
              </a:rPr>
              <a:t>the </a:t>
            </a:r>
            <a:r>
              <a:rPr sz="2200" b="1" dirty="0">
                <a:latin typeface="Gill Sans MT (Body)"/>
                <a:cs typeface="Arial"/>
              </a:rPr>
              <a:t>medium</a:t>
            </a:r>
            <a:r>
              <a:rPr sz="2200" b="1" spc="-65" dirty="0">
                <a:latin typeface="Gill Sans MT (Body)"/>
                <a:cs typeface="Arial"/>
              </a:rPr>
              <a:t> </a:t>
            </a:r>
            <a:r>
              <a:rPr sz="2200" b="1" dirty="0">
                <a:latin typeface="Gill Sans MT (Body)"/>
                <a:cs typeface="Arial"/>
              </a:rPr>
              <a:t>of</a:t>
            </a:r>
            <a:r>
              <a:rPr sz="2200" b="1" spc="-55" dirty="0">
                <a:latin typeface="Gill Sans MT (Body)"/>
                <a:cs typeface="Arial"/>
              </a:rPr>
              <a:t> </a:t>
            </a:r>
            <a:r>
              <a:rPr sz="2200" b="1" dirty="0">
                <a:latin typeface="Gill Sans MT (Body)"/>
                <a:cs typeface="Arial"/>
              </a:rPr>
              <a:t>qualifications</a:t>
            </a:r>
            <a:r>
              <a:rPr lang="en-GB" sz="2200" b="1" dirty="0">
                <a:latin typeface="Gill Sans MT (Body)"/>
                <a:cs typeface="Arial"/>
              </a:rPr>
              <a:t>,</a:t>
            </a:r>
            <a:r>
              <a:rPr sz="2200" b="1" spc="-15" dirty="0">
                <a:latin typeface="Gill Sans MT (Body)"/>
                <a:cs typeface="Arial"/>
              </a:rPr>
              <a:t> </a:t>
            </a:r>
            <a:r>
              <a:rPr sz="2200" b="1" dirty="0">
                <a:latin typeface="Gill Sans MT (Body)"/>
                <a:cs typeface="Arial"/>
              </a:rPr>
              <a:t>for</a:t>
            </a:r>
            <a:r>
              <a:rPr sz="2200" b="1" spc="-70" dirty="0">
                <a:latin typeface="Gill Sans MT (Body)"/>
                <a:cs typeface="Arial"/>
              </a:rPr>
              <a:t> </a:t>
            </a:r>
            <a:r>
              <a:rPr sz="2200" b="1" spc="-10" dirty="0">
                <a:latin typeface="Gill Sans MT (Body)"/>
                <a:cs typeface="Arial"/>
              </a:rPr>
              <a:t>example:</a:t>
            </a:r>
            <a:endParaRPr sz="2200" dirty="0">
              <a:latin typeface="Gill Sans MT (Body)"/>
              <a:cs typeface="Arial"/>
            </a:endParaRPr>
          </a:p>
          <a:p>
            <a:pPr marL="354965" indent="-342265">
              <a:lnSpc>
                <a:spcPct val="100000"/>
              </a:lnSpc>
              <a:spcBef>
                <a:spcPts val="1090"/>
              </a:spcBef>
              <a:buFont typeface="Wingdings"/>
              <a:buChar char=""/>
              <a:tabLst>
                <a:tab pos="354965" algn="l"/>
              </a:tabLst>
            </a:pPr>
            <a:r>
              <a:rPr sz="2200" spc="-10" dirty="0">
                <a:latin typeface="Gill Sans MT (Body)"/>
                <a:cs typeface="Arial"/>
              </a:rPr>
              <a:t>Engineering</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spc="-10" dirty="0">
                <a:latin typeface="Gill Sans MT (Body)"/>
                <a:cs typeface="Arial"/>
              </a:rPr>
              <a:t>Languages</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spc="-10" dirty="0">
                <a:latin typeface="Gill Sans MT (Body)"/>
                <a:cs typeface="Arial"/>
              </a:rPr>
              <a:t>Coding</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dirty="0">
                <a:latin typeface="Gill Sans MT (Body)"/>
                <a:cs typeface="Arial"/>
              </a:rPr>
              <a:t>Financial</a:t>
            </a:r>
            <a:r>
              <a:rPr sz="2200" spc="-90" dirty="0">
                <a:latin typeface="Gill Sans MT (Body)"/>
                <a:cs typeface="Arial"/>
              </a:rPr>
              <a:t> </a:t>
            </a:r>
            <a:r>
              <a:rPr sz="2200" spc="-10" dirty="0">
                <a:latin typeface="Gill Sans MT (Body)"/>
                <a:cs typeface="Arial"/>
              </a:rPr>
              <a:t>planning</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spc="-10" dirty="0">
                <a:latin typeface="Gill Sans MT (Body)"/>
                <a:cs typeface="Arial"/>
              </a:rPr>
              <a:t>Construction</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spc="-10" dirty="0">
                <a:latin typeface="Gill Sans MT (Body)"/>
                <a:cs typeface="Arial"/>
              </a:rPr>
              <a:t>Plumbing</a:t>
            </a:r>
            <a:endParaRPr lang="en-GB" sz="2200" dirty="0">
              <a:latin typeface="Gill Sans MT (Body)"/>
              <a:cs typeface="Arial"/>
            </a:endParaRPr>
          </a:p>
          <a:p>
            <a:pPr marL="354965" indent="-342265">
              <a:lnSpc>
                <a:spcPct val="100000"/>
              </a:lnSpc>
              <a:spcBef>
                <a:spcPts val="1090"/>
              </a:spcBef>
              <a:buFont typeface="Wingdings"/>
              <a:buChar char=""/>
              <a:tabLst>
                <a:tab pos="354965" algn="l"/>
              </a:tabLst>
            </a:pPr>
            <a:r>
              <a:rPr sz="2200" dirty="0">
                <a:latin typeface="Gill Sans MT (Body)"/>
                <a:cs typeface="Arial"/>
              </a:rPr>
              <a:t>Video</a:t>
            </a:r>
            <a:r>
              <a:rPr sz="2200" spc="-90" dirty="0">
                <a:latin typeface="Gill Sans MT (Body)"/>
                <a:cs typeface="Arial"/>
              </a:rPr>
              <a:t> </a:t>
            </a:r>
            <a:r>
              <a:rPr sz="2200" spc="-10" dirty="0">
                <a:latin typeface="Gill Sans MT (Body)"/>
                <a:cs typeface="Arial"/>
              </a:rPr>
              <a:t>production</a:t>
            </a:r>
            <a:endParaRPr sz="2200" dirty="0">
              <a:latin typeface="Gill Sans MT (Body)"/>
              <a:cs typeface="Arial"/>
            </a:endParaRPr>
          </a:p>
        </p:txBody>
      </p:sp>
      <p:sp>
        <p:nvSpPr>
          <p:cNvPr id="5" name="TextBox 4">
            <a:extLst>
              <a:ext uri="{FF2B5EF4-FFF2-40B4-BE49-F238E27FC236}">
                <a16:creationId xmlns:a16="http://schemas.microsoft.com/office/drawing/2014/main" id="{123A2ED3-2D86-CFC0-F998-BBC22797F63B}"/>
              </a:ext>
            </a:extLst>
          </p:cNvPr>
          <p:cNvSpPr txBox="1"/>
          <p:nvPr/>
        </p:nvSpPr>
        <p:spPr>
          <a:xfrm>
            <a:off x="9105279" y="6426170"/>
            <a:ext cx="3104802" cy="400110"/>
          </a:xfrm>
          <a:prstGeom prst="rect">
            <a:avLst/>
          </a:prstGeom>
          <a:noFill/>
        </p:spPr>
        <p:txBody>
          <a:bodyPr wrap="square" rtlCol="0">
            <a:spAutoFit/>
          </a:bodyPr>
          <a:lstStyle/>
          <a:p>
            <a:r>
              <a:rPr lang="en-GB" sz="2000" dirty="0"/>
              <a:t>(Heckman and Kautz, 2012)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0" end="0"/>
                                            </p:txEl>
                                          </p:spTgt>
                                        </p:tgtEl>
                                        <p:attrNameLst>
                                          <p:attrName>style.visibility</p:attrName>
                                        </p:attrNameLst>
                                      </p:cBhvr>
                                      <p:to>
                                        <p:strVal val="visible"/>
                                      </p:to>
                                    </p:set>
                                    <p:animEffect transition="in" filter="fade">
                                      <p:cBhvr>
                                        <p:cTn id="52" dur="500"/>
                                        <p:tgtEl>
                                          <p:spTgt spid="4">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1" end="1"/>
                                            </p:txEl>
                                          </p:spTgt>
                                        </p:tgtEl>
                                        <p:attrNameLst>
                                          <p:attrName>style.visibility</p:attrName>
                                        </p:attrNameLst>
                                      </p:cBhvr>
                                      <p:to>
                                        <p:strVal val="visible"/>
                                      </p:to>
                                    </p:set>
                                    <p:animEffect transition="in" filter="fade">
                                      <p:cBhvr>
                                        <p:cTn id="57" dur="500"/>
                                        <p:tgtEl>
                                          <p:spTgt spid="4">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2" end="2"/>
                                            </p:txEl>
                                          </p:spTgt>
                                        </p:tgtEl>
                                        <p:attrNameLst>
                                          <p:attrName>style.visibility</p:attrName>
                                        </p:attrNameLst>
                                      </p:cBhvr>
                                      <p:to>
                                        <p:strVal val="visible"/>
                                      </p:to>
                                    </p:set>
                                    <p:animEffect transition="in" filter="fade">
                                      <p:cBhvr>
                                        <p:cTn id="62" dur="500"/>
                                        <p:tgtEl>
                                          <p:spTgt spid="4">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animEffect transition="in" filter="fade">
                                      <p:cBhvr>
                                        <p:cTn id="67" dur="500"/>
                                        <p:tgtEl>
                                          <p:spTgt spid="4">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4" end="4"/>
                                            </p:txEl>
                                          </p:spTgt>
                                        </p:tgtEl>
                                        <p:attrNameLst>
                                          <p:attrName>style.visibility</p:attrName>
                                        </p:attrNameLst>
                                      </p:cBhvr>
                                      <p:to>
                                        <p:strVal val="visible"/>
                                      </p:to>
                                    </p:set>
                                    <p:animEffect transition="in" filter="fade">
                                      <p:cBhvr>
                                        <p:cTn id="72" dur="500"/>
                                        <p:tgtEl>
                                          <p:spTgt spid="4">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4">
                                            <p:txEl>
                                              <p:pRg st="5" end="5"/>
                                            </p:txEl>
                                          </p:spTgt>
                                        </p:tgtEl>
                                        <p:attrNameLst>
                                          <p:attrName>style.visibility</p:attrName>
                                        </p:attrNameLst>
                                      </p:cBhvr>
                                      <p:to>
                                        <p:strVal val="visible"/>
                                      </p:to>
                                    </p:set>
                                    <p:animEffect transition="in" filter="fade">
                                      <p:cBhvr>
                                        <p:cTn id="77" dur="500"/>
                                        <p:tgtEl>
                                          <p:spTgt spid="4">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4">
                                            <p:txEl>
                                              <p:pRg st="6" end="6"/>
                                            </p:txEl>
                                          </p:spTgt>
                                        </p:tgtEl>
                                        <p:attrNameLst>
                                          <p:attrName>style.visibility</p:attrName>
                                        </p:attrNameLst>
                                      </p:cBhvr>
                                      <p:to>
                                        <p:strVal val="visible"/>
                                      </p:to>
                                    </p:set>
                                    <p:animEffect transition="in" filter="fade">
                                      <p:cBhvr>
                                        <p:cTn id="82" dur="500"/>
                                        <p:tgtEl>
                                          <p:spTgt spid="4">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4">
                                            <p:txEl>
                                              <p:pRg st="7" end="7"/>
                                            </p:txEl>
                                          </p:spTgt>
                                        </p:tgtEl>
                                        <p:attrNameLst>
                                          <p:attrName>style.visibility</p:attrName>
                                        </p:attrNameLst>
                                      </p:cBhvr>
                                      <p:to>
                                        <p:strVal val="visible"/>
                                      </p:to>
                                    </p:set>
                                    <p:animEffect transition="in" filter="fade">
                                      <p:cBhvr>
                                        <p:cTn id="87" dur="500"/>
                                        <p:tgtEl>
                                          <p:spTgt spid="4">
                                            <p:txEl>
                                              <p:pRg st="7" end="7"/>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4">
                                            <p:txEl>
                                              <p:pRg st="8" end="8"/>
                                            </p:txEl>
                                          </p:spTgt>
                                        </p:tgtEl>
                                        <p:attrNameLst>
                                          <p:attrName>style.visibility</p:attrName>
                                        </p:attrNameLst>
                                      </p:cBhvr>
                                      <p:to>
                                        <p:strVal val="visible"/>
                                      </p:to>
                                    </p:set>
                                    <p:animEffect transition="in" filter="fade">
                                      <p:cBhvr>
                                        <p:cTn id="9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descr="$PPTXTitle"/>
          <p:cNvSpPr txBox="1">
            <a:spLocks noGrp="1"/>
          </p:cNvSpPr>
          <p:nvPr>
            <p:ph type="title"/>
          </p:nvPr>
        </p:nvSpPr>
        <p:spPr>
          <a:xfrm>
            <a:off x="1600200" y="3418891"/>
            <a:ext cx="8991600" cy="1645920"/>
          </a:xfrm>
          <a:prstGeom prst="rect">
            <a:avLst/>
          </a:prstGeom>
        </p:spPr>
        <p:txBody>
          <a:bodyPr vert="horz" lIns="274320" tIns="182880" rIns="274320" bIns="182880" rtlCol="0" anchor="ctr" anchorCtr="1">
            <a:normAutofit/>
          </a:bodyPr>
          <a:lstStyle/>
          <a:p>
            <a:pPr marL="12700"/>
            <a:r>
              <a:rPr lang="en-US" sz="2900" b="1" dirty="0"/>
              <a:t>In Groups, (without phones) come up with as many Soft Skills &amp; Hard Skills as you can.</a:t>
            </a:r>
          </a:p>
        </p:txBody>
      </p:sp>
      <p:pic>
        <p:nvPicPr>
          <p:cNvPr id="6" name="Graphic 5" descr="Team">
            <a:extLst>
              <a:ext uri="{FF2B5EF4-FFF2-40B4-BE49-F238E27FC236}">
                <a16:creationId xmlns:a16="http://schemas.microsoft.com/office/drawing/2014/main" id="{04A29955-07BF-8808-07A5-94959D48D1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67820" y="640079"/>
            <a:ext cx="2456360" cy="24563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object 5"/>
          <p:cNvSpPr txBox="1"/>
          <p:nvPr/>
        </p:nvSpPr>
        <p:spPr>
          <a:xfrm>
            <a:off x="5498590" y="988741"/>
            <a:ext cx="5888754" cy="4880518"/>
          </a:xfrm>
          <a:prstGeom prst="rect">
            <a:avLst/>
          </a:prstGeom>
          <a:noFill/>
          <a:ln>
            <a:noFill/>
          </a:ln>
        </p:spPr>
        <p:txBody>
          <a:bodyPr vert="horz" wrap="square" lIns="274320" tIns="182880" rIns="274320" bIns="182880" rtlCol="0" anchor="ctr" anchorCtr="1">
            <a:normAutofit/>
          </a:bodyPr>
          <a:lstStyle/>
          <a:p>
            <a:pPr marL="12700" defTabSz="914400">
              <a:lnSpc>
                <a:spcPct val="90000"/>
              </a:lnSpc>
              <a:spcBef>
                <a:spcPct val="0"/>
              </a:spcBef>
              <a:spcAft>
                <a:spcPts val="600"/>
              </a:spcAft>
            </a:pPr>
            <a:r>
              <a:rPr lang="en-US" sz="4800" b="1" kern="1200" cap="all" spc="200" baseline="0" dirty="0">
                <a:latin typeface="+mj-lt"/>
                <a:ea typeface="+mj-ea"/>
                <a:cs typeface="+mj-cs"/>
              </a:rPr>
              <a:t>What is Effective Networking</a:t>
            </a:r>
            <a:endParaRPr lang="en-US" sz="4800" b="1" cap="all" spc="200" dirty="0">
              <a:latin typeface="+mj-lt"/>
              <a:ea typeface="+mj-ea"/>
              <a:cs typeface="+mj-cs"/>
            </a:endParaRPr>
          </a:p>
          <a:p>
            <a:pPr marL="12700" defTabSz="914400">
              <a:lnSpc>
                <a:spcPct val="90000"/>
              </a:lnSpc>
              <a:spcBef>
                <a:spcPct val="0"/>
              </a:spcBef>
              <a:spcAft>
                <a:spcPts val="600"/>
              </a:spcAft>
            </a:pPr>
            <a:r>
              <a:rPr lang="en-US" sz="4800" kern="1200" cap="all" spc="200" baseline="0" dirty="0">
                <a:latin typeface="+mj-lt"/>
                <a:ea typeface="+mj-ea"/>
                <a:cs typeface="+mj-cs"/>
              </a:rPr>
              <a:t>Why is networking important?</a:t>
            </a:r>
          </a:p>
        </p:txBody>
      </p:sp>
      <p:sp>
        <p:nvSpPr>
          <p:cNvPr id="10" name="Rectangle 9">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27FD8A4B-2509-0BC2-57F8-229FFA60ABEB}"/>
            </a:ext>
          </a:extLst>
        </p:cNvPr>
        <p:cNvGrpSpPr/>
        <p:nvPr/>
      </p:nvGrpSpPr>
      <p:grpSpPr>
        <a:xfrm>
          <a:off x="0" y="0"/>
          <a:ext cx="0" cy="0"/>
          <a:chOff x="0" y="0"/>
          <a:chExt cx="0" cy="0"/>
        </a:xfrm>
      </p:grpSpPr>
      <p:sp>
        <p:nvSpPr>
          <p:cNvPr id="5" name="object 5">
            <a:extLst>
              <a:ext uri="{FF2B5EF4-FFF2-40B4-BE49-F238E27FC236}">
                <a16:creationId xmlns:a16="http://schemas.microsoft.com/office/drawing/2014/main" id="{D5536437-5CCF-F0A7-D5D7-B34B252314E3}"/>
              </a:ext>
            </a:extLst>
          </p:cNvPr>
          <p:cNvSpPr txBox="1"/>
          <p:nvPr/>
        </p:nvSpPr>
        <p:spPr>
          <a:xfrm>
            <a:off x="175856" y="381000"/>
            <a:ext cx="6910744" cy="6248400"/>
          </a:xfrm>
          <a:prstGeom prst="rect">
            <a:avLst/>
          </a:prstGeom>
        </p:spPr>
        <p:txBody>
          <a:bodyPr vert="horz" lIns="91440" tIns="45720" rIns="91440" bIns="45720" rtlCol="0">
            <a:normAutofit/>
          </a:bodyPr>
          <a:lstStyle/>
          <a:p>
            <a:pPr defTabSz="914400">
              <a:lnSpc>
                <a:spcPct val="90000"/>
              </a:lnSpc>
              <a:spcBef>
                <a:spcPts val="1000"/>
              </a:spcBef>
              <a:buClr>
                <a:schemeClr val="accent2"/>
              </a:buClr>
            </a:pPr>
            <a:r>
              <a:rPr lang="en-US" sz="2800" b="1" spc="-85" dirty="0">
                <a:solidFill>
                  <a:schemeClr val="tx1">
                    <a:lumMod val="85000"/>
                    <a:lumOff val="15000"/>
                  </a:schemeClr>
                </a:solidFill>
              </a:rPr>
              <a:t>Effective</a:t>
            </a:r>
            <a:r>
              <a:rPr lang="en-US" sz="2800" b="1" spc="-90" dirty="0">
                <a:solidFill>
                  <a:schemeClr val="tx1">
                    <a:lumMod val="85000"/>
                    <a:lumOff val="15000"/>
                  </a:schemeClr>
                </a:solidFill>
              </a:rPr>
              <a:t> </a:t>
            </a:r>
            <a:r>
              <a:rPr lang="en-US" sz="2800" b="1" spc="-25" dirty="0">
                <a:solidFill>
                  <a:schemeClr val="tx1">
                    <a:lumMod val="85000"/>
                    <a:lumOff val="15000"/>
                  </a:schemeClr>
                </a:solidFill>
              </a:rPr>
              <a:t>networking</a:t>
            </a:r>
          </a:p>
          <a:p>
            <a:pPr algn="just" defTabSz="914400">
              <a:lnSpc>
                <a:spcPct val="90000"/>
              </a:lnSpc>
              <a:spcBef>
                <a:spcPts val="1000"/>
              </a:spcBef>
              <a:buClr>
                <a:schemeClr val="accent2"/>
              </a:buClr>
            </a:pPr>
            <a:r>
              <a:rPr lang="en-US" sz="2800" dirty="0">
                <a:solidFill>
                  <a:schemeClr val="tx1">
                    <a:lumMod val="85000"/>
                    <a:lumOff val="15000"/>
                  </a:schemeClr>
                </a:solidFill>
              </a:rPr>
              <a:t>Effective networking is the ability to build and maintain positive, professional relationships with others that can support your personal and career development (</a:t>
            </a:r>
            <a:r>
              <a:rPr lang="en-US" sz="2800" dirty="0" err="1">
                <a:solidFill>
                  <a:schemeClr val="tx1">
                    <a:lumMod val="85000"/>
                    <a:lumOff val="15000"/>
                  </a:schemeClr>
                </a:solidFill>
              </a:rPr>
              <a:t>Granovetter</a:t>
            </a:r>
            <a:r>
              <a:rPr lang="en-US" sz="2800" dirty="0">
                <a:solidFill>
                  <a:schemeClr val="tx1">
                    <a:lumMod val="85000"/>
                    <a:lumOff val="15000"/>
                  </a:schemeClr>
                </a:solidFill>
              </a:rPr>
              <a:t>, 1973).</a:t>
            </a:r>
          </a:p>
          <a:p>
            <a:pPr defTabSz="914400">
              <a:lnSpc>
                <a:spcPct val="90000"/>
              </a:lnSpc>
              <a:spcBef>
                <a:spcPts val="1000"/>
              </a:spcBef>
              <a:buClr>
                <a:schemeClr val="accent2"/>
              </a:buClr>
            </a:pPr>
            <a:endParaRPr lang="en-US" sz="2800" b="1" spc="140" dirty="0">
              <a:solidFill>
                <a:schemeClr val="tx1">
                  <a:lumMod val="85000"/>
                  <a:lumOff val="15000"/>
                </a:schemeClr>
              </a:solidFill>
            </a:endParaRPr>
          </a:p>
          <a:p>
            <a:pPr defTabSz="914400">
              <a:lnSpc>
                <a:spcPct val="90000"/>
              </a:lnSpc>
              <a:spcBef>
                <a:spcPts val="1000"/>
              </a:spcBef>
              <a:buClr>
                <a:schemeClr val="accent2"/>
              </a:buClr>
            </a:pPr>
            <a:r>
              <a:rPr lang="en-US" sz="2800" b="1" spc="140" dirty="0">
                <a:solidFill>
                  <a:schemeClr val="tx1">
                    <a:lumMod val="85000"/>
                    <a:lumOff val="15000"/>
                  </a:schemeClr>
                </a:solidFill>
              </a:rPr>
              <a:t>What is networking</a:t>
            </a:r>
            <a:r>
              <a:rPr lang="en-US" sz="2800" b="1" spc="170" dirty="0">
                <a:solidFill>
                  <a:schemeClr val="tx1">
                    <a:lumMod val="85000"/>
                    <a:lumOff val="15000"/>
                  </a:schemeClr>
                </a:solidFill>
              </a:rPr>
              <a:t> </a:t>
            </a:r>
            <a:r>
              <a:rPr lang="en-US" sz="2800" b="1" spc="65" dirty="0">
                <a:solidFill>
                  <a:schemeClr val="tx1">
                    <a:lumMod val="85000"/>
                    <a:lumOff val="15000"/>
                  </a:schemeClr>
                </a:solidFill>
              </a:rPr>
              <a:t>important</a:t>
            </a:r>
            <a:r>
              <a:rPr lang="en-US" sz="2800" b="1" spc="180" dirty="0">
                <a:solidFill>
                  <a:schemeClr val="tx1">
                    <a:lumMod val="85000"/>
                    <a:lumOff val="15000"/>
                  </a:schemeClr>
                </a:solidFill>
              </a:rPr>
              <a:t> </a:t>
            </a:r>
            <a:r>
              <a:rPr lang="en-US" sz="2800" b="1" spc="-20" dirty="0">
                <a:solidFill>
                  <a:schemeClr val="tx1">
                    <a:lumMod val="85000"/>
                    <a:lumOff val="15000"/>
                  </a:schemeClr>
                </a:solidFill>
              </a:rPr>
              <a:t>for?</a:t>
            </a:r>
            <a:endParaRPr lang="en-US" sz="2800" b="1" dirty="0">
              <a:solidFill>
                <a:schemeClr val="tx1">
                  <a:lumMod val="85000"/>
                  <a:lumOff val="15000"/>
                </a:schemeClr>
              </a:solidFill>
            </a:endParaRPr>
          </a:p>
          <a:p>
            <a:pPr marL="483870" indent="-228600" defTabSz="914400">
              <a:lnSpc>
                <a:spcPct val="90000"/>
              </a:lnSpc>
              <a:spcBef>
                <a:spcPts val="1000"/>
              </a:spcBef>
              <a:buSzPct val="97222"/>
              <a:buFont typeface="Arial" panose="020B0604020202020204" pitchFamily="34" charset="0"/>
              <a:buChar char="•"/>
              <a:tabLst>
                <a:tab pos="483870" algn="l"/>
              </a:tabLst>
            </a:pPr>
            <a:r>
              <a:rPr lang="en-US" sz="2800" spc="130" dirty="0">
                <a:solidFill>
                  <a:schemeClr val="tx1">
                    <a:lumMod val="85000"/>
                    <a:lumOff val="15000"/>
                  </a:schemeClr>
                </a:solidFill>
              </a:rPr>
              <a:t>Career</a:t>
            </a:r>
            <a:r>
              <a:rPr lang="en-US" sz="2800" spc="200" dirty="0">
                <a:solidFill>
                  <a:schemeClr val="tx1">
                    <a:lumMod val="85000"/>
                    <a:lumOff val="15000"/>
                  </a:schemeClr>
                </a:solidFill>
              </a:rPr>
              <a:t> </a:t>
            </a:r>
            <a:r>
              <a:rPr lang="en-US" sz="2800" spc="105" dirty="0">
                <a:solidFill>
                  <a:schemeClr val="tx1">
                    <a:lumMod val="85000"/>
                    <a:lumOff val="15000"/>
                  </a:schemeClr>
                </a:solidFill>
              </a:rPr>
              <a:t>Opportunities</a:t>
            </a:r>
            <a:r>
              <a:rPr lang="en-US" sz="2800" spc="180" dirty="0">
                <a:solidFill>
                  <a:schemeClr val="tx1">
                    <a:lumMod val="85000"/>
                    <a:lumOff val="15000"/>
                  </a:schemeClr>
                </a:solidFill>
              </a:rPr>
              <a:t> </a:t>
            </a:r>
            <a:r>
              <a:rPr lang="en-US" sz="2800" spc="95" dirty="0">
                <a:solidFill>
                  <a:schemeClr val="tx1">
                    <a:lumMod val="85000"/>
                    <a:lumOff val="15000"/>
                  </a:schemeClr>
                </a:solidFill>
              </a:rPr>
              <a:t>and</a:t>
            </a:r>
            <a:r>
              <a:rPr lang="en-US" sz="2800" spc="195" dirty="0">
                <a:solidFill>
                  <a:schemeClr val="tx1">
                    <a:lumMod val="85000"/>
                    <a:lumOff val="15000"/>
                  </a:schemeClr>
                </a:solidFill>
              </a:rPr>
              <a:t> </a:t>
            </a:r>
            <a:r>
              <a:rPr lang="en-US" sz="2800" spc="130" dirty="0">
                <a:solidFill>
                  <a:schemeClr val="tx1">
                    <a:lumMod val="85000"/>
                    <a:lumOff val="15000"/>
                  </a:schemeClr>
                </a:solidFill>
              </a:rPr>
              <a:t>Growth</a:t>
            </a:r>
            <a:endParaRPr lang="en-US" sz="2800" dirty="0">
              <a:solidFill>
                <a:schemeClr val="tx1">
                  <a:lumMod val="85000"/>
                  <a:lumOff val="15000"/>
                </a:schemeClr>
              </a:solidFill>
            </a:endParaRPr>
          </a:p>
          <a:p>
            <a:pPr marL="483870" indent="-228600" defTabSz="914400">
              <a:lnSpc>
                <a:spcPct val="90000"/>
              </a:lnSpc>
              <a:spcBef>
                <a:spcPts val="1000"/>
              </a:spcBef>
              <a:buSzPct val="97222"/>
              <a:buFont typeface="Arial" panose="020B0604020202020204" pitchFamily="34" charset="0"/>
              <a:buChar char="•"/>
              <a:tabLst>
                <a:tab pos="483870" algn="l"/>
              </a:tabLst>
            </a:pPr>
            <a:r>
              <a:rPr lang="en-US" sz="2800" spc="190" dirty="0">
                <a:solidFill>
                  <a:schemeClr val="tx1">
                    <a:lumMod val="85000"/>
                    <a:lumOff val="15000"/>
                  </a:schemeClr>
                </a:solidFill>
              </a:rPr>
              <a:t>Knowledge</a:t>
            </a:r>
            <a:r>
              <a:rPr lang="en-US" sz="2800" spc="185" dirty="0">
                <a:solidFill>
                  <a:schemeClr val="tx1">
                    <a:lumMod val="85000"/>
                    <a:lumOff val="15000"/>
                  </a:schemeClr>
                </a:solidFill>
              </a:rPr>
              <a:t> </a:t>
            </a:r>
            <a:r>
              <a:rPr lang="en-US" sz="2800" spc="140" dirty="0">
                <a:solidFill>
                  <a:schemeClr val="tx1">
                    <a:lumMod val="85000"/>
                    <a:lumOff val="15000"/>
                  </a:schemeClr>
                </a:solidFill>
              </a:rPr>
              <a:t>Sharing</a:t>
            </a:r>
            <a:r>
              <a:rPr lang="en-US" sz="2800" spc="210" dirty="0">
                <a:solidFill>
                  <a:schemeClr val="tx1">
                    <a:lumMod val="85000"/>
                    <a:lumOff val="15000"/>
                  </a:schemeClr>
                </a:solidFill>
              </a:rPr>
              <a:t> </a:t>
            </a:r>
            <a:r>
              <a:rPr lang="en-US" sz="2800" spc="95" dirty="0">
                <a:solidFill>
                  <a:schemeClr val="tx1">
                    <a:lumMod val="85000"/>
                    <a:lumOff val="15000"/>
                  </a:schemeClr>
                </a:solidFill>
              </a:rPr>
              <a:t>and</a:t>
            </a:r>
            <a:r>
              <a:rPr lang="en-US" sz="2800" spc="195" dirty="0">
                <a:solidFill>
                  <a:schemeClr val="tx1">
                    <a:lumMod val="85000"/>
                    <a:lumOff val="15000"/>
                  </a:schemeClr>
                </a:solidFill>
              </a:rPr>
              <a:t> </a:t>
            </a:r>
            <a:r>
              <a:rPr lang="en-US" sz="2800" spc="135" dirty="0">
                <a:solidFill>
                  <a:schemeClr val="tx1">
                    <a:lumMod val="85000"/>
                    <a:lumOff val="15000"/>
                  </a:schemeClr>
                </a:solidFill>
              </a:rPr>
              <a:t>Learning</a:t>
            </a:r>
            <a:endParaRPr lang="en-US" sz="2800" dirty="0">
              <a:solidFill>
                <a:schemeClr val="tx1">
                  <a:lumMod val="85000"/>
                  <a:lumOff val="15000"/>
                </a:schemeClr>
              </a:solidFill>
            </a:endParaRPr>
          </a:p>
          <a:p>
            <a:pPr marL="483870" indent="-228600" defTabSz="914400">
              <a:lnSpc>
                <a:spcPct val="90000"/>
              </a:lnSpc>
              <a:spcBef>
                <a:spcPts val="1000"/>
              </a:spcBef>
              <a:buSzPct val="97222"/>
              <a:buFont typeface="Arial" panose="020B0604020202020204" pitchFamily="34" charset="0"/>
              <a:buChar char="•"/>
              <a:tabLst>
                <a:tab pos="483870" algn="l"/>
              </a:tabLst>
            </a:pPr>
            <a:r>
              <a:rPr lang="en-US" sz="2800" spc="110" dirty="0">
                <a:solidFill>
                  <a:schemeClr val="tx1">
                    <a:lumMod val="85000"/>
                    <a:lumOff val="15000"/>
                  </a:schemeClr>
                </a:solidFill>
              </a:rPr>
              <a:t>Building</a:t>
            </a:r>
            <a:r>
              <a:rPr lang="en-US" sz="2800" spc="175" dirty="0">
                <a:solidFill>
                  <a:schemeClr val="tx1">
                    <a:lumMod val="85000"/>
                    <a:lumOff val="15000"/>
                  </a:schemeClr>
                </a:solidFill>
              </a:rPr>
              <a:t> </a:t>
            </a:r>
            <a:r>
              <a:rPr lang="en-US" sz="2800" spc="125" dirty="0">
                <a:solidFill>
                  <a:schemeClr val="tx1">
                    <a:lumMod val="85000"/>
                    <a:lumOff val="15000"/>
                  </a:schemeClr>
                </a:solidFill>
              </a:rPr>
              <a:t>Support</a:t>
            </a:r>
            <a:r>
              <a:rPr lang="en-US" sz="2800" spc="190" dirty="0">
                <a:solidFill>
                  <a:schemeClr val="tx1">
                    <a:lumMod val="85000"/>
                    <a:lumOff val="15000"/>
                  </a:schemeClr>
                </a:solidFill>
              </a:rPr>
              <a:t> </a:t>
            </a:r>
            <a:r>
              <a:rPr lang="en-US" sz="2800" spc="95" dirty="0">
                <a:solidFill>
                  <a:schemeClr val="tx1">
                    <a:lumMod val="85000"/>
                    <a:lumOff val="15000"/>
                  </a:schemeClr>
                </a:solidFill>
              </a:rPr>
              <a:t>and</a:t>
            </a:r>
            <a:r>
              <a:rPr lang="en-US" sz="2800" spc="200" dirty="0">
                <a:solidFill>
                  <a:schemeClr val="tx1">
                    <a:lumMod val="85000"/>
                    <a:lumOff val="15000"/>
                  </a:schemeClr>
                </a:solidFill>
              </a:rPr>
              <a:t> </a:t>
            </a:r>
            <a:r>
              <a:rPr lang="en-US" sz="2800" spc="125" dirty="0">
                <a:solidFill>
                  <a:schemeClr val="tx1">
                    <a:lumMod val="85000"/>
                    <a:lumOff val="15000"/>
                  </a:schemeClr>
                </a:solidFill>
              </a:rPr>
              <a:t>Relationships</a:t>
            </a:r>
            <a:endParaRPr lang="en-US" sz="2800" dirty="0">
              <a:solidFill>
                <a:schemeClr val="tx1">
                  <a:lumMod val="85000"/>
                  <a:lumOff val="15000"/>
                </a:schemeClr>
              </a:solidFill>
            </a:endParaRPr>
          </a:p>
          <a:p>
            <a:pPr marL="483870" indent="-228600" defTabSz="914400">
              <a:lnSpc>
                <a:spcPct val="90000"/>
              </a:lnSpc>
              <a:spcBef>
                <a:spcPts val="1000"/>
              </a:spcBef>
              <a:buSzPct val="97222"/>
              <a:buFont typeface="Arial" panose="020B0604020202020204" pitchFamily="34" charset="0"/>
              <a:buChar char="•"/>
              <a:tabLst>
                <a:tab pos="483870" algn="l"/>
              </a:tabLst>
            </a:pPr>
            <a:r>
              <a:rPr lang="en-US" sz="2800" spc="155" dirty="0">
                <a:solidFill>
                  <a:schemeClr val="tx1">
                    <a:lumMod val="85000"/>
                    <a:lumOff val="15000"/>
                  </a:schemeClr>
                </a:solidFill>
              </a:rPr>
              <a:t>Enhancing</a:t>
            </a:r>
            <a:r>
              <a:rPr lang="en-US" sz="2800" spc="180" dirty="0">
                <a:solidFill>
                  <a:schemeClr val="tx1">
                    <a:lumMod val="85000"/>
                    <a:lumOff val="15000"/>
                  </a:schemeClr>
                </a:solidFill>
              </a:rPr>
              <a:t> </a:t>
            </a:r>
            <a:r>
              <a:rPr lang="en-US" sz="2800" spc="145" dirty="0">
                <a:solidFill>
                  <a:schemeClr val="tx1">
                    <a:lumMod val="85000"/>
                    <a:lumOff val="15000"/>
                  </a:schemeClr>
                </a:solidFill>
              </a:rPr>
              <a:t>Your</a:t>
            </a:r>
            <a:r>
              <a:rPr lang="en-US" sz="2800" spc="200" dirty="0">
                <a:solidFill>
                  <a:schemeClr val="tx1">
                    <a:lumMod val="85000"/>
                    <a:lumOff val="15000"/>
                  </a:schemeClr>
                </a:solidFill>
              </a:rPr>
              <a:t> </a:t>
            </a:r>
            <a:r>
              <a:rPr lang="en-US" sz="2800" spc="95" dirty="0">
                <a:solidFill>
                  <a:schemeClr val="tx1">
                    <a:lumMod val="85000"/>
                    <a:lumOff val="15000"/>
                  </a:schemeClr>
                </a:solidFill>
              </a:rPr>
              <a:t>Reputation</a:t>
            </a:r>
            <a:endParaRPr lang="en-US" sz="2800" dirty="0">
              <a:solidFill>
                <a:schemeClr val="tx1">
                  <a:lumMod val="85000"/>
                  <a:lumOff val="15000"/>
                </a:schemeClr>
              </a:solidFill>
            </a:endParaRPr>
          </a:p>
          <a:p>
            <a:pPr marL="483870" indent="-228600" defTabSz="914400">
              <a:lnSpc>
                <a:spcPct val="90000"/>
              </a:lnSpc>
              <a:spcBef>
                <a:spcPts val="1000"/>
              </a:spcBef>
              <a:buSzPct val="97222"/>
              <a:buFont typeface="Arial" panose="020B0604020202020204" pitchFamily="34" charset="0"/>
              <a:buChar char="•"/>
              <a:tabLst>
                <a:tab pos="483870" algn="l"/>
              </a:tabLst>
            </a:pPr>
            <a:r>
              <a:rPr lang="en-US" sz="2800" spc="135" dirty="0">
                <a:solidFill>
                  <a:schemeClr val="tx1">
                    <a:lumMod val="85000"/>
                    <a:lumOff val="15000"/>
                  </a:schemeClr>
                </a:solidFill>
              </a:rPr>
              <a:t>Personal</a:t>
            </a:r>
            <a:r>
              <a:rPr lang="en-US" sz="2800" spc="180" dirty="0">
                <a:solidFill>
                  <a:schemeClr val="tx1">
                    <a:lumMod val="85000"/>
                    <a:lumOff val="15000"/>
                  </a:schemeClr>
                </a:solidFill>
              </a:rPr>
              <a:t> </a:t>
            </a:r>
            <a:r>
              <a:rPr lang="en-US" sz="2800" spc="140" dirty="0">
                <a:solidFill>
                  <a:schemeClr val="tx1">
                    <a:lumMod val="85000"/>
                    <a:lumOff val="15000"/>
                  </a:schemeClr>
                </a:solidFill>
              </a:rPr>
              <a:t>Growth</a:t>
            </a:r>
            <a:r>
              <a:rPr lang="en-US" sz="2800" spc="190" dirty="0">
                <a:solidFill>
                  <a:schemeClr val="tx1">
                    <a:lumMod val="85000"/>
                    <a:lumOff val="15000"/>
                  </a:schemeClr>
                </a:solidFill>
              </a:rPr>
              <a:t> </a:t>
            </a:r>
            <a:r>
              <a:rPr lang="en-US" sz="2800" spc="95" dirty="0">
                <a:solidFill>
                  <a:schemeClr val="tx1">
                    <a:lumMod val="85000"/>
                    <a:lumOff val="15000"/>
                  </a:schemeClr>
                </a:solidFill>
              </a:rPr>
              <a:t>and</a:t>
            </a:r>
            <a:r>
              <a:rPr lang="en-US" sz="2800" spc="185" dirty="0">
                <a:solidFill>
                  <a:schemeClr val="tx1">
                    <a:lumMod val="85000"/>
                    <a:lumOff val="15000"/>
                  </a:schemeClr>
                </a:solidFill>
              </a:rPr>
              <a:t> </a:t>
            </a:r>
            <a:r>
              <a:rPr lang="en-US" sz="2800" spc="145" dirty="0">
                <a:solidFill>
                  <a:schemeClr val="tx1">
                    <a:lumMod val="85000"/>
                    <a:lumOff val="15000"/>
                  </a:schemeClr>
                </a:solidFill>
              </a:rPr>
              <a:t>Confidence</a:t>
            </a:r>
            <a:endParaRPr lang="en-US" sz="2800" dirty="0">
              <a:solidFill>
                <a:schemeClr val="tx1">
                  <a:lumMod val="85000"/>
                  <a:lumOff val="15000"/>
                </a:schemeClr>
              </a:solidFill>
            </a:endParaRPr>
          </a:p>
        </p:txBody>
      </p:sp>
      <p:pic>
        <p:nvPicPr>
          <p:cNvPr id="7" name="Picture 6" descr="Top shot of a representation of networks with stick figures.">
            <a:extLst>
              <a:ext uri="{FF2B5EF4-FFF2-40B4-BE49-F238E27FC236}">
                <a16:creationId xmlns:a16="http://schemas.microsoft.com/office/drawing/2014/main" id="{550650F7-BDA3-394E-9C33-D06908DD5981}"/>
              </a:ext>
            </a:extLst>
          </p:cNvPr>
          <p:cNvPicPr>
            <a:picLocks noChangeAspect="1"/>
          </p:cNvPicPr>
          <p:nvPr/>
        </p:nvPicPr>
        <p:blipFill>
          <a:blip r:embed="rId3"/>
          <a:srcRect l="39336" r="15503"/>
          <a:stretch>
            <a:fillRect/>
          </a:stretch>
        </p:blipFill>
        <p:spPr>
          <a:xfrm>
            <a:off x="7534654" y="10"/>
            <a:ext cx="4657345" cy="6857990"/>
          </a:xfrm>
          <a:prstGeom prst="rect">
            <a:avLst/>
          </a:prstGeom>
        </p:spPr>
      </p:pic>
    </p:spTree>
    <p:extLst>
      <p:ext uri="{BB962C8B-B14F-4D97-AF65-F5344CB8AC3E}">
        <p14:creationId xmlns:p14="http://schemas.microsoft.com/office/powerpoint/2010/main" val="273883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descr="$PPTXTitle"/>
          <p:cNvSpPr txBox="1">
            <a:spLocks noGrp="1"/>
          </p:cNvSpPr>
          <p:nvPr>
            <p:ph type="title"/>
          </p:nvPr>
        </p:nvSpPr>
        <p:spPr>
          <a:xfrm>
            <a:off x="1696014" y="457200"/>
            <a:ext cx="8799971" cy="850874"/>
          </a:xfrm>
          <a:prstGeom prst="rect">
            <a:avLst/>
          </a:prstGeom>
        </p:spPr>
        <p:txBody>
          <a:bodyPr vert="horz" wrap="square" lIns="0" tIns="106045" rIns="0" bIns="0" rtlCol="0">
            <a:spAutoFit/>
          </a:bodyPr>
          <a:lstStyle/>
          <a:p>
            <a:pPr marL="12700" marR="5080">
              <a:lnSpc>
                <a:spcPts val="5830"/>
              </a:lnSpc>
              <a:spcBef>
                <a:spcPts val="835"/>
              </a:spcBef>
            </a:pPr>
            <a:r>
              <a:rPr sz="5400" b="1" spc="-180" dirty="0">
                <a:solidFill>
                  <a:schemeClr val="tx1"/>
                </a:solidFill>
                <a:latin typeface="Georgia"/>
                <a:cs typeface="Georgia"/>
              </a:rPr>
              <a:t>Networking </a:t>
            </a:r>
            <a:r>
              <a:rPr sz="5400" b="1" spc="-75" dirty="0">
                <a:solidFill>
                  <a:schemeClr val="tx1"/>
                </a:solidFill>
                <a:latin typeface="Georgia"/>
                <a:cs typeface="Georgia"/>
              </a:rPr>
              <a:t>basics</a:t>
            </a:r>
            <a:endParaRPr sz="5400" dirty="0">
              <a:solidFill>
                <a:schemeClr val="tx1"/>
              </a:solidFill>
              <a:latin typeface="Georgia"/>
              <a:cs typeface="Georgia"/>
            </a:endParaRPr>
          </a:p>
        </p:txBody>
      </p:sp>
      <p:sp>
        <p:nvSpPr>
          <p:cNvPr id="4" name="TextBox 3">
            <a:extLst>
              <a:ext uri="{FF2B5EF4-FFF2-40B4-BE49-F238E27FC236}">
                <a16:creationId xmlns:a16="http://schemas.microsoft.com/office/drawing/2014/main" id="{2CFC59EB-767F-D86A-5E46-B6E123E5F12C}"/>
              </a:ext>
            </a:extLst>
          </p:cNvPr>
          <p:cNvSpPr txBox="1"/>
          <p:nvPr/>
        </p:nvSpPr>
        <p:spPr>
          <a:xfrm>
            <a:off x="685800" y="1676400"/>
            <a:ext cx="11049002" cy="4524315"/>
          </a:xfrm>
          <a:prstGeom prst="rect">
            <a:avLst/>
          </a:prstGeom>
          <a:noFill/>
        </p:spPr>
        <p:txBody>
          <a:bodyPr wrap="square" rtlCol="0">
            <a:spAutoFit/>
          </a:bodyPr>
          <a:lstStyle/>
          <a:p>
            <a:r>
              <a:rPr lang="en-GB" sz="2400" dirty="0"/>
              <a:t>Joe’s template is a simple guide to help you introduce yourself clearly and professionally. </a:t>
            </a:r>
          </a:p>
          <a:p>
            <a:endParaRPr lang="en-GB" sz="2400" dirty="0"/>
          </a:p>
          <a:p>
            <a:r>
              <a:rPr lang="en-GB" sz="2400" dirty="0"/>
              <a:t>It ensures you include the key information while keeping your introduction natural and concise.</a:t>
            </a:r>
            <a:endParaRPr lang="en-GB" sz="2400" u="sng" dirty="0"/>
          </a:p>
          <a:p>
            <a:endParaRPr lang="en-GB" sz="2400" b="1" u="sng" dirty="0"/>
          </a:p>
          <a:p>
            <a:r>
              <a:rPr lang="en-GB" sz="2400" b="1" u="sng" dirty="0"/>
              <a:t>Joe’s Networking Template</a:t>
            </a:r>
          </a:p>
          <a:p>
            <a:pPr marL="457200" indent="-457200" algn="just">
              <a:buFont typeface="+mj-lt"/>
              <a:buAutoNum type="arabicPeriod"/>
            </a:pPr>
            <a:r>
              <a:rPr lang="en-GB" sz="2400" b="1" dirty="0"/>
              <a:t>Polite greeting</a:t>
            </a:r>
            <a:r>
              <a:rPr lang="en-GB" sz="2400" dirty="0"/>
              <a:t> – Start with a friendly opening (e.g. </a:t>
            </a:r>
            <a:r>
              <a:rPr lang="en-GB" sz="2400" i="1" dirty="0"/>
              <a:t>Hello, Hi</a:t>
            </a:r>
            <a:r>
              <a:rPr lang="en-GB" sz="2400" dirty="0"/>
              <a:t>) </a:t>
            </a:r>
          </a:p>
          <a:p>
            <a:pPr marL="457200" indent="-457200" algn="just">
              <a:buFont typeface="+mj-lt"/>
              <a:buAutoNum type="arabicPeriod"/>
            </a:pPr>
            <a:r>
              <a:rPr lang="en-GB" sz="2400" b="1" dirty="0"/>
              <a:t>Your name</a:t>
            </a:r>
            <a:r>
              <a:rPr lang="en-GB" sz="2400" dirty="0"/>
              <a:t> – Clearly introduce yourself</a:t>
            </a:r>
          </a:p>
          <a:p>
            <a:pPr marL="457200" indent="-457200" algn="just">
              <a:buFont typeface="+mj-lt"/>
              <a:buAutoNum type="arabicPeriod"/>
            </a:pPr>
            <a:r>
              <a:rPr lang="en-GB" sz="2400" b="1" dirty="0"/>
              <a:t>Relevant personal link</a:t>
            </a:r>
            <a:r>
              <a:rPr lang="en-GB" sz="2400" dirty="0"/>
              <a:t> – Mention something relevant (e.g. your course, interests, or goals) </a:t>
            </a:r>
          </a:p>
          <a:p>
            <a:pPr marL="457200" indent="-457200" algn="just">
              <a:buFont typeface="+mj-lt"/>
              <a:buAutoNum type="arabicPeriod"/>
            </a:pPr>
            <a:r>
              <a:rPr lang="en-GB" sz="2400" b="1" dirty="0"/>
              <a:t>Manage expectations</a:t>
            </a:r>
            <a:r>
              <a:rPr lang="en-GB" sz="2400" dirty="0"/>
              <a:t> – Say what you are looking for (e.g. advice, information, opportunities)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fade">
                                      <p:cBhvr>
                                        <p:cTn id="32" dur="500"/>
                                        <p:tgtEl>
                                          <p:spTgt spid="4">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20FB9-5020-2FC1-B781-F575B546C207}"/>
            </a:ext>
          </a:extLst>
        </p:cNvPr>
        <p:cNvGrpSpPr/>
        <p:nvPr/>
      </p:nvGrpSpPr>
      <p:grpSpPr>
        <a:xfrm>
          <a:off x="0" y="0"/>
          <a:ext cx="0" cy="0"/>
          <a:chOff x="0" y="0"/>
          <a:chExt cx="0" cy="0"/>
        </a:xfrm>
      </p:grpSpPr>
      <p:sp>
        <p:nvSpPr>
          <p:cNvPr id="3" name="object 3" descr="$PPTXTitle">
            <a:extLst>
              <a:ext uri="{FF2B5EF4-FFF2-40B4-BE49-F238E27FC236}">
                <a16:creationId xmlns:a16="http://schemas.microsoft.com/office/drawing/2014/main" id="{80D9867D-980D-0763-7DFB-166EB7A1C888}"/>
              </a:ext>
            </a:extLst>
          </p:cNvPr>
          <p:cNvSpPr txBox="1">
            <a:spLocks noGrp="1"/>
          </p:cNvSpPr>
          <p:nvPr>
            <p:ph type="title"/>
          </p:nvPr>
        </p:nvSpPr>
        <p:spPr>
          <a:xfrm>
            <a:off x="1696014" y="457200"/>
            <a:ext cx="8799971" cy="850874"/>
          </a:xfrm>
          <a:prstGeom prst="rect">
            <a:avLst/>
          </a:prstGeom>
        </p:spPr>
        <p:txBody>
          <a:bodyPr vert="horz" wrap="square" lIns="0" tIns="106045" rIns="0" bIns="0" rtlCol="0">
            <a:spAutoFit/>
          </a:bodyPr>
          <a:lstStyle/>
          <a:p>
            <a:pPr marL="12700" marR="5080">
              <a:lnSpc>
                <a:spcPts val="5830"/>
              </a:lnSpc>
              <a:spcBef>
                <a:spcPts val="835"/>
              </a:spcBef>
            </a:pPr>
            <a:r>
              <a:rPr sz="5400" b="1" spc="-180" dirty="0">
                <a:solidFill>
                  <a:schemeClr val="tx1"/>
                </a:solidFill>
                <a:latin typeface="Georgia"/>
                <a:cs typeface="Georgia"/>
              </a:rPr>
              <a:t>Networking </a:t>
            </a:r>
            <a:r>
              <a:rPr sz="5400" b="1" spc="-75" dirty="0">
                <a:solidFill>
                  <a:schemeClr val="tx1"/>
                </a:solidFill>
                <a:latin typeface="Georgia"/>
                <a:cs typeface="Georgia"/>
              </a:rPr>
              <a:t>basics</a:t>
            </a:r>
            <a:endParaRPr sz="5400" dirty="0">
              <a:solidFill>
                <a:schemeClr val="tx1"/>
              </a:solidFill>
              <a:latin typeface="Georgia"/>
              <a:cs typeface="Georgia"/>
            </a:endParaRPr>
          </a:p>
        </p:txBody>
      </p:sp>
      <p:sp>
        <p:nvSpPr>
          <p:cNvPr id="4" name="TextBox 3">
            <a:extLst>
              <a:ext uri="{FF2B5EF4-FFF2-40B4-BE49-F238E27FC236}">
                <a16:creationId xmlns:a16="http://schemas.microsoft.com/office/drawing/2014/main" id="{9750002A-2695-68E6-6FFE-1A262D5E618D}"/>
              </a:ext>
            </a:extLst>
          </p:cNvPr>
          <p:cNvSpPr txBox="1"/>
          <p:nvPr/>
        </p:nvSpPr>
        <p:spPr>
          <a:xfrm>
            <a:off x="571498" y="1676400"/>
            <a:ext cx="11049002" cy="4401205"/>
          </a:xfrm>
          <a:prstGeom prst="rect">
            <a:avLst/>
          </a:prstGeom>
          <a:noFill/>
        </p:spPr>
        <p:txBody>
          <a:bodyPr wrap="square" rtlCol="0">
            <a:spAutoFit/>
          </a:bodyPr>
          <a:lstStyle/>
          <a:p>
            <a:r>
              <a:rPr lang="en-GB" sz="2800" b="1" u="sng" dirty="0"/>
              <a:t>Scenario Challenge:</a:t>
            </a:r>
          </a:p>
          <a:p>
            <a:endParaRPr lang="en-GB" sz="2800" dirty="0"/>
          </a:p>
          <a:p>
            <a:pPr algn="just"/>
            <a:r>
              <a:rPr lang="en-GB" sz="2800" dirty="0"/>
              <a:t>Imagine you are at a networking event or careers fair, speaking to an employer or professional for the first time. First impressions matter, so using a simple structure can help you feel more confident.</a:t>
            </a:r>
          </a:p>
          <a:p>
            <a:pPr algn="just"/>
            <a:endParaRPr lang="en-GB" sz="2800" dirty="0"/>
          </a:p>
          <a:p>
            <a:pPr algn="just"/>
            <a:r>
              <a:rPr lang="en-GB" sz="2800" dirty="0"/>
              <a:t>Using Joe’s template, create your own introduction. Make sure you:</a:t>
            </a:r>
          </a:p>
          <a:p>
            <a:pPr marL="457200" indent="-457200" algn="just">
              <a:buFont typeface="Arial" panose="020B0604020202020204" pitchFamily="34" charset="0"/>
              <a:buChar char="•"/>
            </a:pPr>
            <a:r>
              <a:rPr lang="en-GB" sz="2800" dirty="0"/>
              <a:t>Introduce yourself </a:t>
            </a:r>
          </a:p>
          <a:p>
            <a:pPr marL="457200" indent="-457200" algn="just">
              <a:buFont typeface="Arial" panose="020B0604020202020204" pitchFamily="34" charset="0"/>
              <a:buChar char="•"/>
            </a:pPr>
            <a:r>
              <a:rPr lang="en-GB" sz="2800" dirty="0"/>
              <a:t>Explain your interests </a:t>
            </a:r>
          </a:p>
          <a:p>
            <a:pPr marL="457200" indent="-457200" algn="just">
              <a:buFont typeface="Arial" panose="020B0604020202020204" pitchFamily="34" charset="0"/>
              <a:buChar char="•"/>
            </a:pPr>
            <a:r>
              <a:rPr lang="en-GB" sz="2800" dirty="0"/>
              <a:t>Ask a question about their role or organisation</a:t>
            </a:r>
          </a:p>
        </p:txBody>
      </p:sp>
    </p:spTree>
    <p:extLst>
      <p:ext uri="{BB962C8B-B14F-4D97-AF65-F5344CB8AC3E}">
        <p14:creationId xmlns:p14="http://schemas.microsoft.com/office/powerpoint/2010/main" val="3444626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fade">
                                      <p:cBhvr>
                                        <p:cTn id="3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9F0190-9A4F-29CB-203D-43174CE84E8F}"/>
              </a:ext>
            </a:extLst>
          </p:cNvPr>
          <p:cNvSpPr txBox="1"/>
          <p:nvPr/>
        </p:nvSpPr>
        <p:spPr>
          <a:xfrm>
            <a:off x="382188" y="296454"/>
            <a:ext cx="6394704" cy="1188720"/>
          </a:xfrm>
          <a:prstGeom prst="rect">
            <a:avLst/>
          </a:prstGeom>
        </p:spPr>
        <p:txBody>
          <a:bodyPr vert="horz" lIns="182880" tIns="182880" rIns="182880" bIns="182880" rtlCol="0" anchor="ctr">
            <a:normAutofit lnSpcReduction="10000"/>
          </a:bodyPr>
          <a:lstStyle/>
          <a:p>
            <a:pPr algn="ctr" defTabSz="914400">
              <a:lnSpc>
                <a:spcPct val="90000"/>
              </a:lnSpc>
              <a:spcBef>
                <a:spcPct val="0"/>
              </a:spcBef>
              <a:spcAft>
                <a:spcPts val="600"/>
              </a:spcAft>
            </a:pPr>
            <a:r>
              <a:rPr lang="en-US" sz="3200" b="1" cap="all" spc="200" dirty="0">
                <a:solidFill>
                  <a:srgbClr val="262626"/>
                </a:solidFill>
                <a:latin typeface="+mj-lt"/>
                <a:ea typeface="+mj-ea"/>
                <a:cs typeface="+mj-cs"/>
              </a:rPr>
              <a:t>What is an Elevator Pitch?</a:t>
            </a:r>
          </a:p>
        </p:txBody>
      </p:sp>
      <p:sp>
        <p:nvSpPr>
          <p:cNvPr id="3" name="object 3"/>
          <p:cNvSpPr txBox="1"/>
          <p:nvPr/>
        </p:nvSpPr>
        <p:spPr>
          <a:xfrm>
            <a:off x="466906" y="1422636"/>
            <a:ext cx="6614893" cy="4314623"/>
          </a:xfrm>
          <a:prstGeom prst="rect">
            <a:avLst/>
          </a:prstGeom>
        </p:spPr>
        <p:txBody>
          <a:bodyPr vert="horz" lIns="91440" tIns="45720" rIns="91440" bIns="45720" rtlCol="0">
            <a:normAutofit/>
          </a:bodyPr>
          <a:lstStyle/>
          <a:p>
            <a:pPr algn="just" defTabSz="914400">
              <a:spcBef>
                <a:spcPts val="1000"/>
              </a:spcBef>
              <a:buClr>
                <a:schemeClr val="accent2"/>
              </a:buClr>
            </a:pPr>
            <a:r>
              <a:rPr lang="en-US" sz="2600" dirty="0">
                <a:solidFill>
                  <a:schemeClr val="tx1">
                    <a:lumMod val="85000"/>
                    <a:lumOff val="15000"/>
                  </a:schemeClr>
                </a:solidFill>
              </a:rPr>
              <a:t>An elevator pitch is a short, persuasive introduction (usually 30–60 seconds) that explains:</a:t>
            </a:r>
          </a:p>
          <a:p>
            <a:pPr marL="171450" indent="-228600" algn="just" defTabSz="914400">
              <a:spcBef>
                <a:spcPts val="1000"/>
              </a:spcBef>
              <a:buFont typeface="Arial" panose="020B0604020202020204" pitchFamily="34" charset="0"/>
              <a:buChar char="•"/>
            </a:pPr>
            <a:r>
              <a:rPr lang="en-US" sz="2600" dirty="0">
                <a:solidFill>
                  <a:schemeClr val="tx1">
                    <a:lumMod val="85000"/>
                    <a:lumOff val="15000"/>
                  </a:schemeClr>
                </a:solidFill>
              </a:rPr>
              <a:t>Who you are </a:t>
            </a:r>
          </a:p>
          <a:p>
            <a:pPr marL="171450" indent="-228600" algn="just" defTabSz="914400">
              <a:spcBef>
                <a:spcPts val="1000"/>
              </a:spcBef>
              <a:buFont typeface="Arial" panose="020B0604020202020204" pitchFamily="34" charset="0"/>
              <a:buChar char="•"/>
            </a:pPr>
            <a:r>
              <a:rPr lang="en-US" sz="2600" dirty="0">
                <a:solidFill>
                  <a:schemeClr val="tx1">
                    <a:lumMod val="85000"/>
                    <a:lumOff val="15000"/>
                  </a:schemeClr>
                </a:solidFill>
              </a:rPr>
              <a:t>What you do or are interested in </a:t>
            </a:r>
          </a:p>
          <a:p>
            <a:pPr marL="171450" indent="-228600" algn="just" defTabSz="914400">
              <a:spcBef>
                <a:spcPts val="1000"/>
              </a:spcBef>
              <a:buFont typeface="Arial" panose="020B0604020202020204" pitchFamily="34" charset="0"/>
              <a:buChar char="•"/>
            </a:pPr>
            <a:r>
              <a:rPr lang="en-US" sz="2600" dirty="0">
                <a:solidFill>
                  <a:schemeClr val="tx1">
                    <a:lumMod val="85000"/>
                    <a:lumOff val="15000"/>
                  </a:schemeClr>
                </a:solidFill>
              </a:rPr>
              <a:t>What makes you unique </a:t>
            </a:r>
          </a:p>
          <a:p>
            <a:pPr algn="just" defTabSz="914400">
              <a:spcBef>
                <a:spcPts val="1000"/>
              </a:spcBef>
              <a:buClr>
                <a:schemeClr val="accent2"/>
              </a:buClr>
            </a:pPr>
            <a:r>
              <a:rPr lang="en-US" sz="2600" dirty="0">
                <a:solidFill>
                  <a:schemeClr val="tx1">
                    <a:lumMod val="85000"/>
                    <a:lumOff val="15000"/>
                  </a:schemeClr>
                </a:solidFill>
              </a:rPr>
              <a:t>It should be clear, confident, and engaging, like a quick conversation you could have in an elevator.</a:t>
            </a:r>
          </a:p>
        </p:txBody>
      </p:sp>
      <p:sp>
        <p:nvSpPr>
          <p:cNvPr id="12" name="Rectangle 11">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Teacher">
            <a:extLst>
              <a:ext uri="{FF2B5EF4-FFF2-40B4-BE49-F238E27FC236}">
                <a16:creationId xmlns:a16="http://schemas.microsoft.com/office/drawing/2014/main" id="{20CF301F-292A-6392-55B5-42CD3DB559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5890" y="1768763"/>
            <a:ext cx="3328416" cy="3328416"/>
          </a:xfrm>
          <a:prstGeom prst="rect">
            <a:avLst/>
          </a:prstGeom>
        </p:spPr>
      </p:pic>
      <p:sp>
        <p:nvSpPr>
          <p:cNvPr id="5" name="TextBox 4">
            <a:extLst>
              <a:ext uri="{FF2B5EF4-FFF2-40B4-BE49-F238E27FC236}">
                <a16:creationId xmlns:a16="http://schemas.microsoft.com/office/drawing/2014/main" id="{4BCEC811-4578-F436-1DE5-D8D98BE6A5BE}"/>
              </a:ext>
            </a:extLst>
          </p:cNvPr>
          <p:cNvSpPr txBox="1"/>
          <p:nvPr/>
        </p:nvSpPr>
        <p:spPr>
          <a:xfrm>
            <a:off x="807947" y="5748883"/>
            <a:ext cx="5942412" cy="954107"/>
          </a:xfrm>
          <a:prstGeom prst="rect">
            <a:avLst/>
          </a:prstGeom>
          <a:noFill/>
        </p:spPr>
        <p:txBody>
          <a:bodyPr wrap="square" rtlCol="0">
            <a:spAutoFit/>
          </a:bodyPr>
          <a:lstStyle/>
          <a:p>
            <a:pPr algn="ctr">
              <a:spcAft>
                <a:spcPts val="600"/>
              </a:spcAft>
            </a:pPr>
            <a:r>
              <a:rPr lang="en-GB" sz="2800" b="1" dirty="0">
                <a:latin typeface="Gill Sans MT (Body)"/>
              </a:rPr>
              <a:t>Why is it important and when would you use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E1E51-E685-087C-C01E-6E52905201D5}"/>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7E392382-A070-59D3-E7E4-C18195FD7B72}"/>
              </a:ext>
            </a:extLst>
          </p:cNvPr>
          <p:cNvSpPr txBox="1">
            <a:spLocks noGrp="1"/>
          </p:cNvSpPr>
          <p:nvPr>
            <p:ph type="title" idx="4294967295"/>
          </p:nvPr>
        </p:nvSpPr>
        <p:spPr>
          <a:xfrm>
            <a:off x="589597" y="490275"/>
            <a:ext cx="8021003" cy="628377"/>
          </a:xfrm>
          <a:prstGeom prst="rect">
            <a:avLst/>
          </a:prstGeom>
        </p:spPr>
        <p:txBody>
          <a:bodyPr vert="horz" wrap="square" lIns="0" tIns="12700" rIns="0" bIns="0" rtlCol="0">
            <a:spAutoFit/>
          </a:bodyPr>
          <a:lstStyle/>
          <a:p>
            <a:pPr marL="12700">
              <a:lnSpc>
                <a:spcPct val="100000"/>
              </a:lnSpc>
              <a:spcBef>
                <a:spcPts val="100"/>
              </a:spcBef>
            </a:pPr>
            <a:r>
              <a:rPr sz="4000" b="1" spc="-85" dirty="0">
                <a:solidFill>
                  <a:srgbClr val="000000"/>
                </a:solidFill>
                <a:latin typeface="Gill Sans MT (Headings)"/>
                <a:cs typeface="Georgia"/>
              </a:rPr>
              <a:t>Craft</a:t>
            </a:r>
            <a:r>
              <a:rPr sz="4000" b="1" spc="-60" dirty="0">
                <a:solidFill>
                  <a:srgbClr val="000000"/>
                </a:solidFill>
                <a:latin typeface="Gill Sans MT (Headings)"/>
                <a:cs typeface="Georgia"/>
              </a:rPr>
              <a:t> </a:t>
            </a:r>
            <a:r>
              <a:rPr sz="4000" b="1" spc="-130" dirty="0">
                <a:solidFill>
                  <a:srgbClr val="000000"/>
                </a:solidFill>
                <a:latin typeface="Gill Sans MT (Headings)"/>
                <a:cs typeface="Georgia"/>
              </a:rPr>
              <a:t>your</a:t>
            </a:r>
            <a:r>
              <a:rPr sz="4000" b="1" spc="-55" dirty="0">
                <a:solidFill>
                  <a:srgbClr val="000000"/>
                </a:solidFill>
                <a:latin typeface="Gill Sans MT (Headings)"/>
                <a:cs typeface="Georgia"/>
              </a:rPr>
              <a:t> </a:t>
            </a:r>
            <a:r>
              <a:rPr sz="4000" b="1" spc="-110" dirty="0">
                <a:solidFill>
                  <a:srgbClr val="000000"/>
                </a:solidFill>
                <a:latin typeface="Gill Sans MT (Headings)"/>
                <a:cs typeface="Georgia"/>
              </a:rPr>
              <a:t>elevator</a:t>
            </a:r>
            <a:r>
              <a:rPr sz="4000" b="1" spc="-45" dirty="0">
                <a:solidFill>
                  <a:srgbClr val="000000"/>
                </a:solidFill>
                <a:latin typeface="Gill Sans MT (Headings)"/>
                <a:cs typeface="Georgia"/>
              </a:rPr>
              <a:t> </a:t>
            </a:r>
            <a:r>
              <a:rPr sz="4000" b="1" spc="-25" dirty="0">
                <a:solidFill>
                  <a:srgbClr val="000000"/>
                </a:solidFill>
                <a:latin typeface="Gill Sans MT (Headings)"/>
                <a:cs typeface="Georgia"/>
              </a:rPr>
              <a:t>pitch</a:t>
            </a:r>
            <a:endParaRPr sz="4000" dirty="0">
              <a:latin typeface="Gill Sans MT (Headings)"/>
              <a:cs typeface="Georgia"/>
            </a:endParaRPr>
          </a:p>
        </p:txBody>
      </p:sp>
      <p:sp>
        <p:nvSpPr>
          <p:cNvPr id="3" name="object 3">
            <a:extLst>
              <a:ext uri="{FF2B5EF4-FFF2-40B4-BE49-F238E27FC236}">
                <a16:creationId xmlns:a16="http://schemas.microsoft.com/office/drawing/2014/main" id="{1CA734F2-6531-76A2-D37C-42E16200FFEE}"/>
              </a:ext>
            </a:extLst>
          </p:cNvPr>
          <p:cNvSpPr txBox="1"/>
          <p:nvPr/>
        </p:nvSpPr>
        <p:spPr>
          <a:xfrm>
            <a:off x="589597" y="1447800"/>
            <a:ext cx="11012805" cy="5148525"/>
          </a:xfrm>
          <a:prstGeom prst="rect">
            <a:avLst/>
          </a:prstGeom>
        </p:spPr>
        <p:txBody>
          <a:bodyPr vert="horz" wrap="square" lIns="0" tIns="12065" rIns="0" bIns="0" rtlCol="0">
            <a:spAutoFit/>
          </a:bodyPr>
          <a:lstStyle/>
          <a:p>
            <a:pPr marL="12700" marR="5080" algn="just">
              <a:lnSpc>
                <a:spcPct val="150000"/>
              </a:lnSpc>
              <a:spcBef>
                <a:spcPts val="1200"/>
              </a:spcBef>
            </a:pPr>
            <a:r>
              <a:rPr sz="2400" b="1" dirty="0">
                <a:latin typeface="Gill Sans MT (Body)"/>
                <a:cs typeface="Arial"/>
              </a:rPr>
              <a:t>Example</a:t>
            </a:r>
            <a:r>
              <a:rPr sz="2400" b="1" spc="-40" dirty="0">
                <a:latin typeface="Gill Sans MT (Body)"/>
                <a:cs typeface="Arial"/>
              </a:rPr>
              <a:t> </a:t>
            </a:r>
            <a:r>
              <a:rPr sz="2400" b="1" dirty="0">
                <a:latin typeface="Gill Sans MT (Body)"/>
                <a:cs typeface="Arial"/>
              </a:rPr>
              <a:t>Elevator</a:t>
            </a:r>
            <a:r>
              <a:rPr sz="2400" b="1" spc="-25" dirty="0">
                <a:latin typeface="Gill Sans MT (Body)"/>
                <a:cs typeface="Arial"/>
              </a:rPr>
              <a:t> </a:t>
            </a:r>
            <a:r>
              <a:rPr sz="2400" b="1" dirty="0">
                <a:latin typeface="Gill Sans MT (Body)"/>
                <a:cs typeface="Arial"/>
              </a:rPr>
              <a:t>Pitch:</a:t>
            </a:r>
            <a:r>
              <a:rPr sz="2400" b="1" spc="-40" dirty="0">
                <a:latin typeface="Gill Sans MT (Body)"/>
                <a:cs typeface="Arial"/>
              </a:rPr>
              <a:t> </a:t>
            </a:r>
            <a:r>
              <a:rPr lang="en-GB" sz="2400" dirty="0">
                <a:latin typeface="Gill Sans MT (Body)"/>
              </a:rPr>
              <a:t>“Hi, my name is Joe, and I’m currently studying for a </a:t>
            </a:r>
            <a:r>
              <a:rPr lang="en-GB" sz="2400" dirty="0" err="1">
                <a:latin typeface="Gill Sans MT (Body)"/>
              </a:rPr>
              <a:t>CertHE</a:t>
            </a:r>
            <a:r>
              <a:rPr lang="en-GB" sz="2400" dirty="0">
                <a:latin typeface="Gill Sans MT (Body)"/>
              </a:rPr>
              <a:t> in Business. I’m particularly interested in marketing and how businesses use social media to engage customers. Through my course, I’ve developed skills in communication and analysing digital content, and I’ve really enjoyed working on projects where I create marketing ideas. I’m keen to gain experience and learn more about working in a marketing environment.”</a:t>
            </a:r>
          </a:p>
          <a:p>
            <a:pPr marL="12700" marR="5080" algn="just">
              <a:lnSpc>
                <a:spcPct val="150000"/>
              </a:lnSpc>
              <a:spcBef>
                <a:spcPts val="1200"/>
              </a:spcBef>
            </a:pPr>
            <a:endParaRPr lang="en-GB" sz="2000" b="1" spc="-40" dirty="0">
              <a:latin typeface="Arial"/>
              <a:cs typeface="Arial"/>
            </a:endParaRPr>
          </a:p>
          <a:p>
            <a:pPr marL="12700" marR="5080" algn="ctr">
              <a:lnSpc>
                <a:spcPct val="150000"/>
              </a:lnSpc>
              <a:spcBef>
                <a:spcPts val="1200"/>
              </a:spcBef>
            </a:pPr>
            <a:r>
              <a:rPr sz="2400" b="1" dirty="0">
                <a:latin typeface="Gill Sans MT (Body)"/>
                <a:cs typeface="Arial"/>
              </a:rPr>
              <a:t>Now</a:t>
            </a:r>
            <a:r>
              <a:rPr sz="2400" b="1" spc="-25" dirty="0">
                <a:latin typeface="Gill Sans MT (Body)"/>
                <a:cs typeface="Arial"/>
              </a:rPr>
              <a:t> </a:t>
            </a:r>
            <a:r>
              <a:rPr sz="2400" b="1" dirty="0">
                <a:latin typeface="Gill Sans MT (Body)"/>
                <a:cs typeface="Arial"/>
              </a:rPr>
              <a:t>write</a:t>
            </a:r>
            <a:r>
              <a:rPr sz="2400" b="1" spc="-65" dirty="0">
                <a:latin typeface="Gill Sans MT (Body)"/>
                <a:cs typeface="Arial"/>
              </a:rPr>
              <a:t> </a:t>
            </a:r>
            <a:r>
              <a:rPr sz="2400" b="1" dirty="0">
                <a:latin typeface="Gill Sans MT (Body)"/>
                <a:cs typeface="Arial"/>
              </a:rPr>
              <a:t>your</a:t>
            </a:r>
            <a:r>
              <a:rPr sz="2400" b="1" spc="10" dirty="0">
                <a:latin typeface="Gill Sans MT (Body)"/>
                <a:cs typeface="Arial"/>
              </a:rPr>
              <a:t> </a:t>
            </a:r>
            <a:r>
              <a:rPr sz="2400" b="1" dirty="0">
                <a:latin typeface="Gill Sans MT (Body)"/>
                <a:cs typeface="Arial"/>
              </a:rPr>
              <a:t>own</a:t>
            </a:r>
            <a:r>
              <a:rPr sz="2400" b="1" spc="-55" dirty="0">
                <a:latin typeface="Gill Sans MT (Body)"/>
                <a:cs typeface="Arial"/>
              </a:rPr>
              <a:t> </a:t>
            </a:r>
            <a:r>
              <a:rPr sz="2400" b="1" dirty="0">
                <a:latin typeface="Gill Sans MT (Body)"/>
                <a:cs typeface="Arial"/>
              </a:rPr>
              <a:t>elevator</a:t>
            </a:r>
            <a:r>
              <a:rPr sz="2400" b="1" spc="-35" dirty="0">
                <a:latin typeface="Gill Sans MT (Body)"/>
                <a:cs typeface="Arial"/>
              </a:rPr>
              <a:t> </a:t>
            </a:r>
            <a:r>
              <a:rPr sz="2400" b="1" dirty="0">
                <a:latin typeface="Gill Sans MT (Body)"/>
                <a:cs typeface="Arial"/>
              </a:rPr>
              <a:t>pitch</a:t>
            </a:r>
            <a:r>
              <a:rPr sz="2400" b="1" spc="-35" dirty="0">
                <a:latin typeface="Gill Sans MT (Body)"/>
                <a:cs typeface="Arial"/>
              </a:rPr>
              <a:t> </a:t>
            </a:r>
            <a:r>
              <a:rPr sz="2400" b="1" dirty="0">
                <a:latin typeface="Gill Sans MT (Body)"/>
                <a:cs typeface="Arial"/>
              </a:rPr>
              <a:t>using</a:t>
            </a:r>
            <a:r>
              <a:rPr sz="2400" b="1" spc="-35" dirty="0">
                <a:latin typeface="Gill Sans MT (Body)"/>
                <a:cs typeface="Arial"/>
              </a:rPr>
              <a:t> </a:t>
            </a:r>
            <a:r>
              <a:rPr sz="2400" b="1" dirty="0">
                <a:latin typeface="Gill Sans MT (Body)"/>
                <a:cs typeface="Arial"/>
              </a:rPr>
              <a:t>the</a:t>
            </a:r>
            <a:r>
              <a:rPr sz="2400" b="1" spc="-30" dirty="0">
                <a:latin typeface="Gill Sans MT (Body)"/>
                <a:cs typeface="Arial"/>
              </a:rPr>
              <a:t> </a:t>
            </a:r>
            <a:r>
              <a:rPr sz="2400" b="1" dirty="0">
                <a:latin typeface="Gill Sans MT (Body)"/>
                <a:cs typeface="Arial"/>
              </a:rPr>
              <a:t>outline</a:t>
            </a:r>
            <a:r>
              <a:rPr sz="2400" b="1" spc="-30" dirty="0">
                <a:latin typeface="Gill Sans MT (Body)"/>
                <a:cs typeface="Arial"/>
              </a:rPr>
              <a:t> </a:t>
            </a:r>
            <a:r>
              <a:rPr sz="2400" b="1" dirty="0">
                <a:latin typeface="Gill Sans MT (Body)"/>
                <a:cs typeface="Arial"/>
              </a:rPr>
              <a:t>provided.</a:t>
            </a:r>
            <a:r>
              <a:rPr sz="2400" b="1" spc="-85" dirty="0">
                <a:latin typeface="Gill Sans MT (Body)"/>
                <a:cs typeface="Arial"/>
              </a:rPr>
              <a:t> </a:t>
            </a:r>
            <a:r>
              <a:rPr sz="2400" b="1" dirty="0">
                <a:latin typeface="Gill Sans MT (Body)"/>
                <a:cs typeface="Arial"/>
              </a:rPr>
              <a:t>Aim</a:t>
            </a:r>
            <a:r>
              <a:rPr sz="2400" b="1" spc="-40" dirty="0">
                <a:latin typeface="Gill Sans MT (Body)"/>
                <a:cs typeface="Arial"/>
              </a:rPr>
              <a:t> </a:t>
            </a:r>
            <a:r>
              <a:rPr sz="2400" b="1" dirty="0">
                <a:latin typeface="Gill Sans MT (Body)"/>
                <a:cs typeface="Arial"/>
              </a:rPr>
              <a:t>for</a:t>
            </a:r>
            <a:r>
              <a:rPr sz="2400" b="1" spc="-35" dirty="0">
                <a:latin typeface="Gill Sans MT (Body)"/>
                <a:cs typeface="Arial"/>
              </a:rPr>
              <a:t> </a:t>
            </a:r>
            <a:r>
              <a:rPr sz="2400" b="1" dirty="0">
                <a:latin typeface="Gill Sans MT (Body)"/>
                <a:cs typeface="Arial"/>
              </a:rPr>
              <a:t>a</a:t>
            </a:r>
            <a:r>
              <a:rPr sz="2400" b="1" spc="-30" dirty="0">
                <a:latin typeface="Gill Sans MT (Body)"/>
                <a:cs typeface="Arial"/>
              </a:rPr>
              <a:t> </a:t>
            </a:r>
            <a:r>
              <a:rPr sz="2400" b="1" dirty="0">
                <a:latin typeface="Gill Sans MT (Body)"/>
                <a:cs typeface="Arial"/>
              </a:rPr>
              <a:t>brief</a:t>
            </a:r>
            <a:r>
              <a:rPr sz="2400" b="1" spc="-30" dirty="0">
                <a:latin typeface="Gill Sans MT (Body)"/>
                <a:cs typeface="Arial"/>
              </a:rPr>
              <a:t> </a:t>
            </a:r>
            <a:r>
              <a:rPr sz="2400" b="1" dirty="0">
                <a:latin typeface="Gill Sans MT (Body)"/>
                <a:cs typeface="Arial"/>
              </a:rPr>
              <a:t>pitch</a:t>
            </a:r>
            <a:r>
              <a:rPr sz="2400" b="1" spc="-45" dirty="0">
                <a:latin typeface="Gill Sans MT (Body)"/>
                <a:cs typeface="Arial"/>
              </a:rPr>
              <a:t> </a:t>
            </a:r>
            <a:r>
              <a:rPr sz="2400" b="1" dirty="0">
                <a:latin typeface="Gill Sans MT (Body)"/>
                <a:cs typeface="Arial"/>
              </a:rPr>
              <a:t>of</a:t>
            </a:r>
            <a:r>
              <a:rPr sz="2400" b="1" spc="-30" dirty="0">
                <a:latin typeface="Gill Sans MT (Body)"/>
                <a:cs typeface="Arial"/>
              </a:rPr>
              <a:t> </a:t>
            </a:r>
            <a:r>
              <a:rPr sz="2400" b="1" spc="-10" dirty="0">
                <a:latin typeface="Gill Sans MT (Body)"/>
                <a:cs typeface="Arial"/>
              </a:rPr>
              <a:t>4-</a:t>
            </a:r>
            <a:r>
              <a:rPr sz="2400" b="1" spc="-50" dirty="0">
                <a:latin typeface="Gill Sans MT (Body)"/>
                <a:cs typeface="Arial"/>
              </a:rPr>
              <a:t>6 </a:t>
            </a:r>
            <a:r>
              <a:rPr sz="2400" b="1" dirty="0">
                <a:latin typeface="Gill Sans MT (Body)"/>
                <a:cs typeface="Arial"/>
              </a:rPr>
              <a:t>sentence</a:t>
            </a:r>
            <a:r>
              <a:rPr lang="en-GB" sz="2400" b="1" dirty="0">
                <a:latin typeface="Gill Sans MT (Body)"/>
                <a:cs typeface="Arial"/>
              </a:rPr>
              <a:t>s.</a:t>
            </a:r>
            <a:endParaRPr sz="2400" dirty="0">
              <a:latin typeface="Gill Sans MT (Body)"/>
              <a:cs typeface="Arial"/>
            </a:endParaRPr>
          </a:p>
        </p:txBody>
      </p:sp>
    </p:spTree>
    <p:extLst>
      <p:ext uri="{BB962C8B-B14F-4D97-AF65-F5344CB8AC3E}">
        <p14:creationId xmlns:p14="http://schemas.microsoft.com/office/powerpoint/2010/main" val="180890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77A05-BB00-D41A-CEE2-A50F499671DE}"/>
              </a:ext>
            </a:extLst>
          </p:cNvPr>
          <p:cNvSpPr>
            <a:spLocks noGrp="1"/>
          </p:cNvSpPr>
          <p:nvPr>
            <p:ph type="title"/>
          </p:nvPr>
        </p:nvSpPr>
        <p:spPr>
          <a:xfrm>
            <a:off x="1600200" y="4269282"/>
            <a:ext cx="8991600" cy="1598118"/>
          </a:xfrm>
        </p:spPr>
        <p:txBody>
          <a:bodyPr vert="horz" lIns="274320" tIns="182880" rIns="274320" bIns="182880" rtlCol="0" anchor="ctr" anchorCtr="1">
            <a:noAutofit/>
          </a:bodyPr>
          <a:lstStyle/>
          <a:p>
            <a:r>
              <a:rPr lang="en-US" sz="3200" b="1" dirty="0"/>
              <a:t>Pitch Practice!</a:t>
            </a:r>
            <a:br>
              <a:rPr lang="en-US" sz="3200" b="1" dirty="0"/>
            </a:br>
            <a:br>
              <a:rPr lang="en-US" sz="3200" b="1" dirty="0"/>
            </a:br>
            <a:r>
              <a:rPr lang="en-US" sz="3200" b="1" dirty="0"/>
              <a:t>Let’s practice those pitches</a:t>
            </a:r>
          </a:p>
        </p:txBody>
      </p:sp>
      <p:pic>
        <p:nvPicPr>
          <p:cNvPr id="6" name="Graphic 5" descr="Dancing">
            <a:extLst>
              <a:ext uri="{FF2B5EF4-FFF2-40B4-BE49-F238E27FC236}">
                <a16:creationId xmlns:a16="http://schemas.microsoft.com/office/drawing/2014/main" id="{E282EFA4-4529-1C9B-69A2-523D44F7670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80122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896874" y="761"/>
            <a:ext cx="0" cy="5943600"/>
          </a:xfrm>
          <a:custGeom>
            <a:avLst/>
            <a:gdLst/>
            <a:ahLst/>
            <a:cxnLst/>
            <a:rect l="l" t="t" r="r" b="b"/>
            <a:pathLst>
              <a:path h="5943600">
                <a:moveTo>
                  <a:pt x="0" y="0"/>
                </a:moveTo>
                <a:lnTo>
                  <a:pt x="0" y="5943600"/>
                </a:lnTo>
              </a:path>
            </a:pathLst>
          </a:custGeom>
          <a:ln w="19050">
            <a:solidFill>
              <a:srgbClr val="40626A"/>
            </a:solidFill>
          </a:ln>
        </p:spPr>
        <p:txBody>
          <a:bodyPr wrap="square" lIns="0" tIns="0" rIns="0" bIns="0" rtlCol="0"/>
          <a:lstStyle/>
          <a:p>
            <a:endParaRPr/>
          </a:p>
        </p:txBody>
      </p:sp>
      <p:grpSp>
        <p:nvGrpSpPr>
          <p:cNvPr id="3" name="object 3"/>
          <p:cNvGrpSpPr/>
          <p:nvPr/>
        </p:nvGrpSpPr>
        <p:grpSpPr>
          <a:xfrm>
            <a:off x="0" y="0"/>
            <a:ext cx="12192000" cy="6858000"/>
            <a:chOff x="0" y="0"/>
            <a:chExt cx="12192000" cy="6858000"/>
          </a:xfrm>
        </p:grpSpPr>
        <p:sp>
          <p:nvSpPr>
            <p:cNvPr id="4" name="object 4"/>
            <p:cNvSpPr/>
            <p:nvPr/>
          </p:nvSpPr>
          <p:spPr>
            <a:xfrm>
              <a:off x="11277600" y="0"/>
              <a:ext cx="914400" cy="914400"/>
            </a:xfrm>
            <a:custGeom>
              <a:avLst/>
              <a:gdLst/>
              <a:ahLst/>
              <a:cxnLst/>
              <a:rect l="l" t="t" r="r" b="b"/>
              <a:pathLst>
                <a:path w="914400" h="914400">
                  <a:moveTo>
                    <a:pt x="914400" y="0"/>
                  </a:moveTo>
                  <a:lnTo>
                    <a:pt x="0" y="0"/>
                  </a:lnTo>
                  <a:lnTo>
                    <a:pt x="0" y="914400"/>
                  </a:lnTo>
                  <a:lnTo>
                    <a:pt x="914400" y="914400"/>
                  </a:lnTo>
                  <a:lnTo>
                    <a:pt x="914400" y="0"/>
                  </a:lnTo>
                  <a:close/>
                </a:path>
              </a:pathLst>
            </a:custGeom>
            <a:solidFill>
              <a:srgbClr val="D4E2E4"/>
            </a:solidFill>
          </p:spPr>
          <p:txBody>
            <a:bodyPr wrap="square" lIns="0" tIns="0" rIns="0" bIns="0" rtlCol="0"/>
            <a:lstStyle/>
            <a:p>
              <a:endParaRPr/>
            </a:p>
          </p:txBody>
        </p:sp>
        <p:pic>
          <p:nvPicPr>
            <p:cNvPr id="5" name="object 5"/>
            <p:cNvPicPr/>
            <p:nvPr/>
          </p:nvPicPr>
          <p:blipFill>
            <a:blip r:embed="rId3" cstate="print"/>
            <a:stretch>
              <a:fillRect/>
            </a:stretch>
          </p:blipFill>
          <p:spPr>
            <a:xfrm>
              <a:off x="0" y="0"/>
              <a:ext cx="12191998" cy="6857998"/>
            </a:xfrm>
            <a:prstGeom prst="rect">
              <a:avLst/>
            </a:prstGeom>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896874" y="761"/>
            <a:ext cx="0" cy="5943600"/>
          </a:xfrm>
          <a:custGeom>
            <a:avLst/>
            <a:gdLst/>
            <a:ahLst/>
            <a:cxnLst/>
            <a:rect l="l" t="t" r="r" b="b"/>
            <a:pathLst>
              <a:path h="5943600">
                <a:moveTo>
                  <a:pt x="0" y="0"/>
                </a:moveTo>
                <a:lnTo>
                  <a:pt x="0" y="5943600"/>
                </a:lnTo>
              </a:path>
            </a:pathLst>
          </a:custGeom>
          <a:ln w="19050">
            <a:solidFill>
              <a:srgbClr val="40626A"/>
            </a:solidFill>
          </a:ln>
        </p:spPr>
        <p:txBody>
          <a:bodyPr wrap="square" lIns="0" tIns="0" rIns="0" bIns="0" rtlCol="0"/>
          <a:lstStyle/>
          <a:p>
            <a:endParaRPr/>
          </a:p>
        </p:txBody>
      </p:sp>
      <p:grpSp>
        <p:nvGrpSpPr>
          <p:cNvPr id="3" name="object 3"/>
          <p:cNvGrpSpPr/>
          <p:nvPr/>
        </p:nvGrpSpPr>
        <p:grpSpPr>
          <a:xfrm>
            <a:off x="-5166" y="-28129"/>
            <a:ext cx="12191998" cy="6876327"/>
            <a:chOff x="2" y="0"/>
            <a:chExt cx="12191998" cy="6876327"/>
          </a:xfrm>
        </p:grpSpPr>
        <p:sp>
          <p:nvSpPr>
            <p:cNvPr id="4" name="object 4"/>
            <p:cNvSpPr/>
            <p:nvPr/>
          </p:nvSpPr>
          <p:spPr>
            <a:xfrm>
              <a:off x="11277600" y="0"/>
              <a:ext cx="914400" cy="914400"/>
            </a:xfrm>
            <a:custGeom>
              <a:avLst/>
              <a:gdLst/>
              <a:ahLst/>
              <a:cxnLst/>
              <a:rect l="l" t="t" r="r" b="b"/>
              <a:pathLst>
                <a:path w="914400" h="914400">
                  <a:moveTo>
                    <a:pt x="914400" y="0"/>
                  </a:moveTo>
                  <a:lnTo>
                    <a:pt x="0" y="0"/>
                  </a:lnTo>
                  <a:lnTo>
                    <a:pt x="0" y="914400"/>
                  </a:lnTo>
                  <a:lnTo>
                    <a:pt x="914400" y="914400"/>
                  </a:lnTo>
                  <a:lnTo>
                    <a:pt x="914400" y="0"/>
                  </a:lnTo>
                  <a:close/>
                </a:path>
              </a:pathLst>
            </a:custGeom>
            <a:solidFill>
              <a:srgbClr val="D4E2E4"/>
            </a:solidFill>
          </p:spPr>
          <p:txBody>
            <a:bodyPr wrap="square" lIns="0" tIns="0" rIns="0" bIns="0" rtlCol="0"/>
            <a:lstStyle/>
            <a:p>
              <a:endParaRPr/>
            </a:p>
          </p:txBody>
        </p:sp>
        <p:pic>
          <p:nvPicPr>
            <p:cNvPr id="5" name="object 5"/>
            <p:cNvPicPr/>
            <p:nvPr/>
          </p:nvPicPr>
          <p:blipFill>
            <a:blip r:embed="rId3" cstate="print"/>
            <a:stretch>
              <a:fillRect/>
            </a:stretch>
          </p:blipFill>
          <p:spPr>
            <a:xfrm>
              <a:off x="2" y="18329"/>
              <a:ext cx="12191998" cy="6857998"/>
            </a:xfrm>
            <a:prstGeom prst="rect">
              <a:avLst/>
            </a:prstGeom>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A79AA4E-69B4-517F-F0BD-9DBFB7DDB805}"/>
              </a:ext>
            </a:extLst>
          </p:cNvPr>
          <p:cNvSpPr txBox="1"/>
          <p:nvPr/>
        </p:nvSpPr>
        <p:spPr>
          <a:xfrm>
            <a:off x="304800" y="1752600"/>
            <a:ext cx="4528585" cy="2853798"/>
          </a:xfrm>
          <a:prstGeom prst="rect">
            <a:avLst/>
          </a:prstGeom>
          <a:noFill/>
          <a:ln>
            <a:solidFill>
              <a:schemeClr val="tx1"/>
            </a:solidFill>
          </a:ln>
        </p:spPr>
        <p:txBody>
          <a:bodyPr vert="horz" lIns="182880" tIns="182880" rIns="182880" bIns="182880" rtlCol="0" anchor="ctr">
            <a:noAutofit/>
          </a:bodyPr>
          <a:lstStyle/>
          <a:p>
            <a:pPr algn="ctr" defTabSz="914400">
              <a:lnSpc>
                <a:spcPct val="90000"/>
              </a:lnSpc>
              <a:spcBef>
                <a:spcPct val="0"/>
              </a:spcBef>
              <a:spcAft>
                <a:spcPts val="600"/>
              </a:spcAft>
            </a:pPr>
            <a:r>
              <a:rPr lang="en-US" sz="2800" b="1" kern="1200" cap="all" spc="200" baseline="0" dirty="0">
                <a:latin typeface="+mj-lt"/>
                <a:ea typeface="+mj-ea"/>
                <a:cs typeface="+mj-cs"/>
              </a:rPr>
              <a:t>Activity: Reword this email: </a:t>
            </a:r>
          </a:p>
          <a:p>
            <a:pPr algn="ctr" defTabSz="914400">
              <a:lnSpc>
                <a:spcPct val="90000"/>
              </a:lnSpc>
              <a:spcBef>
                <a:spcPct val="0"/>
              </a:spcBef>
              <a:spcAft>
                <a:spcPts val="600"/>
              </a:spcAft>
            </a:pPr>
            <a:r>
              <a:rPr lang="en-US" sz="2800" kern="1200" cap="all" spc="200" baseline="0" dirty="0">
                <a:latin typeface="+mj-lt"/>
                <a:ea typeface="+mj-ea"/>
                <a:cs typeface="+mj-cs"/>
              </a:rPr>
              <a:t>Introducing Yourself to an </a:t>
            </a:r>
            <a:r>
              <a:rPr lang="en-US" sz="2800" kern="1200" cap="all" spc="200" baseline="0" dirty="0" err="1">
                <a:latin typeface="+mj-lt"/>
                <a:ea typeface="+mj-ea"/>
                <a:cs typeface="+mj-cs"/>
              </a:rPr>
              <a:t>Organisation</a:t>
            </a:r>
            <a:endParaRPr lang="en-US" sz="2800" b="1" kern="1200" cap="all" spc="200" baseline="0" dirty="0">
              <a:latin typeface="+mj-lt"/>
              <a:ea typeface="+mj-ea"/>
              <a:cs typeface="+mj-cs"/>
            </a:endParaRPr>
          </a:p>
        </p:txBody>
      </p:sp>
      <p:sp>
        <p:nvSpPr>
          <p:cNvPr id="14" name="Rectangle 13">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EAD45F6-67E5-FC54-71ED-BD03F51F013F}"/>
              </a:ext>
            </a:extLst>
          </p:cNvPr>
          <p:cNvSpPr txBox="1"/>
          <p:nvPr/>
        </p:nvSpPr>
        <p:spPr>
          <a:xfrm>
            <a:off x="5562600" y="304800"/>
            <a:ext cx="6324600" cy="6248400"/>
          </a:xfrm>
          <a:prstGeom prst="rect">
            <a:avLst/>
          </a:prstGeom>
        </p:spPr>
        <p:txBody>
          <a:bodyPr vert="horz" lIns="91440" tIns="45720" rIns="91440" bIns="45720" rtlCol="0" anchor="ctr">
            <a:normAutofit/>
          </a:bodyPr>
          <a:lstStyle/>
          <a:p>
            <a:pPr defTabSz="914400">
              <a:spcBef>
                <a:spcPts val="1000"/>
              </a:spcBef>
              <a:buClr>
                <a:schemeClr val="accent2"/>
              </a:buClr>
            </a:pPr>
            <a:r>
              <a:rPr lang="en-US" sz="2800" dirty="0">
                <a:solidFill>
                  <a:schemeClr val="bg1"/>
                </a:solidFill>
              </a:rPr>
              <a:t>Subject: Hi</a:t>
            </a:r>
          </a:p>
          <a:p>
            <a:pPr indent="-228600" defTabSz="914400">
              <a:spcBef>
                <a:spcPts val="1000"/>
              </a:spcBef>
              <a:buClr>
                <a:schemeClr val="accent2"/>
              </a:buClr>
              <a:buFont typeface="Arial" panose="020B0604020202020204" pitchFamily="34" charset="0"/>
              <a:buChar char="•"/>
            </a:pPr>
            <a:endParaRPr lang="en-US" sz="2800" dirty="0">
              <a:solidFill>
                <a:schemeClr val="bg1"/>
              </a:solidFill>
            </a:endParaRPr>
          </a:p>
          <a:p>
            <a:pPr defTabSz="914400">
              <a:spcBef>
                <a:spcPts val="1000"/>
              </a:spcBef>
              <a:buClr>
                <a:schemeClr val="accent2"/>
              </a:buClr>
            </a:pPr>
            <a:r>
              <a:rPr lang="en-US" sz="2800" dirty="0">
                <a:solidFill>
                  <a:schemeClr val="bg1"/>
                </a:solidFill>
              </a:rPr>
              <a:t>“Hi,</a:t>
            </a:r>
          </a:p>
          <a:p>
            <a:pPr algn="just" defTabSz="914400">
              <a:spcBef>
                <a:spcPts val="1000"/>
              </a:spcBef>
              <a:buClr>
                <a:schemeClr val="accent2"/>
              </a:buClr>
            </a:pPr>
            <a:r>
              <a:rPr lang="en-US" sz="2800" dirty="0">
                <a:solidFill>
                  <a:schemeClr val="bg1"/>
                </a:solidFill>
              </a:rPr>
              <a:t>I saw your company online and thought I’d email to see if you have any jobs going. I don’t really know what roles you have but I’m pretty hardworking and would be willing to do anything </a:t>
            </a:r>
            <a:r>
              <a:rPr lang="en-US" sz="2800" dirty="0" err="1">
                <a:solidFill>
                  <a:schemeClr val="bg1"/>
                </a:solidFill>
              </a:rPr>
              <a:t>tbh</a:t>
            </a:r>
            <a:r>
              <a:rPr lang="en-US" sz="2800" dirty="0">
                <a:solidFill>
                  <a:schemeClr val="bg1"/>
                </a:solidFill>
              </a:rPr>
              <a:t>.</a:t>
            </a:r>
          </a:p>
          <a:p>
            <a:pPr algn="just" defTabSz="914400">
              <a:spcBef>
                <a:spcPts val="1000"/>
              </a:spcBef>
              <a:buClr>
                <a:schemeClr val="accent2"/>
              </a:buClr>
            </a:pPr>
            <a:r>
              <a:rPr lang="en-US" sz="2800" dirty="0">
                <a:solidFill>
                  <a:schemeClr val="bg1"/>
                </a:solidFill>
              </a:rPr>
              <a:t>I don’t have a CV ready yet but I’ve worked before and I’m good with people. Let me know if you want more info.</a:t>
            </a:r>
          </a:p>
          <a:p>
            <a:pPr defTabSz="914400">
              <a:spcBef>
                <a:spcPts val="1000"/>
              </a:spcBef>
              <a:buClr>
                <a:schemeClr val="accent2"/>
              </a:buClr>
            </a:pPr>
            <a:r>
              <a:rPr lang="en-US" sz="2800" dirty="0">
                <a:solidFill>
                  <a:schemeClr val="bg1"/>
                </a:solidFill>
              </a:rPr>
              <a:t>Thanks”</a:t>
            </a:r>
          </a:p>
          <a:p>
            <a:pPr indent="-228600" defTabSz="914400">
              <a:spcBef>
                <a:spcPts val="1000"/>
              </a:spcBef>
              <a:buClr>
                <a:schemeClr val="accent2"/>
              </a:buClr>
              <a:buFont typeface="Arial" panose="020B0604020202020204" pitchFamily="34" charset="0"/>
              <a:buChar char="•"/>
            </a:pPr>
            <a:endParaRPr lang="en-US" dirty="0">
              <a:solidFill>
                <a:schemeClr val="bg1"/>
              </a:solidFill>
            </a:endParaRPr>
          </a:p>
        </p:txBody>
      </p:sp>
    </p:spTree>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DA003577-C9FC-3155-766D-332EA0CA2792}"/>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5E4B14CF-0C6C-839C-ED85-3EC562605448}"/>
              </a:ext>
            </a:extLst>
          </p:cNvPr>
          <p:cNvSpPr txBox="1"/>
          <p:nvPr/>
        </p:nvSpPr>
        <p:spPr>
          <a:xfrm>
            <a:off x="734122" y="2345001"/>
            <a:ext cx="3794462" cy="2167998"/>
          </a:xfrm>
          <a:prstGeom prst="rect">
            <a:avLst/>
          </a:prstGeom>
          <a:noFill/>
          <a:ln>
            <a:solidFill>
              <a:schemeClr val="tx1"/>
            </a:solidFill>
          </a:ln>
        </p:spPr>
        <p:txBody>
          <a:bodyPr vert="horz" lIns="182880" tIns="182880" rIns="182880" bIns="182880" rtlCol="0" anchor="ctr">
            <a:noAutofit/>
          </a:bodyPr>
          <a:lstStyle/>
          <a:p>
            <a:pPr algn="ctr" defTabSz="914400">
              <a:lnSpc>
                <a:spcPct val="90000"/>
              </a:lnSpc>
              <a:spcBef>
                <a:spcPct val="0"/>
              </a:spcBef>
              <a:spcAft>
                <a:spcPts val="600"/>
              </a:spcAft>
            </a:pPr>
            <a:r>
              <a:rPr lang="en-US" sz="2800" b="1" kern="1200" cap="all" spc="200" baseline="0" dirty="0">
                <a:latin typeface="+mj-lt"/>
                <a:ea typeface="+mj-ea"/>
                <a:cs typeface="+mj-cs"/>
              </a:rPr>
              <a:t>Activity: Reword this email: </a:t>
            </a:r>
          </a:p>
          <a:p>
            <a:pPr algn="ctr" defTabSz="914400">
              <a:lnSpc>
                <a:spcPct val="90000"/>
              </a:lnSpc>
              <a:spcBef>
                <a:spcPct val="0"/>
              </a:spcBef>
              <a:spcAft>
                <a:spcPts val="600"/>
              </a:spcAft>
            </a:pPr>
            <a:r>
              <a:rPr lang="en-US" sz="2800" kern="1200" cap="all" spc="200" baseline="0" dirty="0">
                <a:latin typeface="+mj-lt"/>
                <a:ea typeface="+mj-ea"/>
                <a:cs typeface="+mj-cs"/>
              </a:rPr>
              <a:t>Replying to an </a:t>
            </a:r>
            <a:r>
              <a:rPr lang="en-US" sz="2800" kern="1200" cap="all" spc="200" baseline="0" dirty="0" err="1">
                <a:latin typeface="+mj-lt"/>
                <a:ea typeface="+mj-ea"/>
                <a:cs typeface="+mj-cs"/>
              </a:rPr>
              <a:t>Organisation</a:t>
            </a:r>
            <a:endParaRPr lang="en-US" sz="2800" b="1" kern="1200" cap="all" spc="200" baseline="0" dirty="0">
              <a:latin typeface="+mj-lt"/>
              <a:ea typeface="+mj-ea"/>
              <a:cs typeface="+mj-cs"/>
            </a:endParaRPr>
          </a:p>
        </p:txBody>
      </p:sp>
      <p:sp>
        <p:nvSpPr>
          <p:cNvPr id="17" name="Rectangle 1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A7D50FA3-9593-1D49-E329-9D466EC56CEE}"/>
              </a:ext>
            </a:extLst>
          </p:cNvPr>
          <p:cNvSpPr txBox="1"/>
          <p:nvPr/>
        </p:nvSpPr>
        <p:spPr>
          <a:xfrm>
            <a:off x="6049182" y="802638"/>
            <a:ext cx="5408696" cy="5252722"/>
          </a:xfrm>
          <a:prstGeom prst="rect">
            <a:avLst/>
          </a:prstGeom>
        </p:spPr>
        <p:txBody>
          <a:bodyPr vert="horz" lIns="91440" tIns="45720" rIns="91440" bIns="45720" rtlCol="0" anchor="ctr">
            <a:normAutofit/>
          </a:bodyPr>
          <a:lstStyle/>
          <a:p>
            <a:pPr defTabSz="914400">
              <a:spcBef>
                <a:spcPts val="1000"/>
              </a:spcBef>
              <a:buClr>
                <a:schemeClr val="accent2"/>
              </a:buClr>
            </a:pPr>
            <a:r>
              <a:rPr lang="en-US" sz="2800" dirty="0">
                <a:solidFill>
                  <a:schemeClr val="bg1"/>
                </a:solidFill>
              </a:rPr>
              <a:t>Subject: RE: Interview</a:t>
            </a:r>
          </a:p>
          <a:p>
            <a:pPr indent="-228600" defTabSz="914400">
              <a:spcBef>
                <a:spcPts val="1000"/>
              </a:spcBef>
              <a:buClr>
                <a:schemeClr val="accent2"/>
              </a:buClr>
              <a:buFont typeface="Arial" panose="020B0604020202020204" pitchFamily="34" charset="0"/>
              <a:buChar char="•"/>
            </a:pPr>
            <a:endParaRPr lang="en-US" sz="2800" dirty="0">
              <a:solidFill>
                <a:schemeClr val="bg1"/>
              </a:solidFill>
            </a:endParaRPr>
          </a:p>
          <a:p>
            <a:pPr defTabSz="914400">
              <a:spcBef>
                <a:spcPts val="1000"/>
              </a:spcBef>
              <a:buClr>
                <a:schemeClr val="accent2"/>
              </a:buClr>
            </a:pPr>
            <a:r>
              <a:rPr lang="en-US" sz="2800" dirty="0">
                <a:solidFill>
                  <a:schemeClr val="bg1"/>
                </a:solidFill>
              </a:rPr>
              <a:t>“Hi love,</a:t>
            </a:r>
          </a:p>
          <a:p>
            <a:pPr defTabSz="914400">
              <a:spcBef>
                <a:spcPts val="1000"/>
              </a:spcBef>
              <a:buClr>
                <a:schemeClr val="accent2"/>
              </a:buClr>
            </a:pPr>
            <a:endParaRPr lang="en-US" sz="2800" dirty="0">
              <a:solidFill>
                <a:schemeClr val="bg1"/>
              </a:solidFill>
            </a:endParaRPr>
          </a:p>
          <a:p>
            <a:pPr algn="just" defTabSz="914400">
              <a:spcBef>
                <a:spcPts val="1000"/>
              </a:spcBef>
              <a:buClr>
                <a:schemeClr val="accent2"/>
              </a:buClr>
            </a:pPr>
            <a:r>
              <a:rPr lang="en-US" sz="2800" dirty="0">
                <a:solidFill>
                  <a:schemeClr val="bg1"/>
                </a:solidFill>
              </a:rPr>
              <a:t>Yeah that’s fine I think. I’m busy some days so I’ll just see how it goes. What exactly is the job again? Also is it in person or online?</a:t>
            </a:r>
          </a:p>
          <a:p>
            <a:pPr defTabSz="914400">
              <a:spcBef>
                <a:spcPts val="1000"/>
              </a:spcBef>
              <a:buClr>
                <a:schemeClr val="accent2"/>
              </a:buClr>
            </a:pPr>
            <a:endParaRPr lang="en-US" sz="2800" dirty="0">
              <a:solidFill>
                <a:schemeClr val="bg1"/>
              </a:solidFill>
            </a:endParaRPr>
          </a:p>
          <a:p>
            <a:pPr defTabSz="914400">
              <a:spcBef>
                <a:spcPts val="1000"/>
              </a:spcBef>
              <a:buClr>
                <a:schemeClr val="accent2"/>
              </a:buClr>
            </a:pPr>
            <a:r>
              <a:rPr lang="en-US" sz="2800" dirty="0">
                <a:solidFill>
                  <a:schemeClr val="bg1"/>
                </a:solidFill>
              </a:rPr>
              <a:t>Cheers”</a:t>
            </a:r>
          </a:p>
          <a:p>
            <a:pPr indent="-228600" defTabSz="914400">
              <a:spcBef>
                <a:spcPts val="1000"/>
              </a:spcBef>
              <a:buClr>
                <a:schemeClr val="accent2"/>
              </a:buClr>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135239688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08CA330C-CC67-7C57-8BDA-2EF2F7A34DE0}"/>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C713A49B-8135-8CAC-EC57-C8203CB7E3AE}"/>
              </a:ext>
            </a:extLst>
          </p:cNvPr>
          <p:cNvSpPr txBox="1"/>
          <p:nvPr/>
        </p:nvSpPr>
        <p:spPr>
          <a:xfrm>
            <a:off x="380999" y="152400"/>
            <a:ext cx="6705599" cy="1407414"/>
          </a:xfrm>
          <a:prstGeom prst="rect">
            <a:avLst/>
          </a:prstGeom>
        </p:spPr>
        <p:txBody>
          <a:bodyPr vert="horz" lIns="182880" tIns="182880" rIns="182880" bIns="182880" rtlCol="0" anchor="ctr">
            <a:normAutofit lnSpcReduction="10000"/>
          </a:bodyPr>
          <a:lstStyle/>
          <a:p>
            <a:pPr marL="12700" algn="ctr" defTabSz="914400">
              <a:lnSpc>
                <a:spcPct val="90000"/>
              </a:lnSpc>
              <a:spcBef>
                <a:spcPct val="0"/>
              </a:spcBef>
              <a:spcAft>
                <a:spcPts val="600"/>
              </a:spcAft>
            </a:pPr>
            <a:r>
              <a:rPr lang="en-US" sz="4000" b="1" cap="all" spc="200" dirty="0">
                <a:solidFill>
                  <a:srgbClr val="262626"/>
                </a:solidFill>
                <a:latin typeface="+mj-lt"/>
                <a:ea typeface="+mj-ea"/>
                <a:cs typeface="+mj-cs"/>
              </a:rPr>
              <a:t>Learning Objectives – Recap </a:t>
            </a:r>
          </a:p>
        </p:txBody>
      </p:sp>
      <p:sp>
        <p:nvSpPr>
          <p:cNvPr id="6" name="TextBox 5">
            <a:extLst>
              <a:ext uri="{FF2B5EF4-FFF2-40B4-BE49-F238E27FC236}">
                <a16:creationId xmlns:a16="http://schemas.microsoft.com/office/drawing/2014/main" id="{41690114-2AF2-3311-B8F4-05471DC0C009}"/>
              </a:ext>
            </a:extLst>
          </p:cNvPr>
          <p:cNvSpPr txBox="1"/>
          <p:nvPr/>
        </p:nvSpPr>
        <p:spPr>
          <a:xfrm>
            <a:off x="365501" y="1371600"/>
            <a:ext cx="6705599" cy="5983986"/>
          </a:xfrm>
          <a:prstGeom prst="rect">
            <a:avLst/>
          </a:prstGeom>
        </p:spPr>
        <p:txBody>
          <a:bodyPr vert="horz" lIns="91440" tIns="45720" rIns="91440" bIns="45720" rtlCol="0">
            <a:normAutofit/>
          </a:bodyPr>
          <a:lstStyle/>
          <a:p>
            <a:pPr algn="just" defTabSz="914400">
              <a:spcBef>
                <a:spcPts val="1000"/>
              </a:spcBef>
              <a:buClr>
                <a:schemeClr val="accent2"/>
              </a:buClr>
            </a:pPr>
            <a:r>
              <a:rPr lang="en-US" sz="2400" dirty="0">
                <a:solidFill>
                  <a:schemeClr val="tx1">
                    <a:lumMod val="85000"/>
                    <a:lumOff val="15000"/>
                  </a:schemeClr>
                </a:solidFill>
              </a:rPr>
              <a:t>By the end of this session, you should now be able to:</a:t>
            </a:r>
          </a:p>
          <a:p>
            <a:pPr marL="285750" indent="-228600" algn="just" defTabSz="914400">
              <a:spcBef>
                <a:spcPts val="1000"/>
              </a:spcBef>
              <a:buFont typeface="Arial" panose="020B0604020202020204" pitchFamily="34" charset="0"/>
              <a:buChar char="•"/>
            </a:pPr>
            <a:r>
              <a:rPr lang="en-US" sz="2400" dirty="0">
                <a:solidFill>
                  <a:schemeClr val="tx1">
                    <a:lumMod val="85000"/>
                    <a:lumOff val="15000"/>
                  </a:schemeClr>
                </a:solidFill>
              </a:rPr>
              <a:t>Explain what employability skills are and why they are important for your career and the workplace </a:t>
            </a:r>
          </a:p>
          <a:p>
            <a:pPr marL="285750" indent="-228600" algn="just" defTabSz="914400">
              <a:spcBef>
                <a:spcPts val="1000"/>
              </a:spcBef>
              <a:buFont typeface="Arial" panose="020B0604020202020204" pitchFamily="34" charset="0"/>
              <a:buChar char="•"/>
            </a:pPr>
            <a:r>
              <a:rPr lang="en-US" sz="2400" dirty="0">
                <a:solidFill>
                  <a:schemeClr val="tx1">
                    <a:lumMod val="85000"/>
                    <a:lumOff val="15000"/>
                  </a:schemeClr>
                </a:solidFill>
              </a:rPr>
              <a:t>Identify and reflect on your own employability skills and areas for development using a skills audit or framework </a:t>
            </a:r>
          </a:p>
          <a:p>
            <a:pPr marL="285750" indent="-228600" algn="just" defTabSz="914400">
              <a:spcBef>
                <a:spcPts val="1000"/>
              </a:spcBef>
              <a:buFont typeface="Arial" panose="020B0604020202020204" pitchFamily="34" charset="0"/>
              <a:buChar char="•"/>
            </a:pPr>
            <a:r>
              <a:rPr lang="en-US" sz="2400" dirty="0">
                <a:solidFill>
                  <a:schemeClr val="tx1">
                    <a:lumMod val="85000"/>
                    <a:lumOff val="15000"/>
                  </a:schemeClr>
                </a:solidFill>
              </a:rPr>
              <a:t>Apply networking skills to create a clear and appropriate elevator pitch for a professional situation </a:t>
            </a:r>
          </a:p>
          <a:p>
            <a:pPr marL="285750" indent="-228600" algn="just" defTabSz="914400">
              <a:spcBef>
                <a:spcPts val="1000"/>
              </a:spcBef>
              <a:buFont typeface="Arial" panose="020B0604020202020204" pitchFamily="34" charset="0"/>
              <a:buChar char="•"/>
            </a:pPr>
            <a:r>
              <a:rPr lang="en-US" sz="2400" dirty="0">
                <a:solidFill>
                  <a:schemeClr val="tx1">
                    <a:lumMod val="85000"/>
                    <a:lumOff val="15000"/>
                  </a:schemeClr>
                </a:solidFill>
              </a:rPr>
              <a:t>Demonstrate professional communication by writing a clear and well-structured professional email</a:t>
            </a:r>
            <a:endParaRPr lang="en-US" dirty="0">
              <a:solidFill>
                <a:schemeClr val="tx1">
                  <a:lumMod val="85000"/>
                  <a:lumOff val="15000"/>
                </a:schemeClr>
              </a:solidFill>
            </a:endParaRPr>
          </a:p>
        </p:txBody>
      </p:sp>
      <p:sp>
        <p:nvSpPr>
          <p:cNvPr id="17" name="Rectangle 16">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Check List">
            <a:extLst>
              <a:ext uri="{FF2B5EF4-FFF2-40B4-BE49-F238E27FC236}">
                <a16:creationId xmlns:a16="http://schemas.microsoft.com/office/drawing/2014/main" id="{391329BE-9B15-6DFC-81F9-B81891BBDE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5890" y="1768763"/>
            <a:ext cx="3328416" cy="3328416"/>
          </a:xfrm>
          <a:prstGeom prst="rect">
            <a:avLst/>
          </a:prstGeom>
        </p:spPr>
      </p:pic>
    </p:spTree>
    <p:extLst>
      <p:ext uri="{BB962C8B-B14F-4D97-AF65-F5344CB8AC3E}">
        <p14:creationId xmlns:p14="http://schemas.microsoft.com/office/powerpoint/2010/main" val="1674331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AB8BA-32EF-2071-2A4D-7713B92F7B1E}"/>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27DA34EA-AD9B-7961-1B3D-77C0C58AA483}"/>
              </a:ext>
            </a:extLst>
          </p:cNvPr>
          <p:cNvSpPr txBox="1"/>
          <p:nvPr/>
        </p:nvSpPr>
        <p:spPr>
          <a:xfrm>
            <a:off x="685800" y="381000"/>
            <a:ext cx="8077200" cy="689932"/>
          </a:xfrm>
          <a:prstGeom prst="rect">
            <a:avLst/>
          </a:prstGeom>
        </p:spPr>
        <p:txBody>
          <a:bodyPr vert="horz" wrap="square" lIns="0" tIns="12700" rIns="0" bIns="0" rtlCol="0">
            <a:spAutoFit/>
          </a:bodyPr>
          <a:lstStyle/>
          <a:p>
            <a:pPr marL="12700">
              <a:lnSpc>
                <a:spcPct val="100000"/>
              </a:lnSpc>
              <a:spcBef>
                <a:spcPts val="100"/>
              </a:spcBef>
            </a:pPr>
            <a:r>
              <a:rPr lang="en-GB" sz="4400" b="1" spc="80" dirty="0">
                <a:latin typeface="+mj-lt"/>
                <a:cs typeface="Cambria"/>
              </a:rPr>
              <a:t>Reference List</a:t>
            </a:r>
            <a:endParaRPr sz="4400" b="1" dirty="0">
              <a:latin typeface="+mj-lt"/>
              <a:cs typeface="Cambria"/>
            </a:endParaRPr>
          </a:p>
        </p:txBody>
      </p:sp>
      <p:sp>
        <p:nvSpPr>
          <p:cNvPr id="3" name="TextBox 2">
            <a:extLst>
              <a:ext uri="{FF2B5EF4-FFF2-40B4-BE49-F238E27FC236}">
                <a16:creationId xmlns:a16="http://schemas.microsoft.com/office/drawing/2014/main" id="{99D7E730-937C-2CE3-22CE-ED3DAAD7DA0E}"/>
              </a:ext>
            </a:extLst>
          </p:cNvPr>
          <p:cNvSpPr txBox="1"/>
          <p:nvPr/>
        </p:nvSpPr>
        <p:spPr>
          <a:xfrm>
            <a:off x="685800" y="1219200"/>
            <a:ext cx="10896600" cy="4927887"/>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Confederation of British Industry (2019) </a:t>
            </a:r>
            <a:r>
              <a:rPr lang="en-GB" sz="2000" i="1" kern="100" dirty="0">
                <a:effectLst/>
                <a:latin typeface="Gill Sans MT (Body)"/>
                <a:ea typeface="DengXian" panose="02010600030101010101" pitchFamily="2" charset="-122"/>
                <a:cs typeface="Arial" panose="020B0604020202020204" pitchFamily="34" charset="0"/>
              </a:rPr>
              <a:t>Education and learning for the modern world.</a:t>
            </a:r>
            <a:r>
              <a:rPr lang="en-GB" sz="2000" kern="100" dirty="0">
                <a:effectLst/>
                <a:latin typeface="Gill Sans MT (Body)"/>
                <a:ea typeface="DengXian" panose="02010600030101010101" pitchFamily="2" charset="-122"/>
                <a:cs typeface="Arial" panose="020B0604020202020204" pitchFamily="34" charset="0"/>
              </a:rPr>
              <a:t> Pearson.</a:t>
            </a:r>
          </a:p>
          <a:p>
            <a:pPr marL="342900" indent="-342900">
              <a:lnSpc>
                <a:spcPct val="115000"/>
              </a:lnSpc>
              <a:spcAft>
                <a:spcPts val="800"/>
              </a:spcAft>
              <a:buFont typeface="Arial" panose="020B0604020202020204" pitchFamily="34" charset="0"/>
              <a:buChar char="•"/>
            </a:pPr>
            <a:r>
              <a:rPr lang="en-GB" sz="2000" kern="100" dirty="0" err="1">
                <a:effectLst/>
                <a:latin typeface="Gill Sans MT (Body)"/>
                <a:ea typeface="DengXian" panose="02010600030101010101" pitchFamily="2" charset="-122"/>
                <a:cs typeface="Arial" panose="020B0604020202020204" pitchFamily="34" charset="0"/>
              </a:rPr>
              <a:t>Granovetter</a:t>
            </a:r>
            <a:r>
              <a:rPr lang="en-GB" sz="2000" kern="100" dirty="0">
                <a:effectLst/>
                <a:latin typeface="Gill Sans MT (Body)"/>
                <a:ea typeface="DengXian" panose="02010600030101010101" pitchFamily="2" charset="-122"/>
                <a:cs typeface="Arial" panose="020B0604020202020204" pitchFamily="34" charset="0"/>
              </a:rPr>
              <a:t>, M. (1973) ‘The strength of weak ties’, </a:t>
            </a:r>
            <a:r>
              <a:rPr lang="en-GB" sz="2000" i="1" kern="100" dirty="0">
                <a:effectLst/>
                <a:latin typeface="Gill Sans MT (Body)"/>
                <a:ea typeface="DengXian" panose="02010600030101010101" pitchFamily="2" charset="-122"/>
                <a:cs typeface="Arial" panose="020B0604020202020204" pitchFamily="34" charset="0"/>
              </a:rPr>
              <a:t>American Journal of Sociology</a:t>
            </a:r>
            <a:r>
              <a:rPr lang="en-GB" sz="2000" kern="100" dirty="0">
                <a:effectLst/>
                <a:latin typeface="Gill Sans MT (Body)"/>
                <a:ea typeface="DengXian" panose="02010600030101010101" pitchFamily="2" charset="-122"/>
                <a:cs typeface="Arial" panose="020B0604020202020204" pitchFamily="34" charset="0"/>
              </a:rPr>
              <a:t>, 78(6), pp. 1360–1380. Available at: </a:t>
            </a:r>
            <a:r>
              <a:rPr lang="en-GB" sz="2000" u="sng" kern="100" dirty="0">
                <a:solidFill>
                  <a:srgbClr val="467886"/>
                </a:solidFill>
                <a:effectLst/>
                <a:latin typeface="Gill Sans MT (Body)"/>
                <a:ea typeface="DengXian" panose="02010600030101010101" pitchFamily="2" charset="-122"/>
                <a:cs typeface="Arial" panose="020B0604020202020204" pitchFamily="34" charset="0"/>
                <a:hlinkClick r:id="rId3"/>
              </a:rPr>
              <a:t>https://www.jstor.org/stable/2776392</a:t>
            </a:r>
            <a:r>
              <a:rPr lang="en-GB" sz="2000" kern="100" dirty="0">
                <a:effectLst/>
                <a:latin typeface="Gill Sans MT (Body)"/>
                <a:ea typeface="DengXian" panose="02010600030101010101" pitchFamily="2" charset="-122"/>
                <a:cs typeface="Arial" panose="020B0604020202020204" pitchFamily="34" charset="0"/>
              </a:rPr>
              <a:t> </a:t>
            </a:r>
          </a:p>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Heckman, J. and Kautz, T. (2012) ‘Hard evidence on soft skills’</a:t>
            </a:r>
            <a:r>
              <a:rPr lang="en-GB" sz="2000" i="1" kern="100" dirty="0">
                <a:effectLst/>
                <a:latin typeface="Gill Sans MT (Body)"/>
                <a:ea typeface="DengXian" panose="02010600030101010101" pitchFamily="2" charset="-122"/>
                <a:cs typeface="Arial" panose="020B0604020202020204" pitchFamily="34" charset="0"/>
              </a:rPr>
              <a:t>, </a:t>
            </a:r>
            <a:r>
              <a:rPr lang="en-GB" sz="2000" kern="100" dirty="0">
                <a:effectLst/>
                <a:latin typeface="Gill Sans MT (Body)"/>
                <a:ea typeface="DengXian" panose="02010600030101010101" pitchFamily="2" charset="-122"/>
                <a:cs typeface="Arial" panose="020B0604020202020204" pitchFamily="34" charset="0"/>
              </a:rPr>
              <a:t> </a:t>
            </a:r>
            <a:r>
              <a:rPr lang="en-GB" sz="2000" i="1" kern="100" dirty="0">
                <a:effectLst/>
                <a:latin typeface="Gill Sans MT (Body)"/>
                <a:ea typeface="DengXian" panose="02010600030101010101" pitchFamily="2" charset="-122"/>
                <a:cs typeface="Arial" panose="020B0604020202020204" pitchFamily="34" charset="0"/>
              </a:rPr>
              <a:t>Labour Economics</a:t>
            </a:r>
            <a:r>
              <a:rPr lang="en-GB" sz="2000" kern="100" dirty="0">
                <a:effectLst/>
                <a:latin typeface="Gill Sans MT (Body)"/>
                <a:ea typeface="DengXian" panose="02010600030101010101" pitchFamily="2" charset="-122"/>
                <a:cs typeface="Arial" panose="020B0604020202020204" pitchFamily="34" charset="0"/>
              </a:rPr>
              <a:t>, 19(4), pp. 451–464. Available at: </a:t>
            </a:r>
            <a:r>
              <a:rPr lang="en-GB" sz="2000" u="sng" kern="100" dirty="0">
                <a:solidFill>
                  <a:srgbClr val="467886"/>
                </a:solidFill>
                <a:effectLst/>
                <a:latin typeface="Gill Sans MT (Body)"/>
                <a:ea typeface="DengXian" panose="02010600030101010101" pitchFamily="2" charset="-122"/>
                <a:cs typeface="Arial" panose="020B0604020202020204" pitchFamily="34" charset="0"/>
                <a:hlinkClick r:id="rId4" tooltip="Persistent link using digital object identifier"/>
              </a:rPr>
              <a:t>https://doi.org/10.1016/j.labeco.2012.05.014</a:t>
            </a:r>
            <a:endParaRPr lang="en-GB" sz="2000" kern="100" dirty="0">
              <a:effectLst/>
              <a:latin typeface="Gill Sans MT (Body)"/>
              <a:ea typeface="DengXian" panose="02010600030101010101" pitchFamily="2" charset="-122"/>
              <a:cs typeface="Arial" panose="020B0604020202020204" pitchFamily="34" charset="0"/>
            </a:endParaRPr>
          </a:p>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McQuaid, R. and Lindsay, C. (2005) ‘The concept of employability’, </a:t>
            </a:r>
            <a:r>
              <a:rPr lang="en-GB" sz="2000" i="1" kern="100" dirty="0">
                <a:effectLst/>
                <a:latin typeface="Gill Sans MT (Body)"/>
                <a:ea typeface="DengXian" panose="02010600030101010101" pitchFamily="2" charset="-122"/>
                <a:cs typeface="Arial" panose="020B0604020202020204" pitchFamily="34" charset="0"/>
              </a:rPr>
              <a:t>Urban Studies</a:t>
            </a:r>
            <a:r>
              <a:rPr lang="en-GB" sz="2000" kern="100" dirty="0">
                <a:effectLst/>
                <a:latin typeface="Gill Sans MT (Body)"/>
                <a:ea typeface="DengXian" panose="02010600030101010101" pitchFamily="2" charset="-122"/>
                <a:cs typeface="Arial" panose="020B0604020202020204" pitchFamily="34" charset="0"/>
              </a:rPr>
              <a:t>, 42(2), pp. 197–219. Available at: </a:t>
            </a:r>
            <a:r>
              <a:rPr lang="en-GB" sz="2000" u="sng" kern="100" dirty="0">
                <a:solidFill>
                  <a:srgbClr val="467886"/>
                </a:solidFill>
                <a:effectLst/>
                <a:latin typeface="Gill Sans MT (Body)"/>
                <a:ea typeface="DengXian" panose="02010600030101010101" pitchFamily="2" charset="-122"/>
                <a:cs typeface="Arial" panose="020B0604020202020204" pitchFamily="34" charset="0"/>
                <a:hlinkClick r:id="rId5"/>
              </a:rPr>
              <a:t>https://doi.org/10.1080/0042098042000316100</a:t>
            </a:r>
            <a:endParaRPr lang="en-GB" sz="2000" kern="100" dirty="0">
              <a:effectLst/>
              <a:latin typeface="Gill Sans MT (Body)"/>
              <a:ea typeface="DengXian" panose="02010600030101010101" pitchFamily="2" charset="-122"/>
              <a:cs typeface="Arial" panose="020B0604020202020204" pitchFamily="34" charset="0"/>
            </a:endParaRPr>
          </a:p>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Pellegrino, J. (2013) </a:t>
            </a:r>
            <a:r>
              <a:rPr lang="en-GB" sz="2000" i="1" kern="100" dirty="0">
                <a:effectLst/>
                <a:latin typeface="Gill Sans MT (Body)"/>
                <a:ea typeface="DengXian" panose="02010600030101010101" pitchFamily="2" charset="-122"/>
                <a:cs typeface="Arial" panose="020B0604020202020204" pitchFamily="34" charset="0"/>
              </a:rPr>
              <a:t>Education for Life and Work: Developing Transferable Knowledge and Skills in the 21st Century.</a:t>
            </a:r>
            <a:r>
              <a:rPr lang="en-GB" sz="2000" kern="100" dirty="0">
                <a:effectLst/>
                <a:latin typeface="Gill Sans MT (Body)"/>
                <a:ea typeface="DengXian" panose="02010600030101010101" pitchFamily="2" charset="-122"/>
                <a:cs typeface="Arial" panose="020B0604020202020204" pitchFamily="34" charset="0"/>
              </a:rPr>
              <a:t> National Academies Press.</a:t>
            </a:r>
          </a:p>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Robles, M. M. (2012) ‘Executive perceptions of the top 10 soft skills needed in today’s workplace’, </a:t>
            </a:r>
            <a:r>
              <a:rPr lang="en-GB" sz="2000" i="1" kern="100" dirty="0">
                <a:effectLst/>
                <a:latin typeface="Gill Sans MT (Body)"/>
                <a:ea typeface="DengXian" panose="02010600030101010101" pitchFamily="2" charset="-122"/>
                <a:cs typeface="Arial" panose="020B0604020202020204" pitchFamily="34" charset="0"/>
              </a:rPr>
              <a:t>Business Communication Quarterly</a:t>
            </a:r>
            <a:r>
              <a:rPr lang="en-GB" sz="2000" kern="100" dirty="0">
                <a:effectLst/>
                <a:latin typeface="Gill Sans MT (Body)"/>
                <a:ea typeface="DengXian" panose="02010600030101010101" pitchFamily="2" charset="-122"/>
                <a:cs typeface="Arial" panose="020B0604020202020204" pitchFamily="34" charset="0"/>
              </a:rPr>
              <a:t>, 75(4), pp. 453–465. Available at: </a:t>
            </a:r>
            <a:r>
              <a:rPr lang="en-GB" sz="2000" u="sng" kern="100" dirty="0">
                <a:solidFill>
                  <a:srgbClr val="467886"/>
                </a:solidFill>
                <a:effectLst/>
                <a:latin typeface="Gill Sans MT (Body)"/>
                <a:ea typeface="DengXian" panose="02010600030101010101" pitchFamily="2" charset="-122"/>
                <a:cs typeface="Arial" panose="020B0604020202020204" pitchFamily="34" charset="0"/>
                <a:hlinkClick r:id="rId6"/>
              </a:rPr>
              <a:t>10.1177/1080569912460400</a:t>
            </a:r>
            <a:r>
              <a:rPr lang="en-GB" sz="2000" kern="100" dirty="0">
                <a:effectLst/>
                <a:latin typeface="Gill Sans MT (Body)"/>
                <a:ea typeface="DengXian" panose="02010600030101010101" pitchFamily="2" charset="-122"/>
                <a:cs typeface="Arial" panose="020B0604020202020204" pitchFamily="34" charset="0"/>
              </a:rPr>
              <a:t> </a:t>
            </a:r>
          </a:p>
          <a:p>
            <a:pPr marL="342900" indent="-342900">
              <a:lnSpc>
                <a:spcPct val="115000"/>
              </a:lnSpc>
              <a:spcAft>
                <a:spcPts val="800"/>
              </a:spcAft>
              <a:buFont typeface="Arial" panose="020B0604020202020204" pitchFamily="34" charset="0"/>
              <a:buChar char="•"/>
            </a:pPr>
            <a:r>
              <a:rPr lang="en-GB" sz="2000" kern="100" dirty="0">
                <a:effectLst/>
                <a:latin typeface="Gill Sans MT (Body)"/>
                <a:ea typeface="DengXian" panose="02010600030101010101" pitchFamily="2" charset="-122"/>
                <a:cs typeface="Arial" panose="020B0604020202020204" pitchFamily="34" charset="0"/>
              </a:rPr>
              <a:t>Yorke, M. (2006) </a:t>
            </a:r>
            <a:r>
              <a:rPr lang="en-GB" sz="2000" i="1" kern="100" dirty="0">
                <a:effectLst/>
                <a:latin typeface="Gill Sans MT (Body)"/>
                <a:ea typeface="DengXian" panose="02010600030101010101" pitchFamily="2" charset="-122"/>
                <a:cs typeface="Arial" panose="020B0604020202020204" pitchFamily="34" charset="0"/>
              </a:rPr>
              <a:t>Employability in higher education: What it is – what it is not. </a:t>
            </a:r>
            <a:r>
              <a:rPr lang="en-GB" sz="2000" kern="100" dirty="0">
                <a:effectLst/>
                <a:latin typeface="Gill Sans MT (Body)"/>
                <a:ea typeface="DengXian" panose="02010600030101010101" pitchFamily="2" charset="-122"/>
                <a:cs typeface="Arial" panose="020B0604020202020204" pitchFamily="34" charset="0"/>
              </a:rPr>
              <a:t>Higher Education Academy.</a:t>
            </a:r>
          </a:p>
        </p:txBody>
      </p:sp>
    </p:spTree>
    <p:extLst>
      <p:ext uri="{BB962C8B-B14F-4D97-AF65-F5344CB8AC3E}">
        <p14:creationId xmlns:p14="http://schemas.microsoft.com/office/powerpoint/2010/main" val="3538447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26DC69-BDAA-0358-F634-7ABE656C3EAD}"/>
            </a:ext>
          </a:extLst>
        </p:cNvPr>
        <p:cNvGrpSpPr/>
        <p:nvPr/>
      </p:nvGrpSpPr>
      <p:grpSpPr>
        <a:xfrm>
          <a:off x="0" y="0"/>
          <a:ext cx="0" cy="0"/>
          <a:chOff x="0" y="0"/>
          <a:chExt cx="0" cy="0"/>
        </a:xfrm>
      </p:grpSpPr>
      <p:pic>
        <p:nvPicPr>
          <p:cNvPr id="6" name="Picture 5" descr="Pen placed on top of a signature line">
            <a:extLst>
              <a:ext uri="{FF2B5EF4-FFF2-40B4-BE49-F238E27FC236}">
                <a16:creationId xmlns:a16="http://schemas.microsoft.com/office/drawing/2014/main" id="{49090367-11E9-7D43-9250-A6663E03E141}"/>
              </a:ext>
            </a:extLst>
          </p:cNvPr>
          <p:cNvPicPr>
            <a:picLocks noChangeAspect="1"/>
          </p:cNvPicPr>
          <p:nvPr/>
        </p:nvPicPr>
        <p:blipFill>
          <a:blip r:embed="rId3"/>
          <a:srcRect b="15730"/>
          <a:stretch>
            <a:fillRect/>
          </a:stretch>
        </p:blipFill>
        <p:spPr>
          <a:xfrm>
            <a:off x="20" y="10"/>
            <a:ext cx="12191980" cy="6857990"/>
          </a:xfrm>
          <a:prstGeom prst="rect">
            <a:avLst/>
          </a:prstGeom>
        </p:spPr>
      </p:pic>
      <p:sp>
        <p:nvSpPr>
          <p:cNvPr id="4" name="object 4">
            <a:extLst>
              <a:ext uri="{FF2B5EF4-FFF2-40B4-BE49-F238E27FC236}">
                <a16:creationId xmlns:a16="http://schemas.microsoft.com/office/drawing/2014/main" id="{3E427CD1-D6C3-2231-EC7B-7A18CD080FEC}"/>
              </a:ext>
            </a:extLst>
          </p:cNvPr>
          <p:cNvSpPr txBox="1"/>
          <p:nvPr/>
        </p:nvSpPr>
        <p:spPr>
          <a:xfrm>
            <a:off x="1600200" y="2386744"/>
            <a:ext cx="8991600" cy="1645920"/>
          </a:xfrm>
          <a:prstGeom prst="rect">
            <a:avLst/>
          </a:prstGeo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pPr marL="12700" algn="ctr" defTabSz="914400">
              <a:lnSpc>
                <a:spcPct val="90000"/>
              </a:lnSpc>
              <a:spcBef>
                <a:spcPct val="0"/>
              </a:spcBef>
              <a:spcAft>
                <a:spcPts val="600"/>
              </a:spcAft>
            </a:pPr>
            <a:r>
              <a:rPr lang="en-US" sz="3200" b="1" cap="all" spc="200" dirty="0">
                <a:latin typeface="+mj-lt"/>
                <a:ea typeface="+mj-ea"/>
                <a:cs typeface="+mj-cs"/>
              </a:rPr>
              <a:t>Next Week (Week 7): CV Writing and Job Applications</a:t>
            </a:r>
          </a:p>
        </p:txBody>
      </p:sp>
    </p:spTree>
    <p:extLst>
      <p:ext uri="{BB962C8B-B14F-4D97-AF65-F5344CB8AC3E}">
        <p14:creationId xmlns:p14="http://schemas.microsoft.com/office/powerpoint/2010/main" val="216807076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BCDAF-0B36-6075-85A0-B91A7599F086}"/>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B8C13990-2B92-298D-FB5A-A1C2EFC1776D}"/>
              </a:ext>
            </a:extLst>
          </p:cNvPr>
          <p:cNvSpPr txBox="1">
            <a:spLocks noGrp="1"/>
          </p:cNvSpPr>
          <p:nvPr>
            <p:ph type="title"/>
          </p:nvPr>
        </p:nvSpPr>
        <p:spPr>
          <a:xfrm>
            <a:off x="685800" y="1025099"/>
            <a:ext cx="10591800" cy="4383251"/>
          </a:xfrm>
          <a:prstGeom prst="rect">
            <a:avLst/>
          </a:prstGeom>
        </p:spPr>
        <p:txBody>
          <a:bodyPr vert="horz" wrap="square" lIns="0" tIns="12700" rIns="0" bIns="0" rtlCol="0">
            <a:spAutoFit/>
          </a:bodyPr>
          <a:lstStyle/>
          <a:p>
            <a:pPr marL="12700">
              <a:lnSpc>
                <a:spcPct val="100000"/>
              </a:lnSpc>
              <a:spcBef>
                <a:spcPts val="100"/>
              </a:spcBef>
            </a:pPr>
            <a:r>
              <a:rPr lang="en-GB" sz="5400" spc="165" dirty="0">
                <a:solidFill>
                  <a:schemeClr val="tx1"/>
                </a:solidFill>
              </a:rPr>
              <a:t>Work on your Reflections for Part 1: Reflective Essay</a:t>
            </a:r>
            <a:br>
              <a:rPr lang="en-GB" spc="165" dirty="0">
                <a:solidFill>
                  <a:schemeClr val="tx1"/>
                </a:solidFill>
              </a:rPr>
            </a:br>
            <a:br>
              <a:rPr lang="en-GB" spc="165" dirty="0">
                <a:solidFill>
                  <a:schemeClr val="tx1"/>
                </a:solidFill>
              </a:rPr>
            </a:br>
            <a:r>
              <a:rPr lang="en-GB" sz="4000" spc="165" dirty="0">
                <a:solidFill>
                  <a:schemeClr val="tx1"/>
                </a:solidFill>
              </a:rPr>
              <a:t>Draft Deadline: </a:t>
            </a:r>
            <a:r>
              <a:rPr lang="en-GB" sz="4000" u="sng" spc="165" dirty="0">
                <a:solidFill>
                  <a:schemeClr val="tx1"/>
                </a:solidFill>
              </a:rPr>
              <a:t>5</a:t>
            </a:r>
            <a:r>
              <a:rPr lang="en-GB" sz="4000" u="sng" spc="165" baseline="30000" dirty="0">
                <a:solidFill>
                  <a:schemeClr val="tx1"/>
                </a:solidFill>
              </a:rPr>
              <a:t>th</a:t>
            </a:r>
            <a:r>
              <a:rPr lang="en-GB" sz="4000" u="sng" spc="165" dirty="0">
                <a:solidFill>
                  <a:schemeClr val="tx1"/>
                </a:solidFill>
              </a:rPr>
              <a:t> JUNE 17:00pm</a:t>
            </a:r>
            <a:br>
              <a:rPr lang="en-GB" sz="4000" i="1" spc="165" dirty="0">
                <a:solidFill>
                  <a:schemeClr val="tx1"/>
                </a:solidFill>
              </a:rPr>
            </a:br>
            <a:br>
              <a:rPr lang="en-GB" sz="4000" i="1" spc="165" dirty="0">
                <a:solidFill>
                  <a:schemeClr val="tx1"/>
                </a:solidFill>
              </a:rPr>
            </a:br>
            <a:r>
              <a:rPr lang="en-GB" sz="4000" spc="165" dirty="0">
                <a:solidFill>
                  <a:schemeClr val="tx1"/>
                </a:solidFill>
              </a:rPr>
              <a:t>Submission Deadline: </a:t>
            </a:r>
            <a:r>
              <a:rPr lang="en-GB" sz="4000" u="sng" spc="165" dirty="0">
                <a:solidFill>
                  <a:schemeClr val="tx1"/>
                </a:solidFill>
              </a:rPr>
              <a:t>12</a:t>
            </a:r>
            <a:r>
              <a:rPr lang="en-GB" sz="4000" u="sng" spc="165" baseline="30000" dirty="0">
                <a:solidFill>
                  <a:schemeClr val="tx1"/>
                </a:solidFill>
              </a:rPr>
              <a:t>th</a:t>
            </a:r>
            <a:r>
              <a:rPr lang="en-GB" sz="4000" u="sng" spc="165" dirty="0">
                <a:solidFill>
                  <a:schemeClr val="tx1"/>
                </a:solidFill>
              </a:rPr>
              <a:t> JUNE 23.59PM</a:t>
            </a:r>
            <a:br>
              <a:rPr lang="en-GB" sz="4000" spc="165" dirty="0">
                <a:solidFill>
                  <a:schemeClr val="tx1"/>
                </a:solidFill>
              </a:rPr>
            </a:br>
            <a:endParaRPr spc="135" dirty="0">
              <a:solidFill>
                <a:schemeClr val="tx1"/>
              </a:solidFill>
            </a:endParaRPr>
          </a:p>
        </p:txBody>
      </p:sp>
    </p:spTree>
    <p:extLst>
      <p:ext uri="{BB962C8B-B14F-4D97-AF65-F5344CB8AC3E}">
        <p14:creationId xmlns:p14="http://schemas.microsoft.com/office/powerpoint/2010/main" val="10436914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69D5E1-DDFF-AB14-C3D5-82A2DDBFF0DF}"/>
              </a:ext>
            </a:extLst>
          </p:cNvPr>
          <p:cNvSpPr txBox="1"/>
          <p:nvPr/>
        </p:nvSpPr>
        <p:spPr>
          <a:xfrm>
            <a:off x="914400" y="1905506"/>
            <a:ext cx="10134600" cy="3046988"/>
          </a:xfrm>
          <a:prstGeom prst="rect">
            <a:avLst/>
          </a:prstGeom>
          <a:noFill/>
        </p:spPr>
        <p:txBody>
          <a:bodyPr wrap="square" rtlCol="0">
            <a:spAutoFit/>
          </a:bodyPr>
          <a:lstStyle/>
          <a:p>
            <a:pPr algn="ctr"/>
            <a:r>
              <a:rPr lang="en-GB" sz="4800" b="1" dirty="0"/>
              <a:t>If you have any questions, please do not hesitate to get in touch.</a:t>
            </a:r>
          </a:p>
          <a:p>
            <a:pPr algn="ctr"/>
            <a:endParaRPr lang="en-GB" sz="4800" b="1" dirty="0"/>
          </a:p>
          <a:p>
            <a:pPr algn="ctr"/>
            <a:r>
              <a:rPr lang="en-GB" sz="4800" b="1" dirty="0">
                <a:hlinkClick r:id="rId3"/>
              </a:rPr>
              <a:t>Scott.james@uwtsd.ac.uk</a:t>
            </a:r>
            <a:r>
              <a:rPr lang="en-GB" sz="4800" b="1" dirty="0"/>
              <a:t> </a:t>
            </a:r>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0</TotalTime>
  <Words>2037</Words>
  <Application>Microsoft Office PowerPoint</Application>
  <PresentationFormat>Widescreen</PresentationFormat>
  <Paragraphs>234</Paragraphs>
  <Slides>30</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Gill Sans MT (Body)</vt:lpstr>
      <vt:lpstr>Gill Sans MT (Headings)</vt:lpstr>
      <vt:lpstr>Aptos</vt:lpstr>
      <vt:lpstr>Arial</vt:lpstr>
      <vt:lpstr>Calibri</vt:lpstr>
      <vt:lpstr>Cambria</vt:lpstr>
      <vt:lpstr>Georgia</vt:lpstr>
      <vt:lpstr>Gill Sans MT</vt:lpstr>
      <vt:lpstr>Wingdings</vt:lpstr>
      <vt:lpstr>Parcel</vt:lpstr>
      <vt:lpstr>PROFESSIONAL CAREER DEVELOPMENT BMSW4012 WEEK 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 C’s of employability</vt:lpstr>
      <vt:lpstr>PowerPoint Presentation</vt:lpstr>
      <vt:lpstr>Skills Audit</vt:lpstr>
      <vt:lpstr>Types of skills</vt:lpstr>
      <vt:lpstr>Can we think of any examples of soft and hard skills?</vt:lpstr>
      <vt:lpstr>In Groups, (without phones) come up with as many Soft Skills &amp; Hard Skills as you can.</vt:lpstr>
      <vt:lpstr>PowerPoint Presentation</vt:lpstr>
      <vt:lpstr>PowerPoint Presentation</vt:lpstr>
      <vt:lpstr>Networking basics</vt:lpstr>
      <vt:lpstr>Networking basics</vt:lpstr>
      <vt:lpstr>PowerPoint Presentation</vt:lpstr>
      <vt:lpstr>Craft your elevator pitch</vt:lpstr>
      <vt:lpstr>Pitch Practice!  Let’s practice those pitches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 on your Reflections for Part 1: Reflective Essay  Draft Deadline: 5th JUNE 17:00pm  Submission Deadline: 12th JUNE 23.59PM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Professional Career Development BMSW4012</dc:title>
  <dc:creator>Muhammad Cassamo</dc:creator>
  <cp:lastModifiedBy>Scott James</cp:lastModifiedBy>
  <cp:revision>4</cp:revision>
  <dcterms:created xsi:type="dcterms:W3CDTF">2026-01-03T10:19:14Z</dcterms:created>
  <dcterms:modified xsi:type="dcterms:W3CDTF">2026-04-18T10:43:52Z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Created">
    <vt:filetime>2024-11-03T00:00:00Z</vt:filetime>
  </property>
  <property fmtid="{D5CDD505-2E9C-101B-9397-08002B2CF9AE}" pid="4" name="Creator">
    <vt:lpwstr>Acrobat PDFMaker 24 for PowerPoint</vt:lpwstr>
  </property>
  <property fmtid="{D5CDD505-2E9C-101B-9397-08002B2CF9AE}" pid="5" name="LastSaved">
    <vt:filetime>2026-01-03T00:00:00Z</vt:filetime>
  </property>
  <property fmtid="{D5CDD505-2E9C-101B-9397-08002B2CF9AE}" pid="6" name="Producer">
    <vt:lpwstr>Adobe PDF Library 24.3.212</vt:lpwstr>
  </property>
</Properties>
</file>