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9" r:id="rId4"/>
    <p:sldId id="264" r:id="rId5"/>
    <p:sldId id="270" r:id="rId6"/>
    <p:sldId id="266" r:id="rId7"/>
    <p:sldId id="268" r:id="rId8"/>
    <p:sldId id="27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7FDE43-A734-406B-8BFE-9E726C150CA2}" v="2" dt="2026-07-14T21:35:07.0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>
        <p:scale>
          <a:sx n="75" d="100"/>
          <a:sy n="75" d="100"/>
        </p:scale>
        <p:origin x="-82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mund severn" userId="d11f60cd3b36a704" providerId="LiveId" clId="{BD37E2FB-AA5B-4203-A497-45C689CB6B39}"/>
    <pc:docChg chg="undo custSel addSld delSld modSld">
      <pc:chgData name="edmund severn" userId="d11f60cd3b36a704" providerId="LiveId" clId="{BD37E2FB-AA5B-4203-A497-45C689CB6B39}" dt="2026-07-14T21:36:54.010" v="1033" actId="1076"/>
      <pc:docMkLst>
        <pc:docMk/>
      </pc:docMkLst>
      <pc:sldChg chg="del">
        <pc:chgData name="edmund severn" userId="d11f60cd3b36a704" providerId="LiveId" clId="{BD37E2FB-AA5B-4203-A497-45C689CB6B39}" dt="2026-07-14T21:35:27.991" v="1005" actId="47"/>
        <pc:sldMkLst>
          <pc:docMk/>
          <pc:sldMk cId="2700309975" sldId="259"/>
        </pc:sldMkLst>
      </pc:sldChg>
      <pc:sldChg chg="del">
        <pc:chgData name="edmund severn" userId="d11f60cd3b36a704" providerId="LiveId" clId="{BD37E2FB-AA5B-4203-A497-45C689CB6B39}" dt="2026-07-14T21:35:30.869" v="1006" actId="47"/>
        <pc:sldMkLst>
          <pc:docMk/>
          <pc:sldMk cId="1772507150" sldId="260"/>
        </pc:sldMkLst>
      </pc:sldChg>
      <pc:sldChg chg="modSp mod">
        <pc:chgData name="edmund severn" userId="d11f60cd3b36a704" providerId="LiveId" clId="{BD37E2FB-AA5B-4203-A497-45C689CB6B39}" dt="2026-07-14T21:29:39.898" v="987" actId="20577"/>
        <pc:sldMkLst>
          <pc:docMk/>
          <pc:sldMk cId="2593408601" sldId="266"/>
        </pc:sldMkLst>
        <pc:spChg chg="mod">
          <ac:chgData name="edmund severn" userId="d11f60cd3b36a704" providerId="LiveId" clId="{BD37E2FB-AA5B-4203-A497-45C689CB6B39}" dt="2026-07-14T21:29:39.898" v="987" actId="20577"/>
          <ac:spMkLst>
            <pc:docMk/>
            <pc:sldMk cId="2593408601" sldId="266"/>
            <ac:spMk id="3" creationId="{82F6A6DE-8044-9BAE-C8A1-3A4B3C2D43A4}"/>
          </ac:spMkLst>
        </pc:spChg>
      </pc:sldChg>
      <pc:sldChg chg="del">
        <pc:chgData name="edmund severn" userId="d11f60cd3b36a704" providerId="LiveId" clId="{BD37E2FB-AA5B-4203-A497-45C689CB6B39}" dt="2026-07-14T21:35:22.862" v="1004" actId="47"/>
        <pc:sldMkLst>
          <pc:docMk/>
          <pc:sldMk cId="1274640994" sldId="267"/>
        </pc:sldMkLst>
      </pc:sldChg>
      <pc:sldChg chg="modSp mod">
        <pc:chgData name="edmund severn" userId="d11f60cd3b36a704" providerId="LiveId" clId="{BD37E2FB-AA5B-4203-A497-45C689CB6B39}" dt="2026-07-14T21:35:12.088" v="1003" actId="20577"/>
        <pc:sldMkLst>
          <pc:docMk/>
          <pc:sldMk cId="3778413218" sldId="268"/>
        </pc:sldMkLst>
        <pc:spChg chg="mod">
          <ac:chgData name="edmund severn" userId="d11f60cd3b36a704" providerId="LiveId" clId="{BD37E2FB-AA5B-4203-A497-45C689CB6B39}" dt="2026-07-14T21:35:12.088" v="1003" actId="20577"/>
          <ac:spMkLst>
            <pc:docMk/>
            <pc:sldMk cId="3778413218" sldId="268"/>
            <ac:spMk id="3" creationId="{9CFF23A0-6F7C-580F-307C-F68B10157D33}"/>
          </ac:spMkLst>
        </pc:spChg>
      </pc:sldChg>
      <pc:sldChg chg="addSp delSp modSp mod">
        <pc:chgData name="edmund severn" userId="d11f60cd3b36a704" providerId="LiveId" clId="{BD37E2FB-AA5B-4203-A497-45C689CB6B39}" dt="2026-07-14T19:25:45.797" v="6" actId="14100"/>
        <pc:sldMkLst>
          <pc:docMk/>
          <pc:sldMk cId="1403011244" sldId="270"/>
        </pc:sldMkLst>
        <pc:spChg chg="mod ord">
          <ac:chgData name="edmund severn" userId="d11f60cd3b36a704" providerId="LiveId" clId="{BD37E2FB-AA5B-4203-A497-45C689CB6B39}" dt="2026-07-14T19:25:35.815" v="5" actId="26606"/>
          <ac:spMkLst>
            <pc:docMk/>
            <pc:sldMk cId="1403011244" sldId="270"/>
            <ac:spMk id="2" creationId="{6D4B225D-1831-8EB5-F909-1E7DF466F5B8}"/>
          </ac:spMkLst>
        </pc:spChg>
        <pc:spChg chg="add del">
          <ac:chgData name="edmund severn" userId="d11f60cd3b36a704" providerId="LiveId" clId="{BD37E2FB-AA5B-4203-A497-45C689CB6B39}" dt="2026-07-14T19:25:35.815" v="5" actId="26606"/>
          <ac:spMkLst>
            <pc:docMk/>
            <pc:sldMk cId="1403011244" sldId="270"/>
            <ac:spMk id="9" creationId="{ADC2C45F-CF1D-6155-A616-1934945756DB}"/>
          </ac:spMkLst>
        </pc:spChg>
        <pc:spChg chg="add del">
          <ac:chgData name="edmund severn" userId="d11f60cd3b36a704" providerId="LiveId" clId="{BD37E2FB-AA5B-4203-A497-45C689CB6B39}" dt="2026-07-14T19:25:35.815" v="5" actId="26606"/>
          <ac:spMkLst>
            <pc:docMk/>
            <pc:sldMk cId="1403011244" sldId="270"/>
            <ac:spMk id="12" creationId="{3BCB5F6A-9EB0-40B0-9D13-3023E9A20508}"/>
          </ac:spMkLst>
        </pc:spChg>
        <pc:spChg chg="add">
          <ac:chgData name="edmund severn" userId="d11f60cd3b36a704" providerId="LiveId" clId="{BD37E2FB-AA5B-4203-A497-45C689CB6B39}" dt="2026-07-14T19:25:35.815" v="5" actId="26606"/>
          <ac:spMkLst>
            <pc:docMk/>
            <pc:sldMk cId="1403011244" sldId="270"/>
            <ac:spMk id="29" creationId="{5A7802B6-FF37-40CF-A7E2-6F2A0D9A91EF}"/>
          </ac:spMkLst>
        </pc:spChg>
        <pc:grpChg chg="add">
          <ac:chgData name="edmund severn" userId="d11f60cd3b36a704" providerId="LiveId" clId="{BD37E2FB-AA5B-4203-A497-45C689CB6B39}" dt="2026-07-14T19:25:35.815" v="5" actId="26606"/>
          <ac:grpSpMkLst>
            <pc:docMk/>
            <pc:sldMk cId="1403011244" sldId="270"/>
            <ac:grpSpMk id="14" creationId="{B4DE830A-B531-4A3B-96F6-0ECE88B08555}"/>
          </ac:grpSpMkLst>
        </pc:grpChg>
        <pc:grpChg chg="add del">
          <ac:chgData name="edmund severn" userId="d11f60cd3b36a704" providerId="LiveId" clId="{BD37E2FB-AA5B-4203-A497-45C689CB6B39}" dt="2026-07-14T19:25:25.403" v="4" actId="26606"/>
          <ac:grpSpMkLst>
            <pc:docMk/>
            <pc:sldMk cId="1403011244" sldId="270"/>
            <ac:grpSpMk id="17" creationId="{88C9B83F-64CD-41C1-925F-A08801FFD0BD}"/>
          </ac:grpSpMkLst>
        </pc:grpChg>
        <pc:picChg chg="del mod">
          <ac:chgData name="edmund severn" userId="d11f60cd3b36a704" providerId="LiveId" clId="{BD37E2FB-AA5B-4203-A497-45C689CB6B39}" dt="2026-07-14T19:25:07.789" v="1" actId="478"/>
          <ac:picMkLst>
            <pc:docMk/>
            <pc:sldMk cId="1403011244" sldId="270"/>
            <ac:picMk id="7" creationId="{DC276044-7852-D668-4F7A-88C20F2EC9C5}"/>
          </ac:picMkLst>
        </pc:picChg>
        <pc:picChg chg="add mod">
          <ac:chgData name="edmund severn" userId="d11f60cd3b36a704" providerId="LiveId" clId="{BD37E2FB-AA5B-4203-A497-45C689CB6B39}" dt="2026-07-14T19:25:45.797" v="6" actId="14100"/>
          <ac:picMkLst>
            <pc:docMk/>
            <pc:sldMk cId="1403011244" sldId="270"/>
            <ac:picMk id="10" creationId="{B949ADD3-B37B-868D-3565-9189D2CE321F}"/>
          </ac:picMkLst>
        </pc:picChg>
      </pc:sldChg>
      <pc:sldChg chg="modSp new mod">
        <pc:chgData name="edmund severn" userId="d11f60cd3b36a704" providerId="LiveId" clId="{BD37E2FB-AA5B-4203-A497-45C689CB6B39}" dt="2026-07-14T21:36:54.010" v="1033" actId="1076"/>
        <pc:sldMkLst>
          <pc:docMk/>
          <pc:sldMk cId="297288602" sldId="271"/>
        </pc:sldMkLst>
        <pc:spChg chg="mod">
          <ac:chgData name="edmund severn" userId="d11f60cd3b36a704" providerId="LiveId" clId="{BD37E2FB-AA5B-4203-A497-45C689CB6B39}" dt="2026-07-14T21:36:54.010" v="1033" actId="1076"/>
          <ac:spMkLst>
            <pc:docMk/>
            <pc:sldMk cId="297288602" sldId="271"/>
            <ac:spMk id="2" creationId="{618F2D5B-8D8B-29A9-9DB5-CD543501DF74}"/>
          </ac:spMkLst>
        </pc:spChg>
        <pc:spChg chg="mod">
          <ac:chgData name="edmund severn" userId="d11f60cd3b36a704" providerId="LiveId" clId="{BD37E2FB-AA5B-4203-A497-45C689CB6B39}" dt="2026-07-14T21:36:45.188" v="1032" actId="14100"/>
          <ac:spMkLst>
            <pc:docMk/>
            <pc:sldMk cId="297288602" sldId="271"/>
            <ac:spMk id="3" creationId="{8E44D300-98CC-67D4-637C-C6534712679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97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469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132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28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005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253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230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508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97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306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480838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475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77305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6559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595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61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834D0-8590-462C-82A0-AEE91F6D0E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482BC21-5DC2-4CFD-8CAC-326BCAAAE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869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bebetemmy.github.io/self-assessmenttool/selfassessmenttool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B40AD-FF42-1A44-2D80-7C35CD0224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Assignment 2</a:t>
            </a:r>
            <a:br>
              <a:rPr lang="en-GB" dirty="0"/>
            </a:br>
            <a:r>
              <a:rPr lang="en-GB" dirty="0"/>
              <a:t>Professional Development Plan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9FB978-D4EB-0FFB-8394-F2E519BA50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i="1" dirty="0"/>
              <a:t>Edmund Charles Severn </a:t>
            </a:r>
          </a:p>
          <a:p>
            <a:pPr algn="ctr"/>
            <a:r>
              <a:rPr lang="en-GB" sz="2400" b="1" dirty="0"/>
              <a:t>Student Number : 2543144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2FE7A7-002E-4E4A-D9A2-6F1F8E4A4B01}"/>
              </a:ext>
            </a:extLst>
          </p:cNvPr>
          <p:cNvSpPr txBox="1"/>
          <p:nvPr/>
        </p:nvSpPr>
        <p:spPr>
          <a:xfrm>
            <a:off x="3084843" y="1027387"/>
            <a:ext cx="5395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Module Code : ACCA4025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D91B41-DB96-D60F-D7F8-F432736B71FA}"/>
              </a:ext>
            </a:extLst>
          </p:cNvPr>
          <p:cNvSpPr txBox="1"/>
          <p:nvPr/>
        </p:nvSpPr>
        <p:spPr>
          <a:xfrm>
            <a:off x="4699262" y="278117"/>
            <a:ext cx="2167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Learning In The Digital Era</a:t>
            </a:r>
          </a:p>
        </p:txBody>
      </p:sp>
    </p:spTree>
    <p:extLst>
      <p:ext uri="{BB962C8B-B14F-4D97-AF65-F5344CB8AC3E}">
        <p14:creationId xmlns:p14="http://schemas.microsoft.com/office/powerpoint/2010/main" val="1999314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29FDB-A215-3E64-1C78-877F34B84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Presentation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464CB-0AD1-5A79-04E5-A9F3C698F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/>
              <a:t>Self evaluation 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Development Plan 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Unit 4 Topic summery </a:t>
            </a:r>
          </a:p>
        </p:txBody>
      </p:sp>
    </p:spTree>
    <p:extLst>
      <p:ext uri="{BB962C8B-B14F-4D97-AF65-F5344CB8AC3E}">
        <p14:creationId xmlns:p14="http://schemas.microsoft.com/office/powerpoint/2010/main" val="1745703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5EB8D-9AB1-8635-90DF-E3C665124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Self Evaluation and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4309A-1152-34BA-32D9-CC05281D9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The need to develop upon the time management skills that I have gained within my education.</a:t>
            </a:r>
          </a:p>
          <a:p>
            <a:endParaRPr lang="en-GB" dirty="0"/>
          </a:p>
          <a:p>
            <a:r>
              <a:rPr lang="en-GB" dirty="0"/>
              <a:t> Whilst Becoming an independent learner, being able  to find ways to collaborate with others when needed to.</a:t>
            </a:r>
          </a:p>
          <a:p>
            <a:endParaRPr lang="en-GB" dirty="0"/>
          </a:p>
          <a:p>
            <a:r>
              <a:rPr lang="en-GB" dirty="0"/>
              <a:t>Therefor working on communication skills in conjunction with that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Used the link provided from Moodle : </a:t>
            </a:r>
            <a:r>
              <a:rPr lang="en-GB" dirty="0">
                <a:hlinkClick r:id="rId2"/>
              </a:rPr>
              <a:t>Self-Assessment Tool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915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0518214"/>
              </p:ext>
            </p:extLst>
          </p:nvPr>
        </p:nvGraphicFramePr>
        <p:xfrm>
          <a:off x="643465" y="1365766"/>
          <a:ext cx="10156614" cy="484927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02455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14068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60961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695017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360046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348796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436171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long-term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career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of your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need to work on?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going to take?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your training by?</a:t>
                      </a:r>
                    </a:p>
                  </a:txBody>
                  <a:tcPr marL="44657" marR="44657" marT="76370" marB="89314" anchor="b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649446">
                <a:tc rowSpan="5">
                  <a:txBody>
                    <a:bodyPr/>
                    <a:lstStyle/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800" b="1" cap="none" spc="0" dirty="0" err="1">
                          <a:solidFill>
                            <a:schemeClr val="tx1"/>
                          </a:solidFill>
                        </a:rPr>
                        <a:t>Softwar</a:t>
                      </a:r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 developer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Develop graphic design skills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Research, topography, colour, photography and composition  [1]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Research, software solutions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Complete level 4 program in conjunction with gaining cross platform skills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14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806792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time management within projects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Planning, scheduling and exercising conscious control[2]</a:t>
                      </a:r>
                    </a:p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Using different time management skills,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Research and learn  time management and breaking down larger tasks 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6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19485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8F76E86E-9A20-F53E-7129-564CA828A6E5}"/>
              </a:ext>
            </a:extLst>
          </p:cNvPr>
          <p:cNvSpPr txBox="1"/>
          <p:nvPr/>
        </p:nvSpPr>
        <p:spPr>
          <a:xfrm>
            <a:off x="2609850" y="466725"/>
            <a:ext cx="4457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PLAN</a:t>
            </a:r>
          </a:p>
        </p:txBody>
      </p:sp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4B225D-1831-8EB5-F909-1E7DF466F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Goal Progress </a:t>
            </a:r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B949ADD3-B37B-868D-3565-9189D2CE32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5366" y="1265314"/>
            <a:ext cx="3246409" cy="4556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011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A7CD9-BCF3-7C09-F5A1-AEB6EA082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UNIT 4 TOPIC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6A6DE-8044-9BAE-C8A1-3A4B3C2D4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u="sng" dirty="0"/>
              <a:t>Unit 4</a:t>
            </a:r>
          </a:p>
          <a:p>
            <a:pPr marL="0" indent="0" algn="ctr">
              <a:buNone/>
            </a:pPr>
            <a:r>
              <a:rPr lang="en-GB" b="1" u="sng" dirty="0"/>
              <a:t> Topic 2: Bouncing Back </a:t>
            </a:r>
          </a:p>
          <a:p>
            <a:pPr marL="0" indent="0">
              <a:buNone/>
            </a:pPr>
            <a:r>
              <a:rPr lang="en-GB" dirty="0"/>
              <a:t>Resilience meaning when a person can recover or strive to overcoming an illness, major life events, etc, to “bounce back” to move forward.</a:t>
            </a:r>
          </a:p>
          <a:p>
            <a:pPr marL="0" indent="0">
              <a:buNone/>
            </a:pPr>
            <a:r>
              <a:rPr lang="en-GB" dirty="0"/>
              <a:t>Being able to spot the signs of stress on the body and using techniques such as meditation, telling a friend, etc </a:t>
            </a:r>
          </a:p>
          <a:p>
            <a:pPr marL="0" indent="0">
              <a:buNone/>
            </a:pPr>
            <a:r>
              <a:rPr lang="en-GB" dirty="0"/>
              <a:t>Helping us understand the fear of the unknown and whilst being able to opines our well being with positive actions and habits such as sobriety during uncertain times, better </a:t>
            </a:r>
            <a:r>
              <a:rPr lang="en-GB" dirty="0" err="1"/>
              <a:t>qulaty</a:t>
            </a:r>
            <a:r>
              <a:rPr lang="en-GB" dirty="0"/>
              <a:t> of sleep and a more balanced diet.</a:t>
            </a:r>
          </a:p>
          <a:p>
            <a:pPr marL="0" indent="0" algn="ctr">
              <a:buNone/>
            </a:pPr>
            <a:r>
              <a:rPr lang="en-GB" b="1" u="sng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93408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BA27E-7AC8-74EE-A219-427751422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Refrences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F23A0-6F7C-580F-307C-F68B10157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[1] E. Lupton and J. C. Phillips, </a:t>
            </a:r>
            <a:r>
              <a:rPr lang="en-GB" i="1" dirty="0"/>
              <a:t>Graphic Design: The New Basics</a:t>
            </a:r>
            <a:r>
              <a:rPr lang="en-GB" dirty="0"/>
              <a:t>. Princeton Architectural Press, 2015.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[2] A. O. Oburu, “Effective project time management,” </a:t>
            </a:r>
            <a:r>
              <a:rPr lang="en-GB" i="1" dirty="0"/>
              <a:t>International Academic Journal of Information Sciences and Project Management</a:t>
            </a:r>
            <a:r>
              <a:rPr lang="en-GB" dirty="0"/>
              <a:t>, vol. 3, no. 6, pp. 47–55, 2020.</a:t>
            </a:r>
          </a:p>
        </p:txBody>
      </p:sp>
    </p:spTree>
    <p:extLst>
      <p:ext uri="{BB962C8B-B14F-4D97-AF65-F5344CB8AC3E}">
        <p14:creationId xmlns:p14="http://schemas.microsoft.com/office/powerpoint/2010/main" val="3778413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F2D5B-8D8B-29A9-9DB5-CD543501D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11912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4D300-98CC-67D4-637C-C65347126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140960"/>
            <a:ext cx="8596668" cy="90040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886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1577</TotalTime>
  <Words>387</Words>
  <Application>Microsoft Office PowerPoint</Application>
  <PresentationFormat>Widescreen</PresentationFormat>
  <Paragraphs>66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Assignment 2 Professional Development Plan </vt:lpstr>
      <vt:lpstr>Presentation  </vt:lpstr>
      <vt:lpstr>Self Evaluation and Goals</vt:lpstr>
      <vt:lpstr>PowerPoint Presentation</vt:lpstr>
      <vt:lpstr>Goal Progress </vt:lpstr>
      <vt:lpstr>UNIT 4 TOPIC SUMMARY</vt:lpstr>
      <vt:lpstr>Refrences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edmund severn</dc:creator>
  <cp:lastModifiedBy>edmund severn</cp:lastModifiedBy>
  <cp:revision>2</cp:revision>
  <dcterms:created xsi:type="dcterms:W3CDTF">2026-07-08T14:15:58Z</dcterms:created>
  <dcterms:modified xsi:type="dcterms:W3CDTF">2026-07-14T21:36:54Z</dcterms:modified>
</cp:coreProperties>
</file>