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 snapToGrid="0" snapToObjects="1">
      <p:cViewPr varScale="1">
        <p:scale>
          <a:sx n="104" d="100"/>
          <a:sy n="104" d="100"/>
        </p:scale>
        <p:origin x="232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E8F16-57C0-3E43-E223-E57F9D4465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421802-8A62-95B9-3B4B-F67756455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0DB02-931B-F867-4B6E-0ADCD4B61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2C24D-65CC-0D54-64A6-32D1C5E39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8D3CE-151F-C7D6-F871-3DEE6252C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193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32968-9A89-2D8A-3ABA-82E225CF9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743248-3780-DF3E-AB26-F1247D3B8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F953FE-9D1D-AB18-C19B-8F8B65F52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309E0-016B-9661-2887-708FD9BEE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818D0-778E-495C-BE82-8619FEB14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167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69915-926D-A8EB-D81E-D4937DB1D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446E1-A579-1B13-B7EA-AA96D9FF5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C8585-32C3-5BFA-69CA-94F56932C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FE19-AD1F-3904-063E-C74A5346E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84D19B-2082-E91A-EA9F-C29CEBC7E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11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F89F8-8CA2-7127-F17E-C94F06E79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72D39-8EDB-1216-B5EE-B4FA175599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D96184-93B5-C904-D20E-AA7F6EB2D4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CA85F4-2F4A-3492-D772-DE66BBA2B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E9288-FB4B-F3FB-D99C-BA551384A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CB0E67-F4F4-F9B2-4636-B98BCAC11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243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1E8FD-9E50-A1DD-3C99-EB10AA048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E2B4A5-B0F0-7484-B3CB-0F62086571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BC0D41-8ECA-AB9F-B22E-6136D34D79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BB27A9-B8E7-1EC9-340F-01112CB747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26F6E7-4D05-0905-46EF-BCF5116BD6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1CB646-D3EC-BB0B-5164-398BF146C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2F1C26-0EB5-8FDD-5CC7-CC86D5E33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10482B-0EB0-04FD-2602-DA9644058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208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7F725-E5ED-CE50-AA40-C0D1B948A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FB8A5D-BE83-CF75-B06E-2BF74440A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F9B9A2-C4B9-890D-C3AC-C299192F6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E5EAAD-2E29-60CF-0EC0-B975D87D2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445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73056C-C1C1-E26F-F4B5-F32E14C0D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B77F38-A0B0-34E6-087A-0CC43273C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BD2C4F-F84C-86A0-8671-B9F868809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73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D6B0E-4CF3-2CEF-1CF0-E107F3D5D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7BD0F-07CD-341D-E880-D9DE1CF6AE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2D520-73E3-9FD6-6312-46A5118982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E2AABF-12A9-B3D0-129A-A1A544C2A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FCE3D4-6F27-026C-F58C-11BE5182D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142AC-A615-F5B0-C0AB-82DA1F8F3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462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8937B-0844-7F26-34F2-1C48C312D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B14D08-3EEA-52C8-5250-03EB33C8AF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569AE-25BA-3328-C62B-01C3FAAF47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69035-39EC-9130-BAB3-75BD869AA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C12E10-BF39-E86C-9660-F70DBC101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76BECA-0D5A-05FB-9F1D-67BC72F06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12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68AC8-BFE4-11E3-4675-8E183E2B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0F0B0A-8F70-8D92-27B0-5B27CD4233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6BEE82-0D71-629C-5F4E-F888D639E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4CC2A-97BC-04AC-F5F8-9F342B657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1C7FF-8744-1B04-A7E6-5AE5E5595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135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827AD9-4D01-62AB-40EA-AAE7C72CEE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EEBB6A-9A55-CA78-3767-95915251CB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C6AD0-5D2F-EC04-391D-EA467E37F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07E01E-12A9-1AF9-4EB7-C871078B5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04EFCA-6BF1-BD2B-A9E1-47AD6764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025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6269E5-AE16-ED3F-11D2-B9DF522B2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8D2B18-CA52-5E06-CA0A-670C473FA0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51ECE-58BE-6496-FBBC-8CC9FE85F7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40B62-23F2-634C-9442-A4222F96E68E}" type="datetimeFigureOut">
              <a:rPr lang="en-US" smtClean="0"/>
              <a:t>6/16/22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C340B-51E8-40C1-DE1E-F6E287B9CC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9AA74C-91CD-9B04-3E2E-40B2680BA3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BD4B7-68C1-664E-A3A2-658AE5BB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67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85B8B-3ADD-4CA4-21E5-05FC0780FC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349946" cy="4697669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n-US" dirty="0">
                <a:blipFill>
                  <a:blip r:embed="rId3"/>
                  <a:stretch>
                    <a:fillRect/>
                  </a:stretch>
                </a:blip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068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6F795-D1F9-62DB-CD65-1157EBD4E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5870" y="365125"/>
            <a:ext cx="7784757" cy="1325563"/>
          </a:xfrm>
          <a:blipFill>
            <a:blip r:embed="rId2"/>
            <a:stretch>
              <a:fillRect/>
            </a:stretch>
          </a:blipFill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br>
              <a:rPr lang="en-GB" dirty="0"/>
            </a:b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4FA2568-0AD0-7057-75B0-7E2D4F9BD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65870" y="1582221"/>
            <a:ext cx="7784757" cy="4522018"/>
          </a:xfrm>
        </p:spPr>
      </p:pic>
    </p:spTree>
    <p:extLst>
      <p:ext uri="{BB962C8B-B14F-4D97-AF65-F5344CB8AC3E}">
        <p14:creationId xmlns:p14="http://schemas.microsoft.com/office/powerpoint/2010/main" val="796885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0D12C-6250-C039-65AC-3C3E02CA3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7719" y="580658"/>
            <a:ext cx="7846538" cy="1325563"/>
          </a:xfr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/>
          <a:p>
            <a:pPr algn="ctr"/>
            <a:r>
              <a:rPr lang="en-US" dirty="0">
                <a:blipFill>
                  <a:blip r:embed="rId3"/>
                  <a:stretch>
                    <a:fillRect/>
                  </a:stretch>
                </a:blipFill>
              </a:rPr>
              <a:t>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08BAFF9-9D98-BB4A-358A-F8E7A8E576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37719" y="1906221"/>
            <a:ext cx="7846539" cy="4206903"/>
          </a:xfrm>
        </p:spPr>
      </p:pic>
    </p:spTree>
    <p:extLst>
      <p:ext uri="{BB962C8B-B14F-4D97-AF65-F5344CB8AC3E}">
        <p14:creationId xmlns:p14="http://schemas.microsoft.com/office/powerpoint/2010/main" val="4267517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7130A-F503-33F5-E31B-345AB10C3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5757" y="365125"/>
            <a:ext cx="7380485" cy="1325563"/>
          </a:xfr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3049AE-A011-F468-CCF6-FDA14400B9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05757" y="1690688"/>
            <a:ext cx="7380485" cy="4475334"/>
          </a:xfrm>
        </p:spPr>
      </p:pic>
    </p:spTree>
    <p:extLst>
      <p:ext uri="{BB962C8B-B14F-4D97-AF65-F5344CB8AC3E}">
        <p14:creationId xmlns:p14="http://schemas.microsoft.com/office/powerpoint/2010/main" val="3935231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A473E-FB15-C9DB-2A8E-361A165D5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42551"/>
            <a:ext cx="10515600" cy="553441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endParaRPr lang="en-GB" dirty="0">
              <a:blipFill>
                <a:blip r:embed="rId2"/>
                <a:stretch>
                  <a:fillRect/>
                </a:stretch>
              </a:blipFill>
            </a:endParaRPr>
          </a:p>
          <a:p>
            <a:pPr marL="0" indent="0">
              <a:buNone/>
            </a:pPr>
            <a:endParaRPr lang="en-US" dirty="0">
              <a:blipFill>
                <a:blip r:embed="rId2"/>
                <a:stretch>
                  <a:fillRect/>
                </a:stretch>
              </a:blipFill>
            </a:endParaRPr>
          </a:p>
        </p:txBody>
      </p:sp>
    </p:spTree>
    <p:extLst>
      <p:ext uri="{BB962C8B-B14F-4D97-AF65-F5344CB8AC3E}">
        <p14:creationId xmlns:p14="http://schemas.microsoft.com/office/powerpoint/2010/main" val="3245029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</Words>
  <Application>Microsoft Macintosh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.</vt:lpstr>
      <vt:lpstr>  </vt:lpstr>
      <vt:lpstr>.</vt:lpstr>
      <vt:lpstr>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Beijing Hotel,China</dc:title>
  <dc:creator>Microsoft Office User</dc:creator>
  <cp:lastModifiedBy>Microsoft Office User</cp:lastModifiedBy>
  <cp:revision>4</cp:revision>
  <cp:lastPrinted>2022-06-16T22:26:33Z</cp:lastPrinted>
  <dcterms:created xsi:type="dcterms:W3CDTF">2022-06-16T21:29:31Z</dcterms:created>
  <dcterms:modified xsi:type="dcterms:W3CDTF">2022-06-16T22:55:36Z</dcterms:modified>
</cp:coreProperties>
</file>