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7" d="100"/>
          <a:sy n="77" d="100"/>
        </p:scale>
        <p:origin x="88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393917" y="49313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350776" y="49313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920" y="145287"/>
            <a:ext cx="3505504" cy="256609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95496" y="263122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</a:t>
            </a:r>
          </a:p>
          <a:p>
            <a:r>
              <a:rPr lang="en-GB" sz="1200" b="1" u="sng" dirty="0"/>
              <a:t> 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627" y="3540041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37235" y="3572391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4794" y="170981"/>
            <a:ext cx="3716630" cy="233953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329640" y="180060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7894" y="2686466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02145" y="2797937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898" y="2913471"/>
            <a:ext cx="3505504" cy="291920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08286" y="293419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8BE6B0-564A-4EB3-BE92-B713508B62AE}"/>
              </a:ext>
            </a:extLst>
          </p:cNvPr>
          <p:cNvSpPr txBox="1"/>
          <p:nvPr/>
        </p:nvSpPr>
        <p:spPr>
          <a:xfrm>
            <a:off x="4460182" y="671996"/>
            <a:ext cx="32699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Gwenllian Phillips. </a:t>
            </a:r>
            <a:r>
              <a:rPr lang="en-GB" sz="1400" dirty="0" err="1"/>
              <a:t>Rwy’n</a:t>
            </a:r>
            <a:r>
              <a:rPr lang="en-GB" sz="1400" dirty="0"/>
              <a:t> 21oed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byw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fferm</a:t>
            </a:r>
            <a:r>
              <a:rPr lang="en-GB" sz="1400" dirty="0"/>
              <a:t> </a:t>
            </a:r>
            <a:r>
              <a:rPr lang="en-GB" sz="1400" dirty="0" err="1"/>
              <a:t>ym</a:t>
            </a:r>
            <a:r>
              <a:rPr lang="en-GB" sz="1400" dirty="0"/>
              <a:t> </a:t>
            </a:r>
            <a:r>
              <a:rPr lang="en-GB" sz="1400" dirty="0" err="1"/>
              <a:t>Meidrim</a:t>
            </a:r>
            <a:r>
              <a:rPr lang="en-GB" sz="1400" dirty="0"/>
              <a:t>.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 </a:t>
            </a:r>
            <a:r>
              <a:rPr lang="en-GB" sz="1400" dirty="0" err="1"/>
              <a:t>rhydd</a:t>
            </a:r>
            <a:r>
              <a:rPr lang="en-GB" sz="1400" dirty="0"/>
              <a:t> </a:t>
            </a:r>
            <a:r>
              <a:rPr lang="en-GB" sz="1400" dirty="0" err="1"/>
              <a:t>rwy’n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</a:t>
            </a:r>
            <a:r>
              <a:rPr lang="en-GB" sz="1400" dirty="0" err="1"/>
              <a:t>chwarae’r</a:t>
            </a:r>
            <a:r>
              <a:rPr lang="en-GB" sz="1400" dirty="0"/>
              <a:t> piano, </a:t>
            </a:r>
            <a:r>
              <a:rPr lang="en-GB" sz="1400" dirty="0" err="1"/>
              <a:t>canu</a:t>
            </a:r>
            <a:r>
              <a:rPr lang="en-GB" sz="1400" dirty="0"/>
              <a:t>, </a:t>
            </a:r>
            <a:r>
              <a:rPr lang="en-GB" sz="1400" dirty="0" err="1"/>
              <a:t>cymdeithasu</a:t>
            </a:r>
            <a:r>
              <a:rPr lang="en-GB" sz="1400" dirty="0"/>
              <a:t> a </a:t>
            </a:r>
            <a:r>
              <a:rPr lang="en-GB" sz="1400" dirty="0" err="1"/>
              <a:t>gwylio</a:t>
            </a:r>
            <a:r>
              <a:rPr lang="en-GB" sz="1400" dirty="0"/>
              <a:t> </a:t>
            </a:r>
            <a:r>
              <a:rPr lang="en-GB" sz="1400" dirty="0" err="1"/>
              <a:t>rygbi</a:t>
            </a:r>
            <a:r>
              <a:rPr lang="en-GB" sz="1400" dirty="0"/>
              <a:t>. </a:t>
            </a:r>
            <a:r>
              <a:rPr lang="en-GB" sz="1400" dirty="0" err="1"/>
              <a:t>Rydw</a:t>
            </a:r>
            <a:r>
              <a:rPr lang="en-GB" sz="1400" dirty="0"/>
              <a:t> </a:t>
            </a:r>
            <a:r>
              <a:rPr lang="en-GB" sz="1400" dirty="0" err="1"/>
              <a:t>i’n</a:t>
            </a:r>
            <a:r>
              <a:rPr lang="en-GB" sz="1400" dirty="0"/>
              <a:t> </a:t>
            </a:r>
            <a:r>
              <a:rPr lang="en-GB" sz="1400" dirty="0" err="1"/>
              <a:t>aelod</a:t>
            </a:r>
            <a:r>
              <a:rPr lang="en-GB" sz="1400" dirty="0"/>
              <a:t> </a:t>
            </a:r>
            <a:r>
              <a:rPr lang="en-GB" sz="1400" dirty="0" err="1"/>
              <a:t>brwd</a:t>
            </a:r>
            <a:r>
              <a:rPr lang="en-GB" sz="1400" dirty="0"/>
              <a:t> o </a:t>
            </a:r>
            <a:r>
              <a:rPr lang="en-GB" sz="1400" dirty="0" err="1"/>
              <a:t>Glwb</a:t>
            </a:r>
            <a:r>
              <a:rPr lang="en-GB" sz="1400" dirty="0"/>
              <a:t> </a:t>
            </a:r>
            <a:r>
              <a:rPr lang="en-GB" sz="1400" dirty="0" err="1"/>
              <a:t>Ffermwyr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</a:t>
            </a:r>
            <a:r>
              <a:rPr lang="en-GB" sz="1400" dirty="0" err="1"/>
              <a:t>Penybont</a:t>
            </a:r>
            <a:r>
              <a:rPr lang="en-GB" sz="1400" dirty="0"/>
              <a:t> ac </a:t>
            </a:r>
            <a:r>
              <a:rPr lang="en-GB" sz="1400" dirty="0" err="1"/>
              <a:t>Aelwyd</a:t>
            </a:r>
            <a:r>
              <a:rPr lang="en-GB" sz="1400" dirty="0"/>
              <a:t> </a:t>
            </a:r>
            <a:r>
              <a:rPr lang="en-GB" sz="1400" dirty="0" err="1"/>
              <a:t>Hafodwenog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mas draw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cystadlu</a:t>
            </a:r>
            <a:r>
              <a:rPr lang="en-GB" sz="1400" dirty="0"/>
              <a:t> </a:t>
            </a:r>
            <a:r>
              <a:rPr lang="en-GB" sz="1400" dirty="0" err="1"/>
              <a:t>gyda’r</a:t>
            </a:r>
            <a:r>
              <a:rPr lang="en-GB" sz="1400" dirty="0"/>
              <a:t> </a:t>
            </a:r>
            <a:r>
              <a:rPr lang="en-GB" sz="1400" dirty="0" err="1"/>
              <a:t>rhain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math o </a:t>
            </a:r>
            <a:r>
              <a:rPr lang="en-GB" sz="1400" dirty="0" err="1"/>
              <a:t>gystadlaethau</a:t>
            </a:r>
            <a:r>
              <a:rPr lang="en-GB" sz="1400" dirty="0"/>
              <a:t>. </a:t>
            </a:r>
            <a:r>
              <a:rPr lang="en-GB" sz="1400" dirty="0" err="1"/>
              <a:t>Astudio</a:t>
            </a:r>
            <a:r>
              <a:rPr lang="en-GB" sz="1400" dirty="0"/>
              <a:t> </a:t>
            </a:r>
            <a:r>
              <a:rPr lang="en-GB" sz="1400" dirty="0" err="1"/>
              <a:t>Cwrs</a:t>
            </a:r>
            <a:r>
              <a:rPr lang="en-GB" sz="1400" dirty="0"/>
              <a:t> TAR </a:t>
            </a:r>
            <a:r>
              <a:rPr lang="en-GB" sz="1400" dirty="0" err="1"/>
              <a:t>Uwchradd</a:t>
            </a:r>
            <a:r>
              <a:rPr lang="en-GB" sz="1400" dirty="0"/>
              <a:t> </a:t>
            </a:r>
            <a:r>
              <a:rPr lang="en-GB" sz="1400" dirty="0" err="1"/>
              <a:t>Mathemateg</a:t>
            </a:r>
            <a:r>
              <a:rPr lang="en-GB" sz="1400"/>
              <a:t>.  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597A89-0E68-4C94-8E94-9AE6AFC30482}"/>
              </a:ext>
            </a:extLst>
          </p:cNvPr>
          <p:cNvSpPr txBox="1"/>
          <p:nvPr/>
        </p:nvSpPr>
        <p:spPr>
          <a:xfrm>
            <a:off x="9602145" y="3628934"/>
            <a:ext cx="23254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bennaf</a:t>
            </a:r>
            <a:endParaRPr lang="en-GB" dirty="0"/>
          </a:p>
          <a:p>
            <a:r>
              <a:rPr lang="en-GB" dirty="0" err="1"/>
              <a:t>Cymraeg</a:t>
            </a:r>
            <a:endParaRPr lang="en-GB" dirty="0"/>
          </a:p>
          <a:p>
            <a:r>
              <a:rPr lang="en-GB" dirty="0"/>
              <a:t>Hanes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526729-9BE3-4174-8AB9-67A4A8375238}"/>
              </a:ext>
            </a:extLst>
          </p:cNvPr>
          <p:cNvSpPr txBox="1"/>
          <p:nvPr/>
        </p:nvSpPr>
        <p:spPr>
          <a:xfrm>
            <a:off x="273528" y="3397211"/>
            <a:ext cx="3388243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Ysgol </a:t>
            </a:r>
            <a:r>
              <a:rPr lang="en-GB" sz="1500" dirty="0" err="1"/>
              <a:t>Gynradd</a:t>
            </a:r>
            <a:r>
              <a:rPr lang="en-GB" sz="1500" dirty="0"/>
              <a:t> </a:t>
            </a:r>
            <a:r>
              <a:rPr lang="en-GB" sz="1500" dirty="0" err="1"/>
              <a:t>Meidrim</a:t>
            </a:r>
            <a:endParaRPr lang="en-GB" sz="1500" dirty="0"/>
          </a:p>
          <a:p>
            <a:r>
              <a:rPr lang="en-GB" sz="1500" dirty="0"/>
              <a:t>Ysgol </a:t>
            </a:r>
            <a:r>
              <a:rPr lang="en-GB" sz="1500" dirty="0" err="1"/>
              <a:t>Uwchradd</a:t>
            </a:r>
            <a:r>
              <a:rPr lang="en-GB" sz="1500" dirty="0"/>
              <a:t> Bro Myrddin – </a:t>
            </a:r>
            <a:r>
              <a:rPr lang="en-GB" sz="1500" dirty="0" err="1"/>
              <a:t>TGAu</a:t>
            </a:r>
            <a:r>
              <a:rPr lang="en-GB" sz="1500" dirty="0"/>
              <a:t> a </a:t>
            </a:r>
            <a:r>
              <a:rPr lang="en-GB" sz="1500" dirty="0" err="1"/>
              <a:t>Lefel</a:t>
            </a:r>
            <a:r>
              <a:rPr lang="en-GB" sz="1500" dirty="0"/>
              <a:t> A</a:t>
            </a:r>
          </a:p>
          <a:p>
            <a:r>
              <a:rPr lang="en-GB" sz="1500" dirty="0" err="1"/>
              <a:t>Lefel</a:t>
            </a:r>
            <a:r>
              <a:rPr lang="en-GB" sz="1500" dirty="0"/>
              <a:t> A </a:t>
            </a:r>
            <a:r>
              <a:rPr lang="en-GB" sz="1500" dirty="0" err="1"/>
              <a:t>Mathemateg</a:t>
            </a:r>
            <a:r>
              <a:rPr lang="en-GB" sz="1500" dirty="0"/>
              <a:t>, </a:t>
            </a:r>
            <a:r>
              <a:rPr lang="en-GB" sz="1500" dirty="0" err="1"/>
              <a:t>Cymraeg</a:t>
            </a:r>
            <a:r>
              <a:rPr lang="en-GB" sz="1500" dirty="0"/>
              <a:t>, Hanes</a:t>
            </a:r>
          </a:p>
          <a:p>
            <a:r>
              <a:rPr lang="en-GB" sz="1500" dirty="0"/>
              <a:t>AS </a:t>
            </a:r>
            <a:r>
              <a:rPr lang="en-GB" sz="1500" dirty="0" err="1"/>
              <a:t>Daearyddiaeth</a:t>
            </a:r>
            <a:r>
              <a:rPr lang="en-GB" sz="1500" dirty="0"/>
              <a:t> a </a:t>
            </a:r>
            <a:r>
              <a:rPr lang="en-GB" sz="1500" dirty="0" err="1"/>
              <a:t>Mathemateg</a:t>
            </a:r>
            <a:r>
              <a:rPr lang="en-GB" sz="1500" dirty="0"/>
              <a:t> </a:t>
            </a:r>
            <a:r>
              <a:rPr lang="en-GB" sz="1500" dirty="0" err="1"/>
              <a:t>Bellach</a:t>
            </a:r>
            <a:endParaRPr lang="en-GB" sz="1500" dirty="0"/>
          </a:p>
          <a:p>
            <a:r>
              <a:rPr lang="en-GB" sz="1500" dirty="0" err="1"/>
              <a:t>Prifysgol</a:t>
            </a:r>
            <a:r>
              <a:rPr lang="en-GB" sz="1500" dirty="0"/>
              <a:t> Abertawe - </a:t>
            </a:r>
            <a:r>
              <a:rPr lang="en-GB" sz="1500" dirty="0" err="1"/>
              <a:t>Gradd</a:t>
            </a:r>
            <a:r>
              <a:rPr lang="en-GB" sz="1500" dirty="0"/>
              <a:t> </a:t>
            </a:r>
            <a:r>
              <a:rPr lang="en-GB" sz="1500" dirty="0" err="1"/>
              <a:t>Mathemateg</a:t>
            </a:r>
            <a:endParaRPr lang="en-GB" sz="1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5437F3-8665-4403-A907-3E1C071013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83910">
            <a:off x="2480465" y="5307197"/>
            <a:ext cx="1261661" cy="12616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343FF1-492E-43ED-9E63-04D22B2C32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26605">
            <a:off x="1538326" y="5543457"/>
            <a:ext cx="1141730" cy="11990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20BA84-477F-43CE-B5FD-8A754A26AE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15891">
            <a:off x="7974254" y="2587017"/>
            <a:ext cx="1163931" cy="10460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3C04D5-502E-4C4C-89A4-96976A1F61CD}"/>
              </a:ext>
            </a:extLst>
          </p:cNvPr>
          <p:cNvSpPr txBox="1"/>
          <p:nvPr/>
        </p:nvSpPr>
        <p:spPr>
          <a:xfrm>
            <a:off x="264423" y="656205"/>
            <a:ext cx="338824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Profiad</a:t>
            </a:r>
            <a:r>
              <a:rPr lang="en-GB" sz="1400" dirty="0"/>
              <a:t> Gwaith </a:t>
            </a:r>
            <a:r>
              <a:rPr lang="en-GB" sz="1400" dirty="0" err="1"/>
              <a:t>yn</a:t>
            </a:r>
            <a:r>
              <a:rPr lang="en-GB" sz="1400" dirty="0"/>
              <a:t> Ysgol </a:t>
            </a:r>
            <a:r>
              <a:rPr lang="en-GB" sz="1400" dirty="0" err="1"/>
              <a:t>Teilo</a:t>
            </a:r>
            <a:r>
              <a:rPr lang="en-GB" sz="1400" dirty="0"/>
              <a:t> Sant Llandeilo</a:t>
            </a:r>
          </a:p>
          <a:p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Clwb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 </a:t>
            </a:r>
            <a:r>
              <a:rPr lang="en-GB" sz="1400" dirty="0" err="1"/>
              <a:t>leol</a:t>
            </a:r>
            <a:endParaRPr lang="en-GB" sz="1400" dirty="0"/>
          </a:p>
          <a:p>
            <a:r>
              <a:rPr lang="en-GB" sz="1400" dirty="0" err="1"/>
              <a:t>Modiwl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Mathemateg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rhan</a:t>
            </a:r>
            <a:r>
              <a:rPr lang="en-GB" sz="1400" dirty="0"/>
              <a:t> o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ngradd</a:t>
            </a:r>
            <a:r>
              <a:rPr lang="en-GB" sz="1400" dirty="0"/>
              <a:t> a </a:t>
            </a:r>
            <a:r>
              <a:rPr lang="en-GB" sz="1400" dirty="0" err="1"/>
              <a:t>oedd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cynnwys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ysgrifennedig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baratoi</a:t>
            </a:r>
            <a:r>
              <a:rPr lang="en-GB" sz="1400" dirty="0"/>
              <a:t> </a:t>
            </a:r>
            <a:r>
              <a:rPr lang="en-GB" sz="1400" dirty="0" err="1"/>
              <a:t>gwersi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ogystal</a:t>
            </a:r>
            <a:r>
              <a:rPr lang="en-GB" sz="1400" dirty="0"/>
              <a:t> ag </a:t>
            </a:r>
            <a:r>
              <a:rPr lang="en-GB" sz="1400" dirty="0" err="1"/>
              <a:t>ymweld</a:t>
            </a:r>
            <a:r>
              <a:rPr lang="en-GB" sz="1400" dirty="0"/>
              <a:t> ag </a:t>
            </a:r>
            <a:r>
              <a:rPr lang="en-GB" sz="1400" dirty="0" err="1"/>
              <a:t>ysgol</a:t>
            </a:r>
            <a:r>
              <a:rPr lang="en-GB" sz="1400" dirty="0"/>
              <a:t> bob </a:t>
            </a:r>
            <a:r>
              <a:rPr lang="en-GB" sz="1400" dirty="0" err="1"/>
              <a:t>dydd</a:t>
            </a:r>
            <a:r>
              <a:rPr lang="en-GB" sz="1400" dirty="0"/>
              <a:t> </a:t>
            </a:r>
            <a:r>
              <a:rPr lang="en-GB" sz="1400" dirty="0" err="1"/>
              <a:t>mercher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brofi</a:t>
            </a:r>
            <a:r>
              <a:rPr lang="en-GB" sz="1400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D203B0-FA9C-4E22-B406-3024BBAE9AB4}"/>
              </a:ext>
            </a:extLst>
          </p:cNvPr>
          <p:cNvSpPr txBox="1"/>
          <p:nvPr/>
        </p:nvSpPr>
        <p:spPr>
          <a:xfrm>
            <a:off x="8329640" y="776690"/>
            <a:ext cx="3501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C9C484-19E3-46F9-8C96-F748F2B63C88}"/>
              </a:ext>
            </a:extLst>
          </p:cNvPr>
          <p:cNvSpPr txBox="1"/>
          <p:nvPr/>
        </p:nvSpPr>
        <p:spPr>
          <a:xfrm>
            <a:off x="8312253" y="566557"/>
            <a:ext cx="35017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Dymunaf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athrawes</a:t>
            </a:r>
            <a:r>
              <a:rPr lang="en-GB" sz="1400" dirty="0"/>
              <a:t> </a:t>
            </a:r>
            <a:r>
              <a:rPr lang="en-GB" sz="1400" dirty="0" err="1"/>
              <a:t>ysbrydoledig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ngorau</a:t>
            </a:r>
            <a:r>
              <a:rPr lang="en-GB" sz="1400" dirty="0"/>
              <a:t> I </a:t>
            </a:r>
            <a:r>
              <a:rPr lang="en-GB" sz="1400" dirty="0" err="1"/>
              <a:t>ateb</a:t>
            </a:r>
            <a:r>
              <a:rPr lang="en-GB" sz="1400" dirty="0"/>
              <a:t> </a:t>
            </a:r>
            <a:r>
              <a:rPr lang="en-GB" sz="1400" dirty="0" err="1"/>
              <a:t>gofynion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disgybl</a:t>
            </a:r>
            <a:r>
              <a:rPr lang="en-GB" sz="1400" dirty="0"/>
              <a:t> o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ngallu</a:t>
            </a:r>
            <a:r>
              <a:rPr lang="en-GB" sz="1400" dirty="0"/>
              <a:t>. </a:t>
            </a:r>
            <a:r>
              <a:rPr lang="en-GB" sz="1400" dirty="0" err="1"/>
              <a:t>Rwy’n</a:t>
            </a:r>
            <a:r>
              <a:rPr lang="en-GB" sz="1400" dirty="0"/>
              <a:t> </a:t>
            </a:r>
            <a:r>
              <a:rPr lang="en-GB" sz="1400" dirty="0" err="1"/>
              <a:t>gobeithio</a:t>
            </a:r>
            <a:r>
              <a:rPr lang="en-GB" sz="1400" dirty="0"/>
              <a:t> bod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athrawes</a:t>
            </a:r>
            <a:r>
              <a:rPr lang="en-GB" sz="1400" dirty="0"/>
              <a:t>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disgyblion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gweld</a:t>
            </a:r>
            <a:r>
              <a:rPr lang="en-GB" sz="1400" dirty="0"/>
              <a:t> </a:t>
            </a:r>
            <a:r>
              <a:rPr lang="en-GB" sz="1400" dirty="0" err="1"/>
              <a:t>hi’n</a:t>
            </a:r>
            <a:r>
              <a:rPr lang="en-GB" sz="1400" dirty="0"/>
              <a:t> </a:t>
            </a:r>
            <a:r>
              <a:rPr lang="en-GB" sz="1400" dirty="0" err="1"/>
              <a:t>hawdd</a:t>
            </a:r>
            <a:r>
              <a:rPr lang="en-GB" sz="1400" dirty="0"/>
              <a:t> I </a:t>
            </a:r>
            <a:r>
              <a:rPr lang="en-GB" sz="1400" dirty="0" err="1"/>
              <a:t>ddod</a:t>
            </a:r>
            <a:r>
              <a:rPr lang="en-GB" sz="1400" dirty="0"/>
              <a:t> </a:t>
            </a:r>
            <a:r>
              <a:rPr lang="en-GB" sz="1400" dirty="0" err="1"/>
              <a:t>ataf</a:t>
            </a:r>
            <a:r>
              <a:rPr lang="en-GB" sz="1400" dirty="0"/>
              <a:t> </a:t>
            </a:r>
            <a:r>
              <a:rPr lang="en-GB" sz="1400" dirty="0" err="1"/>
              <a:t>os</a:t>
            </a:r>
            <a:r>
              <a:rPr lang="en-GB" sz="1400" dirty="0"/>
              <a:t> </a:t>
            </a:r>
            <a:r>
              <a:rPr lang="en-GB" sz="1400" dirty="0" err="1"/>
              <a:t>ydynt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gweld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anodd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peri problem </a:t>
            </a:r>
            <a:r>
              <a:rPr lang="en-GB" sz="1400" dirty="0" err="1"/>
              <a:t>iddynt</a:t>
            </a:r>
            <a:r>
              <a:rPr lang="en-GB" sz="1400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5965AA-16E6-454A-AEC4-C8B09B28E58A}"/>
              </a:ext>
            </a:extLst>
          </p:cNvPr>
          <p:cNvSpPr txBox="1"/>
          <p:nvPr/>
        </p:nvSpPr>
        <p:spPr>
          <a:xfrm>
            <a:off x="3836504" y="4057282"/>
            <a:ext cx="549870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Rwy’n</a:t>
            </a:r>
            <a:r>
              <a:rPr lang="en-GB" sz="1400" dirty="0"/>
              <a:t> </a:t>
            </a:r>
            <a:r>
              <a:rPr lang="en-GB" sz="1400" dirty="0" err="1"/>
              <a:t>mwynhau’r</a:t>
            </a:r>
            <a:r>
              <a:rPr lang="en-GB" sz="1400" dirty="0"/>
              <a:t> </a:t>
            </a:r>
            <a:r>
              <a:rPr lang="en-GB" sz="1400" dirty="0" err="1"/>
              <a:t>teimlod</a:t>
            </a:r>
            <a:r>
              <a:rPr lang="en-GB" sz="1400" dirty="0"/>
              <a:t> o </a:t>
            </a:r>
            <a:r>
              <a:rPr lang="en-GB" sz="1400" dirty="0" err="1"/>
              <a:t>addysgu</a:t>
            </a:r>
            <a:r>
              <a:rPr lang="en-GB" sz="1400" dirty="0"/>
              <a:t> </a:t>
            </a:r>
            <a:r>
              <a:rPr lang="en-GB" sz="1400" dirty="0" err="1"/>
              <a:t>rhywbeth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unigolyn</a:t>
            </a:r>
            <a:r>
              <a:rPr lang="en-GB" sz="1400" dirty="0"/>
              <a:t> </a:t>
            </a:r>
            <a:r>
              <a:rPr lang="en-GB" sz="1400" dirty="0" err="1"/>
              <a:t>a’u</a:t>
            </a:r>
            <a:r>
              <a:rPr lang="en-GB" sz="1400" dirty="0"/>
              <a:t> </a:t>
            </a:r>
            <a:r>
              <a:rPr lang="en-GB" sz="1400" dirty="0" err="1"/>
              <a:t>gweld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deall</a:t>
            </a:r>
            <a:r>
              <a:rPr lang="en-GB" sz="1400" dirty="0"/>
              <a:t> </a:t>
            </a:r>
            <a:r>
              <a:rPr lang="en-GB" sz="1400" dirty="0" err="1"/>
              <a:t>hwn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defnyddio’r</a:t>
            </a:r>
            <a:r>
              <a:rPr lang="en-GB" sz="1400" dirty="0"/>
              <a:t> </a:t>
            </a:r>
            <a:r>
              <a:rPr lang="en-GB" sz="1400" dirty="0" err="1"/>
              <a:t>sgil</a:t>
            </a:r>
            <a:r>
              <a:rPr lang="en-GB" sz="1400" dirty="0"/>
              <a:t> </a:t>
            </a:r>
            <a:r>
              <a:rPr lang="en-GB" sz="1400" dirty="0" err="1"/>
              <a:t>yma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lwyddo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chwestiwn</a:t>
            </a:r>
            <a:r>
              <a:rPr lang="en-GB" sz="1400" dirty="0"/>
              <a:t> ac felly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proffesiwn</a:t>
            </a:r>
            <a:r>
              <a:rPr lang="en-GB" sz="1400" dirty="0"/>
              <a:t> </a:t>
            </a:r>
            <a:r>
              <a:rPr lang="en-GB" sz="1400" dirty="0" err="1"/>
              <a:t>hwn</a:t>
            </a:r>
            <a:r>
              <a:rPr lang="en-GB" sz="1400" dirty="0"/>
              <a:t> </a:t>
            </a:r>
            <a:r>
              <a:rPr lang="en-GB" sz="1400" dirty="0" err="1"/>
              <a:t>wastad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apelio</a:t>
            </a:r>
            <a:r>
              <a:rPr lang="en-GB" sz="1400" dirty="0"/>
              <a:t> </a:t>
            </a:r>
            <a:r>
              <a:rPr lang="en-GB" sz="1400" dirty="0" err="1"/>
              <a:t>ataf</a:t>
            </a:r>
            <a:r>
              <a:rPr lang="en-GB" sz="1400" dirty="0"/>
              <a:t>. </a:t>
            </a:r>
            <a:r>
              <a:rPr lang="en-GB" sz="1400" dirty="0" err="1"/>
              <a:t>Rwy’n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agwedd</a:t>
            </a:r>
            <a:r>
              <a:rPr lang="en-GB" sz="1400" dirty="0"/>
              <a:t> o </a:t>
            </a:r>
            <a:r>
              <a:rPr lang="en-GB" sz="1400" dirty="0" err="1"/>
              <a:t>Fathemateg</a:t>
            </a:r>
            <a:r>
              <a:rPr lang="en-GB" sz="1400" dirty="0"/>
              <a:t> ac o </a:t>
            </a:r>
            <a:r>
              <a:rPr lang="en-GB" sz="1400" dirty="0" err="1"/>
              <a:t>ganlyniad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ddewis</a:t>
            </a:r>
            <a:r>
              <a:rPr lang="en-GB" sz="1400" dirty="0"/>
              <a:t> y </a:t>
            </a:r>
            <a:r>
              <a:rPr lang="en-GB" sz="1400" dirty="0" err="1"/>
              <a:t>proffesiwn</a:t>
            </a:r>
            <a:r>
              <a:rPr lang="en-GB" sz="1400" dirty="0"/>
              <a:t> </a:t>
            </a:r>
            <a:r>
              <a:rPr lang="en-GB" sz="1400" dirty="0" err="1"/>
              <a:t>hwn</a:t>
            </a:r>
            <a:r>
              <a:rPr lang="en-GB" sz="1400" dirty="0"/>
              <a:t> </a:t>
            </a:r>
            <a:r>
              <a:rPr lang="en-GB" sz="1400" dirty="0" err="1"/>
              <a:t>byddaf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y </a:t>
            </a:r>
            <a:r>
              <a:rPr lang="en-GB" sz="1400" dirty="0" err="1"/>
              <a:t>cyfle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drosglwyddo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ngwybodaeth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ddisgyblion</a:t>
            </a:r>
            <a:r>
              <a:rPr lang="en-GB" sz="1400" dirty="0"/>
              <a:t> a </a:t>
            </a:r>
            <a:r>
              <a:rPr lang="en-GB" sz="1400" dirty="0" err="1"/>
              <a:t>rhannu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mrwdfrydedd</a:t>
            </a:r>
            <a:r>
              <a:rPr lang="en-GB" sz="1400" dirty="0"/>
              <a:t> am y </a:t>
            </a:r>
            <a:r>
              <a:rPr lang="en-GB" sz="1400" dirty="0" err="1"/>
              <a:t>pwnc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. </a:t>
            </a:r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her ac </a:t>
            </a:r>
            <a:r>
              <a:rPr lang="en-GB" sz="1400" dirty="0" err="1"/>
              <a:t>edrychaf</a:t>
            </a:r>
            <a:r>
              <a:rPr lang="en-GB" sz="1400" dirty="0"/>
              <a:t> </a:t>
            </a:r>
            <a:r>
              <a:rPr lang="en-GB" sz="1400" dirty="0" err="1"/>
              <a:t>ymlaen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wynebu’r</a:t>
            </a:r>
            <a:r>
              <a:rPr lang="en-GB" sz="1400" dirty="0"/>
              <a:t> her o </a:t>
            </a:r>
            <a:r>
              <a:rPr lang="en-GB" sz="1400" dirty="0" err="1"/>
              <a:t>addysgu</a:t>
            </a:r>
            <a:r>
              <a:rPr lang="en-GB" sz="1400" dirty="0"/>
              <a:t> </a:t>
            </a:r>
            <a:r>
              <a:rPr lang="en-GB" sz="1400" dirty="0" err="1"/>
              <a:t>disgyblion</a:t>
            </a:r>
            <a:r>
              <a:rPr lang="en-GB" sz="1400" dirty="0"/>
              <a:t> o bob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</a:t>
            </a:r>
            <a:r>
              <a:rPr lang="en-GB" sz="1400" dirty="0" err="1"/>
              <a:t>rhai</a:t>
            </a:r>
            <a:r>
              <a:rPr lang="en-GB" sz="1400" dirty="0"/>
              <a:t> </a:t>
            </a:r>
            <a:r>
              <a:rPr lang="en-GB" sz="1400" dirty="0" err="1"/>
              <a:t>mwy</a:t>
            </a:r>
            <a:r>
              <a:rPr lang="en-GB" sz="1400" dirty="0"/>
              <a:t> </a:t>
            </a:r>
            <a:r>
              <a:rPr lang="en-GB" sz="1400" dirty="0" err="1"/>
              <a:t>abl</a:t>
            </a:r>
            <a:r>
              <a:rPr lang="en-GB" sz="1400" dirty="0"/>
              <a:t> a </a:t>
            </a:r>
            <a:r>
              <a:rPr lang="en-GB" sz="1400" dirty="0" err="1"/>
              <a:t>thalentog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rhai</a:t>
            </a:r>
            <a:r>
              <a:rPr lang="en-GB" sz="1400" dirty="0"/>
              <a:t> o </a:t>
            </a:r>
            <a:r>
              <a:rPr lang="en-GB" sz="1400" dirty="0" err="1"/>
              <a:t>allu</a:t>
            </a:r>
            <a:r>
              <a:rPr lang="en-GB" sz="1400" dirty="0"/>
              <a:t> </a:t>
            </a:r>
            <a:r>
              <a:rPr lang="en-GB" sz="1400" dirty="0" err="1"/>
              <a:t>mwy</a:t>
            </a:r>
            <a:r>
              <a:rPr lang="en-GB" sz="1400" dirty="0"/>
              <a:t> </a:t>
            </a:r>
            <a:r>
              <a:rPr lang="en-GB" sz="1400" dirty="0" err="1"/>
              <a:t>isel</a:t>
            </a:r>
            <a:r>
              <a:rPr lang="en-GB" sz="1400" dirty="0"/>
              <a:t>. Ac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ceisio</a:t>
            </a:r>
            <a:r>
              <a:rPr lang="en-GB" sz="1400" dirty="0"/>
              <a:t> </a:t>
            </a:r>
            <a:r>
              <a:rPr lang="en-GB" sz="1400" dirty="0" err="1"/>
              <a:t>newid</a:t>
            </a:r>
            <a:r>
              <a:rPr lang="en-GB" sz="1400" dirty="0"/>
              <a:t> </a:t>
            </a:r>
            <a:r>
              <a:rPr lang="en-GB" sz="1400" dirty="0" err="1"/>
              <a:t>agwedd</a:t>
            </a:r>
            <a:r>
              <a:rPr lang="en-GB" sz="1400" dirty="0"/>
              <a:t> y </a:t>
            </a:r>
            <a:r>
              <a:rPr lang="en-GB" sz="1400" dirty="0" err="1"/>
              <a:t>disgyblion</a:t>
            </a:r>
            <a:r>
              <a:rPr lang="en-GB" sz="1400" dirty="0"/>
              <a:t> </a:t>
            </a:r>
            <a:r>
              <a:rPr lang="en-GB" sz="1400" dirty="0" err="1"/>
              <a:t>hynny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 </a:t>
            </a:r>
            <a:r>
              <a:rPr lang="en-GB" sz="1400" dirty="0" err="1"/>
              <a:t>mwynhau</a:t>
            </a:r>
            <a:r>
              <a:rPr lang="en-GB" sz="1400" dirty="0"/>
              <a:t> </a:t>
            </a:r>
            <a:r>
              <a:rPr lang="en-GB" sz="1400" dirty="0" err="1"/>
              <a:t>Mathemateg</a:t>
            </a:r>
            <a:r>
              <a:rPr lang="en-GB" sz="1400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A928FBB-94A5-4E79-A2C3-BC7B39797D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46170" y="4756068"/>
            <a:ext cx="1565477" cy="20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245</TotalTime>
  <Words>362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gwenllianph@gmail.com</cp:lastModifiedBy>
  <cp:revision>21</cp:revision>
  <dcterms:created xsi:type="dcterms:W3CDTF">2019-09-05T20:58:34Z</dcterms:created>
  <dcterms:modified xsi:type="dcterms:W3CDTF">2019-10-03T17:14:31Z</dcterms:modified>
</cp:coreProperties>
</file>