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sldIdLst>
    <p:sldId id="256" r:id="rId2"/>
    <p:sldId id="257" r:id="rId3"/>
    <p:sldId id="259" r:id="rId4"/>
    <p:sldId id="258" r:id="rId5"/>
    <p:sldId id="262" r:id="rId6"/>
    <p:sldId id="261" r:id="rId7"/>
    <p:sldId id="263" r:id="rId8"/>
    <p:sldId id="264" r:id="rId9"/>
    <p:sldId id="267" r:id="rId10"/>
    <p:sldId id="260" r:id="rId11"/>
    <p:sldId id="265"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A35453-BD6D-4AA3-BF7F-CB14C6D818DA}" v="443" dt="2022-12-12T12:48:31.421"/>
    <p1510:client id="{9BE288CF-302C-3E8F-7573-A75FB6D028B8}" v="30" dt="2022-12-12T13:21:27.939"/>
    <p1510:client id="{EE0E4027-0653-2325-B199-11A10EE31E50}" v="36" dt="2022-12-12T22:12:44.5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4" autoAdjust="0"/>
    <p:restoredTop sz="94660"/>
  </p:normalViewPr>
  <p:slideViewPr>
    <p:cSldViewPr snapToGrid="0">
      <p:cViewPr varScale="1">
        <p:scale>
          <a:sx n="101" d="100"/>
          <a:sy n="101" d="100"/>
        </p:scale>
        <p:origin x="138" y="2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sey Smith (2218976)" userId="S::2218976@student.uwtsd.ac.uk::78e83d25-b626-48ad-b708-0fa98982e97f" providerId="AD" clId="Web-{9BE288CF-302C-3E8F-7573-A75FB6D028B8}"/>
    <pc:docChg chg="modSld">
      <pc:chgData name="Kelsey Smith (2218976)" userId="S::2218976@student.uwtsd.ac.uk::78e83d25-b626-48ad-b708-0fa98982e97f" providerId="AD" clId="Web-{9BE288CF-302C-3E8F-7573-A75FB6D028B8}" dt="2022-12-12T13:21:19.938" v="26" actId="20577"/>
      <pc:docMkLst>
        <pc:docMk/>
      </pc:docMkLst>
      <pc:sldChg chg="modSp">
        <pc:chgData name="Kelsey Smith (2218976)" userId="S::2218976@student.uwtsd.ac.uk::78e83d25-b626-48ad-b708-0fa98982e97f" providerId="AD" clId="Web-{9BE288CF-302C-3E8F-7573-A75FB6D028B8}" dt="2022-12-12T13:21:19.938" v="26" actId="20577"/>
        <pc:sldMkLst>
          <pc:docMk/>
          <pc:sldMk cId="128632686" sldId="256"/>
        </pc:sldMkLst>
        <pc:spChg chg="mod">
          <ac:chgData name="Kelsey Smith (2218976)" userId="S::2218976@student.uwtsd.ac.uk::78e83d25-b626-48ad-b708-0fa98982e97f" providerId="AD" clId="Web-{9BE288CF-302C-3E8F-7573-A75FB6D028B8}" dt="2022-12-12T13:21:19.938" v="26" actId="20577"/>
          <ac:spMkLst>
            <pc:docMk/>
            <pc:sldMk cId="128632686" sldId="256"/>
            <ac:spMk id="3" creationId="{00000000-0000-0000-0000-000000000000}"/>
          </ac:spMkLst>
        </pc:spChg>
      </pc:sldChg>
      <pc:sldChg chg="modSp">
        <pc:chgData name="Kelsey Smith (2218976)" userId="S::2218976@student.uwtsd.ac.uk::78e83d25-b626-48ad-b708-0fa98982e97f" providerId="AD" clId="Web-{9BE288CF-302C-3E8F-7573-A75FB6D028B8}" dt="2022-12-12T12:52:45.738" v="22" actId="20577"/>
        <pc:sldMkLst>
          <pc:docMk/>
          <pc:sldMk cId="2150715729" sldId="259"/>
        </pc:sldMkLst>
        <pc:spChg chg="mod">
          <ac:chgData name="Kelsey Smith (2218976)" userId="S::2218976@student.uwtsd.ac.uk::78e83d25-b626-48ad-b708-0fa98982e97f" providerId="AD" clId="Web-{9BE288CF-302C-3E8F-7573-A75FB6D028B8}" dt="2022-12-12T12:52:45.738" v="22" actId="20577"/>
          <ac:spMkLst>
            <pc:docMk/>
            <pc:sldMk cId="2150715729" sldId="259"/>
            <ac:spMk id="3" creationId="{868DE55B-D84C-1C3D-9513-25930FAB928A}"/>
          </ac:spMkLst>
        </pc:spChg>
      </pc:sldChg>
    </pc:docChg>
  </pc:docChgLst>
  <pc:docChgLst>
    <pc:chgData name="Kelsey Smith (2218976)" userId="S::2218976@student.uwtsd.ac.uk::78e83d25-b626-48ad-b708-0fa98982e97f" providerId="AD" clId="Web-{2EA35453-BD6D-4AA3-BF7F-CB14C6D818DA}"/>
    <pc:docChg chg="addSld delSld modSld sldOrd addMainMaster delMainMaster">
      <pc:chgData name="Kelsey Smith (2218976)" userId="S::2218976@student.uwtsd.ac.uk::78e83d25-b626-48ad-b708-0fa98982e97f" providerId="AD" clId="Web-{2EA35453-BD6D-4AA3-BF7F-CB14C6D818DA}" dt="2022-12-12T12:48:31.421" v="475" actId="20577"/>
      <pc:docMkLst>
        <pc:docMk/>
      </pc:docMkLst>
      <pc:sldChg chg="modSp mod modClrScheme chgLayout">
        <pc:chgData name="Kelsey Smith (2218976)" userId="S::2218976@student.uwtsd.ac.uk::78e83d25-b626-48ad-b708-0fa98982e97f" providerId="AD" clId="Web-{2EA35453-BD6D-4AA3-BF7F-CB14C6D818DA}" dt="2022-12-12T11:58:56.268" v="179"/>
        <pc:sldMkLst>
          <pc:docMk/>
          <pc:sldMk cId="128632686" sldId="256"/>
        </pc:sldMkLst>
        <pc:spChg chg="mod ord">
          <ac:chgData name="Kelsey Smith (2218976)" userId="S::2218976@student.uwtsd.ac.uk::78e83d25-b626-48ad-b708-0fa98982e97f" providerId="AD" clId="Web-{2EA35453-BD6D-4AA3-BF7F-CB14C6D818DA}" dt="2022-12-12T11:58:56.268" v="179"/>
          <ac:spMkLst>
            <pc:docMk/>
            <pc:sldMk cId="128632686" sldId="256"/>
            <ac:spMk id="2" creationId="{00000000-0000-0000-0000-000000000000}"/>
          </ac:spMkLst>
        </pc:spChg>
        <pc:spChg chg="mod ord">
          <ac:chgData name="Kelsey Smith (2218976)" userId="S::2218976@student.uwtsd.ac.uk::78e83d25-b626-48ad-b708-0fa98982e97f" providerId="AD" clId="Web-{2EA35453-BD6D-4AA3-BF7F-CB14C6D818DA}" dt="2022-12-12T11:58:56.268" v="179"/>
          <ac:spMkLst>
            <pc:docMk/>
            <pc:sldMk cId="128632686" sldId="256"/>
            <ac:spMk id="3" creationId="{00000000-0000-0000-0000-000000000000}"/>
          </ac:spMkLst>
        </pc:spChg>
      </pc:sldChg>
      <pc:sldChg chg="delSp modSp new mod modClrScheme chgLayout">
        <pc:chgData name="Kelsey Smith (2218976)" userId="S::2218976@student.uwtsd.ac.uk::78e83d25-b626-48ad-b708-0fa98982e97f" providerId="AD" clId="Web-{2EA35453-BD6D-4AA3-BF7F-CB14C6D818DA}" dt="2022-12-12T11:58:56.268" v="179"/>
        <pc:sldMkLst>
          <pc:docMk/>
          <pc:sldMk cId="2743114581" sldId="257"/>
        </pc:sldMkLst>
        <pc:spChg chg="del">
          <ac:chgData name="Kelsey Smith (2218976)" userId="S::2218976@student.uwtsd.ac.uk::78e83d25-b626-48ad-b708-0fa98982e97f" providerId="AD" clId="Web-{2EA35453-BD6D-4AA3-BF7F-CB14C6D818DA}" dt="2022-12-12T11:33:41.299" v="37"/>
          <ac:spMkLst>
            <pc:docMk/>
            <pc:sldMk cId="2743114581" sldId="257"/>
            <ac:spMk id="2" creationId="{25BE21BE-DD9D-7476-0971-5BA223EE8311}"/>
          </ac:spMkLst>
        </pc:spChg>
        <pc:spChg chg="mod ord">
          <ac:chgData name="Kelsey Smith (2218976)" userId="S::2218976@student.uwtsd.ac.uk::78e83d25-b626-48ad-b708-0fa98982e97f" providerId="AD" clId="Web-{2EA35453-BD6D-4AA3-BF7F-CB14C6D818DA}" dt="2022-12-12T11:58:56.268" v="179"/>
          <ac:spMkLst>
            <pc:docMk/>
            <pc:sldMk cId="2743114581" sldId="257"/>
            <ac:spMk id="3" creationId="{AD65CB4D-5CF1-C5DC-0A89-3C5A58B7AAEC}"/>
          </ac:spMkLst>
        </pc:spChg>
      </pc:sldChg>
      <pc:sldChg chg="addSp delSp modSp new mod modClrScheme chgLayout">
        <pc:chgData name="Kelsey Smith (2218976)" userId="S::2218976@student.uwtsd.ac.uk::78e83d25-b626-48ad-b708-0fa98982e97f" providerId="AD" clId="Web-{2EA35453-BD6D-4AA3-BF7F-CB14C6D818DA}" dt="2022-12-12T12:00:40.901" v="208" actId="20577"/>
        <pc:sldMkLst>
          <pc:docMk/>
          <pc:sldMk cId="2698451718" sldId="258"/>
        </pc:sldMkLst>
        <pc:spChg chg="del">
          <ac:chgData name="Kelsey Smith (2218976)" userId="S::2218976@student.uwtsd.ac.uk::78e83d25-b626-48ad-b708-0fa98982e97f" providerId="AD" clId="Web-{2EA35453-BD6D-4AA3-BF7F-CB14C6D818DA}" dt="2022-12-12T11:46:27.026" v="128"/>
          <ac:spMkLst>
            <pc:docMk/>
            <pc:sldMk cId="2698451718" sldId="258"/>
            <ac:spMk id="2" creationId="{5ECFF76E-CF9D-4C0B-7831-BA6987575234}"/>
          </ac:spMkLst>
        </pc:spChg>
        <pc:spChg chg="del mod ord">
          <ac:chgData name="Kelsey Smith (2218976)" userId="S::2218976@student.uwtsd.ac.uk::78e83d25-b626-48ad-b708-0fa98982e97f" providerId="AD" clId="Web-{2EA35453-BD6D-4AA3-BF7F-CB14C6D818DA}" dt="2022-12-12T11:59:28.333" v="180"/>
          <ac:spMkLst>
            <pc:docMk/>
            <pc:sldMk cId="2698451718" sldId="258"/>
            <ac:spMk id="3" creationId="{DE2F229A-4A2C-27BA-38C4-DCE9752AE42C}"/>
          </ac:spMkLst>
        </pc:spChg>
        <pc:spChg chg="add mod">
          <ac:chgData name="Kelsey Smith (2218976)" userId="S::2218976@student.uwtsd.ac.uk::78e83d25-b626-48ad-b708-0fa98982e97f" providerId="AD" clId="Web-{2EA35453-BD6D-4AA3-BF7F-CB14C6D818DA}" dt="2022-12-12T12:00:16.040" v="203" actId="1076"/>
          <ac:spMkLst>
            <pc:docMk/>
            <pc:sldMk cId="2698451718" sldId="258"/>
            <ac:spMk id="4" creationId="{C4C28289-1ACA-4235-C571-5DFE3A87BDCD}"/>
          </ac:spMkLst>
        </pc:spChg>
        <pc:spChg chg="add mod">
          <ac:chgData name="Kelsey Smith (2218976)" userId="S::2218976@student.uwtsd.ac.uk::78e83d25-b626-48ad-b708-0fa98982e97f" providerId="AD" clId="Web-{2EA35453-BD6D-4AA3-BF7F-CB14C6D818DA}" dt="2022-12-12T12:00:40.901" v="208" actId="20577"/>
          <ac:spMkLst>
            <pc:docMk/>
            <pc:sldMk cId="2698451718" sldId="258"/>
            <ac:spMk id="26" creationId="{1C059DC1-D779-A111-4EFE-A3BE202F5D44}"/>
          </ac:spMkLst>
        </pc:spChg>
        <pc:graphicFrameChg chg="add mod">
          <ac:chgData name="Kelsey Smith (2218976)" userId="S::2218976@student.uwtsd.ac.uk::78e83d25-b626-48ad-b708-0fa98982e97f" providerId="AD" clId="Web-{2EA35453-BD6D-4AA3-BF7F-CB14C6D818DA}" dt="2022-12-12T12:00:17.696" v="204" actId="1076"/>
          <ac:graphicFrameMkLst>
            <pc:docMk/>
            <pc:sldMk cId="2698451718" sldId="258"/>
            <ac:graphicFrameMk id="6" creationId="{74C9F763-3250-D5E7-4B55-7FAF46C36740}"/>
          </ac:graphicFrameMkLst>
        </pc:graphicFrameChg>
      </pc:sldChg>
      <pc:sldChg chg="modSp new mod modClrScheme chgLayout">
        <pc:chgData name="Kelsey Smith (2218976)" userId="S::2218976@student.uwtsd.ac.uk::78e83d25-b626-48ad-b708-0fa98982e97f" providerId="AD" clId="Web-{2EA35453-BD6D-4AA3-BF7F-CB14C6D818DA}" dt="2022-12-12T11:58:56.268" v="179"/>
        <pc:sldMkLst>
          <pc:docMk/>
          <pc:sldMk cId="2150715729" sldId="259"/>
        </pc:sldMkLst>
        <pc:spChg chg="mod ord">
          <ac:chgData name="Kelsey Smith (2218976)" userId="S::2218976@student.uwtsd.ac.uk::78e83d25-b626-48ad-b708-0fa98982e97f" providerId="AD" clId="Web-{2EA35453-BD6D-4AA3-BF7F-CB14C6D818DA}" dt="2022-12-12T11:58:56.268" v="179"/>
          <ac:spMkLst>
            <pc:docMk/>
            <pc:sldMk cId="2150715729" sldId="259"/>
            <ac:spMk id="2" creationId="{74526EB7-A21A-3439-CD95-8E230DD4961A}"/>
          </ac:spMkLst>
        </pc:spChg>
        <pc:spChg chg="mod ord">
          <ac:chgData name="Kelsey Smith (2218976)" userId="S::2218976@student.uwtsd.ac.uk::78e83d25-b626-48ad-b708-0fa98982e97f" providerId="AD" clId="Web-{2EA35453-BD6D-4AA3-BF7F-CB14C6D818DA}" dt="2022-12-12T11:58:56.268" v="179"/>
          <ac:spMkLst>
            <pc:docMk/>
            <pc:sldMk cId="2150715729" sldId="259"/>
            <ac:spMk id="3" creationId="{868DE55B-D84C-1C3D-9513-25930FAB928A}"/>
          </ac:spMkLst>
        </pc:spChg>
      </pc:sldChg>
      <pc:sldChg chg="addSp delSp modSp new mod ord modClrScheme chgLayout">
        <pc:chgData name="Kelsey Smith (2218976)" userId="S::2218976@student.uwtsd.ac.uk::78e83d25-b626-48ad-b708-0fa98982e97f" providerId="AD" clId="Web-{2EA35453-BD6D-4AA3-BF7F-CB14C6D818DA}" dt="2022-12-12T12:45:45.581" v="445" actId="1076"/>
        <pc:sldMkLst>
          <pc:docMk/>
          <pc:sldMk cId="2152123887" sldId="260"/>
        </pc:sldMkLst>
        <pc:spChg chg="del">
          <ac:chgData name="Kelsey Smith (2218976)" userId="S::2218976@student.uwtsd.ac.uk::78e83d25-b626-48ad-b708-0fa98982e97f" providerId="AD" clId="Web-{2EA35453-BD6D-4AA3-BF7F-CB14C6D818DA}" dt="2022-12-12T11:55:31.066" v="149"/>
          <ac:spMkLst>
            <pc:docMk/>
            <pc:sldMk cId="2152123887" sldId="260"/>
            <ac:spMk id="2" creationId="{3B31EA0D-C581-90F0-0A78-927A9C844436}"/>
          </ac:spMkLst>
        </pc:spChg>
        <pc:spChg chg="mod ord">
          <ac:chgData name="Kelsey Smith (2218976)" userId="S::2218976@student.uwtsd.ac.uk::78e83d25-b626-48ad-b708-0fa98982e97f" providerId="AD" clId="Web-{2EA35453-BD6D-4AA3-BF7F-CB14C6D818DA}" dt="2022-12-12T12:22:51.075" v="332" actId="1076"/>
          <ac:spMkLst>
            <pc:docMk/>
            <pc:sldMk cId="2152123887" sldId="260"/>
            <ac:spMk id="3" creationId="{1C6314D3-9197-20A4-1BC2-1C38910EF34A}"/>
          </ac:spMkLst>
        </pc:spChg>
        <pc:spChg chg="add">
          <ac:chgData name="Kelsey Smith (2218976)" userId="S::2218976@student.uwtsd.ac.uk::78e83d25-b626-48ad-b708-0fa98982e97f" providerId="AD" clId="Web-{2EA35453-BD6D-4AA3-BF7F-CB14C6D818DA}" dt="2022-12-12T12:10:23.052" v="260"/>
          <ac:spMkLst>
            <pc:docMk/>
            <pc:sldMk cId="2152123887" sldId="260"/>
            <ac:spMk id="4" creationId="{D449C2A6-B288-5CCB-08D0-63CFD0784EEA}"/>
          </ac:spMkLst>
        </pc:spChg>
        <pc:spChg chg="add mod">
          <ac:chgData name="Kelsey Smith (2218976)" userId="S::2218976@student.uwtsd.ac.uk::78e83d25-b626-48ad-b708-0fa98982e97f" providerId="AD" clId="Web-{2EA35453-BD6D-4AA3-BF7F-CB14C6D818DA}" dt="2022-12-12T12:45:45.581" v="445" actId="1076"/>
          <ac:spMkLst>
            <pc:docMk/>
            <pc:sldMk cId="2152123887" sldId="260"/>
            <ac:spMk id="5" creationId="{EB8B685C-D3B5-F172-3FD4-E545BAB20560}"/>
          </ac:spMkLst>
        </pc:spChg>
      </pc:sldChg>
      <pc:sldChg chg="addSp delSp modSp new mod modClrScheme chgLayout">
        <pc:chgData name="Kelsey Smith (2218976)" userId="S::2218976@student.uwtsd.ac.uk::78e83d25-b626-48ad-b708-0fa98982e97f" providerId="AD" clId="Web-{2EA35453-BD6D-4AA3-BF7F-CB14C6D818DA}" dt="2022-12-12T12:47:36.886" v="467" actId="1076"/>
        <pc:sldMkLst>
          <pc:docMk/>
          <pc:sldMk cId="3285429718" sldId="261"/>
        </pc:sldMkLst>
        <pc:spChg chg="del mod ord">
          <ac:chgData name="Kelsey Smith (2218976)" userId="S::2218976@student.uwtsd.ac.uk::78e83d25-b626-48ad-b708-0fa98982e97f" providerId="AD" clId="Web-{2EA35453-BD6D-4AA3-BF7F-CB14C6D818DA}" dt="2022-12-12T12:01:38.764" v="212"/>
          <ac:spMkLst>
            <pc:docMk/>
            <pc:sldMk cId="3285429718" sldId="261"/>
            <ac:spMk id="2" creationId="{F84AF545-7E02-1BC3-30C0-0CF12E40AE83}"/>
          </ac:spMkLst>
        </pc:spChg>
        <pc:spChg chg="mod ord">
          <ac:chgData name="Kelsey Smith (2218976)" userId="S::2218976@student.uwtsd.ac.uk::78e83d25-b626-48ad-b708-0fa98982e97f" providerId="AD" clId="Web-{2EA35453-BD6D-4AA3-BF7F-CB14C6D818DA}" dt="2022-12-12T12:09:25.611" v="256" actId="1076"/>
          <ac:spMkLst>
            <pc:docMk/>
            <pc:sldMk cId="3285429718" sldId="261"/>
            <ac:spMk id="3" creationId="{CF93F640-119C-7C01-0D43-D1217D957D4C}"/>
          </ac:spMkLst>
        </pc:spChg>
        <pc:spChg chg="add mod">
          <ac:chgData name="Kelsey Smith (2218976)" userId="S::2218976@student.uwtsd.ac.uk::78e83d25-b626-48ad-b708-0fa98982e97f" providerId="AD" clId="Web-{2EA35453-BD6D-4AA3-BF7F-CB14C6D818DA}" dt="2022-12-12T12:47:36.886" v="467" actId="1076"/>
          <ac:spMkLst>
            <pc:docMk/>
            <pc:sldMk cId="3285429718" sldId="261"/>
            <ac:spMk id="4" creationId="{5F1669F1-8B19-A3F9-4BAB-0829538734F3}"/>
          </ac:spMkLst>
        </pc:spChg>
      </pc:sldChg>
      <pc:sldChg chg="addSp delSp modSp new">
        <pc:chgData name="Kelsey Smith (2218976)" userId="S::2218976@student.uwtsd.ac.uk::78e83d25-b626-48ad-b708-0fa98982e97f" providerId="AD" clId="Web-{2EA35453-BD6D-4AA3-BF7F-CB14C6D818DA}" dt="2022-12-12T12:08:50.874" v="254" actId="20577"/>
        <pc:sldMkLst>
          <pc:docMk/>
          <pc:sldMk cId="1381406004" sldId="262"/>
        </pc:sldMkLst>
        <pc:spChg chg="del">
          <ac:chgData name="Kelsey Smith (2218976)" userId="S::2218976@student.uwtsd.ac.uk::78e83d25-b626-48ad-b708-0fa98982e97f" providerId="AD" clId="Web-{2EA35453-BD6D-4AA3-BF7F-CB14C6D818DA}" dt="2022-12-12T12:02:50.051" v="216"/>
          <ac:spMkLst>
            <pc:docMk/>
            <pc:sldMk cId="1381406004" sldId="262"/>
            <ac:spMk id="2" creationId="{75050640-6534-A7BA-3D9F-FC82DC1BDFEA}"/>
          </ac:spMkLst>
        </pc:spChg>
        <pc:spChg chg="mod">
          <ac:chgData name="Kelsey Smith (2218976)" userId="S::2218976@student.uwtsd.ac.uk::78e83d25-b626-48ad-b708-0fa98982e97f" providerId="AD" clId="Web-{2EA35453-BD6D-4AA3-BF7F-CB14C6D818DA}" dt="2022-12-12T12:08:33.279" v="250" actId="1076"/>
          <ac:spMkLst>
            <pc:docMk/>
            <pc:sldMk cId="1381406004" sldId="262"/>
            <ac:spMk id="3" creationId="{3FBD6D3B-D316-411B-585C-FA9CD375D96F}"/>
          </ac:spMkLst>
        </pc:spChg>
        <pc:spChg chg="add mod">
          <ac:chgData name="Kelsey Smith (2218976)" userId="S::2218976@student.uwtsd.ac.uk::78e83d25-b626-48ad-b708-0fa98982e97f" providerId="AD" clId="Web-{2EA35453-BD6D-4AA3-BF7F-CB14C6D818DA}" dt="2022-12-12T12:08:50.874" v="254" actId="20577"/>
          <ac:spMkLst>
            <pc:docMk/>
            <pc:sldMk cId="1381406004" sldId="262"/>
            <ac:spMk id="4" creationId="{EEC3CBF3-3044-FFAE-CA6F-8A9D005E253C}"/>
          </ac:spMkLst>
        </pc:spChg>
      </pc:sldChg>
      <pc:sldChg chg="addSp modSp new">
        <pc:chgData name="Kelsey Smith (2218976)" userId="S::2218976@student.uwtsd.ac.uk::78e83d25-b626-48ad-b708-0fa98982e97f" providerId="AD" clId="Web-{2EA35453-BD6D-4AA3-BF7F-CB14C6D818DA}" dt="2022-12-12T12:10:37.600" v="264" actId="20577"/>
        <pc:sldMkLst>
          <pc:docMk/>
          <pc:sldMk cId="249067974" sldId="263"/>
        </pc:sldMkLst>
        <pc:spChg chg="mod">
          <ac:chgData name="Kelsey Smith (2218976)" userId="S::2218976@student.uwtsd.ac.uk::78e83d25-b626-48ad-b708-0fa98982e97f" providerId="AD" clId="Web-{2EA35453-BD6D-4AA3-BF7F-CB14C6D818DA}" dt="2022-12-12T12:03:22.303" v="226" actId="20577"/>
          <ac:spMkLst>
            <pc:docMk/>
            <pc:sldMk cId="249067974" sldId="263"/>
            <ac:spMk id="2" creationId="{0F9BA5E8-DB8E-A335-842F-649CCD8AEBC1}"/>
          </ac:spMkLst>
        </pc:spChg>
        <pc:spChg chg="mod">
          <ac:chgData name="Kelsey Smith (2218976)" userId="S::2218976@student.uwtsd.ac.uk::78e83d25-b626-48ad-b708-0fa98982e97f" providerId="AD" clId="Web-{2EA35453-BD6D-4AA3-BF7F-CB14C6D818DA}" dt="2022-12-12T12:03:56.384" v="229" actId="20577"/>
          <ac:spMkLst>
            <pc:docMk/>
            <pc:sldMk cId="249067974" sldId="263"/>
            <ac:spMk id="3" creationId="{2703695F-A99E-E1C2-6A41-744DF97D3E5E}"/>
          </ac:spMkLst>
        </pc:spChg>
        <pc:spChg chg="add mod">
          <ac:chgData name="Kelsey Smith (2218976)" userId="S::2218976@student.uwtsd.ac.uk::78e83d25-b626-48ad-b708-0fa98982e97f" providerId="AD" clId="Web-{2EA35453-BD6D-4AA3-BF7F-CB14C6D818DA}" dt="2022-12-12T12:10:37.600" v="264" actId="20577"/>
          <ac:spMkLst>
            <pc:docMk/>
            <pc:sldMk cId="249067974" sldId="263"/>
            <ac:spMk id="4" creationId="{812E30B2-650E-0142-BF54-89414C2FF872}"/>
          </ac:spMkLst>
        </pc:spChg>
      </pc:sldChg>
      <pc:sldChg chg="addSp modSp new">
        <pc:chgData name="Kelsey Smith (2218976)" userId="S::2218976@student.uwtsd.ac.uk::78e83d25-b626-48ad-b708-0fa98982e97f" providerId="AD" clId="Web-{2EA35453-BD6D-4AA3-BF7F-CB14C6D818DA}" dt="2022-12-12T12:22:11.385" v="331" actId="20577"/>
        <pc:sldMkLst>
          <pc:docMk/>
          <pc:sldMk cId="2910830804" sldId="264"/>
        </pc:sldMkLst>
        <pc:spChg chg="mod">
          <ac:chgData name="Kelsey Smith (2218976)" userId="S::2218976@student.uwtsd.ac.uk::78e83d25-b626-48ad-b708-0fa98982e97f" providerId="AD" clId="Web-{2EA35453-BD6D-4AA3-BF7F-CB14C6D818DA}" dt="2022-12-12T12:04:56.623" v="238" actId="20577"/>
          <ac:spMkLst>
            <pc:docMk/>
            <pc:sldMk cId="2910830804" sldId="264"/>
            <ac:spMk id="2" creationId="{DE490E45-20D1-5D30-E647-8608068E6767}"/>
          </ac:spMkLst>
        </pc:spChg>
        <pc:spChg chg="mod">
          <ac:chgData name="Kelsey Smith (2218976)" userId="S::2218976@student.uwtsd.ac.uk::78e83d25-b626-48ad-b708-0fa98982e97f" providerId="AD" clId="Web-{2EA35453-BD6D-4AA3-BF7F-CB14C6D818DA}" dt="2022-12-12T12:21:45.727" v="328" actId="20577"/>
          <ac:spMkLst>
            <pc:docMk/>
            <pc:sldMk cId="2910830804" sldId="264"/>
            <ac:spMk id="3" creationId="{B5F8EE21-0927-8A4F-62D7-BF1F02C605F3}"/>
          </ac:spMkLst>
        </pc:spChg>
        <pc:spChg chg="add mod">
          <ac:chgData name="Kelsey Smith (2218976)" userId="S::2218976@student.uwtsd.ac.uk::78e83d25-b626-48ad-b708-0fa98982e97f" providerId="AD" clId="Web-{2EA35453-BD6D-4AA3-BF7F-CB14C6D818DA}" dt="2022-12-12T12:22:11.385" v="331" actId="20577"/>
          <ac:spMkLst>
            <pc:docMk/>
            <pc:sldMk cId="2910830804" sldId="264"/>
            <ac:spMk id="4" creationId="{81637925-61CA-5343-D1B4-59BC3BB7E1B2}"/>
          </ac:spMkLst>
        </pc:spChg>
      </pc:sldChg>
      <pc:sldChg chg="addSp delSp modSp new">
        <pc:chgData name="Kelsey Smith (2218976)" userId="S::2218976@student.uwtsd.ac.uk::78e83d25-b626-48ad-b708-0fa98982e97f" providerId="AD" clId="Web-{2EA35453-BD6D-4AA3-BF7F-CB14C6D818DA}" dt="2022-12-12T12:45:30.423" v="442" actId="1076"/>
        <pc:sldMkLst>
          <pc:docMk/>
          <pc:sldMk cId="3986634431" sldId="265"/>
        </pc:sldMkLst>
        <pc:spChg chg="del">
          <ac:chgData name="Kelsey Smith (2218976)" userId="S::2218976@student.uwtsd.ac.uk::78e83d25-b626-48ad-b708-0fa98982e97f" providerId="AD" clId="Web-{2EA35453-BD6D-4AA3-BF7F-CB14C6D818DA}" dt="2022-12-12T12:06:33.645" v="247"/>
          <ac:spMkLst>
            <pc:docMk/>
            <pc:sldMk cId="3986634431" sldId="265"/>
            <ac:spMk id="2" creationId="{FBD6692D-24AC-EFC7-3B3F-8039BE751AF9}"/>
          </ac:spMkLst>
        </pc:spChg>
        <pc:spChg chg="del mod">
          <ac:chgData name="Kelsey Smith (2218976)" userId="S::2218976@student.uwtsd.ac.uk::78e83d25-b626-48ad-b708-0fa98982e97f" providerId="AD" clId="Web-{2EA35453-BD6D-4AA3-BF7F-CB14C6D818DA}" dt="2022-12-12T12:06:26.395" v="246"/>
          <ac:spMkLst>
            <pc:docMk/>
            <pc:sldMk cId="3986634431" sldId="265"/>
            <ac:spMk id="3" creationId="{2AAD4168-7E3B-483F-7CF5-984B43811AE6}"/>
          </ac:spMkLst>
        </pc:spChg>
        <pc:spChg chg="add mod">
          <ac:chgData name="Kelsey Smith (2218976)" userId="S::2218976@student.uwtsd.ac.uk::78e83d25-b626-48ad-b708-0fa98982e97f" providerId="AD" clId="Web-{2EA35453-BD6D-4AA3-BF7F-CB14C6D818DA}" dt="2022-12-12T12:34:28.938" v="341" actId="1076"/>
          <ac:spMkLst>
            <pc:docMk/>
            <pc:sldMk cId="3986634431" sldId="265"/>
            <ac:spMk id="5" creationId="{4A92389D-84F5-68AF-5625-0AF8BF9B6352}"/>
          </ac:spMkLst>
        </pc:spChg>
        <pc:spChg chg="add mod">
          <ac:chgData name="Kelsey Smith (2218976)" userId="S::2218976@student.uwtsd.ac.uk::78e83d25-b626-48ad-b708-0fa98982e97f" providerId="AD" clId="Web-{2EA35453-BD6D-4AA3-BF7F-CB14C6D818DA}" dt="2022-12-12T12:45:30.423" v="442" actId="1076"/>
          <ac:spMkLst>
            <pc:docMk/>
            <pc:sldMk cId="3986634431" sldId="265"/>
            <ac:spMk id="6" creationId="{2475B888-0A41-7697-919D-A1612D3795D5}"/>
          </ac:spMkLst>
        </pc:spChg>
      </pc:sldChg>
      <pc:sldChg chg="delSp new del">
        <pc:chgData name="Kelsey Smith (2218976)" userId="S::2218976@student.uwtsd.ac.uk::78e83d25-b626-48ad-b708-0fa98982e97f" providerId="AD" clId="Web-{2EA35453-BD6D-4AA3-BF7F-CB14C6D818DA}" dt="2022-12-12T12:33:39.700" v="336"/>
        <pc:sldMkLst>
          <pc:docMk/>
          <pc:sldMk cId="485495380" sldId="266"/>
        </pc:sldMkLst>
        <pc:spChg chg="del">
          <ac:chgData name="Kelsey Smith (2218976)" userId="S::2218976@student.uwtsd.ac.uk::78e83d25-b626-48ad-b708-0fa98982e97f" providerId="AD" clId="Web-{2EA35453-BD6D-4AA3-BF7F-CB14C6D818DA}" dt="2022-12-12T12:08:55.640" v="255"/>
          <ac:spMkLst>
            <pc:docMk/>
            <pc:sldMk cId="485495380" sldId="266"/>
            <ac:spMk id="2" creationId="{0A8B1FEB-BAE2-5FF4-36CB-34B16FB70BAF}"/>
          </ac:spMkLst>
        </pc:spChg>
      </pc:sldChg>
      <pc:sldChg chg="addSp delSp modSp new">
        <pc:chgData name="Kelsey Smith (2218976)" userId="S::2218976@student.uwtsd.ac.uk::78e83d25-b626-48ad-b708-0fa98982e97f" providerId="AD" clId="Web-{2EA35453-BD6D-4AA3-BF7F-CB14C6D818DA}" dt="2022-12-12T12:21:35.585" v="323" actId="20577"/>
        <pc:sldMkLst>
          <pc:docMk/>
          <pc:sldMk cId="2385499341" sldId="267"/>
        </pc:sldMkLst>
        <pc:spChg chg="del mod">
          <ac:chgData name="Kelsey Smith (2218976)" userId="S::2218976@student.uwtsd.ac.uk::78e83d25-b626-48ad-b708-0fa98982e97f" providerId="AD" clId="Web-{2EA35453-BD6D-4AA3-BF7F-CB14C6D818DA}" dt="2022-12-12T12:15:24.465" v="278"/>
          <ac:spMkLst>
            <pc:docMk/>
            <pc:sldMk cId="2385499341" sldId="267"/>
            <ac:spMk id="2" creationId="{F61DAA1B-8121-23ED-9F56-21220765F8F7}"/>
          </ac:spMkLst>
        </pc:spChg>
        <pc:spChg chg="mod">
          <ac:chgData name="Kelsey Smith (2218976)" userId="S::2218976@student.uwtsd.ac.uk::78e83d25-b626-48ad-b708-0fa98982e97f" providerId="AD" clId="Web-{2EA35453-BD6D-4AA3-BF7F-CB14C6D818DA}" dt="2022-12-12T12:18:36.776" v="320" actId="20577"/>
          <ac:spMkLst>
            <pc:docMk/>
            <pc:sldMk cId="2385499341" sldId="267"/>
            <ac:spMk id="3" creationId="{DAB1F709-3C83-457D-3464-EC8692A3FB01}"/>
          </ac:spMkLst>
        </pc:spChg>
        <pc:spChg chg="add del mod">
          <ac:chgData name="Kelsey Smith (2218976)" userId="S::2218976@student.uwtsd.ac.uk::78e83d25-b626-48ad-b708-0fa98982e97f" providerId="AD" clId="Web-{2EA35453-BD6D-4AA3-BF7F-CB14C6D818DA}" dt="2022-12-12T12:15:27.746" v="279"/>
          <ac:spMkLst>
            <pc:docMk/>
            <pc:sldMk cId="2385499341" sldId="267"/>
            <ac:spMk id="5" creationId="{A069731D-E95D-1459-8395-1C75E85F8A0F}"/>
          </ac:spMkLst>
        </pc:spChg>
        <pc:spChg chg="add mod">
          <ac:chgData name="Kelsey Smith (2218976)" userId="S::2218976@student.uwtsd.ac.uk::78e83d25-b626-48ad-b708-0fa98982e97f" providerId="AD" clId="Web-{2EA35453-BD6D-4AA3-BF7F-CB14C6D818DA}" dt="2022-12-12T12:21:35.585" v="323" actId="20577"/>
          <ac:spMkLst>
            <pc:docMk/>
            <pc:sldMk cId="2385499341" sldId="267"/>
            <ac:spMk id="6" creationId="{45CE0E07-E621-5DD3-915F-91792904961C}"/>
          </ac:spMkLst>
        </pc:spChg>
      </pc:sldChg>
      <pc:sldChg chg="addSp delSp modSp new mod setBg">
        <pc:chgData name="Kelsey Smith (2218976)" userId="S::2218976@student.uwtsd.ac.uk::78e83d25-b626-48ad-b708-0fa98982e97f" providerId="AD" clId="Web-{2EA35453-BD6D-4AA3-BF7F-CB14C6D818DA}" dt="2022-12-12T12:44:53.499" v="433" actId="20577"/>
        <pc:sldMkLst>
          <pc:docMk/>
          <pc:sldMk cId="334354696" sldId="268"/>
        </pc:sldMkLst>
        <pc:spChg chg="del">
          <ac:chgData name="Kelsey Smith (2218976)" userId="S::2218976@student.uwtsd.ac.uk::78e83d25-b626-48ad-b708-0fa98982e97f" providerId="AD" clId="Web-{2EA35453-BD6D-4AA3-BF7F-CB14C6D818DA}" dt="2022-12-12T12:35:18.004" v="346"/>
          <ac:spMkLst>
            <pc:docMk/>
            <pc:sldMk cId="334354696" sldId="268"/>
            <ac:spMk id="2" creationId="{B9D86EAC-05FA-F537-C455-53CC46F34BA7}"/>
          </ac:spMkLst>
        </pc:spChg>
        <pc:spChg chg="del mod">
          <ac:chgData name="Kelsey Smith (2218976)" userId="S::2218976@student.uwtsd.ac.uk::78e83d25-b626-48ad-b708-0fa98982e97f" providerId="AD" clId="Web-{2EA35453-BD6D-4AA3-BF7F-CB14C6D818DA}" dt="2022-12-12T12:35:52.835" v="348"/>
          <ac:spMkLst>
            <pc:docMk/>
            <pc:sldMk cId="334354696" sldId="268"/>
            <ac:spMk id="3" creationId="{B83D292E-6DBB-5DE1-FEAD-A596D8E75869}"/>
          </ac:spMkLst>
        </pc:spChg>
        <pc:spChg chg="add del mod">
          <ac:chgData name="Kelsey Smith (2218976)" userId="S::2218976@student.uwtsd.ac.uk::78e83d25-b626-48ad-b708-0fa98982e97f" providerId="AD" clId="Web-{2EA35453-BD6D-4AA3-BF7F-CB14C6D818DA}" dt="2022-12-12T12:36:36.822" v="350"/>
          <ac:spMkLst>
            <pc:docMk/>
            <pc:sldMk cId="334354696" sldId="268"/>
            <ac:spMk id="24" creationId="{8F8022E2-6BB7-DCB0-28C7-650190769C2E}"/>
          </ac:spMkLst>
        </pc:spChg>
        <pc:spChg chg="add mod">
          <ac:chgData name="Kelsey Smith (2218976)" userId="S::2218976@student.uwtsd.ac.uk::78e83d25-b626-48ad-b708-0fa98982e97f" providerId="AD" clId="Web-{2EA35453-BD6D-4AA3-BF7F-CB14C6D818DA}" dt="2022-12-12T12:44:15.996" v="429"/>
          <ac:spMkLst>
            <pc:docMk/>
            <pc:sldMk cId="334354696" sldId="268"/>
            <ac:spMk id="25" creationId="{23C2DA32-8E83-8AC6-894A-E5BF1A13E570}"/>
          </ac:spMkLst>
        </pc:spChg>
        <pc:spChg chg="add mod">
          <ac:chgData name="Kelsey Smith (2218976)" userId="S::2218976@student.uwtsd.ac.uk::78e83d25-b626-48ad-b708-0fa98982e97f" providerId="AD" clId="Web-{2EA35453-BD6D-4AA3-BF7F-CB14C6D818DA}" dt="2022-12-12T12:44:53.499" v="433" actId="20577"/>
          <ac:spMkLst>
            <pc:docMk/>
            <pc:sldMk cId="334354696" sldId="268"/>
            <ac:spMk id="559" creationId="{2C780E38-94F1-17E4-D634-B1596FE1E657}"/>
          </ac:spMkLst>
        </pc:spChg>
        <pc:graphicFrameChg chg="add del mod ord modGraphic">
          <ac:chgData name="Kelsey Smith (2218976)" userId="S::2218976@student.uwtsd.ac.uk::78e83d25-b626-48ad-b708-0fa98982e97f" providerId="AD" clId="Web-{2EA35453-BD6D-4AA3-BF7F-CB14C6D818DA}" dt="2022-12-12T12:36:23.900" v="349"/>
          <ac:graphicFrameMkLst>
            <pc:docMk/>
            <pc:sldMk cId="334354696" sldId="268"/>
            <ac:graphicFrameMk id="4" creationId="{D472ECB2-316A-7E76-B3B4-2A22BD9F5E42}"/>
          </ac:graphicFrameMkLst>
        </pc:graphicFrameChg>
        <pc:graphicFrameChg chg="add del mod modGraphic">
          <ac:chgData name="Kelsey Smith (2218976)" userId="S::2218976@student.uwtsd.ac.uk::78e83d25-b626-48ad-b708-0fa98982e97f" providerId="AD" clId="Web-{2EA35453-BD6D-4AA3-BF7F-CB14C6D818DA}" dt="2022-12-12T12:44:15.996" v="429"/>
          <ac:graphicFrameMkLst>
            <pc:docMk/>
            <pc:sldMk cId="334354696" sldId="268"/>
            <ac:graphicFrameMk id="26" creationId="{43EEDE84-49E9-2369-CB23-5841CEE9220C}"/>
          </ac:graphicFrameMkLst>
        </pc:graphicFrameChg>
        <pc:graphicFrameChg chg="add">
          <ac:chgData name="Kelsey Smith (2218976)" userId="S::2218976@student.uwtsd.ac.uk::78e83d25-b626-48ad-b708-0fa98982e97f" providerId="AD" clId="Web-{2EA35453-BD6D-4AA3-BF7F-CB14C6D818DA}" dt="2022-12-12T12:44:15.996" v="429"/>
          <ac:graphicFrameMkLst>
            <pc:docMk/>
            <pc:sldMk cId="334354696" sldId="268"/>
            <ac:graphicFrameMk id="28" creationId="{BDDF275E-3471-DEE3-8238-7F06C3304D1F}"/>
          </ac:graphicFrameMkLst>
        </pc:graphicFrameChg>
      </pc:sldChg>
      <pc:sldChg chg="modSp new">
        <pc:chgData name="Kelsey Smith (2218976)" userId="S::2218976@student.uwtsd.ac.uk::78e83d25-b626-48ad-b708-0fa98982e97f" providerId="AD" clId="Web-{2EA35453-BD6D-4AA3-BF7F-CB14C6D818DA}" dt="2022-12-12T12:48:31.421" v="475" actId="20577"/>
        <pc:sldMkLst>
          <pc:docMk/>
          <pc:sldMk cId="1041776541" sldId="269"/>
        </pc:sldMkLst>
        <pc:spChg chg="mod">
          <ac:chgData name="Kelsey Smith (2218976)" userId="S::2218976@student.uwtsd.ac.uk::78e83d25-b626-48ad-b708-0fa98982e97f" providerId="AD" clId="Web-{2EA35453-BD6D-4AA3-BF7F-CB14C6D818DA}" dt="2022-12-12T12:45:02.546" v="438" actId="20577"/>
          <ac:spMkLst>
            <pc:docMk/>
            <pc:sldMk cId="1041776541" sldId="269"/>
            <ac:spMk id="2" creationId="{9037AA1A-D797-8383-C4E2-EED28844E7DA}"/>
          </ac:spMkLst>
        </pc:spChg>
        <pc:spChg chg="mod">
          <ac:chgData name="Kelsey Smith (2218976)" userId="S::2218976@student.uwtsd.ac.uk::78e83d25-b626-48ad-b708-0fa98982e97f" providerId="AD" clId="Web-{2EA35453-BD6D-4AA3-BF7F-CB14C6D818DA}" dt="2022-12-12T12:48:31.421" v="475" actId="20577"/>
          <ac:spMkLst>
            <pc:docMk/>
            <pc:sldMk cId="1041776541" sldId="269"/>
            <ac:spMk id="3" creationId="{1C781645-496C-485E-B5E8-FF127801461E}"/>
          </ac:spMkLst>
        </pc:spChg>
      </pc:sldChg>
      <pc:sldMasterChg chg="del delSldLayout">
        <pc:chgData name="Kelsey Smith (2218976)" userId="S::2218976@student.uwtsd.ac.uk::78e83d25-b626-48ad-b708-0fa98982e97f" providerId="AD" clId="Web-{2EA35453-BD6D-4AA3-BF7F-CB14C6D818DA}" dt="2022-12-12T11:58:56.268" v="179"/>
        <pc:sldMasterMkLst>
          <pc:docMk/>
          <pc:sldMasterMk cId="0" sldId="2147483648"/>
        </pc:sldMasterMkLst>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49"/>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0"/>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1"/>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2"/>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3"/>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4"/>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5"/>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6"/>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7"/>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8"/>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9"/>
          </pc:sldLayoutMkLst>
        </pc:sldLayoutChg>
      </pc:sldMasterChg>
      <pc:sldMasterChg chg="add addSldLayout modSldLayout">
        <pc:chgData name="Kelsey Smith (2218976)" userId="S::2218976@student.uwtsd.ac.uk::78e83d25-b626-48ad-b708-0fa98982e97f" providerId="AD" clId="Web-{2EA35453-BD6D-4AA3-BF7F-CB14C6D818DA}" dt="2022-12-12T11:58:56.268" v="179"/>
        <pc:sldMasterMkLst>
          <pc:docMk/>
          <pc:sldMasterMk cId="3768304115" sldId="2147483660"/>
        </pc:sldMasterMkLst>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2325230061" sldId="2147483661"/>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2503785082" sldId="2147483662"/>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3116222290" sldId="2147483663"/>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3541335470" sldId="2147483664"/>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2321080943" sldId="2147483665"/>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2429815137" sldId="2147483666"/>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1664462682" sldId="2147483667"/>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2236445610" sldId="2147483668"/>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86627462" sldId="2147483669"/>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1690120679" sldId="2147483670"/>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3661023507" sldId="2147483671"/>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3291001039" sldId="2147483672"/>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4110902270" sldId="2147483673"/>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4096273686" sldId="2147483674"/>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3722052266" sldId="2147483675"/>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667786708" sldId="2147483676"/>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1518957621" sldId="2147483677"/>
          </pc:sldLayoutMkLst>
        </pc:sldLayoutChg>
      </pc:sldMasterChg>
    </pc:docChg>
  </pc:docChgLst>
  <pc:docChgLst>
    <pc:chgData clId="Web-{9BE288CF-302C-3E8F-7573-A75FB6D028B8}"/>
    <pc:docChg chg="modSld">
      <pc:chgData name="" userId="" providerId="" clId="Web-{9BE288CF-302C-3E8F-7573-A75FB6D028B8}" dt="2022-12-12T12:51:10.075" v="0" actId="20577"/>
      <pc:docMkLst>
        <pc:docMk/>
      </pc:docMkLst>
      <pc:sldChg chg="modSp">
        <pc:chgData name="" userId="" providerId="" clId="Web-{9BE288CF-302C-3E8F-7573-A75FB6D028B8}" dt="2022-12-12T12:51:10.075" v="0" actId="20577"/>
        <pc:sldMkLst>
          <pc:docMk/>
          <pc:sldMk cId="128632686" sldId="256"/>
        </pc:sldMkLst>
        <pc:spChg chg="mod">
          <ac:chgData name="" userId="" providerId="" clId="Web-{9BE288CF-302C-3E8F-7573-A75FB6D028B8}" dt="2022-12-12T12:51:10.075" v="0" actId="20577"/>
          <ac:spMkLst>
            <pc:docMk/>
            <pc:sldMk cId="128632686" sldId="256"/>
            <ac:spMk id="3" creationId="{00000000-0000-0000-0000-000000000000}"/>
          </ac:spMkLst>
        </pc:spChg>
      </pc:sldChg>
    </pc:docChg>
  </pc:docChgLst>
  <pc:docChgLst>
    <pc:chgData name="Kelsey Smith (2218976)" userId="S::2218976@student.uwtsd.ac.uk::78e83d25-b626-48ad-b708-0fa98982e97f" providerId="AD" clId="Web-{EE0E4027-0653-2325-B199-11A10EE31E50}"/>
    <pc:docChg chg="addSld modSld sldOrd">
      <pc:chgData name="Kelsey Smith (2218976)" userId="S::2218976@student.uwtsd.ac.uk::78e83d25-b626-48ad-b708-0fa98982e97f" providerId="AD" clId="Web-{EE0E4027-0653-2325-B199-11A10EE31E50}" dt="2022-12-12T22:12:57.098" v="42" actId="20577"/>
      <pc:docMkLst>
        <pc:docMk/>
      </pc:docMkLst>
      <pc:sldChg chg="modSp">
        <pc:chgData name="Kelsey Smith (2218976)" userId="S::2218976@student.uwtsd.ac.uk::78e83d25-b626-48ad-b708-0fa98982e97f" providerId="AD" clId="Web-{EE0E4027-0653-2325-B199-11A10EE31E50}" dt="2022-12-12T22:12:44.535" v="34" actId="20577"/>
        <pc:sldMkLst>
          <pc:docMk/>
          <pc:sldMk cId="2743114581" sldId="257"/>
        </pc:sldMkLst>
        <pc:spChg chg="mod">
          <ac:chgData name="Kelsey Smith (2218976)" userId="S::2218976@student.uwtsd.ac.uk::78e83d25-b626-48ad-b708-0fa98982e97f" providerId="AD" clId="Web-{EE0E4027-0653-2325-B199-11A10EE31E50}" dt="2022-12-12T22:12:44.535" v="34" actId="20577"/>
          <ac:spMkLst>
            <pc:docMk/>
            <pc:sldMk cId="2743114581" sldId="257"/>
            <ac:spMk id="3" creationId="{AD65CB4D-5CF1-C5DC-0A89-3C5A58B7AAEC}"/>
          </ac:spMkLst>
        </pc:spChg>
      </pc:sldChg>
      <pc:sldChg chg="modSp">
        <pc:chgData name="Kelsey Smith (2218976)" userId="S::2218976@student.uwtsd.ac.uk::78e83d25-b626-48ad-b708-0fa98982e97f" providerId="AD" clId="Web-{EE0E4027-0653-2325-B199-11A10EE31E50}" dt="2022-12-12T22:12:57.098" v="42" actId="20577"/>
        <pc:sldMkLst>
          <pc:docMk/>
          <pc:sldMk cId="2698451718" sldId="258"/>
        </pc:sldMkLst>
        <pc:graphicFrameChg chg="modGraphic">
          <ac:chgData name="Kelsey Smith (2218976)" userId="S::2218976@student.uwtsd.ac.uk::78e83d25-b626-48ad-b708-0fa98982e97f" providerId="AD" clId="Web-{EE0E4027-0653-2325-B199-11A10EE31E50}" dt="2022-12-12T22:12:57.098" v="42" actId="20577"/>
          <ac:graphicFrameMkLst>
            <pc:docMk/>
            <pc:sldMk cId="2698451718" sldId="258"/>
            <ac:graphicFrameMk id="6" creationId="{74C9F763-3250-D5E7-4B55-7FAF46C36740}"/>
          </ac:graphicFrameMkLst>
        </pc:graphicFrameChg>
      </pc:sldChg>
      <pc:sldChg chg="addSp modSp">
        <pc:chgData name="Kelsey Smith (2218976)" userId="S::2218976@student.uwtsd.ac.uk::78e83d25-b626-48ad-b708-0fa98982e97f" providerId="AD" clId="Web-{EE0E4027-0653-2325-B199-11A10EE31E50}" dt="2022-12-12T22:11:29.721" v="31" actId="1076"/>
        <pc:sldMkLst>
          <pc:docMk/>
          <pc:sldMk cId="249067974" sldId="263"/>
        </pc:sldMkLst>
        <pc:picChg chg="add mod">
          <ac:chgData name="Kelsey Smith (2218976)" userId="S::2218976@student.uwtsd.ac.uk::78e83d25-b626-48ad-b708-0fa98982e97f" providerId="AD" clId="Web-{EE0E4027-0653-2325-B199-11A10EE31E50}" dt="2022-12-12T22:11:29.721" v="31" actId="1076"/>
          <ac:picMkLst>
            <pc:docMk/>
            <pc:sldMk cId="249067974" sldId="263"/>
            <ac:picMk id="5" creationId="{A64DAB5A-BA10-9171-91F1-C113FD1065C6}"/>
          </ac:picMkLst>
        </pc:picChg>
      </pc:sldChg>
      <pc:sldChg chg="addSp modSp new ord">
        <pc:chgData name="Kelsey Smith (2218976)" userId="S::2218976@student.uwtsd.ac.uk::78e83d25-b626-48ad-b708-0fa98982e97f" providerId="AD" clId="Web-{EE0E4027-0653-2325-B199-11A10EE31E50}" dt="2022-12-12T22:12:24.785" v="32"/>
        <pc:sldMkLst>
          <pc:docMk/>
          <pc:sldMk cId="1649866143" sldId="270"/>
        </pc:sldMkLst>
        <pc:spChg chg="mod">
          <ac:chgData name="Kelsey Smith (2218976)" userId="S::2218976@student.uwtsd.ac.uk::78e83d25-b626-48ad-b708-0fa98982e97f" providerId="AD" clId="Web-{EE0E4027-0653-2325-B199-11A10EE31E50}" dt="2022-12-12T22:09:06.154" v="6" actId="20577"/>
          <ac:spMkLst>
            <pc:docMk/>
            <pc:sldMk cId="1649866143" sldId="270"/>
            <ac:spMk id="2" creationId="{46E19938-864E-7EE0-0601-F421F3F8FE3A}"/>
          </ac:spMkLst>
        </pc:spChg>
        <pc:spChg chg="mod">
          <ac:chgData name="Kelsey Smith (2218976)" userId="S::2218976@student.uwtsd.ac.uk::78e83d25-b626-48ad-b708-0fa98982e97f" providerId="AD" clId="Web-{EE0E4027-0653-2325-B199-11A10EE31E50}" dt="2022-12-12T22:10:02.532" v="26" actId="20577"/>
          <ac:spMkLst>
            <pc:docMk/>
            <pc:sldMk cId="1649866143" sldId="270"/>
            <ac:spMk id="3" creationId="{704F9444-5D09-7FFB-096A-50103BF55564}"/>
          </ac:spMkLst>
        </pc:spChg>
        <pc:picChg chg="add mod">
          <ac:chgData name="Kelsey Smith (2218976)" userId="S::2218976@student.uwtsd.ac.uk::78e83d25-b626-48ad-b708-0fa98982e97f" providerId="AD" clId="Web-{EE0E4027-0653-2325-B199-11A10EE31E50}" dt="2022-12-12T22:10:54.767" v="29" actId="1076"/>
          <ac:picMkLst>
            <pc:docMk/>
            <pc:sldMk cId="1649866143" sldId="270"/>
            <ac:picMk id="4" creationId="{11322EEF-F235-D645-2B0B-E2A4ECB43EDE}"/>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1DB954-7741-4979-85CC-9A42A5477C44}"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2B008980-9558-4F26-A33B-D76DC645C880}">
      <dgm:prSet/>
      <dgm:spPr/>
      <dgm:t>
        <a:bodyPr/>
        <a:lstStyle/>
        <a:p>
          <a:pPr rtl="0"/>
          <a:r>
            <a:rPr lang="en-GB" dirty="0"/>
            <a:t>Chronic Obstructive Pulmonary Disease (COPD) is a long-term condition that has various impacts on patients throughout the UK. Affecting men and women, This </a:t>
          </a:r>
          <a:r>
            <a:rPr lang="en-GB" dirty="0" err="1">
              <a:latin typeface="Corbel" panose="020B0503020204020204"/>
            </a:rPr>
            <a:t>powerpoint</a:t>
          </a:r>
          <a:r>
            <a:rPr lang="en-GB" dirty="0">
              <a:latin typeface="Corbel" panose="020B0503020204020204"/>
            </a:rPr>
            <a:t>  </a:t>
          </a:r>
          <a:r>
            <a:rPr lang="en-GB" dirty="0"/>
            <a:t>explores  the studies of this common, preventable, and treatable chronic lung disease identifying what it is, how it happens and its main symptoms.   </a:t>
          </a:r>
          <a:endParaRPr lang="en-US" dirty="0"/>
        </a:p>
      </dgm:t>
    </dgm:pt>
    <dgm:pt modelId="{D8AC6530-8EA7-4E32-90E1-B85C27EDFCB7}" type="parTrans" cxnId="{D7CCC5CB-2938-405D-92CB-50491837072B}">
      <dgm:prSet/>
      <dgm:spPr/>
      <dgm:t>
        <a:bodyPr/>
        <a:lstStyle/>
        <a:p>
          <a:endParaRPr lang="en-US"/>
        </a:p>
      </dgm:t>
    </dgm:pt>
    <dgm:pt modelId="{073A2DFA-EAAD-400C-9D86-38FC151D750A}" type="sibTrans" cxnId="{D7CCC5CB-2938-405D-92CB-50491837072B}">
      <dgm:prSet/>
      <dgm:spPr/>
      <dgm:t>
        <a:bodyPr/>
        <a:lstStyle/>
        <a:p>
          <a:endParaRPr lang="en-US"/>
        </a:p>
      </dgm:t>
    </dgm:pt>
    <dgm:pt modelId="{4A30A2AA-B6CE-4C42-8B1A-F66C982EE7FB}">
      <dgm:prSet/>
      <dgm:spPr/>
      <dgm:t>
        <a:bodyPr/>
        <a:lstStyle/>
        <a:p>
          <a:r>
            <a:rPr lang="en-GB" dirty="0"/>
            <a:t>The term 'chronic obstructive pulmonary disease' refers to a group of lung conditions which cause difficultly exhaling air. COPD is otherwise known as emphysema or chronic bronchitis. Emphysema usually refers to destruction of tiny air sacs at the end of the airways in the lungs, whereas Chronic bronchitis refers to a chronic cough with the production of phlegm resulting from inflammation in the airways.</a:t>
          </a:r>
          <a:endParaRPr lang="en-US" dirty="0"/>
        </a:p>
      </dgm:t>
    </dgm:pt>
    <dgm:pt modelId="{D5B03114-BE2D-4D36-8A33-CE82CFE1AB19}" type="parTrans" cxnId="{52C1EE5C-6C04-46F2-AB8A-640BA7518F86}">
      <dgm:prSet/>
      <dgm:spPr/>
      <dgm:t>
        <a:bodyPr/>
        <a:lstStyle/>
        <a:p>
          <a:endParaRPr lang="en-US"/>
        </a:p>
      </dgm:t>
    </dgm:pt>
    <dgm:pt modelId="{668734DF-FC28-466E-AB65-FA9FF9763759}" type="sibTrans" cxnId="{52C1EE5C-6C04-46F2-AB8A-640BA7518F86}">
      <dgm:prSet/>
      <dgm:spPr/>
      <dgm:t>
        <a:bodyPr/>
        <a:lstStyle/>
        <a:p>
          <a:endParaRPr lang="en-US"/>
        </a:p>
      </dgm:t>
    </dgm:pt>
    <dgm:pt modelId="{529A16B2-0049-419E-A64B-386E563D1EE1}" type="pres">
      <dgm:prSet presAssocID="{A21DB954-7741-4979-85CC-9A42A5477C44}" presName="Name0" presStyleCnt="0">
        <dgm:presLayoutVars>
          <dgm:dir/>
          <dgm:resizeHandles val="exact"/>
        </dgm:presLayoutVars>
      </dgm:prSet>
      <dgm:spPr/>
    </dgm:pt>
    <dgm:pt modelId="{13B68D48-1687-4FDE-8CC9-36F882EF14CE}" type="pres">
      <dgm:prSet presAssocID="{2B008980-9558-4F26-A33B-D76DC645C880}" presName="node" presStyleLbl="node1" presStyleIdx="0" presStyleCnt="2">
        <dgm:presLayoutVars>
          <dgm:bulletEnabled val="1"/>
        </dgm:presLayoutVars>
      </dgm:prSet>
      <dgm:spPr/>
    </dgm:pt>
    <dgm:pt modelId="{A2E14318-2139-4916-AE7F-4250C560F465}" type="pres">
      <dgm:prSet presAssocID="{073A2DFA-EAAD-400C-9D86-38FC151D750A}" presName="sibTrans" presStyleLbl="sibTrans2D1" presStyleIdx="0" presStyleCnt="1"/>
      <dgm:spPr/>
    </dgm:pt>
    <dgm:pt modelId="{1220F4AA-5658-4AAD-BAC8-98646D47AC9E}" type="pres">
      <dgm:prSet presAssocID="{073A2DFA-EAAD-400C-9D86-38FC151D750A}" presName="connectorText" presStyleLbl="sibTrans2D1" presStyleIdx="0" presStyleCnt="1"/>
      <dgm:spPr/>
    </dgm:pt>
    <dgm:pt modelId="{93926D7A-AB1D-4098-81A1-923C6C6A1010}" type="pres">
      <dgm:prSet presAssocID="{4A30A2AA-B6CE-4C42-8B1A-F66C982EE7FB}" presName="node" presStyleLbl="node1" presStyleIdx="1" presStyleCnt="2">
        <dgm:presLayoutVars>
          <dgm:bulletEnabled val="1"/>
        </dgm:presLayoutVars>
      </dgm:prSet>
      <dgm:spPr/>
    </dgm:pt>
  </dgm:ptLst>
  <dgm:cxnLst>
    <dgm:cxn modelId="{7167DC20-AFC0-4354-B4CF-53EB96937D82}" type="presOf" srcId="{A21DB954-7741-4979-85CC-9A42A5477C44}" destId="{529A16B2-0049-419E-A64B-386E563D1EE1}" srcOrd="0" destOrd="0" presId="urn:microsoft.com/office/officeart/2005/8/layout/process1"/>
    <dgm:cxn modelId="{9BAB0B38-2B14-48F8-B593-2C6A5404039B}" type="presOf" srcId="{2B008980-9558-4F26-A33B-D76DC645C880}" destId="{13B68D48-1687-4FDE-8CC9-36F882EF14CE}" srcOrd="0" destOrd="0" presId="urn:microsoft.com/office/officeart/2005/8/layout/process1"/>
    <dgm:cxn modelId="{52C1EE5C-6C04-46F2-AB8A-640BA7518F86}" srcId="{A21DB954-7741-4979-85CC-9A42A5477C44}" destId="{4A30A2AA-B6CE-4C42-8B1A-F66C982EE7FB}" srcOrd="1" destOrd="0" parTransId="{D5B03114-BE2D-4D36-8A33-CE82CFE1AB19}" sibTransId="{668734DF-FC28-466E-AB65-FA9FF9763759}"/>
    <dgm:cxn modelId="{F01D7064-57A4-4D41-8B15-F0B286AB22C8}" type="presOf" srcId="{073A2DFA-EAAD-400C-9D86-38FC151D750A}" destId="{A2E14318-2139-4916-AE7F-4250C560F465}" srcOrd="0" destOrd="0" presId="urn:microsoft.com/office/officeart/2005/8/layout/process1"/>
    <dgm:cxn modelId="{F7F2D94B-771D-4430-AB7A-F5A008866B6A}" type="presOf" srcId="{073A2DFA-EAAD-400C-9D86-38FC151D750A}" destId="{1220F4AA-5658-4AAD-BAC8-98646D47AC9E}" srcOrd="1" destOrd="0" presId="urn:microsoft.com/office/officeart/2005/8/layout/process1"/>
    <dgm:cxn modelId="{4409EE75-E3C3-41C5-90C5-DA14A0035EC8}" type="presOf" srcId="{4A30A2AA-B6CE-4C42-8B1A-F66C982EE7FB}" destId="{93926D7A-AB1D-4098-81A1-923C6C6A1010}" srcOrd="0" destOrd="0" presId="urn:microsoft.com/office/officeart/2005/8/layout/process1"/>
    <dgm:cxn modelId="{D7CCC5CB-2938-405D-92CB-50491837072B}" srcId="{A21DB954-7741-4979-85CC-9A42A5477C44}" destId="{2B008980-9558-4F26-A33B-D76DC645C880}" srcOrd="0" destOrd="0" parTransId="{D8AC6530-8EA7-4E32-90E1-B85C27EDFCB7}" sibTransId="{073A2DFA-EAAD-400C-9D86-38FC151D750A}"/>
    <dgm:cxn modelId="{6078818A-05C7-499F-A459-B49B85E39CDD}" type="presParOf" srcId="{529A16B2-0049-419E-A64B-386E563D1EE1}" destId="{13B68D48-1687-4FDE-8CC9-36F882EF14CE}" srcOrd="0" destOrd="0" presId="urn:microsoft.com/office/officeart/2005/8/layout/process1"/>
    <dgm:cxn modelId="{41F220F4-C88E-4A4F-94AD-ADBE4DC41ABB}" type="presParOf" srcId="{529A16B2-0049-419E-A64B-386E563D1EE1}" destId="{A2E14318-2139-4916-AE7F-4250C560F465}" srcOrd="1" destOrd="0" presId="urn:microsoft.com/office/officeart/2005/8/layout/process1"/>
    <dgm:cxn modelId="{8DAAABCE-5613-4913-9165-1DEF56D15B9F}" type="presParOf" srcId="{A2E14318-2139-4916-AE7F-4250C560F465}" destId="{1220F4AA-5658-4AAD-BAC8-98646D47AC9E}" srcOrd="0" destOrd="0" presId="urn:microsoft.com/office/officeart/2005/8/layout/process1"/>
    <dgm:cxn modelId="{FAE0B7CD-AAF9-43BA-BAF8-170A6B557EEB}" type="presParOf" srcId="{529A16B2-0049-419E-A64B-386E563D1EE1}" destId="{93926D7A-AB1D-4098-81A1-923C6C6A1010}"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F79044-9652-47D5-BCAF-1551BF12E7AF}" type="doc">
      <dgm:prSet loTypeId="urn:microsoft.com/office/officeart/2016/7/layout/ChevronBlockProcess" loCatId="process" qsTypeId="urn:microsoft.com/office/officeart/2005/8/quickstyle/simple1" qsCatId="simple" csTypeId="urn:microsoft.com/office/officeart/2005/8/colors/colorful1" csCatId="colorful"/>
      <dgm:spPr/>
      <dgm:t>
        <a:bodyPr/>
        <a:lstStyle/>
        <a:p>
          <a:endParaRPr lang="en-US"/>
        </a:p>
      </dgm:t>
    </dgm:pt>
    <dgm:pt modelId="{BEF6158A-3958-4CA0-96B2-FA340C7B3C39}">
      <dgm:prSet/>
      <dgm:spPr/>
      <dgm:t>
        <a:bodyPr/>
        <a:lstStyle/>
        <a:p>
          <a:r>
            <a:rPr lang="en-US"/>
            <a:t>Consume</a:t>
          </a:r>
        </a:p>
      </dgm:t>
    </dgm:pt>
    <dgm:pt modelId="{7581F875-9D50-4689-BD0C-54D8E7EF5DF1}" type="parTrans" cxnId="{26C17AC1-EAC6-40AD-814F-4B465E998051}">
      <dgm:prSet/>
      <dgm:spPr/>
      <dgm:t>
        <a:bodyPr/>
        <a:lstStyle/>
        <a:p>
          <a:endParaRPr lang="en-US"/>
        </a:p>
      </dgm:t>
    </dgm:pt>
    <dgm:pt modelId="{6498CA2E-8B77-4BFC-AFE3-9492F974150C}" type="sibTrans" cxnId="{26C17AC1-EAC6-40AD-814F-4B465E998051}">
      <dgm:prSet/>
      <dgm:spPr/>
      <dgm:t>
        <a:bodyPr/>
        <a:lstStyle/>
        <a:p>
          <a:endParaRPr lang="en-US"/>
        </a:p>
      </dgm:t>
    </dgm:pt>
    <dgm:pt modelId="{0CAE1F17-EB05-4F87-94EE-596B5C1B4E8F}">
      <dgm:prSet/>
      <dgm:spPr/>
      <dgm:t>
        <a:bodyPr/>
        <a:lstStyle/>
        <a:p>
          <a:r>
            <a:rPr lang="en-US"/>
            <a:t>Consume a well balanced diet</a:t>
          </a:r>
        </a:p>
      </dgm:t>
    </dgm:pt>
    <dgm:pt modelId="{9E248E33-0B2A-48A1-B476-F5A742F52643}" type="parTrans" cxnId="{8D0A41C4-1365-491F-8E4E-4218C7F4851A}">
      <dgm:prSet/>
      <dgm:spPr/>
      <dgm:t>
        <a:bodyPr/>
        <a:lstStyle/>
        <a:p>
          <a:endParaRPr lang="en-US"/>
        </a:p>
      </dgm:t>
    </dgm:pt>
    <dgm:pt modelId="{D6B2CEB4-8CE2-42BE-9CB1-C29204C272B2}" type="sibTrans" cxnId="{8D0A41C4-1365-491F-8E4E-4218C7F4851A}">
      <dgm:prSet/>
      <dgm:spPr/>
      <dgm:t>
        <a:bodyPr/>
        <a:lstStyle/>
        <a:p>
          <a:endParaRPr lang="en-US"/>
        </a:p>
      </dgm:t>
    </dgm:pt>
    <dgm:pt modelId="{EC32D9D2-7BFA-41AC-9EB1-D1D2EFEB256A}">
      <dgm:prSet/>
      <dgm:spPr/>
      <dgm:t>
        <a:bodyPr/>
        <a:lstStyle/>
        <a:p>
          <a:r>
            <a:rPr lang="en-US"/>
            <a:t>Stay</a:t>
          </a:r>
        </a:p>
      </dgm:t>
    </dgm:pt>
    <dgm:pt modelId="{C008AAF7-B3F2-444F-A4C0-6094D1E35160}" type="parTrans" cxnId="{2BC7869D-D2C3-46CE-BC98-2584EB551FCA}">
      <dgm:prSet/>
      <dgm:spPr/>
      <dgm:t>
        <a:bodyPr/>
        <a:lstStyle/>
        <a:p>
          <a:endParaRPr lang="en-US"/>
        </a:p>
      </dgm:t>
    </dgm:pt>
    <dgm:pt modelId="{9F477122-C169-4E93-9812-39D66317E5BA}" type="sibTrans" cxnId="{2BC7869D-D2C3-46CE-BC98-2584EB551FCA}">
      <dgm:prSet/>
      <dgm:spPr/>
      <dgm:t>
        <a:bodyPr/>
        <a:lstStyle/>
        <a:p>
          <a:endParaRPr lang="en-US"/>
        </a:p>
      </dgm:t>
    </dgm:pt>
    <dgm:pt modelId="{F59B77B1-6A54-4D4F-ABCB-202080608071}">
      <dgm:prSet/>
      <dgm:spPr/>
      <dgm:t>
        <a:bodyPr/>
        <a:lstStyle/>
        <a:p>
          <a:r>
            <a:rPr lang="en-US"/>
            <a:t>Stay active </a:t>
          </a:r>
        </a:p>
      </dgm:t>
    </dgm:pt>
    <dgm:pt modelId="{AA4ED432-87D3-4455-9572-413538553FF4}" type="parTrans" cxnId="{2729C085-F513-40D5-A7B8-5F438A100CD5}">
      <dgm:prSet/>
      <dgm:spPr/>
      <dgm:t>
        <a:bodyPr/>
        <a:lstStyle/>
        <a:p>
          <a:endParaRPr lang="en-US"/>
        </a:p>
      </dgm:t>
    </dgm:pt>
    <dgm:pt modelId="{9CD4C72B-269D-4C57-8800-BB23EC172551}" type="sibTrans" cxnId="{2729C085-F513-40D5-A7B8-5F438A100CD5}">
      <dgm:prSet/>
      <dgm:spPr/>
      <dgm:t>
        <a:bodyPr/>
        <a:lstStyle/>
        <a:p>
          <a:endParaRPr lang="en-US"/>
        </a:p>
      </dgm:t>
    </dgm:pt>
    <dgm:pt modelId="{E7BFA4EC-FFDC-4F39-83D9-84296A259830}">
      <dgm:prSet/>
      <dgm:spPr/>
      <dgm:t>
        <a:bodyPr/>
        <a:lstStyle/>
        <a:p>
          <a:r>
            <a:rPr lang="en-US"/>
            <a:t>Quit</a:t>
          </a:r>
        </a:p>
      </dgm:t>
    </dgm:pt>
    <dgm:pt modelId="{922E030F-E747-4A29-BCA3-D83BAC6DCC32}" type="parTrans" cxnId="{DF3E4582-7DAB-4EE4-B0B5-5949998CA5C0}">
      <dgm:prSet/>
      <dgm:spPr/>
      <dgm:t>
        <a:bodyPr/>
        <a:lstStyle/>
        <a:p>
          <a:endParaRPr lang="en-US"/>
        </a:p>
      </dgm:t>
    </dgm:pt>
    <dgm:pt modelId="{3B6F7F03-78D8-4706-B927-2DDCFDF4736E}" type="sibTrans" cxnId="{DF3E4582-7DAB-4EE4-B0B5-5949998CA5C0}">
      <dgm:prSet/>
      <dgm:spPr/>
      <dgm:t>
        <a:bodyPr/>
        <a:lstStyle/>
        <a:p>
          <a:endParaRPr lang="en-US"/>
        </a:p>
      </dgm:t>
    </dgm:pt>
    <dgm:pt modelId="{68BE5A9E-0F98-4A2B-9B6A-BF279B84C054}">
      <dgm:prSet/>
      <dgm:spPr/>
      <dgm:t>
        <a:bodyPr/>
        <a:lstStyle/>
        <a:p>
          <a:r>
            <a:rPr lang="en-US"/>
            <a:t>Quit Smoking</a:t>
          </a:r>
        </a:p>
      </dgm:t>
    </dgm:pt>
    <dgm:pt modelId="{98CFE609-AA0A-448C-BEB6-EED86F6563CE}" type="parTrans" cxnId="{0E0EF663-25E0-4059-9727-EC7C36EEC5C1}">
      <dgm:prSet/>
      <dgm:spPr/>
      <dgm:t>
        <a:bodyPr/>
        <a:lstStyle/>
        <a:p>
          <a:endParaRPr lang="en-US"/>
        </a:p>
      </dgm:t>
    </dgm:pt>
    <dgm:pt modelId="{94731BC3-DA9A-4536-907A-88AA6E842C45}" type="sibTrans" cxnId="{0E0EF663-25E0-4059-9727-EC7C36EEC5C1}">
      <dgm:prSet/>
      <dgm:spPr/>
      <dgm:t>
        <a:bodyPr/>
        <a:lstStyle/>
        <a:p>
          <a:endParaRPr lang="en-US"/>
        </a:p>
      </dgm:t>
    </dgm:pt>
    <dgm:pt modelId="{E0013337-36CF-4C05-B294-02EEC90DE43B}">
      <dgm:prSet/>
      <dgm:spPr/>
      <dgm:t>
        <a:bodyPr/>
        <a:lstStyle/>
        <a:p>
          <a:r>
            <a:rPr lang="en-US"/>
            <a:t>Try</a:t>
          </a:r>
        </a:p>
      </dgm:t>
    </dgm:pt>
    <dgm:pt modelId="{4CC7C09B-5BC5-416E-928F-E7B2804525A6}" type="parTrans" cxnId="{68DBDBDE-9782-4B7D-9F4B-B7837AAFE3D8}">
      <dgm:prSet/>
      <dgm:spPr/>
      <dgm:t>
        <a:bodyPr/>
        <a:lstStyle/>
        <a:p>
          <a:endParaRPr lang="en-US"/>
        </a:p>
      </dgm:t>
    </dgm:pt>
    <dgm:pt modelId="{BD728CEB-B42E-4B72-A24A-1FDE1CB40D09}" type="sibTrans" cxnId="{68DBDBDE-9782-4B7D-9F4B-B7837AAFE3D8}">
      <dgm:prSet/>
      <dgm:spPr/>
      <dgm:t>
        <a:bodyPr/>
        <a:lstStyle/>
        <a:p>
          <a:endParaRPr lang="en-US"/>
        </a:p>
      </dgm:t>
    </dgm:pt>
    <dgm:pt modelId="{0E3DAF00-7A71-43F0-86BB-6BA574986997}">
      <dgm:prSet/>
      <dgm:spPr/>
      <dgm:t>
        <a:bodyPr/>
        <a:lstStyle/>
        <a:p>
          <a:r>
            <a:rPr lang="en-US"/>
            <a:t>Try to avoid triggers</a:t>
          </a:r>
        </a:p>
      </dgm:t>
    </dgm:pt>
    <dgm:pt modelId="{3DA47C53-9FF0-4065-93F4-DD0CB5466AEC}" type="parTrans" cxnId="{1D5E0C88-3ACD-4516-9BE2-C7FFF4FD6810}">
      <dgm:prSet/>
      <dgm:spPr/>
      <dgm:t>
        <a:bodyPr/>
        <a:lstStyle/>
        <a:p>
          <a:endParaRPr lang="en-US"/>
        </a:p>
      </dgm:t>
    </dgm:pt>
    <dgm:pt modelId="{FB14F2AF-475E-42B4-9B71-4426D7AF9F92}" type="sibTrans" cxnId="{1D5E0C88-3ACD-4516-9BE2-C7FFF4FD6810}">
      <dgm:prSet/>
      <dgm:spPr/>
      <dgm:t>
        <a:bodyPr/>
        <a:lstStyle/>
        <a:p>
          <a:endParaRPr lang="en-US"/>
        </a:p>
      </dgm:t>
    </dgm:pt>
    <dgm:pt modelId="{5F26C1E9-2603-4E22-85C4-A784F32AEA9B}">
      <dgm:prSet/>
      <dgm:spPr/>
      <dgm:t>
        <a:bodyPr/>
        <a:lstStyle/>
        <a:p>
          <a:r>
            <a:rPr lang="en-US"/>
            <a:t>Have</a:t>
          </a:r>
        </a:p>
      </dgm:t>
    </dgm:pt>
    <dgm:pt modelId="{5F7299E0-46E2-487D-B524-3A93187541CC}" type="parTrans" cxnId="{D7B78E8C-94A9-4F2E-88FF-35D2171C8531}">
      <dgm:prSet/>
      <dgm:spPr/>
      <dgm:t>
        <a:bodyPr/>
        <a:lstStyle/>
        <a:p>
          <a:endParaRPr lang="en-US"/>
        </a:p>
      </dgm:t>
    </dgm:pt>
    <dgm:pt modelId="{EACCFB5B-8D25-47DB-8CA5-313F05E84DB9}" type="sibTrans" cxnId="{D7B78E8C-94A9-4F2E-88FF-35D2171C8531}">
      <dgm:prSet/>
      <dgm:spPr/>
      <dgm:t>
        <a:bodyPr/>
        <a:lstStyle/>
        <a:p>
          <a:endParaRPr lang="en-US"/>
        </a:p>
      </dgm:t>
    </dgm:pt>
    <dgm:pt modelId="{EA5A1094-1C98-46A1-9317-2AD35E7EFCD6}">
      <dgm:prSet/>
      <dgm:spPr/>
      <dgm:t>
        <a:bodyPr/>
        <a:lstStyle/>
        <a:p>
          <a:r>
            <a:rPr lang="en-US"/>
            <a:t>Have a self 'management' plan with your healthcare provider</a:t>
          </a:r>
        </a:p>
      </dgm:t>
    </dgm:pt>
    <dgm:pt modelId="{A1EDDBFB-D1CB-45C2-9370-1D6BEEEB90DB}" type="parTrans" cxnId="{0B1D17C1-4BEA-4B45-809C-0D44C198299A}">
      <dgm:prSet/>
      <dgm:spPr/>
      <dgm:t>
        <a:bodyPr/>
        <a:lstStyle/>
        <a:p>
          <a:endParaRPr lang="en-US"/>
        </a:p>
      </dgm:t>
    </dgm:pt>
    <dgm:pt modelId="{3B819D32-2129-4228-A816-1329BEDAAD12}" type="sibTrans" cxnId="{0B1D17C1-4BEA-4B45-809C-0D44C198299A}">
      <dgm:prSet/>
      <dgm:spPr/>
      <dgm:t>
        <a:bodyPr/>
        <a:lstStyle/>
        <a:p>
          <a:endParaRPr lang="en-US"/>
        </a:p>
      </dgm:t>
    </dgm:pt>
    <dgm:pt modelId="{CF66972E-0730-45E1-9B29-F4C196B25054}" type="pres">
      <dgm:prSet presAssocID="{07F79044-9652-47D5-BCAF-1551BF12E7AF}" presName="Name0" presStyleCnt="0">
        <dgm:presLayoutVars>
          <dgm:dir/>
          <dgm:animLvl val="lvl"/>
          <dgm:resizeHandles val="exact"/>
        </dgm:presLayoutVars>
      </dgm:prSet>
      <dgm:spPr/>
    </dgm:pt>
    <dgm:pt modelId="{3D9FC4E9-668E-4ABC-880A-914F921167C8}" type="pres">
      <dgm:prSet presAssocID="{BEF6158A-3958-4CA0-96B2-FA340C7B3C39}" presName="composite" presStyleCnt="0"/>
      <dgm:spPr/>
    </dgm:pt>
    <dgm:pt modelId="{31AD9288-8C96-45FA-AE1E-1DB65EBACC43}" type="pres">
      <dgm:prSet presAssocID="{BEF6158A-3958-4CA0-96B2-FA340C7B3C39}" presName="parTx" presStyleLbl="alignNode1" presStyleIdx="0" presStyleCnt="5">
        <dgm:presLayoutVars>
          <dgm:chMax val="0"/>
          <dgm:chPref val="0"/>
        </dgm:presLayoutVars>
      </dgm:prSet>
      <dgm:spPr/>
    </dgm:pt>
    <dgm:pt modelId="{A1ECDCA0-2EC4-46C3-A319-40D187BA4A5D}" type="pres">
      <dgm:prSet presAssocID="{BEF6158A-3958-4CA0-96B2-FA340C7B3C39}" presName="desTx" presStyleLbl="alignAccFollowNode1" presStyleIdx="0" presStyleCnt="5">
        <dgm:presLayoutVars/>
      </dgm:prSet>
      <dgm:spPr/>
    </dgm:pt>
    <dgm:pt modelId="{D5BC8366-D87C-46BB-B80D-CC31784263A1}" type="pres">
      <dgm:prSet presAssocID="{6498CA2E-8B77-4BFC-AFE3-9492F974150C}" presName="space" presStyleCnt="0"/>
      <dgm:spPr/>
    </dgm:pt>
    <dgm:pt modelId="{871330E4-34FC-4587-B15F-4A73E663A83D}" type="pres">
      <dgm:prSet presAssocID="{EC32D9D2-7BFA-41AC-9EB1-D1D2EFEB256A}" presName="composite" presStyleCnt="0"/>
      <dgm:spPr/>
    </dgm:pt>
    <dgm:pt modelId="{0877B277-628C-4716-9D45-D49D27B1424C}" type="pres">
      <dgm:prSet presAssocID="{EC32D9D2-7BFA-41AC-9EB1-D1D2EFEB256A}" presName="parTx" presStyleLbl="alignNode1" presStyleIdx="1" presStyleCnt="5">
        <dgm:presLayoutVars>
          <dgm:chMax val="0"/>
          <dgm:chPref val="0"/>
        </dgm:presLayoutVars>
      </dgm:prSet>
      <dgm:spPr/>
    </dgm:pt>
    <dgm:pt modelId="{21A9BD74-C835-4124-8E45-CE625F868C12}" type="pres">
      <dgm:prSet presAssocID="{EC32D9D2-7BFA-41AC-9EB1-D1D2EFEB256A}" presName="desTx" presStyleLbl="alignAccFollowNode1" presStyleIdx="1" presStyleCnt="5">
        <dgm:presLayoutVars/>
      </dgm:prSet>
      <dgm:spPr/>
    </dgm:pt>
    <dgm:pt modelId="{A36175AD-06E4-487D-A9D5-AFA42872DED2}" type="pres">
      <dgm:prSet presAssocID="{9F477122-C169-4E93-9812-39D66317E5BA}" presName="space" presStyleCnt="0"/>
      <dgm:spPr/>
    </dgm:pt>
    <dgm:pt modelId="{1A3EC9D3-8D81-4E37-8D52-0C3A3D4C1198}" type="pres">
      <dgm:prSet presAssocID="{E7BFA4EC-FFDC-4F39-83D9-84296A259830}" presName="composite" presStyleCnt="0"/>
      <dgm:spPr/>
    </dgm:pt>
    <dgm:pt modelId="{7096C14F-8B79-4377-B152-80014163E62F}" type="pres">
      <dgm:prSet presAssocID="{E7BFA4EC-FFDC-4F39-83D9-84296A259830}" presName="parTx" presStyleLbl="alignNode1" presStyleIdx="2" presStyleCnt="5">
        <dgm:presLayoutVars>
          <dgm:chMax val="0"/>
          <dgm:chPref val="0"/>
        </dgm:presLayoutVars>
      </dgm:prSet>
      <dgm:spPr/>
    </dgm:pt>
    <dgm:pt modelId="{E0BF3D35-02B0-476E-AA0D-3DC9C68CB0E5}" type="pres">
      <dgm:prSet presAssocID="{E7BFA4EC-FFDC-4F39-83D9-84296A259830}" presName="desTx" presStyleLbl="alignAccFollowNode1" presStyleIdx="2" presStyleCnt="5">
        <dgm:presLayoutVars/>
      </dgm:prSet>
      <dgm:spPr/>
    </dgm:pt>
    <dgm:pt modelId="{7CAC1BAC-E726-4155-B532-CB6B1F1697BF}" type="pres">
      <dgm:prSet presAssocID="{3B6F7F03-78D8-4706-B927-2DDCFDF4736E}" presName="space" presStyleCnt="0"/>
      <dgm:spPr/>
    </dgm:pt>
    <dgm:pt modelId="{5B0C4A16-8454-4EA9-BBD9-F1C7F61241AF}" type="pres">
      <dgm:prSet presAssocID="{E0013337-36CF-4C05-B294-02EEC90DE43B}" presName="composite" presStyleCnt="0"/>
      <dgm:spPr/>
    </dgm:pt>
    <dgm:pt modelId="{909B95B9-FD5C-4D8D-93C2-21631AFCCA1D}" type="pres">
      <dgm:prSet presAssocID="{E0013337-36CF-4C05-B294-02EEC90DE43B}" presName="parTx" presStyleLbl="alignNode1" presStyleIdx="3" presStyleCnt="5">
        <dgm:presLayoutVars>
          <dgm:chMax val="0"/>
          <dgm:chPref val="0"/>
        </dgm:presLayoutVars>
      </dgm:prSet>
      <dgm:spPr/>
    </dgm:pt>
    <dgm:pt modelId="{F78A6E6F-F4F1-48A7-BB49-24A1D31A0D41}" type="pres">
      <dgm:prSet presAssocID="{E0013337-36CF-4C05-B294-02EEC90DE43B}" presName="desTx" presStyleLbl="alignAccFollowNode1" presStyleIdx="3" presStyleCnt="5">
        <dgm:presLayoutVars/>
      </dgm:prSet>
      <dgm:spPr/>
    </dgm:pt>
    <dgm:pt modelId="{3926EAE6-F259-4C2A-9EAD-AD8BA88E6CAE}" type="pres">
      <dgm:prSet presAssocID="{BD728CEB-B42E-4B72-A24A-1FDE1CB40D09}" presName="space" presStyleCnt="0"/>
      <dgm:spPr/>
    </dgm:pt>
    <dgm:pt modelId="{FEA8BD73-4F06-4DB0-AEBD-79097700D1D1}" type="pres">
      <dgm:prSet presAssocID="{5F26C1E9-2603-4E22-85C4-A784F32AEA9B}" presName="composite" presStyleCnt="0"/>
      <dgm:spPr/>
    </dgm:pt>
    <dgm:pt modelId="{C96DB762-BB26-4115-9C2F-8511FDEBA95C}" type="pres">
      <dgm:prSet presAssocID="{5F26C1E9-2603-4E22-85C4-A784F32AEA9B}" presName="parTx" presStyleLbl="alignNode1" presStyleIdx="4" presStyleCnt="5">
        <dgm:presLayoutVars>
          <dgm:chMax val="0"/>
          <dgm:chPref val="0"/>
        </dgm:presLayoutVars>
      </dgm:prSet>
      <dgm:spPr/>
    </dgm:pt>
    <dgm:pt modelId="{FE893409-5141-43F2-AB6D-992D535F6BB8}" type="pres">
      <dgm:prSet presAssocID="{5F26C1E9-2603-4E22-85C4-A784F32AEA9B}" presName="desTx" presStyleLbl="alignAccFollowNode1" presStyleIdx="4" presStyleCnt="5">
        <dgm:presLayoutVars/>
      </dgm:prSet>
      <dgm:spPr/>
    </dgm:pt>
  </dgm:ptLst>
  <dgm:cxnLst>
    <dgm:cxn modelId="{9FB46505-8603-40C9-AF8B-F4780E12EB09}" type="presOf" srcId="{0E3DAF00-7A71-43F0-86BB-6BA574986997}" destId="{F78A6E6F-F4F1-48A7-BB49-24A1D31A0D41}" srcOrd="0" destOrd="0" presId="urn:microsoft.com/office/officeart/2016/7/layout/ChevronBlockProcess"/>
    <dgm:cxn modelId="{F212E01B-3369-49A0-A6C2-0E273C9174AF}" type="presOf" srcId="{68BE5A9E-0F98-4A2B-9B6A-BF279B84C054}" destId="{E0BF3D35-02B0-476E-AA0D-3DC9C68CB0E5}" srcOrd="0" destOrd="0" presId="urn:microsoft.com/office/officeart/2016/7/layout/ChevronBlockProcess"/>
    <dgm:cxn modelId="{7C104C27-F97E-471A-B6B3-9B992EB2FA1D}" type="presOf" srcId="{E7BFA4EC-FFDC-4F39-83D9-84296A259830}" destId="{7096C14F-8B79-4377-B152-80014163E62F}" srcOrd="0" destOrd="0" presId="urn:microsoft.com/office/officeart/2016/7/layout/ChevronBlockProcess"/>
    <dgm:cxn modelId="{0E0EF663-25E0-4059-9727-EC7C36EEC5C1}" srcId="{E7BFA4EC-FFDC-4F39-83D9-84296A259830}" destId="{68BE5A9E-0F98-4A2B-9B6A-BF279B84C054}" srcOrd="0" destOrd="0" parTransId="{98CFE609-AA0A-448C-BEB6-EED86F6563CE}" sibTransId="{94731BC3-DA9A-4536-907A-88AA6E842C45}"/>
    <dgm:cxn modelId="{1F6D9545-625A-451B-8B12-9B0BAFBE5618}" type="presOf" srcId="{0CAE1F17-EB05-4F87-94EE-596B5C1B4E8F}" destId="{A1ECDCA0-2EC4-46C3-A319-40D187BA4A5D}" srcOrd="0" destOrd="0" presId="urn:microsoft.com/office/officeart/2016/7/layout/ChevronBlockProcess"/>
    <dgm:cxn modelId="{15AF7671-5383-4866-A596-350158A057F6}" type="presOf" srcId="{BEF6158A-3958-4CA0-96B2-FA340C7B3C39}" destId="{31AD9288-8C96-45FA-AE1E-1DB65EBACC43}" srcOrd="0" destOrd="0" presId="urn:microsoft.com/office/officeart/2016/7/layout/ChevronBlockProcess"/>
    <dgm:cxn modelId="{80F0317A-D1D1-4BD2-858C-B12EAE024C7B}" type="presOf" srcId="{07F79044-9652-47D5-BCAF-1551BF12E7AF}" destId="{CF66972E-0730-45E1-9B29-F4C196B25054}" srcOrd="0" destOrd="0" presId="urn:microsoft.com/office/officeart/2016/7/layout/ChevronBlockProcess"/>
    <dgm:cxn modelId="{DF3E4582-7DAB-4EE4-B0B5-5949998CA5C0}" srcId="{07F79044-9652-47D5-BCAF-1551BF12E7AF}" destId="{E7BFA4EC-FFDC-4F39-83D9-84296A259830}" srcOrd="2" destOrd="0" parTransId="{922E030F-E747-4A29-BCA3-D83BAC6DCC32}" sibTransId="{3B6F7F03-78D8-4706-B927-2DDCFDF4736E}"/>
    <dgm:cxn modelId="{2729C085-F513-40D5-A7B8-5F438A100CD5}" srcId="{EC32D9D2-7BFA-41AC-9EB1-D1D2EFEB256A}" destId="{F59B77B1-6A54-4D4F-ABCB-202080608071}" srcOrd="0" destOrd="0" parTransId="{AA4ED432-87D3-4455-9572-413538553FF4}" sibTransId="{9CD4C72B-269D-4C57-8800-BB23EC172551}"/>
    <dgm:cxn modelId="{1D5E0C88-3ACD-4516-9BE2-C7FFF4FD6810}" srcId="{E0013337-36CF-4C05-B294-02EEC90DE43B}" destId="{0E3DAF00-7A71-43F0-86BB-6BA574986997}" srcOrd="0" destOrd="0" parTransId="{3DA47C53-9FF0-4065-93F4-DD0CB5466AEC}" sibTransId="{FB14F2AF-475E-42B4-9B71-4426D7AF9F92}"/>
    <dgm:cxn modelId="{D7B78E8C-94A9-4F2E-88FF-35D2171C8531}" srcId="{07F79044-9652-47D5-BCAF-1551BF12E7AF}" destId="{5F26C1E9-2603-4E22-85C4-A784F32AEA9B}" srcOrd="4" destOrd="0" parTransId="{5F7299E0-46E2-487D-B524-3A93187541CC}" sibTransId="{EACCFB5B-8D25-47DB-8CA5-313F05E84DB9}"/>
    <dgm:cxn modelId="{2BC7869D-D2C3-46CE-BC98-2584EB551FCA}" srcId="{07F79044-9652-47D5-BCAF-1551BF12E7AF}" destId="{EC32D9D2-7BFA-41AC-9EB1-D1D2EFEB256A}" srcOrd="1" destOrd="0" parTransId="{C008AAF7-B3F2-444F-A4C0-6094D1E35160}" sibTransId="{9F477122-C169-4E93-9812-39D66317E5BA}"/>
    <dgm:cxn modelId="{B5A2A79D-3F61-4039-A7EF-44F3A39DD4F4}" type="presOf" srcId="{E0013337-36CF-4C05-B294-02EEC90DE43B}" destId="{909B95B9-FD5C-4D8D-93C2-21631AFCCA1D}" srcOrd="0" destOrd="0" presId="urn:microsoft.com/office/officeart/2016/7/layout/ChevronBlockProcess"/>
    <dgm:cxn modelId="{2361609F-FC45-40F6-AF48-19F55CCF2E46}" type="presOf" srcId="{EC32D9D2-7BFA-41AC-9EB1-D1D2EFEB256A}" destId="{0877B277-628C-4716-9D45-D49D27B1424C}" srcOrd="0" destOrd="0" presId="urn:microsoft.com/office/officeart/2016/7/layout/ChevronBlockProcess"/>
    <dgm:cxn modelId="{5FEEF3B1-306F-4CAF-9CD5-3385D182AC75}" type="presOf" srcId="{EA5A1094-1C98-46A1-9317-2AD35E7EFCD6}" destId="{FE893409-5141-43F2-AB6D-992D535F6BB8}" srcOrd="0" destOrd="0" presId="urn:microsoft.com/office/officeart/2016/7/layout/ChevronBlockProcess"/>
    <dgm:cxn modelId="{0B1D17C1-4BEA-4B45-809C-0D44C198299A}" srcId="{5F26C1E9-2603-4E22-85C4-A784F32AEA9B}" destId="{EA5A1094-1C98-46A1-9317-2AD35E7EFCD6}" srcOrd="0" destOrd="0" parTransId="{A1EDDBFB-D1CB-45C2-9370-1D6BEEEB90DB}" sibTransId="{3B819D32-2129-4228-A816-1329BEDAAD12}"/>
    <dgm:cxn modelId="{26C17AC1-EAC6-40AD-814F-4B465E998051}" srcId="{07F79044-9652-47D5-BCAF-1551BF12E7AF}" destId="{BEF6158A-3958-4CA0-96B2-FA340C7B3C39}" srcOrd="0" destOrd="0" parTransId="{7581F875-9D50-4689-BD0C-54D8E7EF5DF1}" sibTransId="{6498CA2E-8B77-4BFC-AFE3-9492F974150C}"/>
    <dgm:cxn modelId="{8D0A41C4-1365-491F-8E4E-4218C7F4851A}" srcId="{BEF6158A-3958-4CA0-96B2-FA340C7B3C39}" destId="{0CAE1F17-EB05-4F87-94EE-596B5C1B4E8F}" srcOrd="0" destOrd="0" parTransId="{9E248E33-0B2A-48A1-B476-F5A742F52643}" sibTransId="{D6B2CEB4-8CE2-42BE-9CB1-C29204C272B2}"/>
    <dgm:cxn modelId="{95011ED7-ACE0-4D7B-BA07-5D838719811B}" type="presOf" srcId="{F59B77B1-6A54-4D4F-ABCB-202080608071}" destId="{21A9BD74-C835-4124-8E45-CE625F868C12}" srcOrd="0" destOrd="0" presId="urn:microsoft.com/office/officeart/2016/7/layout/ChevronBlockProcess"/>
    <dgm:cxn modelId="{68DBDBDE-9782-4B7D-9F4B-B7837AAFE3D8}" srcId="{07F79044-9652-47D5-BCAF-1551BF12E7AF}" destId="{E0013337-36CF-4C05-B294-02EEC90DE43B}" srcOrd="3" destOrd="0" parTransId="{4CC7C09B-5BC5-416E-928F-E7B2804525A6}" sibTransId="{BD728CEB-B42E-4B72-A24A-1FDE1CB40D09}"/>
    <dgm:cxn modelId="{9CBEACF7-81C2-4E48-B202-5C3F15FE2EC6}" type="presOf" srcId="{5F26C1E9-2603-4E22-85C4-A784F32AEA9B}" destId="{C96DB762-BB26-4115-9C2F-8511FDEBA95C}" srcOrd="0" destOrd="0" presId="urn:microsoft.com/office/officeart/2016/7/layout/ChevronBlockProcess"/>
    <dgm:cxn modelId="{72D4D57D-CADA-47CB-9995-7350F6C71AC0}" type="presParOf" srcId="{CF66972E-0730-45E1-9B29-F4C196B25054}" destId="{3D9FC4E9-668E-4ABC-880A-914F921167C8}" srcOrd="0" destOrd="0" presId="urn:microsoft.com/office/officeart/2016/7/layout/ChevronBlockProcess"/>
    <dgm:cxn modelId="{08295894-EA4D-4F70-8C9D-B897B745AA91}" type="presParOf" srcId="{3D9FC4E9-668E-4ABC-880A-914F921167C8}" destId="{31AD9288-8C96-45FA-AE1E-1DB65EBACC43}" srcOrd="0" destOrd="0" presId="urn:microsoft.com/office/officeart/2016/7/layout/ChevronBlockProcess"/>
    <dgm:cxn modelId="{5D3E1D24-5AE0-4E46-A13E-B3CCC67D388E}" type="presParOf" srcId="{3D9FC4E9-668E-4ABC-880A-914F921167C8}" destId="{A1ECDCA0-2EC4-46C3-A319-40D187BA4A5D}" srcOrd="1" destOrd="0" presId="urn:microsoft.com/office/officeart/2016/7/layout/ChevronBlockProcess"/>
    <dgm:cxn modelId="{FF12D3BA-0700-4668-B551-967876FBAF0A}" type="presParOf" srcId="{CF66972E-0730-45E1-9B29-F4C196B25054}" destId="{D5BC8366-D87C-46BB-B80D-CC31784263A1}" srcOrd="1" destOrd="0" presId="urn:microsoft.com/office/officeart/2016/7/layout/ChevronBlockProcess"/>
    <dgm:cxn modelId="{65D0119A-EE13-405D-BA7D-654E5CE3CF18}" type="presParOf" srcId="{CF66972E-0730-45E1-9B29-F4C196B25054}" destId="{871330E4-34FC-4587-B15F-4A73E663A83D}" srcOrd="2" destOrd="0" presId="urn:microsoft.com/office/officeart/2016/7/layout/ChevronBlockProcess"/>
    <dgm:cxn modelId="{99752768-0C1A-4164-A56A-52D1E9DF708E}" type="presParOf" srcId="{871330E4-34FC-4587-B15F-4A73E663A83D}" destId="{0877B277-628C-4716-9D45-D49D27B1424C}" srcOrd="0" destOrd="0" presId="urn:microsoft.com/office/officeart/2016/7/layout/ChevronBlockProcess"/>
    <dgm:cxn modelId="{B3D9189B-5C15-456C-AA3E-6B58AE7C9614}" type="presParOf" srcId="{871330E4-34FC-4587-B15F-4A73E663A83D}" destId="{21A9BD74-C835-4124-8E45-CE625F868C12}" srcOrd="1" destOrd="0" presId="urn:microsoft.com/office/officeart/2016/7/layout/ChevronBlockProcess"/>
    <dgm:cxn modelId="{3D302E78-4053-4D1C-B4C3-9000BD429BEB}" type="presParOf" srcId="{CF66972E-0730-45E1-9B29-F4C196B25054}" destId="{A36175AD-06E4-487D-A9D5-AFA42872DED2}" srcOrd="3" destOrd="0" presId="urn:microsoft.com/office/officeart/2016/7/layout/ChevronBlockProcess"/>
    <dgm:cxn modelId="{856C6561-7F0E-48C4-B753-07ABB05F1107}" type="presParOf" srcId="{CF66972E-0730-45E1-9B29-F4C196B25054}" destId="{1A3EC9D3-8D81-4E37-8D52-0C3A3D4C1198}" srcOrd="4" destOrd="0" presId="urn:microsoft.com/office/officeart/2016/7/layout/ChevronBlockProcess"/>
    <dgm:cxn modelId="{42D71E7A-F1C0-41D6-96A1-E69D43D4D955}" type="presParOf" srcId="{1A3EC9D3-8D81-4E37-8D52-0C3A3D4C1198}" destId="{7096C14F-8B79-4377-B152-80014163E62F}" srcOrd="0" destOrd="0" presId="urn:microsoft.com/office/officeart/2016/7/layout/ChevronBlockProcess"/>
    <dgm:cxn modelId="{DBC52463-AAA9-4A62-992E-18A8021D0E4D}" type="presParOf" srcId="{1A3EC9D3-8D81-4E37-8D52-0C3A3D4C1198}" destId="{E0BF3D35-02B0-476E-AA0D-3DC9C68CB0E5}" srcOrd="1" destOrd="0" presId="urn:microsoft.com/office/officeart/2016/7/layout/ChevronBlockProcess"/>
    <dgm:cxn modelId="{C0347AD2-6E24-49E7-A6D0-50CF470E4478}" type="presParOf" srcId="{CF66972E-0730-45E1-9B29-F4C196B25054}" destId="{7CAC1BAC-E726-4155-B532-CB6B1F1697BF}" srcOrd="5" destOrd="0" presId="urn:microsoft.com/office/officeart/2016/7/layout/ChevronBlockProcess"/>
    <dgm:cxn modelId="{8C4DBC41-9C0F-4A08-97B1-3C68F32E22E3}" type="presParOf" srcId="{CF66972E-0730-45E1-9B29-F4C196B25054}" destId="{5B0C4A16-8454-4EA9-BBD9-F1C7F61241AF}" srcOrd="6" destOrd="0" presId="urn:microsoft.com/office/officeart/2016/7/layout/ChevronBlockProcess"/>
    <dgm:cxn modelId="{B79437A4-8376-49D8-90E6-7AC0BDDFC418}" type="presParOf" srcId="{5B0C4A16-8454-4EA9-BBD9-F1C7F61241AF}" destId="{909B95B9-FD5C-4D8D-93C2-21631AFCCA1D}" srcOrd="0" destOrd="0" presId="urn:microsoft.com/office/officeart/2016/7/layout/ChevronBlockProcess"/>
    <dgm:cxn modelId="{F839CAEB-8299-4CBE-A25F-D61D6BD1E424}" type="presParOf" srcId="{5B0C4A16-8454-4EA9-BBD9-F1C7F61241AF}" destId="{F78A6E6F-F4F1-48A7-BB49-24A1D31A0D41}" srcOrd="1" destOrd="0" presId="urn:microsoft.com/office/officeart/2016/7/layout/ChevronBlockProcess"/>
    <dgm:cxn modelId="{966E67D9-2DD3-4536-9400-5F0FCE741DF6}" type="presParOf" srcId="{CF66972E-0730-45E1-9B29-F4C196B25054}" destId="{3926EAE6-F259-4C2A-9EAD-AD8BA88E6CAE}" srcOrd="7" destOrd="0" presId="urn:microsoft.com/office/officeart/2016/7/layout/ChevronBlockProcess"/>
    <dgm:cxn modelId="{424F1726-E7BA-4692-B9CA-F3DE301ABAAB}" type="presParOf" srcId="{CF66972E-0730-45E1-9B29-F4C196B25054}" destId="{FEA8BD73-4F06-4DB0-AEBD-79097700D1D1}" srcOrd="8" destOrd="0" presId="urn:microsoft.com/office/officeart/2016/7/layout/ChevronBlockProcess"/>
    <dgm:cxn modelId="{0DD37868-B4E6-4789-9E7E-5AB899C63453}" type="presParOf" srcId="{FEA8BD73-4F06-4DB0-AEBD-79097700D1D1}" destId="{C96DB762-BB26-4115-9C2F-8511FDEBA95C}" srcOrd="0" destOrd="0" presId="urn:microsoft.com/office/officeart/2016/7/layout/ChevronBlockProcess"/>
    <dgm:cxn modelId="{08CB3F49-DCD0-412A-BA56-5D71AF1E3E2D}" type="presParOf" srcId="{FEA8BD73-4F06-4DB0-AEBD-79097700D1D1}" destId="{FE893409-5141-43F2-AB6D-992D535F6BB8}" srcOrd="1" destOrd="0" presId="urn:microsoft.com/office/officeart/2016/7/layout/Chevron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68D48-1687-4FDE-8CC9-36F882EF14CE}">
      <dsp:nvSpPr>
        <dsp:cNvPr id="0" name=""/>
        <dsp:cNvSpPr/>
      </dsp:nvSpPr>
      <dsp:spPr>
        <a:xfrm>
          <a:off x="1875" y="759890"/>
          <a:ext cx="3999801" cy="34404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Chronic Obstructive Pulmonary Disease (COPD) is a long-term condition that has various impacts on patients throughout the UK. Affecting men and women, This </a:t>
          </a:r>
          <a:r>
            <a:rPr lang="en-GB" sz="1800" kern="1200" dirty="0" err="1">
              <a:latin typeface="Corbel" panose="020B0503020204020204"/>
            </a:rPr>
            <a:t>powerpoint</a:t>
          </a:r>
          <a:r>
            <a:rPr lang="en-GB" sz="1800" kern="1200" dirty="0">
              <a:latin typeface="Corbel" panose="020B0503020204020204"/>
            </a:rPr>
            <a:t>  </a:t>
          </a:r>
          <a:r>
            <a:rPr lang="en-GB" sz="1800" kern="1200" dirty="0"/>
            <a:t>explores  the studies of this common, preventable, and treatable chronic lung disease identifying what it is, how it happens and its main symptoms.   </a:t>
          </a:r>
          <a:endParaRPr lang="en-US" sz="1800" kern="1200" dirty="0"/>
        </a:p>
      </dsp:txBody>
      <dsp:txXfrm>
        <a:off x="102642" y="860657"/>
        <a:ext cx="3798267" cy="3238920"/>
      </dsp:txXfrm>
    </dsp:sp>
    <dsp:sp modelId="{A2E14318-2139-4916-AE7F-4250C560F465}">
      <dsp:nvSpPr>
        <dsp:cNvPr id="0" name=""/>
        <dsp:cNvSpPr/>
      </dsp:nvSpPr>
      <dsp:spPr>
        <a:xfrm>
          <a:off x="4401657" y="1984142"/>
          <a:ext cx="847957" cy="99195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401657" y="2182532"/>
        <a:ext cx="593570" cy="595170"/>
      </dsp:txXfrm>
    </dsp:sp>
    <dsp:sp modelId="{93926D7A-AB1D-4098-81A1-923C6C6A1010}">
      <dsp:nvSpPr>
        <dsp:cNvPr id="0" name=""/>
        <dsp:cNvSpPr/>
      </dsp:nvSpPr>
      <dsp:spPr>
        <a:xfrm>
          <a:off x="5601597" y="759890"/>
          <a:ext cx="3999801" cy="34404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term 'chronic obstructive pulmonary disease' refers to a group of lung conditions which cause difficultly exhaling air. COPD is otherwise known as emphysema or chronic bronchitis. Emphysema usually refers to destruction of tiny air sacs at the end of the airways in the lungs, whereas Chronic bronchitis refers to a chronic cough with the production of phlegm resulting from inflammation in the airways.</a:t>
          </a:r>
          <a:endParaRPr lang="en-US" sz="1800" kern="1200" dirty="0"/>
        </a:p>
      </dsp:txBody>
      <dsp:txXfrm>
        <a:off x="5702364" y="860657"/>
        <a:ext cx="3798267" cy="3238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AD9288-8C96-45FA-AE1E-1DB65EBACC43}">
      <dsp:nvSpPr>
        <dsp:cNvPr id="0" name=""/>
        <dsp:cNvSpPr/>
      </dsp:nvSpPr>
      <dsp:spPr>
        <a:xfrm>
          <a:off x="8226" y="337273"/>
          <a:ext cx="1984104" cy="595231"/>
        </a:xfrm>
        <a:prstGeom prst="chevron">
          <a:avLst>
            <a:gd name="adj" fmla="val 30000"/>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495" tIns="73495" rIns="73495" bIns="73495" numCol="1" spcCol="1270" anchor="ctr" anchorCtr="0">
          <a:noAutofit/>
        </a:bodyPr>
        <a:lstStyle/>
        <a:p>
          <a:pPr marL="0" lvl="0" indent="0" algn="ctr" defTabSz="1244600">
            <a:lnSpc>
              <a:spcPct val="90000"/>
            </a:lnSpc>
            <a:spcBef>
              <a:spcPct val="0"/>
            </a:spcBef>
            <a:spcAft>
              <a:spcPct val="35000"/>
            </a:spcAft>
            <a:buNone/>
          </a:pPr>
          <a:r>
            <a:rPr lang="en-US" sz="2800" kern="1200"/>
            <a:t>Consume</a:t>
          </a:r>
        </a:p>
      </dsp:txBody>
      <dsp:txXfrm>
        <a:off x="186795" y="337273"/>
        <a:ext cx="1626966" cy="595231"/>
      </dsp:txXfrm>
    </dsp:sp>
    <dsp:sp modelId="{A1ECDCA0-2EC4-46C3-A319-40D187BA4A5D}">
      <dsp:nvSpPr>
        <dsp:cNvPr id="0" name=""/>
        <dsp:cNvSpPr/>
      </dsp:nvSpPr>
      <dsp:spPr>
        <a:xfrm>
          <a:off x="8226" y="932504"/>
          <a:ext cx="1805535" cy="1826859"/>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677" tIns="142677" rIns="142677" bIns="285355" numCol="1" spcCol="1270" anchor="t" anchorCtr="0">
          <a:noAutofit/>
        </a:bodyPr>
        <a:lstStyle/>
        <a:p>
          <a:pPr marL="0" lvl="0" indent="0" algn="l" defTabSz="889000">
            <a:lnSpc>
              <a:spcPct val="90000"/>
            </a:lnSpc>
            <a:spcBef>
              <a:spcPct val="0"/>
            </a:spcBef>
            <a:spcAft>
              <a:spcPct val="35000"/>
            </a:spcAft>
            <a:buNone/>
          </a:pPr>
          <a:r>
            <a:rPr lang="en-US" sz="2000" kern="1200"/>
            <a:t>Consume a well balanced diet</a:t>
          </a:r>
        </a:p>
      </dsp:txBody>
      <dsp:txXfrm>
        <a:off x="8226" y="932504"/>
        <a:ext cx="1805535" cy="1826859"/>
      </dsp:txXfrm>
    </dsp:sp>
    <dsp:sp modelId="{0877B277-628C-4716-9D45-D49D27B1424C}">
      <dsp:nvSpPr>
        <dsp:cNvPr id="0" name=""/>
        <dsp:cNvSpPr/>
      </dsp:nvSpPr>
      <dsp:spPr>
        <a:xfrm>
          <a:off x="1943666" y="337273"/>
          <a:ext cx="1984104" cy="595231"/>
        </a:xfrm>
        <a:prstGeom prst="chevron">
          <a:avLst>
            <a:gd name="adj" fmla="val 30000"/>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495" tIns="73495" rIns="73495" bIns="73495" numCol="1" spcCol="1270" anchor="ctr" anchorCtr="0">
          <a:noAutofit/>
        </a:bodyPr>
        <a:lstStyle/>
        <a:p>
          <a:pPr marL="0" lvl="0" indent="0" algn="ctr" defTabSz="1244600">
            <a:lnSpc>
              <a:spcPct val="90000"/>
            </a:lnSpc>
            <a:spcBef>
              <a:spcPct val="0"/>
            </a:spcBef>
            <a:spcAft>
              <a:spcPct val="35000"/>
            </a:spcAft>
            <a:buNone/>
          </a:pPr>
          <a:r>
            <a:rPr lang="en-US" sz="2800" kern="1200"/>
            <a:t>Stay</a:t>
          </a:r>
        </a:p>
      </dsp:txBody>
      <dsp:txXfrm>
        <a:off x="2122235" y="337273"/>
        <a:ext cx="1626966" cy="595231"/>
      </dsp:txXfrm>
    </dsp:sp>
    <dsp:sp modelId="{21A9BD74-C835-4124-8E45-CE625F868C12}">
      <dsp:nvSpPr>
        <dsp:cNvPr id="0" name=""/>
        <dsp:cNvSpPr/>
      </dsp:nvSpPr>
      <dsp:spPr>
        <a:xfrm>
          <a:off x="1943666" y="932504"/>
          <a:ext cx="1805535" cy="1826859"/>
        </a:xfrm>
        <a:prstGeom prst="rect">
          <a:avLst/>
        </a:prstGeom>
        <a:solidFill>
          <a:schemeClr val="accent3">
            <a:tint val="40000"/>
            <a:alpha val="90000"/>
            <a:hueOff val="0"/>
            <a:satOff val="0"/>
            <a:lumOff val="0"/>
            <a:alphaOff val="0"/>
          </a:schemeClr>
        </a:solidFill>
        <a:ln w="1587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677" tIns="142677" rIns="142677" bIns="285355" numCol="1" spcCol="1270" anchor="t" anchorCtr="0">
          <a:noAutofit/>
        </a:bodyPr>
        <a:lstStyle/>
        <a:p>
          <a:pPr marL="0" lvl="0" indent="0" algn="l" defTabSz="889000">
            <a:lnSpc>
              <a:spcPct val="90000"/>
            </a:lnSpc>
            <a:spcBef>
              <a:spcPct val="0"/>
            </a:spcBef>
            <a:spcAft>
              <a:spcPct val="35000"/>
            </a:spcAft>
            <a:buNone/>
          </a:pPr>
          <a:r>
            <a:rPr lang="en-US" sz="2000" kern="1200"/>
            <a:t>Stay active </a:t>
          </a:r>
        </a:p>
      </dsp:txBody>
      <dsp:txXfrm>
        <a:off x="1943666" y="932504"/>
        <a:ext cx="1805535" cy="1826859"/>
      </dsp:txXfrm>
    </dsp:sp>
    <dsp:sp modelId="{7096C14F-8B79-4377-B152-80014163E62F}">
      <dsp:nvSpPr>
        <dsp:cNvPr id="0" name=""/>
        <dsp:cNvSpPr/>
      </dsp:nvSpPr>
      <dsp:spPr>
        <a:xfrm>
          <a:off x="3879107" y="337273"/>
          <a:ext cx="1984104" cy="595231"/>
        </a:xfrm>
        <a:prstGeom prst="chevron">
          <a:avLst>
            <a:gd name="adj" fmla="val 30000"/>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495" tIns="73495" rIns="73495" bIns="73495" numCol="1" spcCol="1270" anchor="ctr" anchorCtr="0">
          <a:noAutofit/>
        </a:bodyPr>
        <a:lstStyle/>
        <a:p>
          <a:pPr marL="0" lvl="0" indent="0" algn="ctr" defTabSz="1244600">
            <a:lnSpc>
              <a:spcPct val="90000"/>
            </a:lnSpc>
            <a:spcBef>
              <a:spcPct val="0"/>
            </a:spcBef>
            <a:spcAft>
              <a:spcPct val="35000"/>
            </a:spcAft>
            <a:buNone/>
          </a:pPr>
          <a:r>
            <a:rPr lang="en-US" sz="2800" kern="1200"/>
            <a:t>Quit</a:t>
          </a:r>
        </a:p>
      </dsp:txBody>
      <dsp:txXfrm>
        <a:off x="4057676" y="337273"/>
        <a:ext cx="1626966" cy="595231"/>
      </dsp:txXfrm>
    </dsp:sp>
    <dsp:sp modelId="{E0BF3D35-02B0-476E-AA0D-3DC9C68CB0E5}">
      <dsp:nvSpPr>
        <dsp:cNvPr id="0" name=""/>
        <dsp:cNvSpPr/>
      </dsp:nvSpPr>
      <dsp:spPr>
        <a:xfrm>
          <a:off x="3879107" y="932504"/>
          <a:ext cx="1805535" cy="1826859"/>
        </a:xfrm>
        <a:prstGeom prst="rect">
          <a:avLst/>
        </a:prstGeom>
        <a:solidFill>
          <a:schemeClr val="accent4">
            <a:tint val="40000"/>
            <a:alpha val="90000"/>
            <a:hueOff val="0"/>
            <a:satOff val="0"/>
            <a:lumOff val="0"/>
            <a:alphaOff val="0"/>
          </a:schemeClr>
        </a:solidFill>
        <a:ln w="1587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677" tIns="142677" rIns="142677" bIns="285355" numCol="1" spcCol="1270" anchor="t" anchorCtr="0">
          <a:noAutofit/>
        </a:bodyPr>
        <a:lstStyle/>
        <a:p>
          <a:pPr marL="0" lvl="0" indent="0" algn="l" defTabSz="889000">
            <a:lnSpc>
              <a:spcPct val="90000"/>
            </a:lnSpc>
            <a:spcBef>
              <a:spcPct val="0"/>
            </a:spcBef>
            <a:spcAft>
              <a:spcPct val="35000"/>
            </a:spcAft>
            <a:buNone/>
          </a:pPr>
          <a:r>
            <a:rPr lang="en-US" sz="2000" kern="1200"/>
            <a:t>Quit Smoking</a:t>
          </a:r>
        </a:p>
      </dsp:txBody>
      <dsp:txXfrm>
        <a:off x="3879107" y="932504"/>
        <a:ext cx="1805535" cy="1826859"/>
      </dsp:txXfrm>
    </dsp:sp>
    <dsp:sp modelId="{909B95B9-FD5C-4D8D-93C2-21631AFCCA1D}">
      <dsp:nvSpPr>
        <dsp:cNvPr id="0" name=""/>
        <dsp:cNvSpPr/>
      </dsp:nvSpPr>
      <dsp:spPr>
        <a:xfrm>
          <a:off x="5814547" y="337273"/>
          <a:ext cx="1984104" cy="595231"/>
        </a:xfrm>
        <a:prstGeom prst="chevron">
          <a:avLst>
            <a:gd name="adj" fmla="val 30000"/>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495" tIns="73495" rIns="73495" bIns="73495" numCol="1" spcCol="1270" anchor="ctr" anchorCtr="0">
          <a:noAutofit/>
        </a:bodyPr>
        <a:lstStyle/>
        <a:p>
          <a:pPr marL="0" lvl="0" indent="0" algn="ctr" defTabSz="1244600">
            <a:lnSpc>
              <a:spcPct val="90000"/>
            </a:lnSpc>
            <a:spcBef>
              <a:spcPct val="0"/>
            </a:spcBef>
            <a:spcAft>
              <a:spcPct val="35000"/>
            </a:spcAft>
            <a:buNone/>
          </a:pPr>
          <a:r>
            <a:rPr lang="en-US" sz="2800" kern="1200"/>
            <a:t>Try</a:t>
          </a:r>
        </a:p>
      </dsp:txBody>
      <dsp:txXfrm>
        <a:off x="5993116" y="337273"/>
        <a:ext cx="1626966" cy="595231"/>
      </dsp:txXfrm>
    </dsp:sp>
    <dsp:sp modelId="{F78A6E6F-F4F1-48A7-BB49-24A1D31A0D41}">
      <dsp:nvSpPr>
        <dsp:cNvPr id="0" name=""/>
        <dsp:cNvSpPr/>
      </dsp:nvSpPr>
      <dsp:spPr>
        <a:xfrm>
          <a:off x="5814547" y="932504"/>
          <a:ext cx="1805535" cy="1826859"/>
        </a:xfrm>
        <a:prstGeom prst="rect">
          <a:avLst/>
        </a:prstGeom>
        <a:solidFill>
          <a:schemeClr val="accent5">
            <a:tint val="40000"/>
            <a:alpha val="90000"/>
            <a:hueOff val="0"/>
            <a:satOff val="0"/>
            <a:lumOff val="0"/>
            <a:alphaOff val="0"/>
          </a:schemeClr>
        </a:solidFill>
        <a:ln w="1587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677" tIns="142677" rIns="142677" bIns="285355" numCol="1" spcCol="1270" anchor="t" anchorCtr="0">
          <a:noAutofit/>
        </a:bodyPr>
        <a:lstStyle/>
        <a:p>
          <a:pPr marL="0" lvl="0" indent="0" algn="l" defTabSz="889000">
            <a:lnSpc>
              <a:spcPct val="90000"/>
            </a:lnSpc>
            <a:spcBef>
              <a:spcPct val="0"/>
            </a:spcBef>
            <a:spcAft>
              <a:spcPct val="35000"/>
            </a:spcAft>
            <a:buNone/>
          </a:pPr>
          <a:r>
            <a:rPr lang="en-US" sz="2000" kern="1200"/>
            <a:t>Try to avoid triggers</a:t>
          </a:r>
        </a:p>
      </dsp:txBody>
      <dsp:txXfrm>
        <a:off x="5814547" y="932504"/>
        <a:ext cx="1805535" cy="1826859"/>
      </dsp:txXfrm>
    </dsp:sp>
    <dsp:sp modelId="{C96DB762-BB26-4115-9C2F-8511FDEBA95C}">
      <dsp:nvSpPr>
        <dsp:cNvPr id="0" name=""/>
        <dsp:cNvSpPr/>
      </dsp:nvSpPr>
      <dsp:spPr>
        <a:xfrm>
          <a:off x="7749988" y="337273"/>
          <a:ext cx="1984104" cy="595231"/>
        </a:xfrm>
        <a:prstGeom prst="chevron">
          <a:avLst>
            <a:gd name="adj" fmla="val 30000"/>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495" tIns="73495" rIns="73495" bIns="73495" numCol="1" spcCol="1270" anchor="ctr" anchorCtr="0">
          <a:noAutofit/>
        </a:bodyPr>
        <a:lstStyle/>
        <a:p>
          <a:pPr marL="0" lvl="0" indent="0" algn="ctr" defTabSz="1244600">
            <a:lnSpc>
              <a:spcPct val="90000"/>
            </a:lnSpc>
            <a:spcBef>
              <a:spcPct val="0"/>
            </a:spcBef>
            <a:spcAft>
              <a:spcPct val="35000"/>
            </a:spcAft>
            <a:buNone/>
          </a:pPr>
          <a:r>
            <a:rPr lang="en-US" sz="2800" kern="1200"/>
            <a:t>Have</a:t>
          </a:r>
        </a:p>
      </dsp:txBody>
      <dsp:txXfrm>
        <a:off x="7928557" y="337273"/>
        <a:ext cx="1626966" cy="595231"/>
      </dsp:txXfrm>
    </dsp:sp>
    <dsp:sp modelId="{FE893409-5141-43F2-AB6D-992D535F6BB8}">
      <dsp:nvSpPr>
        <dsp:cNvPr id="0" name=""/>
        <dsp:cNvSpPr/>
      </dsp:nvSpPr>
      <dsp:spPr>
        <a:xfrm>
          <a:off x="7749988" y="932504"/>
          <a:ext cx="1805535" cy="1826859"/>
        </a:xfrm>
        <a:prstGeom prst="rect">
          <a:avLst/>
        </a:prstGeom>
        <a:solidFill>
          <a:schemeClr val="accent6">
            <a:tint val="40000"/>
            <a:alpha val="90000"/>
            <a:hueOff val="0"/>
            <a:satOff val="0"/>
            <a:lumOff val="0"/>
            <a:alphaOff val="0"/>
          </a:schemeClr>
        </a:solidFill>
        <a:ln w="15875" cap="rnd"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677" tIns="142677" rIns="142677" bIns="285355" numCol="1" spcCol="1270" anchor="t" anchorCtr="0">
          <a:noAutofit/>
        </a:bodyPr>
        <a:lstStyle/>
        <a:p>
          <a:pPr marL="0" lvl="0" indent="0" algn="l" defTabSz="889000">
            <a:lnSpc>
              <a:spcPct val="90000"/>
            </a:lnSpc>
            <a:spcBef>
              <a:spcPct val="0"/>
            </a:spcBef>
            <a:spcAft>
              <a:spcPct val="35000"/>
            </a:spcAft>
            <a:buNone/>
          </a:pPr>
          <a:r>
            <a:rPr lang="en-US" sz="2000" kern="1200"/>
            <a:t>Have a self 'management' plan with your healthcare provider</a:t>
          </a:r>
        </a:p>
      </dsp:txBody>
      <dsp:txXfrm>
        <a:off x="7749988" y="932504"/>
        <a:ext cx="1805535" cy="182685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5230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03785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16222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41335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1080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29815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64462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6445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6627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90120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10235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91001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10902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62736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220522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77867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8957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12/12/2022</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683041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FuVGo3AJhqA"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pubmed.ncbi.nlm.nih.gov/17352088/"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hyperlink" Target="https://www.medicalnewstoday.com/articles/stage-3-copd#cause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health.com/condition/copd/a-guide-to-copd-in-your-20s-30s-40s-and-beyond"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pubmed.ncbi.nlm.nih.gov/17352088/"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hse.gov.uk/copd/causes.ht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ons.gov.uk/peoplepopulationandcommunity/healthandsocialcare/healthandlifeexpectancies/bulletins/adultsmokinghabitsingreatbritain/2018"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nhs.uk/conditions/chronic-obstructive-pulmonary-disease-copd/treatment/"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hyperlink" Target="https://patient.info/news-and-features/how-to-live-healthily-with-copd#:~:text=How%20to%20be%20more%20healthy%20living%20with%20COPD,over%20winter%20...%208%20Try%20breathing%20techniques%20" TargetMode="Externa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hyperlink" Target="https://www.medicalnewstoday.com/articles/stage-3-copd#causes" TargetMode="External"/><Relationship Id="rId7" Type="http://schemas.openxmlformats.org/officeDocument/2006/relationships/hyperlink" Target="https://www.nhs.uk/conditions/chronic-obstructive-pulmonary-disease-copd/treatment/" TargetMode="External"/><Relationship Id="rId2" Type="http://schemas.openxmlformats.org/officeDocument/2006/relationships/hyperlink" Target="https://pubmed.ncbi.nlm.nih.gov/17352088/"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healthandsocialcare/healthandlifeexpectancies/bulletins/adultsmokinghabitsingreatbritain/2018" TargetMode="External"/><Relationship Id="rId5" Type="http://schemas.openxmlformats.org/officeDocument/2006/relationships/hyperlink" Target="https://www.hse.gov.uk/copd/causes.htm" TargetMode="External"/><Relationship Id="rId4" Type="http://schemas.openxmlformats.org/officeDocument/2006/relationships/hyperlink" Target="https://www.health.com/condition/copd/a-guide-to-copd-in-your-20s-30s-40s-and-beyon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 Chronic obstructive pulmonary disease.</a:t>
            </a:r>
          </a:p>
        </p:txBody>
      </p:sp>
      <p:sp>
        <p:nvSpPr>
          <p:cNvPr id="3" name="Subtitle 2"/>
          <p:cNvSpPr>
            <a:spLocks noGrp="1"/>
          </p:cNvSpPr>
          <p:nvPr>
            <p:ph type="subTitle" idx="1"/>
          </p:nvPr>
        </p:nvSpPr>
        <p:spPr/>
        <p:txBody>
          <a:bodyPr vert="horz" lIns="91440" tIns="91440" rIns="91440" bIns="91440" rtlCol="0" anchor="t">
            <a:normAutofit fontScale="92500" lnSpcReduction="10000"/>
          </a:bodyPr>
          <a:lstStyle/>
          <a:p>
            <a:r>
              <a:rPr lang="en-US" dirty="0"/>
              <a:t>BY Kelsey Smith</a:t>
            </a:r>
          </a:p>
          <a:p>
            <a:r>
              <a:rPr lang="en-US" dirty="0"/>
              <a:t>Student ID:2218976 </a:t>
            </a:r>
          </a:p>
          <a:p>
            <a:r>
              <a:rPr lang="en-US" dirty="0"/>
              <a:t>12/12/2022</a:t>
            </a:r>
          </a:p>
          <a:p>
            <a:endParaRPr lang="en-US" dirty="0"/>
          </a:p>
        </p:txBody>
      </p:sp>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65CB4D-5CF1-C5DC-0A89-3C5A58B7AAEC}"/>
              </a:ext>
            </a:extLst>
          </p:cNvPr>
          <p:cNvSpPr>
            <a:spLocks noGrp="1"/>
          </p:cNvSpPr>
          <p:nvPr>
            <p:ph idx="1"/>
          </p:nvPr>
        </p:nvSpPr>
        <p:spPr>
          <a:xfrm>
            <a:off x="1451579" y="1699430"/>
            <a:ext cx="9603275" cy="3766915"/>
          </a:xfrm>
        </p:spPr>
        <p:txBody>
          <a:bodyPr/>
          <a:lstStyle/>
          <a:p>
            <a:r>
              <a:rPr lang="en-GB" dirty="0"/>
              <a:t>Why research is important.</a:t>
            </a:r>
          </a:p>
          <a:p>
            <a:r>
              <a:rPr lang="en-GB" dirty="0"/>
              <a:t>Introduction into </a:t>
            </a:r>
            <a:r>
              <a:rPr lang="en-GB" dirty="0" err="1"/>
              <a:t>copd</a:t>
            </a:r>
            <a:endParaRPr lang="en-GB" dirty="0"/>
          </a:p>
          <a:p>
            <a:r>
              <a:rPr lang="en-GB" dirty="0"/>
              <a:t>Who it affects </a:t>
            </a:r>
          </a:p>
          <a:p>
            <a:r>
              <a:rPr lang="en-GB" dirty="0"/>
              <a:t>Diagnosis</a:t>
            </a:r>
          </a:p>
          <a:p>
            <a:r>
              <a:rPr lang="en-GB" dirty="0"/>
              <a:t>Treatments</a:t>
            </a:r>
          </a:p>
          <a:p>
            <a:r>
              <a:rPr lang="en-GB" dirty="0"/>
              <a:t>Conclusion </a:t>
            </a:r>
          </a:p>
          <a:p>
            <a:r>
              <a:rPr lang="en-GB" dirty="0"/>
              <a:t>References</a:t>
            </a:r>
          </a:p>
          <a:p>
            <a:endParaRPr lang="en-GB" dirty="0"/>
          </a:p>
        </p:txBody>
      </p:sp>
    </p:spTree>
    <p:extLst>
      <p:ext uri="{BB962C8B-B14F-4D97-AF65-F5344CB8AC3E}">
        <p14:creationId xmlns:p14="http://schemas.microsoft.com/office/powerpoint/2010/main" val="2743114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26EB7-A21A-3439-CD95-8E230DD4961A}"/>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868DE55B-D84C-1C3D-9513-25930FAB928A}"/>
              </a:ext>
            </a:extLst>
          </p:cNvPr>
          <p:cNvSpPr>
            <a:spLocks noGrp="1"/>
          </p:cNvSpPr>
          <p:nvPr>
            <p:ph idx="1"/>
          </p:nvPr>
        </p:nvSpPr>
        <p:spPr>
          <a:xfrm>
            <a:off x="1451579" y="2015732"/>
            <a:ext cx="9603275" cy="1739708"/>
          </a:xfrm>
        </p:spPr>
        <p:txBody>
          <a:bodyPr/>
          <a:lstStyle/>
          <a:p>
            <a:pPr marL="0" indent="0">
              <a:buNone/>
            </a:pPr>
            <a:r>
              <a:rPr lang="en-GB" dirty="0">
                <a:ea typeface="+mn-lt"/>
                <a:cs typeface="+mn-lt"/>
                <a:hlinkClick r:id="rId2"/>
              </a:rPr>
              <a:t>Why research is so important? - YouTube</a:t>
            </a:r>
            <a:endParaRPr lang="en-US"/>
          </a:p>
        </p:txBody>
      </p:sp>
    </p:spTree>
    <p:extLst>
      <p:ext uri="{BB962C8B-B14F-4D97-AF65-F5344CB8AC3E}">
        <p14:creationId xmlns:p14="http://schemas.microsoft.com/office/powerpoint/2010/main" val="2150715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74C9F763-3250-D5E7-4B55-7FAF46C36740}"/>
              </a:ext>
            </a:extLst>
          </p:cNvPr>
          <p:cNvGraphicFramePr>
            <a:graphicFrameLocks noGrp="1"/>
          </p:cNvGraphicFramePr>
          <p:nvPr>
            <p:ph idx="1"/>
            <p:extLst>
              <p:ext uri="{D42A27DB-BD31-4B8C-83A1-F6EECF244321}">
                <p14:modId xmlns:p14="http://schemas.microsoft.com/office/powerpoint/2010/main" val="2082030693"/>
              </p:ext>
            </p:extLst>
          </p:nvPr>
        </p:nvGraphicFramePr>
        <p:xfrm>
          <a:off x="1652862" y="1023695"/>
          <a:ext cx="9603275" cy="49602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4C28289-1ACA-4235-C571-5DFE3A87BDCD}"/>
              </a:ext>
            </a:extLst>
          </p:cNvPr>
          <p:cNvSpPr txBox="1"/>
          <p:nvPr/>
        </p:nvSpPr>
        <p:spPr>
          <a:xfrm>
            <a:off x="2012830" y="871453"/>
            <a:ext cx="855406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dirty="0"/>
              <a:t>What is COPD?</a:t>
            </a:r>
          </a:p>
        </p:txBody>
      </p:sp>
      <p:sp>
        <p:nvSpPr>
          <p:cNvPr id="26" name="TextBox 25">
            <a:extLst>
              <a:ext uri="{FF2B5EF4-FFF2-40B4-BE49-F238E27FC236}">
                <a16:creationId xmlns:a16="http://schemas.microsoft.com/office/drawing/2014/main" id="{1C059DC1-D779-A111-4EFE-A3BE202F5D44}"/>
              </a:ext>
            </a:extLst>
          </p:cNvPr>
          <p:cNvSpPr txBox="1"/>
          <p:nvPr/>
        </p:nvSpPr>
        <p:spPr>
          <a:xfrm>
            <a:off x="3170903" y="6243483"/>
            <a:ext cx="88736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 </a:t>
            </a:r>
            <a:r>
              <a:rPr lang="en-GB" dirty="0">
                <a:ea typeface="+mn-lt"/>
                <a:cs typeface="+mn-lt"/>
                <a:hlinkClick r:id="rId7"/>
              </a:rPr>
              <a:t>Occupation in chronic obstructive pulmonary disease and chronic bronchitis: an update - PubMed (nih.gov)</a:t>
            </a:r>
            <a:endParaRPr lang="en-US">
              <a:ea typeface="+mn-lt"/>
              <a:cs typeface="+mn-lt"/>
            </a:endParaRPr>
          </a:p>
        </p:txBody>
      </p:sp>
    </p:spTree>
    <p:extLst>
      <p:ext uri="{BB962C8B-B14F-4D97-AF65-F5344CB8AC3E}">
        <p14:creationId xmlns:p14="http://schemas.microsoft.com/office/powerpoint/2010/main" val="2698451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BD6D3B-D316-411B-585C-FA9CD375D96F}"/>
              </a:ext>
            </a:extLst>
          </p:cNvPr>
          <p:cNvSpPr>
            <a:spLocks noGrp="1"/>
          </p:cNvSpPr>
          <p:nvPr>
            <p:ph idx="1"/>
          </p:nvPr>
        </p:nvSpPr>
        <p:spPr>
          <a:xfrm>
            <a:off x="1699970" y="165339"/>
            <a:ext cx="10018713" cy="4763220"/>
          </a:xfrm>
        </p:spPr>
        <p:txBody>
          <a:bodyPr/>
          <a:lstStyle/>
          <a:p>
            <a:r>
              <a:rPr lang="en-GB" dirty="0">
                <a:ea typeface="+mn-lt"/>
                <a:cs typeface="+mn-lt"/>
              </a:rPr>
              <a:t>According to the National Heart, Lung, and Blood Institute, COPD most often occurs in people </a:t>
            </a:r>
            <a:r>
              <a:rPr lang="en-GB" b="1" dirty="0">
                <a:ea typeface="+mn-lt"/>
                <a:cs typeface="+mn-lt"/>
              </a:rPr>
              <a:t>more than 40 years</a:t>
            </a:r>
            <a:r>
              <a:rPr lang="en-GB" dirty="0">
                <a:ea typeface="+mn-lt"/>
                <a:cs typeface="+mn-lt"/>
              </a:rPr>
              <a:t> of age who smoke or have done so earlier in life. Other risk factors, such as long-term exposure to chemicals, may also play a role.</a:t>
            </a:r>
            <a:endParaRPr lang="en-GB" dirty="0"/>
          </a:p>
        </p:txBody>
      </p:sp>
      <p:sp>
        <p:nvSpPr>
          <p:cNvPr id="4" name="TextBox 3">
            <a:extLst>
              <a:ext uri="{FF2B5EF4-FFF2-40B4-BE49-F238E27FC236}">
                <a16:creationId xmlns:a16="http://schemas.microsoft.com/office/drawing/2014/main" id="{EEC3CBF3-3044-FFAE-CA6F-8A9D005E253C}"/>
              </a:ext>
            </a:extLst>
          </p:cNvPr>
          <p:cNvSpPr txBox="1"/>
          <p:nvPr/>
        </p:nvSpPr>
        <p:spPr>
          <a:xfrm>
            <a:off x="4290391" y="5814391"/>
            <a:ext cx="79678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2"/>
              </a:rPr>
              <a:t>Stage 3 COPD: Symptoms, treatment, and outlook (medicalnewstoday.com)</a:t>
            </a:r>
            <a:endParaRPr lang="en-US"/>
          </a:p>
        </p:txBody>
      </p:sp>
    </p:spTree>
    <p:extLst>
      <p:ext uri="{BB962C8B-B14F-4D97-AF65-F5344CB8AC3E}">
        <p14:creationId xmlns:p14="http://schemas.microsoft.com/office/powerpoint/2010/main" val="1381406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93F640-119C-7C01-0D43-D1217D957D4C}"/>
              </a:ext>
            </a:extLst>
          </p:cNvPr>
          <p:cNvSpPr>
            <a:spLocks noGrp="1"/>
          </p:cNvSpPr>
          <p:nvPr>
            <p:ph idx="1"/>
          </p:nvPr>
        </p:nvSpPr>
        <p:spPr>
          <a:xfrm>
            <a:off x="1714348" y="1157375"/>
            <a:ext cx="10018713" cy="3368617"/>
          </a:xfrm>
        </p:spPr>
        <p:txBody>
          <a:bodyPr>
            <a:normAutofit fontScale="92500" lnSpcReduction="20000"/>
          </a:bodyPr>
          <a:lstStyle/>
          <a:p>
            <a:r>
              <a:rPr lang="en-GB" dirty="0">
                <a:ea typeface="+mn-lt"/>
                <a:cs typeface="+mn-lt"/>
              </a:rPr>
              <a:t>Under-40s rarely receive a diagnosis of COPD, but some people are more likely to develop it now or in the future. If you had asthma as a child, you might be more likely to develop COPD as an adult. According to </a:t>
            </a:r>
            <a:r>
              <a:rPr lang="en-GB" dirty="0" err="1">
                <a:ea typeface="+mn-lt"/>
                <a:cs typeface="+mn-lt"/>
              </a:rPr>
              <a:t>Dr.</a:t>
            </a:r>
            <a:r>
              <a:rPr lang="en-GB" dirty="0">
                <a:ea typeface="+mn-lt"/>
                <a:cs typeface="+mn-lt"/>
              </a:rPr>
              <a:t> Schachter, even though COPD itself is not seen in children, healthcare providers are aware that children with asthma may be at risk for COPD later in life due to the changes it causes in the lungs. AAT deficiency, a rare genetic disorder, can make people at risk for COPD as early as their 20s or 30s. Many people don't know they have COPD until it's diagnosed. AAT is a protein made by your liver to protect your lungs, and if you don't have enough of it, your lungs are very vulnerable to become damaged. Studies show that if you have family members in your family then you’re far more likely to have the genetic disorder but adults in there twenty and thirties can reduce their chances of getting it. </a:t>
            </a:r>
            <a:endParaRPr lang="en-GB" dirty="0"/>
          </a:p>
        </p:txBody>
      </p:sp>
      <p:sp>
        <p:nvSpPr>
          <p:cNvPr id="4" name="TextBox 3">
            <a:extLst>
              <a:ext uri="{FF2B5EF4-FFF2-40B4-BE49-F238E27FC236}">
                <a16:creationId xmlns:a16="http://schemas.microsoft.com/office/drawing/2014/main" id="{5F1669F1-8B19-A3F9-4BAB-0829538734F3}"/>
              </a:ext>
            </a:extLst>
          </p:cNvPr>
          <p:cNvSpPr txBox="1"/>
          <p:nvPr/>
        </p:nvSpPr>
        <p:spPr>
          <a:xfrm>
            <a:off x="2977050" y="6025675"/>
            <a:ext cx="81003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 </a:t>
            </a:r>
            <a:r>
              <a:rPr lang="en-GB" dirty="0">
                <a:ea typeface="+mn-lt"/>
                <a:cs typeface="+mn-lt"/>
                <a:hlinkClick r:id="rId2"/>
              </a:rPr>
              <a:t>Controlling COPD, Age-based Treatments and Lifestyle Changes (health.com)</a:t>
            </a:r>
            <a:endParaRPr lang="en-US"/>
          </a:p>
        </p:txBody>
      </p:sp>
    </p:spTree>
    <p:extLst>
      <p:ext uri="{BB962C8B-B14F-4D97-AF65-F5344CB8AC3E}">
        <p14:creationId xmlns:p14="http://schemas.microsoft.com/office/powerpoint/2010/main" val="3285429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BA5E8-DB8E-A335-842F-649CCD8AEBC1}"/>
              </a:ext>
            </a:extLst>
          </p:cNvPr>
          <p:cNvSpPr>
            <a:spLocks noGrp="1"/>
          </p:cNvSpPr>
          <p:nvPr>
            <p:ph type="title"/>
          </p:nvPr>
        </p:nvSpPr>
        <p:spPr/>
        <p:txBody>
          <a:bodyPr/>
          <a:lstStyle/>
          <a:p>
            <a:r>
              <a:rPr lang="en-GB" dirty="0"/>
              <a:t>Smoking and COPD</a:t>
            </a:r>
          </a:p>
        </p:txBody>
      </p:sp>
      <p:sp>
        <p:nvSpPr>
          <p:cNvPr id="3" name="Content Placeholder 2">
            <a:extLst>
              <a:ext uri="{FF2B5EF4-FFF2-40B4-BE49-F238E27FC236}">
                <a16:creationId xmlns:a16="http://schemas.microsoft.com/office/drawing/2014/main" id="{2703695F-A99E-E1C2-6A41-744DF97D3E5E}"/>
              </a:ext>
            </a:extLst>
          </p:cNvPr>
          <p:cNvSpPr>
            <a:spLocks noGrp="1"/>
          </p:cNvSpPr>
          <p:nvPr>
            <p:ph idx="1"/>
          </p:nvPr>
        </p:nvSpPr>
        <p:spPr/>
        <p:txBody>
          <a:bodyPr>
            <a:normAutofit fontScale="92500" lnSpcReduction="10000"/>
          </a:bodyPr>
          <a:lstStyle/>
          <a:p>
            <a:r>
              <a:rPr lang="en-GB" dirty="0">
                <a:ea typeface="+mn-lt"/>
                <a:cs typeface="+mn-lt"/>
              </a:rPr>
              <a:t>Cigarette smoking is the most common factor in COPD. However, even in non-smokers, occupational dust exposure can result in COPD. Studies show that most cases of confirmed COPD are from smoking, some smokers frequently mistake the initial symptoms of COPD for a "smoker's cough," but if they continue to smoke and the condition gets worse, it can significantly impact their quality of life. A lot of people with COPD are unable to do things like climb stairs, clean the house, or garden daily; with many even unable to take a holiday due to their illness. Around 25,000 people die of COPD with almost 86% of them once being smokers. Every time someone inhales tobacco smoke, they inhale tiny irritant particles into their lungs. </a:t>
            </a:r>
            <a:endParaRPr lang="en-GB"/>
          </a:p>
        </p:txBody>
      </p:sp>
      <p:sp>
        <p:nvSpPr>
          <p:cNvPr id="4" name="TextBox 3">
            <a:extLst>
              <a:ext uri="{FF2B5EF4-FFF2-40B4-BE49-F238E27FC236}">
                <a16:creationId xmlns:a16="http://schemas.microsoft.com/office/drawing/2014/main" id="{812E30B2-650E-0142-BF54-89414C2FF872}"/>
              </a:ext>
            </a:extLst>
          </p:cNvPr>
          <p:cNvSpPr txBox="1"/>
          <p:nvPr/>
        </p:nvSpPr>
        <p:spPr>
          <a:xfrm>
            <a:off x="4704521" y="5897217"/>
            <a:ext cx="717273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Chronic smoking-related lung disease blights over 1 million lives in England - GOV.UK (www.gov.uk) </a:t>
            </a:r>
            <a:endParaRPr lang="en-US" dirty="0">
              <a:ea typeface="+mn-lt"/>
              <a:cs typeface="+mn-lt"/>
            </a:endParaRPr>
          </a:p>
        </p:txBody>
      </p:sp>
      <p:pic>
        <p:nvPicPr>
          <p:cNvPr id="5" name="Picture 5" descr="A picture containing text, clipart&#10;&#10;Description automatically generated">
            <a:extLst>
              <a:ext uri="{FF2B5EF4-FFF2-40B4-BE49-F238E27FC236}">
                <a16:creationId xmlns:a16="http://schemas.microsoft.com/office/drawing/2014/main" id="{A64DAB5A-BA10-9171-91F1-C113FD1065C6}"/>
              </a:ext>
            </a:extLst>
          </p:cNvPr>
          <p:cNvPicPr>
            <a:picLocks noChangeAspect="1"/>
          </p:cNvPicPr>
          <p:nvPr/>
        </p:nvPicPr>
        <p:blipFill>
          <a:blip r:embed="rId2"/>
          <a:stretch>
            <a:fillRect/>
          </a:stretch>
        </p:blipFill>
        <p:spPr>
          <a:xfrm>
            <a:off x="9665179" y="1146594"/>
            <a:ext cx="1143000" cy="1143000"/>
          </a:xfrm>
          <a:prstGeom prst="rect">
            <a:avLst/>
          </a:prstGeom>
        </p:spPr>
      </p:pic>
    </p:spTree>
    <p:extLst>
      <p:ext uri="{BB962C8B-B14F-4D97-AF65-F5344CB8AC3E}">
        <p14:creationId xmlns:p14="http://schemas.microsoft.com/office/powerpoint/2010/main" val="249067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90E45-20D1-5D30-E647-8608068E6767}"/>
              </a:ext>
            </a:extLst>
          </p:cNvPr>
          <p:cNvSpPr>
            <a:spLocks noGrp="1"/>
          </p:cNvSpPr>
          <p:nvPr>
            <p:ph type="title"/>
          </p:nvPr>
        </p:nvSpPr>
        <p:spPr/>
        <p:txBody>
          <a:bodyPr/>
          <a:lstStyle/>
          <a:p>
            <a:r>
              <a:rPr lang="en-GB" dirty="0"/>
              <a:t>Work related COPD</a:t>
            </a:r>
          </a:p>
        </p:txBody>
      </p:sp>
      <p:sp>
        <p:nvSpPr>
          <p:cNvPr id="3" name="Content Placeholder 2">
            <a:extLst>
              <a:ext uri="{FF2B5EF4-FFF2-40B4-BE49-F238E27FC236}">
                <a16:creationId xmlns:a16="http://schemas.microsoft.com/office/drawing/2014/main" id="{B5F8EE21-0927-8A4F-62D7-BF1F02C605F3}"/>
              </a:ext>
            </a:extLst>
          </p:cNvPr>
          <p:cNvSpPr>
            <a:spLocks noGrp="1"/>
          </p:cNvSpPr>
          <p:nvPr>
            <p:ph idx="1"/>
          </p:nvPr>
        </p:nvSpPr>
        <p:spPr/>
        <p:txBody>
          <a:bodyPr/>
          <a:lstStyle/>
          <a:p>
            <a:r>
              <a:rPr lang="en-GB" dirty="0">
                <a:ea typeface="+mn-lt"/>
                <a:cs typeface="+mn-lt"/>
              </a:rPr>
              <a:t> occupational exposures to dusts, gases, and fumes, environmental air pollution, and a few other factors also play a role in COPD. Disease cases are typically brought on by a combination of these factors</a:t>
            </a:r>
          </a:p>
          <a:p>
            <a:pPr>
              <a:buClr>
                <a:srgbClr val="1287C3"/>
              </a:buClr>
            </a:pPr>
            <a:endParaRPr lang="en-GB" dirty="0"/>
          </a:p>
        </p:txBody>
      </p:sp>
      <p:sp>
        <p:nvSpPr>
          <p:cNvPr id="4" name="TextBox 3">
            <a:extLst>
              <a:ext uri="{FF2B5EF4-FFF2-40B4-BE49-F238E27FC236}">
                <a16:creationId xmlns:a16="http://schemas.microsoft.com/office/drawing/2014/main" id="{81637925-61CA-5343-D1B4-59BC3BB7E1B2}"/>
              </a:ext>
            </a:extLst>
          </p:cNvPr>
          <p:cNvSpPr txBox="1"/>
          <p:nvPr/>
        </p:nvSpPr>
        <p:spPr>
          <a:xfrm>
            <a:off x="4411578" y="5654842"/>
            <a:ext cx="77202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2"/>
              </a:rPr>
              <a:t>Occupation in chronic obstructive pulmonary disease and chronic bronchitis: an update - PubMed (nih.gov)</a:t>
            </a:r>
            <a:endParaRPr lang="en-US"/>
          </a:p>
        </p:txBody>
      </p:sp>
    </p:spTree>
    <p:extLst>
      <p:ext uri="{BB962C8B-B14F-4D97-AF65-F5344CB8AC3E}">
        <p14:creationId xmlns:p14="http://schemas.microsoft.com/office/powerpoint/2010/main" val="2910830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B1F709-3C83-457D-3464-EC8692A3FB01}"/>
              </a:ext>
            </a:extLst>
          </p:cNvPr>
          <p:cNvSpPr>
            <a:spLocks noGrp="1"/>
          </p:cNvSpPr>
          <p:nvPr>
            <p:ph idx="1"/>
          </p:nvPr>
        </p:nvSpPr>
        <p:spPr>
          <a:xfrm>
            <a:off x="1440767" y="598714"/>
            <a:ext cx="10018713" cy="4071257"/>
          </a:xfrm>
        </p:spPr>
        <p:txBody>
          <a:bodyPr>
            <a:normAutofit fontScale="62500" lnSpcReduction="20000"/>
          </a:bodyPr>
          <a:lstStyle/>
          <a:p>
            <a:pPr marL="0" indent="0" algn="ctr">
              <a:spcBef>
                <a:spcPct val="0"/>
              </a:spcBef>
              <a:spcAft>
                <a:spcPts val="0"/>
              </a:spcAft>
              <a:buNone/>
            </a:pPr>
            <a:r>
              <a:rPr lang="en-GB" u="sng" dirty="0"/>
              <a:t>HSE</a:t>
            </a:r>
            <a:r>
              <a:rPr lang="en-GB" dirty="0"/>
              <a:t> has looked at research and the following occupations are linked with a possible increased chance of getting COPD:</a:t>
            </a:r>
            <a:endParaRPr lang="en-US" dirty="0">
              <a:ea typeface="+mn-lt"/>
              <a:cs typeface="+mn-lt"/>
            </a:endParaRPr>
          </a:p>
          <a:p>
            <a:pPr>
              <a:spcBef>
                <a:spcPct val="0"/>
              </a:spcBef>
              <a:spcAft>
                <a:spcPts val="0"/>
              </a:spcAft>
              <a:buClr>
                <a:srgbClr val="1287C3"/>
              </a:buClr>
            </a:pPr>
            <a:r>
              <a:rPr lang="en-GB" b="1" dirty="0"/>
              <a:t>Agriculture</a:t>
            </a:r>
            <a:endParaRPr lang="en-GB" b="1" dirty="0">
              <a:ea typeface="+mn-lt"/>
              <a:cs typeface="+mn-lt"/>
            </a:endParaRPr>
          </a:p>
          <a:p>
            <a:pPr>
              <a:spcBef>
                <a:spcPct val="0"/>
              </a:spcBef>
              <a:spcAft>
                <a:spcPts val="0"/>
              </a:spcAft>
              <a:buClr>
                <a:srgbClr val="1287C3"/>
              </a:buClr>
            </a:pPr>
            <a:r>
              <a:rPr lang="en-GB" b="1" dirty="0"/>
              <a:t>Brick making</a:t>
            </a:r>
            <a:endParaRPr lang="en-GB" b="1" dirty="0">
              <a:ea typeface="+mn-lt"/>
              <a:cs typeface="+mn-lt"/>
            </a:endParaRPr>
          </a:p>
          <a:p>
            <a:pPr>
              <a:spcBef>
                <a:spcPct val="0"/>
              </a:spcBef>
              <a:spcAft>
                <a:spcPts val="0"/>
              </a:spcAft>
              <a:buClr>
                <a:srgbClr val="1287C3"/>
              </a:buClr>
            </a:pPr>
            <a:r>
              <a:rPr lang="en-GB" b="1" dirty="0"/>
              <a:t>Cadmium (PDF)</a:t>
            </a:r>
            <a:endParaRPr lang="en-GB" b="1" dirty="0">
              <a:ea typeface="+mn-lt"/>
              <a:cs typeface="+mn-lt"/>
            </a:endParaRPr>
          </a:p>
          <a:p>
            <a:pPr>
              <a:spcBef>
                <a:spcPct val="0"/>
              </a:spcBef>
              <a:spcAft>
                <a:spcPts val="0"/>
              </a:spcAft>
              <a:buClr>
                <a:srgbClr val="1287C3"/>
              </a:buClr>
            </a:pPr>
            <a:r>
              <a:rPr lang="en-GB" b="1" dirty="0"/>
              <a:t>Mining</a:t>
            </a:r>
            <a:endParaRPr lang="en-GB" b="1" dirty="0">
              <a:ea typeface="+mn-lt"/>
              <a:cs typeface="+mn-lt"/>
            </a:endParaRPr>
          </a:p>
          <a:p>
            <a:pPr>
              <a:spcBef>
                <a:spcPct val="0"/>
              </a:spcBef>
              <a:spcAft>
                <a:spcPts val="0"/>
              </a:spcAft>
              <a:buClr>
                <a:srgbClr val="1287C3"/>
              </a:buClr>
            </a:pPr>
            <a:r>
              <a:rPr lang="en-GB" b="1" dirty="0"/>
              <a:t>Construction</a:t>
            </a:r>
            <a:endParaRPr lang="en-GB" b="1" dirty="0">
              <a:ea typeface="+mn-lt"/>
              <a:cs typeface="+mn-lt"/>
            </a:endParaRPr>
          </a:p>
          <a:p>
            <a:pPr>
              <a:spcBef>
                <a:spcPct val="0"/>
              </a:spcBef>
              <a:spcAft>
                <a:spcPts val="0"/>
              </a:spcAft>
              <a:buClr>
                <a:srgbClr val="1287C3"/>
              </a:buClr>
            </a:pPr>
            <a:r>
              <a:rPr lang="en-GB" b="1" dirty="0"/>
              <a:t>Dock workers</a:t>
            </a:r>
            <a:endParaRPr lang="en-GB" b="1" dirty="0">
              <a:ea typeface="+mn-lt"/>
              <a:cs typeface="+mn-lt"/>
            </a:endParaRPr>
          </a:p>
          <a:p>
            <a:pPr>
              <a:spcBef>
                <a:spcPct val="0"/>
              </a:spcBef>
              <a:spcAft>
                <a:spcPts val="0"/>
              </a:spcAft>
              <a:buClr>
                <a:srgbClr val="1287C3"/>
              </a:buClr>
            </a:pPr>
            <a:r>
              <a:rPr lang="en-GB" b="1" dirty="0"/>
              <a:t>Flour and grain workers in the food industry</a:t>
            </a:r>
            <a:endParaRPr lang="en-GB" b="1" dirty="0">
              <a:ea typeface="+mn-lt"/>
              <a:cs typeface="+mn-lt"/>
            </a:endParaRPr>
          </a:p>
          <a:p>
            <a:pPr>
              <a:spcBef>
                <a:spcPct val="0"/>
              </a:spcBef>
              <a:spcAft>
                <a:spcPts val="0"/>
              </a:spcAft>
              <a:buClr>
                <a:srgbClr val="1287C3"/>
              </a:buClr>
            </a:pPr>
            <a:r>
              <a:rPr lang="en-GB" b="1" dirty="0"/>
              <a:t>Foundry workers</a:t>
            </a:r>
            <a:endParaRPr lang="en-GB" b="1" dirty="0">
              <a:ea typeface="+mn-lt"/>
              <a:cs typeface="+mn-lt"/>
            </a:endParaRPr>
          </a:p>
          <a:p>
            <a:pPr>
              <a:spcBef>
                <a:spcPct val="0"/>
              </a:spcBef>
              <a:spcAft>
                <a:spcPts val="0"/>
              </a:spcAft>
              <a:buClr>
                <a:srgbClr val="1287C3"/>
              </a:buClr>
            </a:pPr>
            <a:r>
              <a:rPr lang="en-GB" b="1" dirty="0"/>
              <a:t>Petroleum workers</a:t>
            </a:r>
            <a:endParaRPr lang="en-GB" b="1" dirty="0">
              <a:ea typeface="+mn-lt"/>
              <a:cs typeface="+mn-lt"/>
            </a:endParaRPr>
          </a:p>
          <a:p>
            <a:pPr>
              <a:spcBef>
                <a:spcPct val="0"/>
              </a:spcBef>
              <a:spcAft>
                <a:spcPts val="0"/>
              </a:spcAft>
              <a:buClr>
                <a:srgbClr val="1287C3"/>
              </a:buClr>
            </a:pPr>
            <a:r>
              <a:rPr lang="en-GB" b="1" dirty="0"/>
              <a:t>Pottery/ceramic workers</a:t>
            </a:r>
            <a:endParaRPr lang="en-GB" b="1" dirty="0">
              <a:ea typeface="+mn-lt"/>
              <a:cs typeface="+mn-lt"/>
            </a:endParaRPr>
          </a:p>
          <a:p>
            <a:pPr>
              <a:spcBef>
                <a:spcPct val="0"/>
              </a:spcBef>
              <a:spcAft>
                <a:spcPts val="0"/>
              </a:spcAft>
              <a:buClr>
                <a:srgbClr val="1287C3"/>
              </a:buClr>
            </a:pPr>
            <a:r>
              <a:rPr lang="en-GB" b="1" dirty="0"/>
              <a:t>Quarries</a:t>
            </a:r>
            <a:endParaRPr lang="en-GB" b="1" dirty="0">
              <a:ea typeface="+mn-lt"/>
              <a:cs typeface="+mn-lt"/>
            </a:endParaRPr>
          </a:p>
          <a:p>
            <a:pPr>
              <a:spcBef>
                <a:spcPct val="0"/>
              </a:spcBef>
              <a:spcAft>
                <a:spcPts val="0"/>
              </a:spcAft>
              <a:buClr>
                <a:srgbClr val="1287C3"/>
              </a:buClr>
            </a:pPr>
            <a:r>
              <a:rPr lang="en-GB" b="1" dirty="0"/>
              <a:t>Rubber</a:t>
            </a:r>
            <a:endParaRPr lang="en-GB" b="1" dirty="0">
              <a:ea typeface="+mn-lt"/>
              <a:cs typeface="+mn-lt"/>
            </a:endParaRPr>
          </a:p>
          <a:p>
            <a:pPr>
              <a:spcBef>
                <a:spcPct val="0"/>
              </a:spcBef>
              <a:spcAft>
                <a:spcPts val="0"/>
              </a:spcAft>
              <a:buClr>
                <a:srgbClr val="1287C3"/>
              </a:buClr>
            </a:pPr>
            <a:r>
              <a:rPr lang="en-GB" b="1" dirty="0"/>
              <a:t>Plastics</a:t>
            </a:r>
            <a:endParaRPr lang="en-GB" b="1" dirty="0">
              <a:ea typeface="+mn-lt"/>
              <a:cs typeface="+mn-lt"/>
            </a:endParaRPr>
          </a:p>
          <a:p>
            <a:pPr>
              <a:spcBef>
                <a:spcPct val="0"/>
              </a:spcBef>
              <a:spcAft>
                <a:spcPts val="0"/>
              </a:spcAft>
              <a:buClr>
                <a:srgbClr val="1287C3"/>
              </a:buClr>
            </a:pPr>
            <a:r>
              <a:rPr lang="en-GB" b="1" dirty="0"/>
              <a:t>Stonemasonry</a:t>
            </a:r>
            <a:endParaRPr lang="en-GB" b="1" dirty="0">
              <a:ea typeface="+mn-lt"/>
              <a:cs typeface="+mn-lt"/>
            </a:endParaRPr>
          </a:p>
          <a:p>
            <a:pPr>
              <a:spcBef>
                <a:spcPct val="0"/>
              </a:spcBef>
              <a:spcAft>
                <a:spcPts val="0"/>
              </a:spcAft>
              <a:buClr>
                <a:srgbClr val="1287C3"/>
              </a:buClr>
            </a:pPr>
            <a:r>
              <a:rPr lang="en-GB" b="1" dirty="0"/>
              <a:t>Textiles</a:t>
            </a:r>
            <a:endParaRPr lang="en-GB" b="1" dirty="0">
              <a:ea typeface="+mn-lt"/>
              <a:cs typeface="+mn-lt"/>
            </a:endParaRPr>
          </a:p>
          <a:p>
            <a:pPr>
              <a:spcBef>
                <a:spcPct val="0"/>
              </a:spcBef>
              <a:spcAft>
                <a:spcPts val="0"/>
              </a:spcAft>
              <a:buClr>
                <a:srgbClr val="1287C3"/>
              </a:buClr>
            </a:pPr>
            <a:r>
              <a:rPr lang="en-GB" b="1" dirty="0"/>
              <a:t>Welders</a:t>
            </a:r>
            <a:endParaRPr lang="en-GB" b="1" dirty="0">
              <a:ea typeface="+mn-lt"/>
              <a:cs typeface="+mn-lt"/>
            </a:endParaRPr>
          </a:p>
          <a:p>
            <a:pPr marL="0" indent="0">
              <a:spcBef>
                <a:spcPct val="0"/>
              </a:spcBef>
              <a:spcAft>
                <a:spcPts val="0"/>
              </a:spcAft>
              <a:buClr>
                <a:srgbClr val="1287C3"/>
              </a:buClr>
              <a:buNone/>
            </a:pPr>
            <a:r>
              <a:rPr lang="en-GB" dirty="0"/>
              <a:t>If you work in these industries and are also a smoker, any risk of getting COPD is likely to be increased even more.</a:t>
            </a:r>
          </a:p>
        </p:txBody>
      </p:sp>
      <p:sp>
        <p:nvSpPr>
          <p:cNvPr id="6" name="TextBox 5">
            <a:extLst>
              <a:ext uri="{FF2B5EF4-FFF2-40B4-BE49-F238E27FC236}">
                <a16:creationId xmlns:a16="http://schemas.microsoft.com/office/drawing/2014/main" id="{45CE0E07-E621-5DD3-915F-91792904961C}"/>
              </a:ext>
            </a:extLst>
          </p:cNvPr>
          <p:cNvSpPr txBox="1"/>
          <p:nvPr/>
        </p:nvSpPr>
        <p:spPr>
          <a:xfrm>
            <a:off x="3288631" y="6035841"/>
            <a:ext cx="87028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2"/>
              </a:rPr>
              <a:t>COPD causes - occupations and subtances (hse.gov.uk)</a:t>
            </a:r>
            <a:endParaRPr lang="en-US"/>
          </a:p>
        </p:txBody>
      </p:sp>
    </p:spTree>
    <p:extLst>
      <p:ext uri="{BB962C8B-B14F-4D97-AF65-F5344CB8AC3E}">
        <p14:creationId xmlns:p14="http://schemas.microsoft.com/office/powerpoint/2010/main" val="2385499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6314D3-9197-20A4-1BC2-1C38910EF34A}"/>
              </a:ext>
            </a:extLst>
          </p:cNvPr>
          <p:cNvSpPr>
            <a:spLocks noGrp="1"/>
          </p:cNvSpPr>
          <p:nvPr>
            <p:ph idx="1"/>
          </p:nvPr>
        </p:nvSpPr>
        <p:spPr>
          <a:xfrm>
            <a:off x="1297404" y="1056735"/>
            <a:ext cx="10018713" cy="3124201"/>
          </a:xfrm>
        </p:spPr>
        <p:txBody>
          <a:bodyPr/>
          <a:lstStyle/>
          <a:p>
            <a:pPr marL="0" indent="0">
              <a:buNone/>
            </a:pPr>
            <a:r>
              <a:rPr lang="en-GB" dirty="0">
                <a:ea typeface="+mn-lt"/>
                <a:cs typeface="+mn-lt"/>
              </a:rPr>
              <a:t>On average it is estimated that around 3 million people in the U.K. have COPD with only 1.2 million of them being diagnosed and the rest are undiagnosed. with research findings around 15% of COPD cases have been shown to be caused or made worse by workplaces, 40% of COPD cases are below retirement age and that averagely per year around 4000 of these patients die. </a:t>
            </a:r>
            <a:endParaRPr lang="en-US" dirty="0"/>
          </a:p>
        </p:txBody>
      </p:sp>
      <p:sp>
        <p:nvSpPr>
          <p:cNvPr id="4" name="TextBox 3">
            <a:extLst>
              <a:ext uri="{FF2B5EF4-FFF2-40B4-BE49-F238E27FC236}">
                <a16:creationId xmlns:a16="http://schemas.microsoft.com/office/drawing/2014/main" id="{D449C2A6-B288-5CCB-08D0-63CFD0784EEA}"/>
              </a:ext>
            </a:extLst>
          </p:cNvPr>
          <p:cNvSpPr txBox="1"/>
          <p:nvPr/>
        </p:nvSpPr>
        <p:spPr>
          <a:xfrm>
            <a:off x="4306956" y="6211956"/>
            <a:ext cx="7073347" cy="2981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B8B685C-D3B5-F172-3FD4-E545BAB20560}"/>
              </a:ext>
            </a:extLst>
          </p:cNvPr>
          <p:cNvSpPr txBox="1"/>
          <p:nvPr/>
        </p:nvSpPr>
        <p:spPr>
          <a:xfrm>
            <a:off x="2988598" y="5282922"/>
            <a:ext cx="84822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2"/>
              </a:rPr>
              <a:t>Adult smoking habits in the UK - Office for National Statistics (ons.gov.uk)</a:t>
            </a:r>
            <a:endParaRPr lang="en-US"/>
          </a:p>
        </p:txBody>
      </p:sp>
    </p:spTree>
    <p:extLst>
      <p:ext uri="{BB962C8B-B14F-4D97-AF65-F5344CB8AC3E}">
        <p14:creationId xmlns:p14="http://schemas.microsoft.com/office/powerpoint/2010/main" val="2152123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A92389D-84F5-68AF-5625-0AF8BF9B6352}"/>
              </a:ext>
            </a:extLst>
          </p:cNvPr>
          <p:cNvSpPr>
            <a:spLocks noGrp="1"/>
          </p:cNvSpPr>
          <p:nvPr>
            <p:ph idx="1"/>
          </p:nvPr>
        </p:nvSpPr>
        <p:spPr>
          <a:xfrm>
            <a:off x="1570574" y="697300"/>
            <a:ext cx="10018713" cy="3972465"/>
          </a:xfrm>
        </p:spPr>
        <p:txBody>
          <a:bodyPr/>
          <a:lstStyle/>
          <a:p>
            <a:pPr marL="0" indent="0">
              <a:buNone/>
            </a:pPr>
            <a:r>
              <a:rPr lang="en-GB" dirty="0">
                <a:ea typeface="+mn-lt"/>
                <a:cs typeface="+mn-lt"/>
              </a:rPr>
              <a:t>There's currently no cure for chronic obstructive pulmonary disease (COPD), but treatment can help slow the progression of the condition and control the symptoms. Treatments include: stopping smoking – if you have COPD and you smoke, this is the most important thing you can do. inhalers and medications – to help make breathing easier.</a:t>
            </a:r>
            <a:endParaRPr lang="en-GB" dirty="0"/>
          </a:p>
        </p:txBody>
      </p:sp>
      <p:sp>
        <p:nvSpPr>
          <p:cNvPr id="6" name="TextBox 5">
            <a:extLst>
              <a:ext uri="{FF2B5EF4-FFF2-40B4-BE49-F238E27FC236}">
                <a16:creationId xmlns:a16="http://schemas.microsoft.com/office/drawing/2014/main" id="{2475B888-0A41-7697-919D-A1612D3795D5}"/>
              </a:ext>
            </a:extLst>
          </p:cNvPr>
          <p:cNvSpPr txBox="1"/>
          <p:nvPr/>
        </p:nvSpPr>
        <p:spPr>
          <a:xfrm>
            <a:off x="4237537" y="5302597"/>
            <a:ext cx="76400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2"/>
              </a:rPr>
              <a:t>Chronic obstructive pulmonary disease (COPD) - Treatment - NHS (www.nhs.uk)</a:t>
            </a:r>
            <a:endParaRPr lang="en-US"/>
          </a:p>
        </p:txBody>
      </p:sp>
    </p:spTree>
    <p:extLst>
      <p:ext uri="{BB962C8B-B14F-4D97-AF65-F5344CB8AC3E}">
        <p14:creationId xmlns:p14="http://schemas.microsoft.com/office/powerpoint/2010/main" val="3986634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5" name="TextBox 24">
            <a:extLst>
              <a:ext uri="{FF2B5EF4-FFF2-40B4-BE49-F238E27FC236}">
                <a16:creationId xmlns:a16="http://schemas.microsoft.com/office/drawing/2014/main" id="{23C2DA32-8E83-8AC6-894A-E5BF1A13E570}"/>
              </a:ext>
            </a:extLst>
          </p:cNvPr>
          <p:cNvSpPr txBox="1"/>
          <p:nvPr/>
        </p:nvSpPr>
        <p:spPr>
          <a:xfrm>
            <a:off x="1760706" y="685800"/>
            <a:ext cx="9742318" cy="175259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000">
                <a:ln w="3175" cmpd="sng">
                  <a:noFill/>
                </a:ln>
                <a:latin typeface="+mj-lt"/>
                <a:ea typeface="+mj-ea"/>
                <a:cs typeface="+mj-cs"/>
              </a:rPr>
              <a:t>Living and managing COPD</a:t>
            </a:r>
          </a:p>
        </p:txBody>
      </p:sp>
      <p:graphicFrame>
        <p:nvGraphicFramePr>
          <p:cNvPr id="28" name="Diagram 26">
            <a:extLst>
              <a:ext uri="{FF2B5EF4-FFF2-40B4-BE49-F238E27FC236}">
                <a16:creationId xmlns:a16="http://schemas.microsoft.com/office/drawing/2014/main" id="{BDDF275E-3471-DEE3-8238-7F06C3304D1F}"/>
              </a:ext>
            </a:extLst>
          </p:cNvPr>
          <p:cNvGraphicFramePr/>
          <p:nvPr>
            <p:extLst>
              <p:ext uri="{D42A27DB-BD31-4B8C-83A1-F6EECF244321}">
                <p14:modId xmlns:p14="http://schemas.microsoft.com/office/powerpoint/2010/main" val="1536278400"/>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59" name="TextBox 558">
            <a:extLst>
              <a:ext uri="{FF2B5EF4-FFF2-40B4-BE49-F238E27FC236}">
                <a16:creationId xmlns:a16="http://schemas.microsoft.com/office/drawing/2014/main" id="{2C780E38-94F1-17E4-D634-B1596FE1E657}"/>
              </a:ext>
            </a:extLst>
          </p:cNvPr>
          <p:cNvSpPr txBox="1"/>
          <p:nvPr/>
        </p:nvSpPr>
        <p:spPr>
          <a:xfrm>
            <a:off x="5052391" y="6294782"/>
            <a:ext cx="63941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7"/>
              </a:rPr>
              <a:t>How to live healthily with COPD | Patient</a:t>
            </a:r>
            <a:endParaRPr lang="en-US"/>
          </a:p>
        </p:txBody>
      </p:sp>
    </p:spTree>
    <p:extLst>
      <p:ext uri="{BB962C8B-B14F-4D97-AF65-F5344CB8AC3E}">
        <p14:creationId xmlns:p14="http://schemas.microsoft.com/office/powerpoint/2010/main" val="334354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7AA1A-D797-8383-C4E2-EED28844E7DA}"/>
              </a:ext>
            </a:extLst>
          </p:cNvPr>
          <p:cNvSpPr>
            <a:spLocks noGrp="1"/>
          </p:cNvSpPr>
          <p:nvPr>
            <p:ph type="title"/>
          </p:nvPr>
        </p:nvSpPr>
        <p:spPr/>
        <p:txBody>
          <a:bodyPr/>
          <a:lstStyle/>
          <a:p>
            <a:pPr marL="571500" indent="-571500">
              <a:buFont typeface="Arial"/>
              <a:buChar char="•"/>
            </a:pPr>
            <a:r>
              <a:rPr lang="en-GB" dirty="0"/>
              <a:t>References </a:t>
            </a:r>
            <a:endParaRPr lang="en-US" dirty="0"/>
          </a:p>
        </p:txBody>
      </p:sp>
      <p:sp>
        <p:nvSpPr>
          <p:cNvPr id="3" name="Content Placeholder 2">
            <a:extLst>
              <a:ext uri="{FF2B5EF4-FFF2-40B4-BE49-F238E27FC236}">
                <a16:creationId xmlns:a16="http://schemas.microsoft.com/office/drawing/2014/main" id="{1C781645-496C-485E-B5E8-FF127801461E}"/>
              </a:ext>
            </a:extLst>
          </p:cNvPr>
          <p:cNvSpPr>
            <a:spLocks noGrp="1"/>
          </p:cNvSpPr>
          <p:nvPr>
            <p:ph idx="1"/>
          </p:nvPr>
        </p:nvSpPr>
        <p:spPr/>
        <p:txBody>
          <a:bodyPr>
            <a:normAutofit fontScale="55000" lnSpcReduction="20000"/>
          </a:bodyPr>
          <a:lstStyle/>
          <a:p>
            <a:r>
              <a:rPr lang="en-GB" dirty="0">
                <a:ea typeface="+mn-lt"/>
                <a:cs typeface="+mn-lt"/>
              </a:rPr>
              <a:t>  </a:t>
            </a:r>
            <a:r>
              <a:rPr lang="en-GB" dirty="0">
                <a:ea typeface="+mn-lt"/>
                <a:cs typeface="+mn-lt"/>
                <a:hlinkClick r:id="rId2"/>
              </a:rPr>
              <a:t>Occupation in chronic obstructive pulmonary disease and chronic bronchitis: an update - PubMed (nih.gov)</a:t>
            </a:r>
            <a:r>
              <a:rPr lang="en-GB" dirty="0">
                <a:ea typeface="+mn-lt"/>
                <a:cs typeface="+mn-lt"/>
                <a:hlinkClick r:id="rId3"/>
              </a:rPr>
              <a:t>Stage 3 COPD: Symptoms, treatment, and outlook (medicalnewstoday.com)</a:t>
            </a:r>
            <a:endParaRPr lang="en-US">
              <a:ea typeface="+mn-lt"/>
              <a:cs typeface="+mn-lt"/>
            </a:endParaRPr>
          </a:p>
          <a:p>
            <a:pPr>
              <a:buClr>
                <a:srgbClr val="1287C3"/>
              </a:buClr>
            </a:pPr>
            <a:r>
              <a:rPr lang="en-GB" dirty="0">
                <a:ea typeface="+mn-lt"/>
                <a:cs typeface="+mn-lt"/>
                <a:hlinkClick r:id="rId4"/>
              </a:rPr>
              <a:t>Controlling COPD, Age-based Treatments and Lifestyle Changes (health.com)</a:t>
            </a:r>
            <a:endParaRPr lang="en-US"/>
          </a:p>
          <a:p>
            <a:pPr>
              <a:buClr>
                <a:srgbClr val="1287C3"/>
              </a:buClr>
            </a:pPr>
            <a:r>
              <a:rPr lang="en-GB" dirty="0">
                <a:ea typeface="+mn-lt"/>
                <a:cs typeface="+mn-lt"/>
              </a:rPr>
              <a:t>Chronic smoking-related lung disease blights over 1 million lives in England - GOV.UK (www.gov.uk) </a:t>
            </a:r>
            <a:endParaRPr lang="en-GB" dirty="0"/>
          </a:p>
          <a:p>
            <a:pPr>
              <a:buClr>
                <a:srgbClr val="1287C3"/>
              </a:buClr>
            </a:pPr>
            <a:r>
              <a:rPr lang="en-GB" dirty="0">
                <a:ea typeface="+mn-lt"/>
                <a:cs typeface="+mn-lt"/>
                <a:hlinkClick r:id="rId2"/>
              </a:rPr>
              <a:t>Occupation in chronic obstructive pulmonary disease and chronic bronchitis: an update - PubMed (nih.gov)</a:t>
            </a:r>
            <a:endParaRPr lang="en-GB">
              <a:ea typeface="+mn-lt"/>
              <a:cs typeface="+mn-lt"/>
            </a:endParaRPr>
          </a:p>
          <a:p>
            <a:pPr>
              <a:buClr>
                <a:srgbClr val="1287C3"/>
              </a:buClr>
            </a:pPr>
            <a:r>
              <a:rPr lang="en-GB" dirty="0">
                <a:ea typeface="+mn-lt"/>
                <a:cs typeface="+mn-lt"/>
                <a:hlinkClick r:id="rId5"/>
              </a:rPr>
              <a:t>COPD causes - occupations and subtances (hse.gov.uk)</a:t>
            </a:r>
            <a:endParaRPr lang="en-GB">
              <a:ea typeface="+mn-lt"/>
              <a:cs typeface="+mn-lt"/>
            </a:endParaRPr>
          </a:p>
          <a:p>
            <a:pPr>
              <a:buClr>
                <a:srgbClr val="1287C3"/>
              </a:buClr>
            </a:pPr>
            <a:r>
              <a:rPr lang="en-GB" dirty="0">
                <a:ea typeface="+mn-lt"/>
                <a:cs typeface="+mn-lt"/>
                <a:hlinkClick r:id="rId6"/>
              </a:rPr>
              <a:t>Adult smoking habits in the UK - Office for National Statistics (ons.gov.uk)</a:t>
            </a:r>
            <a:endParaRPr lang="en-GB">
              <a:ea typeface="+mn-lt"/>
              <a:cs typeface="+mn-lt"/>
            </a:endParaRPr>
          </a:p>
          <a:p>
            <a:pPr>
              <a:buClr>
                <a:srgbClr val="1287C3"/>
              </a:buClr>
            </a:pPr>
            <a:r>
              <a:rPr lang="en-GB" dirty="0">
                <a:ea typeface="+mn-lt"/>
                <a:cs typeface="+mn-lt"/>
                <a:hlinkClick r:id="rId7"/>
              </a:rPr>
              <a:t>Chronic obstructive pulmonary disease (COPD) - Treatment - NHS (www.nhs.uk)</a:t>
            </a:r>
            <a:endParaRPr lang="en-GB">
              <a:ea typeface="+mn-lt"/>
              <a:cs typeface="+mn-lt"/>
            </a:endParaRPr>
          </a:p>
          <a:p>
            <a:pPr>
              <a:buClr>
                <a:srgbClr val="1287C3"/>
              </a:buClr>
            </a:pPr>
            <a:r>
              <a:rPr lang="en-GB" dirty="0">
                <a:ea typeface="+mn-lt"/>
                <a:cs typeface="+mn-lt"/>
                <a:hlinkClick r:id="rId7"/>
              </a:rPr>
              <a:t>Chronic obstructive pulmonary disease (COPD) - Treatment - NHS (www.nhs.uk)</a:t>
            </a:r>
            <a:endParaRPr lang="en-GB">
              <a:ea typeface="+mn-lt"/>
              <a:cs typeface="+mn-lt"/>
            </a:endParaRPr>
          </a:p>
          <a:p>
            <a:pPr>
              <a:buClr>
                <a:srgbClr val="1287C3"/>
              </a:buClr>
            </a:pPr>
            <a:r>
              <a:rPr lang="en-GB" u="sng" dirty="0">
                <a:solidFill>
                  <a:srgbClr val="00B0F0"/>
                </a:solidFill>
                <a:ea typeface="+mn-lt"/>
                <a:cs typeface="+mn-lt"/>
              </a:rPr>
              <a:t>How to live healthily with COPD | Patient</a:t>
            </a:r>
          </a:p>
          <a:p>
            <a:pPr>
              <a:buClr>
                <a:srgbClr val="1287C3"/>
              </a:buClr>
            </a:pPr>
            <a:r>
              <a:rPr lang="en-GB" dirty="0">
                <a:hlinkClick r:id="rId5"/>
              </a:rPr>
              <a:t>COPD causes - occupations and subtances (hse.gov.uk)</a:t>
            </a:r>
            <a:endParaRPr lang="en-GB" dirty="0"/>
          </a:p>
        </p:txBody>
      </p:sp>
    </p:spTree>
    <p:extLst>
      <p:ext uri="{BB962C8B-B14F-4D97-AF65-F5344CB8AC3E}">
        <p14:creationId xmlns:p14="http://schemas.microsoft.com/office/powerpoint/2010/main" val="1041776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19938-864E-7EE0-0601-F421F3F8FE3A}"/>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704F9444-5D09-7FFB-096A-50103BF55564}"/>
              </a:ext>
            </a:extLst>
          </p:cNvPr>
          <p:cNvSpPr>
            <a:spLocks noGrp="1"/>
          </p:cNvSpPr>
          <p:nvPr>
            <p:ph idx="1"/>
          </p:nvPr>
        </p:nvSpPr>
        <p:spPr/>
        <p:txBody>
          <a:bodyPr/>
          <a:lstStyle/>
          <a:p>
            <a:pPr marL="0" indent="0">
              <a:buNone/>
            </a:pPr>
            <a:r>
              <a:rPr lang="en-GB" dirty="0"/>
              <a:t>Thank you for listening!</a:t>
            </a:r>
          </a:p>
          <a:p>
            <a:pPr marL="0" indent="0">
              <a:buNone/>
            </a:pPr>
            <a:endParaRPr lang="en-GB" dirty="0"/>
          </a:p>
          <a:p>
            <a:pPr marL="0" indent="0">
              <a:buNone/>
            </a:pPr>
            <a:endParaRPr lang="en-GB" dirty="0"/>
          </a:p>
        </p:txBody>
      </p:sp>
      <p:pic>
        <p:nvPicPr>
          <p:cNvPr id="4" name="Picture 4">
            <a:extLst>
              <a:ext uri="{FF2B5EF4-FFF2-40B4-BE49-F238E27FC236}">
                <a16:creationId xmlns:a16="http://schemas.microsoft.com/office/drawing/2014/main" id="{11322EEF-F235-D645-2B0B-E2A4ECB43EDE}"/>
              </a:ext>
            </a:extLst>
          </p:cNvPr>
          <p:cNvPicPr>
            <a:picLocks noChangeAspect="1"/>
          </p:cNvPicPr>
          <p:nvPr/>
        </p:nvPicPr>
        <p:blipFill>
          <a:blip r:embed="rId2"/>
          <a:stretch>
            <a:fillRect/>
          </a:stretch>
        </p:blipFill>
        <p:spPr>
          <a:xfrm>
            <a:off x="6626615" y="2097297"/>
            <a:ext cx="2734393" cy="4288047"/>
          </a:xfrm>
          <a:prstGeom prst="rect">
            <a:avLst/>
          </a:prstGeom>
        </p:spPr>
      </p:pic>
    </p:spTree>
    <p:extLst>
      <p:ext uri="{BB962C8B-B14F-4D97-AF65-F5344CB8AC3E}">
        <p14:creationId xmlns:p14="http://schemas.microsoft.com/office/powerpoint/2010/main" val="16498661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TF10001119</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Parallax</vt:lpstr>
      <vt:lpstr> Chronic obstructive pulmonary disease.</vt:lpstr>
      <vt:lpstr>PowerPoint Presentation</vt:lpstr>
      <vt:lpstr>Introduction </vt:lpstr>
      <vt:lpstr>PowerPoint Presentation</vt:lpstr>
      <vt:lpstr>PowerPoint Presentation</vt:lpstr>
      <vt:lpstr>PowerPoint Presentation</vt:lpstr>
      <vt:lpstr>Smoking and COPD</vt:lpstr>
      <vt:lpstr>Work related COPD</vt:lpstr>
      <vt:lpstr>PowerPoint Presentation</vt:lpstr>
      <vt:lpstr>PowerPoint Presentation</vt:lpstr>
      <vt:lpstr>PowerPoint Presentation</vt:lpstr>
      <vt:lpstr>PowerPoint Presentation</vt:lpstr>
      <vt:lpstr>References </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220</cp:revision>
  <dcterms:created xsi:type="dcterms:W3CDTF">2022-12-12T11:24:44Z</dcterms:created>
  <dcterms:modified xsi:type="dcterms:W3CDTF">2022-12-12T22:13:05Z</dcterms:modified>
</cp:coreProperties>
</file>