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41"/>
  </p:notesMasterIdLst>
  <p:sldIdLst>
    <p:sldId id="289" r:id="rId2"/>
    <p:sldId id="323" r:id="rId3"/>
    <p:sldId id="305" r:id="rId4"/>
    <p:sldId id="332" r:id="rId5"/>
    <p:sldId id="258" r:id="rId6"/>
    <p:sldId id="279" r:id="rId7"/>
    <p:sldId id="293" r:id="rId8"/>
    <p:sldId id="295" r:id="rId9"/>
    <p:sldId id="282" r:id="rId10"/>
    <p:sldId id="333" r:id="rId11"/>
    <p:sldId id="308" r:id="rId12"/>
    <p:sldId id="288" r:id="rId13"/>
    <p:sldId id="300" r:id="rId14"/>
    <p:sldId id="301" r:id="rId15"/>
    <p:sldId id="302" r:id="rId16"/>
    <p:sldId id="304" r:id="rId17"/>
    <p:sldId id="303" r:id="rId18"/>
    <p:sldId id="334" r:id="rId19"/>
    <p:sldId id="285" r:id="rId20"/>
    <p:sldId id="291" r:id="rId21"/>
    <p:sldId id="280" r:id="rId22"/>
    <p:sldId id="292" r:id="rId23"/>
    <p:sldId id="281" r:id="rId24"/>
    <p:sldId id="309" r:id="rId25"/>
    <p:sldId id="296" r:id="rId26"/>
    <p:sldId id="336" r:id="rId27"/>
    <p:sldId id="299" r:id="rId28"/>
    <p:sldId id="297" r:id="rId29"/>
    <p:sldId id="335" r:id="rId30"/>
    <p:sldId id="286" r:id="rId31"/>
    <p:sldId id="287" r:id="rId32"/>
    <p:sldId id="284" r:id="rId33"/>
    <p:sldId id="294" r:id="rId34"/>
    <p:sldId id="278" r:id="rId35"/>
    <p:sldId id="267" r:id="rId36"/>
    <p:sldId id="283" r:id="rId37"/>
    <p:sldId id="306" r:id="rId38"/>
    <p:sldId id="337" r:id="rId39"/>
    <p:sldId id="307" r:id="rId40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5160" autoAdjust="0"/>
  </p:normalViewPr>
  <p:slideViewPr>
    <p:cSldViewPr>
      <p:cViewPr varScale="1">
        <p:scale>
          <a:sx n="61" d="100"/>
          <a:sy n="61" d="100"/>
        </p:scale>
        <p:origin x="1650" y="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Saer" userId="a511e1c1-9c87-4f4d-8480-d58f9216da9a" providerId="ADAL" clId="{55200CA2-E996-415E-AEE8-0F3A9AEDC766}"/>
    <pc:docChg chg="undo custSel addSld delSld modSld">
      <pc:chgData name="Sioned Saer" userId="a511e1c1-9c87-4f4d-8480-d58f9216da9a" providerId="ADAL" clId="{55200CA2-E996-415E-AEE8-0F3A9AEDC766}" dt="2021-11-22T07:39:31.888" v="2428" actId="113"/>
      <pc:docMkLst>
        <pc:docMk/>
      </pc:docMkLst>
      <pc:sldChg chg="modSp del mod">
        <pc:chgData name="Sioned Saer" userId="a511e1c1-9c87-4f4d-8480-d58f9216da9a" providerId="ADAL" clId="{55200CA2-E996-415E-AEE8-0F3A9AEDC766}" dt="2021-11-15T03:41:37.223" v="608" actId="47"/>
        <pc:sldMkLst>
          <pc:docMk/>
          <pc:sldMk cId="1511979587" sldId="257"/>
        </pc:sldMkLst>
        <pc:spChg chg="mod">
          <ac:chgData name="Sioned Saer" userId="a511e1c1-9c87-4f4d-8480-d58f9216da9a" providerId="ADAL" clId="{55200CA2-E996-415E-AEE8-0F3A9AEDC766}" dt="2021-11-15T03:31:49.067" v="302" actId="27636"/>
          <ac:spMkLst>
            <pc:docMk/>
            <pc:sldMk cId="1511979587" sldId="257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2:00.107" v="304" actId="255"/>
          <ac:spMkLst>
            <pc:docMk/>
            <pc:sldMk cId="1511979587" sldId="257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2:07.975" v="306" actId="255"/>
          <ac:spMkLst>
            <pc:docMk/>
            <pc:sldMk cId="1511979587" sldId="257"/>
            <ac:spMk id="6" creationId="{00000000-0000-0000-0000-000000000000}"/>
          </ac:spMkLst>
        </pc:spChg>
      </pc:sldChg>
      <pc:sldChg chg="modSp mod modNotesTx">
        <pc:chgData name="Sioned Saer" userId="a511e1c1-9c87-4f4d-8480-d58f9216da9a" providerId="ADAL" clId="{55200CA2-E996-415E-AEE8-0F3A9AEDC766}" dt="2021-11-15T03:48:28.540" v="947" actId="2711"/>
        <pc:sldMkLst>
          <pc:docMk/>
          <pc:sldMk cId="3886039612" sldId="258"/>
        </pc:sldMkLst>
        <pc:spChg chg="mod">
          <ac:chgData name="Sioned Saer" userId="a511e1c1-9c87-4f4d-8480-d58f9216da9a" providerId="ADAL" clId="{55200CA2-E996-415E-AEE8-0F3A9AEDC766}" dt="2021-11-15T03:48:12.718" v="945" actId="2711"/>
          <ac:spMkLst>
            <pc:docMk/>
            <pc:sldMk cId="3886039612" sldId="258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8:22.426" v="946" actId="2711"/>
          <ac:spMkLst>
            <pc:docMk/>
            <pc:sldMk cId="3886039612" sldId="258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8:28.540" v="947" actId="2711"/>
          <ac:spMkLst>
            <pc:docMk/>
            <pc:sldMk cId="3886039612" sldId="258"/>
            <ac:spMk id="6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7.961" v="612" actId="47"/>
        <pc:sldMkLst>
          <pc:docMk/>
          <pc:sldMk cId="4183818759" sldId="258"/>
        </pc:sldMkLst>
        <pc:spChg chg="mod">
          <ac:chgData name="Sioned Saer" userId="a511e1c1-9c87-4f4d-8480-d58f9216da9a" providerId="ADAL" clId="{55200CA2-E996-415E-AEE8-0F3A9AEDC766}" dt="2021-11-15T03:34:41.623" v="353" actId="2711"/>
          <ac:spMkLst>
            <pc:docMk/>
            <pc:sldMk cId="4183818759" sldId="258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4:46.984" v="354" actId="2711"/>
          <ac:spMkLst>
            <pc:docMk/>
            <pc:sldMk cId="4183818759" sldId="258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9:01.282" v="523" actId="6549"/>
          <ac:spMkLst>
            <pc:docMk/>
            <pc:sldMk cId="4183818759" sldId="258"/>
            <ac:spMk id="4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8.161" v="613" actId="47"/>
        <pc:sldMkLst>
          <pc:docMk/>
          <pc:sldMk cId="30937771" sldId="259"/>
        </pc:sldMkLst>
        <pc:spChg chg="mod">
          <ac:chgData name="Sioned Saer" userId="a511e1c1-9c87-4f4d-8480-d58f9216da9a" providerId="ADAL" clId="{55200CA2-E996-415E-AEE8-0F3A9AEDC766}" dt="2021-11-15T03:36:02.986" v="400" actId="27636"/>
          <ac:spMkLst>
            <pc:docMk/>
            <pc:sldMk cId="30937771" sldId="259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6:10.596" v="401" actId="2711"/>
          <ac:spMkLst>
            <pc:docMk/>
            <pc:sldMk cId="30937771" sldId="259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6:16.364" v="402" actId="2711"/>
          <ac:spMkLst>
            <pc:docMk/>
            <pc:sldMk cId="30937771" sldId="259"/>
            <ac:spMk id="4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8.330" v="614" actId="47"/>
        <pc:sldMkLst>
          <pc:docMk/>
          <pc:sldMk cId="1733279098" sldId="260"/>
        </pc:sldMkLst>
        <pc:spChg chg="mod">
          <ac:chgData name="Sioned Saer" userId="a511e1c1-9c87-4f4d-8480-d58f9216da9a" providerId="ADAL" clId="{55200CA2-E996-415E-AEE8-0F3A9AEDC766}" dt="2021-11-15T03:37:23.083" v="443" actId="14100"/>
          <ac:spMkLst>
            <pc:docMk/>
            <pc:sldMk cId="1733279098" sldId="260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7:52.884" v="462" actId="6549"/>
          <ac:spMkLst>
            <pc:docMk/>
            <pc:sldMk cId="1733279098" sldId="260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7:51.234" v="460" actId="27636"/>
          <ac:spMkLst>
            <pc:docMk/>
            <pc:sldMk cId="1733279098" sldId="260"/>
            <ac:spMk id="4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8.525" v="615" actId="47"/>
        <pc:sldMkLst>
          <pc:docMk/>
          <pc:sldMk cId="3964478574" sldId="261"/>
        </pc:sldMkLst>
        <pc:spChg chg="mod">
          <ac:chgData name="Sioned Saer" userId="a511e1c1-9c87-4f4d-8480-d58f9216da9a" providerId="ADAL" clId="{55200CA2-E996-415E-AEE8-0F3A9AEDC766}" dt="2021-11-15T03:38:12.133" v="489" actId="2711"/>
          <ac:spMkLst>
            <pc:docMk/>
            <pc:sldMk cId="3964478574" sldId="261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8:17.969" v="490" actId="2711"/>
          <ac:spMkLst>
            <pc:docMk/>
            <pc:sldMk cId="3964478574" sldId="261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8:32.471" v="492" actId="6549"/>
          <ac:spMkLst>
            <pc:docMk/>
            <pc:sldMk cId="3964478574" sldId="261"/>
            <ac:spMk id="4" creationId="{00000000-0000-0000-0000-000000000000}"/>
          </ac:spMkLst>
        </pc:spChg>
      </pc:sldChg>
      <pc:sldChg chg="modSp del mod modNotesTx">
        <pc:chgData name="Sioned Saer" userId="a511e1c1-9c87-4f4d-8480-d58f9216da9a" providerId="ADAL" clId="{55200CA2-E996-415E-AEE8-0F3A9AEDC766}" dt="2021-11-15T03:41:37.407" v="609" actId="47"/>
        <pc:sldMkLst>
          <pc:docMk/>
          <pc:sldMk cId="2007525308" sldId="262"/>
        </pc:sldMkLst>
        <pc:spChg chg="mod">
          <ac:chgData name="Sioned Saer" userId="a511e1c1-9c87-4f4d-8480-d58f9216da9a" providerId="ADAL" clId="{55200CA2-E996-415E-AEE8-0F3A9AEDC766}" dt="2021-11-15T03:32:33.980" v="310" actId="27636"/>
          <ac:spMkLst>
            <pc:docMk/>
            <pc:sldMk cId="2007525308" sldId="262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3:07.793" v="321" actId="27636"/>
          <ac:spMkLst>
            <pc:docMk/>
            <pc:sldMk cId="2007525308" sldId="262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3:07.809" v="322" actId="27636"/>
          <ac:spMkLst>
            <pc:docMk/>
            <pc:sldMk cId="2007525308" sldId="262"/>
            <ac:spMk id="4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7.592" v="610" actId="47"/>
        <pc:sldMkLst>
          <pc:docMk/>
          <pc:sldMk cId="793271011" sldId="263"/>
        </pc:sldMkLst>
        <pc:spChg chg="mod">
          <ac:chgData name="Sioned Saer" userId="a511e1c1-9c87-4f4d-8480-d58f9216da9a" providerId="ADAL" clId="{55200CA2-E996-415E-AEE8-0F3A9AEDC766}" dt="2021-11-15T03:33:28.807" v="323" actId="2711"/>
          <ac:spMkLst>
            <pc:docMk/>
            <pc:sldMk cId="793271011" sldId="263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3:42.263" v="330" actId="27636"/>
          <ac:spMkLst>
            <pc:docMk/>
            <pc:sldMk cId="793271011" sldId="263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3:51.167" v="331" actId="2711"/>
          <ac:spMkLst>
            <pc:docMk/>
            <pc:sldMk cId="793271011" sldId="263"/>
            <ac:spMk id="4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7.794" v="611" actId="47"/>
        <pc:sldMkLst>
          <pc:docMk/>
          <pc:sldMk cId="2387666275" sldId="264"/>
        </pc:sldMkLst>
        <pc:spChg chg="mod">
          <ac:chgData name="Sioned Saer" userId="a511e1c1-9c87-4f4d-8480-d58f9216da9a" providerId="ADAL" clId="{55200CA2-E996-415E-AEE8-0F3A9AEDC766}" dt="2021-11-15T03:34:01.449" v="332" actId="2711"/>
          <ac:spMkLst>
            <pc:docMk/>
            <pc:sldMk cId="2387666275" sldId="264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4:25.153" v="337" actId="27636"/>
          <ac:spMkLst>
            <pc:docMk/>
            <pc:sldMk cId="2387666275" sldId="264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4:25.153" v="336" actId="27636"/>
          <ac:spMkLst>
            <pc:docMk/>
            <pc:sldMk cId="2387666275" sldId="264"/>
            <ac:spMk id="4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9.179" v="617" actId="47"/>
        <pc:sldMkLst>
          <pc:docMk/>
          <pc:sldMk cId="3947902832" sldId="265"/>
        </pc:sldMkLst>
        <pc:spChg chg="mod">
          <ac:chgData name="Sioned Saer" userId="a511e1c1-9c87-4f4d-8480-d58f9216da9a" providerId="ADAL" clId="{55200CA2-E996-415E-AEE8-0F3A9AEDC766}" dt="2021-11-15T03:39:36.071" v="527" actId="2711"/>
          <ac:spMkLst>
            <pc:docMk/>
            <pc:sldMk cId="3947902832" sldId="265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0:01.265" v="535" actId="27636"/>
          <ac:spMkLst>
            <pc:docMk/>
            <pc:sldMk cId="3947902832" sldId="265"/>
            <ac:spMk id="6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5.625" v="600" actId="47"/>
        <pc:sldMkLst>
          <pc:docMk/>
          <pc:sldMk cId="2367731874" sldId="266"/>
        </pc:sldMkLst>
        <pc:spChg chg="mod">
          <ac:chgData name="Sioned Saer" userId="a511e1c1-9c87-4f4d-8480-d58f9216da9a" providerId="ADAL" clId="{55200CA2-E996-415E-AEE8-0F3A9AEDC766}" dt="2021-11-15T03:25:36.182" v="96" actId="2711"/>
          <ac:spMkLst>
            <pc:docMk/>
            <pc:sldMk cId="2367731874" sldId="266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5:41.274" v="97" actId="2711"/>
          <ac:spMkLst>
            <pc:docMk/>
            <pc:sldMk cId="2367731874" sldId="266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5:46.688" v="98" actId="2711"/>
          <ac:spMkLst>
            <pc:docMk/>
            <pc:sldMk cId="2367731874" sldId="266"/>
            <ac:spMk id="6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5.424" v="599" actId="47"/>
        <pc:sldMkLst>
          <pc:docMk/>
          <pc:sldMk cId="1124940605" sldId="267"/>
        </pc:sldMkLst>
        <pc:spChg chg="mod">
          <ac:chgData name="Sioned Saer" userId="a511e1c1-9c87-4f4d-8480-d58f9216da9a" providerId="ADAL" clId="{55200CA2-E996-415E-AEE8-0F3A9AEDC766}" dt="2021-11-15T03:25:22.200" v="93" actId="27636"/>
          <ac:spMkLst>
            <pc:docMk/>
            <pc:sldMk cId="1124940605" sldId="267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5:24.786" v="94" actId="14100"/>
          <ac:spMkLst>
            <pc:docMk/>
            <pc:sldMk cId="1124940605" sldId="267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5:28.177" v="95" actId="14100"/>
          <ac:spMkLst>
            <pc:docMk/>
            <pc:sldMk cId="1124940605" sldId="267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14:14:31.629" v="1645" actId="27636"/>
        <pc:sldMkLst>
          <pc:docMk/>
          <pc:sldMk cId="2701169911" sldId="267"/>
        </pc:sldMkLst>
        <pc:spChg chg="mod">
          <ac:chgData name="Sioned Saer" userId="a511e1c1-9c87-4f4d-8480-d58f9216da9a" providerId="ADAL" clId="{55200CA2-E996-415E-AEE8-0F3A9AEDC766}" dt="2021-11-15T14:14:27.665" v="1643" actId="113"/>
          <ac:spMkLst>
            <pc:docMk/>
            <pc:sldMk cId="2701169911" sldId="267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14:14:31.629" v="1645" actId="27636"/>
          <ac:spMkLst>
            <pc:docMk/>
            <pc:sldMk cId="2701169911" sldId="267"/>
            <ac:spMk id="4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5.841" v="601" actId="47"/>
        <pc:sldMkLst>
          <pc:docMk/>
          <pc:sldMk cId="3069274989" sldId="268"/>
        </pc:sldMkLst>
        <pc:spChg chg="mod">
          <ac:chgData name="Sioned Saer" userId="a511e1c1-9c87-4f4d-8480-d58f9216da9a" providerId="ADAL" clId="{55200CA2-E996-415E-AEE8-0F3A9AEDC766}" dt="2021-11-15T03:26:14.400" v="105" actId="1076"/>
          <ac:spMkLst>
            <pc:docMk/>
            <pc:sldMk cId="3069274989" sldId="268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6:20.328" v="107" actId="14100"/>
          <ac:spMkLst>
            <pc:docMk/>
            <pc:sldMk cId="3069274989" sldId="268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6:17.075" v="106" actId="14100"/>
          <ac:spMkLst>
            <pc:docMk/>
            <pc:sldMk cId="3069274989" sldId="268"/>
            <ac:spMk id="4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6.057" v="602" actId="47"/>
        <pc:sldMkLst>
          <pc:docMk/>
          <pc:sldMk cId="2848926525" sldId="269"/>
        </pc:sldMkLst>
        <pc:spChg chg="mod">
          <ac:chgData name="Sioned Saer" userId="a511e1c1-9c87-4f4d-8480-d58f9216da9a" providerId="ADAL" clId="{55200CA2-E996-415E-AEE8-0F3A9AEDC766}" dt="2021-11-15T03:26:27.982" v="108" actId="2711"/>
          <ac:spMkLst>
            <pc:docMk/>
            <pc:sldMk cId="2848926525" sldId="269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6:44.484" v="113" actId="27636"/>
          <ac:spMkLst>
            <pc:docMk/>
            <pc:sldMk cId="2848926525" sldId="269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6:44.484" v="112" actId="27636"/>
          <ac:spMkLst>
            <pc:docMk/>
            <pc:sldMk cId="2848926525" sldId="269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8.553" v="40" actId="47"/>
        <pc:sldMkLst>
          <pc:docMk/>
          <pc:sldMk cId="4267082394" sldId="269"/>
        </pc:sldMkLst>
      </pc:sldChg>
      <pc:sldChg chg="modSp del mod modNotesTx">
        <pc:chgData name="Sioned Saer" userId="a511e1c1-9c87-4f4d-8480-d58f9216da9a" providerId="ADAL" clId="{55200CA2-E996-415E-AEE8-0F3A9AEDC766}" dt="2021-11-15T03:41:36.627" v="605" actId="47"/>
        <pc:sldMkLst>
          <pc:docMk/>
          <pc:sldMk cId="2135598296" sldId="270"/>
        </pc:sldMkLst>
        <pc:spChg chg="mod">
          <ac:chgData name="Sioned Saer" userId="a511e1c1-9c87-4f4d-8480-d58f9216da9a" providerId="ADAL" clId="{55200CA2-E996-415E-AEE8-0F3A9AEDC766}" dt="2021-11-15T03:29:23.076" v="181" actId="2711"/>
          <ac:spMkLst>
            <pc:docMk/>
            <pc:sldMk cId="2135598296" sldId="270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0:12.884" v="238" actId="27636"/>
          <ac:spMkLst>
            <pc:docMk/>
            <pc:sldMk cId="2135598296" sldId="270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0:12.884" v="239" actId="27636"/>
          <ac:spMkLst>
            <pc:docMk/>
            <pc:sldMk cId="2135598296" sldId="270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0.873" v="53" actId="47"/>
        <pc:sldMkLst>
          <pc:docMk/>
          <pc:sldMk cId="3471671281" sldId="270"/>
        </pc:sldMkLst>
      </pc:sldChg>
      <pc:sldChg chg="modSp del mod">
        <pc:chgData name="Sioned Saer" userId="a511e1c1-9c87-4f4d-8480-d58f9216da9a" providerId="ADAL" clId="{55200CA2-E996-415E-AEE8-0F3A9AEDC766}" dt="2021-11-15T03:41:36.828" v="606" actId="47"/>
        <pc:sldMkLst>
          <pc:docMk/>
          <pc:sldMk cId="804772971" sldId="271"/>
        </pc:sldMkLst>
        <pc:spChg chg="mod">
          <ac:chgData name="Sioned Saer" userId="a511e1c1-9c87-4f4d-8480-d58f9216da9a" providerId="ADAL" clId="{55200CA2-E996-415E-AEE8-0F3A9AEDC766}" dt="2021-11-15T03:30:22.759" v="240" actId="2711"/>
          <ac:spMkLst>
            <pc:docMk/>
            <pc:sldMk cId="804772971" sldId="271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0:28.233" v="241" actId="2711"/>
          <ac:spMkLst>
            <pc:docMk/>
            <pc:sldMk cId="804772971" sldId="271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0:33.747" v="242" actId="2711"/>
          <ac:spMkLst>
            <pc:docMk/>
            <pc:sldMk cId="804772971" sldId="271"/>
            <ac:spMk id="6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7.007" v="607" actId="47"/>
        <pc:sldMkLst>
          <pc:docMk/>
          <pc:sldMk cId="1035056465" sldId="272"/>
        </pc:sldMkLst>
        <pc:spChg chg="mod">
          <ac:chgData name="Sioned Saer" userId="a511e1c1-9c87-4f4d-8480-d58f9216da9a" providerId="ADAL" clId="{55200CA2-E996-415E-AEE8-0F3A9AEDC766}" dt="2021-11-15T03:31:04.795" v="249" actId="27636"/>
          <ac:spMkLst>
            <pc:docMk/>
            <pc:sldMk cId="1035056465" sldId="272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1:10.692" v="255" actId="27636"/>
          <ac:spMkLst>
            <pc:docMk/>
            <pc:sldMk cId="1035056465" sldId="272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1:10.692" v="254" actId="27636"/>
          <ac:spMkLst>
            <pc:docMk/>
            <pc:sldMk cId="1035056465" sldId="272"/>
            <ac:spMk id="6" creationId="{00000000-0000-0000-0000-000000000000}"/>
          </ac:spMkLst>
        </pc:spChg>
      </pc:sldChg>
      <pc:sldChg chg="modSp del mod">
        <pc:chgData name="Sioned Saer" userId="a511e1c1-9c87-4f4d-8480-d58f9216da9a" providerId="ADAL" clId="{55200CA2-E996-415E-AEE8-0F3A9AEDC766}" dt="2021-11-15T03:41:38.732" v="616" actId="47"/>
        <pc:sldMkLst>
          <pc:docMk/>
          <pc:sldMk cId="2093516240" sldId="273"/>
        </pc:sldMkLst>
        <pc:spChg chg="mod">
          <ac:chgData name="Sioned Saer" userId="a511e1c1-9c87-4f4d-8480-d58f9216da9a" providerId="ADAL" clId="{55200CA2-E996-415E-AEE8-0F3A9AEDC766}" dt="2021-11-15T03:39:22.431" v="525" actId="255"/>
          <ac:spMkLst>
            <pc:docMk/>
            <pc:sldMk cId="2093516240" sldId="273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9:28.120" v="526" actId="2711"/>
          <ac:spMkLst>
            <pc:docMk/>
            <pc:sldMk cId="2093516240" sldId="273"/>
            <ac:spMk id="6" creationId="{00000000-0000-0000-0000-000000000000}"/>
          </ac:spMkLst>
        </pc:spChg>
      </pc:sldChg>
      <pc:sldChg chg="modSp del mod modNotesTx">
        <pc:chgData name="Sioned Saer" userId="a511e1c1-9c87-4f4d-8480-d58f9216da9a" providerId="ADAL" clId="{55200CA2-E996-415E-AEE8-0F3A9AEDC766}" dt="2021-11-15T03:41:36.258" v="603" actId="47"/>
        <pc:sldMkLst>
          <pc:docMk/>
          <pc:sldMk cId="806562719" sldId="274"/>
        </pc:sldMkLst>
        <pc:spChg chg="mod">
          <ac:chgData name="Sioned Saer" userId="a511e1c1-9c87-4f4d-8480-d58f9216da9a" providerId="ADAL" clId="{55200CA2-E996-415E-AEE8-0F3A9AEDC766}" dt="2021-11-15T03:28:03.459" v="166" actId="255"/>
          <ac:spMkLst>
            <pc:docMk/>
            <pc:sldMk cId="806562719" sldId="274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7:01.922" v="115" actId="2711"/>
          <ac:spMkLst>
            <pc:docMk/>
            <pc:sldMk cId="806562719" sldId="274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7:46.821" v="164" actId="2711"/>
          <ac:spMkLst>
            <pc:docMk/>
            <pc:sldMk cId="806562719" sldId="274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8.869" v="42" actId="47"/>
        <pc:sldMkLst>
          <pc:docMk/>
          <pc:sldMk cId="2550589290" sldId="274"/>
        </pc:sldMkLst>
      </pc:sldChg>
      <pc:sldChg chg="del">
        <pc:chgData name="Sioned Saer" userId="a511e1c1-9c87-4f4d-8480-d58f9216da9a" providerId="ADAL" clId="{55200CA2-E996-415E-AEE8-0F3A9AEDC766}" dt="2021-11-15T03:21:01.058" v="54" actId="47"/>
        <pc:sldMkLst>
          <pc:docMk/>
          <pc:sldMk cId="1766327794" sldId="275"/>
        </pc:sldMkLst>
      </pc:sldChg>
      <pc:sldChg chg="modSp del mod">
        <pc:chgData name="Sioned Saer" userId="a511e1c1-9c87-4f4d-8480-d58f9216da9a" providerId="ADAL" clId="{55200CA2-E996-415E-AEE8-0F3A9AEDC766}" dt="2021-11-15T03:41:36.443" v="604" actId="47"/>
        <pc:sldMkLst>
          <pc:docMk/>
          <pc:sldMk cId="3688908710" sldId="275"/>
        </pc:sldMkLst>
        <pc:spChg chg="mod">
          <ac:chgData name="Sioned Saer" userId="a511e1c1-9c87-4f4d-8480-d58f9216da9a" providerId="ADAL" clId="{55200CA2-E996-415E-AEE8-0F3A9AEDC766}" dt="2021-11-15T03:28:27.505" v="172" actId="14100"/>
          <ac:spMkLst>
            <pc:docMk/>
            <pc:sldMk cId="3688908710" sldId="275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9:05.424" v="179" actId="113"/>
          <ac:spMkLst>
            <pc:docMk/>
            <pc:sldMk cId="3688908710" sldId="275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9:12.765" v="180" actId="113"/>
          <ac:spMkLst>
            <pc:docMk/>
            <pc:sldMk cId="3688908710" sldId="275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9.238" v="44" actId="47"/>
        <pc:sldMkLst>
          <pc:docMk/>
          <pc:sldMk cId="2207478162" sldId="276"/>
        </pc:sldMkLst>
      </pc:sldChg>
      <pc:sldChg chg="modSp mod">
        <pc:chgData name="Sioned Saer" userId="a511e1c1-9c87-4f4d-8480-d58f9216da9a" providerId="ADAL" clId="{55200CA2-E996-415E-AEE8-0F3A9AEDC766}" dt="2021-11-15T04:11:25.278" v="1485" actId="2711"/>
        <pc:sldMkLst>
          <pc:docMk/>
          <pc:sldMk cId="1367699454" sldId="278"/>
        </pc:sldMkLst>
        <pc:spChg chg="mod">
          <ac:chgData name="Sioned Saer" userId="a511e1c1-9c87-4f4d-8480-d58f9216da9a" providerId="ADAL" clId="{55200CA2-E996-415E-AEE8-0F3A9AEDC766}" dt="2021-11-15T04:11:25.278" v="1485" actId="2711"/>
          <ac:spMkLst>
            <pc:docMk/>
            <pc:sldMk cId="1367699454" sldId="278"/>
            <ac:spMk id="2" creationId="{00000000-0000-0000-0000-000000000000}"/>
          </ac:spMkLst>
        </pc:spChg>
        <pc:picChg chg="mod">
          <ac:chgData name="Sioned Saer" userId="a511e1c1-9c87-4f4d-8480-d58f9216da9a" providerId="ADAL" clId="{55200CA2-E996-415E-AEE8-0F3A9AEDC766}" dt="2021-11-15T04:11:18.281" v="1484" actId="14100"/>
          <ac:picMkLst>
            <pc:docMk/>
            <pc:sldMk cId="1367699454" sldId="278"/>
            <ac:picMk id="1026" creationId="{00000000-0000-0000-0000-000000000000}"/>
          </ac:picMkLst>
        </pc:picChg>
      </pc:sldChg>
      <pc:sldChg chg="modSp mod">
        <pc:chgData name="Sioned Saer" userId="a511e1c1-9c87-4f4d-8480-d58f9216da9a" providerId="ADAL" clId="{55200CA2-E996-415E-AEE8-0F3A9AEDC766}" dt="2021-11-15T03:48:59.097" v="955" actId="14100"/>
        <pc:sldMkLst>
          <pc:docMk/>
          <pc:sldMk cId="1373421785" sldId="279"/>
        </pc:sldMkLst>
        <pc:spChg chg="mod">
          <ac:chgData name="Sioned Saer" userId="a511e1c1-9c87-4f4d-8480-d58f9216da9a" providerId="ADAL" clId="{55200CA2-E996-415E-AEE8-0F3A9AEDC766}" dt="2021-11-15T03:48:40.112" v="949" actId="14100"/>
          <ac:spMkLst>
            <pc:docMk/>
            <pc:sldMk cId="1373421785" sldId="279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8:56.328" v="954" actId="14100"/>
          <ac:spMkLst>
            <pc:docMk/>
            <pc:sldMk cId="1373421785" sldId="279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8:59.097" v="955" actId="14100"/>
          <ac:spMkLst>
            <pc:docMk/>
            <pc:sldMk cId="1373421785" sldId="279"/>
            <ac:spMk id="5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8.388" v="39" actId="47"/>
        <pc:sldMkLst>
          <pc:docMk/>
          <pc:sldMk cId="2096759469" sldId="280"/>
        </pc:sldMkLst>
      </pc:sldChg>
      <pc:sldChg chg="modSp mod">
        <pc:chgData name="Sioned Saer" userId="a511e1c1-9c87-4f4d-8480-d58f9216da9a" providerId="ADAL" clId="{55200CA2-E996-415E-AEE8-0F3A9AEDC766}" dt="2021-11-22T07:32:44.323" v="1875" actId="20577"/>
        <pc:sldMkLst>
          <pc:docMk/>
          <pc:sldMk cId="2201918746" sldId="280"/>
        </pc:sldMkLst>
        <pc:spChg chg="mod">
          <ac:chgData name="Sioned Saer" userId="a511e1c1-9c87-4f4d-8480-d58f9216da9a" providerId="ADAL" clId="{55200CA2-E996-415E-AEE8-0F3A9AEDC766}" dt="2021-11-15T14:11:40.550" v="1584" actId="6549"/>
          <ac:spMkLst>
            <pc:docMk/>
            <pc:sldMk cId="2201918746" sldId="280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14:28:48.022" v="1860" actId="113"/>
          <ac:spMkLst>
            <pc:docMk/>
            <pc:sldMk cId="2201918746" sldId="280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22T07:32:44.323" v="1875" actId="20577"/>
          <ac:spMkLst>
            <pc:docMk/>
            <pc:sldMk cId="2201918746" sldId="28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9.955" v="48" actId="47"/>
        <pc:sldMkLst>
          <pc:docMk/>
          <pc:sldMk cId="321172085" sldId="281"/>
        </pc:sldMkLst>
      </pc:sldChg>
      <pc:sldChg chg="modSp mod">
        <pc:chgData name="Sioned Saer" userId="a511e1c1-9c87-4f4d-8480-d58f9216da9a" providerId="ADAL" clId="{55200CA2-E996-415E-AEE8-0F3A9AEDC766}" dt="2021-11-15T14:12:15.673" v="1590" actId="113"/>
        <pc:sldMkLst>
          <pc:docMk/>
          <pc:sldMk cId="2716612851" sldId="281"/>
        </pc:sldMkLst>
        <pc:spChg chg="mod">
          <ac:chgData name="Sioned Saer" userId="a511e1c1-9c87-4f4d-8480-d58f9216da9a" providerId="ADAL" clId="{55200CA2-E996-415E-AEE8-0F3A9AEDC766}" dt="2021-11-15T14:12:15.673" v="1590" actId="113"/>
          <ac:spMkLst>
            <pc:docMk/>
            <pc:sldMk cId="2716612851" sldId="281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9:36.524" v="1304" actId="2711"/>
          <ac:spMkLst>
            <pc:docMk/>
            <pc:sldMk cId="2716612851" sldId="281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50:12.624" v="970" actId="14100"/>
        <pc:sldMkLst>
          <pc:docMk/>
          <pc:sldMk cId="3261941385" sldId="282"/>
        </pc:sldMkLst>
        <pc:spChg chg="mod">
          <ac:chgData name="Sioned Saer" userId="a511e1c1-9c87-4f4d-8480-d58f9216da9a" providerId="ADAL" clId="{55200CA2-E996-415E-AEE8-0F3A9AEDC766}" dt="2021-11-15T03:49:57.367" v="965" actId="2711"/>
          <ac:spMkLst>
            <pc:docMk/>
            <pc:sldMk cId="3261941385" sldId="282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0:07.480" v="968" actId="27636"/>
          <ac:spMkLst>
            <pc:docMk/>
            <pc:sldMk cId="3261941385" sldId="282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0:12.624" v="970" actId="14100"/>
          <ac:spMkLst>
            <pc:docMk/>
            <pc:sldMk cId="3261941385" sldId="282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14:14:45.209" v="1646" actId="207"/>
        <pc:sldMkLst>
          <pc:docMk/>
          <pc:sldMk cId="16871528" sldId="283"/>
        </pc:sldMkLst>
        <pc:spChg chg="mod">
          <ac:chgData name="Sioned Saer" userId="a511e1c1-9c87-4f4d-8480-d58f9216da9a" providerId="ADAL" clId="{55200CA2-E996-415E-AEE8-0F3A9AEDC766}" dt="2021-11-15T04:12:36.215" v="1502" actId="14100"/>
          <ac:spMkLst>
            <pc:docMk/>
            <pc:sldMk cId="16871528" sldId="283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14:14:45.209" v="1646" actId="207"/>
          <ac:spMkLst>
            <pc:docMk/>
            <pc:sldMk cId="16871528" sldId="283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12:48.213" v="1509" actId="14100"/>
          <ac:spMkLst>
            <pc:docMk/>
            <pc:sldMk cId="16871528" sldId="283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9.771" v="47" actId="47"/>
        <pc:sldMkLst>
          <pc:docMk/>
          <pc:sldMk cId="3578133189" sldId="283"/>
        </pc:sldMkLst>
      </pc:sldChg>
      <pc:sldChg chg="modSp mod">
        <pc:chgData name="Sioned Saer" userId="a511e1c1-9c87-4f4d-8480-d58f9216da9a" providerId="ADAL" clId="{55200CA2-E996-415E-AEE8-0F3A9AEDC766}" dt="2021-11-15T14:14:13.673" v="1642" actId="113"/>
        <pc:sldMkLst>
          <pc:docMk/>
          <pc:sldMk cId="1220471019" sldId="284"/>
        </pc:sldMkLst>
        <pc:spChg chg="mod">
          <ac:chgData name="Sioned Saer" userId="a511e1c1-9c87-4f4d-8480-d58f9216da9a" providerId="ADAL" clId="{55200CA2-E996-415E-AEE8-0F3A9AEDC766}" dt="2021-11-15T14:14:13.673" v="1642" actId="113"/>
          <ac:spMkLst>
            <pc:docMk/>
            <pc:sldMk cId="1220471019" sldId="284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10:32.002" v="1475" actId="27636"/>
          <ac:spMkLst>
            <pc:docMk/>
            <pc:sldMk cId="1220471019" sldId="284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14:11:23.699" v="1581" actId="27636"/>
        <pc:sldMkLst>
          <pc:docMk/>
          <pc:sldMk cId="4058241212" sldId="285"/>
        </pc:sldMkLst>
        <pc:spChg chg="mod">
          <ac:chgData name="Sioned Saer" userId="a511e1c1-9c87-4f4d-8480-d58f9216da9a" providerId="ADAL" clId="{55200CA2-E996-415E-AEE8-0F3A9AEDC766}" dt="2021-11-15T14:11:21.282" v="1579" actId="20577"/>
          <ac:spMkLst>
            <pc:docMk/>
            <pc:sldMk cId="4058241212" sldId="285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14:11:23.699" v="1581" actId="27636"/>
          <ac:spMkLst>
            <pc:docMk/>
            <pc:sldMk cId="4058241212" sldId="285"/>
            <ac:spMk id="8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14:13:38.694" v="1620" actId="27636"/>
        <pc:sldMkLst>
          <pc:docMk/>
          <pc:sldMk cId="1463516044" sldId="286"/>
        </pc:sldMkLst>
        <pc:spChg chg="mod">
          <ac:chgData name="Sioned Saer" userId="a511e1c1-9c87-4f4d-8480-d58f9216da9a" providerId="ADAL" clId="{55200CA2-E996-415E-AEE8-0F3A9AEDC766}" dt="2021-11-15T14:13:32.931" v="1618" actId="113"/>
          <ac:spMkLst>
            <pc:docMk/>
            <pc:sldMk cId="1463516044" sldId="286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14:13:38.694" v="1620" actId="27636"/>
          <ac:spMkLst>
            <pc:docMk/>
            <pc:sldMk cId="1463516044" sldId="286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22T07:39:31.888" v="2428" actId="113"/>
        <pc:sldMkLst>
          <pc:docMk/>
          <pc:sldMk cId="1099016466" sldId="287"/>
        </pc:sldMkLst>
        <pc:spChg chg="mod">
          <ac:chgData name="Sioned Saer" userId="a511e1c1-9c87-4f4d-8480-d58f9216da9a" providerId="ADAL" clId="{55200CA2-E996-415E-AEE8-0F3A9AEDC766}" dt="2021-11-22T07:39:31.888" v="2428" actId="113"/>
          <ac:spMkLst>
            <pc:docMk/>
            <pc:sldMk cId="1099016466" sldId="287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14:14:07.429" v="1641" actId="27636"/>
          <ac:spMkLst>
            <pc:docMk/>
            <pc:sldMk cId="1099016466" sldId="287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2.648" v="60" actId="47"/>
        <pc:sldMkLst>
          <pc:docMk/>
          <pc:sldMk cId="3882079240" sldId="287"/>
        </pc:sldMkLst>
      </pc:sldChg>
      <pc:sldChg chg="del">
        <pc:chgData name="Sioned Saer" userId="a511e1c1-9c87-4f4d-8480-d58f9216da9a" providerId="ADAL" clId="{55200CA2-E996-415E-AEE8-0F3A9AEDC766}" dt="2021-11-15T03:20:59.602" v="46" actId="47"/>
        <pc:sldMkLst>
          <pc:docMk/>
          <pc:sldMk cId="695254707" sldId="288"/>
        </pc:sldMkLst>
      </pc:sldChg>
      <pc:sldChg chg="modSp mod">
        <pc:chgData name="Sioned Saer" userId="a511e1c1-9c87-4f4d-8480-d58f9216da9a" providerId="ADAL" clId="{55200CA2-E996-415E-AEE8-0F3A9AEDC766}" dt="2021-11-15T14:10:12.439" v="1572" actId="2711"/>
        <pc:sldMkLst>
          <pc:docMk/>
          <pc:sldMk cId="3132298234" sldId="288"/>
        </pc:sldMkLst>
        <pc:spChg chg="mod">
          <ac:chgData name="Sioned Saer" userId="a511e1c1-9c87-4f4d-8480-d58f9216da9a" providerId="ADAL" clId="{55200CA2-E996-415E-AEE8-0F3A9AEDC766}" dt="2021-11-15T14:09:23.522" v="1544" actId="113"/>
          <ac:spMkLst>
            <pc:docMk/>
            <pc:sldMk cId="3132298234" sldId="288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14:10:12.439" v="1572" actId="2711"/>
          <ac:spMkLst>
            <pc:docMk/>
            <pc:sldMk cId="3132298234" sldId="288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2.093" v="57" actId="47"/>
        <pc:sldMkLst>
          <pc:docMk/>
          <pc:sldMk cId="3010261540" sldId="290"/>
        </pc:sldMkLst>
      </pc:sldChg>
      <pc:sldChg chg="del">
        <pc:chgData name="Sioned Saer" userId="a511e1c1-9c87-4f4d-8480-d58f9216da9a" providerId="ADAL" clId="{55200CA2-E996-415E-AEE8-0F3A9AEDC766}" dt="2021-11-15T03:21:00.341" v="50" actId="47"/>
        <pc:sldMkLst>
          <pc:docMk/>
          <pc:sldMk cId="227031021" sldId="291"/>
        </pc:sldMkLst>
      </pc:sldChg>
      <pc:sldChg chg="modSp mod">
        <pc:chgData name="Sioned Saer" userId="a511e1c1-9c87-4f4d-8480-d58f9216da9a" providerId="ADAL" clId="{55200CA2-E996-415E-AEE8-0F3A9AEDC766}" dt="2021-11-15T14:11:29.555" v="1582" actId="113"/>
        <pc:sldMkLst>
          <pc:docMk/>
          <pc:sldMk cId="1988937067" sldId="291"/>
        </pc:sldMkLst>
        <pc:spChg chg="mod">
          <ac:chgData name="Sioned Saer" userId="a511e1c1-9c87-4f4d-8480-d58f9216da9a" providerId="ADAL" clId="{55200CA2-E996-415E-AEE8-0F3A9AEDC766}" dt="2021-11-15T14:11:29.555" v="1582" actId="113"/>
          <ac:spMkLst>
            <pc:docMk/>
            <pc:sldMk cId="1988937067" sldId="291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2.879" v="61" actId="47"/>
        <pc:sldMkLst>
          <pc:docMk/>
          <pc:sldMk cId="854627338" sldId="292"/>
        </pc:sldMkLst>
      </pc:sldChg>
      <pc:sldChg chg="modSp mod">
        <pc:chgData name="Sioned Saer" userId="a511e1c1-9c87-4f4d-8480-d58f9216da9a" providerId="ADAL" clId="{55200CA2-E996-415E-AEE8-0F3A9AEDC766}" dt="2021-11-15T14:12:10.110" v="1589" actId="113"/>
        <pc:sldMkLst>
          <pc:docMk/>
          <pc:sldMk cId="1597527668" sldId="292"/>
        </pc:sldMkLst>
        <pc:spChg chg="mod">
          <ac:chgData name="Sioned Saer" userId="a511e1c1-9c87-4f4d-8480-d58f9216da9a" providerId="ADAL" clId="{55200CA2-E996-415E-AEE8-0F3A9AEDC766}" dt="2021-11-15T14:12:10.110" v="1589" actId="113"/>
          <ac:spMkLst>
            <pc:docMk/>
            <pc:sldMk cId="1597527668" sldId="292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9:07.903" v="1300" actId="27636"/>
          <ac:spMkLst>
            <pc:docMk/>
            <pc:sldMk cId="1597527668" sldId="292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9:14.052" v="1301" actId="2711"/>
          <ac:spMkLst>
            <pc:docMk/>
            <pc:sldMk cId="1597527668" sldId="292"/>
            <ac:spMk id="5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49:33.481" v="961" actId="2711"/>
        <pc:sldMkLst>
          <pc:docMk/>
          <pc:sldMk cId="4232894038" sldId="293"/>
        </pc:sldMkLst>
        <pc:spChg chg="mod">
          <ac:chgData name="Sioned Saer" userId="a511e1c1-9c87-4f4d-8480-d58f9216da9a" providerId="ADAL" clId="{55200CA2-E996-415E-AEE8-0F3A9AEDC766}" dt="2021-11-15T03:49:07.420" v="956" actId="2711"/>
          <ac:spMkLst>
            <pc:docMk/>
            <pc:sldMk cId="4232894038" sldId="293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9:33.481" v="961" actId="2711"/>
          <ac:spMkLst>
            <pc:docMk/>
            <pc:sldMk cId="4232894038" sldId="293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9:25.949" v="960" actId="2711"/>
          <ac:spMkLst>
            <pc:docMk/>
            <pc:sldMk cId="4232894038" sldId="293"/>
            <ac:spMk id="5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4:10:57.899" v="1479" actId="6549"/>
        <pc:sldMkLst>
          <pc:docMk/>
          <pc:sldMk cId="2944919872" sldId="294"/>
        </pc:sldMkLst>
        <pc:spChg chg="mod">
          <ac:chgData name="Sioned Saer" userId="a511e1c1-9c87-4f4d-8480-d58f9216da9a" providerId="ADAL" clId="{55200CA2-E996-415E-AEE8-0F3A9AEDC766}" dt="2021-11-15T04:10:39.698" v="1476" actId="2711"/>
          <ac:spMkLst>
            <pc:docMk/>
            <pc:sldMk cId="2944919872" sldId="294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10:57.899" v="1479" actId="6549"/>
          <ac:spMkLst>
            <pc:docMk/>
            <pc:sldMk cId="2944919872" sldId="294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10:48.420" v="1478" actId="2711"/>
          <ac:spMkLst>
            <pc:docMk/>
            <pc:sldMk cId="2944919872" sldId="294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49:50.775" v="964" actId="2711"/>
        <pc:sldMkLst>
          <pc:docMk/>
          <pc:sldMk cId="2390199127" sldId="295"/>
        </pc:sldMkLst>
        <pc:spChg chg="mod">
          <ac:chgData name="Sioned Saer" userId="a511e1c1-9c87-4f4d-8480-d58f9216da9a" providerId="ADAL" clId="{55200CA2-E996-415E-AEE8-0F3A9AEDC766}" dt="2021-11-15T03:49:41.450" v="962" actId="2711"/>
          <ac:spMkLst>
            <pc:docMk/>
            <pc:sldMk cId="2390199127" sldId="295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9:46.032" v="963" actId="2711"/>
          <ac:spMkLst>
            <pc:docMk/>
            <pc:sldMk cId="2390199127" sldId="295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9:50.775" v="964" actId="2711"/>
          <ac:spMkLst>
            <pc:docMk/>
            <pc:sldMk cId="2390199127" sldId="295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8.700" v="41" actId="47"/>
        <pc:sldMkLst>
          <pc:docMk/>
          <pc:sldMk cId="3773791633" sldId="295"/>
        </pc:sldMkLst>
      </pc:sldChg>
      <pc:sldChg chg="modSp mod">
        <pc:chgData name="Sioned Saer" userId="a511e1c1-9c87-4f4d-8480-d58f9216da9a" providerId="ADAL" clId="{55200CA2-E996-415E-AEE8-0F3A9AEDC766}" dt="2021-11-15T14:12:22.947" v="1591" actId="113"/>
        <pc:sldMkLst>
          <pc:docMk/>
          <pc:sldMk cId="757439088" sldId="296"/>
        </pc:sldMkLst>
        <pc:spChg chg="mod">
          <ac:chgData name="Sioned Saer" userId="a511e1c1-9c87-4f4d-8480-d58f9216da9a" providerId="ADAL" clId="{55200CA2-E996-415E-AEE8-0F3A9AEDC766}" dt="2021-11-15T14:12:22.947" v="1591" actId="113"/>
          <ac:spMkLst>
            <pc:docMk/>
            <pc:sldMk cId="757439088" sldId="296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00:20.802" v="1308" actId="20577"/>
          <ac:spMkLst>
            <pc:docMk/>
            <pc:sldMk cId="757439088" sldId="296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00:18.690" v="1307" actId="2711"/>
          <ac:spMkLst>
            <pc:docMk/>
            <pc:sldMk cId="757439088" sldId="29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0.140" v="49" actId="47"/>
        <pc:sldMkLst>
          <pc:docMk/>
          <pc:sldMk cId="3422869740" sldId="296"/>
        </pc:sldMkLst>
      </pc:sldChg>
      <pc:sldChg chg="del">
        <pc:chgData name="Sioned Saer" userId="a511e1c1-9c87-4f4d-8480-d58f9216da9a" providerId="ADAL" clId="{55200CA2-E996-415E-AEE8-0F3A9AEDC766}" dt="2021-11-15T03:21:00.504" v="51" actId="47"/>
        <pc:sldMkLst>
          <pc:docMk/>
          <pc:sldMk cId="2632742589" sldId="297"/>
        </pc:sldMkLst>
      </pc:sldChg>
      <pc:sldChg chg="modSp mod">
        <pc:chgData name="Sioned Saer" userId="a511e1c1-9c87-4f4d-8480-d58f9216da9a" providerId="ADAL" clId="{55200CA2-E996-415E-AEE8-0F3A9AEDC766}" dt="2021-11-15T14:13:06.372" v="1600" actId="6549"/>
        <pc:sldMkLst>
          <pc:docMk/>
          <pc:sldMk cId="4070043681" sldId="297"/>
        </pc:sldMkLst>
        <pc:spChg chg="mod">
          <ac:chgData name="Sioned Saer" userId="a511e1c1-9c87-4f4d-8480-d58f9216da9a" providerId="ADAL" clId="{55200CA2-E996-415E-AEE8-0F3A9AEDC766}" dt="2021-11-15T14:13:06.372" v="1600" actId="6549"/>
          <ac:spMkLst>
            <pc:docMk/>
            <pc:sldMk cId="4070043681" sldId="297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09:06.174" v="1431" actId="2711"/>
          <ac:spMkLst>
            <pc:docMk/>
            <pc:sldMk cId="4070043681" sldId="297"/>
            <ac:spMk id="5" creationId="{00000000-0000-0000-0000-000000000000}"/>
          </ac:spMkLst>
        </pc:spChg>
      </pc:sldChg>
      <pc:sldChg chg="addSp delSp modSp del mod">
        <pc:chgData name="Sioned Saer" userId="a511e1c1-9c87-4f4d-8480-d58f9216da9a" providerId="ADAL" clId="{55200CA2-E996-415E-AEE8-0F3A9AEDC766}" dt="2021-11-15T04:07:56.174" v="1413" actId="47"/>
        <pc:sldMkLst>
          <pc:docMk/>
          <pc:sldMk cId="1064578722" sldId="298"/>
        </pc:sldMkLst>
        <pc:spChg chg="add mod">
          <ac:chgData name="Sioned Saer" userId="a511e1c1-9c87-4f4d-8480-d58f9216da9a" providerId="ADAL" clId="{55200CA2-E996-415E-AEE8-0F3A9AEDC766}" dt="2021-11-15T04:05:55.349" v="1318" actId="478"/>
          <ac:spMkLst>
            <pc:docMk/>
            <pc:sldMk cId="1064578722" sldId="298"/>
            <ac:spMk id="4" creationId="{E6248D49-B1F2-40ED-B38A-FDE5884E8B6F}"/>
          </ac:spMkLst>
        </pc:spChg>
        <pc:picChg chg="del">
          <ac:chgData name="Sioned Saer" userId="a511e1c1-9c87-4f4d-8480-d58f9216da9a" providerId="ADAL" clId="{55200CA2-E996-415E-AEE8-0F3A9AEDC766}" dt="2021-11-15T04:05:55.349" v="1318" actId="478"/>
          <ac:picMkLst>
            <pc:docMk/>
            <pc:sldMk cId="1064578722" sldId="298"/>
            <ac:picMk id="5" creationId="{00000000-0000-0000-0000-000000000000}"/>
          </ac:picMkLst>
        </pc:picChg>
      </pc:sldChg>
      <pc:sldChg chg="del">
        <pc:chgData name="Sioned Saer" userId="a511e1c1-9c87-4f4d-8480-d58f9216da9a" providerId="ADAL" clId="{55200CA2-E996-415E-AEE8-0F3A9AEDC766}" dt="2021-11-15T03:21:00.689" v="52" actId="47"/>
        <pc:sldMkLst>
          <pc:docMk/>
          <pc:sldMk cId="1179871465" sldId="298"/>
        </pc:sldMkLst>
      </pc:sldChg>
      <pc:sldChg chg="modSp mod">
        <pc:chgData name="Sioned Saer" userId="a511e1c1-9c87-4f4d-8480-d58f9216da9a" providerId="ADAL" clId="{55200CA2-E996-415E-AEE8-0F3A9AEDC766}" dt="2021-11-15T04:08:47.453" v="1427" actId="27636"/>
        <pc:sldMkLst>
          <pc:docMk/>
          <pc:sldMk cId="2289377720" sldId="299"/>
        </pc:sldMkLst>
        <pc:spChg chg="mod">
          <ac:chgData name="Sioned Saer" userId="a511e1c1-9c87-4f4d-8480-d58f9216da9a" providerId="ADAL" clId="{55200CA2-E996-415E-AEE8-0F3A9AEDC766}" dt="2021-11-15T04:08:19.619" v="1416" actId="14100"/>
          <ac:spMkLst>
            <pc:docMk/>
            <pc:sldMk cId="2289377720" sldId="299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08:47.453" v="1427" actId="27636"/>
          <ac:spMkLst>
            <pc:docMk/>
            <pc:sldMk cId="2289377720" sldId="299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08:47.453" v="1426" actId="27636"/>
          <ac:spMkLst>
            <pc:docMk/>
            <pc:sldMk cId="2289377720" sldId="299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14:10:30.150" v="1575" actId="255"/>
        <pc:sldMkLst>
          <pc:docMk/>
          <pc:sldMk cId="2040793794" sldId="300"/>
        </pc:sldMkLst>
        <pc:spChg chg="mod">
          <ac:chgData name="Sioned Saer" userId="a511e1c1-9c87-4f4d-8480-d58f9216da9a" providerId="ADAL" clId="{55200CA2-E996-415E-AEE8-0F3A9AEDC766}" dt="2021-11-15T14:10:30.150" v="1575" actId="255"/>
          <ac:spMkLst>
            <pc:docMk/>
            <pc:sldMk cId="2040793794" sldId="300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2:25.081" v="1027" actId="27636"/>
          <ac:spMkLst>
            <pc:docMk/>
            <pc:sldMk cId="2040793794" sldId="300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2:25.081" v="1028" actId="27636"/>
          <ac:spMkLst>
            <pc:docMk/>
            <pc:sldMk cId="2040793794" sldId="30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1.861" v="56" actId="47"/>
        <pc:sldMkLst>
          <pc:docMk/>
          <pc:sldMk cId="3647153259" sldId="300"/>
        </pc:sldMkLst>
      </pc:sldChg>
      <pc:sldChg chg="modSp mod">
        <pc:chgData name="Sioned Saer" userId="a511e1c1-9c87-4f4d-8480-d58f9216da9a" providerId="ADAL" clId="{55200CA2-E996-415E-AEE8-0F3A9AEDC766}" dt="2021-11-15T03:52:50.019" v="1034" actId="27636"/>
        <pc:sldMkLst>
          <pc:docMk/>
          <pc:sldMk cId="1780952530" sldId="301"/>
        </pc:sldMkLst>
        <pc:spChg chg="mod">
          <ac:chgData name="Sioned Saer" userId="a511e1c1-9c87-4f4d-8480-d58f9216da9a" providerId="ADAL" clId="{55200CA2-E996-415E-AEE8-0F3A9AEDC766}" dt="2021-11-15T03:52:33.083" v="1029" actId="2711"/>
          <ac:spMkLst>
            <pc:docMk/>
            <pc:sldMk cId="1780952530" sldId="301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2:50.019" v="1033" actId="27636"/>
          <ac:spMkLst>
            <pc:docMk/>
            <pc:sldMk cId="1780952530" sldId="301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2:50.019" v="1034" actId="27636"/>
          <ac:spMkLst>
            <pc:docMk/>
            <pc:sldMk cId="1780952530" sldId="301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2.262" v="58" actId="47"/>
        <pc:sldMkLst>
          <pc:docMk/>
          <pc:sldMk cId="2704662386" sldId="301"/>
        </pc:sldMkLst>
      </pc:sldChg>
      <pc:sldChg chg="del">
        <pc:chgData name="Sioned Saer" userId="a511e1c1-9c87-4f4d-8480-d58f9216da9a" providerId="ADAL" clId="{55200CA2-E996-415E-AEE8-0F3A9AEDC766}" dt="2021-11-15T03:21:01.243" v="55" actId="47"/>
        <pc:sldMkLst>
          <pc:docMk/>
          <pc:sldMk cId="1244566279" sldId="302"/>
        </pc:sldMkLst>
      </pc:sldChg>
      <pc:sldChg chg="modSp mod">
        <pc:chgData name="Sioned Saer" userId="a511e1c1-9c87-4f4d-8480-d58f9216da9a" providerId="ADAL" clId="{55200CA2-E996-415E-AEE8-0F3A9AEDC766}" dt="2021-11-22T07:32:04.241" v="1867" actId="14100"/>
        <pc:sldMkLst>
          <pc:docMk/>
          <pc:sldMk cId="3526249900" sldId="302"/>
        </pc:sldMkLst>
        <pc:spChg chg="mod">
          <ac:chgData name="Sioned Saer" userId="a511e1c1-9c87-4f4d-8480-d58f9216da9a" providerId="ADAL" clId="{55200CA2-E996-415E-AEE8-0F3A9AEDC766}" dt="2021-11-22T07:31:57.332" v="1865" actId="27636"/>
          <ac:spMkLst>
            <pc:docMk/>
            <pc:sldMk cId="3526249900" sldId="302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22T07:32:01.072" v="1866" actId="14100"/>
          <ac:spMkLst>
            <pc:docMk/>
            <pc:sldMk cId="3526249900" sldId="302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22T07:32:04.241" v="1867" actId="14100"/>
          <ac:spMkLst>
            <pc:docMk/>
            <pc:sldMk cId="3526249900" sldId="302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3.296" v="62" actId="47"/>
        <pc:sldMkLst>
          <pc:docMk/>
          <pc:sldMk cId="2793746982" sldId="303"/>
        </pc:sldMkLst>
      </pc:sldChg>
      <pc:sldChg chg="modSp mod">
        <pc:chgData name="Sioned Saer" userId="a511e1c1-9c87-4f4d-8480-d58f9216da9a" providerId="ADAL" clId="{55200CA2-E996-415E-AEE8-0F3A9AEDC766}" dt="2021-11-15T03:54:07.681" v="1056" actId="121"/>
        <pc:sldMkLst>
          <pc:docMk/>
          <pc:sldMk cId="3265553417" sldId="303"/>
        </pc:sldMkLst>
        <pc:spChg chg="mod">
          <ac:chgData name="Sioned Saer" userId="a511e1c1-9c87-4f4d-8480-d58f9216da9a" providerId="ADAL" clId="{55200CA2-E996-415E-AEE8-0F3A9AEDC766}" dt="2021-11-15T03:53:45.103" v="1051" actId="790"/>
          <ac:spMkLst>
            <pc:docMk/>
            <pc:sldMk cId="3265553417" sldId="303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3:50.685" v="1052" actId="2711"/>
          <ac:spMkLst>
            <pc:docMk/>
            <pc:sldMk cId="3265553417" sldId="303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4:07.681" v="1056" actId="121"/>
          <ac:spMkLst>
            <pc:docMk/>
            <pc:sldMk cId="3265553417" sldId="303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53:32.134" v="1049" actId="2711"/>
        <pc:sldMkLst>
          <pc:docMk/>
          <pc:sldMk cId="2515303254" sldId="304"/>
        </pc:sldMkLst>
        <pc:spChg chg="mod">
          <ac:chgData name="Sioned Saer" userId="a511e1c1-9c87-4f4d-8480-d58f9216da9a" providerId="ADAL" clId="{55200CA2-E996-415E-AEE8-0F3A9AEDC766}" dt="2021-11-15T03:53:21.255" v="1047" actId="2711"/>
          <ac:spMkLst>
            <pc:docMk/>
            <pc:sldMk cId="2515303254" sldId="304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3:26.286" v="1048" actId="2711"/>
          <ac:spMkLst>
            <pc:docMk/>
            <pc:sldMk cId="2515303254" sldId="304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3:32.134" v="1049" actId="2711"/>
          <ac:spMkLst>
            <pc:docMk/>
            <pc:sldMk cId="2515303254" sldId="304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8.152" v="38" actId="47"/>
        <pc:sldMkLst>
          <pc:docMk/>
          <pc:sldMk cId="2968800602" sldId="304"/>
        </pc:sldMkLst>
      </pc:sldChg>
      <pc:sldChg chg="del">
        <pc:chgData name="Sioned Saer" userId="a511e1c1-9c87-4f4d-8480-d58f9216da9a" providerId="ADAL" clId="{55200CA2-E996-415E-AEE8-0F3A9AEDC766}" dt="2021-11-15T03:20:59.069" v="43" actId="47"/>
        <pc:sldMkLst>
          <pc:docMk/>
          <pc:sldMk cId="2561328839" sldId="306"/>
        </pc:sldMkLst>
      </pc:sldChg>
      <pc:sldChg chg="modSp mod">
        <pc:chgData name="Sioned Saer" userId="a511e1c1-9c87-4f4d-8480-d58f9216da9a" providerId="ADAL" clId="{55200CA2-E996-415E-AEE8-0F3A9AEDC766}" dt="2021-11-15T04:14:59.589" v="1538" actId="14100"/>
        <pc:sldMkLst>
          <pc:docMk/>
          <pc:sldMk cId="2900379549" sldId="306"/>
        </pc:sldMkLst>
        <pc:spChg chg="mod">
          <ac:chgData name="Sioned Saer" userId="a511e1c1-9c87-4f4d-8480-d58f9216da9a" providerId="ADAL" clId="{55200CA2-E996-415E-AEE8-0F3A9AEDC766}" dt="2021-11-15T04:14:59.589" v="1538" actId="14100"/>
          <ac:spMkLst>
            <pc:docMk/>
            <pc:sldMk cId="2900379549" sldId="306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4:14:36.653" v="1532" actId="27636"/>
          <ac:spMkLst>
            <pc:docMk/>
            <pc:sldMk cId="2900379549" sldId="306"/>
            <ac:spMk id="5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4:14:21.363" v="1530" actId="2711"/>
        <pc:sldMkLst>
          <pc:docMk/>
          <pc:sldMk cId="271569707" sldId="307"/>
        </pc:sldMkLst>
        <pc:spChg chg="mod">
          <ac:chgData name="Sioned Saer" userId="a511e1c1-9c87-4f4d-8480-d58f9216da9a" providerId="ADAL" clId="{55200CA2-E996-415E-AEE8-0F3A9AEDC766}" dt="2021-11-15T04:14:21.363" v="1530" actId="2711"/>
          <ac:spMkLst>
            <pc:docMk/>
            <pc:sldMk cId="271569707" sldId="307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2.479" v="59" actId="47"/>
        <pc:sldMkLst>
          <pc:docMk/>
          <pc:sldMk cId="1261632214" sldId="308"/>
        </pc:sldMkLst>
      </pc:sldChg>
      <pc:sldChg chg="modSp mod">
        <pc:chgData name="Sioned Saer" userId="a511e1c1-9c87-4f4d-8480-d58f9216da9a" providerId="ADAL" clId="{55200CA2-E996-415E-AEE8-0F3A9AEDC766}" dt="2021-11-15T14:09:13.655" v="1543" actId="113"/>
        <pc:sldMkLst>
          <pc:docMk/>
          <pc:sldMk cId="1813536206" sldId="308"/>
        </pc:sldMkLst>
        <pc:spChg chg="mod">
          <ac:chgData name="Sioned Saer" userId="a511e1c1-9c87-4f4d-8480-d58f9216da9a" providerId="ADAL" clId="{55200CA2-E996-415E-AEE8-0F3A9AEDC766}" dt="2021-11-15T14:09:13.655" v="1543" actId="113"/>
          <ac:spMkLst>
            <pc:docMk/>
            <pc:sldMk cId="1813536206" sldId="308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1:23.856" v="1004" actId="27636"/>
          <ac:spMkLst>
            <pc:docMk/>
            <pc:sldMk cId="1813536206" sldId="308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1:31.403" v="1006" actId="2711"/>
          <ac:spMkLst>
            <pc:docMk/>
            <pc:sldMk cId="1813536206" sldId="308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16:24:25.659" v="1863" actId="27636"/>
        <pc:sldMkLst>
          <pc:docMk/>
          <pc:sldMk cId="2086156684" sldId="323"/>
        </pc:sldMkLst>
        <pc:spChg chg="mod">
          <ac:chgData name="Sioned Saer" userId="a511e1c1-9c87-4f4d-8480-d58f9216da9a" providerId="ADAL" clId="{55200CA2-E996-415E-AEE8-0F3A9AEDC766}" dt="2021-11-15T16:24:25.659" v="1863" actId="27636"/>
          <ac:spMkLst>
            <pc:docMk/>
            <pc:sldMk cId="2086156684" sldId="323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14:09:05.725" v="1542" actId="20577"/>
        <pc:sldMkLst>
          <pc:docMk/>
          <pc:sldMk cId="13254329" sldId="333"/>
        </pc:sldMkLst>
        <pc:spChg chg="mod">
          <ac:chgData name="Sioned Saer" userId="a511e1c1-9c87-4f4d-8480-d58f9216da9a" providerId="ADAL" clId="{55200CA2-E996-415E-AEE8-0F3A9AEDC766}" dt="2021-11-15T14:09:05.725" v="1542" actId="20577"/>
          <ac:spMkLst>
            <pc:docMk/>
            <pc:sldMk cId="13254329" sldId="333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0:46.249" v="990" actId="2711"/>
          <ac:spMkLst>
            <pc:docMk/>
            <pc:sldMk cId="13254329" sldId="333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9.421" v="45" actId="47"/>
        <pc:sldMkLst>
          <pc:docMk/>
          <pc:sldMk cId="350675860" sldId="333"/>
        </pc:sldMkLst>
      </pc:sldChg>
      <pc:sldChg chg="modSp mod">
        <pc:chgData name="Sioned Saer" userId="a511e1c1-9c87-4f4d-8480-d58f9216da9a" providerId="ADAL" clId="{55200CA2-E996-415E-AEE8-0F3A9AEDC766}" dt="2021-11-15T14:11:00.674" v="1576" actId="113"/>
        <pc:sldMkLst>
          <pc:docMk/>
          <pc:sldMk cId="2085172819" sldId="334"/>
        </pc:sldMkLst>
        <pc:spChg chg="mod">
          <ac:chgData name="Sioned Saer" userId="a511e1c1-9c87-4f4d-8480-d58f9216da9a" providerId="ADAL" clId="{55200CA2-E996-415E-AEE8-0F3A9AEDC766}" dt="2021-11-15T14:11:00.674" v="1576" actId="113"/>
          <ac:spMkLst>
            <pc:docMk/>
            <pc:sldMk cId="2085172819" sldId="334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5:49.337" v="1135" actId="313"/>
          <ac:spMkLst>
            <pc:docMk/>
            <pc:sldMk cId="2085172819" sldId="334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54:48.076" v="1090" actId="27636"/>
          <ac:spMkLst>
            <pc:docMk/>
            <pc:sldMk cId="2085172819" sldId="334"/>
            <ac:spMk id="4" creationId="{00000000-0000-0000-0000-000000000000}"/>
          </ac:spMkLst>
        </pc:spChg>
      </pc:sldChg>
      <pc:sldChg chg="addSp delSp modSp new modNotesTx">
        <pc:chgData name="Sioned Saer" userId="a511e1c1-9c87-4f4d-8480-d58f9216da9a" providerId="ADAL" clId="{55200CA2-E996-415E-AEE8-0F3A9AEDC766}" dt="2021-11-22T07:39:14.888" v="2427" actId="20577"/>
        <pc:sldMkLst>
          <pc:docMk/>
          <pc:sldMk cId="2138102624" sldId="335"/>
        </pc:sldMkLst>
        <pc:spChg chg="del">
          <ac:chgData name="Sioned Saer" userId="a511e1c1-9c87-4f4d-8480-d58f9216da9a" providerId="ADAL" clId="{55200CA2-E996-415E-AEE8-0F3A9AEDC766}" dt="2021-11-15T04:02:01.964" v="1310"/>
          <ac:spMkLst>
            <pc:docMk/>
            <pc:sldMk cId="2138102624" sldId="335"/>
            <ac:spMk id="3" creationId="{5BA06AAE-4FDF-42B4-BCBB-660F7CD72F09}"/>
          </ac:spMkLst>
        </pc:spChg>
        <pc:picChg chg="add mod">
          <ac:chgData name="Sioned Saer" userId="a511e1c1-9c87-4f4d-8480-d58f9216da9a" providerId="ADAL" clId="{55200CA2-E996-415E-AEE8-0F3A9AEDC766}" dt="2021-11-15T04:02:33.805" v="1317" actId="14100"/>
          <ac:picMkLst>
            <pc:docMk/>
            <pc:sldMk cId="2138102624" sldId="335"/>
            <ac:picMk id="1026" creationId="{95F42322-E645-41E9-96DD-84A51051097A}"/>
          </ac:picMkLst>
        </pc:picChg>
      </pc:sldChg>
      <pc:sldChg chg="modSp new mod">
        <pc:chgData name="Sioned Saer" userId="a511e1c1-9c87-4f4d-8480-d58f9216da9a" providerId="ADAL" clId="{55200CA2-E996-415E-AEE8-0F3A9AEDC766}" dt="2021-11-15T14:12:35.103" v="1594" actId="113"/>
        <pc:sldMkLst>
          <pc:docMk/>
          <pc:sldMk cId="3601845340" sldId="336"/>
        </pc:sldMkLst>
        <pc:spChg chg="mod">
          <ac:chgData name="Sioned Saer" userId="a511e1c1-9c87-4f4d-8480-d58f9216da9a" providerId="ADAL" clId="{55200CA2-E996-415E-AEE8-0F3A9AEDC766}" dt="2021-11-15T14:12:28.312" v="1592" actId="113"/>
          <ac:spMkLst>
            <pc:docMk/>
            <pc:sldMk cId="3601845340" sldId="336"/>
            <ac:spMk id="2" creationId="{54DFD33E-280F-49BE-ADB4-96B0EFB6015F}"/>
          </ac:spMkLst>
        </pc:spChg>
        <pc:spChg chg="mod">
          <ac:chgData name="Sioned Saer" userId="a511e1c1-9c87-4f4d-8480-d58f9216da9a" providerId="ADAL" clId="{55200CA2-E996-415E-AEE8-0F3A9AEDC766}" dt="2021-11-15T14:12:32.581" v="1593" actId="113"/>
          <ac:spMkLst>
            <pc:docMk/>
            <pc:sldMk cId="3601845340" sldId="336"/>
            <ac:spMk id="3" creationId="{A4461A9B-4087-44A1-96A7-023D0C4C34D8}"/>
          </ac:spMkLst>
        </pc:spChg>
        <pc:spChg chg="mod">
          <ac:chgData name="Sioned Saer" userId="a511e1c1-9c87-4f4d-8480-d58f9216da9a" providerId="ADAL" clId="{55200CA2-E996-415E-AEE8-0F3A9AEDC766}" dt="2021-11-15T14:12:35.103" v="1594" actId="113"/>
          <ac:spMkLst>
            <pc:docMk/>
            <pc:sldMk cId="3601845340" sldId="336"/>
            <ac:spMk id="4" creationId="{B59F3E56-6CC2-4598-8417-B3AE72C18D8A}"/>
          </ac:spMkLst>
        </pc:spChg>
      </pc:sldChg>
      <pc:sldChg chg="modSp new mod">
        <pc:chgData name="Sioned Saer" userId="a511e1c1-9c87-4f4d-8480-d58f9216da9a" providerId="ADAL" clId="{55200CA2-E996-415E-AEE8-0F3A9AEDC766}" dt="2021-11-15T04:15:12.092" v="1540" actId="27636"/>
        <pc:sldMkLst>
          <pc:docMk/>
          <pc:sldMk cId="1197668237" sldId="337"/>
        </pc:sldMkLst>
        <pc:spChg chg="mod">
          <ac:chgData name="Sioned Saer" userId="a511e1c1-9c87-4f4d-8480-d58f9216da9a" providerId="ADAL" clId="{55200CA2-E996-415E-AEE8-0F3A9AEDC766}" dt="2021-11-15T04:15:12.092" v="1540" actId="27636"/>
          <ac:spMkLst>
            <pc:docMk/>
            <pc:sldMk cId="1197668237" sldId="337"/>
            <ac:spMk id="3" creationId="{7435A024-8C9A-4E49-A518-71BCE1366842}"/>
          </ac:spMkLst>
        </pc:spChg>
      </pc:sldChg>
      <pc:sldMasterChg chg="delSldLayout">
        <pc:chgData name="Sioned Saer" userId="a511e1c1-9c87-4f4d-8480-d58f9216da9a" providerId="ADAL" clId="{55200CA2-E996-415E-AEE8-0F3A9AEDC766}" dt="2021-11-15T03:41:39.179" v="617" actId="47"/>
        <pc:sldMasterMkLst>
          <pc:docMk/>
          <pc:sldMasterMk cId="1701421860" sldId="2147483674"/>
        </pc:sldMasterMkLst>
        <pc:sldLayoutChg chg="del">
          <pc:chgData name="Sioned Saer" userId="a511e1c1-9c87-4f4d-8480-d58f9216da9a" providerId="ADAL" clId="{55200CA2-E996-415E-AEE8-0F3A9AEDC766}" dt="2021-11-15T03:21:03.296" v="62" actId="47"/>
          <pc:sldLayoutMkLst>
            <pc:docMk/>
            <pc:sldMasterMk cId="1701421860" sldId="2147483674"/>
            <pc:sldLayoutMk cId="2376809255" sldId="2147483686"/>
          </pc:sldLayoutMkLst>
        </pc:sldLayoutChg>
        <pc:sldLayoutChg chg="del">
          <pc:chgData name="Sioned Saer" userId="a511e1c1-9c87-4f4d-8480-d58f9216da9a" providerId="ADAL" clId="{55200CA2-E996-415E-AEE8-0F3A9AEDC766}" dt="2021-11-15T03:41:39.179" v="617" actId="47"/>
          <pc:sldLayoutMkLst>
            <pc:docMk/>
            <pc:sldMasterMk cId="1701421860" sldId="2147483674"/>
            <pc:sldLayoutMk cId="3467308615" sldId="2147483686"/>
          </pc:sldLayoutMkLst>
        </pc:sldLayoutChg>
      </pc:sldMasterChg>
    </pc:docChg>
  </pc:docChgLst>
  <pc:docChgLst>
    <pc:chgData name="Sioned Saer" userId="a511e1c1-9c87-4f4d-8480-d58f9216da9a" providerId="ADAL" clId="{53CADCB2-1DE3-4FC6-804A-B59935D16A00}"/>
    <pc:docChg chg="custSel addSld delSld modSld sldOrd">
      <pc:chgData name="Sioned Saer" userId="a511e1c1-9c87-4f4d-8480-d58f9216da9a" providerId="ADAL" clId="{53CADCB2-1DE3-4FC6-804A-B59935D16A00}" dt="2021-11-03T14:23:00.428" v="1224" actId="6549"/>
      <pc:docMkLst>
        <pc:docMk/>
      </pc:docMkLst>
      <pc:sldChg chg="del">
        <pc:chgData name="Sioned Saer" userId="a511e1c1-9c87-4f4d-8480-d58f9216da9a" providerId="ADAL" clId="{53CADCB2-1DE3-4FC6-804A-B59935D16A00}" dt="2021-11-03T13:49:35.379" v="38" actId="47"/>
        <pc:sldMkLst>
          <pc:docMk/>
          <pc:sldMk cId="2965918697" sldId="260"/>
        </pc:sldMkLst>
      </pc:sldChg>
      <pc:sldChg chg="del">
        <pc:chgData name="Sioned Saer" userId="a511e1c1-9c87-4f4d-8480-d58f9216da9a" providerId="ADAL" clId="{53CADCB2-1DE3-4FC6-804A-B59935D16A00}" dt="2021-11-03T13:49:36.079" v="42" actId="47"/>
        <pc:sldMkLst>
          <pc:docMk/>
          <pc:sldMk cId="3515447074" sldId="261"/>
        </pc:sldMkLst>
      </pc:sldChg>
      <pc:sldChg chg="del">
        <pc:chgData name="Sioned Saer" userId="a511e1c1-9c87-4f4d-8480-d58f9216da9a" providerId="ADAL" clId="{53CADCB2-1DE3-4FC6-804A-B59935D16A00}" dt="2021-11-03T13:49:35.739" v="40" actId="47"/>
        <pc:sldMkLst>
          <pc:docMk/>
          <pc:sldMk cId="2461811853" sldId="262"/>
        </pc:sldMkLst>
      </pc:sldChg>
      <pc:sldChg chg="del">
        <pc:chgData name="Sioned Saer" userId="a511e1c1-9c87-4f4d-8480-d58f9216da9a" providerId="ADAL" clId="{53CADCB2-1DE3-4FC6-804A-B59935D16A00}" dt="2021-11-03T13:49:35.246" v="37" actId="47"/>
        <pc:sldMkLst>
          <pc:docMk/>
          <pc:sldMk cId="2326066555" sldId="263"/>
        </pc:sldMkLst>
      </pc:sldChg>
      <pc:sldChg chg="modSp mod">
        <pc:chgData name="Sioned Saer" userId="a511e1c1-9c87-4f4d-8480-d58f9216da9a" providerId="ADAL" clId="{53CADCB2-1DE3-4FC6-804A-B59935D16A00}" dt="2021-11-03T14:09:53.919" v="970" actId="14100"/>
        <pc:sldMkLst>
          <pc:docMk/>
          <pc:sldMk cId="1950603681" sldId="268"/>
        </pc:sldMkLst>
        <pc:spChg chg="mod">
          <ac:chgData name="Sioned Saer" userId="a511e1c1-9c87-4f4d-8480-d58f9216da9a" providerId="ADAL" clId="{53CADCB2-1DE3-4FC6-804A-B59935D16A00}" dt="2021-11-03T14:09:32.683" v="963" actId="27636"/>
          <ac:spMkLst>
            <pc:docMk/>
            <pc:sldMk cId="1950603681" sldId="268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09:44.456" v="968" actId="2711"/>
          <ac:spMkLst>
            <pc:docMk/>
            <pc:sldMk cId="1950603681" sldId="268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09:53.919" v="970" actId="14100"/>
          <ac:spMkLst>
            <pc:docMk/>
            <pc:sldMk cId="1950603681" sldId="268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3.130" v="25" actId="47"/>
        <pc:sldMkLst>
          <pc:docMk/>
          <pc:sldMk cId="4192295300" sldId="268"/>
        </pc:sldMkLst>
      </pc:sldChg>
      <pc:sldChg chg="modSp mod">
        <pc:chgData name="Sioned Saer" userId="a511e1c1-9c87-4f4d-8480-d58f9216da9a" providerId="ADAL" clId="{53CADCB2-1DE3-4FC6-804A-B59935D16A00}" dt="2021-11-03T14:10:11.619" v="973" actId="2711"/>
        <pc:sldMkLst>
          <pc:docMk/>
          <pc:sldMk cId="3416079106" sldId="269"/>
        </pc:sldMkLst>
        <pc:spChg chg="mod">
          <ac:chgData name="Sioned Saer" userId="a511e1c1-9c87-4f4d-8480-d58f9216da9a" providerId="ADAL" clId="{53CADCB2-1DE3-4FC6-804A-B59935D16A00}" dt="2021-11-03T14:10:01.189" v="971" actId="2711"/>
          <ac:spMkLst>
            <pc:docMk/>
            <pc:sldMk cId="3416079106" sldId="269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0:06.206" v="972" actId="2711"/>
          <ac:spMkLst>
            <pc:docMk/>
            <pc:sldMk cId="3416079106" sldId="269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0:11.619" v="973" actId="2711"/>
          <ac:spMkLst>
            <pc:docMk/>
            <pc:sldMk cId="3416079106" sldId="269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1:35.858" v="994" actId="6549"/>
        <pc:sldMkLst>
          <pc:docMk/>
          <pc:sldMk cId="474947468" sldId="270"/>
        </pc:sldMkLst>
        <pc:spChg chg="mod">
          <ac:chgData name="Sioned Saer" userId="a511e1c1-9c87-4f4d-8480-d58f9216da9a" providerId="ADAL" clId="{53CADCB2-1DE3-4FC6-804A-B59935D16A00}" dt="2021-11-03T14:11:16.539" v="986" actId="14100"/>
          <ac:spMkLst>
            <pc:docMk/>
            <pc:sldMk cId="474947468" sldId="270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1:35.858" v="994" actId="6549"/>
          <ac:spMkLst>
            <pc:docMk/>
            <pc:sldMk cId="474947468" sldId="270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1:29.680" v="988" actId="2711"/>
          <ac:spMkLst>
            <pc:docMk/>
            <pc:sldMk cId="474947468" sldId="27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3:15.801" v="1009" actId="14100"/>
        <pc:sldMkLst>
          <pc:docMk/>
          <pc:sldMk cId="1680758436" sldId="272"/>
        </pc:sldMkLst>
        <pc:spChg chg="mod">
          <ac:chgData name="Sioned Saer" userId="a511e1c1-9c87-4f4d-8480-d58f9216da9a" providerId="ADAL" clId="{53CADCB2-1DE3-4FC6-804A-B59935D16A00}" dt="2021-11-03T14:12:57.991" v="1005" actId="2711"/>
          <ac:spMkLst>
            <pc:docMk/>
            <pc:sldMk cId="1680758436" sldId="272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3:06.437" v="1007" actId="14100"/>
          <ac:spMkLst>
            <pc:docMk/>
            <pc:sldMk cId="1680758436" sldId="272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3:15.801" v="1009" actId="14100"/>
          <ac:spMkLst>
            <pc:docMk/>
            <pc:sldMk cId="1680758436" sldId="272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4:30.703" v="1034" actId="2711"/>
        <pc:sldMkLst>
          <pc:docMk/>
          <pc:sldMk cId="1025373096" sldId="273"/>
        </pc:sldMkLst>
        <pc:spChg chg="mod">
          <ac:chgData name="Sioned Saer" userId="a511e1c1-9c87-4f4d-8480-d58f9216da9a" providerId="ADAL" clId="{53CADCB2-1DE3-4FC6-804A-B59935D16A00}" dt="2021-11-03T14:14:14.371" v="1033" actId="6549"/>
          <ac:spMkLst>
            <pc:docMk/>
            <pc:sldMk cId="1025373096" sldId="273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4:04.770" v="1022" actId="6549"/>
          <ac:spMkLst>
            <pc:docMk/>
            <pc:sldMk cId="1025373096" sldId="273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4:30.703" v="1034" actId="2711"/>
          <ac:spMkLst>
            <pc:docMk/>
            <pc:sldMk cId="1025373096" sldId="273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5:08.450" v="1039" actId="2711"/>
        <pc:sldMkLst>
          <pc:docMk/>
          <pc:sldMk cId="2760919133" sldId="274"/>
        </pc:sldMkLst>
        <pc:spChg chg="mod">
          <ac:chgData name="Sioned Saer" userId="a511e1c1-9c87-4f4d-8480-d58f9216da9a" providerId="ADAL" clId="{53CADCB2-1DE3-4FC6-804A-B59935D16A00}" dt="2021-11-03T14:14:57.643" v="1037" actId="2711"/>
          <ac:spMkLst>
            <pc:docMk/>
            <pc:sldMk cId="2760919133" sldId="274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03.236" v="1038" actId="2711"/>
          <ac:spMkLst>
            <pc:docMk/>
            <pc:sldMk cId="2760919133" sldId="274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08.450" v="1039" actId="2711"/>
          <ac:spMkLst>
            <pc:docMk/>
            <pc:sldMk cId="2760919133" sldId="274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5:32.984" v="1043" actId="14100"/>
        <pc:sldMkLst>
          <pc:docMk/>
          <pc:sldMk cId="2477764240" sldId="275"/>
        </pc:sldMkLst>
        <pc:spChg chg="mod">
          <ac:chgData name="Sioned Saer" userId="a511e1c1-9c87-4f4d-8480-d58f9216da9a" providerId="ADAL" clId="{53CADCB2-1DE3-4FC6-804A-B59935D16A00}" dt="2021-11-03T14:15:16.955" v="1040" actId="2711"/>
          <ac:spMkLst>
            <pc:docMk/>
            <pc:sldMk cId="2477764240" sldId="275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22.254" v="1041" actId="2711"/>
          <ac:spMkLst>
            <pc:docMk/>
            <pc:sldMk cId="2477764240" sldId="275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32.984" v="1043" actId="14100"/>
          <ac:spMkLst>
            <pc:docMk/>
            <pc:sldMk cId="2477764240" sldId="275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3.632" v="28" actId="47"/>
        <pc:sldMkLst>
          <pc:docMk/>
          <pc:sldMk cId="1720908650" sldId="276"/>
        </pc:sldMkLst>
      </pc:sldChg>
      <pc:sldChg chg="modSp mod">
        <pc:chgData name="Sioned Saer" userId="a511e1c1-9c87-4f4d-8480-d58f9216da9a" providerId="ADAL" clId="{53CADCB2-1DE3-4FC6-804A-B59935D16A00}" dt="2021-11-03T14:16:01.541" v="1053" actId="27636"/>
        <pc:sldMkLst>
          <pc:docMk/>
          <pc:sldMk cId="3553986304" sldId="276"/>
        </pc:sldMkLst>
        <pc:spChg chg="mod">
          <ac:chgData name="Sioned Saer" userId="a511e1c1-9c87-4f4d-8480-d58f9216da9a" providerId="ADAL" clId="{53CADCB2-1DE3-4FC6-804A-B59935D16A00}" dt="2021-11-03T14:15:40.791" v="1044" actId="2711"/>
          <ac:spMkLst>
            <pc:docMk/>
            <pc:sldMk cId="3553986304" sldId="276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01.541" v="1053" actId="27636"/>
          <ac:spMkLst>
            <pc:docMk/>
            <pc:sldMk cId="3553986304" sldId="276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01.540" v="1052" actId="27636"/>
          <ac:spMkLst>
            <pc:docMk/>
            <pc:sldMk cId="3553986304" sldId="276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6:53.834" v="1067" actId="20577"/>
        <pc:sldMkLst>
          <pc:docMk/>
          <pc:sldMk cId="4284446966" sldId="277"/>
        </pc:sldMkLst>
        <pc:spChg chg="mod">
          <ac:chgData name="Sioned Saer" userId="a511e1c1-9c87-4f4d-8480-d58f9216da9a" providerId="ADAL" clId="{53CADCB2-1DE3-4FC6-804A-B59935D16A00}" dt="2021-11-03T14:16:13.508" v="1054" actId="2711"/>
          <ac:spMkLst>
            <pc:docMk/>
            <pc:sldMk cId="4284446966" sldId="277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53.834" v="1067" actId="20577"/>
          <ac:spMkLst>
            <pc:docMk/>
            <pc:sldMk cId="4284446966" sldId="277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20.857" v="1056" actId="27636"/>
          <ac:spMkLst>
            <pc:docMk/>
            <pc:sldMk cId="4284446966" sldId="27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1.735" v="19" actId="47"/>
        <pc:sldMkLst>
          <pc:docMk/>
          <pc:sldMk cId="2688045489" sldId="278"/>
        </pc:sldMkLst>
      </pc:sldChg>
      <pc:sldChg chg="modSp mod">
        <pc:chgData name="Sioned Saer" userId="a511e1c1-9c87-4f4d-8480-d58f9216da9a" providerId="ADAL" clId="{53CADCB2-1DE3-4FC6-804A-B59935D16A00}" dt="2021-11-03T13:58:27.838" v="543" actId="27636"/>
        <pc:sldMkLst>
          <pc:docMk/>
          <pc:sldMk cId="4061233677" sldId="278"/>
        </pc:sldMkLst>
        <pc:spChg chg="mod">
          <ac:chgData name="Sioned Saer" userId="a511e1c1-9c87-4f4d-8480-d58f9216da9a" providerId="ADAL" clId="{53CADCB2-1DE3-4FC6-804A-B59935D16A00}" dt="2021-11-03T13:58:27.838" v="543" actId="27636"/>
          <ac:spMkLst>
            <pc:docMk/>
            <pc:sldMk cId="4061233677" sldId="278"/>
            <ac:spMk id="2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3:59:25.568" v="554" actId="27636"/>
        <pc:sldMkLst>
          <pc:docMk/>
          <pc:sldMk cId="1247062568" sldId="279"/>
        </pc:sldMkLst>
        <pc:spChg chg="mod">
          <ac:chgData name="Sioned Saer" userId="a511e1c1-9c87-4f4d-8480-d58f9216da9a" providerId="ADAL" clId="{53CADCB2-1DE3-4FC6-804A-B59935D16A00}" dt="2021-11-03T13:59:25.568" v="554" actId="27636"/>
          <ac:spMkLst>
            <pc:docMk/>
            <pc:sldMk cId="1247062568" sldId="279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1.891" v="20" actId="47"/>
        <pc:sldMkLst>
          <pc:docMk/>
          <pc:sldMk cId="4258185867" sldId="279"/>
        </pc:sldMkLst>
      </pc:sldChg>
      <pc:sldChg chg="modSp mod">
        <pc:chgData name="Sioned Saer" userId="a511e1c1-9c87-4f4d-8480-d58f9216da9a" providerId="ADAL" clId="{53CADCB2-1DE3-4FC6-804A-B59935D16A00}" dt="2021-11-03T14:22:01.121" v="1212" actId="2711"/>
        <pc:sldMkLst>
          <pc:docMk/>
          <pc:sldMk cId="113528813" sldId="280"/>
        </pc:sldMkLst>
        <pc:spChg chg="mod">
          <ac:chgData name="Sioned Saer" userId="a511e1c1-9c87-4f4d-8480-d58f9216da9a" providerId="ADAL" clId="{53CADCB2-1DE3-4FC6-804A-B59935D16A00}" dt="2021-11-03T14:21:35.094" v="1210" actId="27636"/>
          <ac:spMkLst>
            <pc:docMk/>
            <pc:sldMk cId="113528813" sldId="280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1:55.867" v="1211" actId="2711"/>
          <ac:spMkLst>
            <pc:docMk/>
            <pc:sldMk cId="113528813" sldId="280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2:01.121" v="1212" actId="2711"/>
          <ac:spMkLst>
            <pc:docMk/>
            <pc:sldMk cId="113528813" sldId="28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2.795" v="23" actId="47"/>
        <pc:sldMkLst>
          <pc:docMk/>
          <pc:sldMk cId="1162234670" sldId="280"/>
        </pc:sldMkLst>
      </pc:sldChg>
      <pc:sldChg chg="del">
        <pc:chgData name="Sioned Saer" userId="a511e1c1-9c87-4f4d-8480-d58f9216da9a" providerId="ADAL" clId="{53CADCB2-1DE3-4FC6-804A-B59935D16A00}" dt="2021-11-03T13:49:29.525" v="6" actId="47"/>
        <pc:sldMkLst>
          <pc:docMk/>
          <pc:sldMk cId="3009661978" sldId="281"/>
        </pc:sldMkLst>
      </pc:sldChg>
      <pc:sldChg chg="modSp mod">
        <pc:chgData name="Sioned Saer" userId="a511e1c1-9c87-4f4d-8480-d58f9216da9a" providerId="ADAL" clId="{53CADCB2-1DE3-4FC6-804A-B59935D16A00}" dt="2021-11-03T14:12:18.599" v="1001" actId="114"/>
        <pc:sldMkLst>
          <pc:docMk/>
          <pc:sldMk cId="3294518771" sldId="281"/>
        </pc:sldMkLst>
        <pc:spChg chg="mod">
          <ac:chgData name="Sioned Saer" userId="a511e1c1-9c87-4f4d-8480-d58f9216da9a" providerId="ADAL" clId="{53CADCB2-1DE3-4FC6-804A-B59935D16A00}" dt="2021-11-03T14:12:05.680" v="999" actId="2711"/>
          <ac:spMkLst>
            <pc:docMk/>
            <pc:sldMk cId="3294518771" sldId="281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2:18.599" v="1001" actId="114"/>
          <ac:spMkLst>
            <pc:docMk/>
            <pc:sldMk cId="3294518771" sldId="281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29.890" v="8" actId="47"/>
        <pc:sldMkLst>
          <pc:docMk/>
          <pc:sldMk cId="1103119408" sldId="282"/>
        </pc:sldMkLst>
      </pc:sldChg>
      <pc:sldChg chg="modSp mod">
        <pc:chgData name="Sioned Saer" userId="a511e1c1-9c87-4f4d-8480-d58f9216da9a" providerId="ADAL" clId="{53CADCB2-1DE3-4FC6-804A-B59935D16A00}" dt="2021-11-03T14:11:57.989" v="998" actId="14100"/>
        <pc:sldMkLst>
          <pc:docMk/>
          <pc:sldMk cId="2605222805" sldId="283"/>
        </pc:sldMkLst>
        <pc:spChg chg="mod">
          <ac:chgData name="Sioned Saer" userId="a511e1c1-9c87-4f4d-8480-d58f9216da9a" providerId="ADAL" clId="{53CADCB2-1DE3-4FC6-804A-B59935D16A00}" dt="2021-11-03T14:11:57.989" v="998" actId="14100"/>
          <ac:spMkLst>
            <pc:docMk/>
            <pc:sldMk cId="2605222805" sldId="283"/>
            <ac:spMk id="2" creationId="{00000000-0000-0000-0000-000000000000}"/>
          </ac:spMkLst>
        </pc:spChg>
        <pc:picChg chg="mod">
          <ac:chgData name="Sioned Saer" userId="a511e1c1-9c87-4f4d-8480-d58f9216da9a" providerId="ADAL" clId="{53CADCB2-1DE3-4FC6-804A-B59935D16A00}" dt="2021-11-03T14:11:46.675" v="996" actId="14100"/>
          <ac:picMkLst>
            <pc:docMk/>
            <pc:sldMk cId="2605222805" sldId="283"/>
            <ac:picMk id="2050" creationId="{00000000-0000-0000-0000-000000000000}"/>
          </ac:picMkLst>
        </pc:picChg>
      </pc:sldChg>
      <pc:sldChg chg="del">
        <pc:chgData name="Sioned Saer" userId="a511e1c1-9c87-4f4d-8480-d58f9216da9a" providerId="ADAL" clId="{53CADCB2-1DE3-4FC6-804A-B59935D16A00}" dt="2021-11-03T13:49:32.083" v="21" actId="47"/>
        <pc:sldMkLst>
          <pc:docMk/>
          <pc:sldMk cId="2301535805" sldId="284"/>
        </pc:sldMkLst>
      </pc:sldChg>
      <pc:sldChg chg="del">
        <pc:chgData name="Sioned Saer" userId="a511e1c1-9c87-4f4d-8480-d58f9216da9a" providerId="ADAL" clId="{53CADCB2-1DE3-4FC6-804A-B59935D16A00}" dt="2021-11-03T13:49:32.962" v="24" actId="47"/>
        <pc:sldMkLst>
          <pc:docMk/>
          <pc:sldMk cId="1071321616" sldId="285"/>
        </pc:sldMkLst>
      </pc:sldChg>
      <pc:sldChg chg="modSp mod">
        <pc:chgData name="Sioned Saer" userId="a511e1c1-9c87-4f4d-8480-d58f9216da9a" providerId="ADAL" clId="{53CADCB2-1DE3-4FC6-804A-B59935D16A00}" dt="2021-11-03T14:17:31.116" v="1070" actId="2711"/>
        <pc:sldMkLst>
          <pc:docMk/>
          <pc:sldMk cId="654106328" sldId="286"/>
        </pc:sldMkLst>
        <pc:spChg chg="mod">
          <ac:chgData name="Sioned Saer" userId="a511e1c1-9c87-4f4d-8480-d58f9216da9a" providerId="ADAL" clId="{53CADCB2-1DE3-4FC6-804A-B59935D16A00}" dt="2021-11-03T14:17:18.617" v="1068" actId="2711"/>
          <ac:spMkLst>
            <pc:docMk/>
            <pc:sldMk cId="654106328" sldId="286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23.885" v="1069" actId="2711"/>
          <ac:spMkLst>
            <pc:docMk/>
            <pc:sldMk cId="654106328" sldId="286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31.116" v="1070" actId="2711"/>
          <ac:spMkLst>
            <pc:docMk/>
            <pc:sldMk cId="654106328" sldId="286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29.207" v="4" actId="47"/>
        <pc:sldMkLst>
          <pc:docMk/>
          <pc:sldMk cId="1341432062" sldId="287"/>
        </pc:sldMkLst>
      </pc:sldChg>
      <pc:sldChg chg="modSp mod">
        <pc:chgData name="Sioned Saer" userId="a511e1c1-9c87-4f4d-8480-d58f9216da9a" providerId="ADAL" clId="{53CADCB2-1DE3-4FC6-804A-B59935D16A00}" dt="2021-11-03T14:17:55.611" v="1081" actId="20577"/>
        <pc:sldMkLst>
          <pc:docMk/>
          <pc:sldMk cId="3223827313" sldId="287"/>
        </pc:sldMkLst>
        <pc:spChg chg="mod">
          <ac:chgData name="Sioned Saer" userId="a511e1c1-9c87-4f4d-8480-d58f9216da9a" providerId="ADAL" clId="{53CADCB2-1DE3-4FC6-804A-B59935D16A00}" dt="2021-11-03T14:17:39.268" v="1072" actId="27636"/>
          <ac:spMkLst>
            <pc:docMk/>
            <pc:sldMk cId="3223827313" sldId="287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47.413" v="1077" actId="20577"/>
          <ac:spMkLst>
            <pc:docMk/>
            <pc:sldMk cId="3223827313" sldId="287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55.611" v="1081" actId="20577"/>
          <ac:spMkLst>
            <pc:docMk/>
            <pc:sldMk cId="3223827313" sldId="287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0.068" v="9" actId="47"/>
        <pc:sldMkLst>
          <pc:docMk/>
          <pc:sldMk cId="1283777345" sldId="288"/>
        </pc:sldMkLst>
      </pc:sldChg>
      <pc:sldChg chg="modSp mod">
        <pc:chgData name="Sioned Saer" userId="a511e1c1-9c87-4f4d-8480-d58f9216da9a" providerId="ADAL" clId="{53CADCB2-1DE3-4FC6-804A-B59935D16A00}" dt="2021-11-03T14:18:13.502" v="1084" actId="2711"/>
        <pc:sldMkLst>
          <pc:docMk/>
          <pc:sldMk cId="2543305205" sldId="288"/>
        </pc:sldMkLst>
        <pc:spChg chg="mod">
          <ac:chgData name="Sioned Saer" userId="a511e1c1-9c87-4f4d-8480-d58f9216da9a" providerId="ADAL" clId="{53CADCB2-1DE3-4FC6-804A-B59935D16A00}" dt="2021-11-03T14:18:02.788" v="1082" actId="2711"/>
          <ac:spMkLst>
            <pc:docMk/>
            <pc:sldMk cId="2543305205" sldId="288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08.150" v="1083" actId="2711"/>
          <ac:spMkLst>
            <pc:docMk/>
            <pc:sldMk cId="2543305205" sldId="288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13.502" v="1084" actId="2711"/>
          <ac:spMkLst>
            <pc:docMk/>
            <pc:sldMk cId="2543305205" sldId="288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23:00.428" v="1224" actId="6549"/>
        <pc:sldMkLst>
          <pc:docMk/>
          <pc:sldMk cId="121690330" sldId="290"/>
        </pc:sldMkLst>
        <pc:spChg chg="mod">
          <ac:chgData name="Sioned Saer" userId="a511e1c1-9c87-4f4d-8480-d58f9216da9a" providerId="ADAL" clId="{53CADCB2-1DE3-4FC6-804A-B59935D16A00}" dt="2021-11-03T14:22:07.653" v="1213" actId="2711"/>
          <ac:spMkLst>
            <pc:docMk/>
            <pc:sldMk cId="121690330" sldId="290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3:00.428" v="1224" actId="6549"/>
          <ac:spMkLst>
            <pc:docMk/>
            <pc:sldMk cId="121690330" sldId="290"/>
            <ac:spMk id="5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9:20.760" v="1122" actId="14100"/>
        <pc:sldMkLst>
          <pc:docMk/>
          <pc:sldMk cId="1874855589" sldId="292"/>
        </pc:sldMkLst>
        <pc:spChg chg="mod">
          <ac:chgData name="Sioned Saer" userId="a511e1c1-9c87-4f4d-8480-d58f9216da9a" providerId="ADAL" clId="{53CADCB2-1DE3-4FC6-804A-B59935D16A00}" dt="2021-11-03T14:19:07.102" v="1119" actId="20577"/>
          <ac:spMkLst>
            <pc:docMk/>
            <pc:sldMk cId="1874855589" sldId="292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9:20.760" v="1122" actId="14100"/>
          <ac:spMkLst>
            <pc:docMk/>
            <pc:sldMk cId="1874855589" sldId="292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21:06.995" v="1207" actId="2711"/>
        <pc:sldMkLst>
          <pc:docMk/>
          <pc:sldMk cId="4239093019" sldId="293"/>
        </pc:sldMkLst>
        <pc:spChg chg="mod">
          <ac:chgData name="Sioned Saer" userId="a511e1c1-9c87-4f4d-8480-d58f9216da9a" providerId="ADAL" clId="{53CADCB2-1DE3-4FC6-804A-B59935D16A00}" dt="2021-11-03T14:20:47.865" v="1206" actId="20577"/>
          <ac:spMkLst>
            <pc:docMk/>
            <pc:sldMk cId="4239093019" sldId="293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1:06.995" v="1207" actId="2711"/>
          <ac:spMkLst>
            <pc:docMk/>
            <pc:sldMk cId="4239093019" sldId="293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4:40.582" v="1035" actId="2711"/>
        <pc:sldMkLst>
          <pc:docMk/>
          <pc:sldMk cId="1251182903" sldId="294"/>
        </pc:sldMkLst>
        <pc:spChg chg="mod">
          <ac:chgData name="Sioned Saer" userId="a511e1c1-9c87-4f4d-8480-d58f9216da9a" providerId="ADAL" clId="{53CADCB2-1DE3-4FC6-804A-B59935D16A00}" dt="2021-11-03T14:14:40.582" v="1035" actId="2711"/>
          <ac:spMkLst>
            <pc:docMk/>
            <pc:sldMk cId="1251182903" sldId="294"/>
            <ac:spMk id="2" creationId="{F7778132-7241-4E34-94F6-A0129557F1A6}"/>
          </ac:spMkLst>
        </pc:spChg>
        <pc:spChg chg="mod">
          <ac:chgData name="Sioned Saer" userId="a511e1c1-9c87-4f4d-8480-d58f9216da9a" providerId="ADAL" clId="{53CADCB2-1DE3-4FC6-804A-B59935D16A00}" dt="2021-11-03T13:57:29.905" v="529" actId="27636"/>
          <ac:spMkLst>
            <pc:docMk/>
            <pc:sldMk cId="1251182903" sldId="294"/>
            <ac:spMk id="4" creationId="{D76C93E6-A628-4B5E-B67E-2CE9099F8C55}"/>
          </ac:spMkLst>
        </pc:spChg>
      </pc:sldChg>
      <pc:sldChg chg="del">
        <pc:chgData name="Sioned Saer" userId="a511e1c1-9c87-4f4d-8480-d58f9216da9a" providerId="ADAL" clId="{53CADCB2-1DE3-4FC6-804A-B59935D16A00}" dt="2021-11-03T13:49:32.621" v="22" actId="47"/>
        <pc:sldMkLst>
          <pc:docMk/>
          <pc:sldMk cId="1830712006" sldId="294"/>
        </pc:sldMkLst>
      </pc:sldChg>
      <pc:sldChg chg="modSp mod">
        <pc:chgData name="Sioned Saer" userId="a511e1c1-9c87-4f4d-8480-d58f9216da9a" providerId="ADAL" clId="{53CADCB2-1DE3-4FC6-804A-B59935D16A00}" dt="2021-11-03T14:14:47.636" v="1036" actId="2711"/>
        <pc:sldMkLst>
          <pc:docMk/>
          <pc:sldMk cId="28081452" sldId="295"/>
        </pc:sldMkLst>
        <pc:spChg chg="mod">
          <ac:chgData name="Sioned Saer" userId="a511e1c1-9c87-4f4d-8480-d58f9216da9a" providerId="ADAL" clId="{53CADCB2-1DE3-4FC6-804A-B59935D16A00}" dt="2021-11-03T14:14:47.636" v="1036" actId="2711"/>
          <ac:spMkLst>
            <pc:docMk/>
            <pc:sldMk cId="28081452" sldId="295"/>
            <ac:spMk id="2" creationId="{8853A404-0D6C-4353-83C6-AF3BF0BED235}"/>
          </ac:spMkLst>
        </pc:spChg>
      </pc:sldChg>
      <pc:sldChg chg="del">
        <pc:chgData name="Sioned Saer" userId="a511e1c1-9c87-4f4d-8480-d58f9216da9a" providerId="ADAL" clId="{53CADCB2-1DE3-4FC6-804A-B59935D16A00}" dt="2021-11-03T13:49:29.374" v="5" actId="47"/>
        <pc:sldMkLst>
          <pc:docMk/>
          <pc:sldMk cId="1885393150" sldId="295"/>
        </pc:sldMkLst>
      </pc:sldChg>
      <pc:sldChg chg="modSp mod">
        <pc:chgData name="Sioned Saer" userId="a511e1c1-9c87-4f4d-8480-d58f9216da9a" providerId="ADAL" clId="{53CADCB2-1DE3-4FC6-804A-B59935D16A00}" dt="2021-11-03T14:13:37.290" v="1011" actId="2711"/>
        <pc:sldMkLst>
          <pc:docMk/>
          <pc:sldMk cId="1843558643" sldId="296"/>
        </pc:sldMkLst>
        <pc:spChg chg="mod">
          <ac:chgData name="Sioned Saer" userId="a511e1c1-9c87-4f4d-8480-d58f9216da9a" providerId="ADAL" clId="{53CADCB2-1DE3-4FC6-804A-B59935D16A00}" dt="2021-11-03T14:13:32.587" v="1010" actId="2711"/>
          <ac:spMkLst>
            <pc:docMk/>
            <pc:sldMk cId="1843558643" sldId="296"/>
            <ac:spMk id="3" creationId="{66EFC1A8-8716-4614-A555-7CC77AABF3A0}"/>
          </ac:spMkLst>
        </pc:spChg>
        <pc:spChg chg="mod">
          <ac:chgData name="Sioned Saer" userId="a511e1c1-9c87-4f4d-8480-d58f9216da9a" providerId="ADAL" clId="{53CADCB2-1DE3-4FC6-804A-B59935D16A00}" dt="2021-11-03T14:13:37.290" v="1011" actId="2711"/>
          <ac:spMkLst>
            <pc:docMk/>
            <pc:sldMk cId="1843558643" sldId="296"/>
            <ac:spMk id="4" creationId="{DB400461-6E87-4198-8760-6B6DD1822C9C}"/>
          </ac:spMkLst>
        </pc:spChg>
      </pc:sldChg>
      <pc:sldChg chg="modSp mod">
        <pc:chgData name="Sioned Saer" userId="a511e1c1-9c87-4f4d-8480-d58f9216da9a" providerId="ADAL" clId="{53CADCB2-1DE3-4FC6-804A-B59935D16A00}" dt="2021-11-03T14:12:49.984" v="1004" actId="2711"/>
        <pc:sldMkLst>
          <pc:docMk/>
          <pc:sldMk cId="1196315599" sldId="297"/>
        </pc:sldMkLst>
        <pc:spChg chg="mod">
          <ac:chgData name="Sioned Saer" userId="a511e1c1-9c87-4f4d-8480-d58f9216da9a" providerId="ADAL" clId="{53CADCB2-1DE3-4FC6-804A-B59935D16A00}" dt="2021-11-03T14:12:38.265" v="1002" actId="2711"/>
          <ac:spMkLst>
            <pc:docMk/>
            <pc:sldMk cId="1196315599" sldId="297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2:44.269" v="1003" actId="2711"/>
          <ac:spMkLst>
            <pc:docMk/>
            <pc:sldMk cId="1196315599" sldId="297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2:49.984" v="1004" actId="2711"/>
          <ac:spMkLst>
            <pc:docMk/>
            <pc:sldMk cId="1196315599" sldId="29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5.050" v="36" actId="47"/>
        <pc:sldMkLst>
          <pc:docMk/>
          <pc:sldMk cId="789363628" sldId="299"/>
        </pc:sldMkLst>
      </pc:sldChg>
      <pc:sldChg chg="del">
        <pc:chgData name="Sioned Saer" userId="a511e1c1-9c87-4f4d-8480-d58f9216da9a" providerId="ADAL" clId="{53CADCB2-1DE3-4FC6-804A-B59935D16A00}" dt="2021-11-03T13:49:36.256" v="43" actId="47"/>
        <pc:sldMkLst>
          <pc:docMk/>
          <pc:sldMk cId="1789605003" sldId="300"/>
        </pc:sldMkLst>
      </pc:sldChg>
      <pc:sldChg chg="modSp mod">
        <pc:chgData name="Sioned Saer" userId="a511e1c1-9c87-4f4d-8480-d58f9216da9a" providerId="ADAL" clId="{53CADCB2-1DE3-4FC6-804A-B59935D16A00}" dt="2021-11-03T14:10:59.812" v="983" actId="2711"/>
        <pc:sldMkLst>
          <pc:docMk/>
          <pc:sldMk cId="3037932088" sldId="300"/>
        </pc:sldMkLst>
        <pc:spChg chg="mod">
          <ac:chgData name="Sioned Saer" userId="a511e1c1-9c87-4f4d-8480-d58f9216da9a" providerId="ADAL" clId="{53CADCB2-1DE3-4FC6-804A-B59935D16A00}" dt="2021-11-03T14:10:59.812" v="983" actId="2711"/>
          <ac:spMkLst>
            <pc:docMk/>
            <pc:sldMk cId="3037932088" sldId="300"/>
            <ac:spMk id="6" creationId="{1526133E-7CA3-49E0-9FC2-146D7ABCC898}"/>
          </ac:spMkLst>
        </pc:spChg>
      </pc:sldChg>
      <pc:sldChg chg="del">
        <pc:chgData name="Sioned Saer" userId="a511e1c1-9c87-4f4d-8480-d58f9216da9a" providerId="ADAL" clId="{53CADCB2-1DE3-4FC6-804A-B59935D16A00}" dt="2021-11-03T13:49:28.545" v="0" actId="47"/>
        <pc:sldMkLst>
          <pc:docMk/>
          <pc:sldMk cId="2838095205" sldId="301"/>
        </pc:sldMkLst>
      </pc:sldChg>
      <pc:sldChg chg="del">
        <pc:chgData name="Sioned Saer" userId="a511e1c1-9c87-4f4d-8480-d58f9216da9a" providerId="ADAL" clId="{53CADCB2-1DE3-4FC6-804A-B59935D16A00}" dt="2021-11-03T13:49:28.704" v="1" actId="47"/>
        <pc:sldMkLst>
          <pc:docMk/>
          <pc:sldMk cId="3835381834" sldId="303"/>
        </pc:sldMkLst>
      </pc:sldChg>
      <pc:sldChg chg="del">
        <pc:chgData name="Sioned Saer" userId="a511e1c1-9c87-4f4d-8480-d58f9216da9a" providerId="ADAL" clId="{53CADCB2-1DE3-4FC6-804A-B59935D16A00}" dt="2021-11-03T13:49:29.039" v="3" actId="47"/>
        <pc:sldMkLst>
          <pc:docMk/>
          <pc:sldMk cId="3362571778" sldId="304"/>
        </pc:sldMkLst>
      </pc:sldChg>
      <pc:sldChg chg="del">
        <pc:chgData name="Sioned Saer" userId="a511e1c1-9c87-4f4d-8480-d58f9216da9a" providerId="ADAL" clId="{53CADCB2-1DE3-4FC6-804A-B59935D16A00}" dt="2021-11-03T13:49:28.869" v="2" actId="47"/>
        <pc:sldMkLst>
          <pc:docMk/>
          <pc:sldMk cId="1959624093" sldId="305"/>
        </pc:sldMkLst>
      </pc:sldChg>
      <pc:sldChg chg="del">
        <pc:chgData name="Sioned Saer" userId="a511e1c1-9c87-4f4d-8480-d58f9216da9a" providerId="ADAL" clId="{53CADCB2-1DE3-4FC6-804A-B59935D16A00}" dt="2021-11-03T13:49:30.220" v="10" actId="47"/>
        <pc:sldMkLst>
          <pc:docMk/>
          <pc:sldMk cId="2398001941" sldId="306"/>
        </pc:sldMkLst>
      </pc:sldChg>
      <pc:sldChg chg="del">
        <pc:chgData name="Sioned Saer" userId="a511e1c1-9c87-4f4d-8480-d58f9216da9a" providerId="ADAL" clId="{53CADCB2-1DE3-4FC6-804A-B59935D16A00}" dt="2021-11-03T13:49:35.909" v="41" actId="47"/>
        <pc:sldMkLst>
          <pc:docMk/>
          <pc:sldMk cId="2346374818" sldId="307"/>
        </pc:sldMkLst>
      </pc:sldChg>
      <pc:sldChg chg="del">
        <pc:chgData name="Sioned Saer" userId="a511e1c1-9c87-4f4d-8480-d58f9216da9a" providerId="ADAL" clId="{53CADCB2-1DE3-4FC6-804A-B59935D16A00}" dt="2021-11-03T13:49:33.797" v="29" actId="47"/>
        <pc:sldMkLst>
          <pc:docMk/>
          <pc:sldMk cId="357318199" sldId="309"/>
        </pc:sldMkLst>
      </pc:sldChg>
      <pc:sldChg chg="del">
        <pc:chgData name="Sioned Saer" userId="a511e1c1-9c87-4f4d-8480-d58f9216da9a" providerId="ADAL" clId="{53CADCB2-1DE3-4FC6-804A-B59935D16A00}" dt="2021-11-03T13:49:33.971" v="30" actId="47"/>
        <pc:sldMkLst>
          <pc:docMk/>
          <pc:sldMk cId="1620028189" sldId="310"/>
        </pc:sldMkLst>
      </pc:sldChg>
      <pc:sldChg chg="del">
        <pc:chgData name="Sioned Saer" userId="a511e1c1-9c87-4f4d-8480-d58f9216da9a" providerId="ADAL" clId="{53CADCB2-1DE3-4FC6-804A-B59935D16A00}" dt="2021-11-03T13:49:34.131" v="31" actId="47"/>
        <pc:sldMkLst>
          <pc:docMk/>
          <pc:sldMk cId="4020000149" sldId="311"/>
        </pc:sldMkLst>
      </pc:sldChg>
      <pc:sldChg chg="del">
        <pc:chgData name="Sioned Saer" userId="a511e1c1-9c87-4f4d-8480-d58f9216da9a" providerId="ADAL" clId="{53CADCB2-1DE3-4FC6-804A-B59935D16A00}" dt="2021-11-03T13:49:34.508" v="33" actId="47"/>
        <pc:sldMkLst>
          <pc:docMk/>
          <pc:sldMk cId="4210929117" sldId="312"/>
        </pc:sldMkLst>
      </pc:sldChg>
      <pc:sldChg chg="del">
        <pc:chgData name="Sioned Saer" userId="a511e1c1-9c87-4f4d-8480-d58f9216da9a" providerId="ADAL" clId="{53CADCB2-1DE3-4FC6-804A-B59935D16A00}" dt="2021-11-03T13:49:34.670" v="34" actId="47"/>
        <pc:sldMkLst>
          <pc:docMk/>
          <pc:sldMk cId="1273500110" sldId="313"/>
        </pc:sldMkLst>
      </pc:sldChg>
      <pc:sldChg chg="del">
        <pc:chgData name="Sioned Saer" userId="a511e1c1-9c87-4f4d-8480-d58f9216da9a" providerId="ADAL" clId="{53CADCB2-1DE3-4FC6-804A-B59935D16A00}" dt="2021-11-03T13:49:30.559" v="12" actId="47"/>
        <pc:sldMkLst>
          <pc:docMk/>
          <pc:sldMk cId="2823389841" sldId="314"/>
        </pc:sldMkLst>
      </pc:sldChg>
      <pc:sldChg chg="del">
        <pc:chgData name="Sioned Saer" userId="a511e1c1-9c87-4f4d-8480-d58f9216da9a" providerId="ADAL" clId="{53CADCB2-1DE3-4FC6-804A-B59935D16A00}" dt="2021-11-03T13:49:30.736" v="13" actId="47"/>
        <pc:sldMkLst>
          <pc:docMk/>
          <pc:sldMk cId="2248843867" sldId="315"/>
        </pc:sldMkLst>
      </pc:sldChg>
      <pc:sldChg chg="del">
        <pc:chgData name="Sioned Saer" userId="a511e1c1-9c87-4f4d-8480-d58f9216da9a" providerId="ADAL" clId="{53CADCB2-1DE3-4FC6-804A-B59935D16A00}" dt="2021-11-03T13:49:30.879" v="14" actId="47"/>
        <pc:sldMkLst>
          <pc:docMk/>
          <pc:sldMk cId="1507867905" sldId="316"/>
        </pc:sldMkLst>
      </pc:sldChg>
      <pc:sldChg chg="del">
        <pc:chgData name="Sioned Saer" userId="a511e1c1-9c87-4f4d-8480-d58f9216da9a" providerId="ADAL" clId="{53CADCB2-1DE3-4FC6-804A-B59935D16A00}" dt="2021-11-03T13:49:33.288" v="26" actId="47"/>
        <pc:sldMkLst>
          <pc:docMk/>
          <pc:sldMk cId="3882980062" sldId="317"/>
        </pc:sldMkLst>
      </pc:sldChg>
      <pc:sldChg chg="del">
        <pc:chgData name="Sioned Saer" userId="a511e1c1-9c87-4f4d-8480-d58f9216da9a" providerId="ADAL" clId="{53CADCB2-1DE3-4FC6-804A-B59935D16A00}" dt="2021-11-03T13:49:33.481" v="27" actId="47"/>
        <pc:sldMkLst>
          <pc:docMk/>
          <pc:sldMk cId="993111184" sldId="318"/>
        </pc:sldMkLst>
      </pc:sldChg>
      <pc:sldChg chg="del">
        <pc:chgData name="Sioned Saer" userId="a511e1c1-9c87-4f4d-8480-d58f9216da9a" providerId="ADAL" clId="{53CADCB2-1DE3-4FC6-804A-B59935D16A00}" dt="2021-11-03T13:49:34.317" v="32" actId="47"/>
        <pc:sldMkLst>
          <pc:docMk/>
          <pc:sldMk cId="848435801" sldId="319"/>
        </pc:sldMkLst>
      </pc:sldChg>
      <pc:sldChg chg="del">
        <pc:chgData name="Sioned Saer" userId="a511e1c1-9c87-4f4d-8480-d58f9216da9a" providerId="ADAL" clId="{53CADCB2-1DE3-4FC6-804A-B59935D16A00}" dt="2021-11-03T13:49:35.570" v="39" actId="47"/>
        <pc:sldMkLst>
          <pc:docMk/>
          <pc:sldMk cId="2965093510" sldId="320"/>
        </pc:sldMkLst>
      </pc:sldChg>
      <pc:sldChg chg="del">
        <pc:chgData name="Sioned Saer" userId="a511e1c1-9c87-4f4d-8480-d58f9216da9a" providerId="ADAL" clId="{53CADCB2-1DE3-4FC6-804A-B59935D16A00}" dt="2021-11-03T13:49:30.388" v="11" actId="47"/>
        <pc:sldMkLst>
          <pc:docMk/>
          <pc:sldMk cId="804445066" sldId="321"/>
        </pc:sldMkLst>
      </pc:sldChg>
      <pc:sldChg chg="del">
        <pc:chgData name="Sioned Saer" userId="a511e1c1-9c87-4f4d-8480-d58f9216da9a" providerId="ADAL" clId="{53CADCB2-1DE3-4FC6-804A-B59935D16A00}" dt="2021-11-03T13:49:31.040" v="15" actId="47"/>
        <pc:sldMkLst>
          <pc:docMk/>
          <pc:sldMk cId="3895234171" sldId="322"/>
        </pc:sldMkLst>
      </pc:sldChg>
      <pc:sldChg chg="modSp mod">
        <pc:chgData name="Sioned Saer" userId="a511e1c1-9c87-4f4d-8480-d58f9216da9a" providerId="ADAL" clId="{53CADCB2-1DE3-4FC6-804A-B59935D16A00}" dt="2021-11-03T14:08:55.431" v="957" actId="27636"/>
        <pc:sldMkLst>
          <pc:docMk/>
          <pc:sldMk cId="2086156684" sldId="323"/>
        </pc:sldMkLst>
        <pc:spChg chg="mod">
          <ac:chgData name="Sioned Saer" userId="a511e1c1-9c87-4f4d-8480-d58f9216da9a" providerId="ADAL" clId="{53CADCB2-1DE3-4FC6-804A-B59935D16A00}" dt="2021-11-03T14:08:55.431" v="957" actId="27636"/>
          <ac:spMkLst>
            <pc:docMk/>
            <pc:sldMk cId="2086156684" sldId="323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4.844" v="35" actId="47"/>
        <pc:sldMkLst>
          <pc:docMk/>
          <pc:sldMk cId="1503172430" sldId="324"/>
        </pc:sldMkLst>
      </pc:sldChg>
      <pc:sldChg chg="modSp new mod ord">
        <pc:chgData name="Sioned Saer" userId="a511e1c1-9c87-4f4d-8480-d58f9216da9a" providerId="ADAL" clId="{53CADCB2-1DE3-4FC6-804A-B59935D16A00}" dt="2021-11-03T14:10:51.128" v="982"/>
        <pc:sldMkLst>
          <pc:docMk/>
          <pc:sldMk cId="3440433713" sldId="324"/>
        </pc:sldMkLst>
        <pc:spChg chg="mod">
          <ac:chgData name="Sioned Saer" userId="a511e1c1-9c87-4f4d-8480-d58f9216da9a" providerId="ADAL" clId="{53CADCB2-1DE3-4FC6-804A-B59935D16A00}" dt="2021-11-03T14:10:29.644" v="977" actId="27636"/>
          <ac:spMkLst>
            <pc:docMk/>
            <pc:sldMk cId="3440433713" sldId="324"/>
            <ac:spMk id="2" creationId="{ABBEE50C-4122-44EB-B7FD-578231BE2FCB}"/>
          </ac:spMkLst>
        </pc:spChg>
        <pc:spChg chg="mod">
          <ac:chgData name="Sioned Saer" userId="a511e1c1-9c87-4f4d-8480-d58f9216da9a" providerId="ADAL" clId="{53CADCB2-1DE3-4FC6-804A-B59935D16A00}" dt="2021-11-03T14:10:32.566" v="978" actId="14100"/>
          <ac:spMkLst>
            <pc:docMk/>
            <pc:sldMk cId="3440433713" sldId="324"/>
            <ac:spMk id="3" creationId="{6585647D-6A39-4EC5-9535-5EC77876AAB5}"/>
          </ac:spMkLst>
        </pc:spChg>
        <pc:spChg chg="mod">
          <ac:chgData name="Sioned Saer" userId="a511e1c1-9c87-4f4d-8480-d58f9216da9a" providerId="ADAL" clId="{53CADCB2-1DE3-4FC6-804A-B59935D16A00}" dt="2021-11-03T14:10:39.866" v="980" actId="14100"/>
          <ac:spMkLst>
            <pc:docMk/>
            <pc:sldMk cId="3440433713" sldId="324"/>
            <ac:spMk id="4" creationId="{71BE7D70-4884-4F8B-872C-AFF2E3DE159A}"/>
          </ac:spMkLst>
        </pc:spChg>
      </pc:sldChg>
      <pc:sldChg chg="add del">
        <pc:chgData name="Sioned Saer" userId="a511e1c1-9c87-4f4d-8480-d58f9216da9a" providerId="ADAL" clId="{53CADCB2-1DE3-4FC6-804A-B59935D16A00}" dt="2021-11-03T13:55:58.302" v="506" actId="47"/>
        <pc:sldMkLst>
          <pc:docMk/>
          <pc:sldMk cId="1644080154" sldId="325"/>
        </pc:sldMkLst>
      </pc:sldChg>
      <pc:sldChg chg="modSp new mod ord">
        <pc:chgData name="Sioned Saer" userId="a511e1c1-9c87-4f4d-8480-d58f9216da9a" providerId="ADAL" clId="{53CADCB2-1DE3-4FC6-804A-B59935D16A00}" dt="2021-11-03T14:09:14.107" v="960" actId="2711"/>
        <pc:sldMkLst>
          <pc:docMk/>
          <pc:sldMk cId="2146375628" sldId="325"/>
        </pc:sldMkLst>
        <pc:spChg chg="mod">
          <ac:chgData name="Sioned Saer" userId="a511e1c1-9c87-4f4d-8480-d58f9216da9a" providerId="ADAL" clId="{53CADCB2-1DE3-4FC6-804A-B59935D16A00}" dt="2021-11-03T14:09:02.442" v="958" actId="2711"/>
          <ac:spMkLst>
            <pc:docMk/>
            <pc:sldMk cId="2146375628" sldId="325"/>
            <ac:spMk id="2" creationId="{16DD524A-AA3A-423C-8E85-0089227CA34A}"/>
          </ac:spMkLst>
        </pc:spChg>
        <pc:spChg chg="mod">
          <ac:chgData name="Sioned Saer" userId="a511e1c1-9c87-4f4d-8480-d58f9216da9a" providerId="ADAL" clId="{53CADCB2-1DE3-4FC6-804A-B59935D16A00}" dt="2021-11-03T14:09:07.343" v="959" actId="2711"/>
          <ac:spMkLst>
            <pc:docMk/>
            <pc:sldMk cId="2146375628" sldId="325"/>
            <ac:spMk id="3" creationId="{A50E1F1E-01C6-4DAA-AB5B-4A57E689D282}"/>
          </ac:spMkLst>
        </pc:spChg>
        <pc:spChg chg="mod">
          <ac:chgData name="Sioned Saer" userId="a511e1c1-9c87-4f4d-8480-d58f9216da9a" providerId="ADAL" clId="{53CADCB2-1DE3-4FC6-804A-B59935D16A00}" dt="2021-11-03T14:09:14.107" v="960" actId="2711"/>
          <ac:spMkLst>
            <pc:docMk/>
            <pc:sldMk cId="2146375628" sldId="325"/>
            <ac:spMk id="4" creationId="{72E7D090-FD4E-49EE-9F9A-732D7966D409}"/>
          </ac:spMkLst>
        </pc:spChg>
      </pc:sldChg>
      <pc:sldChg chg="del">
        <pc:chgData name="Sioned Saer" userId="a511e1c1-9c87-4f4d-8480-d58f9216da9a" providerId="ADAL" clId="{53CADCB2-1DE3-4FC6-804A-B59935D16A00}" dt="2021-11-03T13:49:31.423" v="17" actId="47"/>
        <pc:sldMkLst>
          <pc:docMk/>
          <pc:sldMk cId="2171936422" sldId="325"/>
        </pc:sldMkLst>
      </pc:sldChg>
      <pc:sldChg chg="modSp mod">
        <pc:chgData name="Sioned Saer" userId="a511e1c1-9c87-4f4d-8480-d58f9216da9a" providerId="ADAL" clId="{53CADCB2-1DE3-4FC6-804A-B59935D16A00}" dt="2021-11-03T14:19:10.914" v="1121" actId="20577"/>
        <pc:sldMkLst>
          <pc:docMk/>
          <pc:sldMk cId="3724329227" sldId="326"/>
        </pc:sldMkLst>
        <pc:spChg chg="mod">
          <ac:chgData name="Sioned Saer" userId="a511e1c1-9c87-4f4d-8480-d58f9216da9a" providerId="ADAL" clId="{53CADCB2-1DE3-4FC6-804A-B59935D16A00}" dt="2021-11-03T14:19:10.914" v="1121" actId="20577"/>
          <ac:spMkLst>
            <pc:docMk/>
            <pc:sldMk cId="3724329227" sldId="326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40.260" v="1092" actId="27636"/>
          <ac:spMkLst>
            <pc:docMk/>
            <pc:sldMk cId="3724329227" sldId="326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46.797" v="1093" actId="14100"/>
          <ac:spMkLst>
            <pc:docMk/>
            <pc:sldMk cId="3724329227" sldId="32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1.215" v="16" actId="47"/>
        <pc:sldMkLst>
          <pc:docMk/>
          <pc:sldMk cId="3338573865" sldId="327"/>
        </pc:sldMkLst>
      </pc:sldChg>
      <pc:sldChg chg="del">
        <pc:chgData name="Sioned Saer" userId="a511e1c1-9c87-4f4d-8480-d58f9216da9a" providerId="ADAL" clId="{53CADCB2-1DE3-4FC6-804A-B59935D16A00}" dt="2021-11-03T13:49:31.563" v="18" actId="47"/>
        <pc:sldMkLst>
          <pc:docMk/>
          <pc:sldMk cId="1629523516" sldId="329"/>
        </pc:sldMkLst>
      </pc:sldChg>
      <pc:sldChg chg="modSp del mod">
        <pc:chgData name="Sioned Saer" userId="a511e1c1-9c87-4f4d-8480-d58f9216da9a" providerId="ADAL" clId="{53CADCB2-1DE3-4FC6-804A-B59935D16A00}" dt="2021-11-03T14:08:35.014" v="955" actId="27636"/>
        <pc:sldMkLst>
          <pc:docMk/>
          <pc:sldMk cId="0" sldId="332"/>
        </pc:sldMkLst>
        <pc:spChg chg="mod">
          <ac:chgData name="Sioned Saer" userId="a511e1c1-9c87-4f4d-8480-d58f9216da9a" providerId="ADAL" clId="{53CADCB2-1DE3-4FC6-804A-B59935D16A00}" dt="2021-11-03T14:08:35.014" v="955" actId="27636"/>
          <ac:spMkLst>
            <pc:docMk/>
            <pc:sldMk cId="0" sldId="332"/>
            <ac:spMk id="30724" creationId="{D305A5FE-CAFB-4772-B303-3D37C03241CE}"/>
          </ac:spMkLst>
        </pc:spChg>
      </pc:sldChg>
      <pc:sldMasterChg chg="delSldLayout">
        <pc:chgData name="Sioned Saer" userId="a511e1c1-9c87-4f4d-8480-d58f9216da9a" providerId="ADAL" clId="{53CADCB2-1DE3-4FC6-804A-B59935D16A00}" dt="2021-11-03T13:49:36.256" v="43" actId="47"/>
        <pc:sldMasterMkLst>
          <pc:docMk/>
          <pc:sldMasterMk cId="1701421860" sldId="2147483674"/>
        </pc:sldMasterMkLst>
        <pc:sldLayoutChg chg="del">
          <pc:chgData name="Sioned Saer" userId="a511e1c1-9c87-4f4d-8480-d58f9216da9a" providerId="ADAL" clId="{53CADCB2-1DE3-4FC6-804A-B59935D16A00}" dt="2021-11-03T13:49:36.256" v="43" actId="47"/>
          <pc:sldLayoutMkLst>
            <pc:docMk/>
            <pc:sldMasterMk cId="1701421860" sldId="2147483674"/>
            <pc:sldLayoutMk cId="990275634" sldId="2147483686"/>
          </pc:sldLayoutMkLst>
        </pc:sldLayoutChg>
      </pc:sldMasterChg>
    </pc:docChg>
  </pc:docChgLst>
  <pc:docChgLst>
    <pc:chgData name="Sioned Saer" userId="a511e1c1-9c87-4f4d-8480-d58f9216da9a" providerId="ADAL" clId="{D79C3E08-9D20-4BBC-89C4-2FFB5D55E774}"/>
    <pc:docChg chg="custSel delSld modSld">
      <pc:chgData name="Sioned Saer" userId="a511e1c1-9c87-4f4d-8480-d58f9216da9a" providerId="ADAL" clId="{D79C3E08-9D20-4BBC-89C4-2FFB5D55E774}" dt="2021-11-15T03:18:48.581" v="1049" actId="14100"/>
      <pc:docMkLst>
        <pc:docMk/>
      </pc:docMkLst>
      <pc:sldChg chg="del">
        <pc:chgData name="Sioned Saer" userId="a511e1c1-9c87-4f4d-8480-d58f9216da9a" providerId="ADAL" clId="{D79C3E08-9D20-4BBC-89C4-2FFB5D55E774}" dt="2021-11-15T02:52:20.291" v="43" actId="47"/>
        <pc:sldMkLst>
          <pc:docMk/>
          <pc:sldMk cId="3151041639" sldId="260"/>
        </pc:sldMkLst>
      </pc:sldChg>
      <pc:sldChg chg="del">
        <pc:chgData name="Sioned Saer" userId="a511e1c1-9c87-4f4d-8480-d58f9216da9a" providerId="ADAL" clId="{D79C3E08-9D20-4BBC-89C4-2FFB5D55E774}" dt="2021-11-15T02:52:19.721" v="40" actId="47"/>
        <pc:sldMkLst>
          <pc:docMk/>
          <pc:sldMk cId="3696171911" sldId="261"/>
        </pc:sldMkLst>
      </pc:sldChg>
      <pc:sldChg chg="del">
        <pc:chgData name="Sioned Saer" userId="a511e1c1-9c87-4f4d-8480-d58f9216da9a" providerId="ADAL" clId="{D79C3E08-9D20-4BBC-89C4-2FFB5D55E774}" dt="2021-11-15T02:52:17.971" v="30" actId="47"/>
        <pc:sldMkLst>
          <pc:docMk/>
          <pc:sldMk cId="3879468583" sldId="268"/>
        </pc:sldMkLst>
      </pc:sldChg>
      <pc:sldChg chg="del">
        <pc:chgData name="Sioned Saer" userId="a511e1c1-9c87-4f4d-8480-d58f9216da9a" providerId="ADAL" clId="{D79C3E08-9D20-4BBC-89C4-2FFB5D55E774}" dt="2021-11-15T02:52:18.335" v="32" actId="47"/>
        <pc:sldMkLst>
          <pc:docMk/>
          <pc:sldMk cId="71926830" sldId="269"/>
        </pc:sldMkLst>
      </pc:sldChg>
      <pc:sldChg chg="modSp mod">
        <pc:chgData name="Sioned Saer" userId="a511e1c1-9c87-4f4d-8480-d58f9216da9a" providerId="ADAL" clId="{D79C3E08-9D20-4BBC-89C4-2FFB5D55E774}" dt="2021-11-15T02:53:00.882" v="73" actId="20577"/>
        <pc:sldMkLst>
          <pc:docMk/>
          <pc:sldMk cId="4267082394" sldId="269"/>
        </pc:sldMkLst>
        <pc:spChg chg="mod">
          <ac:chgData name="Sioned Saer" userId="a511e1c1-9c87-4f4d-8480-d58f9216da9a" providerId="ADAL" clId="{D79C3E08-9D20-4BBC-89C4-2FFB5D55E774}" dt="2021-11-15T02:53:00.882" v="73" actId="20577"/>
          <ac:spMkLst>
            <pc:docMk/>
            <pc:sldMk cId="4267082394" sldId="269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9.367" v="38" actId="47"/>
        <pc:sldMkLst>
          <pc:docMk/>
          <pc:sldMk cId="2188138735" sldId="270"/>
        </pc:sldMkLst>
      </pc:sldChg>
      <pc:sldChg chg="modSp mod">
        <pc:chgData name="Sioned Saer" userId="a511e1c1-9c87-4f4d-8480-d58f9216da9a" providerId="ADAL" clId="{D79C3E08-9D20-4BBC-89C4-2FFB5D55E774}" dt="2021-11-15T03:02:19.079" v="200" actId="27636"/>
        <pc:sldMkLst>
          <pc:docMk/>
          <pc:sldMk cId="3471671281" sldId="270"/>
        </pc:sldMkLst>
        <pc:spChg chg="mod">
          <ac:chgData name="Sioned Saer" userId="a511e1c1-9c87-4f4d-8480-d58f9216da9a" providerId="ADAL" clId="{D79C3E08-9D20-4BBC-89C4-2FFB5D55E774}" dt="2021-11-15T02:55:49.665" v="97" actId="27636"/>
          <ac:spMkLst>
            <pc:docMk/>
            <pc:sldMk cId="3471671281" sldId="270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19.079" v="200" actId="27636"/>
          <ac:spMkLst>
            <pc:docMk/>
            <pc:sldMk cId="3471671281" sldId="270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19.079" v="199" actId="27636"/>
          <ac:spMkLst>
            <pc:docMk/>
            <pc:sldMk cId="3471671281" sldId="27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9.004" v="36" actId="47"/>
        <pc:sldMkLst>
          <pc:docMk/>
          <pc:sldMk cId="2824774554" sldId="273"/>
        </pc:sldMkLst>
      </pc:sldChg>
      <pc:sldChg chg="modSp mod">
        <pc:chgData name="Sioned Saer" userId="a511e1c1-9c87-4f4d-8480-d58f9216da9a" providerId="ADAL" clId="{D79C3E08-9D20-4BBC-89C4-2FFB5D55E774}" dt="2021-11-15T02:54:04.335" v="90" actId="27636"/>
        <pc:sldMkLst>
          <pc:docMk/>
          <pc:sldMk cId="2550589290" sldId="274"/>
        </pc:sldMkLst>
        <pc:spChg chg="mod">
          <ac:chgData name="Sioned Saer" userId="a511e1c1-9c87-4f4d-8480-d58f9216da9a" providerId="ADAL" clId="{D79C3E08-9D20-4BBC-89C4-2FFB5D55E774}" dt="2021-11-15T02:54:04.335" v="90" actId="27636"/>
          <ac:spMkLst>
            <pc:docMk/>
            <pc:sldMk cId="2550589290" sldId="274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2:55:58.185" v="101" actId="27636"/>
        <pc:sldMkLst>
          <pc:docMk/>
          <pc:sldMk cId="1766327794" sldId="275"/>
        </pc:sldMkLst>
        <pc:spChg chg="mod">
          <ac:chgData name="Sioned Saer" userId="a511e1c1-9c87-4f4d-8480-d58f9216da9a" providerId="ADAL" clId="{D79C3E08-9D20-4BBC-89C4-2FFB5D55E774}" dt="2021-11-15T02:55:58.185" v="100" actId="27636"/>
          <ac:spMkLst>
            <pc:docMk/>
            <pc:sldMk cId="1766327794" sldId="275"/>
            <ac:spMk id="4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5:58.185" v="101" actId="27636"/>
          <ac:spMkLst>
            <pc:docMk/>
            <pc:sldMk cId="1766327794" sldId="275"/>
            <ac:spMk id="5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8.488" v="33" actId="47"/>
        <pc:sldMkLst>
          <pc:docMk/>
          <pc:sldMk cId="1562747059" sldId="276"/>
        </pc:sldMkLst>
      </pc:sldChg>
      <pc:sldChg chg="del">
        <pc:chgData name="Sioned Saer" userId="a511e1c1-9c87-4f4d-8480-d58f9216da9a" providerId="ADAL" clId="{D79C3E08-9D20-4BBC-89C4-2FFB5D55E774}" dt="2021-11-15T02:52:18.635" v="34" actId="47"/>
        <pc:sldMkLst>
          <pc:docMk/>
          <pc:sldMk cId="842661239" sldId="277"/>
        </pc:sldMkLst>
      </pc:sldChg>
      <pc:sldChg chg="delSp modSp mod">
        <pc:chgData name="Sioned Saer" userId="a511e1c1-9c87-4f4d-8480-d58f9216da9a" providerId="ADAL" clId="{D79C3E08-9D20-4BBC-89C4-2FFB5D55E774}" dt="2021-11-15T02:53:20.212" v="80" actId="14100"/>
        <pc:sldMkLst>
          <pc:docMk/>
          <pc:sldMk cId="2096759469" sldId="280"/>
        </pc:sldMkLst>
        <pc:spChg chg="mod">
          <ac:chgData name="Sioned Saer" userId="a511e1c1-9c87-4f4d-8480-d58f9216da9a" providerId="ADAL" clId="{D79C3E08-9D20-4BBC-89C4-2FFB5D55E774}" dt="2021-11-15T02:52:48.169" v="68" actId="27636"/>
          <ac:spMkLst>
            <pc:docMk/>
            <pc:sldMk cId="2096759469" sldId="280"/>
            <ac:spMk id="2" creationId="{00000000-0000-0000-0000-000000000000}"/>
          </ac:spMkLst>
        </pc:spChg>
        <pc:picChg chg="mod">
          <ac:chgData name="Sioned Saer" userId="a511e1c1-9c87-4f4d-8480-d58f9216da9a" providerId="ADAL" clId="{D79C3E08-9D20-4BBC-89C4-2FFB5D55E774}" dt="2021-11-15T02:53:20.212" v="80" actId="14100"/>
          <ac:picMkLst>
            <pc:docMk/>
            <pc:sldMk cId="2096759469" sldId="280"/>
            <ac:picMk id="6" creationId="{00000000-0000-0000-0000-000000000000}"/>
          </ac:picMkLst>
        </pc:picChg>
        <pc:picChg chg="del mod">
          <ac:chgData name="Sioned Saer" userId="a511e1c1-9c87-4f4d-8480-d58f9216da9a" providerId="ADAL" clId="{D79C3E08-9D20-4BBC-89C4-2FFB5D55E774}" dt="2021-11-15T02:53:08.029" v="75" actId="478"/>
          <ac:picMkLst>
            <pc:docMk/>
            <pc:sldMk cId="2096759469" sldId="280"/>
            <ac:picMk id="4098" creationId="{00000000-0000-0000-0000-000000000000}"/>
          </ac:picMkLst>
        </pc:picChg>
      </pc:sldChg>
      <pc:sldChg chg="modSp mod">
        <pc:chgData name="Sioned Saer" userId="a511e1c1-9c87-4f4d-8480-d58f9216da9a" providerId="ADAL" clId="{D79C3E08-9D20-4BBC-89C4-2FFB5D55E774}" dt="2021-11-15T03:06:07.743" v="442" actId="14100"/>
        <pc:sldMkLst>
          <pc:docMk/>
          <pc:sldMk cId="321172085" sldId="281"/>
        </pc:sldMkLst>
        <pc:spChg chg="mod">
          <ac:chgData name="Sioned Saer" userId="a511e1c1-9c87-4f4d-8480-d58f9216da9a" providerId="ADAL" clId="{D79C3E08-9D20-4BBC-89C4-2FFB5D55E774}" dt="2021-11-15T03:05:56.214" v="438" actId="2711"/>
          <ac:spMkLst>
            <pc:docMk/>
            <pc:sldMk cId="321172085" sldId="281"/>
            <ac:spMk id="5" creationId="{00000000-0000-0000-0000-000000000000}"/>
          </ac:spMkLst>
        </pc:spChg>
        <pc:picChg chg="mod">
          <ac:chgData name="Sioned Saer" userId="a511e1c1-9c87-4f4d-8480-d58f9216da9a" providerId="ADAL" clId="{D79C3E08-9D20-4BBC-89C4-2FFB5D55E774}" dt="2021-11-15T03:06:07.743" v="442" actId="14100"/>
          <ac:picMkLst>
            <pc:docMk/>
            <pc:sldMk cId="321172085" sldId="281"/>
            <ac:picMk id="1026" creationId="{00000000-0000-0000-0000-000000000000}"/>
          </ac:picMkLst>
        </pc:picChg>
      </pc:sldChg>
      <pc:sldChg chg="del">
        <pc:chgData name="Sioned Saer" userId="a511e1c1-9c87-4f4d-8480-d58f9216da9a" providerId="ADAL" clId="{D79C3E08-9D20-4BBC-89C4-2FFB5D55E774}" dt="2021-11-15T02:52:19.922" v="41" actId="47"/>
        <pc:sldMkLst>
          <pc:docMk/>
          <pc:sldMk cId="1782302494" sldId="281"/>
        </pc:sldMkLst>
      </pc:sldChg>
      <pc:sldChg chg="del">
        <pc:chgData name="Sioned Saer" userId="a511e1c1-9c87-4f4d-8480-d58f9216da9a" providerId="ADAL" clId="{D79C3E08-9D20-4BBC-89C4-2FFB5D55E774}" dt="2021-11-15T02:52:20.127" v="42" actId="47"/>
        <pc:sldMkLst>
          <pc:docMk/>
          <pc:sldMk cId="842858525" sldId="282"/>
        </pc:sldMkLst>
      </pc:sldChg>
      <pc:sldChg chg="modSp mod">
        <pc:chgData name="Sioned Saer" userId="a511e1c1-9c87-4f4d-8480-d58f9216da9a" providerId="ADAL" clId="{D79C3E08-9D20-4BBC-89C4-2FFB5D55E774}" dt="2021-11-15T03:06:27.522" v="449" actId="14100"/>
        <pc:sldMkLst>
          <pc:docMk/>
          <pc:sldMk cId="3578133189" sldId="283"/>
        </pc:sldMkLst>
        <pc:spChg chg="mod">
          <ac:chgData name="Sioned Saer" userId="a511e1c1-9c87-4f4d-8480-d58f9216da9a" providerId="ADAL" clId="{D79C3E08-9D20-4BBC-89C4-2FFB5D55E774}" dt="2021-11-15T03:06:24.202" v="448" actId="20577"/>
          <ac:spMkLst>
            <pc:docMk/>
            <pc:sldMk cId="3578133189" sldId="283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6:21.940" v="444" actId="14100"/>
          <ac:spMkLst>
            <pc:docMk/>
            <pc:sldMk cId="3578133189" sldId="283"/>
            <ac:spMk id="4" creationId="{00000000-0000-0000-0000-000000000000}"/>
          </ac:spMkLst>
        </pc:spChg>
        <pc:picChg chg="mod">
          <ac:chgData name="Sioned Saer" userId="a511e1c1-9c87-4f4d-8480-d58f9216da9a" providerId="ADAL" clId="{D79C3E08-9D20-4BBC-89C4-2FFB5D55E774}" dt="2021-11-15T03:06:27.522" v="449" actId="14100"/>
          <ac:picMkLst>
            <pc:docMk/>
            <pc:sldMk cId="3578133189" sldId="283"/>
            <ac:picMk id="3074" creationId="{00000000-0000-0000-0000-000000000000}"/>
          </ac:picMkLst>
        </pc:picChg>
      </pc:sldChg>
      <pc:sldChg chg="del">
        <pc:chgData name="Sioned Saer" userId="a511e1c1-9c87-4f4d-8480-d58f9216da9a" providerId="ADAL" clId="{D79C3E08-9D20-4BBC-89C4-2FFB5D55E774}" dt="2021-11-15T02:52:17.218" v="26" actId="47"/>
        <pc:sldMkLst>
          <pc:docMk/>
          <pc:sldMk cId="4140629414" sldId="283"/>
        </pc:sldMkLst>
      </pc:sldChg>
      <pc:sldChg chg="del">
        <pc:chgData name="Sioned Saer" userId="a511e1c1-9c87-4f4d-8480-d58f9216da9a" providerId="ADAL" clId="{D79C3E08-9D20-4BBC-89C4-2FFB5D55E774}" dt="2021-11-15T02:52:17.433" v="27" actId="47"/>
        <pc:sldMkLst>
          <pc:docMk/>
          <pc:sldMk cId="3487317902" sldId="284"/>
        </pc:sldMkLst>
      </pc:sldChg>
      <pc:sldChg chg="del">
        <pc:chgData name="Sioned Saer" userId="a511e1c1-9c87-4f4d-8480-d58f9216da9a" providerId="ADAL" clId="{D79C3E08-9D20-4BBC-89C4-2FFB5D55E774}" dt="2021-11-15T02:52:22.667" v="53" actId="47"/>
        <pc:sldMkLst>
          <pc:docMk/>
          <pc:sldMk cId="2193362168" sldId="285"/>
        </pc:sldMkLst>
      </pc:sldChg>
      <pc:sldChg chg="del">
        <pc:chgData name="Sioned Saer" userId="a511e1c1-9c87-4f4d-8480-d58f9216da9a" providerId="ADAL" clId="{D79C3E08-9D20-4BBC-89C4-2FFB5D55E774}" dt="2021-11-15T02:52:22.929" v="54" actId="47"/>
        <pc:sldMkLst>
          <pc:docMk/>
          <pc:sldMk cId="2433774036" sldId="287"/>
        </pc:sldMkLst>
      </pc:sldChg>
      <pc:sldChg chg="modSp mod">
        <pc:chgData name="Sioned Saer" userId="a511e1c1-9c87-4f4d-8480-d58f9216da9a" providerId="ADAL" clId="{D79C3E08-9D20-4BBC-89C4-2FFB5D55E774}" dt="2021-11-15T02:58:39.986" v="124" actId="14100"/>
        <pc:sldMkLst>
          <pc:docMk/>
          <pc:sldMk cId="3882079240" sldId="287"/>
        </pc:sldMkLst>
        <pc:spChg chg="mod">
          <ac:chgData name="Sioned Saer" userId="a511e1c1-9c87-4f4d-8480-d58f9216da9a" providerId="ADAL" clId="{D79C3E08-9D20-4BBC-89C4-2FFB5D55E774}" dt="2021-11-15T02:58:22.528" v="119" actId="2711"/>
          <ac:spMkLst>
            <pc:docMk/>
            <pc:sldMk cId="3882079240" sldId="287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8:39.986" v="124" actId="14100"/>
          <ac:spMkLst>
            <pc:docMk/>
            <pc:sldMk cId="3882079240" sldId="287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8:34.889" v="123" actId="2711"/>
          <ac:spMkLst>
            <pc:docMk/>
            <pc:sldMk cId="3882079240" sldId="287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06:56.811" v="455" actId="14100"/>
        <pc:sldMkLst>
          <pc:docMk/>
          <pc:sldMk cId="695254707" sldId="288"/>
        </pc:sldMkLst>
        <pc:spChg chg="mod">
          <ac:chgData name="Sioned Saer" userId="a511e1c1-9c87-4f4d-8480-d58f9216da9a" providerId="ADAL" clId="{D79C3E08-9D20-4BBC-89C4-2FFB5D55E774}" dt="2021-11-15T03:06:35.942" v="450" actId="2711"/>
          <ac:spMkLst>
            <pc:docMk/>
            <pc:sldMk cId="695254707" sldId="288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6:45.471" v="452" actId="14100"/>
          <ac:spMkLst>
            <pc:docMk/>
            <pc:sldMk cId="695254707" sldId="288"/>
            <ac:spMk id="3" creationId="{97897045-A1E6-4245-B1B0-F9FE312F6982}"/>
          </ac:spMkLst>
        </pc:spChg>
        <pc:picChg chg="mod">
          <ac:chgData name="Sioned Saer" userId="a511e1c1-9c87-4f4d-8480-d58f9216da9a" providerId="ADAL" clId="{D79C3E08-9D20-4BBC-89C4-2FFB5D55E774}" dt="2021-11-15T03:06:56.811" v="455" actId="14100"/>
          <ac:picMkLst>
            <pc:docMk/>
            <pc:sldMk cId="695254707" sldId="288"/>
            <ac:picMk id="1026" creationId="{00000000-0000-0000-0000-000000000000}"/>
          </ac:picMkLst>
        </pc:picChg>
      </pc:sldChg>
      <pc:sldChg chg="del">
        <pc:chgData name="Sioned Saer" userId="a511e1c1-9c87-4f4d-8480-d58f9216da9a" providerId="ADAL" clId="{D79C3E08-9D20-4BBC-89C4-2FFB5D55E774}" dt="2021-11-15T02:52:19.173" v="37" actId="47"/>
        <pc:sldMkLst>
          <pc:docMk/>
          <pc:sldMk cId="858958599" sldId="288"/>
        </pc:sldMkLst>
      </pc:sldChg>
      <pc:sldChg chg="modSp mod">
        <pc:chgData name="Sioned Saer" userId="a511e1c1-9c87-4f4d-8480-d58f9216da9a" providerId="ADAL" clId="{D79C3E08-9D20-4BBC-89C4-2FFB5D55E774}" dt="2021-11-15T03:01:05.568" v="189" actId="2711"/>
        <pc:sldMkLst>
          <pc:docMk/>
          <pc:sldMk cId="3010261540" sldId="290"/>
        </pc:sldMkLst>
        <pc:spChg chg="mod">
          <ac:chgData name="Sioned Saer" userId="a511e1c1-9c87-4f4d-8480-d58f9216da9a" providerId="ADAL" clId="{D79C3E08-9D20-4BBC-89C4-2FFB5D55E774}" dt="2021-11-15T03:00:57.774" v="188" actId="2711"/>
          <ac:spMkLst>
            <pc:docMk/>
            <pc:sldMk cId="3010261540" sldId="290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1:05.568" v="189" actId="2711"/>
          <ac:spMkLst>
            <pc:docMk/>
            <pc:sldMk cId="3010261540" sldId="290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3.180" v="55" actId="47"/>
        <pc:sldMkLst>
          <pc:docMk/>
          <pc:sldMk cId="3705644493" sldId="290"/>
        </pc:sldMkLst>
      </pc:sldChg>
      <pc:sldChg chg="modSp mod modNotesTx">
        <pc:chgData name="Sioned Saer" userId="a511e1c1-9c87-4f4d-8480-d58f9216da9a" providerId="ADAL" clId="{D79C3E08-9D20-4BBC-89C4-2FFB5D55E774}" dt="2021-11-15T03:05:12.588" v="432" actId="20577"/>
        <pc:sldMkLst>
          <pc:docMk/>
          <pc:sldMk cId="227031021" sldId="291"/>
        </pc:sldMkLst>
        <pc:spChg chg="mod">
          <ac:chgData name="Sioned Saer" userId="a511e1c1-9c87-4f4d-8480-d58f9216da9a" providerId="ADAL" clId="{D79C3E08-9D20-4BBC-89C4-2FFB5D55E774}" dt="2021-11-15T03:02:56.454" v="206" actId="2711"/>
          <ac:spMkLst>
            <pc:docMk/>
            <pc:sldMk cId="227031021" sldId="291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3:02.574" v="207" actId="2711"/>
          <ac:spMkLst>
            <pc:docMk/>
            <pc:sldMk cId="227031021" sldId="291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9.552" v="39" actId="47"/>
        <pc:sldMkLst>
          <pc:docMk/>
          <pc:sldMk cId="337421872" sldId="291"/>
        </pc:sldMkLst>
      </pc:sldChg>
      <pc:sldChg chg="modSp mod">
        <pc:chgData name="Sioned Saer" userId="a511e1c1-9c87-4f4d-8480-d58f9216da9a" providerId="ADAL" clId="{D79C3E08-9D20-4BBC-89C4-2FFB5D55E774}" dt="2021-11-15T02:58:11.383" v="117" actId="27636"/>
        <pc:sldMkLst>
          <pc:docMk/>
          <pc:sldMk cId="854627338" sldId="292"/>
        </pc:sldMkLst>
        <pc:spChg chg="mod">
          <ac:chgData name="Sioned Saer" userId="a511e1c1-9c87-4f4d-8480-d58f9216da9a" providerId="ADAL" clId="{D79C3E08-9D20-4BBC-89C4-2FFB5D55E774}" dt="2021-11-15T02:58:03" v="115" actId="14100"/>
          <ac:spMkLst>
            <pc:docMk/>
            <pc:sldMk cId="854627338" sldId="292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8:11.383" v="117" actId="27636"/>
          <ac:spMkLst>
            <pc:docMk/>
            <pc:sldMk cId="854627338" sldId="292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7.634" v="28" actId="47"/>
        <pc:sldMkLst>
          <pc:docMk/>
          <pc:sldMk cId="3585571554" sldId="292"/>
        </pc:sldMkLst>
      </pc:sldChg>
      <pc:sldChg chg="del">
        <pc:chgData name="Sioned Saer" userId="a511e1c1-9c87-4f4d-8480-d58f9216da9a" providerId="ADAL" clId="{D79C3E08-9D20-4BBC-89C4-2FFB5D55E774}" dt="2021-11-15T02:52:23.512" v="56" actId="47"/>
        <pc:sldMkLst>
          <pc:docMk/>
          <pc:sldMk cId="3144434312" sldId="293"/>
        </pc:sldMkLst>
      </pc:sldChg>
      <pc:sldChg chg="del">
        <pc:chgData name="Sioned Saer" userId="a511e1c1-9c87-4f4d-8480-d58f9216da9a" providerId="ADAL" clId="{D79C3E08-9D20-4BBC-89C4-2FFB5D55E774}" dt="2021-11-15T02:52:23.776" v="57" actId="47"/>
        <pc:sldMkLst>
          <pc:docMk/>
          <pc:sldMk cId="1486107133" sldId="294"/>
        </pc:sldMkLst>
      </pc:sldChg>
      <pc:sldChg chg="del">
        <pc:chgData name="Sioned Saer" userId="a511e1c1-9c87-4f4d-8480-d58f9216da9a" providerId="ADAL" clId="{D79C3E08-9D20-4BBC-89C4-2FFB5D55E774}" dt="2021-11-15T02:52:24.045" v="58" actId="47"/>
        <pc:sldMkLst>
          <pc:docMk/>
          <pc:sldMk cId="1988243617" sldId="295"/>
        </pc:sldMkLst>
      </pc:sldChg>
      <pc:sldChg chg="del">
        <pc:chgData name="Sioned Saer" userId="a511e1c1-9c87-4f4d-8480-d58f9216da9a" providerId="ADAL" clId="{D79C3E08-9D20-4BBC-89C4-2FFB5D55E774}" dt="2021-11-15T02:52:24.283" v="59" actId="47"/>
        <pc:sldMkLst>
          <pc:docMk/>
          <pc:sldMk cId="874939920" sldId="296"/>
        </pc:sldMkLst>
      </pc:sldChg>
      <pc:sldChg chg="modSp mod">
        <pc:chgData name="Sioned Saer" userId="a511e1c1-9c87-4f4d-8480-d58f9216da9a" providerId="ADAL" clId="{D79C3E08-9D20-4BBC-89C4-2FFB5D55E774}" dt="2021-11-15T03:05:46.686" v="436" actId="14100"/>
        <pc:sldMkLst>
          <pc:docMk/>
          <pc:sldMk cId="3422869740" sldId="296"/>
        </pc:sldMkLst>
        <pc:spChg chg="mod">
          <ac:chgData name="Sioned Saer" userId="a511e1c1-9c87-4f4d-8480-d58f9216da9a" providerId="ADAL" clId="{D79C3E08-9D20-4BBC-89C4-2FFB5D55E774}" dt="2021-11-15T03:05:26.038" v="433" actId="2711"/>
          <ac:spMkLst>
            <pc:docMk/>
            <pc:sldMk cId="3422869740" sldId="296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5:46.686" v="436" actId="14100"/>
          <ac:spMkLst>
            <pc:docMk/>
            <pc:sldMk cId="3422869740" sldId="296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5:36.879" v="435" actId="2711"/>
          <ac:spMkLst>
            <pc:docMk/>
            <pc:sldMk cId="3422869740" sldId="29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4.700" v="61" actId="47"/>
        <pc:sldMkLst>
          <pc:docMk/>
          <pc:sldMk cId="2438134314" sldId="297"/>
        </pc:sldMkLst>
      </pc:sldChg>
      <pc:sldChg chg="modSp mod">
        <pc:chgData name="Sioned Saer" userId="a511e1c1-9c87-4f4d-8480-d58f9216da9a" providerId="ADAL" clId="{D79C3E08-9D20-4BBC-89C4-2FFB5D55E774}" dt="2021-11-15T03:02:48.730" v="205" actId="2711"/>
        <pc:sldMkLst>
          <pc:docMk/>
          <pc:sldMk cId="2632742589" sldId="297"/>
        </pc:sldMkLst>
        <pc:spChg chg="mod">
          <ac:chgData name="Sioned Saer" userId="a511e1c1-9c87-4f4d-8480-d58f9216da9a" providerId="ADAL" clId="{D79C3E08-9D20-4BBC-89C4-2FFB5D55E774}" dt="2021-11-15T03:02:37.752" v="203" actId="2711"/>
          <ac:spMkLst>
            <pc:docMk/>
            <pc:sldMk cId="2632742589" sldId="297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43.100" v="204" actId="2711"/>
          <ac:spMkLst>
            <pc:docMk/>
            <pc:sldMk cId="2632742589" sldId="297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48.730" v="205" actId="2711"/>
          <ac:spMkLst>
            <pc:docMk/>
            <pc:sldMk cId="2632742589" sldId="297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02:29.388" v="202" actId="27636"/>
        <pc:sldMkLst>
          <pc:docMk/>
          <pc:sldMk cId="1179871465" sldId="298"/>
        </pc:sldMkLst>
        <pc:spChg chg="mod">
          <ac:chgData name="Sioned Saer" userId="a511e1c1-9c87-4f4d-8480-d58f9216da9a" providerId="ADAL" clId="{D79C3E08-9D20-4BBC-89C4-2FFB5D55E774}" dt="2021-11-15T03:02:29.388" v="202" actId="27636"/>
          <ac:spMkLst>
            <pc:docMk/>
            <pc:sldMk cId="1179871465" sldId="298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4.884" v="62" actId="47"/>
        <pc:sldMkLst>
          <pc:docMk/>
          <pc:sldMk cId="2321258614" sldId="298"/>
        </pc:sldMkLst>
      </pc:sldChg>
      <pc:sldChg chg="del">
        <pc:chgData name="Sioned Saer" userId="a511e1c1-9c87-4f4d-8480-d58f9216da9a" providerId="ADAL" clId="{D79C3E08-9D20-4BBC-89C4-2FFB5D55E774}" dt="2021-11-15T02:52:25.100" v="63" actId="47"/>
        <pc:sldMkLst>
          <pc:docMk/>
          <pc:sldMk cId="2668407221" sldId="299"/>
        </pc:sldMkLst>
      </pc:sldChg>
      <pc:sldChg chg="modSp mod">
        <pc:chgData name="Sioned Saer" userId="a511e1c1-9c87-4f4d-8480-d58f9216da9a" providerId="ADAL" clId="{D79C3E08-9D20-4BBC-89C4-2FFB5D55E774}" dt="2021-11-15T03:01:38.591" v="193" actId="14100"/>
        <pc:sldMkLst>
          <pc:docMk/>
          <pc:sldMk cId="3647153259" sldId="300"/>
        </pc:sldMkLst>
        <pc:spChg chg="mod">
          <ac:chgData name="Sioned Saer" userId="a511e1c1-9c87-4f4d-8480-d58f9216da9a" providerId="ADAL" clId="{D79C3E08-9D20-4BBC-89C4-2FFB5D55E774}" dt="2021-11-15T03:01:23.697" v="190" actId="2711"/>
          <ac:spMkLst>
            <pc:docMk/>
            <pc:sldMk cId="3647153259" sldId="300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1:28.920" v="191" actId="2711"/>
          <ac:spMkLst>
            <pc:docMk/>
            <pc:sldMk cId="3647153259" sldId="300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1:38.591" v="193" actId="14100"/>
          <ac:spMkLst>
            <pc:docMk/>
            <pc:sldMk cId="3647153259" sldId="30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0.507" v="44" actId="47"/>
        <pc:sldMkLst>
          <pc:docMk/>
          <pc:sldMk cId="4140899231" sldId="300"/>
        </pc:sldMkLst>
      </pc:sldChg>
      <pc:sldChg chg="del">
        <pc:chgData name="Sioned Saer" userId="a511e1c1-9c87-4f4d-8480-d58f9216da9a" providerId="ADAL" clId="{D79C3E08-9D20-4BBC-89C4-2FFB5D55E774}" dt="2021-11-15T02:52:20.739" v="45" actId="47"/>
        <pc:sldMkLst>
          <pc:docMk/>
          <pc:sldMk cId="330821468" sldId="301"/>
        </pc:sldMkLst>
      </pc:sldChg>
      <pc:sldChg chg="modSp mod">
        <pc:chgData name="Sioned Saer" userId="a511e1c1-9c87-4f4d-8480-d58f9216da9a" providerId="ADAL" clId="{D79C3E08-9D20-4BBC-89C4-2FFB5D55E774}" dt="2021-11-15T02:59:29.610" v="156" actId="27636"/>
        <pc:sldMkLst>
          <pc:docMk/>
          <pc:sldMk cId="2704662386" sldId="301"/>
        </pc:sldMkLst>
        <pc:spChg chg="mod">
          <ac:chgData name="Sioned Saer" userId="a511e1c1-9c87-4f4d-8480-d58f9216da9a" providerId="ADAL" clId="{D79C3E08-9D20-4BBC-89C4-2FFB5D55E774}" dt="2021-11-15T02:59:15.457" v="148" actId="27636"/>
          <ac:spMkLst>
            <pc:docMk/>
            <pc:sldMk cId="2704662386" sldId="301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9:29.610" v="155" actId="27636"/>
          <ac:spMkLst>
            <pc:docMk/>
            <pc:sldMk cId="2704662386" sldId="301"/>
            <ac:spMk id="4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9:29.610" v="156" actId="27636"/>
          <ac:spMkLst>
            <pc:docMk/>
            <pc:sldMk cId="2704662386" sldId="301"/>
            <ac:spMk id="5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02:02.108" v="197" actId="2711"/>
        <pc:sldMkLst>
          <pc:docMk/>
          <pc:sldMk cId="1244566279" sldId="302"/>
        </pc:sldMkLst>
        <pc:spChg chg="mod">
          <ac:chgData name="Sioned Saer" userId="a511e1c1-9c87-4f4d-8480-d58f9216da9a" providerId="ADAL" clId="{D79C3E08-9D20-4BBC-89C4-2FFB5D55E774}" dt="2021-11-15T03:01:50.748" v="195" actId="2711"/>
          <ac:spMkLst>
            <pc:docMk/>
            <pc:sldMk cId="1244566279" sldId="302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1:56.478" v="196" actId="2711"/>
          <ac:spMkLst>
            <pc:docMk/>
            <pc:sldMk cId="1244566279" sldId="302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02.108" v="197" actId="2711"/>
          <ac:spMkLst>
            <pc:docMk/>
            <pc:sldMk cId="1244566279" sldId="302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5.586" v="64" actId="47"/>
        <pc:sldMkLst>
          <pc:docMk/>
          <pc:sldMk cId="1537327681" sldId="302"/>
        </pc:sldMkLst>
      </pc:sldChg>
      <pc:sldChg chg="del">
        <pc:chgData name="Sioned Saer" userId="a511e1c1-9c87-4f4d-8480-d58f9216da9a" providerId="ADAL" clId="{D79C3E08-9D20-4BBC-89C4-2FFB5D55E774}" dt="2021-11-15T02:52:18.820" v="35" actId="47"/>
        <pc:sldMkLst>
          <pc:docMk/>
          <pc:sldMk cId="1898067149" sldId="303"/>
        </pc:sldMkLst>
      </pc:sldChg>
      <pc:sldChg chg="modSp mod">
        <pc:chgData name="Sioned Saer" userId="a511e1c1-9c87-4f4d-8480-d58f9216da9a" providerId="ADAL" clId="{D79C3E08-9D20-4BBC-89C4-2FFB5D55E774}" dt="2021-11-15T02:57:48.597" v="113" actId="2711"/>
        <pc:sldMkLst>
          <pc:docMk/>
          <pc:sldMk cId="2793746982" sldId="303"/>
        </pc:sldMkLst>
        <pc:spChg chg="mod">
          <ac:chgData name="Sioned Saer" userId="a511e1c1-9c87-4f4d-8480-d58f9216da9a" providerId="ADAL" clId="{D79C3E08-9D20-4BBC-89C4-2FFB5D55E774}" dt="2021-11-15T02:57:41.001" v="112" actId="2711"/>
          <ac:spMkLst>
            <pc:docMk/>
            <pc:sldMk cId="2793746982" sldId="303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7:48.597" v="113" actId="2711"/>
          <ac:spMkLst>
            <pc:docMk/>
            <pc:sldMk cId="2793746982" sldId="303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18:48.581" v="1049" actId="14100"/>
        <pc:sldMkLst>
          <pc:docMk/>
          <pc:sldMk cId="2968800602" sldId="304"/>
        </pc:sldMkLst>
        <pc:spChg chg="mod">
          <ac:chgData name="Sioned Saer" userId="a511e1c1-9c87-4f4d-8480-d58f9216da9a" providerId="ADAL" clId="{D79C3E08-9D20-4BBC-89C4-2FFB5D55E774}" dt="2021-11-15T03:18:28.312" v="1043" actId="2711"/>
          <ac:spMkLst>
            <pc:docMk/>
            <pc:sldMk cId="2968800602" sldId="304"/>
            <ac:spMk id="2" creationId="{2C468DA6-B5D5-4AF1-BABB-2637DC65235E}"/>
          </ac:spMkLst>
        </pc:spChg>
        <pc:spChg chg="mod">
          <ac:chgData name="Sioned Saer" userId="a511e1c1-9c87-4f4d-8480-d58f9216da9a" providerId="ADAL" clId="{D79C3E08-9D20-4BBC-89C4-2FFB5D55E774}" dt="2021-11-15T03:18:45.420" v="1048" actId="14100"/>
          <ac:spMkLst>
            <pc:docMk/>
            <pc:sldMk cId="2968800602" sldId="304"/>
            <ac:spMk id="4" creationId="{BD2A3B08-799C-475E-A2CF-75B4D4599704}"/>
          </ac:spMkLst>
        </pc:spChg>
        <pc:spChg chg="mod">
          <ac:chgData name="Sioned Saer" userId="a511e1c1-9c87-4f4d-8480-d58f9216da9a" providerId="ADAL" clId="{D79C3E08-9D20-4BBC-89C4-2FFB5D55E774}" dt="2021-11-15T03:18:48.581" v="1049" actId="14100"/>
          <ac:spMkLst>
            <pc:docMk/>
            <pc:sldMk cId="2968800602" sldId="304"/>
            <ac:spMk id="5" creationId="{DB860540-5748-4E07-9835-BEADBEBFB1D5}"/>
          </ac:spMkLst>
        </pc:spChg>
      </pc:sldChg>
      <pc:sldChg chg="del">
        <pc:chgData name="Sioned Saer" userId="a511e1c1-9c87-4f4d-8480-d58f9216da9a" providerId="ADAL" clId="{D79C3E08-9D20-4BBC-89C4-2FFB5D55E774}" dt="2021-11-15T02:52:18.150" v="31" actId="47"/>
        <pc:sldMkLst>
          <pc:docMk/>
          <pc:sldMk cId="3343359814" sldId="304"/>
        </pc:sldMkLst>
      </pc:sldChg>
      <pc:sldChg chg="del">
        <pc:chgData name="Sioned Saer" userId="a511e1c1-9c87-4f4d-8480-d58f9216da9a" providerId="ADAL" clId="{D79C3E08-9D20-4BBC-89C4-2FFB5D55E774}" dt="2021-11-15T02:52:21.578" v="49" actId="47"/>
        <pc:sldMkLst>
          <pc:docMk/>
          <pc:sldMk cId="1744884015" sldId="306"/>
        </pc:sldMkLst>
      </pc:sldChg>
      <pc:sldChg chg="modSp mod modNotesTx">
        <pc:chgData name="Sioned Saer" userId="a511e1c1-9c87-4f4d-8480-d58f9216da9a" providerId="ADAL" clId="{D79C3E08-9D20-4BBC-89C4-2FFB5D55E774}" dt="2021-11-15T03:16:31.072" v="1042" actId="20577"/>
        <pc:sldMkLst>
          <pc:docMk/>
          <pc:sldMk cId="2561328839" sldId="306"/>
        </pc:sldMkLst>
        <pc:spChg chg="mod">
          <ac:chgData name="Sioned Saer" userId="a511e1c1-9c87-4f4d-8480-d58f9216da9a" providerId="ADAL" clId="{D79C3E08-9D20-4BBC-89C4-2FFB5D55E774}" dt="2021-11-15T03:07:32.740" v="459" actId="2711"/>
          <ac:spMkLst>
            <pc:docMk/>
            <pc:sldMk cId="2561328839" sldId="306"/>
            <ac:spMk id="2" creationId="{752DFDC5-29B2-4FA4-8C3C-45AA41C5CDB4}"/>
          </ac:spMkLst>
        </pc:spChg>
      </pc:sldChg>
      <pc:sldChg chg="del">
        <pc:chgData name="Sioned Saer" userId="a511e1c1-9c87-4f4d-8480-d58f9216da9a" providerId="ADAL" clId="{D79C3E08-9D20-4BBC-89C4-2FFB5D55E774}" dt="2021-11-15T02:52:22.079" v="51" actId="47"/>
        <pc:sldMkLst>
          <pc:docMk/>
          <pc:sldMk cId="572986128" sldId="307"/>
        </pc:sldMkLst>
      </pc:sldChg>
      <pc:sldChg chg="modNotesTx">
        <pc:chgData name="Sioned Saer" userId="a511e1c1-9c87-4f4d-8480-d58f9216da9a" providerId="ADAL" clId="{D79C3E08-9D20-4BBC-89C4-2FFB5D55E774}" dt="2021-11-15T02:58:51.499" v="143" actId="20577"/>
        <pc:sldMkLst>
          <pc:docMk/>
          <pc:sldMk cId="1261632214" sldId="308"/>
        </pc:sldMkLst>
      </pc:sldChg>
      <pc:sldChg chg="del">
        <pc:chgData name="Sioned Saer" userId="a511e1c1-9c87-4f4d-8480-d58f9216da9a" providerId="ADAL" clId="{D79C3E08-9D20-4BBC-89C4-2FFB5D55E774}" dt="2021-11-15T02:52:21.836" v="50" actId="47"/>
        <pc:sldMkLst>
          <pc:docMk/>
          <pc:sldMk cId="1993333109" sldId="308"/>
        </pc:sldMkLst>
      </pc:sldChg>
      <pc:sldChg chg="del">
        <pc:chgData name="Sioned Saer" userId="a511e1c1-9c87-4f4d-8480-d58f9216da9a" providerId="ADAL" clId="{D79C3E08-9D20-4BBC-89C4-2FFB5D55E774}" dt="2021-11-15T02:52:22.357" v="52" actId="47"/>
        <pc:sldMkLst>
          <pc:docMk/>
          <pc:sldMk cId="91372172" sldId="309"/>
        </pc:sldMkLst>
      </pc:sldChg>
      <pc:sldChg chg="modSp mod">
        <pc:chgData name="Sioned Saer" userId="a511e1c1-9c87-4f4d-8480-d58f9216da9a" providerId="ADAL" clId="{D79C3E08-9D20-4BBC-89C4-2FFB5D55E774}" dt="2021-11-15T02:52:00.043" v="25" actId="20577"/>
        <pc:sldMkLst>
          <pc:docMk/>
          <pc:sldMk cId="2086156684" sldId="323"/>
        </pc:sldMkLst>
        <pc:spChg chg="mod">
          <ac:chgData name="Sioned Saer" userId="a511e1c1-9c87-4f4d-8480-d58f9216da9a" providerId="ADAL" clId="{D79C3E08-9D20-4BBC-89C4-2FFB5D55E774}" dt="2021-11-15T02:52:00.043" v="25" actId="20577"/>
          <ac:spMkLst>
            <pc:docMk/>
            <pc:sldMk cId="2086156684" sldId="323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07:21.150" v="458" actId="2711"/>
        <pc:sldMkLst>
          <pc:docMk/>
          <pc:sldMk cId="350675860" sldId="333"/>
        </pc:sldMkLst>
        <pc:spChg chg="mod">
          <ac:chgData name="Sioned Saer" userId="a511e1c1-9c87-4f4d-8480-d58f9216da9a" providerId="ADAL" clId="{D79C3E08-9D20-4BBC-89C4-2FFB5D55E774}" dt="2021-11-15T03:07:07.762" v="456" actId="2711"/>
          <ac:spMkLst>
            <pc:docMk/>
            <pc:sldMk cId="350675860" sldId="333"/>
            <ac:spMk id="2" creationId="{C8CE13BD-A53E-4863-A65E-2B4266147AEE}"/>
          </ac:spMkLst>
        </pc:spChg>
        <pc:spChg chg="mod">
          <ac:chgData name="Sioned Saer" userId="a511e1c1-9c87-4f4d-8480-d58f9216da9a" providerId="ADAL" clId="{D79C3E08-9D20-4BBC-89C4-2FFB5D55E774}" dt="2021-11-15T03:07:21.150" v="458" actId="2711"/>
          <ac:spMkLst>
            <pc:docMk/>
            <pc:sldMk cId="350675860" sldId="333"/>
            <ac:spMk id="3" creationId="{4F151F37-E73F-4724-9874-6EF9EF369CA4}"/>
          </ac:spMkLst>
        </pc:spChg>
      </pc:sldChg>
      <pc:sldChg chg="del">
        <pc:chgData name="Sioned Saer" userId="a511e1c1-9c87-4f4d-8480-d58f9216da9a" providerId="ADAL" clId="{D79C3E08-9D20-4BBC-89C4-2FFB5D55E774}" dt="2021-11-15T02:52:17.818" v="29" actId="47"/>
        <pc:sldMkLst>
          <pc:docMk/>
          <pc:sldMk cId="1821081882" sldId="333"/>
        </pc:sldMkLst>
      </pc:sldChg>
      <pc:sldChg chg="del">
        <pc:chgData name="Sioned Saer" userId="a511e1c1-9c87-4f4d-8480-d58f9216da9a" providerId="ADAL" clId="{D79C3E08-9D20-4BBC-89C4-2FFB5D55E774}" dt="2021-11-15T02:52:20.910" v="46" actId="47"/>
        <pc:sldMkLst>
          <pc:docMk/>
          <pc:sldMk cId="879857583" sldId="334"/>
        </pc:sldMkLst>
      </pc:sldChg>
      <pc:sldChg chg="del">
        <pc:chgData name="Sioned Saer" userId="a511e1c1-9c87-4f4d-8480-d58f9216da9a" providerId="ADAL" clId="{D79C3E08-9D20-4BBC-89C4-2FFB5D55E774}" dt="2021-11-15T02:52:21.108" v="47" actId="47"/>
        <pc:sldMkLst>
          <pc:docMk/>
          <pc:sldMk cId="1051638211" sldId="335"/>
        </pc:sldMkLst>
      </pc:sldChg>
      <pc:sldChg chg="del">
        <pc:chgData name="Sioned Saer" userId="a511e1c1-9c87-4f4d-8480-d58f9216da9a" providerId="ADAL" clId="{D79C3E08-9D20-4BBC-89C4-2FFB5D55E774}" dt="2021-11-15T02:52:21.351" v="48" actId="47"/>
        <pc:sldMkLst>
          <pc:docMk/>
          <pc:sldMk cId="3528386764" sldId="336"/>
        </pc:sldMkLst>
      </pc:sldChg>
      <pc:sldChg chg="del">
        <pc:chgData name="Sioned Saer" userId="a511e1c1-9c87-4f4d-8480-d58f9216da9a" providerId="ADAL" clId="{D79C3E08-9D20-4BBC-89C4-2FFB5D55E774}" dt="2021-11-15T02:52:24.500" v="60" actId="47"/>
        <pc:sldMkLst>
          <pc:docMk/>
          <pc:sldMk cId="3430656228" sldId="337"/>
        </pc:sldMkLst>
      </pc:sldChg>
      <pc:sldMasterChg chg="delSldLayout">
        <pc:chgData name="Sioned Saer" userId="a511e1c1-9c87-4f4d-8480-d58f9216da9a" providerId="ADAL" clId="{D79C3E08-9D20-4BBC-89C4-2FFB5D55E774}" dt="2021-11-15T02:52:23.512" v="56" actId="47"/>
        <pc:sldMasterMkLst>
          <pc:docMk/>
          <pc:sldMasterMk cId="1701421860" sldId="2147483674"/>
        </pc:sldMasterMkLst>
        <pc:sldLayoutChg chg="del">
          <pc:chgData name="Sioned Saer" userId="a511e1c1-9c87-4f4d-8480-d58f9216da9a" providerId="ADAL" clId="{D79C3E08-9D20-4BBC-89C4-2FFB5D55E774}" dt="2021-11-15T02:52:21.578" v="49" actId="47"/>
          <pc:sldLayoutMkLst>
            <pc:docMk/>
            <pc:sldMasterMk cId="1701421860" sldId="2147483674"/>
            <pc:sldLayoutMk cId="4105359657" sldId="2147483686"/>
          </pc:sldLayoutMkLst>
        </pc:sldLayoutChg>
        <pc:sldLayoutChg chg="del">
          <pc:chgData name="Sioned Saer" userId="a511e1c1-9c87-4f4d-8480-d58f9216da9a" providerId="ADAL" clId="{D79C3E08-9D20-4BBC-89C4-2FFB5D55E774}" dt="2021-11-15T02:52:23.512" v="56" actId="47"/>
          <pc:sldLayoutMkLst>
            <pc:docMk/>
            <pc:sldMasterMk cId="1701421860" sldId="2147483674"/>
            <pc:sldLayoutMk cId="2111864639" sldId="2147483687"/>
          </pc:sldLayoutMkLst>
        </pc:sldLayoutChg>
      </pc:sldMasterChg>
    </pc:docChg>
  </pc:docChgLst>
  <pc:docChgLst>
    <pc:chgData name="Sioned Saer" userId="a511e1c1-9c87-4f4d-8480-d58f9216da9a" providerId="ADAL" clId="{BE036A65-2C12-430C-A121-E16ECB920F28}"/>
    <pc:docChg chg="undo custSel addSld delSld modSld">
      <pc:chgData name="Sioned Saer" userId="a511e1c1-9c87-4f4d-8480-d58f9216da9a" providerId="ADAL" clId="{BE036A65-2C12-430C-A121-E16ECB920F28}" dt="2021-11-08T09:14:58.696" v="1700" actId="27636"/>
      <pc:docMkLst>
        <pc:docMk/>
      </pc:docMkLst>
      <pc:sldChg chg="modSp mod">
        <pc:chgData name="Sioned Saer" userId="a511e1c1-9c87-4f4d-8480-d58f9216da9a" providerId="ADAL" clId="{BE036A65-2C12-430C-A121-E16ECB920F28}" dt="2021-11-08T08:37:23.577" v="744" actId="20577"/>
        <pc:sldMkLst>
          <pc:docMk/>
          <pc:sldMk cId="3151041639" sldId="260"/>
        </pc:sldMkLst>
        <pc:spChg chg="mod">
          <ac:chgData name="Sioned Saer" userId="a511e1c1-9c87-4f4d-8480-d58f9216da9a" providerId="ADAL" clId="{BE036A65-2C12-430C-A121-E16ECB920F28}" dt="2021-11-08T08:36:31.727" v="712" actId="255"/>
          <ac:spMkLst>
            <pc:docMk/>
            <pc:sldMk cId="3151041639" sldId="260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7:23.577" v="744" actId="20577"/>
          <ac:spMkLst>
            <pc:docMk/>
            <pc:sldMk cId="3151041639" sldId="260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7:21.010" v="736" actId="27636"/>
          <ac:spMkLst>
            <pc:docMk/>
            <pc:sldMk cId="3151041639" sldId="26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35:11.897" v="699" actId="27636"/>
        <pc:sldMkLst>
          <pc:docMk/>
          <pc:sldMk cId="3696171911" sldId="261"/>
        </pc:sldMkLst>
        <pc:spChg chg="mod">
          <ac:chgData name="Sioned Saer" userId="a511e1c1-9c87-4f4d-8480-d58f9216da9a" providerId="ADAL" clId="{BE036A65-2C12-430C-A121-E16ECB920F28}" dt="2021-11-08T08:34:39.851" v="691" actId="2711"/>
          <ac:spMkLst>
            <pc:docMk/>
            <pc:sldMk cId="3696171911" sldId="261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5:11.897" v="699" actId="27636"/>
          <ac:spMkLst>
            <pc:docMk/>
            <pc:sldMk cId="3696171911" sldId="261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5:11.889" v="698" actId="27636"/>
          <ac:spMkLst>
            <pc:docMk/>
            <pc:sldMk cId="3696171911" sldId="261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3.883" v="149" actId="47"/>
        <pc:sldMkLst>
          <pc:docMk/>
          <pc:sldMk cId="1950603681" sldId="268"/>
        </pc:sldMkLst>
      </pc:sldChg>
      <pc:sldChg chg="modSp mod">
        <pc:chgData name="Sioned Saer" userId="a511e1c1-9c87-4f4d-8480-d58f9216da9a" providerId="ADAL" clId="{BE036A65-2C12-430C-A121-E16ECB920F28}" dt="2021-11-08T08:24:42.066" v="505" actId="20577"/>
        <pc:sldMkLst>
          <pc:docMk/>
          <pc:sldMk cId="3879468583" sldId="268"/>
        </pc:sldMkLst>
        <pc:spChg chg="mod">
          <ac:chgData name="Sioned Saer" userId="a511e1c1-9c87-4f4d-8480-d58f9216da9a" providerId="ADAL" clId="{BE036A65-2C12-430C-A121-E16ECB920F28}" dt="2021-11-08T08:22:32.601" v="463" actId="6549"/>
          <ac:spMkLst>
            <pc:docMk/>
            <pc:sldMk cId="3879468583" sldId="268"/>
            <ac:spMk id="4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4:36.609" v="502" actId="20577"/>
          <ac:spMkLst>
            <pc:docMk/>
            <pc:sldMk cId="3879468583" sldId="268"/>
            <ac:spMk id="5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4:42.066" v="505" actId="20577"/>
          <ac:spMkLst>
            <pc:docMk/>
            <pc:sldMk cId="3879468583" sldId="268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25:55.419" v="522" actId="27636"/>
        <pc:sldMkLst>
          <pc:docMk/>
          <pc:sldMk cId="71926830" sldId="269"/>
        </pc:sldMkLst>
        <pc:spChg chg="mod">
          <ac:chgData name="Sioned Saer" userId="a511e1c1-9c87-4f4d-8480-d58f9216da9a" providerId="ADAL" clId="{BE036A65-2C12-430C-A121-E16ECB920F28}" dt="2021-11-08T08:25:18.573" v="511" actId="2711"/>
          <ac:spMkLst>
            <pc:docMk/>
            <pc:sldMk cId="71926830" sldId="269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5:55.415" v="521" actId="27636"/>
          <ac:spMkLst>
            <pc:docMk/>
            <pc:sldMk cId="71926830" sldId="269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5:55.419" v="522" actId="27636"/>
          <ac:spMkLst>
            <pc:docMk/>
            <pc:sldMk cId="71926830" sldId="269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4.090" v="150" actId="47"/>
        <pc:sldMkLst>
          <pc:docMk/>
          <pc:sldMk cId="3416079106" sldId="269"/>
        </pc:sldMkLst>
      </pc:sldChg>
      <pc:sldChg chg="del">
        <pc:chgData name="Sioned Saer" userId="a511e1c1-9c87-4f4d-8480-d58f9216da9a" providerId="ADAL" clId="{BE036A65-2C12-430C-A121-E16ECB920F28}" dt="2021-11-03T14:31:34.460" v="152" actId="47"/>
        <pc:sldMkLst>
          <pc:docMk/>
          <pc:sldMk cId="474947468" sldId="270"/>
        </pc:sldMkLst>
      </pc:sldChg>
      <pc:sldChg chg="modSp mod">
        <pc:chgData name="Sioned Saer" userId="a511e1c1-9c87-4f4d-8480-d58f9216da9a" providerId="ADAL" clId="{BE036A65-2C12-430C-A121-E16ECB920F28}" dt="2021-11-08T08:33:52.898" v="678" actId="27636"/>
        <pc:sldMkLst>
          <pc:docMk/>
          <pc:sldMk cId="2188138735" sldId="270"/>
        </pc:sldMkLst>
        <pc:spChg chg="mod">
          <ac:chgData name="Sioned Saer" userId="a511e1c1-9c87-4f4d-8480-d58f9216da9a" providerId="ADAL" clId="{BE036A65-2C12-430C-A121-E16ECB920F28}" dt="2021-11-08T08:31:04.804" v="589" actId="27636"/>
          <ac:spMkLst>
            <pc:docMk/>
            <pc:sldMk cId="2188138735" sldId="270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3:52.894" v="677" actId="27636"/>
          <ac:spMkLst>
            <pc:docMk/>
            <pc:sldMk cId="2188138735" sldId="270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3:52.898" v="678" actId="27636"/>
          <ac:spMkLst>
            <pc:docMk/>
            <pc:sldMk cId="2188138735" sldId="27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5.368" v="157" actId="47"/>
        <pc:sldMkLst>
          <pc:docMk/>
          <pc:sldMk cId="1680758436" sldId="272"/>
        </pc:sldMkLst>
      </pc:sldChg>
      <pc:sldChg chg="del">
        <pc:chgData name="Sioned Saer" userId="a511e1c1-9c87-4f4d-8480-d58f9216da9a" providerId="ADAL" clId="{BE036A65-2C12-430C-A121-E16ECB920F28}" dt="2021-11-03T14:31:35.699" v="159" actId="47"/>
        <pc:sldMkLst>
          <pc:docMk/>
          <pc:sldMk cId="1025373096" sldId="273"/>
        </pc:sldMkLst>
      </pc:sldChg>
      <pc:sldChg chg="modSp mod">
        <pc:chgData name="Sioned Saer" userId="a511e1c1-9c87-4f4d-8480-d58f9216da9a" providerId="ADAL" clId="{BE036A65-2C12-430C-A121-E16ECB920F28}" dt="2021-11-08T08:30:16.797" v="576" actId="12"/>
        <pc:sldMkLst>
          <pc:docMk/>
          <pc:sldMk cId="2824774554" sldId="273"/>
        </pc:sldMkLst>
        <pc:spChg chg="mod">
          <ac:chgData name="Sioned Saer" userId="a511e1c1-9c87-4f4d-8480-d58f9216da9a" providerId="ADAL" clId="{BE036A65-2C12-430C-A121-E16ECB920F28}" dt="2021-11-08T08:29:59.782" v="573" actId="2711"/>
          <ac:spMkLst>
            <pc:docMk/>
            <pc:sldMk cId="2824774554" sldId="273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0:05.235" v="574" actId="2711"/>
          <ac:spMkLst>
            <pc:docMk/>
            <pc:sldMk cId="2824774554" sldId="273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0:16.797" v="576" actId="12"/>
          <ac:spMkLst>
            <pc:docMk/>
            <pc:sldMk cId="2824774554" sldId="273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6.422" v="163" actId="47"/>
        <pc:sldMkLst>
          <pc:docMk/>
          <pc:sldMk cId="2760919133" sldId="274"/>
        </pc:sldMkLst>
      </pc:sldChg>
      <pc:sldChg chg="del">
        <pc:chgData name="Sioned Saer" userId="a511e1c1-9c87-4f4d-8480-d58f9216da9a" providerId="ADAL" clId="{BE036A65-2C12-430C-A121-E16ECB920F28}" dt="2021-11-03T14:31:36.596" v="164" actId="47"/>
        <pc:sldMkLst>
          <pc:docMk/>
          <pc:sldMk cId="2477764240" sldId="275"/>
        </pc:sldMkLst>
      </pc:sldChg>
      <pc:sldChg chg="modSp mod">
        <pc:chgData name="Sioned Saer" userId="a511e1c1-9c87-4f4d-8480-d58f9216da9a" providerId="ADAL" clId="{BE036A65-2C12-430C-A121-E16ECB920F28}" dt="2021-11-08T08:27:20.730" v="549" actId="14100"/>
        <pc:sldMkLst>
          <pc:docMk/>
          <pc:sldMk cId="1562747059" sldId="276"/>
        </pc:sldMkLst>
        <pc:spChg chg="mod">
          <ac:chgData name="Sioned Saer" userId="a511e1c1-9c87-4f4d-8480-d58f9216da9a" providerId="ADAL" clId="{BE036A65-2C12-430C-A121-E16ECB920F28}" dt="2021-11-08T08:26:29.837" v="524" actId="255"/>
          <ac:spMkLst>
            <pc:docMk/>
            <pc:sldMk cId="1562747059" sldId="276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7:20.730" v="549" actId="14100"/>
          <ac:spMkLst>
            <pc:docMk/>
            <pc:sldMk cId="1562747059" sldId="276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7:15.959" v="548" actId="27636"/>
          <ac:spMkLst>
            <pc:docMk/>
            <pc:sldMk cId="1562747059" sldId="27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6.749" v="165" actId="47"/>
        <pc:sldMkLst>
          <pc:docMk/>
          <pc:sldMk cId="3553986304" sldId="276"/>
        </pc:sldMkLst>
      </pc:sldChg>
      <pc:sldChg chg="modSp mod">
        <pc:chgData name="Sioned Saer" userId="a511e1c1-9c87-4f4d-8480-d58f9216da9a" providerId="ADAL" clId="{BE036A65-2C12-430C-A121-E16ECB920F28}" dt="2021-11-08T08:29:22.164" v="570" actId="14100"/>
        <pc:sldMkLst>
          <pc:docMk/>
          <pc:sldMk cId="842661239" sldId="277"/>
        </pc:sldMkLst>
        <pc:spChg chg="mod">
          <ac:chgData name="Sioned Saer" userId="a511e1c1-9c87-4f4d-8480-d58f9216da9a" providerId="ADAL" clId="{BE036A65-2C12-430C-A121-E16ECB920F28}" dt="2021-11-08T08:28:01.855" v="556" actId="313"/>
          <ac:spMkLst>
            <pc:docMk/>
            <pc:sldMk cId="842661239" sldId="277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9:13.096" v="569" actId="14100"/>
          <ac:spMkLst>
            <pc:docMk/>
            <pc:sldMk cId="842661239" sldId="277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9:22.164" v="570" actId="14100"/>
          <ac:spMkLst>
            <pc:docMk/>
            <pc:sldMk cId="842661239" sldId="27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7.337" v="168" actId="47"/>
        <pc:sldMkLst>
          <pc:docMk/>
          <pc:sldMk cId="4284446966" sldId="277"/>
        </pc:sldMkLst>
      </pc:sldChg>
      <pc:sldChg chg="del">
        <pc:chgData name="Sioned Saer" userId="a511e1c1-9c87-4f4d-8480-d58f9216da9a" providerId="ADAL" clId="{BE036A65-2C12-430C-A121-E16ECB920F28}" dt="2021-11-03T14:31:37.499" v="169" actId="47"/>
        <pc:sldMkLst>
          <pc:docMk/>
          <pc:sldMk cId="4061233677" sldId="278"/>
        </pc:sldMkLst>
      </pc:sldChg>
      <pc:sldChg chg="del">
        <pc:chgData name="Sioned Saer" userId="a511e1c1-9c87-4f4d-8480-d58f9216da9a" providerId="ADAL" clId="{BE036A65-2C12-430C-A121-E16ECB920F28}" dt="2021-11-03T14:31:38.799" v="176" actId="47"/>
        <pc:sldMkLst>
          <pc:docMk/>
          <pc:sldMk cId="1247062568" sldId="279"/>
        </pc:sldMkLst>
      </pc:sldChg>
      <pc:sldChg chg="del">
        <pc:chgData name="Sioned Saer" userId="a511e1c1-9c87-4f4d-8480-d58f9216da9a" providerId="ADAL" clId="{BE036A65-2C12-430C-A121-E16ECB920F28}" dt="2021-11-03T14:31:38.975" v="177" actId="47"/>
        <pc:sldMkLst>
          <pc:docMk/>
          <pc:sldMk cId="113528813" sldId="280"/>
        </pc:sldMkLst>
      </pc:sldChg>
      <pc:sldChg chg="modSp mod">
        <pc:chgData name="Sioned Saer" userId="a511e1c1-9c87-4f4d-8480-d58f9216da9a" providerId="ADAL" clId="{BE036A65-2C12-430C-A121-E16ECB920F28}" dt="2021-11-08T08:35:41.729" v="708" actId="27636"/>
        <pc:sldMkLst>
          <pc:docMk/>
          <pc:sldMk cId="1782302494" sldId="281"/>
        </pc:sldMkLst>
        <pc:spChg chg="mod">
          <ac:chgData name="Sioned Saer" userId="a511e1c1-9c87-4f4d-8480-d58f9216da9a" providerId="ADAL" clId="{BE036A65-2C12-430C-A121-E16ECB920F28}" dt="2021-11-08T08:35:22.107" v="700" actId="2711"/>
          <ac:spMkLst>
            <pc:docMk/>
            <pc:sldMk cId="1782302494" sldId="281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5:41.725" v="707" actId="27636"/>
          <ac:spMkLst>
            <pc:docMk/>
            <pc:sldMk cId="1782302494" sldId="281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5:41.729" v="708" actId="27636"/>
          <ac:spMkLst>
            <pc:docMk/>
            <pc:sldMk cId="1782302494" sldId="281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4.837" v="154" actId="47"/>
        <pc:sldMkLst>
          <pc:docMk/>
          <pc:sldMk cId="3294518771" sldId="281"/>
        </pc:sldMkLst>
      </pc:sldChg>
      <pc:sldChg chg="modSp mod">
        <pc:chgData name="Sioned Saer" userId="a511e1c1-9c87-4f4d-8480-d58f9216da9a" providerId="ADAL" clId="{BE036A65-2C12-430C-A121-E16ECB920F28}" dt="2021-11-08T08:35:57.178" v="710" actId="2711"/>
        <pc:sldMkLst>
          <pc:docMk/>
          <pc:sldMk cId="842858525" sldId="282"/>
        </pc:sldMkLst>
        <pc:spChg chg="mod">
          <ac:chgData name="Sioned Saer" userId="a511e1c1-9c87-4f4d-8480-d58f9216da9a" providerId="ADAL" clId="{BE036A65-2C12-430C-A121-E16ECB920F28}" dt="2021-11-08T08:35:57.178" v="710" actId="2711"/>
          <ac:spMkLst>
            <pc:docMk/>
            <pc:sldMk cId="842858525" sldId="282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4.636" v="153" actId="47"/>
        <pc:sldMkLst>
          <pc:docMk/>
          <pc:sldMk cId="2605222805" sldId="283"/>
        </pc:sldMkLst>
      </pc:sldChg>
      <pc:sldChg chg="modSp mod">
        <pc:chgData name="Sioned Saer" userId="a511e1c1-9c87-4f4d-8480-d58f9216da9a" providerId="ADAL" clId="{BE036A65-2C12-430C-A121-E16ECB920F28}" dt="2021-11-03T14:53:32.258" v="431" actId="14100"/>
        <pc:sldMkLst>
          <pc:docMk/>
          <pc:sldMk cId="4140629414" sldId="283"/>
        </pc:sldMkLst>
        <pc:spChg chg="mod">
          <ac:chgData name="Sioned Saer" userId="a511e1c1-9c87-4f4d-8480-d58f9216da9a" providerId="ADAL" clId="{BE036A65-2C12-430C-A121-E16ECB920F28}" dt="2021-11-03T14:51:53.313" v="367" actId="14100"/>
          <ac:spMkLst>
            <pc:docMk/>
            <pc:sldMk cId="4140629414" sldId="283"/>
            <ac:spMk id="4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53:25.878" v="429" actId="20577"/>
          <ac:spMkLst>
            <pc:docMk/>
            <pc:sldMk cId="4140629414" sldId="283"/>
            <ac:spMk id="5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53:32.258" v="431" actId="14100"/>
          <ac:spMkLst>
            <pc:docMk/>
            <pc:sldMk cId="4140629414" sldId="283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5.873" v="160" actId="47"/>
        <pc:sldMkLst>
          <pc:docMk/>
          <pc:sldMk cId="1901480053" sldId="284"/>
        </pc:sldMkLst>
      </pc:sldChg>
      <pc:sldChg chg="modSp mod">
        <pc:chgData name="Sioned Saer" userId="a511e1c1-9c87-4f4d-8480-d58f9216da9a" providerId="ADAL" clId="{BE036A65-2C12-430C-A121-E16ECB920F28}" dt="2021-11-08T08:21:23.036" v="445" actId="14100"/>
        <pc:sldMkLst>
          <pc:docMk/>
          <pc:sldMk cId="3487317902" sldId="284"/>
        </pc:sldMkLst>
        <pc:spChg chg="mod">
          <ac:chgData name="Sioned Saer" userId="a511e1c1-9c87-4f4d-8480-d58f9216da9a" providerId="ADAL" clId="{BE036A65-2C12-430C-A121-E16ECB920F28}" dt="2021-11-03T14:53:40.683" v="432" actId="2711"/>
          <ac:spMkLst>
            <pc:docMk/>
            <pc:sldMk cId="3487317902" sldId="284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1:23.036" v="445" actId="14100"/>
          <ac:spMkLst>
            <pc:docMk/>
            <pc:sldMk cId="3487317902" sldId="284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0:52.382" v="437" actId="27636"/>
          <ac:spMkLst>
            <pc:docMk/>
            <pc:sldMk cId="3487317902" sldId="284"/>
            <ac:spMk id="5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0:55.869" v="438" actId="14100"/>
          <ac:spMkLst>
            <pc:docMk/>
            <pc:sldMk cId="3487317902" sldId="284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5.013" v="155" actId="47"/>
        <pc:sldMkLst>
          <pc:docMk/>
          <pc:sldMk cId="254274082" sldId="285"/>
        </pc:sldMkLst>
      </pc:sldChg>
      <pc:sldChg chg="modSp mod">
        <pc:chgData name="Sioned Saer" userId="a511e1c1-9c87-4f4d-8480-d58f9216da9a" providerId="ADAL" clId="{BE036A65-2C12-430C-A121-E16ECB920F28}" dt="2021-11-08T09:00:36.474" v="1144" actId="113"/>
        <pc:sldMkLst>
          <pc:docMk/>
          <pc:sldMk cId="2193362168" sldId="285"/>
        </pc:sldMkLst>
        <pc:spChg chg="mod">
          <ac:chgData name="Sioned Saer" userId="a511e1c1-9c87-4f4d-8480-d58f9216da9a" providerId="ADAL" clId="{BE036A65-2C12-430C-A121-E16ECB920F28}" dt="2021-11-08T09:00:13.381" v="1139" actId="14100"/>
          <ac:spMkLst>
            <pc:docMk/>
            <pc:sldMk cId="2193362168" sldId="285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0:32.062" v="1143" actId="113"/>
          <ac:spMkLst>
            <pc:docMk/>
            <pc:sldMk cId="2193362168" sldId="285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0:36.474" v="1144" actId="113"/>
          <ac:spMkLst>
            <pc:docMk/>
            <pc:sldMk cId="2193362168" sldId="285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7.675" v="170" actId="47"/>
        <pc:sldMkLst>
          <pc:docMk/>
          <pc:sldMk cId="654106328" sldId="286"/>
        </pc:sldMkLst>
      </pc:sldChg>
      <pc:sldChg chg="modSp mod">
        <pc:chgData name="Sioned Saer" userId="a511e1c1-9c87-4f4d-8480-d58f9216da9a" providerId="ADAL" clId="{BE036A65-2C12-430C-A121-E16ECB920F28}" dt="2021-11-08T09:01:17.789" v="1155" actId="27636"/>
        <pc:sldMkLst>
          <pc:docMk/>
          <pc:sldMk cId="2433774036" sldId="287"/>
        </pc:sldMkLst>
        <pc:spChg chg="mod">
          <ac:chgData name="Sioned Saer" userId="a511e1c1-9c87-4f4d-8480-d58f9216da9a" providerId="ADAL" clId="{BE036A65-2C12-430C-A121-E16ECB920F28}" dt="2021-11-08T09:00:46.725" v="1145" actId="2711"/>
          <ac:spMkLst>
            <pc:docMk/>
            <pc:sldMk cId="2433774036" sldId="287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1:17.782" v="1154" actId="27636"/>
          <ac:spMkLst>
            <pc:docMk/>
            <pc:sldMk cId="2433774036" sldId="287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1:17.789" v="1155" actId="27636"/>
          <ac:spMkLst>
            <pc:docMk/>
            <pc:sldMk cId="2433774036" sldId="28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7.853" v="171" actId="47"/>
        <pc:sldMkLst>
          <pc:docMk/>
          <pc:sldMk cId="3223827313" sldId="287"/>
        </pc:sldMkLst>
      </pc:sldChg>
      <pc:sldChg chg="modSp mod">
        <pc:chgData name="Sioned Saer" userId="a511e1c1-9c87-4f4d-8480-d58f9216da9a" providerId="ADAL" clId="{BE036A65-2C12-430C-A121-E16ECB920F28}" dt="2021-11-08T08:30:53.875" v="587" actId="27636"/>
        <pc:sldMkLst>
          <pc:docMk/>
          <pc:sldMk cId="858958599" sldId="288"/>
        </pc:sldMkLst>
        <pc:spChg chg="mod">
          <ac:chgData name="Sioned Saer" userId="a511e1c1-9c87-4f4d-8480-d58f9216da9a" providerId="ADAL" clId="{BE036A65-2C12-430C-A121-E16ECB920F28}" dt="2021-11-08T08:30:28.779" v="577" actId="2711"/>
          <ac:spMkLst>
            <pc:docMk/>
            <pc:sldMk cId="858958599" sldId="288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0:53.867" v="586" actId="27636"/>
          <ac:spMkLst>
            <pc:docMk/>
            <pc:sldMk cId="858958599" sldId="288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0:53.875" v="587" actId="27636"/>
          <ac:spMkLst>
            <pc:docMk/>
            <pc:sldMk cId="858958599" sldId="288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8.050" v="172" actId="47"/>
        <pc:sldMkLst>
          <pc:docMk/>
          <pc:sldMk cId="2543305205" sldId="288"/>
        </pc:sldMkLst>
      </pc:sldChg>
      <pc:sldChg chg="del">
        <pc:chgData name="Sioned Saer" userId="a511e1c1-9c87-4f4d-8480-d58f9216da9a" providerId="ADAL" clId="{BE036A65-2C12-430C-A121-E16ECB920F28}" dt="2021-11-03T14:31:39.175" v="178" actId="47"/>
        <pc:sldMkLst>
          <pc:docMk/>
          <pc:sldMk cId="121690330" sldId="290"/>
        </pc:sldMkLst>
      </pc:sldChg>
      <pc:sldChg chg="modSp mod modNotesTx">
        <pc:chgData name="Sioned Saer" userId="a511e1c1-9c87-4f4d-8480-d58f9216da9a" providerId="ADAL" clId="{BE036A65-2C12-430C-A121-E16ECB920F28}" dt="2021-11-08T09:02:43.193" v="1295" actId="313"/>
        <pc:sldMkLst>
          <pc:docMk/>
          <pc:sldMk cId="3705644493" sldId="290"/>
        </pc:sldMkLst>
        <pc:spChg chg="mod">
          <ac:chgData name="Sioned Saer" userId="a511e1c1-9c87-4f4d-8480-d58f9216da9a" providerId="ADAL" clId="{BE036A65-2C12-430C-A121-E16ECB920F28}" dt="2021-11-08T09:01:32.477" v="1157" actId="255"/>
          <ac:spMkLst>
            <pc:docMk/>
            <pc:sldMk cId="3705644493" sldId="290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1:39.975" v="1159" actId="14100"/>
          <ac:spMkLst>
            <pc:docMk/>
            <pc:sldMk cId="3705644493" sldId="290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1:43.222" v="1160" actId="14100"/>
          <ac:spMkLst>
            <pc:docMk/>
            <pc:sldMk cId="3705644493" sldId="29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34:28.619" v="690" actId="6549"/>
        <pc:sldMkLst>
          <pc:docMk/>
          <pc:sldMk cId="337421872" sldId="291"/>
        </pc:sldMkLst>
        <pc:spChg chg="mod">
          <ac:chgData name="Sioned Saer" userId="a511e1c1-9c87-4f4d-8480-d58f9216da9a" providerId="ADAL" clId="{BE036A65-2C12-430C-A121-E16ECB920F28}" dt="2021-11-08T08:34:28.619" v="690" actId="6549"/>
          <ac:spMkLst>
            <pc:docMk/>
            <pc:sldMk cId="337421872" sldId="291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8.427" v="174" actId="47"/>
        <pc:sldMkLst>
          <pc:docMk/>
          <pc:sldMk cId="1874855589" sldId="292"/>
        </pc:sldMkLst>
      </pc:sldChg>
      <pc:sldChg chg="modSp mod">
        <pc:chgData name="Sioned Saer" userId="a511e1c1-9c87-4f4d-8480-d58f9216da9a" providerId="ADAL" clId="{BE036A65-2C12-430C-A121-E16ECB920F28}" dt="2021-11-08T08:21:55.083" v="450" actId="2711"/>
        <pc:sldMkLst>
          <pc:docMk/>
          <pc:sldMk cId="3585571554" sldId="292"/>
        </pc:sldMkLst>
        <pc:spChg chg="mod">
          <ac:chgData name="Sioned Saer" userId="a511e1c1-9c87-4f4d-8480-d58f9216da9a" providerId="ADAL" clId="{BE036A65-2C12-430C-A121-E16ECB920F28}" dt="2021-11-08T08:21:41.445" v="446" actId="2711"/>
          <ac:spMkLst>
            <pc:docMk/>
            <pc:sldMk cId="3585571554" sldId="292"/>
            <ac:spMk id="7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1:48.375" v="449" actId="27636"/>
          <ac:spMkLst>
            <pc:docMk/>
            <pc:sldMk cId="3585571554" sldId="292"/>
            <ac:spMk id="8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1:55.083" v="450" actId="2711"/>
          <ac:spMkLst>
            <pc:docMk/>
            <pc:sldMk cId="3585571554" sldId="292"/>
            <ac:spMk id="9" creationId="{00000000-0000-0000-0000-000000000000}"/>
          </ac:spMkLst>
        </pc:spChg>
      </pc:sldChg>
      <pc:sldChg chg="delSp modSp mod">
        <pc:chgData name="Sioned Saer" userId="a511e1c1-9c87-4f4d-8480-d58f9216da9a" providerId="ADAL" clId="{BE036A65-2C12-430C-A121-E16ECB920F28}" dt="2021-11-08T09:02:55.610" v="1296" actId="2711"/>
        <pc:sldMkLst>
          <pc:docMk/>
          <pc:sldMk cId="3144434312" sldId="293"/>
        </pc:sldMkLst>
        <pc:spChg chg="del mod">
          <ac:chgData name="Sioned Saer" userId="a511e1c1-9c87-4f4d-8480-d58f9216da9a" providerId="ADAL" clId="{BE036A65-2C12-430C-A121-E16ECB920F28}" dt="2021-11-03T14:38:41.297" v="329" actId="478"/>
          <ac:spMkLst>
            <pc:docMk/>
            <pc:sldMk cId="3144434312" sldId="293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2:55.610" v="1296" actId="2711"/>
          <ac:spMkLst>
            <pc:docMk/>
            <pc:sldMk cId="3144434312" sldId="293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8.624" v="175" actId="47"/>
        <pc:sldMkLst>
          <pc:docMk/>
          <pc:sldMk cId="4239093019" sldId="293"/>
        </pc:sldMkLst>
      </pc:sldChg>
      <pc:sldChg chg="del">
        <pc:chgData name="Sioned Saer" userId="a511e1c1-9c87-4f4d-8480-d58f9216da9a" providerId="ADAL" clId="{BE036A65-2C12-430C-A121-E16ECB920F28}" dt="2021-11-03T14:31:36.042" v="161" actId="47"/>
        <pc:sldMkLst>
          <pc:docMk/>
          <pc:sldMk cId="1251182903" sldId="294"/>
        </pc:sldMkLst>
      </pc:sldChg>
      <pc:sldChg chg="modSp mod">
        <pc:chgData name="Sioned Saer" userId="a511e1c1-9c87-4f4d-8480-d58f9216da9a" providerId="ADAL" clId="{BE036A65-2C12-430C-A121-E16ECB920F28}" dt="2021-11-03T14:39:42.346" v="340" actId="27636"/>
        <pc:sldMkLst>
          <pc:docMk/>
          <pc:sldMk cId="1486107133" sldId="294"/>
        </pc:sldMkLst>
        <pc:spChg chg="mod">
          <ac:chgData name="Sioned Saer" userId="a511e1c1-9c87-4f4d-8480-d58f9216da9a" providerId="ADAL" clId="{BE036A65-2C12-430C-A121-E16ECB920F28}" dt="2021-11-03T14:39:13.394" v="333" actId="14100"/>
          <ac:spMkLst>
            <pc:docMk/>
            <pc:sldMk cId="1486107133" sldId="294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39:42.338" v="339" actId="27636"/>
          <ac:spMkLst>
            <pc:docMk/>
            <pc:sldMk cId="1486107133" sldId="294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39:42.346" v="340" actId="27636"/>
          <ac:spMkLst>
            <pc:docMk/>
            <pc:sldMk cId="1486107133" sldId="294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6.226" v="162" actId="47"/>
        <pc:sldMkLst>
          <pc:docMk/>
          <pc:sldMk cId="28081452" sldId="295"/>
        </pc:sldMkLst>
      </pc:sldChg>
      <pc:sldChg chg="modSp mod">
        <pc:chgData name="Sioned Saer" userId="a511e1c1-9c87-4f4d-8480-d58f9216da9a" providerId="ADAL" clId="{BE036A65-2C12-430C-A121-E16ECB920F28}" dt="2021-11-03T14:50:43.261" v="355" actId="2711"/>
        <pc:sldMkLst>
          <pc:docMk/>
          <pc:sldMk cId="1988243617" sldId="295"/>
        </pc:sldMkLst>
        <pc:spChg chg="mod">
          <ac:chgData name="Sioned Saer" userId="a511e1c1-9c87-4f4d-8480-d58f9216da9a" providerId="ADAL" clId="{BE036A65-2C12-430C-A121-E16ECB920F28}" dt="2021-11-03T14:39:52.070" v="341" actId="2711"/>
          <ac:spMkLst>
            <pc:docMk/>
            <pc:sldMk cId="1988243617" sldId="295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50:43.261" v="355" actId="2711"/>
          <ac:spMkLst>
            <pc:docMk/>
            <pc:sldMk cId="1988243617" sldId="295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40:20.355" v="350" actId="27636"/>
          <ac:spMkLst>
            <pc:docMk/>
            <pc:sldMk cId="1988243617" sldId="295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9:04:49.079" v="1319" actId="790"/>
        <pc:sldMkLst>
          <pc:docMk/>
          <pc:sldMk cId="874939920" sldId="296"/>
        </pc:sldMkLst>
        <pc:spChg chg="mod">
          <ac:chgData name="Sioned Saer" userId="a511e1c1-9c87-4f4d-8480-d58f9216da9a" providerId="ADAL" clId="{BE036A65-2C12-430C-A121-E16ECB920F28}" dt="2021-11-03T14:40:34.483" v="352" actId="14100"/>
          <ac:spMkLst>
            <pc:docMk/>
            <pc:sldMk cId="874939920" sldId="296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4:49.079" v="1319" actId="790"/>
          <ac:spMkLst>
            <pc:docMk/>
            <pc:sldMk cId="874939920" sldId="296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40:50.574" v="354" actId="2711"/>
          <ac:spMkLst>
            <pc:docMk/>
            <pc:sldMk cId="874939920" sldId="29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5.543" v="158" actId="47"/>
        <pc:sldMkLst>
          <pc:docMk/>
          <pc:sldMk cId="1843558643" sldId="296"/>
        </pc:sldMkLst>
      </pc:sldChg>
      <pc:sldChg chg="del">
        <pc:chgData name="Sioned Saer" userId="a511e1c1-9c87-4f4d-8480-d58f9216da9a" providerId="ADAL" clId="{BE036A65-2C12-430C-A121-E16ECB920F28}" dt="2021-11-03T14:31:35.206" v="156" actId="47"/>
        <pc:sldMkLst>
          <pc:docMk/>
          <pc:sldMk cId="1196315599" sldId="297"/>
        </pc:sldMkLst>
      </pc:sldChg>
      <pc:sldChg chg="modSp mod">
        <pc:chgData name="Sioned Saer" userId="a511e1c1-9c87-4f4d-8480-d58f9216da9a" providerId="ADAL" clId="{BE036A65-2C12-430C-A121-E16ECB920F28}" dt="2021-11-08T09:05:01.982" v="1320" actId="790"/>
        <pc:sldMkLst>
          <pc:docMk/>
          <pc:sldMk cId="2438134314" sldId="297"/>
        </pc:sldMkLst>
        <pc:spChg chg="mod">
          <ac:chgData name="Sioned Saer" userId="a511e1c1-9c87-4f4d-8480-d58f9216da9a" providerId="ADAL" clId="{BE036A65-2C12-430C-A121-E16ECB920F28}" dt="2021-11-08T09:05:01.982" v="1320" actId="790"/>
          <ac:spMkLst>
            <pc:docMk/>
            <pc:sldMk cId="2438134314" sldId="297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4:40.059" v="1318" actId="313"/>
          <ac:spMkLst>
            <pc:docMk/>
            <pc:sldMk cId="2438134314" sldId="297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4:34.970" v="1317" actId="2711"/>
          <ac:spMkLst>
            <pc:docMk/>
            <pc:sldMk cId="2438134314" sldId="297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9:03:53.714" v="1310" actId="790"/>
        <pc:sldMkLst>
          <pc:docMk/>
          <pc:sldMk cId="2321258614" sldId="298"/>
        </pc:sldMkLst>
        <pc:spChg chg="mod">
          <ac:chgData name="Sioned Saer" userId="a511e1c1-9c87-4f4d-8480-d58f9216da9a" providerId="ADAL" clId="{BE036A65-2C12-430C-A121-E16ECB920F28}" dt="2021-11-08T09:03:21.703" v="1303" actId="20577"/>
          <ac:spMkLst>
            <pc:docMk/>
            <pc:sldMk cId="2321258614" sldId="298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3:53.714" v="1310" actId="790"/>
          <ac:spMkLst>
            <pc:docMk/>
            <pc:sldMk cId="2321258614" sldId="298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3:37.197" v="1308" actId="2711"/>
          <ac:spMkLst>
            <pc:docMk/>
            <pc:sldMk cId="2321258614" sldId="298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6.945" v="166" actId="47"/>
        <pc:sldMkLst>
          <pc:docMk/>
          <pc:sldMk cId="2849467594" sldId="298"/>
        </pc:sldMkLst>
      </pc:sldChg>
      <pc:sldChg chg="del">
        <pc:chgData name="Sioned Saer" userId="a511e1c1-9c87-4f4d-8480-d58f9216da9a" providerId="ADAL" clId="{BE036A65-2C12-430C-A121-E16ECB920F28}" dt="2021-11-03T14:31:37.179" v="167" actId="47"/>
        <pc:sldMkLst>
          <pc:docMk/>
          <pc:sldMk cId="2375779065" sldId="299"/>
        </pc:sldMkLst>
      </pc:sldChg>
      <pc:sldChg chg="modSp mod">
        <pc:chgData name="Sioned Saer" userId="a511e1c1-9c87-4f4d-8480-d58f9216da9a" providerId="ADAL" clId="{BE036A65-2C12-430C-A121-E16ECB920F28}" dt="2021-11-08T09:05:34.572" v="1323" actId="2711"/>
        <pc:sldMkLst>
          <pc:docMk/>
          <pc:sldMk cId="2668407221" sldId="299"/>
        </pc:sldMkLst>
        <pc:spChg chg="mod">
          <ac:chgData name="Sioned Saer" userId="a511e1c1-9c87-4f4d-8480-d58f9216da9a" providerId="ADAL" clId="{BE036A65-2C12-430C-A121-E16ECB920F28}" dt="2021-11-08T09:05:22.307" v="1321" actId="2711"/>
          <ac:spMkLst>
            <pc:docMk/>
            <pc:sldMk cId="2668407221" sldId="299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5:28.840" v="1322" actId="2711"/>
          <ac:spMkLst>
            <pc:docMk/>
            <pc:sldMk cId="2668407221" sldId="299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5:34.572" v="1323" actId="2711"/>
          <ac:spMkLst>
            <pc:docMk/>
            <pc:sldMk cId="2668407221" sldId="299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4.295" v="151" actId="47"/>
        <pc:sldMkLst>
          <pc:docMk/>
          <pc:sldMk cId="3037932088" sldId="300"/>
        </pc:sldMkLst>
      </pc:sldChg>
      <pc:sldChg chg="modSp mod">
        <pc:chgData name="Sioned Saer" userId="a511e1c1-9c87-4f4d-8480-d58f9216da9a" providerId="ADAL" clId="{BE036A65-2C12-430C-A121-E16ECB920F28}" dt="2021-11-08T08:37:36.462" v="746" actId="1076"/>
        <pc:sldMkLst>
          <pc:docMk/>
          <pc:sldMk cId="4140899231" sldId="300"/>
        </pc:sldMkLst>
        <pc:spChg chg="mod">
          <ac:chgData name="Sioned Saer" userId="a511e1c1-9c87-4f4d-8480-d58f9216da9a" providerId="ADAL" clId="{BE036A65-2C12-430C-A121-E16ECB920F28}" dt="2021-11-08T08:37:33.887" v="745" actId="2711"/>
          <ac:spMkLst>
            <pc:docMk/>
            <pc:sldMk cId="4140899231" sldId="300"/>
            <ac:spMk id="55298" creationId="{00000000-0000-0000-0000-000000000000}"/>
          </ac:spMkLst>
        </pc:spChg>
        <pc:picChg chg="mod">
          <ac:chgData name="Sioned Saer" userId="a511e1c1-9c87-4f4d-8480-d58f9216da9a" providerId="ADAL" clId="{BE036A65-2C12-430C-A121-E16ECB920F28}" dt="2021-11-08T08:37:36.462" v="746" actId="1076"/>
          <ac:picMkLst>
            <pc:docMk/>
            <pc:sldMk cId="4140899231" sldId="300"/>
            <ac:picMk id="55299" creationId="{00000000-0000-0000-0000-000000000000}"/>
          </ac:picMkLst>
        </pc:picChg>
      </pc:sldChg>
      <pc:sldChg chg="modSp mod">
        <pc:chgData name="Sioned Saer" userId="a511e1c1-9c87-4f4d-8480-d58f9216da9a" providerId="ADAL" clId="{BE036A65-2C12-430C-A121-E16ECB920F28}" dt="2021-11-08T08:37:46.897" v="748" actId="1076"/>
        <pc:sldMkLst>
          <pc:docMk/>
          <pc:sldMk cId="330821468" sldId="301"/>
        </pc:sldMkLst>
        <pc:spChg chg="mod">
          <ac:chgData name="Sioned Saer" userId="a511e1c1-9c87-4f4d-8480-d58f9216da9a" providerId="ADAL" clId="{BE036A65-2C12-430C-A121-E16ECB920F28}" dt="2021-11-08T08:37:44.535" v="747" actId="2711"/>
          <ac:spMkLst>
            <pc:docMk/>
            <pc:sldMk cId="330821468" sldId="301"/>
            <ac:spMk id="56322" creationId="{00000000-0000-0000-0000-000000000000}"/>
          </ac:spMkLst>
        </pc:spChg>
        <pc:picChg chg="mod">
          <ac:chgData name="Sioned Saer" userId="a511e1c1-9c87-4f4d-8480-d58f9216da9a" providerId="ADAL" clId="{BE036A65-2C12-430C-A121-E16ECB920F28}" dt="2021-11-08T08:37:46.897" v="748" actId="1076"/>
          <ac:picMkLst>
            <pc:docMk/>
            <pc:sldMk cId="330821468" sldId="301"/>
            <ac:picMk id="56323" creationId="{00000000-0000-0000-0000-000000000000}"/>
          </ac:picMkLst>
        </pc:picChg>
      </pc:sldChg>
      <pc:sldChg chg="modSp mod">
        <pc:chgData name="Sioned Saer" userId="a511e1c1-9c87-4f4d-8480-d58f9216da9a" providerId="ADAL" clId="{BE036A65-2C12-430C-A121-E16ECB920F28}" dt="2021-11-08T09:06:07.530" v="1329" actId="2711"/>
        <pc:sldMkLst>
          <pc:docMk/>
          <pc:sldMk cId="1537327681" sldId="302"/>
        </pc:sldMkLst>
        <pc:spChg chg="mod">
          <ac:chgData name="Sioned Saer" userId="a511e1c1-9c87-4f4d-8480-d58f9216da9a" providerId="ADAL" clId="{BE036A65-2C12-430C-A121-E16ECB920F28}" dt="2021-11-08T09:05:47.294" v="1327" actId="2711"/>
          <ac:spMkLst>
            <pc:docMk/>
            <pc:sldMk cId="1537327681" sldId="302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5:55.372" v="1328" actId="2711"/>
          <ac:spMkLst>
            <pc:docMk/>
            <pc:sldMk cId="1537327681" sldId="302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6:07.530" v="1329" actId="2711"/>
          <ac:spMkLst>
            <pc:docMk/>
            <pc:sldMk cId="1537327681" sldId="302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29:42.031" v="572" actId="2711"/>
        <pc:sldMkLst>
          <pc:docMk/>
          <pc:sldMk cId="1898067149" sldId="303"/>
        </pc:sldMkLst>
        <pc:spChg chg="mod">
          <ac:chgData name="Sioned Saer" userId="a511e1c1-9c87-4f4d-8480-d58f9216da9a" providerId="ADAL" clId="{BE036A65-2C12-430C-A121-E16ECB920F28}" dt="2021-11-08T08:29:29.821" v="571" actId="2711"/>
          <ac:spMkLst>
            <pc:docMk/>
            <pc:sldMk cId="1898067149" sldId="303"/>
            <ac:spMk id="2" creationId="{591FFBA5-9E78-4486-AF1F-E7370404ADD0}"/>
          </ac:spMkLst>
        </pc:spChg>
        <pc:spChg chg="mod">
          <ac:chgData name="Sioned Saer" userId="a511e1c1-9c87-4f4d-8480-d58f9216da9a" providerId="ADAL" clId="{BE036A65-2C12-430C-A121-E16ECB920F28}" dt="2021-11-08T08:29:42.031" v="572" actId="2711"/>
          <ac:spMkLst>
            <pc:docMk/>
            <pc:sldMk cId="1898067149" sldId="303"/>
            <ac:spMk id="4" creationId="{73DAF683-5B78-44BD-A116-829C60133A33}"/>
          </ac:spMkLst>
        </pc:spChg>
      </pc:sldChg>
      <pc:sldChg chg="modSp mod">
        <pc:chgData name="Sioned Saer" userId="a511e1c1-9c87-4f4d-8480-d58f9216da9a" providerId="ADAL" clId="{BE036A65-2C12-430C-A121-E16ECB920F28}" dt="2021-11-08T08:24:57.589" v="509" actId="14100"/>
        <pc:sldMkLst>
          <pc:docMk/>
          <pc:sldMk cId="3343359814" sldId="304"/>
        </pc:sldMkLst>
        <pc:spChg chg="mod">
          <ac:chgData name="Sioned Saer" userId="a511e1c1-9c87-4f4d-8480-d58f9216da9a" providerId="ADAL" clId="{BE036A65-2C12-430C-A121-E16ECB920F28}" dt="2021-11-08T08:24:54.840" v="508" actId="27636"/>
          <ac:spMkLst>
            <pc:docMk/>
            <pc:sldMk cId="3343359814" sldId="304"/>
            <ac:spMk id="2" creationId="{577332D1-27C7-4751-97D7-10EE9FFBE7FC}"/>
          </ac:spMkLst>
        </pc:spChg>
        <pc:spChg chg="mod">
          <ac:chgData name="Sioned Saer" userId="a511e1c1-9c87-4f4d-8480-d58f9216da9a" providerId="ADAL" clId="{BE036A65-2C12-430C-A121-E16ECB920F28}" dt="2021-11-08T08:24:57.589" v="509" actId="14100"/>
          <ac:spMkLst>
            <pc:docMk/>
            <pc:sldMk cId="3343359814" sldId="304"/>
            <ac:spMk id="3" creationId="{659E1BEE-A69D-4E24-8EA2-4E1C44443855}"/>
          </ac:spMkLst>
        </pc:spChg>
        <pc:spChg chg="mod">
          <ac:chgData name="Sioned Saer" userId="a511e1c1-9c87-4f4d-8480-d58f9216da9a" providerId="ADAL" clId="{BE036A65-2C12-430C-A121-E16ECB920F28}" dt="2021-11-03T14:33:33.152" v="244" actId="27636"/>
          <ac:spMkLst>
            <pc:docMk/>
            <pc:sldMk cId="3343359814" sldId="304"/>
            <ac:spMk id="4" creationId="{518D8787-1E2C-40D7-976A-88A44B3CC3FD}"/>
          </ac:spMkLst>
        </pc:spChg>
      </pc:sldChg>
      <pc:sldChg chg="add del">
        <pc:chgData name="Sioned Saer" userId="a511e1c1-9c87-4f4d-8480-d58f9216da9a" providerId="ADAL" clId="{BE036A65-2C12-430C-A121-E16ECB920F28}" dt="2021-11-03T14:31:42.097" v="181" actId="47"/>
        <pc:sldMkLst>
          <pc:docMk/>
          <pc:sldMk cId="1959624093" sldId="305"/>
        </pc:sldMkLst>
      </pc:sldChg>
      <pc:sldChg chg="modSp mod">
        <pc:chgData name="Sioned Saer" userId="a511e1c1-9c87-4f4d-8480-d58f9216da9a" providerId="ADAL" clId="{BE036A65-2C12-430C-A121-E16ECB920F28}" dt="2021-11-08T08:55:46.550" v="1092" actId="14100"/>
        <pc:sldMkLst>
          <pc:docMk/>
          <pc:sldMk cId="1744884015" sldId="306"/>
        </pc:sldMkLst>
        <pc:spChg chg="mod">
          <ac:chgData name="Sioned Saer" userId="a511e1c1-9c87-4f4d-8480-d58f9216da9a" providerId="ADAL" clId="{BE036A65-2C12-430C-A121-E16ECB920F28}" dt="2021-11-08T08:55:46.550" v="1092" actId="14100"/>
          <ac:spMkLst>
            <pc:docMk/>
            <pc:sldMk cId="1744884015" sldId="306"/>
            <ac:spMk id="2" creationId="{61143FF1-52B5-4E92-8046-C84D213C1EDB}"/>
          </ac:spMkLst>
        </pc:spChg>
        <pc:spChg chg="mod">
          <ac:chgData name="Sioned Saer" userId="a511e1c1-9c87-4f4d-8480-d58f9216da9a" providerId="ADAL" clId="{BE036A65-2C12-430C-A121-E16ECB920F28}" dt="2021-11-08T08:39:07.014" v="759" actId="790"/>
          <ac:spMkLst>
            <pc:docMk/>
            <pc:sldMk cId="1744884015" sldId="306"/>
            <ac:spMk id="4" creationId="{B3D854EB-3540-4419-926D-7EB5779C1533}"/>
          </ac:spMkLst>
        </pc:spChg>
      </pc:sldChg>
      <pc:sldChg chg="modSp mod">
        <pc:chgData name="Sioned Saer" userId="a511e1c1-9c87-4f4d-8480-d58f9216da9a" providerId="ADAL" clId="{BE036A65-2C12-430C-A121-E16ECB920F28}" dt="2021-11-08T08:58:05.489" v="1109" actId="790"/>
        <pc:sldMkLst>
          <pc:docMk/>
          <pc:sldMk cId="572986128" sldId="307"/>
        </pc:sldMkLst>
        <pc:spChg chg="mod">
          <ac:chgData name="Sioned Saer" userId="a511e1c1-9c87-4f4d-8480-d58f9216da9a" providerId="ADAL" clId="{BE036A65-2C12-430C-A121-E16ECB920F28}" dt="2021-11-08T08:57:58.235" v="1108" actId="313"/>
          <ac:spMkLst>
            <pc:docMk/>
            <pc:sldMk cId="572986128" sldId="307"/>
            <ac:spMk id="2" creationId="{6739B932-FB65-4236-A59B-B0C533BA8CFE}"/>
          </ac:spMkLst>
        </pc:spChg>
        <pc:spChg chg="mod">
          <ac:chgData name="Sioned Saer" userId="a511e1c1-9c87-4f4d-8480-d58f9216da9a" providerId="ADAL" clId="{BE036A65-2C12-430C-A121-E16ECB920F28}" dt="2021-11-08T08:58:05.489" v="1109" actId="790"/>
          <ac:spMkLst>
            <pc:docMk/>
            <pc:sldMk cId="572986128" sldId="307"/>
            <ac:spMk id="3" creationId="{2EE94402-9219-4865-8DAD-22904429A02A}"/>
          </ac:spMkLst>
        </pc:spChg>
        <pc:spChg chg="mod">
          <ac:chgData name="Sioned Saer" userId="a511e1c1-9c87-4f4d-8480-d58f9216da9a" providerId="ADAL" clId="{BE036A65-2C12-430C-A121-E16ECB920F28}" dt="2021-11-08T08:57:23.774" v="1105" actId="255"/>
          <ac:spMkLst>
            <pc:docMk/>
            <pc:sldMk cId="572986128" sldId="307"/>
            <ac:spMk id="4" creationId="{B9F3A759-308C-4579-9849-200EEC148954}"/>
          </ac:spMkLst>
        </pc:spChg>
      </pc:sldChg>
      <pc:sldChg chg="modSp mod">
        <pc:chgData name="Sioned Saer" userId="a511e1c1-9c87-4f4d-8480-d58f9216da9a" providerId="ADAL" clId="{BE036A65-2C12-430C-A121-E16ECB920F28}" dt="2021-11-08T08:56:43.906" v="1100" actId="313"/>
        <pc:sldMkLst>
          <pc:docMk/>
          <pc:sldMk cId="1993333109" sldId="308"/>
        </pc:sldMkLst>
        <pc:spChg chg="mod">
          <ac:chgData name="Sioned Saer" userId="a511e1c1-9c87-4f4d-8480-d58f9216da9a" providerId="ADAL" clId="{BE036A65-2C12-430C-A121-E16ECB920F28}" dt="2021-11-08T08:56:06.155" v="1093" actId="2711"/>
          <ac:spMkLst>
            <pc:docMk/>
            <pc:sldMk cId="1993333109" sldId="308"/>
            <ac:spMk id="2" creationId="{61143FF1-52B5-4E92-8046-C84D213C1EDB}"/>
          </ac:spMkLst>
        </pc:spChg>
        <pc:spChg chg="mod">
          <ac:chgData name="Sioned Saer" userId="a511e1c1-9c87-4f4d-8480-d58f9216da9a" providerId="ADAL" clId="{BE036A65-2C12-430C-A121-E16ECB920F28}" dt="2021-11-08T08:56:43.906" v="1100" actId="313"/>
          <ac:spMkLst>
            <pc:docMk/>
            <pc:sldMk cId="1993333109" sldId="308"/>
            <ac:spMk id="3" creationId="{D82E3B6C-7B53-4140-9903-EE86E9411377}"/>
          </ac:spMkLst>
        </pc:spChg>
        <pc:spChg chg="mod">
          <ac:chgData name="Sioned Saer" userId="a511e1c1-9c87-4f4d-8480-d58f9216da9a" providerId="ADAL" clId="{BE036A65-2C12-430C-A121-E16ECB920F28}" dt="2021-11-08T08:56:20.253" v="1095" actId="2711"/>
          <ac:spMkLst>
            <pc:docMk/>
            <pc:sldMk cId="1993333109" sldId="308"/>
            <ac:spMk id="4" creationId="{B3D854EB-3540-4419-926D-7EB5779C1533}"/>
          </ac:spMkLst>
        </pc:spChg>
      </pc:sldChg>
      <pc:sldChg chg="modSp mod">
        <pc:chgData name="Sioned Saer" userId="a511e1c1-9c87-4f4d-8480-d58f9216da9a" providerId="ADAL" clId="{BE036A65-2C12-430C-A121-E16ECB920F28}" dt="2021-11-08T08:59:16.737" v="1129" actId="2711"/>
        <pc:sldMkLst>
          <pc:docMk/>
          <pc:sldMk cId="91372172" sldId="309"/>
        </pc:sldMkLst>
        <pc:spChg chg="mod">
          <ac:chgData name="Sioned Saer" userId="a511e1c1-9c87-4f4d-8480-d58f9216da9a" providerId="ADAL" clId="{BE036A65-2C12-430C-A121-E16ECB920F28}" dt="2021-11-08T08:58:17.922" v="1111" actId="14100"/>
          <ac:spMkLst>
            <pc:docMk/>
            <pc:sldMk cId="91372172" sldId="309"/>
            <ac:spMk id="2" creationId="{3470E9F5-53A3-4571-9D85-27216DA68CF7}"/>
          </ac:spMkLst>
        </pc:spChg>
        <pc:spChg chg="mod">
          <ac:chgData name="Sioned Saer" userId="a511e1c1-9c87-4f4d-8480-d58f9216da9a" providerId="ADAL" clId="{BE036A65-2C12-430C-A121-E16ECB920F28}" dt="2021-11-08T08:58:58.169" v="1128" actId="20577"/>
          <ac:spMkLst>
            <pc:docMk/>
            <pc:sldMk cId="91372172" sldId="309"/>
            <ac:spMk id="3" creationId="{F3BF0678-DC20-41C5-83B3-5BA99BC8DBDE}"/>
          </ac:spMkLst>
        </pc:spChg>
        <pc:spChg chg="mod">
          <ac:chgData name="Sioned Saer" userId="a511e1c1-9c87-4f4d-8480-d58f9216da9a" providerId="ADAL" clId="{BE036A65-2C12-430C-A121-E16ECB920F28}" dt="2021-11-08T08:59:16.737" v="1129" actId="2711"/>
          <ac:spMkLst>
            <pc:docMk/>
            <pc:sldMk cId="91372172" sldId="309"/>
            <ac:spMk id="4" creationId="{4E26F947-D288-415C-8485-143CA4BBD9DF}"/>
          </ac:spMkLst>
        </pc:spChg>
      </pc:sldChg>
      <pc:sldChg chg="modSp mod">
        <pc:chgData name="Sioned Saer" userId="a511e1c1-9c87-4f4d-8480-d58f9216da9a" providerId="ADAL" clId="{BE036A65-2C12-430C-A121-E16ECB920F28}" dt="2021-11-03T14:32:39.362" v="233" actId="20577"/>
        <pc:sldMkLst>
          <pc:docMk/>
          <pc:sldMk cId="2086156684" sldId="323"/>
        </pc:sldMkLst>
        <pc:spChg chg="mod">
          <ac:chgData name="Sioned Saer" userId="a511e1c1-9c87-4f4d-8480-d58f9216da9a" providerId="ADAL" clId="{BE036A65-2C12-430C-A121-E16ECB920F28}" dt="2021-11-03T14:32:39.362" v="233" actId="20577"/>
          <ac:spMkLst>
            <pc:docMk/>
            <pc:sldMk cId="2086156684" sldId="323"/>
            <ac:spMk id="3" creationId="{00000000-0000-0000-0000-000000000000}"/>
          </ac:spMkLst>
        </pc:spChg>
      </pc:sldChg>
      <pc:sldChg chg="modSp del mod">
        <pc:chgData name="Sioned Saer" userId="a511e1c1-9c87-4f4d-8480-d58f9216da9a" providerId="ADAL" clId="{BE036A65-2C12-430C-A121-E16ECB920F28}" dt="2021-11-03T14:31:32.704" v="148" actId="47"/>
        <pc:sldMkLst>
          <pc:docMk/>
          <pc:sldMk cId="3440433713" sldId="324"/>
        </pc:sldMkLst>
        <pc:spChg chg="mod">
          <ac:chgData name="Sioned Saer" userId="a511e1c1-9c87-4f4d-8480-d58f9216da9a" providerId="ADAL" clId="{BE036A65-2C12-430C-A121-E16ECB920F28}" dt="2021-11-03T14:30:59.447" v="147" actId="6549"/>
          <ac:spMkLst>
            <pc:docMk/>
            <pc:sldMk cId="3440433713" sldId="324"/>
            <ac:spMk id="3" creationId="{6585647D-6A39-4EC5-9535-5EC77876AAB5}"/>
          </ac:spMkLst>
        </pc:spChg>
        <pc:spChg chg="mod">
          <ac:chgData name="Sioned Saer" userId="a511e1c1-9c87-4f4d-8480-d58f9216da9a" providerId="ADAL" clId="{BE036A65-2C12-430C-A121-E16ECB920F28}" dt="2021-11-03T14:30:56.377" v="146" actId="6549"/>
          <ac:spMkLst>
            <pc:docMk/>
            <pc:sldMk cId="3440433713" sldId="324"/>
            <ac:spMk id="4" creationId="{71BE7D70-4884-4F8B-872C-AFF2E3DE159A}"/>
          </ac:spMkLst>
        </pc:spChg>
      </pc:sldChg>
      <pc:sldChg chg="modSp del mod">
        <pc:chgData name="Sioned Saer" userId="a511e1c1-9c87-4f4d-8480-d58f9216da9a" providerId="ADAL" clId="{BE036A65-2C12-430C-A121-E16ECB920F28}" dt="2021-11-03T14:51:01.897" v="356" actId="47"/>
        <pc:sldMkLst>
          <pc:docMk/>
          <pc:sldMk cId="2146375628" sldId="325"/>
        </pc:sldMkLst>
        <pc:spChg chg="mod">
          <ac:chgData name="Sioned Saer" userId="a511e1c1-9c87-4f4d-8480-d58f9216da9a" providerId="ADAL" clId="{BE036A65-2C12-430C-A121-E16ECB920F28}" dt="2021-11-03T14:30:46.642" v="145" actId="27636"/>
          <ac:spMkLst>
            <pc:docMk/>
            <pc:sldMk cId="2146375628" sldId="325"/>
            <ac:spMk id="3" creationId="{A50E1F1E-01C6-4DAA-AB5B-4A57E689D282}"/>
          </ac:spMkLst>
        </pc:spChg>
        <pc:spChg chg="mod">
          <ac:chgData name="Sioned Saer" userId="a511e1c1-9c87-4f4d-8480-d58f9216da9a" providerId="ADAL" clId="{BE036A65-2C12-430C-A121-E16ECB920F28}" dt="2021-11-03T14:30:46.641" v="144" actId="27636"/>
          <ac:spMkLst>
            <pc:docMk/>
            <pc:sldMk cId="2146375628" sldId="325"/>
            <ac:spMk id="4" creationId="{72E7D090-FD4E-49EE-9F9A-732D7966D409}"/>
          </ac:spMkLst>
        </pc:spChg>
      </pc:sldChg>
      <pc:sldChg chg="del">
        <pc:chgData name="Sioned Saer" userId="a511e1c1-9c87-4f4d-8480-d58f9216da9a" providerId="ADAL" clId="{BE036A65-2C12-430C-A121-E16ECB920F28}" dt="2021-11-03T14:31:38.238" v="173" actId="47"/>
        <pc:sldMkLst>
          <pc:docMk/>
          <pc:sldMk cId="3724329227" sldId="326"/>
        </pc:sldMkLst>
      </pc:sldChg>
      <pc:sldChg chg="add del">
        <pc:chgData name="Sioned Saer" userId="a511e1c1-9c87-4f4d-8480-d58f9216da9a" providerId="ADAL" clId="{BE036A65-2C12-430C-A121-E16ECB920F28}" dt="2021-11-03T14:31:43.367" v="182" actId="47"/>
        <pc:sldMkLst>
          <pc:docMk/>
          <pc:sldMk cId="0" sldId="332"/>
        </pc:sldMkLst>
      </pc:sldChg>
      <pc:sldChg chg="modSp mod">
        <pc:chgData name="Sioned Saer" userId="a511e1c1-9c87-4f4d-8480-d58f9216da9a" providerId="ADAL" clId="{BE036A65-2C12-430C-A121-E16ECB920F28}" dt="2021-11-08T08:22:14.636" v="455" actId="27636"/>
        <pc:sldMkLst>
          <pc:docMk/>
          <pc:sldMk cId="1821081882" sldId="333"/>
        </pc:sldMkLst>
        <pc:spChg chg="mod">
          <ac:chgData name="Sioned Saer" userId="a511e1c1-9c87-4f4d-8480-d58f9216da9a" providerId="ADAL" clId="{BE036A65-2C12-430C-A121-E16ECB920F28}" dt="2021-11-08T08:22:09.014" v="452" actId="2711"/>
          <ac:spMkLst>
            <pc:docMk/>
            <pc:sldMk cId="1821081882" sldId="333"/>
            <ac:spMk id="7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2:14.631" v="454" actId="27636"/>
          <ac:spMkLst>
            <pc:docMk/>
            <pc:sldMk cId="1821081882" sldId="333"/>
            <ac:spMk id="8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2:14.636" v="455" actId="27636"/>
          <ac:spMkLst>
            <pc:docMk/>
            <pc:sldMk cId="1821081882" sldId="333"/>
            <ac:spMk id="9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38:21.521" v="754" actId="2711"/>
        <pc:sldMkLst>
          <pc:docMk/>
          <pc:sldMk cId="879857583" sldId="334"/>
        </pc:sldMkLst>
        <pc:spChg chg="mod">
          <ac:chgData name="Sioned Saer" userId="a511e1c1-9c87-4f4d-8480-d58f9216da9a" providerId="ADAL" clId="{BE036A65-2C12-430C-A121-E16ECB920F28}" dt="2021-11-08T08:37:55.110" v="749" actId="2711"/>
          <ac:spMkLst>
            <pc:docMk/>
            <pc:sldMk cId="879857583" sldId="334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8:15.033" v="753" actId="27636"/>
          <ac:spMkLst>
            <pc:docMk/>
            <pc:sldMk cId="879857583" sldId="334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8:21.521" v="754" actId="2711"/>
          <ac:spMkLst>
            <pc:docMk/>
            <pc:sldMk cId="879857583" sldId="334"/>
            <ac:spMk id="4" creationId="{00000000-0000-0000-0000-000000000000}"/>
          </ac:spMkLst>
        </pc:spChg>
      </pc:sldChg>
      <pc:sldChg chg="addSp delSp modSp new mod">
        <pc:chgData name="Sioned Saer" userId="a511e1c1-9c87-4f4d-8480-d58f9216da9a" providerId="ADAL" clId="{BE036A65-2C12-430C-A121-E16ECB920F28}" dt="2021-11-08T08:46:36.869" v="869" actId="20577"/>
        <pc:sldMkLst>
          <pc:docMk/>
          <pc:sldMk cId="1051638211" sldId="335"/>
        </pc:sldMkLst>
        <pc:spChg chg="mod">
          <ac:chgData name="Sioned Saer" userId="a511e1c1-9c87-4f4d-8480-d58f9216da9a" providerId="ADAL" clId="{BE036A65-2C12-430C-A121-E16ECB920F28}" dt="2021-11-08T08:41:14.665" v="805" actId="2711"/>
          <ac:spMkLst>
            <pc:docMk/>
            <pc:sldMk cId="1051638211" sldId="335"/>
            <ac:spMk id="2" creationId="{49B3CB5D-C246-4628-8B9D-66983AB447E2}"/>
          </ac:spMkLst>
        </pc:spChg>
        <pc:spChg chg="del">
          <ac:chgData name="Sioned Saer" userId="a511e1c1-9c87-4f4d-8480-d58f9216da9a" providerId="ADAL" clId="{BE036A65-2C12-430C-A121-E16ECB920F28}" dt="2021-11-08T08:45:48.210" v="806"/>
          <ac:spMkLst>
            <pc:docMk/>
            <pc:sldMk cId="1051638211" sldId="335"/>
            <ac:spMk id="3" creationId="{059C8355-FDE2-4A80-889B-CA3168784E40}"/>
          </ac:spMkLst>
        </pc:spChg>
        <pc:spChg chg="mod">
          <ac:chgData name="Sioned Saer" userId="a511e1c1-9c87-4f4d-8480-d58f9216da9a" providerId="ADAL" clId="{BE036A65-2C12-430C-A121-E16ECB920F28}" dt="2021-11-08T08:46:36.869" v="869" actId="20577"/>
          <ac:spMkLst>
            <pc:docMk/>
            <pc:sldMk cId="1051638211" sldId="335"/>
            <ac:spMk id="4" creationId="{816F4E65-D0AF-4A54-A9F8-9BDACCC4D2B8}"/>
          </ac:spMkLst>
        </pc:spChg>
        <pc:picChg chg="add mod">
          <ac:chgData name="Sioned Saer" userId="a511e1c1-9c87-4f4d-8480-d58f9216da9a" providerId="ADAL" clId="{BE036A65-2C12-430C-A121-E16ECB920F28}" dt="2021-11-08T08:46:07.875" v="810" actId="14100"/>
          <ac:picMkLst>
            <pc:docMk/>
            <pc:sldMk cId="1051638211" sldId="335"/>
            <ac:picMk id="1026" creationId="{DF0A748C-9ABB-4354-9CC7-3F8B17444A35}"/>
          </ac:picMkLst>
        </pc:picChg>
      </pc:sldChg>
      <pc:sldChg chg="addSp delSp modSp new mod modNotesTx">
        <pc:chgData name="Sioned Saer" userId="a511e1c1-9c87-4f4d-8480-d58f9216da9a" providerId="ADAL" clId="{BE036A65-2C12-430C-A121-E16ECB920F28}" dt="2021-11-08T08:55:29.666" v="1091" actId="20577"/>
        <pc:sldMkLst>
          <pc:docMk/>
          <pc:sldMk cId="3528386764" sldId="336"/>
        </pc:sldMkLst>
        <pc:spChg chg="mod">
          <ac:chgData name="Sioned Saer" userId="a511e1c1-9c87-4f4d-8480-d58f9216da9a" providerId="ADAL" clId="{BE036A65-2C12-430C-A121-E16ECB920F28}" dt="2021-11-08T08:54:51.994" v="1045" actId="14100"/>
          <ac:spMkLst>
            <pc:docMk/>
            <pc:sldMk cId="3528386764" sldId="336"/>
            <ac:spMk id="2" creationId="{A9D4662F-DEB2-46C6-87C6-BCC73B09BF63}"/>
          </ac:spMkLst>
        </pc:spChg>
        <pc:spChg chg="del">
          <ac:chgData name="Sioned Saer" userId="a511e1c1-9c87-4f4d-8480-d58f9216da9a" providerId="ADAL" clId="{BE036A65-2C12-430C-A121-E16ECB920F28}" dt="2021-11-08T08:53:56.922" v="1016"/>
          <ac:spMkLst>
            <pc:docMk/>
            <pc:sldMk cId="3528386764" sldId="336"/>
            <ac:spMk id="3" creationId="{624EDDAA-BE56-4645-89BF-FEBED9FC304D}"/>
          </ac:spMkLst>
        </pc:spChg>
        <pc:spChg chg="del">
          <ac:chgData name="Sioned Saer" userId="a511e1c1-9c87-4f4d-8480-d58f9216da9a" providerId="ADAL" clId="{BE036A65-2C12-430C-A121-E16ECB920F28}" dt="2021-11-08T08:48:56.913" v="871"/>
          <ac:spMkLst>
            <pc:docMk/>
            <pc:sldMk cId="3528386764" sldId="336"/>
            <ac:spMk id="4" creationId="{7B92595C-70A2-49F6-A4FB-3BC1E99C516C}"/>
          </ac:spMkLst>
        </pc:spChg>
        <pc:picChg chg="add mod">
          <ac:chgData name="Sioned Saer" userId="a511e1c1-9c87-4f4d-8480-d58f9216da9a" providerId="ADAL" clId="{BE036A65-2C12-430C-A121-E16ECB920F28}" dt="2021-11-08T08:54:56.721" v="1046" actId="1076"/>
          <ac:picMkLst>
            <pc:docMk/>
            <pc:sldMk cId="3528386764" sldId="336"/>
            <ac:picMk id="2050" creationId="{0B9F625B-E405-4798-8B55-26D6526B6650}"/>
          </ac:picMkLst>
        </pc:picChg>
        <pc:picChg chg="add mod">
          <ac:chgData name="Sioned Saer" userId="a511e1c1-9c87-4f4d-8480-d58f9216da9a" providerId="ADAL" clId="{BE036A65-2C12-430C-A121-E16ECB920F28}" dt="2021-11-08T08:55:04.855" v="1049" actId="14100"/>
          <ac:picMkLst>
            <pc:docMk/>
            <pc:sldMk cId="3528386764" sldId="336"/>
            <ac:picMk id="2052" creationId="{123A7FC1-F64A-4EE0-9152-B3C85E2E8D6F}"/>
          </ac:picMkLst>
        </pc:picChg>
      </pc:sldChg>
      <pc:sldChg chg="addSp delSp modSp new mod modNotesTx">
        <pc:chgData name="Sioned Saer" userId="a511e1c1-9c87-4f4d-8480-d58f9216da9a" providerId="ADAL" clId="{BE036A65-2C12-430C-A121-E16ECB920F28}" dt="2021-11-08T09:14:58.696" v="1700" actId="27636"/>
        <pc:sldMkLst>
          <pc:docMk/>
          <pc:sldMk cId="3430656228" sldId="337"/>
        </pc:sldMkLst>
        <pc:spChg chg="mod">
          <ac:chgData name="Sioned Saer" userId="a511e1c1-9c87-4f4d-8480-d58f9216da9a" providerId="ADAL" clId="{BE036A65-2C12-430C-A121-E16ECB920F28}" dt="2021-11-08T09:10:10.457" v="1335" actId="2711"/>
          <ac:spMkLst>
            <pc:docMk/>
            <pc:sldMk cId="3430656228" sldId="337"/>
            <ac:spMk id="2" creationId="{F6715105-397E-4F0D-A50E-1C11209DC02C}"/>
          </ac:spMkLst>
        </pc:spChg>
        <pc:spChg chg="del">
          <ac:chgData name="Sioned Saer" userId="a511e1c1-9c87-4f4d-8480-d58f9216da9a" providerId="ADAL" clId="{BE036A65-2C12-430C-A121-E16ECB920F28}" dt="2021-11-08T09:10:46.063" v="1336"/>
          <ac:spMkLst>
            <pc:docMk/>
            <pc:sldMk cId="3430656228" sldId="337"/>
            <ac:spMk id="3" creationId="{717C481B-3875-4D94-BA2F-5D9F9BDC99E7}"/>
          </ac:spMkLst>
        </pc:spChg>
        <pc:spChg chg="mod">
          <ac:chgData name="Sioned Saer" userId="a511e1c1-9c87-4f4d-8480-d58f9216da9a" providerId="ADAL" clId="{BE036A65-2C12-430C-A121-E16ECB920F28}" dt="2021-11-08T09:14:58.696" v="1700" actId="27636"/>
          <ac:spMkLst>
            <pc:docMk/>
            <pc:sldMk cId="3430656228" sldId="337"/>
            <ac:spMk id="4" creationId="{288C82DB-5C38-46ED-995B-3257AED92985}"/>
          </ac:spMkLst>
        </pc:spChg>
        <pc:picChg chg="add mod">
          <ac:chgData name="Sioned Saer" userId="a511e1c1-9c87-4f4d-8480-d58f9216da9a" providerId="ADAL" clId="{BE036A65-2C12-430C-A121-E16ECB920F28}" dt="2021-11-08T09:10:58.690" v="1340" actId="14100"/>
          <ac:picMkLst>
            <pc:docMk/>
            <pc:sldMk cId="3430656228" sldId="337"/>
            <ac:picMk id="1026" creationId="{0F053FDC-D98B-497E-A82C-F2E826ED52DD}"/>
          </ac:picMkLst>
        </pc:picChg>
      </pc:sldChg>
      <pc:sldMasterChg chg="delSldLayout">
        <pc:chgData name="Sioned Saer" userId="a511e1c1-9c87-4f4d-8480-d58f9216da9a" providerId="ADAL" clId="{BE036A65-2C12-430C-A121-E16ECB920F28}" dt="2021-11-03T14:31:39.175" v="178" actId="47"/>
        <pc:sldMasterMkLst>
          <pc:docMk/>
          <pc:sldMasterMk cId="1701421860" sldId="2147483674"/>
        </pc:sldMasterMkLst>
        <pc:sldLayoutChg chg="del">
          <pc:chgData name="Sioned Saer" userId="a511e1c1-9c87-4f4d-8480-d58f9216da9a" providerId="ADAL" clId="{BE036A65-2C12-430C-A121-E16ECB920F28}" dt="2021-11-03T14:31:34.295" v="151" actId="47"/>
          <pc:sldLayoutMkLst>
            <pc:docMk/>
            <pc:sldMasterMk cId="1701421860" sldId="2147483674"/>
            <pc:sldLayoutMk cId="2748503893" sldId="2147483686"/>
          </pc:sldLayoutMkLst>
        </pc:sldLayoutChg>
        <pc:sldLayoutChg chg="del">
          <pc:chgData name="Sioned Saer" userId="a511e1c1-9c87-4f4d-8480-d58f9216da9a" providerId="ADAL" clId="{BE036A65-2C12-430C-A121-E16ECB920F28}" dt="2021-11-03T14:31:39.175" v="178" actId="47"/>
          <pc:sldLayoutMkLst>
            <pc:docMk/>
            <pc:sldMasterMk cId="1701421860" sldId="2147483674"/>
            <pc:sldLayoutMk cId="2548353251" sldId="2147483687"/>
          </pc:sldLayoutMkLst>
        </pc:sldLayoutChg>
      </pc:sldMasterChg>
    </pc:docChg>
  </pc:docChgLst>
  <pc:docChgLst>
    <pc:chgData name="Sioned Saer" userId="a511e1c1-9c87-4f4d-8480-d58f9216da9a" providerId="ADAL" clId="{0FA4FC66-D9FE-472F-A475-D9CADF10FF01}"/>
    <pc:docChg chg="modSld">
      <pc:chgData name="Sioned Saer" userId="a511e1c1-9c87-4f4d-8480-d58f9216da9a" providerId="ADAL" clId="{0FA4FC66-D9FE-472F-A475-D9CADF10FF01}" dt="2021-11-22T07:42:45.058" v="29" actId="6549"/>
      <pc:docMkLst>
        <pc:docMk/>
      </pc:docMkLst>
      <pc:sldChg chg="modNotesTx">
        <pc:chgData name="Sioned Saer" userId="a511e1c1-9c87-4f4d-8480-d58f9216da9a" providerId="ADAL" clId="{0FA4FC66-D9FE-472F-A475-D9CADF10FF01}" dt="2021-11-22T07:40:45.913" v="1" actId="6549"/>
        <pc:sldMkLst>
          <pc:docMk/>
          <pc:sldMk cId="3886039612" sldId="258"/>
        </pc:sldMkLst>
      </pc:sldChg>
      <pc:sldChg chg="modNotesTx">
        <pc:chgData name="Sioned Saer" userId="a511e1c1-9c87-4f4d-8480-d58f9216da9a" providerId="ADAL" clId="{0FA4FC66-D9FE-472F-A475-D9CADF10FF01}" dt="2021-11-22T07:42:40.662" v="28" actId="6549"/>
        <pc:sldMkLst>
          <pc:docMk/>
          <pc:sldMk cId="1367699454" sldId="278"/>
        </pc:sldMkLst>
      </pc:sldChg>
      <pc:sldChg chg="modNotesTx">
        <pc:chgData name="Sioned Saer" userId="a511e1c1-9c87-4f4d-8480-d58f9216da9a" providerId="ADAL" clId="{0FA4FC66-D9FE-472F-A475-D9CADF10FF01}" dt="2021-11-22T07:40:51.462" v="2" actId="6549"/>
        <pc:sldMkLst>
          <pc:docMk/>
          <pc:sldMk cId="1373421785" sldId="279"/>
        </pc:sldMkLst>
      </pc:sldChg>
      <pc:sldChg chg="modNotesTx">
        <pc:chgData name="Sioned Saer" userId="a511e1c1-9c87-4f4d-8480-d58f9216da9a" providerId="ADAL" clId="{0FA4FC66-D9FE-472F-A475-D9CADF10FF01}" dt="2021-11-22T07:41:52.293" v="17" actId="6549"/>
        <pc:sldMkLst>
          <pc:docMk/>
          <pc:sldMk cId="2201918746" sldId="280"/>
        </pc:sldMkLst>
      </pc:sldChg>
      <pc:sldChg chg="modNotesTx">
        <pc:chgData name="Sioned Saer" userId="a511e1c1-9c87-4f4d-8480-d58f9216da9a" providerId="ADAL" clId="{0FA4FC66-D9FE-472F-A475-D9CADF10FF01}" dt="2021-11-22T07:41:04.670" v="5" actId="6549"/>
        <pc:sldMkLst>
          <pc:docMk/>
          <pc:sldMk cId="3261941385" sldId="282"/>
        </pc:sldMkLst>
      </pc:sldChg>
      <pc:sldChg chg="modNotesTx">
        <pc:chgData name="Sioned Saer" userId="a511e1c1-9c87-4f4d-8480-d58f9216da9a" providerId="ADAL" clId="{0FA4FC66-D9FE-472F-A475-D9CADF10FF01}" dt="2021-11-22T07:42:45.058" v="29" actId="6549"/>
        <pc:sldMkLst>
          <pc:docMk/>
          <pc:sldMk cId="16871528" sldId="283"/>
        </pc:sldMkLst>
      </pc:sldChg>
      <pc:sldChg chg="modNotesTx">
        <pc:chgData name="Sioned Saer" userId="a511e1c1-9c87-4f4d-8480-d58f9216da9a" providerId="ADAL" clId="{0FA4FC66-D9FE-472F-A475-D9CADF10FF01}" dt="2021-11-22T07:42:33.237" v="26" actId="6549"/>
        <pc:sldMkLst>
          <pc:docMk/>
          <pc:sldMk cId="1220471019" sldId="284"/>
        </pc:sldMkLst>
      </pc:sldChg>
      <pc:sldChg chg="modNotesTx">
        <pc:chgData name="Sioned Saer" userId="a511e1c1-9c87-4f4d-8480-d58f9216da9a" providerId="ADAL" clId="{0FA4FC66-D9FE-472F-A475-D9CADF10FF01}" dt="2021-11-22T07:41:43.623" v="15" actId="6549"/>
        <pc:sldMkLst>
          <pc:docMk/>
          <pc:sldMk cId="4058241212" sldId="285"/>
        </pc:sldMkLst>
      </pc:sldChg>
      <pc:sldChg chg="modNotesTx">
        <pc:chgData name="Sioned Saer" userId="a511e1c1-9c87-4f4d-8480-d58f9216da9a" providerId="ADAL" clId="{0FA4FC66-D9FE-472F-A475-D9CADF10FF01}" dt="2021-11-22T07:42:24.159" v="24" actId="6549"/>
        <pc:sldMkLst>
          <pc:docMk/>
          <pc:sldMk cId="1463516044" sldId="286"/>
        </pc:sldMkLst>
      </pc:sldChg>
      <pc:sldChg chg="modNotesTx">
        <pc:chgData name="Sioned Saer" userId="a511e1c1-9c87-4f4d-8480-d58f9216da9a" providerId="ADAL" clId="{0FA4FC66-D9FE-472F-A475-D9CADF10FF01}" dt="2021-11-22T07:42:27.626" v="25" actId="6549"/>
        <pc:sldMkLst>
          <pc:docMk/>
          <pc:sldMk cId="1099016466" sldId="287"/>
        </pc:sldMkLst>
      </pc:sldChg>
      <pc:sldChg chg="modNotesTx">
        <pc:chgData name="Sioned Saer" userId="a511e1c1-9c87-4f4d-8480-d58f9216da9a" providerId="ADAL" clId="{0FA4FC66-D9FE-472F-A475-D9CADF10FF01}" dt="2021-11-22T07:41:17.848" v="8" actId="6549"/>
        <pc:sldMkLst>
          <pc:docMk/>
          <pc:sldMk cId="3132298234" sldId="288"/>
        </pc:sldMkLst>
      </pc:sldChg>
      <pc:sldChg chg="modNotesTx">
        <pc:chgData name="Sioned Saer" userId="a511e1c1-9c87-4f4d-8480-d58f9216da9a" providerId="ADAL" clId="{0FA4FC66-D9FE-472F-A475-D9CADF10FF01}" dt="2021-11-22T07:41:47.645" v="16" actId="6549"/>
        <pc:sldMkLst>
          <pc:docMk/>
          <pc:sldMk cId="1988937067" sldId="291"/>
        </pc:sldMkLst>
      </pc:sldChg>
      <pc:sldChg chg="modNotesTx">
        <pc:chgData name="Sioned Saer" userId="a511e1c1-9c87-4f4d-8480-d58f9216da9a" providerId="ADAL" clId="{0FA4FC66-D9FE-472F-A475-D9CADF10FF01}" dt="2021-11-22T07:41:56.033" v="18" actId="6549"/>
        <pc:sldMkLst>
          <pc:docMk/>
          <pc:sldMk cId="1597527668" sldId="292"/>
        </pc:sldMkLst>
      </pc:sldChg>
      <pc:sldChg chg="modNotesTx">
        <pc:chgData name="Sioned Saer" userId="a511e1c1-9c87-4f4d-8480-d58f9216da9a" providerId="ADAL" clId="{0FA4FC66-D9FE-472F-A475-D9CADF10FF01}" dt="2021-11-22T07:40:56" v="3" actId="6549"/>
        <pc:sldMkLst>
          <pc:docMk/>
          <pc:sldMk cId="4232894038" sldId="293"/>
        </pc:sldMkLst>
      </pc:sldChg>
      <pc:sldChg chg="modNotesTx">
        <pc:chgData name="Sioned Saer" userId="a511e1c1-9c87-4f4d-8480-d58f9216da9a" providerId="ADAL" clId="{0FA4FC66-D9FE-472F-A475-D9CADF10FF01}" dt="2021-11-22T07:42:37.127" v="27" actId="6549"/>
        <pc:sldMkLst>
          <pc:docMk/>
          <pc:sldMk cId="2944919872" sldId="294"/>
        </pc:sldMkLst>
      </pc:sldChg>
      <pc:sldChg chg="modNotesTx">
        <pc:chgData name="Sioned Saer" userId="a511e1c1-9c87-4f4d-8480-d58f9216da9a" providerId="ADAL" clId="{0FA4FC66-D9FE-472F-A475-D9CADF10FF01}" dt="2021-11-22T07:41:00.829" v="4" actId="6549"/>
        <pc:sldMkLst>
          <pc:docMk/>
          <pc:sldMk cId="2390199127" sldId="295"/>
        </pc:sldMkLst>
      </pc:sldChg>
      <pc:sldChg chg="modNotesTx">
        <pc:chgData name="Sioned Saer" userId="a511e1c1-9c87-4f4d-8480-d58f9216da9a" providerId="ADAL" clId="{0FA4FC66-D9FE-472F-A475-D9CADF10FF01}" dt="2021-11-22T07:42:05.036" v="20" actId="6549"/>
        <pc:sldMkLst>
          <pc:docMk/>
          <pc:sldMk cId="757439088" sldId="296"/>
        </pc:sldMkLst>
      </pc:sldChg>
      <pc:sldChg chg="modNotesTx">
        <pc:chgData name="Sioned Saer" userId="a511e1c1-9c87-4f4d-8480-d58f9216da9a" providerId="ADAL" clId="{0FA4FC66-D9FE-472F-A475-D9CADF10FF01}" dt="2021-11-22T07:42:15.190" v="22" actId="6549"/>
        <pc:sldMkLst>
          <pc:docMk/>
          <pc:sldMk cId="4070043681" sldId="297"/>
        </pc:sldMkLst>
      </pc:sldChg>
      <pc:sldChg chg="modNotesTx">
        <pc:chgData name="Sioned Saer" userId="a511e1c1-9c87-4f4d-8480-d58f9216da9a" providerId="ADAL" clId="{0FA4FC66-D9FE-472F-A475-D9CADF10FF01}" dt="2021-11-22T07:42:11.119" v="21" actId="6549"/>
        <pc:sldMkLst>
          <pc:docMk/>
          <pc:sldMk cId="2289377720" sldId="299"/>
        </pc:sldMkLst>
      </pc:sldChg>
      <pc:sldChg chg="modNotesTx">
        <pc:chgData name="Sioned Saer" userId="a511e1c1-9c87-4f4d-8480-d58f9216da9a" providerId="ADAL" clId="{0FA4FC66-D9FE-472F-A475-D9CADF10FF01}" dt="2021-11-22T07:41:21.215" v="9" actId="6549"/>
        <pc:sldMkLst>
          <pc:docMk/>
          <pc:sldMk cId="2040793794" sldId="300"/>
        </pc:sldMkLst>
      </pc:sldChg>
      <pc:sldChg chg="modNotesTx">
        <pc:chgData name="Sioned Saer" userId="a511e1c1-9c87-4f4d-8480-d58f9216da9a" providerId="ADAL" clId="{0FA4FC66-D9FE-472F-A475-D9CADF10FF01}" dt="2021-11-22T07:41:24.761" v="10" actId="6549"/>
        <pc:sldMkLst>
          <pc:docMk/>
          <pc:sldMk cId="1780952530" sldId="301"/>
        </pc:sldMkLst>
      </pc:sldChg>
      <pc:sldChg chg="modNotesTx">
        <pc:chgData name="Sioned Saer" userId="a511e1c1-9c87-4f4d-8480-d58f9216da9a" providerId="ADAL" clId="{0FA4FC66-D9FE-472F-A475-D9CADF10FF01}" dt="2021-11-22T07:41:28.215" v="11" actId="6549"/>
        <pc:sldMkLst>
          <pc:docMk/>
          <pc:sldMk cId="3526249900" sldId="302"/>
        </pc:sldMkLst>
      </pc:sldChg>
      <pc:sldChg chg="modNotesTx">
        <pc:chgData name="Sioned Saer" userId="a511e1c1-9c87-4f4d-8480-d58f9216da9a" providerId="ADAL" clId="{0FA4FC66-D9FE-472F-A475-D9CADF10FF01}" dt="2021-11-22T07:41:35.647" v="13" actId="6549"/>
        <pc:sldMkLst>
          <pc:docMk/>
          <pc:sldMk cId="3265553417" sldId="303"/>
        </pc:sldMkLst>
      </pc:sldChg>
      <pc:sldChg chg="modNotesTx">
        <pc:chgData name="Sioned Saer" userId="a511e1c1-9c87-4f4d-8480-d58f9216da9a" providerId="ADAL" clId="{0FA4FC66-D9FE-472F-A475-D9CADF10FF01}" dt="2021-11-22T07:41:32.289" v="12" actId="6549"/>
        <pc:sldMkLst>
          <pc:docMk/>
          <pc:sldMk cId="2515303254" sldId="304"/>
        </pc:sldMkLst>
      </pc:sldChg>
      <pc:sldChg chg="modNotesTx">
        <pc:chgData name="Sioned Saer" userId="a511e1c1-9c87-4f4d-8480-d58f9216da9a" providerId="ADAL" clId="{0FA4FC66-D9FE-472F-A475-D9CADF10FF01}" dt="2021-11-22T07:40:40.031" v="0" actId="6549"/>
        <pc:sldMkLst>
          <pc:docMk/>
          <pc:sldMk cId="1959624093" sldId="305"/>
        </pc:sldMkLst>
      </pc:sldChg>
      <pc:sldChg chg="modNotesTx">
        <pc:chgData name="Sioned Saer" userId="a511e1c1-9c87-4f4d-8480-d58f9216da9a" providerId="ADAL" clId="{0FA4FC66-D9FE-472F-A475-D9CADF10FF01}" dt="2021-11-22T07:41:13.036" v="7" actId="6549"/>
        <pc:sldMkLst>
          <pc:docMk/>
          <pc:sldMk cId="1813536206" sldId="308"/>
        </pc:sldMkLst>
      </pc:sldChg>
      <pc:sldChg chg="modNotesTx">
        <pc:chgData name="Sioned Saer" userId="a511e1c1-9c87-4f4d-8480-d58f9216da9a" providerId="ADAL" clId="{0FA4FC66-D9FE-472F-A475-D9CADF10FF01}" dt="2021-11-22T07:42:01.344" v="19" actId="6549"/>
        <pc:sldMkLst>
          <pc:docMk/>
          <pc:sldMk cId="3533585477" sldId="309"/>
        </pc:sldMkLst>
      </pc:sldChg>
      <pc:sldChg chg="modNotesTx">
        <pc:chgData name="Sioned Saer" userId="a511e1c1-9c87-4f4d-8480-d58f9216da9a" providerId="ADAL" clId="{0FA4FC66-D9FE-472F-A475-D9CADF10FF01}" dt="2021-11-22T07:41:08.777" v="6" actId="6549"/>
        <pc:sldMkLst>
          <pc:docMk/>
          <pc:sldMk cId="13254329" sldId="333"/>
        </pc:sldMkLst>
      </pc:sldChg>
      <pc:sldChg chg="modNotesTx">
        <pc:chgData name="Sioned Saer" userId="a511e1c1-9c87-4f4d-8480-d58f9216da9a" providerId="ADAL" clId="{0FA4FC66-D9FE-472F-A475-D9CADF10FF01}" dt="2021-11-22T07:41:39.690" v="14" actId="6549"/>
        <pc:sldMkLst>
          <pc:docMk/>
          <pc:sldMk cId="2085172819" sldId="334"/>
        </pc:sldMkLst>
      </pc:sldChg>
      <pc:sldChg chg="modNotesTx">
        <pc:chgData name="Sioned Saer" userId="a511e1c1-9c87-4f4d-8480-d58f9216da9a" providerId="ADAL" clId="{0FA4FC66-D9FE-472F-A475-D9CADF10FF01}" dt="2021-11-22T07:42:19.582" v="23" actId="6549"/>
        <pc:sldMkLst>
          <pc:docMk/>
          <pc:sldMk cId="2138102624" sldId="33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FFC39DA-A7C8-4EA0-BC35-FA854C4DB757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925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28663" indent="-2794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20775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70038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19300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E271114-52DB-4CAE-834D-F04AB4161F26}" type="slidenum">
              <a:rPr lang="en-GB" altLang="en-US" sz="1200" smtClean="0">
                <a:latin typeface="Arial" panose="020B0604020202020204" pitchFamily="34" charset="0"/>
              </a:rPr>
              <a:pPr/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20673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281092A5-F00D-454C-97E6-94A97B0251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662FADEB-8FB7-49B9-9A0D-4BE0870C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F30D7F45-83B1-42BF-90F8-E5ACFF97A9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5FD15C9-1FE4-4D62-9D67-E82966539DD0}" type="slidenum">
              <a:rPr lang="en-GB" altLang="en-US" sz="1200" smtClean="0">
                <a:latin typeface="Arial" panose="020B0604020202020204" pitchFamily="34" charset="0"/>
              </a:rPr>
              <a:pPr/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329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461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2484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834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462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3625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593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1426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1274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603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438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4042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6055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379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4230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2902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9264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9958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4515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398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67386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7694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5196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93541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2946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87089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20215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765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0888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4475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29694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37797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533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0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acea.ec.europa.eu/national-policies/eurydice/content/quality-assurance-early-childhood-and-school-education-81_en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7/independent-review-of-childcare-services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rw.wales/news/first-national-school-leadership-programme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search/field_sector/non-maintained-nursery-settings-1421?page=2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people-and-communities/people/children-and-young-people/parenting-support-guidance/help/flyingstart/?lang=en" TargetMode="External"/><Relationship Id="rId2" Type="http://schemas.openxmlformats.org/officeDocument/2006/relationships/hyperlink" Target="http://gov.wales/docs/dcells/publications/130716-building-brighter-future-en.pdf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gov.wales/docs/dsjlg/publications/cyp/171215-childcare-play-early-years-workforce-plan-en.pdf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people-and-communities/people/children-and-young-people/early-years/?lang=en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dera.ioe.ac.uk/22165/2/150225-successful-futures-en_Redacted.pdf" TargetMode="External"/><Relationship Id="rId5" Type="http://schemas.openxmlformats.org/officeDocument/2006/relationships/hyperlink" Target="http://gov.wales/about/programme-for-government/?lang=en" TargetMode="External"/><Relationship Id="rId4" Type="http://schemas.openxmlformats.org/officeDocument/2006/relationships/hyperlink" Target="http://www.ysgoldyffrynconwy.org/downloads/041017-education-in-wales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07473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177106" y="762000"/>
            <a:ext cx="8787381" cy="4467002"/>
          </a:xfrm>
        </p:spPr>
        <p:txBody>
          <a:bodyPr rtlCol="0">
            <a:normAutofit fontScale="92500" lnSpcReduction="10000"/>
          </a:bodyPr>
          <a:lstStyle/>
          <a:p>
            <a:pPr marL="0" indent="0">
              <a:buNone/>
            </a:pPr>
            <a:endParaRPr lang="cy-GB" altLang="en-US" sz="36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y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ECEY5006C</a:t>
            </a:r>
          </a:p>
          <a:p>
            <a:pPr marL="0" indent="0">
              <a:buNone/>
            </a:pPr>
            <a:r>
              <a:rPr lang="cy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Arweinyddiaeth a gwaith tîm yn y blynyddoedd cynnar </a:t>
            </a:r>
            <a:br>
              <a:rPr lang="cy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teamwork in the early years</a:t>
            </a:r>
          </a:p>
          <a:p>
            <a:pPr marL="0" indent="0">
              <a:buNone/>
            </a:pP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 – </a:t>
            </a: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endParaRPr lang="en-GB" altLang="en-US" sz="4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6 – Quality</a:t>
            </a:r>
          </a:p>
          <a:p>
            <a:pPr marL="0" indent="0" eaLnBrk="1" hangingPunct="1">
              <a:spcBef>
                <a:spcPts val="700"/>
              </a:spcBef>
              <a:buFont typeface="Arial" panose="020B0604020202020204" pitchFamily="34" charset="0"/>
              <a:buNone/>
              <a:defRPr/>
            </a:pPr>
            <a:endParaRPr lang="en-GB" altLang="en-US" sz="3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156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Trefniadaeth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6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Professionalism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Awareness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Increased knowledge and understanding  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624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E5773-086B-422A-BF5C-6C0331DC3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65127"/>
            <a:ext cx="8134350" cy="70167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Early Years Practitioner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CAC8AF6E-7C95-4E14-B8A1-A2B2049F73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68412"/>
            <a:ext cx="8382000" cy="4321176"/>
          </a:xfrm>
        </p:spPr>
        <p:txBody>
          <a:bodyPr>
            <a:no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y NOS a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gyflawnwyd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 NOS criteria met in this lecture/module: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Craidd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/Core: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K44/K47/K48/K51/K54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0417: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P9/P11-P18/P20/P23/P25-34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0403: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P2/P3/P10/P12/P13/P16/P17/P19-21/P24-26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0412: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K57/K58 + 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0412: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P1-P3/P5-P6/P8-P26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0407: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P7-P14/P16-P20/P22-P31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0408: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P13-P16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0409: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P4/P22-P23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0417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P1 – P20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0042 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K43-K46/K49-K50 + 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0042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P1 – P24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0044: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P1 – P45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SCH32: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P1 – P5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SCH53: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K1- K4 + 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SCH53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P1 – P4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0405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P1-P15/P18-P22</a:t>
            </a:r>
          </a:p>
        </p:txBody>
      </p:sp>
      <p:sp>
        <p:nvSpPr>
          <p:cNvPr id="30724" name="Content Placeholder 3">
            <a:extLst>
              <a:ext uri="{FF2B5EF4-FFF2-40B4-BE49-F238E27FC236}">
                <a16:creationId xmlns:a16="http://schemas.microsoft.com/office/drawing/2014/main" id="{D305A5FE-CAFB-4772-B303-3D37C03241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15350" y="5257800"/>
            <a:ext cx="171450" cy="331788"/>
          </a:xfrm>
        </p:spPr>
        <p:txBody>
          <a:bodyPr>
            <a:normAutofit fontScale="77500" lnSpcReduction="20000"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Sicrwydd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Arolygau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Gwobrau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adroddiadau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Adfyfyriadau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terfynol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quality?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Assurance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Inspections and Awards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Articles and Reports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Final reflections</a:t>
            </a:r>
          </a:p>
        </p:txBody>
      </p:sp>
    </p:spTree>
    <p:extLst>
      <p:ext uri="{BB962C8B-B14F-4D97-AF65-F5344CB8AC3E}">
        <p14:creationId xmlns:p14="http://schemas.microsoft.com/office/powerpoint/2010/main" val="3886039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65126"/>
            <a:ext cx="813435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quality?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608040"/>
          </a:xfrm>
        </p:spPr>
        <p:txBody>
          <a:bodyPr>
            <a:normAutofit fontScale="6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gweithlu?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lleoliad (yr amgylchedd ddysgu)?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Polisïau, gweithdrefnau?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Adroddiadau Arolwg?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Gwobrau?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Safonau a gosodwyd gan y sefydliad (Arweinydd a’r tîm)?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Gwerthoedd a pharch?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Llwyddiant?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Ethos?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Rhywbeth llawer mwy?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2057399"/>
            <a:ext cx="4038600" cy="3531841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workforce?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setting (learning environment)?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Policies, procedures?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Inspection Reports?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Awards?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Standards set by the organisation (Leader and team)?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Values and mutual respect?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Success?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Ethos?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Something much more?</a:t>
            </a:r>
          </a:p>
        </p:txBody>
      </p:sp>
    </p:spTree>
    <p:extLst>
      <p:ext uri="{BB962C8B-B14F-4D97-AF65-F5344CB8AC3E}">
        <p14:creationId xmlns:p14="http://schemas.microsoft.com/office/powerpoint/2010/main" val="1373421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Prosesau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Process Quality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04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sz="3600" b="1" dirty="0"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</a:p>
          <a:p>
            <a:pPr marL="0" indent="0">
              <a:buNone/>
            </a:pPr>
            <a:r>
              <a:rPr lang="cy-GB" sz="3600" b="1" dirty="0">
                <a:latin typeface="Arial" panose="020B0604020202020204" pitchFamily="34" charset="0"/>
                <a:cs typeface="Arial" panose="020B0604020202020204" pitchFamily="34" charset="0"/>
              </a:rPr>
              <a:t>Perthnasoedd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Rhwng plant ac ymhlith plant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Rhwng ac ymhlith plant ac ymarferwyr/ y tîm i gyd</a:t>
            </a:r>
          </a:p>
          <a:p>
            <a:pPr>
              <a:buFont typeface="Wingdings" panose="05000000000000000000" pitchFamily="2" charset="2"/>
              <a:buChar char="Ø"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hwn yn rhagfynegydd cryf o ddysgu, datblygiad a lles plant.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arweinyddiaeth yn chwarae rôl canolog yng nghynaladwyedd a gwellhad ansawdd prosesau. 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04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Interactions</a:t>
            </a:r>
          </a:p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between children and among children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Between and among children and all practitioners/the team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a strong predictor of children’s learning, development and well-being.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plays a central role in the improvement and sustainability of process quality.                                        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Dallimore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2019, Douglass, 2019)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894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Sicrwydd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Assurance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Cysondeb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adfyfriol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knowledge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Consistency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Reflective listening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Sharing best practice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199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Sicrwydd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Assurance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Llais y plentyn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Adborth rhieni/teuluoedd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Adborth oddi wrth aml-asiantaethau/pobl proffesiynol allanol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Rhifau presennol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Rhifau ar y rhestr aros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Testimonials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038600" cy="3763616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child’s voice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Feedback from parents/families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Feedback from multi-agency/external professionals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numbers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Numbers on waiting list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Testimonials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https://eacea.ec.europa.eu/national-policies/eurydice/content/quality-assurance-early-childhood-and-school-education-81_en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941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8296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/Article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Child Education and Care: Quality Matters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Briefing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Cymru/Wales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08919"/>
            <a:ext cx="8229600" cy="28083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hlinkClick r:id="" action="ppaction://noaction"/>
            </a:endParaRPr>
          </a:p>
          <a:p>
            <a:pPr marL="0" indent="0">
              <a:buNone/>
            </a:pPr>
            <a:endParaRPr lang="en-GB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dirty="0">
                <a:hlinkClick r:id="" action="ppaction://noaction"/>
              </a:rPr>
              <a:t>Article under Week 4 on Moodle</a:t>
            </a:r>
          </a:p>
          <a:p>
            <a:pPr marL="0" indent="0">
              <a:buNone/>
            </a:pPr>
            <a:endParaRPr lang="en-GB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David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Dallimore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13254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57311"/>
            <a:ext cx="8686800" cy="132556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David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Dallimore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(2019)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Darpariaeth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Quality Provision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81317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Strwythurol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staff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Sicrwydd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Prosesau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Pedagogaidd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Perthnasoedd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gymuned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gymdeithas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19735" y="1752600"/>
            <a:ext cx="3886200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Structural Quality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Well-being of staff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Design of curriculum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Security of setting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Process Quality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Pedagogical Practice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Role of play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Outcome Quality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for children, families, the community and society</a:t>
            </a:r>
          </a:p>
        </p:txBody>
      </p:sp>
    </p:spTree>
    <p:extLst>
      <p:ext uri="{BB962C8B-B14F-4D97-AF65-F5344CB8AC3E}">
        <p14:creationId xmlns:p14="http://schemas.microsoft.com/office/powerpoint/2010/main" val="1813536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17632" cy="1512168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/Wales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An independent review of childcare and early education, registration, regulation and inspection 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2060847"/>
            <a:ext cx="8229600" cy="3456385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Graham Report 2014</a:t>
            </a:r>
          </a:p>
          <a:p>
            <a:pPr marL="0" indent="0">
              <a:buNone/>
            </a:pPr>
            <a:r>
              <a:rPr lang="en-GB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https://gov.wales/sites/default/files/publications/2019-07/independent-review-of-childcare-services.pdf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Professor Karen Graham (2014)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/On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298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74638"/>
            <a:ext cx="8534400" cy="778098"/>
          </a:xfrm>
        </p:spPr>
        <p:txBody>
          <a:bodyPr>
            <a:noAutofit/>
          </a:bodyPr>
          <a:lstStyle/>
          <a:p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(DPP)  </a:t>
            </a:r>
            <a:b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Continuous Professional Development (CPD)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9816" y="1196752"/>
            <a:ext cx="4038600" cy="4680520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yw hwn?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Pam mae angen hyn arnom?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Pam mae hwn yn bwysig ar gyfer Ansawdd?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Why do we need it?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Why is this important for Quality?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336" y="1196752"/>
            <a:ext cx="4038600" cy="43924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‘…professional training, emphasising practical information, professional education emphasizing theory, and research based knowledge and professional support to develop job experience and performance’         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Siraj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Hallet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2014: 122)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7937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Pam?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Gweithiwr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Why? - Employee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Gwell ffyrdd o weithio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Gwybodaeth a sgiliau gwell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Tyfiant proffesiynol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Twf personol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Boddhad swydd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36975"/>
          </a:xfrm>
        </p:spPr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ways of working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Enhanced knowledge and skills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growth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 growth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satisfaction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Bubb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Earley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17809525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Pam?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Cyflogwr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Why? - Employer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24000"/>
            <a:ext cx="3886200" cy="4652963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Gwasanaeth sydd yn well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Cymhelliant staff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Budd-dal dysgu a datblygiad plant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Cadw staff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Gwell Ansawdd?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24000"/>
            <a:ext cx="3886200" cy="46529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service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motivation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children’s learning and development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retention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Quality?</a:t>
            </a:r>
          </a:p>
        </p:txBody>
      </p:sp>
    </p:spTree>
    <p:extLst>
      <p:ext uri="{BB962C8B-B14F-4D97-AF65-F5344CB8AC3E}">
        <p14:creationId xmlns:p14="http://schemas.microsoft.com/office/powerpoint/2010/main" val="3526249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Graddedig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Graduate Workforce?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Arweinyddiaeth i raddedigion ond yn gymwysterau sydd yn addas i'r pwrpas? (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Nutbrown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2012)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Nid dim ond gwybodaeth ond profiad sydd ei angen (Jones, 2014)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Graduate leadership but are qualifications fit for purpose?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Nutbrown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2012)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not just knowledge but experience that is needed (Jones, 2014)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3032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Cymwysterau lleiafswm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Minimum Qualifications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(SGC)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Statws Ymarferydd y Blynyddoedd Cynnar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Care Wales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Minimum Standards (NMS)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Years Practitioner Status 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Payler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Georgeson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32655534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10550" cy="1325563"/>
          </a:xfrm>
        </p:spPr>
        <p:txBody>
          <a:bodyPr>
            <a:normAutofit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bolisi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Policy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244" y="1363663"/>
            <a:ext cx="3886200" cy="3813175"/>
          </a:xfrm>
        </p:spPr>
        <p:txBody>
          <a:bodyPr>
            <a:noAutofit/>
          </a:bodyPr>
          <a:lstStyle/>
          <a:p>
            <a:r>
              <a:rPr lang="cy-GB" sz="2100" dirty="0">
                <a:latin typeface="Arial" panose="020B0604020202020204" pitchFamily="34" charset="0"/>
                <a:cs typeface="Arial" panose="020B0604020202020204" pitchFamily="34" charset="0"/>
              </a:rPr>
              <a:t>Ffyniant i Bawb</a:t>
            </a:r>
          </a:p>
          <a:p>
            <a:r>
              <a:rPr lang="cy-GB" sz="2100" dirty="0">
                <a:latin typeface="Arial" panose="020B0604020202020204" pitchFamily="34" charset="0"/>
                <a:cs typeface="Arial" panose="020B0604020202020204" pitchFamily="34" charset="0"/>
              </a:rPr>
              <a:t>Addysg yng Nghymru: Ein cenhadaeth genedlaethol, Cynllun Gweithredu 2017-21</a:t>
            </a:r>
          </a:p>
          <a:p>
            <a:r>
              <a:rPr lang="cy-GB" sz="2100" dirty="0">
                <a:latin typeface="Arial" panose="020B0604020202020204" pitchFamily="34" charset="0"/>
                <a:cs typeface="Arial" panose="020B0604020202020204" pitchFamily="34" charset="0"/>
              </a:rPr>
              <a:t>Cynllun Gweithlu Gofal Plant, Chwarae a Blynyddoedd Cynnar.</a:t>
            </a:r>
          </a:p>
          <a:p>
            <a:r>
              <a:rPr lang="cy-GB" sz="2100" dirty="0">
                <a:latin typeface="Arial" panose="020B0604020202020204" pitchFamily="34" charset="0"/>
                <a:cs typeface="Arial" panose="020B0604020202020204" pitchFamily="34" charset="0"/>
              </a:rPr>
              <a:t>Cymryd Cymru Ymlaen 2016-2021</a:t>
            </a:r>
          </a:p>
          <a:p>
            <a:r>
              <a:rPr lang="cy-GB" sz="2100" dirty="0">
                <a:latin typeface="Arial" panose="020B0604020202020204" pitchFamily="34" charset="0"/>
                <a:cs typeface="Arial" panose="020B0604020202020204" pitchFamily="34" charset="0"/>
              </a:rPr>
              <a:t>Dyfodol Llwyddiannus</a:t>
            </a:r>
          </a:p>
          <a:p>
            <a:r>
              <a:rPr lang="cy-GB" sz="2100" dirty="0">
                <a:latin typeface="Arial" panose="020B0604020202020204" pitchFamily="34" charset="0"/>
                <a:cs typeface="Arial" panose="020B0604020202020204" pitchFamily="34" charset="0"/>
              </a:rPr>
              <a:t>Papur Ymgynghori Blynyddoedd Cynnar</a:t>
            </a: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3663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Prosperity for All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 in Wales:  Our national mission, Action Plan 2017-21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Childcare, Play and Early Years Workforce Plan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Taking Wales Forward 2016-2021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Successful Futures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Years Consultation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1728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4800" y="274638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/Article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for Quality                             Early Education and Care 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Please read this article which focuses on the need to establish and maintain strong relationships within settings/services.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Can be found under Week 4 on Moodle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Ann Douglass (2019)</a:t>
            </a:r>
          </a:p>
        </p:txBody>
      </p:sp>
    </p:spTree>
    <p:extLst>
      <p:ext uri="{BB962C8B-B14F-4D97-AF65-F5344CB8AC3E}">
        <p14:creationId xmlns:p14="http://schemas.microsoft.com/office/powerpoint/2010/main" val="40582412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Dechrau’n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- Flying Start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plant o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Quality Childcare 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dirty="0">
                <a:hlinkClick r:id="" action="ppaction://noaction"/>
              </a:rPr>
              <a:t>https://gov.wales/sites/default/files/publications/2019-07/flying-start-childcare-guidance.pdf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2014</a:t>
            </a:r>
          </a:p>
        </p:txBody>
      </p:sp>
    </p:spTree>
    <p:extLst>
      <p:ext uri="{BB962C8B-B14F-4D97-AF65-F5344CB8AC3E}">
        <p14:creationId xmlns:p14="http://schemas.microsoft.com/office/powerpoint/2010/main" val="19889370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7886700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 4 C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4 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00200"/>
            <a:ext cx="3886200" cy="45767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4 C Sioned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Gofal, Cyfathrebu, Ymrwymiad a Chysondeb (1991).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Dros y 23 o flynyddoedd nesaf – datblygodd rhestr o dros 60 C.</a:t>
            </a:r>
          </a:p>
          <a:p>
            <a:pPr marL="0" indent="0">
              <a:buNone/>
            </a:pP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C’s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Angenrheidiol: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Cysylltu, Galluog, Cyfrif a Dewrder (John, 2019).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Papur yr Alban: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Being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me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– tudalen: 96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 5 C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– Burns (2019)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Canol - Y plentyn yn ganolog, Cyfathrebu, Cysondeb, Cydweithio a Diwylliant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77963"/>
            <a:ext cx="4286250" cy="46990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Sioned’s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4 Cs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Care, Communication, Commitment and Consistency (1991).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the next 23 years – the list developed to over 60 C’s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Crucial Cs: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Connect, Capable, Count and Courage (John, 2019)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Scotland: Being Me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Page: 96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5 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Burns (2019)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Child-centred, Communication, Consistency, Collaboration and Culture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9187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365127"/>
            <a:ext cx="8362950" cy="625474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/Legislation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32048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AGC/CIW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and Families (Wales) Measure 2010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Minimum Standards fro Regulated Childcare (NMS) (2016).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Self Assessment of Service Statement (SASS)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Guidance Handbook for Inspections of Care and Education in Regulated Non-School Settings (2019).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 (Schools) Act 1992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 Act 2005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Education (School Inspections) (Wales) Regulations (2006)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Common Inspections Framework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Curriculum for Wales – September 2022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527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Arolygiadau a Gwobrwyon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Inspections and Awards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Arolygiaeth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(AGC) /                                                                        Care Inspectorate Wales CIW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 HMI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ERW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Wales Preschool Playgroups Association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Day Nursery Association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Investors in People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/ECO Schools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Through Landscapes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Healthy and Sustainable Pre-School Scheme National Award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Cynllun Gwên Siriol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Designed to Smile</a:t>
            </a:r>
          </a:p>
        </p:txBody>
      </p:sp>
    </p:spTree>
    <p:extLst>
      <p:ext uri="{BB962C8B-B14F-4D97-AF65-F5344CB8AC3E}">
        <p14:creationId xmlns:p14="http://schemas.microsoft.com/office/powerpoint/2010/main" val="27166128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E385D-2596-47E3-A98F-743547B1C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ERW</a:t>
            </a:r>
            <a:br>
              <a:rPr lang="en-GB" dirty="0"/>
            </a:br>
            <a:r>
              <a:rPr lang="en-GB" sz="2700" dirty="0"/>
              <a:t>Ein </a:t>
            </a:r>
            <a:r>
              <a:rPr lang="en-GB" sz="2700" dirty="0" err="1"/>
              <a:t>Rhanbarth</a:t>
            </a:r>
            <a:r>
              <a:rPr lang="en-GB" sz="2700" dirty="0"/>
              <a:t> </a:t>
            </a:r>
            <a:r>
              <a:rPr lang="en-GB" sz="2700" dirty="0" err="1"/>
              <a:t>ar</a:t>
            </a:r>
            <a:r>
              <a:rPr lang="en-GB" sz="2700" dirty="0"/>
              <a:t> </a:t>
            </a:r>
            <a:r>
              <a:rPr lang="en-GB" sz="2700" dirty="0" err="1"/>
              <a:t>Waith</a:t>
            </a:r>
            <a:br>
              <a:rPr lang="en-GB" sz="2700" dirty="0"/>
            </a:br>
            <a:r>
              <a:rPr lang="en-GB" sz="2700" dirty="0"/>
              <a:t>Education through Regional Working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BC9FA-BB9B-482C-B6BA-39A2C659E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672" y="566744"/>
            <a:ext cx="8229600" cy="4699738"/>
          </a:xfrm>
        </p:spPr>
        <p:txBody>
          <a:bodyPr/>
          <a:lstStyle/>
          <a:p>
            <a:endParaRPr lang="en-GB" dirty="0">
              <a:hlinkClick r:id="" action="ppaction://noaction"/>
            </a:endParaRPr>
          </a:p>
          <a:p>
            <a:endParaRPr lang="en-GB" dirty="0">
              <a:hlinkClick r:id="" action="ppaction://noaction"/>
            </a:endParaRPr>
          </a:p>
          <a:p>
            <a:endParaRPr lang="en-GB" dirty="0">
              <a:hlinkClick r:id="" action="ppaction://noaction"/>
            </a:endParaRPr>
          </a:p>
          <a:p>
            <a:r>
              <a:rPr lang="en-GB" dirty="0">
                <a:hlinkClick r:id="" action="ppaction://noaction"/>
              </a:rPr>
              <a:t>First National School Leadership Programme | Education Through Regional Working (</a:t>
            </a:r>
            <a:r>
              <a:rPr lang="en-GB" dirty="0" err="1">
                <a:hlinkClick r:id="rId3"/>
              </a:rPr>
              <a:t>erw.wales</a:t>
            </a:r>
            <a:r>
              <a:rPr lang="en-GB" dirty="0">
                <a:hlinkClick r:id="rId3"/>
              </a:rPr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Leadership Development Programmes - GwE">
            <a:extLst>
              <a:ext uri="{FF2B5EF4-FFF2-40B4-BE49-F238E27FC236}">
                <a16:creationId xmlns:a16="http://schemas.microsoft.com/office/drawing/2014/main" id="{8EB0FECD-5E20-40AF-9287-42D3150050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4" y="3870176"/>
            <a:ext cx="914400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5854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Arolygiadau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/Inspections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AGC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Arolygiadau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Fframweithiau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CIW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Joint Inspections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Frameworks</a:t>
            </a:r>
          </a:p>
        </p:txBody>
      </p:sp>
    </p:spTree>
    <p:extLst>
      <p:ext uri="{BB962C8B-B14F-4D97-AF65-F5344CB8AC3E}">
        <p14:creationId xmlns:p14="http://schemas.microsoft.com/office/powerpoint/2010/main" val="7574390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FD33E-280F-49BE-ADB4-96B0EFB60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Arolygu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Plant –AGC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CIW – Childcare Inspection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61A9B-4087-44A1-96A7-023D0C4C34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00200"/>
            <a:ext cx="3886200" cy="4041775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arolygwyr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ymweld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gwasanaeth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byddant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pedair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graidd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endParaRPr lang="en-GB" b="0" i="0" dirty="0">
              <a:solidFill>
                <a:srgbClr val="41414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endParaRPr lang="en-GB" b="0" i="0" dirty="0">
              <a:solidFill>
                <a:srgbClr val="41414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endParaRPr lang="en-GB" b="0" i="0" dirty="0">
              <a:solidFill>
                <a:srgbClr val="41414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b="1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b="1" i="0" dirty="0" err="1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endParaRPr lang="en-GB" b="1" i="0" dirty="0">
              <a:solidFill>
                <a:srgbClr val="41414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F3E56-6CC2-4598-8417-B3AE72C18D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00200"/>
            <a:ext cx="3886200" cy="4576763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inspectors visit a care service, they will consider four core themes: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and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1414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and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8453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38200"/>
            <a:ext cx="7886700" cy="852489"/>
          </a:xfrm>
        </p:spPr>
        <p:txBody>
          <a:bodyPr>
            <a:normAutofit fontScale="90000"/>
          </a:bodyPr>
          <a:lstStyle/>
          <a:p>
            <a:br>
              <a:rPr lang="en-GB" sz="1800" b="1" dirty="0"/>
            </a:b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Datganiad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Hunanasesu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Gwasanaeth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SASS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Self Assessment of Service Statement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813175"/>
          </a:xfrm>
        </p:spPr>
        <p:txBody>
          <a:bodyPr>
            <a:normAutofit fontScale="92500" lnSpcReduction="10000"/>
          </a:bodyPr>
          <a:lstStyle/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Hunan-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ormodol</a:t>
            </a: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Cyfrifol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neu'r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Cofrestredig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gwblhau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chyflwyno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Datganiad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Hunanasesu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Gwasanaeth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o’u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cofrestriad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gwasanaeth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Gweler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templed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SASS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Moodle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Compulsory Self-Assessment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Responsible Individuals or Registered Person’s are required to complete and submit their SASS as part of their registration to provide a care service.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See the SASS template on Moodle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3777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65126"/>
            <a:ext cx="8229600" cy="132556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/Effective Practice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https://www.estyn.gov.wales/effective-practice/search/field_sector/non-maintained-nursery-settings-1421?page=2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Clicwich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Nas-Cynhelir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+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Click on Effective Practice…Non-maintained + Primary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0436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29268-8B5C-44FD-9C40-743A0F465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2017-18 Annual Plan">
            <a:extLst>
              <a:ext uri="{FF2B5EF4-FFF2-40B4-BE49-F238E27FC236}">
                <a16:creationId xmlns:a16="http://schemas.microsoft.com/office/drawing/2014/main" id="{95F42322-E645-41E9-96DD-84A5105109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01"/>
            <a:ext cx="9829800" cy="525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1026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/Article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Matters in Early Childhood Education and Care: Sweden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article can be found under Week 4 on Moodle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64 states: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 common curriculum framework helps ensure an even level of quality across different forms of provision and for different groups of children.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Taguma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Litjens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Makowiecki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(2013)</a:t>
            </a:r>
          </a:p>
        </p:txBody>
      </p:sp>
    </p:spTree>
    <p:extLst>
      <p:ext uri="{BB962C8B-B14F-4D97-AF65-F5344CB8AC3E}">
        <p14:creationId xmlns:p14="http://schemas.microsoft.com/office/powerpoint/2010/main" val="14635160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65126"/>
            <a:ext cx="8134350" cy="1325563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/Article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Early Education for All: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Fostering creative, entrepreneurial, resilient and capable learners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599"/>
            <a:ext cx="8229600" cy="376463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article can be found under Week 4 on Moodle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74 page document which focuses on Early Years practice in Australia and highlights: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Creativity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Entrepreneurship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Resilience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…as key factors in developing capable learners. 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Mitchell Report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O’Connell et al. (2016)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Australia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0164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28600" y="365126"/>
            <a:ext cx="8286750" cy="1325563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/Article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Neoliberalism and Early Childhood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article can be found under Week 4 on Moodle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article focuses on: the push for professionalisation of early childhood creating demands for discretionary decision-making that is in tension with the top-down compliance requirements of neoliberalism, calling for early childhood professionals to engage in active resistance.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Margaret Sims (2017)</a:t>
            </a:r>
          </a:p>
        </p:txBody>
      </p:sp>
    </p:spTree>
    <p:extLst>
      <p:ext uri="{BB962C8B-B14F-4D97-AF65-F5344CB8AC3E}">
        <p14:creationId xmlns:p14="http://schemas.microsoft.com/office/powerpoint/2010/main" val="12204710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Moodle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 lectures on Moodle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Moodle. 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SSTEW –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 7 – on Moodle. This is based on  SSTEW  - the Sustained Shared Thinking </a:t>
            </a:r>
          </a:p>
        </p:txBody>
      </p:sp>
    </p:spTree>
    <p:extLst>
      <p:ext uri="{BB962C8B-B14F-4D97-AF65-F5344CB8AC3E}">
        <p14:creationId xmlns:p14="http://schemas.microsoft.com/office/powerpoint/2010/main" val="29449198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personal standards</a:t>
            </a:r>
          </a:p>
        </p:txBody>
      </p:sp>
      <p:pic>
        <p:nvPicPr>
          <p:cNvPr id="1026" name="Picture 2" descr="G:\EAEE6001 Leadership\ray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690689"/>
            <a:ext cx="8915400" cy="492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6994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65126"/>
            <a:ext cx="8229600" cy="1325563"/>
          </a:xfrm>
        </p:spPr>
        <p:txBody>
          <a:bodyPr>
            <a:normAutofit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arddull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Your style – your future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52599"/>
            <a:ext cx="8229600" cy="376463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To handle yourself, use your head; to handle others, use your heart. </a:t>
            </a:r>
          </a:p>
          <a:p>
            <a:pPr marL="0" indent="0">
              <a:buNone/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Eleanor Roosevelt</a:t>
            </a:r>
          </a:p>
          <a:p>
            <a:pPr marL="0" indent="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My job is not to be easy on people. My job is to take these great people we have and to push them and make them even better.                         </a:t>
            </a:r>
          </a:p>
          <a:p>
            <a:pPr marL="0" indent="0">
              <a:buNone/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Steve Jobs</a:t>
            </a:r>
          </a:p>
          <a:p>
            <a:pPr marL="0" indent="0">
              <a:buNone/>
            </a:pPr>
            <a:endParaRPr lang="en-GB" sz="1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What you do has far greater impact  than what you say.        </a:t>
            </a:r>
          </a:p>
          <a:p>
            <a:pPr marL="0" indent="0">
              <a:buNone/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Steven Covey</a:t>
            </a:r>
          </a:p>
          <a:p>
            <a:pPr marL="0" indent="0">
              <a:buNone/>
            </a:pPr>
            <a:endParaRPr lang="en-GB" sz="1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"The key to successful leadership today is influence, not authority." </a:t>
            </a:r>
          </a:p>
          <a:p>
            <a:pPr marL="0" indent="0">
              <a:buNone/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Ken Blanchard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11699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81001"/>
            <a:ext cx="8382000" cy="1066800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Invictus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William Ernest Henley </a:t>
            </a:r>
            <a:b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Desiderata – Max </a:t>
            </a:r>
            <a:r>
              <a:rPr lang="en-GB" b="1" dirty="0" err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Erhman</a:t>
            </a:r>
            <a:endParaRPr lang="en-GB" b="1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Invictus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…the two sentences of this poem reads…</a:t>
            </a:r>
          </a:p>
          <a:p>
            <a:pPr marL="0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‘I am the Master of my Fate,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 am the Captain of my Soul.’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399"/>
            <a:ext cx="3886200" cy="388620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Desiderata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(1927)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Max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Erhmann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wrote…      ‘I should like, if I could,  leave a humble gift’…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‘…Enjoy your achievements as well as your plans. Keep interested in your own career, however humble, it is a real possession in the changing fortunes of time…’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15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74637"/>
            <a:ext cx="8458200" cy="947267"/>
          </a:xfrm>
        </p:spPr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28600" y="990600"/>
            <a:ext cx="8229600" cy="464549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 err="1"/>
              <a:t>Cambell</a:t>
            </a:r>
            <a:r>
              <a:rPr lang="en-GB" sz="4000" dirty="0"/>
              <a:t>-Barr, V. and Leeson, C. (2016) </a:t>
            </a:r>
            <a:r>
              <a:rPr lang="en-GB" sz="4000" i="1" dirty="0"/>
              <a:t>Quality and Leadership in the Early Years: Research, Theory and Practice. </a:t>
            </a:r>
            <a:r>
              <a:rPr lang="en-GB" sz="4000" dirty="0"/>
              <a:t>London: Sage.</a:t>
            </a:r>
          </a:p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Siraj, I. and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Hallet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E. (2014)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Effective and Caring Leadership in the Early Years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London: Sage.</a:t>
            </a:r>
          </a:p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Nutbrown, C. (2012)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Foundations for quality: The independent review of early education and childcare qualifications – final report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Runcorn: Department for Education.</a:t>
            </a:r>
          </a:p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Jones, P. (2014) ‘Training and workforce issues in the early years’ , in G. Pugh and B. Duffy (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eds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contemporary issues in the early years (6</a:t>
            </a:r>
            <a:r>
              <a:rPr lang="en-GB" sz="40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 edition)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London: Sage, pp. 255-72.</a:t>
            </a:r>
          </a:p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Sylva, K.,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Melhuish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E.C., Sammons, P., Siraj, I. and Taggart, B. with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Smees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Toth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K. &amp;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Welcomme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W. (2014) Effective Pre-school, Primary and Secondary Education 3-16 Project (EPPSE 3-16) Students' educational and developmental outcomes at age 16 Department for Education Research Report RR354</a:t>
            </a:r>
          </a:p>
          <a:p>
            <a:endParaRPr lang="en-GB" sz="4300" dirty="0"/>
          </a:p>
          <a:p>
            <a:endParaRPr lang="en-GB" dirty="0"/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90037954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C752D-2A1E-4A17-9859-84542BCC7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5A024-8C9A-4E49-A518-71BCE1366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467903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Siraj,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Iram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and Elaine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Hallet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Effective and Caring Leadership in the Early Years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Array: London : SAGE Publications, 2013. Print.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Siraj, I., Sylva, K.,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Muttock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Gilden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R. and Bell, D. (2002). Researching Effective Pedagogy in the Early Years (REPEY).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London: Department for Education and Skills / Institute of Education, University of London.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(2013)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Building a Brighter Future: Early Years and Childcare Plan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Welsh Government: Cardiff.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http://gov.wales/docs/dcells/publications/130716-building-brighter-future-en.pdf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[Accessed: 12/1/18].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(2014a)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Flying Start Annex – Quality Childcare Guidance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Welsh Government: Cardiff.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http://gov.wales/topics/people-and-communities/people/children-and-young-people/parenting-support-guidance/help/flyingstart/?lang=en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[Accessed: 11/1/18].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(2017a)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Childcare, Play and Early Years Workforce Plan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Welsh Government: Cardiff. 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http://gov.wales/docs/dsjlg/publications/cyp/171215-</a:t>
            </a:r>
            <a:r>
              <a:rPr lang="en-GB" sz="2800" u="sng" dirty="0">
                <a:hlinkClick r:id="rId4"/>
              </a:rPr>
              <a:t>childcare-play-early-years-workforce-plan-en.pdf</a:t>
            </a:r>
            <a:r>
              <a:rPr lang="en-GB" sz="2800" dirty="0"/>
              <a:t> [Accessed: 05/01/18].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6682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489654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 (2017e) ‘Prosperity for all: the national strategy’ Available: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http://gov.wales/topics/people-and-communities/people/children-and-young-people/early-years/?lang=en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13/1/18].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 (2017b) ‘Education in Wales:  Our national mission, Action Plan 2017-21’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http://www.ysgoldyffrynconwy.org/downloads/041017-education-in-wales-en.pdf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[Accessed 10/11/17].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 (2016) ‘Taking Wales Forward 2016-2021’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http://gov.wales/about/programme-for-government/?lang=en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23/11/17]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Donaldson, G. (2015) ‘Successful Futures: Independent Review of Curriculum and Assessment Arrangements in Wales’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http://dera.ioe.ac.uk/22165/2/150225-successful-futures-en_Redacted.pdf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[Accessed: 10/12/17].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69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2627</Words>
  <Application>Microsoft Office PowerPoint</Application>
  <PresentationFormat>On-screen Show (4:3)</PresentationFormat>
  <Paragraphs>423</Paragraphs>
  <Slides>39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Arial</vt:lpstr>
      <vt:lpstr>Calibri</vt:lpstr>
      <vt:lpstr>Calibri Light</vt:lpstr>
      <vt:lpstr>Lucida Sans</vt:lpstr>
      <vt:lpstr>Wingdings</vt:lpstr>
      <vt:lpstr>Office Theme</vt:lpstr>
      <vt:lpstr>PowerPoint Presentation</vt:lpstr>
      <vt:lpstr>PowerPoint Presentation</vt:lpstr>
      <vt:lpstr>Sgiliau Cyflogadwyedd/Trosglwyddadwy Employability/Transferable Skills</vt:lpstr>
      <vt:lpstr>Rhaglen Ymarferydd Blynyddoedd Cynnar Early Years Practitioner programme</vt:lpstr>
      <vt:lpstr>Cynnwys Content</vt:lpstr>
      <vt:lpstr>Beth yw ansawdd? What is quality?</vt:lpstr>
      <vt:lpstr>Ansawdd Prosesau Process Quality</vt:lpstr>
      <vt:lpstr>Sicrwydd Ansawdd Quality Assurance</vt:lpstr>
      <vt:lpstr>Sicrwydd Ansawdd Quality Assurance</vt:lpstr>
      <vt:lpstr>    Erthygl/Article Early Child Education and Care: Quality Matters   Research Briefing Cymru/Wales</vt:lpstr>
      <vt:lpstr>David Dallimore (2019) Darpariaeth o Ansawdd Quality Provision</vt:lpstr>
      <vt:lpstr>Cymru/Wales An independent review of childcare and early education, registration, regulation and inspection  </vt:lpstr>
      <vt:lpstr>Datblygiad Proffesiynol Parhaus (DPP)   Continuous Professional Development (CPD)</vt:lpstr>
      <vt:lpstr>Pam? - Gweithiwr Why? - Employee</vt:lpstr>
      <vt:lpstr>Pam? - Cyflogwr Why? - Employer</vt:lpstr>
      <vt:lpstr>Gweithlu Graddedig Graduate Workforce?</vt:lpstr>
      <vt:lpstr>Cymwysterau lleiafswm Minimum Qualifications </vt:lpstr>
      <vt:lpstr>Newid i bolisi Policy change</vt:lpstr>
      <vt:lpstr> Erthygl/Article Leadership for Quality                             Early Education and Care  </vt:lpstr>
      <vt:lpstr>Dechrau’n Deg - Flying Start Canllawiau ar gyfer gofal plant o ansawdd Quality Childcare Guidance</vt:lpstr>
      <vt:lpstr>Y 4 C The 4 Cs</vt:lpstr>
      <vt:lpstr>Deddfwriaeth/Legislation</vt:lpstr>
      <vt:lpstr>Arolygiadau a Gwobrwyon Inspections and Awards</vt:lpstr>
      <vt:lpstr> ERW Ein Rhanbarth ar Waith Education through Regional Working </vt:lpstr>
      <vt:lpstr>Arolygiadau/Inspections</vt:lpstr>
      <vt:lpstr>Fframwaith Arolygu Gofal Plant –AGC CIW – Childcare Inspection Framework</vt:lpstr>
      <vt:lpstr> Datganiad Hunanasesu Gwasanaeth SASS  Self Assessment of Service Statement  </vt:lpstr>
      <vt:lpstr>Estyn Arfer Effeithiol/Effective Practice</vt:lpstr>
      <vt:lpstr>PowerPoint Presentation</vt:lpstr>
      <vt:lpstr>Erthygl/Article Quality Matters in Early Childhood Education and Care: Sweden</vt:lpstr>
      <vt:lpstr>Erthygl/Article Quality Early Education for All: Fostering creative, entrepreneurial, resilient and capable learners </vt:lpstr>
      <vt:lpstr>Erthygl/Article Neoliberalism and Early Childhood</vt:lpstr>
      <vt:lpstr>Darlithoedd pellach a’r Moodle Further lectures on Moodle</vt:lpstr>
      <vt:lpstr>Eich safonau personol Your personal standards</vt:lpstr>
      <vt:lpstr>Eich arddull - eich dyfodol  Your style – your future</vt:lpstr>
      <vt:lpstr>Invictus – William Ernest Henley  Desiderata – Max Erhman</vt:lpstr>
      <vt:lpstr>Cyfeiriadau       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Sioned Saer</cp:lastModifiedBy>
  <cp:revision>41</cp:revision>
  <dcterms:created xsi:type="dcterms:W3CDTF">2015-10-03T11:53:06Z</dcterms:created>
  <dcterms:modified xsi:type="dcterms:W3CDTF">2021-11-22T07:42:50Z</dcterms:modified>
</cp:coreProperties>
</file>