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4"/>
  </p:sldMasterIdLst>
  <p:notesMasterIdLst>
    <p:notesMasterId r:id="rId16"/>
  </p:notesMasterIdLst>
  <p:sldIdLst>
    <p:sldId id="268" r:id="rId5"/>
    <p:sldId id="256" r:id="rId6"/>
    <p:sldId id="258" r:id="rId7"/>
    <p:sldId id="259" r:id="rId8"/>
    <p:sldId id="260"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90280FD-1372-4A19-89C7-7BE8374F28B8}">
          <p14:sldIdLst>
            <p14:sldId id="268"/>
            <p14:sldId id="256"/>
            <p14:sldId id="258"/>
            <p14:sldId id="259"/>
            <p14:sldId id="260"/>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AE8913-342C-4B64-BF8D-217B63D44C3A}" v="66" dt="2026-02-23T02:34:58.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32" autoAdjust="0"/>
    <p:restoredTop sz="93447" autoAdjust="0"/>
  </p:normalViewPr>
  <p:slideViewPr>
    <p:cSldViewPr snapToGrid="0">
      <p:cViewPr varScale="1">
        <p:scale>
          <a:sx n="63" d="100"/>
          <a:sy n="63" d="100"/>
        </p:scale>
        <p:origin x="86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a Fatima (2407474)" userId="a3159837-33bc-427b-a688-04e660188cc3" providerId="ADAL" clId="{D0EF553A-684F-43C4-A795-6E958C68F75B}"/>
    <pc:docChg chg="undo custSel addSld delSld modSld sldOrd addMainMaster delMainMaster addSection modSection">
      <pc:chgData name="Rana Fatima (2407474)" userId="a3159837-33bc-427b-a688-04e660188cc3" providerId="ADAL" clId="{D0EF553A-684F-43C4-A795-6E958C68F75B}" dt="2026-02-23T02:40:33.727" v="15608" actId="255"/>
      <pc:docMkLst>
        <pc:docMk/>
      </pc:docMkLst>
      <pc:sldChg chg="addSp delSp modSp mod setBg modClrScheme setClrOvrMap delDesignElem chgLayout modNotesTx">
        <pc:chgData name="Rana Fatima (2407474)" userId="a3159837-33bc-427b-a688-04e660188cc3" providerId="ADAL" clId="{D0EF553A-684F-43C4-A795-6E958C68F75B}" dt="2026-02-23T02:20:12.707" v="15416" actId="26606"/>
        <pc:sldMkLst>
          <pc:docMk/>
          <pc:sldMk cId="3245314087" sldId="256"/>
        </pc:sldMkLst>
        <pc:spChg chg="mod">
          <ac:chgData name="Rana Fatima (2407474)" userId="a3159837-33bc-427b-a688-04e660188cc3" providerId="ADAL" clId="{D0EF553A-684F-43C4-A795-6E958C68F75B}" dt="2026-02-23T02:20:12.707" v="15416" actId="26606"/>
          <ac:spMkLst>
            <pc:docMk/>
            <pc:sldMk cId="3245314087" sldId="256"/>
            <ac:spMk id="2" creationId="{DF235E9F-6CF8-6207-6C6E-F07B15DFAAE3}"/>
          </ac:spMkLst>
        </pc:spChg>
        <pc:spChg chg="mod">
          <ac:chgData name="Rana Fatima (2407474)" userId="a3159837-33bc-427b-a688-04e660188cc3" providerId="ADAL" clId="{D0EF553A-684F-43C4-A795-6E958C68F75B}" dt="2026-02-23T02:20:12.707" v="15416" actId="26606"/>
          <ac:spMkLst>
            <pc:docMk/>
            <pc:sldMk cId="3245314087" sldId="256"/>
            <ac:spMk id="3" creationId="{B70B37C3-4511-D422-AD97-C5188BAF485C}"/>
          </ac:spMkLst>
        </pc:spChg>
        <pc:spChg chg="add del">
          <ac:chgData name="Rana Fatima (2407474)" userId="a3159837-33bc-427b-a688-04e660188cc3" providerId="ADAL" clId="{D0EF553A-684F-43C4-A795-6E958C68F75B}" dt="2026-02-23T01:43:06.782" v="14078"/>
          <ac:spMkLst>
            <pc:docMk/>
            <pc:sldMk cId="3245314087" sldId="256"/>
            <ac:spMk id="15" creationId="{ED587E41-605C-A8E4-8BA5-0E0B3797C9AA}"/>
          </ac:spMkLst>
        </pc:spChg>
        <pc:spChg chg="add del">
          <ac:chgData name="Rana Fatima (2407474)" userId="a3159837-33bc-427b-a688-04e660188cc3" providerId="ADAL" clId="{D0EF553A-684F-43C4-A795-6E958C68F75B}" dt="2026-02-23T01:43:06.782" v="14078"/>
          <ac:spMkLst>
            <pc:docMk/>
            <pc:sldMk cId="3245314087" sldId="256"/>
            <ac:spMk id="17" creationId="{EBD48A03-0DF9-3063-CB15-1BC2AEC79F1C}"/>
          </ac:spMkLst>
        </pc:spChg>
        <pc:spChg chg="add">
          <ac:chgData name="Rana Fatima (2407474)" userId="a3159837-33bc-427b-a688-04e660188cc3" providerId="ADAL" clId="{D0EF553A-684F-43C4-A795-6E958C68F75B}" dt="2026-02-23T02:20:12.707" v="15416" actId="26606"/>
          <ac:spMkLst>
            <pc:docMk/>
            <pc:sldMk cId="3245314087" sldId="256"/>
            <ac:spMk id="18" creationId="{665DBBEF-238B-476B-96AB-8AAC3224ECEA}"/>
          </ac:spMkLst>
        </pc:spChg>
        <pc:spChg chg="add">
          <ac:chgData name="Rana Fatima (2407474)" userId="a3159837-33bc-427b-a688-04e660188cc3" providerId="ADAL" clId="{D0EF553A-684F-43C4-A795-6E958C68F75B}" dt="2026-02-23T02:20:12.707" v="15416" actId="26606"/>
          <ac:spMkLst>
            <pc:docMk/>
            <pc:sldMk cId="3245314087" sldId="256"/>
            <ac:spMk id="19" creationId="{3FCFB1DE-0B7E-48CC-BA90-B2AB0889F9D6}"/>
          </ac:spMkLst>
        </pc:spChg>
        <pc:spChg chg="add del">
          <ac:chgData name="Rana Fatima (2407474)" userId="a3159837-33bc-427b-a688-04e660188cc3" providerId="ADAL" clId="{D0EF553A-684F-43C4-A795-6E958C68F75B}" dt="2026-02-23T01:54:29.847" v="14184"/>
          <ac:spMkLst>
            <pc:docMk/>
            <pc:sldMk cId="3245314087" sldId="256"/>
            <ac:spMk id="21" creationId="{2FA7AD0A-1871-4DF8-9235-F49D0513B9C1}"/>
          </ac:spMkLst>
        </pc:spChg>
        <pc:spChg chg="add del">
          <ac:chgData name="Rana Fatima (2407474)" userId="a3159837-33bc-427b-a688-04e660188cc3" providerId="ADAL" clId="{D0EF553A-684F-43C4-A795-6E958C68F75B}" dt="2026-02-23T01:54:29.847" v="14184"/>
          <ac:spMkLst>
            <pc:docMk/>
            <pc:sldMk cId="3245314087" sldId="256"/>
            <ac:spMk id="23" creationId="{36B04CFB-FAE5-47DD-9B3E-4E9BA7A89CC1}"/>
          </ac:spMkLst>
        </pc:spChg>
        <pc:spChg chg="add del">
          <ac:chgData name="Rana Fatima (2407474)" userId="a3159837-33bc-427b-a688-04e660188cc3" providerId="ADAL" clId="{D0EF553A-684F-43C4-A795-6E958C68F75B}" dt="2026-02-23T01:54:29.847" v="14184"/>
          <ac:spMkLst>
            <pc:docMk/>
            <pc:sldMk cId="3245314087" sldId="256"/>
            <ac:spMk id="31" creationId="{622F7FD7-8884-4FD5-95AB-0B5C6033ADF7}"/>
          </ac:spMkLst>
        </pc:spChg>
        <pc:grpChg chg="add del">
          <ac:chgData name="Rana Fatima (2407474)" userId="a3159837-33bc-427b-a688-04e660188cc3" providerId="ADAL" clId="{D0EF553A-684F-43C4-A795-6E958C68F75B}" dt="2026-02-23T01:54:29.847" v="14184"/>
          <ac:grpSpMkLst>
            <pc:docMk/>
            <pc:sldMk cId="3245314087" sldId="256"/>
            <ac:grpSpMk id="27" creationId="{E8ACF89C-CFC3-4D68-B3C4-2BEFB7BBE5F7}"/>
          </ac:grpSpMkLst>
        </pc:grpChg>
        <pc:picChg chg="add mod ord">
          <ac:chgData name="Rana Fatima (2407474)" userId="a3159837-33bc-427b-a688-04e660188cc3" providerId="ADAL" clId="{D0EF553A-684F-43C4-A795-6E958C68F75B}" dt="2026-02-23T02:20:12.707" v="15416" actId="26606"/>
          <ac:picMkLst>
            <pc:docMk/>
            <pc:sldMk cId="3245314087" sldId="256"/>
            <ac:picMk id="16" creationId="{F45A9117-1578-F450-7508-4EBFC0D6EF22}"/>
          </ac:picMkLst>
        </pc:picChg>
        <pc:picChg chg="add del">
          <ac:chgData name="Rana Fatima (2407474)" userId="a3159837-33bc-427b-a688-04e660188cc3" providerId="ADAL" clId="{D0EF553A-684F-43C4-A795-6E958C68F75B}" dt="2026-02-23T01:54:29.847" v="14184"/>
          <ac:picMkLst>
            <pc:docMk/>
            <pc:sldMk cId="3245314087" sldId="256"/>
            <ac:picMk id="33" creationId="{16EFE474-4FE0-4E8F-8F09-5ED2C9E76A84}"/>
          </ac:picMkLst>
        </pc:picChg>
        <pc:cxnChg chg="add del">
          <ac:chgData name="Rana Fatima (2407474)" userId="a3159837-33bc-427b-a688-04e660188cc3" providerId="ADAL" clId="{D0EF553A-684F-43C4-A795-6E958C68F75B}" dt="2026-02-23T01:54:29.847" v="14184"/>
          <ac:cxnSpMkLst>
            <pc:docMk/>
            <pc:sldMk cId="3245314087" sldId="256"/>
            <ac:cxnSpMk id="25" creationId="{EE68D41B-9286-479F-9AB7-678C8E348D71}"/>
          </ac:cxnSpMkLst>
        </pc:cxnChg>
        <pc:cxnChg chg="add del">
          <ac:chgData name="Rana Fatima (2407474)" userId="a3159837-33bc-427b-a688-04e660188cc3" providerId="ADAL" clId="{D0EF553A-684F-43C4-A795-6E958C68F75B}" dt="2026-02-23T01:54:29.847" v="14184"/>
          <ac:cxnSpMkLst>
            <pc:docMk/>
            <pc:sldMk cId="3245314087" sldId="256"/>
            <ac:cxnSpMk id="35" creationId="{CF8B8C81-54DC-4AF5-B682-3A2C70A6B55C}"/>
          </ac:cxnSpMkLst>
        </pc:cxnChg>
      </pc:sldChg>
      <pc:sldChg chg="addSp delSp modSp new mod setBg modClrScheme delDesignElem chgLayout">
        <pc:chgData name="Rana Fatima (2407474)" userId="a3159837-33bc-427b-a688-04e660188cc3" providerId="ADAL" clId="{D0EF553A-684F-43C4-A795-6E958C68F75B}" dt="2026-02-23T02:37:50.547" v="15585" actId="5793"/>
        <pc:sldMkLst>
          <pc:docMk/>
          <pc:sldMk cId="2847275381" sldId="258"/>
        </pc:sldMkLst>
        <pc:spChg chg="add mod">
          <ac:chgData name="Rana Fatima (2407474)" userId="a3159837-33bc-427b-a688-04e660188cc3" providerId="ADAL" clId="{D0EF553A-684F-43C4-A795-6E958C68F75B}" dt="2026-02-23T02:37:50.547" v="15585" actId="5793"/>
          <ac:spMkLst>
            <pc:docMk/>
            <pc:sldMk cId="2847275381" sldId="258"/>
            <ac:spMk id="8" creationId="{9C05CB12-111F-0DEC-2E81-691B2FE000EA}"/>
          </ac:spMkLst>
        </pc:spChg>
        <pc:spChg chg="add del">
          <ac:chgData name="Rana Fatima (2407474)" userId="a3159837-33bc-427b-a688-04e660188cc3" providerId="ADAL" clId="{D0EF553A-684F-43C4-A795-6E958C68F75B}" dt="2026-02-23T01:43:06.782" v="14078"/>
          <ac:spMkLst>
            <pc:docMk/>
            <pc:sldMk cId="2847275381" sldId="258"/>
            <ac:spMk id="16" creationId="{1A466FCC-26A6-AD0C-513D-472AAABEC282}"/>
          </ac:spMkLst>
        </pc:spChg>
        <pc:spChg chg="add del">
          <ac:chgData name="Rana Fatima (2407474)" userId="a3159837-33bc-427b-a688-04e660188cc3" providerId="ADAL" clId="{D0EF553A-684F-43C4-A795-6E958C68F75B}" dt="2026-02-23T02:13:43.996" v="15361"/>
          <ac:spMkLst>
            <pc:docMk/>
            <pc:sldMk cId="2847275381" sldId="258"/>
            <ac:spMk id="22" creationId="{F3060C83-F051-4F0E-ABAD-AA0DFC48B218}"/>
          </ac:spMkLst>
        </pc:spChg>
        <pc:spChg chg="add del">
          <ac:chgData name="Rana Fatima (2407474)" userId="a3159837-33bc-427b-a688-04e660188cc3" providerId="ADAL" clId="{D0EF553A-684F-43C4-A795-6E958C68F75B}" dt="2026-02-23T02:13:43.996" v="15361"/>
          <ac:spMkLst>
            <pc:docMk/>
            <pc:sldMk cId="2847275381" sldId="258"/>
            <ac:spMk id="24" creationId="{83C98ABE-055B-441F-B07E-44F97F083C39}"/>
          </ac:spMkLst>
        </pc:spChg>
        <pc:spChg chg="add del">
          <ac:chgData name="Rana Fatima (2407474)" userId="a3159837-33bc-427b-a688-04e660188cc3" providerId="ADAL" clId="{D0EF553A-684F-43C4-A795-6E958C68F75B}" dt="2026-02-23T02:13:43.996" v="15361"/>
          <ac:spMkLst>
            <pc:docMk/>
            <pc:sldMk cId="2847275381" sldId="258"/>
            <ac:spMk id="26" creationId="{29FDB030-9B49-4CED-8CCD-4D99382388AC}"/>
          </ac:spMkLst>
        </pc:spChg>
        <pc:spChg chg="add del">
          <ac:chgData name="Rana Fatima (2407474)" userId="a3159837-33bc-427b-a688-04e660188cc3" providerId="ADAL" clId="{D0EF553A-684F-43C4-A795-6E958C68F75B}" dt="2026-02-23T02:13:43.996" v="15361"/>
          <ac:spMkLst>
            <pc:docMk/>
            <pc:sldMk cId="2847275381" sldId="258"/>
            <ac:spMk id="28" creationId="{3783CA14-24A1-485C-8B30-D6A5D87987AD}"/>
          </ac:spMkLst>
        </pc:spChg>
        <pc:spChg chg="add del">
          <ac:chgData name="Rana Fatima (2407474)" userId="a3159837-33bc-427b-a688-04e660188cc3" providerId="ADAL" clId="{D0EF553A-684F-43C4-A795-6E958C68F75B}" dt="2026-02-23T02:13:43.996" v="15361"/>
          <ac:spMkLst>
            <pc:docMk/>
            <pc:sldMk cId="2847275381" sldId="258"/>
            <ac:spMk id="30" creationId="{9A97C86A-04D6-40F7-AE84-31AB43E6A846}"/>
          </ac:spMkLst>
        </pc:spChg>
        <pc:spChg chg="add del">
          <ac:chgData name="Rana Fatima (2407474)" userId="a3159837-33bc-427b-a688-04e660188cc3" providerId="ADAL" clId="{D0EF553A-684F-43C4-A795-6E958C68F75B}" dt="2026-02-23T02:13:43.996" v="15361"/>
          <ac:spMkLst>
            <pc:docMk/>
            <pc:sldMk cId="2847275381" sldId="258"/>
            <ac:spMk id="32" creationId="{FF9F2414-84E8-453E-B1F3-389FDE8192D9}"/>
          </ac:spMkLst>
        </pc:spChg>
        <pc:spChg chg="add del">
          <ac:chgData name="Rana Fatima (2407474)" userId="a3159837-33bc-427b-a688-04e660188cc3" providerId="ADAL" clId="{D0EF553A-684F-43C4-A795-6E958C68F75B}" dt="2026-02-23T02:13:43.996" v="15361"/>
          <ac:spMkLst>
            <pc:docMk/>
            <pc:sldMk cId="2847275381" sldId="258"/>
            <ac:spMk id="34" creationId="{3ECA69A1-7536-43AC-85EF-C7106179F5ED}"/>
          </ac:spMkLst>
        </pc:spChg>
        <pc:graphicFrameChg chg="add mod modGraphic">
          <ac:chgData name="Rana Fatima (2407474)" userId="a3159837-33bc-427b-a688-04e660188cc3" providerId="ADAL" clId="{D0EF553A-684F-43C4-A795-6E958C68F75B}" dt="2026-02-23T01:55:55.112" v="14199" actId="26606"/>
          <ac:graphicFrameMkLst>
            <pc:docMk/>
            <pc:sldMk cId="2847275381" sldId="258"/>
            <ac:graphicFrameMk id="17" creationId="{C2C87BAC-ED4B-4265-BE46-1D4522BB27D1}"/>
          </ac:graphicFrameMkLst>
        </pc:graphicFrameChg>
      </pc:sldChg>
      <pc:sldChg chg="addSp delSp modSp new mod setBg modClrScheme delDesignElem chgLayout">
        <pc:chgData name="Rana Fatima (2407474)" userId="a3159837-33bc-427b-a688-04e660188cc3" providerId="ADAL" clId="{D0EF553A-684F-43C4-A795-6E958C68F75B}" dt="2026-02-23T02:38:21.046" v="15589" actId="20577"/>
        <pc:sldMkLst>
          <pc:docMk/>
          <pc:sldMk cId="54680647" sldId="259"/>
        </pc:sldMkLst>
        <pc:spChg chg="add del mod">
          <ac:chgData name="Rana Fatima (2407474)" userId="a3159837-33bc-427b-a688-04e660188cc3" providerId="ADAL" clId="{D0EF553A-684F-43C4-A795-6E958C68F75B}" dt="2026-02-23T01:56:53.249" v="14208" actId="26606"/>
          <ac:spMkLst>
            <pc:docMk/>
            <pc:sldMk cId="54680647" sldId="259"/>
            <ac:spMk id="3" creationId="{FBA0F5CD-36A8-7EA7-263C-3C0257E66B83}"/>
          </ac:spMkLst>
        </pc:spChg>
        <pc:spChg chg="add del">
          <ac:chgData name="Rana Fatima (2407474)" userId="a3159837-33bc-427b-a688-04e660188cc3" providerId="ADAL" clId="{D0EF553A-684F-43C4-A795-6E958C68F75B}" dt="2026-02-23T01:56:53.213" v="14207" actId="26606"/>
          <ac:spMkLst>
            <pc:docMk/>
            <pc:sldMk cId="54680647" sldId="259"/>
            <ac:spMk id="8" creationId="{327D73B4-9F5C-4A64-A179-51B9500CB8B5}"/>
          </ac:spMkLst>
        </pc:spChg>
        <pc:spChg chg="add del">
          <ac:chgData name="Rana Fatima (2407474)" userId="a3159837-33bc-427b-a688-04e660188cc3" providerId="ADAL" clId="{D0EF553A-684F-43C4-A795-6E958C68F75B}" dt="2026-02-23T01:56:37.969" v="14205" actId="26606"/>
          <ac:spMkLst>
            <pc:docMk/>
            <pc:sldMk cId="54680647" sldId="259"/>
            <ac:spMk id="10" creationId="{60E9A6ED-B880-44EA-8D60-C9D3C82CCBD2}"/>
          </ac:spMkLst>
        </pc:spChg>
        <pc:spChg chg="add del">
          <ac:chgData name="Rana Fatima (2407474)" userId="a3159837-33bc-427b-a688-04e660188cc3" providerId="ADAL" clId="{D0EF553A-684F-43C4-A795-6E958C68F75B}" dt="2026-02-23T01:56:53.213" v="14207" actId="26606"/>
          <ac:spMkLst>
            <pc:docMk/>
            <pc:sldMk cId="54680647" sldId="259"/>
            <ac:spMk id="12" creationId="{6CB927A4-E432-4310-9CD5-E89FF5063179}"/>
          </ac:spMkLst>
        </pc:spChg>
        <pc:spChg chg="add del">
          <ac:chgData name="Rana Fatima (2407474)" userId="a3159837-33bc-427b-a688-04e660188cc3" providerId="ADAL" clId="{D0EF553A-684F-43C4-A795-6E958C68F75B}" dt="2026-02-23T01:56:53.213" v="14207" actId="26606"/>
          <ac:spMkLst>
            <pc:docMk/>
            <pc:sldMk cId="54680647" sldId="259"/>
            <ac:spMk id="13" creationId="{C1F06963-6374-4B48-844F-071A9BAAAE02}"/>
          </ac:spMkLst>
        </pc:spChg>
        <pc:spChg chg="add del">
          <ac:chgData name="Rana Fatima (2407474)" userId="a3159837-33bc-427b-a688-04e660188cc3" providerId="ADAL" clId="{D0EF553A-684F-43C4-A795-6E958C68F75B}" dt="2026-02-23T01:56:53.213" v="14207" actId="26606"/>
          <ac:spMkLst>
            <pc:docMk/>
            <pc:sldMk cId="54680647" sldId="259"/>
            <ac:spMk id="14" creationId="{1453BF6C-B012-48B7-B4E8-6D7AC7C27D02}"/>
          </ac:spMkLst>
        </pc:spChg>
        <pc:spChg chg="add del">
          <ac:chgData name="Rana Fatima (2407474)" userId="a3159837-33bc-427b-a688-04e660188cc3" providerId="ADAL" clId="{D0EF553A-684F-43C4-A795-6E958C68F75B}" dt="2026-02-23T01:56:53.213" v="14207" actId="26606"/>
          <ac:spMkLst>
            <pc:docMk/>
            <pc:sldMk cId="54680647" sldId="259"/>
            <ac:spMk id="15" creationId="{FBA0F5CD-36A8-7EA7-263C-3C0257E66B83}"/>
          </ac:spMkLst>
        </pc:spChg>
        <pc:spChg chg="add del">
          <ac:chgData name="Rana Fatima (2407474)" userId="a3159837-33bc-427b-a688-04e660188cc3" providerId="ADAL" clId="{D0EF553A-684F-43C4-A795-6E958C68F75B}" dt="2026-02-23T01:56:53.213" v="14207" actId="26606"/>
          <ac:spMkLst>
            <pc:docMk/>
            <pc:sldMk cId="54680647" sldId="259"/>
            <ac:spMk id="16" creationId="{E3020543-B24B-4EC4-8FFC-8DD88EEA91A8}"/>
          </ac:spMkLst>
        </pc:spChg>
        <pc:spChg chg="add del">
          <ac:chgData name="Rana Fatima (2407474)" userId="a3159837-33bc-427b-a688-04e660188cc3" providerId="ADAL" clId="{D0EF553A-684F-43C4-A795-6E958C68F75B}" dt="2026-02-23T02:13:43.996" v="15361"/>
          <ac:spMkLst>
            <pc:docMk/>
            <pc:sldMk cId="54680647" sldId="259"/>
            <ac:spMk id="20" creationId="{87BF42CA-AD55-48B4-8949-C4DCA60A6AEE}"/>
          </ac:spMkLst>
        </pc:spChg>
        <pc:spChg chg="add del">
          <ac:chgData name="Rana Fatima (2407474)" userId="a3159837-33bc-427b-a688-04e660188cc3" providerId="ADAL" clId="{D0EF553A-684F-43C4-A795-6E958C68F75B}" dt="2026-02-23T02:13:43.996" v="15361"/>
          <ac:spMkLst>
            <pc:docMk/>
            <pc:sldMk cId="54680647" sldId="259"/>
            <ac:spMk id="21" creationId="{66AE1D3D-3106-4CB2-AA7C-0C1642AC0F2E}"/>
          </ac:spMkLst>
        </pc:spChg>
        <pc:spChg chg="add mod">
          <ac:chgData name="Rana Fatima (2407474)" userId="a3159837-33bc-427b-a688-04e660188cc3" providerId="ADAL" clId="{D0EF553A-684F-43C4-A795-6E958C68F75B}" dt="2026-02-23T02:38:21.046" v="15589" actId="20577"/>
          <ac:spMkLst>
            <pc:docMk/>
            <pc:sldMk cId="54680647" sldId="259"/>
            <ac:spMk id="27" creationId="{FBA0F5CD-36A8-7EA7-263C-3C0257E66B83}"/>
          </ac:spMkLst>
        </pc:spChg>
        <pc:spChg chg="add">
          <ac:chgData name="Rana Fatima (2407474)" userId="a3159837-33bc-427b-a688-04e660188cc3" providerId="ADAL" clId="{D0EF553A-684F-43C4-A795-6E958C68F75B}" dt="2026-02-23T02:19:12.979" v="15411" actId="26606"/>
          <ac:spMkLst>
            <pc:docMk/>
            <pc:sldMk cId="54680647" sldId="259"/>
            <ac:spMk id="32" creationId="{777A147A-9ED8-46B4-8660-1B3C2AA880B5}"/>
          </ac:spMkLst>
        </pc:spChg>
        <pc:spChg chg="add">
          <ac:chgData name="Rana Fatima (2407474)" userId="a3159837-33bc-427b-a688-04e660188cc3" providerId="ADAL" clId="{D0EF553A-684F-43C4-A795-6E958C68F75B}" dt="2026-02-23T02:19:12.979" v="15411" actId="26606"/>
          <ac:spMkLst>
            <pc:docMk/>
            <pc:sldMk cId="54680647" sldId="259"/>
            <ac:spMk id="34" creationId="{5D6C15A0-C087-4593-8414-2B4EC1CDC3DE}"/>
          </ac:spMkLst>
        </pc:spChg>
        <pc:grpChg chg="add del">
          <ac:chgData name="Rana Fatima (2407474)" userId="a3159837-33bc-427b-a688-04e660188cc3" providerId="ADAL" clId="{D0EF553A-684F-43C4-A795-6E958C68F75B}" dt="2026-02-23T02:13:43.996" v="15361"/>
          <ac:grpSpMkLst>
            <pc:docMk/>
            <pc:sldMk cId="54680647" sldId="259"/>
            <ac:grpSpMk id="22" creationId="{0A31B6AF-B711-4CDB-8C2B-16E963DDC4C5}"/>
          </ac:grpSpMkLst>
        </pc:grpChg>
        <pc:graphicFrameChg chg="add del">
          <ac:chgData name="Rana Fatima (2407474)" userId="a3159837-33bc-427b-a688-04e660188cc3" providerId="ADAL" clId="{D0EF553A-684F-43C4-A795-6E958C68F75B}" dt="2026-02-23T01:56:37.969" v="14205" actId="26606"/>
          <ac:graphicFrameMkLst>
            <pc:docMk/>
            <pc:sldMk cId="54680647" sldId="259"/>
            <ac:graphicFrameMk id="5" creationId="{2A9B2F7C-2916-A064-351A-8A942CC33051}"/>
          </ac:graphicFrameMkLst>
        </pc:graphicFrameChg>
        <pc:picChg chg="add del">
          <ac:chgData name="Rana Fatima (2407474)" userId="a3159837-33bc-427b-a688-04e660188cc3" providerId="ADAL" clId="{D0EF553A-684F-43C4-A795-6E958C68F75B}" dt="2026-02-23T01:56:37.969" v="14205" actId="26606"/>
          <ac:picMkLst>
            <pc:docMk/>
            <pc:sldMk cId="54680647" sldId="259"/>
            <ac:picMk id="6" creationId="{AC565BAA-16A4-04BD-8689-B8ABBBB2E104}"/>
          </ac:picMkLst>
        </pc:picChg>
        <pc:cxnChg chg="add del">
          <ac:chgData name="Rana Fatima (2407474)" userId="a3159837-33bc-427b-a688-04e660188cc3" providerId="ADAL" clId="{D0EF553A-684F-43C4-A795-6E958C68F75B}" dt="2026-02-23T01:56:53.213" v="14207" actId="26606"/>
          <ac:cxnSpMkLst>
            <pc:docMk/>
            <pc:sldMk cId="54680647" sldId="259"/>
            <ac:cxnSpMk id="18" creationId="{C49DA8F6-BCC1-4447-B54C-57856834B94B}"/>
          </ac:cxnSpMkLst>
        </pc:cxnChg>
      </pc:sldChg>
      <pc:sldChg chg="addSp delSp modSp new mod setBg modClrScheme delDesignElem chgLayout">
        <pc:chgData name="Rana Fatima (2407474)" userId="a3159837-33bc-427b-a688-04e660188cc3" providerId="ADAL" clId="{D0EF553A-684F-43C4-A795-6E958C68F75B}" dt="2026-02-23T02:39:02.480" v="15594" actId="113"/>
        <pc:sldMkLst>
          <pc:docMk/>
          <pc:sldMk cId="2242156176" sldId="260"/>
        </pc:sldMkLst>
        <pc:spChg chg="add mod ord">
          <ac:chgData name="Rana Fatima (2407474)" userId="a3159837-33bc-427b-a688-04e660188cc3" providerId="ADAL" clId="{D0EF553A-684F-43C4-A795-6E958C68F75B}" dt="2026-02-23T02:39:02.480" v="15594" actId="113"/>
          <ac:spMkLst>
            <pc:docMk/>
            <pc:sldMk cId="2242156176" sldId="260"/>
            <ac:spMk id="4" creationId="{E7580AFA-3E7C-C96A-E5AF-9C695A92156E}"/>
          </ac:spMkLst>
        </pc:spChg>
        <pc:spChg chg="add mod ord">
          <ac:chgData name="Rana Fatima (2407474)" userId="a3159837-33bc-427b-a688-04e660188cc3" providerId="ADAL" clId="{D0EF553A-684F-43C4-A795-6E958C68F75B}" dt="2026-02-23T02:18:24.603" v="15406" actId="14100"/>
          <ac:spMkLst>
            <pc:docMk/>
            <pc:sldMk cId="2242156176" sldId="260"/>
            <ac:spMk id="5" creationId="{594CC0CD-FC6A-8377-0BDC-FE9FFAF53A2F}"/>
          </ac:spMkLst>
        </pc:spChg>
        <pc:spChg chg="add">
          <ac:chgData name="Rana Fatima (2407474)" userId="a3159837-33bc-427b-a688-04e660188cc3" providerId="ADAL" clId="{D0EF553A-684F-43C4-A795-6E958C68F75B}" dt="2026-02-23T02:17:40.796" v="15400" actId="26606"/>
          <ac:spMkLst>
            <pc:docMk/>
            <pc:sldMk cId="2242156176" sldId="260"/>
            <ac:spMk id="7" creationId="{777A147A-9ED8-46B4-8660-1B3C2AA880B5}"/>
          </ac:spMkLst>
        </pc:spChg>
        <pc:spChg chg="add">
          <ac:chgData name="Rana Fatima (2407474)" userId="a3159837-33bc-427b-a688-04e660188cc3" providerId="ADAL" clId="{D0EF553A-684F-43C4-A795-6E958C68F75B}" dt="2026-02-23T02:17:40.796" v="15400" actId="26606"/>
          <ac:spMkLst>
            <pc:docMk/>
            <pc:sldMk cId="2242156176" sldId="260"/>
            <ac:spMk id="8" creationId="{5D6C15A0-C087-4593-8414-2B4EC1CDC3DE}"/>
          </ac:spMkLst>
        </pc:spChg>
        <pc:spChg chg="add del">
          <ac:chgData name="Rana Fatima (2407474)" userId="a3159837-33bc-427b-a688-04e660188cc3" providerId="ADAL" clId="{D0EF553A-684F-43C4-A795-6E958C68F75B}" dt="2026-02-23T01:57:51.018" v="14213" actId="26606"/>
          <ac:spMkLst>
            <pc:docMk/>
            <pc:sldMk cId="2242156176" sldId="260"/>
            <ac:spMk id="10" creationId="{327D73B4-9F5C-4A64-A179-51B9500CB8B5}"/>
          </ac:spMkLst>
        </pc:spChg>
        <pc:spChg chg="add del">
          <ac:chgData name="Rana Fatima (2407474)" userId="a3159837-33bc-427b-a688-04e660188cc3" providerId="ADAL" clId="{D0EF553A-684F-43C4-A795-6E958C68F75B}" dt="2026-02-23T01:57:51.018" v="14213" actId="26606"/>
          <ac:spMkLst>
            <pc:docMk/>
            <pc:sldMk cId="2242156176" sldId="260"/>
            <ac:spMk id="12" creationId="{C1F06963-6374-4B48-844F-071A9BAAAE02}"/>
          </ac:spMkLst>
        </pc:spChg>
        <pc:spChg chg="add del">
          <ac:chgData name="Rana Fatima (2407474)" userId="a3159837-33bc-427b-a688-04e660188cc3" providerId="ADAL" clId="{D0EF553A-684F-43C4-A795-6E958C68F75B}" dt="2026-02-23T01:57:51.018" v="14213" actId="26606"/>
          <ac:spMkLst>
            <pc:docMk/>
            <pc:sldMk cId="2242156176" sldId="260"/>
            <ac:spMk id="14" creationId="{6CB927A4-E432-4310-9CD5-E89FF5063179}"/>
          </ac:spMkLst>
        </pc:spChg>
        <pc:spChg chg="add del">
          <ac:chgData name="Rana Fatima (2407474)" userId="a3159837-33bc-427b-a688-04e660188cc3" providerId="ADAL" clId="{D0EF553A-684F-43C4-A795-6E958C68F75B}" dt="2026-02-23T01:57:51.018" v="14213" actId="26606"/>
          <ac:spMkLst>
            <pc:docMk/>
            <pc:sldMk cId="2242156176" sldId="260"/>
            <ac:spMk id="16" creationId="{1453BF6C-B012-48B7-B4E8-6D7AC7C27D02}"/>
          </ac:spMkLst>
        </pc:spChg>
        <pc:spChg chg="add del">
          <ac:chgData name="Rana Fatima (2407474)" userId="a3159837-33bc-427b-a688-04e660188cc3" providerId="ADAL" clId="{D0EF553A-684F-43C4-A795-6E958C68F75B}" dt="2026-02-23T01:57:51.018" v="14213" actId="26606"/>
          <ac:spMkLst>
            <pc:docMk/>
            <pc:sldMk cId="2242156176" sldId="260"/>
            <ac:spMk id="18" creationId="{E3020543-B24B-4EC4-8FFC-8DD88EEA91A8}"/>
          </ac:spMkLst>
        </pc:spChg>
        <pc:spChg chg="add del">
          <ac:chgData name="Rana Fatima (2407474)" userId="a3159837-33bc-427b-a688-04e660188cc3" providerId="ADAL" clId="{D0EF553A-684F-43C4-A795-6E958C68F75B}" dt="2026-02-23T01:57:53.598" v="14215" actId="26606"/>
          <ac:spMkLst>
            <pc:docMk/>
            <pc:sldMk cId="2242156176" sldId="260"/>
            <ac:spMk id="22" creationId="{8D71EDA1-87BF-4D5D-AB79-F346FD19278A}"/>
          </ac:spMkLst>
        </pc:spChg>
        <pc:spChg chg="add del">
          <ac:chgData name="Rana Fatima (2407474)" userId="a3159837-33bc-427b-a688-04e660188cc3" providerId="ADAL" clId="{D0EF553A-684F-43C4-A795-6E958C68F75B}" dt="2026-02-23T01:57:53.598" v="14215" actId="26606"/>
          <ac:spMkLst>
            <pc:docMk/>
            <pc:sldMk cId="2242156176" sldId="260"/>
            <ac:spMk id="23" creationId="{09588DA8-065E-4F6F-8EFD-43104AB2E0CF}"/>
          </ac:spMkLst>
        </pc:spChg>
        <pc:spChg chg="add del">
          <ac:chgData name="Rana Fatima (2407474)" userId="a3159837-33bc-427b-a688-04e660188cc3" providerId="ADAL" clId="{D0EF553A-684F-43C4-A795-6E958C68F75B}" dt="2026-02-23T01:57:53.598" v="14215" actId="26606"/>
          <ac:spMkLst>
            <pc:docMk/>
            <pc:sldMk cId="2242156176" sldId="260"/>
            <ac:spMk id="24" creationId="{C4285719-470E-454C-AF62-8323075F1F5B}"/>
          </ac:spMkLst>
        </pc:spChg>
        <pc:spChg chg="add del">
          <ac:chgData name="Rana Fatima (2407474)" userId="a3159837-33bc-427b-a688-04e660188cc3" providerId="ADAL" clId="{D0EF553A-684F-43C4-A795-6E958C68F75B}" dt="2026-02-23T01:57:53.598" v="14215" actId="26606"/>
          <ac:spMkLst>
            <pc:docMk/>
            <pc:sldMk cId="2242156176" sldId="260"/>
            <ac:spMk id="25" creationId="{CD9FE4EF-C4D8-49A0-B2FF-81D8DB7D8A24}"/>
          </ac:spMkLst>
        </pc:spChg>
        <pc:spChg chg="add del">
          <ac:chgData name="Rana Fatima (2407474)" userId="a3159837-33bc-427b-a688-04e660188cc3" providerId="ADAL" clId="{D0EF553A-684F-43C4-A795-6E958C68F75B}" dt="2026-02-23T01:57:53.598" v="14215" actId="26606"/>
          <ac:spMkLst>
            <pc:docMk/>
            <pc:sldMk cId="2242156176" sldId="260"/>
            <ac:spMk id="26" creationId="{4300840D-0A0B-4512-BACA-B439D5B9C57C}"/>
          </ac:spMkLst>
        </pc:spChg>
        <pc:spChg chg="add del">
          <ac:chgData name="Rana Fatima (2407474)" userId="a3159837-33bc-427b-a688-04e660188cc3" providerId="ADAL" clId="{D0EF553A-684F-43C4-A795-6E958C68F75B}" dt="2026-02-23T01:57:53.598" v="14215" actId="26606"/>
          <ac:spMkLst>
            <pc:docMk/>
            <pc:sldMk cId="2242156176" sldId="260"/>
            <ac:spMk id="27" creationId="{D2B78728-A580-49A7-84F9-6EF6F583ADE0}"/>
          </ac:spMkLst>
        </pc:spChg>
        <pc:spChg chg="add del">
          <ac:chgData name="Rana Fatima (2407474)" userId="a3159837-33bc-427b-a688-04e660188cc3" providerId="ADAL" clId="{D0EF553A-684F-43C4-A795-6E958C68F75B}" dt="2026-02-23T01:57:53.598" v="14215" actId="26606"/>
          <ac:spMkLst>
            <pc:docMk/>
            <pc:sldMk cId="2242156176" sldId="260"/>
            <ac:spMk id="28" creationId="{38FAA1A1-D861-433F-88FA-1E9D6FD31D11}"/>
          </ac:spMkLst>
        </pc:spChg>
        <pc:spChg chg="add del">
          <ac:chgData name="Rana Fatima (2407474)" userId="a3159837-33bc-427b-a688-04e660188cc3" providerId="ADAL" clId="{D0EF553A-684F-43C4-A795-6E958C68F75B}" dt="2026-02-23T01:58:25.725" v="14218" actId="26606"/>
          <ac:spMkLst>
            <pc:docMk/>
            <pc:sldMk cId="2242156176" sldId="260"/>
            <ac:spMk id="30" creationId="{100EDD19-6802-4EC3-95CE-CFFAB042CFD6}"/>
          </ac:spMkLst>
        </pc:spChg>
        <pc:spChg chg="add del">
          <ac:chgData name="Rana Fatima (2407474)" userId="a3159837-33bc-427b-a688-04e660188cc3" providerId="ADAL" clId="{D0EF553A-684F-43C4-A795-6E958C68F75B}" dt="2026-02-23T01:58:25.725" v="14218" actId="26606"/>
          <ac:spMkLst>
            <pc:docMk/>
            <pc:sldMk cId="2242156176" sldId="260"/>
            <ac:spMk id="31" creationId="{DB17E863-922E-4C26-BD64-E8FD41D28661}"/>
          </ac:spMkLst>
        </pc:spChg>
        <pc:spChg chg="add del">
          <ac:chgData name="Rana Fatima (2407474)" userId="a3159837-33bc-427b-a688-04e660188cc3" providerId="ADAL" clId="{D0EF553A-684F-43C4-A795-6E958C68F75B}" dt="2026-02-23T01:59:47.045" v="14240" actId="26606"/>
          <ac:spMkLst>
            <pc:docMk/>
            <pc:sldMk cId="2242156176" sldId="260"/>
            <ac:spMk id="36" creationId="{907EF6B7-1338-4443-8C46-6A318D952DFD}"/>
          </ac:spMkLst>
        </pc:spChg>
        <pc:spChg chg="add del">
          <ac:chgData name="Rana Fatima (2407474)" userId="a3159837-33bc-427b-a688-04e660188cc3" providerId="ADAL" clId="{D0EF553A-684F-43C4-A795-6E958C68F75B}" dt="2026-02-23T01:59:47.045" v="14240" actId="26606"/>
          <ac:spMkLst>
            <pc:docMk/>
            <pc:sldMk cId="2242156176" sldId="260"/>
            <ac:spMk id="38" creationId="{DAAE4CDD-124C-4DCF-9584-B6033B545DD5}"/>
          </ac:spMkLst>
        </pc:spChg>
        <pc:spChg chg="add del">
          <ac:chgData name="Rana Fatima (2407474)" userId="a3159837-33bc-427b-a688-04e660188cc3" providerId="ADAL" clId="{D0EF553A-684F-43C4-A795-6E958C68F75B}" dt="2026-02-23T01:59:47.045" v="14240" actId="26606"/>
          <ac:spMkLst>
            <pc:docMk/>
            <pc:sldMk cId="2242156176" sldId="260"/>
            <ac:spMk id="40" creationId="{081E4A58-353D-44AE-B2FC-2A74E2E400F7}"/>
          </ac:spMkLst>
        </pc:spChg>
        <pc:spChg chg="add del">
          <ac:chgData name="Rana Fatima (2407474)" userId="a3159837-33bc-427b-a688-04e660188cc3" providerId="ADAL" clId="{D0EF553A-684F-43C4-A795-6E958C68F75B}" dt="2026-02-23T01:59:35.986" v="14233" actId="26606"/>
          <ac:spMkLst>
            <pc:docMk/>
            <pc:sldMk cId="2242156176" sldId="260"/>
            <ac:spMk id="45" creationId="{100EDD19-6802-4EC3-95CE-CFFAB042CFD6}"/>
          </ac:spMkLst>
        </pc:spChg>
        <pc:spChg chg="add del">
          <ac:chgData name="Rana Fatima (2407474)" userId="a3159837-33bc-427b-a688-04e660188cc3" providerId="ADAL" clId="{D0EF553A-684F-43C4-A795-6E958C68F75B}" dt="2026-02-23T01:59:35.986" v="14233" actId="26606"/>
          <ac:spMkLst>
            <pc:docMk/>
            <pc:sldMk cId="2242156176" sldId="260"/>
            <ac:spMk id="47" creationId="{DB17E863-922E-4C26-BD64-E8FD41D28661}"/>
          </ac:spMkLst>
        </pc:spChg>
        <pc:spChg chg="add del">
          <ac:chgData name="Rana Fatima (2407474)" userId="a3159837-33bc-427b-a688-04e660188cc3" providerId="ADAL" clId="{D0EF553A-684F-43C4-A795-6E958C68F75B}" dt="2026-02-23T01:59:40.828" v="14236" actId="26606"/>
          <ac:spMkLst>
            <pc:docMk/>
            <pc:sldMk cId="2242156176" sldId="260"/>
            <ac:spMk id="49" creationId="{081E4A58-353D-44AE-B2FC-2A74E2E400F7}"/>
          </ac:spMkLst>
        </pc:spChg>
        <pc:spChg chg="add del">
          <ac:chgData name="Rana Fatima (2407474)" userId="a3159837-33bc-427b-a688-04e660188cc3" providerId="ADAL" clId="{D0EF553A-684F-43C4-A795-6E958C68F75B}" dt="2026-02-23T01:59:40.828" v="14236" actId="26606"/>
          <ac:spMkLst>
            <pc:docMk/>
            <pc:sldMk cId="2242156176" sldId="260"/>
            <ac:spMk id="50" creationId="{907EF6B7-1338-4443-8C46-6A318D952DFD}"/>
          </ac:spMkLst>
        </pc:spChg>
        <pc:spChg chg="add del">
          <ac:chgData name="Rana Fatima (2407474)" userId="a3159837-33bc-427b-a688-04e660188cc3" providerId="ADAL" clId="{D0EF553A-684F-43C4-A795-6E958C68F75B}" dt="2026-02-23T01:59:40.828" v="14236" actId="26606"/>
          <ac:spMkLst>
            <pc:docMk/>
            <pc:sldMk cId="2242156176" sldId="260"/>
            <ac:spMk id="51" creationId="{DAAE4CDD-124C-4DCF-9584-B6033B545DD5}"/>
          </ac:spMkLst>
        </pc:spChg>
        <pc:spChg chg="add del">
          <ac:chgData name="Rana Fatima (2407474)" userId="a3159837-33bc-427b-a688-04e660188cc3" providerId="ADAL" clId="{D0EF553A-684F-43C4-A795-6E958C68F75B}" dt="2026-02-23T01:59:47.029" v="14239" actId="26606"/>
          <ac:spMkLst>
            <pc:docMk/>
            <pc:sldMk cId="2242156176" sldId="260"/>
            <ac:spMk id="53" creationId="{C2554CA6-288E-4202-BC52-2E5A8F0C0AED}"/>
          </ac:spMkLst>
        </pc:spChg>
        <pc:spChg chg="add del">
          <ac:chgData name="Rana Fatima (2407474)" userId="a3159837-33bc-427b-a688-04e660188cc3" providerId="ADAL" clId="{D0EF553A-684F-43C4-A795-6E958C68F75B}" dt="2026-02-23T01:59:47.029" v="14239" actId="26606"/>
          <ac:spMkLst>
            <pc:docMk/>
            <pc:sldMk cId="2242156176" sldId="260"/>
            <ac:spMk id="54" creationId="{B10BB131-AC8E-4A8E-A5D1-36260F720C3B}"/>
          </ac:spMkLst>
        </pc:spChg>
        <pc:spChg chg="add del">
          <ac:chgData name="Rana Fatima (2407474)" userId="a3159837-33bc-427b-a688-04e660188cc3" providerId="ADAL" clId="{D0EF553A-684F-43C4-A795-6E958C68F75B}" dt="2026-02-23T01:59:47.029" v="14239" actId="26606"/>
          <ac:spMkLst>
            <pc:docMk/>
            <pc:sldMk cId="2242156176" sldId="260"/>
            <ac:spMk id="55" creationId="{5B7778FC-632E-4DCA-A7CB-0D7731CCF970}"/>
          </ac:spMkLst>
        </pc:spChg>
        <pc:spChg chg="add del">
          <ac:chgData name="Rana Fatima (2407474)" userId="a3159837-33bc-427b-a688-04e660188cc3" providerId="ADAL" clId="{D0EF553A-684F-43C4-A795-6E958C68F75B}" dt="2026-02-23T01:59:47.029" v="14239" actId="26606"/>
          <ac:spMkLst>
            <pc:docMk/>
            <pc:sldMk cId="2242156176" sldId="260"/>
            <ac:spMk id="56" creationId="{FA23A907-97FB-4A8F-880A-DD77401C4296}"/>
          </ac:spMkLst>
        </pc:spChg>
        <pc:spChg chg="add del">
          <ac:chgData name="Rana Fatima (2407474)" userId="a3159837-33bc-427b-a688-04e660188cc3" providerId="ADAL" clId="{D0EF553A-684F-43C4-A795-6E958C68F75B}" dt="2026-02-23T02:13:43.996" v="15361"/>
          <ac:spMkLst>
            <pc:docMk/>
            <pc:sldMk cId="2242156176" sldId="260"/>
            <ac:spMk id="58" creationId="{1BB867FF-FC45-48F7-8104-F89BE54909F1}"/>
          </ac:spMkLst>
        </pc:spChg>
        <pc:spChg chg="add del">
          <ac:chgData name="Rana Fatima (2407474)" userId="a3159837-33bc-427b-a688-04e660188cc3" providerId="ADAL" clId="{D0EF553A-684F-43C4-A795-6E958C68F75B}" dt="2026-02-23T02:13:43.996" v="15361"/>
          <ac:spMkLst>
            <pc:docMk/>
            <pc:sldMk cId="2242156176" sldId="260"/>
            <ac:spMk id="59" creationId="{8BB56887-D0D5-4F0C-9E19-7247EB83C8B7}"/>
          </ac:spMkLst>
        </pc:spChg>
        <pc:spChg chg="add del">
          <ac:chgData name="Rana Fatima (2407474)" userId="a3159837-33bc-427b-a688-04e660188cc3" providerId="ADAL" clId="{D0EF553A-684F-43C4-A795-6E958C68F75B}" dt="2026-02-23T02:13:43.996" v="15361"/>
          <ac:spMkLst>
            <pc:docMk/>
            <pc:sldMk cId="2242156176" sldId="260"/>
            <ac:spMk id="60" creationId="{081E4A58-353D-44AE-B2FC-2A74E2E400F7}"/>
          </ac:spMkLst>
        </pc:spChg>
        <pc:cxnChg chg="add del">
          <ac:chgData name="Rana Fatima (2407474)" userId="a3159837-33bc-427b-a688-04e660188cc3" providerId="ADAL" clId="{D0EF553A-684F-43C4-A795-6E958C68F75B}" dt="2026-02-23T01:57:51.018" v="14213" actId="26606"/>
          <ac:cxnSpMkLst>
            <pc:docMk/>
            <pc:sldMk cId="2242156176" sldId="260"/>
            <ac:cxnSpMk id="20" creationId="{C49DA8F6-BCC1-4447-B54C-57856834B94B}"/>
          </ac:cxnSpMkLst>
        </pc:cxnChg>
      </pc:sldChg>
      <pc:sldChg chg="modSp new del mod">
        <pc:chgData name="Rana Fatima (2407474)" userId="a3159837-33bc-427b-a688-04e660188cc3" providerId="ADAL" clId="{D0EF553A-684F-43C4-A795-6E958C68F75B}" dt="2026-02-23T00:15:34.646" v="11005" actId="2696"/>
        <pc:sldMkLst>
          <pc:docMk/>
          <pc:sldMk cId="293037606" sldId="261"/>
        </pc:sldMkLst>
        <pc:spChg chg="mod">
          <ac:chgData name="Rana Fatima (2407474)" userId="a3159837-33bc-427b-a688-04e660188cc3" providerId="ADAL" clId="{D0EF553A-684F-43C4-A795-6E958C68F75B}" dt="2026-02-22T04:35:07.376" v="8367" actId="14100"/>
          <ac:spMkLst>
            <pc:docMk/>
            <pc:sldMk cId="293037606" sldId="261"/>
            <ac:spMk id="2" creationId="{276C4BB1-2E03-B9DC-0513-9C8C881D09C4}"/>
          </ac:spMkLst>
        </pc:spChg>
        <pc:spChg chg="mod">
          <ac:chgData name="Rana Fatima (2407474)" userId="a3159837-33bc-427b-a688-04e660188cc3" providerId="ADAL" clId="{D0EF553A-684F-43C4-A795-6E958C68F75B}" dt="2026-02-22T03:08:33.960" v="5934" actId="255"/>
          <ac:spMkLst>
            <pc:docMk/>
            <pc:sldMk cId="293037606" sldId="261"/>
            <ac:spMk id="3" creationId="{AF109229-4334-D5E3-0217-FD0CE5B02508}"/>
          </ac:spMkLst>
        </pc:spChg>
      </pc:sldChg>
      <pc:sldChg chg="addSp delSp modSp new mod setBg delDesignElem">
        <pc:chgData name="Rana Fatima (2407474)" userId="a3159837-33bc-427b-a688-04e660188cc3" providerId="ADAL" clId="{D0EF553A-684F-43C4-A795-6E958C68F75B}" dt="2026-02-23T02:38:55.568" v="15593" actId="255"/>
        <pc:sldMkLst>
          <pc:docMk/>
          <pc:sldMk cId="1516448131" sldId="262"/>
        </pc:sldMkLst>
        <pc:spChg chg="mod">
          <ac:chgData name="Rana Fatima (2407474)" userId="a3159837-33bc-427b-a688-04e660188cc3" providerId="ADAL" clId="{D0EF553A-684F-43C4-A795-6E958C68F75B}" dt="2026-02-23T02:38:47.271" v="15592" actId="113"/>
          <ac:spMkLst>
            <pc:docMk/>
            <pc:sldMk cId="1516448131" sldId="262"/>
            <ac:spMk id="2" creationId="{E0ED9D54-2837-F7E2-5DF0-C1F62761A926}"/>
          </ac:spMkLst>
        </pc:spChg>
        <pc:spChg chg="mod">
          <ac:chgData name="Rana Fatima (2407474)" userId="a3159837-33bc-427b-a688-04e660188cc3" providerId="ADAL" clId="{D0EF553A-684F-43C4-A795-6E958C68F75B}" dt="2026-02-23T02:38:55.568" v="15593" actId="255"/>
          <ac:spMkLst>
            <pc:docMk/>
            <pc:sldMk cId="1516448131" sldId="262"/>
            <ac:spMk id="3" creationId="{ED15E4CA-FBAC-0B47-A919-4DFFE2C21F29}"/>
          </ac:spMkLst>
        </pc:spChg>
        <pc:spChg chg="add">
          <ac:chgData name="Rana Fatima (2407474)" userId="a3159837-33bc-427b-a688-04e660188cc3" providerId="ADAL" clId="{D0EF553A-684F-43C4-A795-6E958C68F75B}" dt="2026-02-23T02:17:13.088" v="15396" actId="26606"/>
          <ac:spMkLst>
            <pc:docMk/>
            <pc:sldMk cId="1516448131" sldId="262"/>
            <ac:spMk id="5" creationId="{777A147A-9ED8-46B4-8660-1B3C2AA880B5}"/>
          </ac:spMkLst>
        </pc:spChg>
        <pc:spChg chg="add">
          <ac:chgData name="Rana Fatima (2407474)" userId="a3159837-33bc-427b-a688-04e660188cc3" providerId="ADAL" clId="{D0EF553A-684F-43C4-A795-6E958C68F75B}" dt="2026-02-23T02:17:13.088" v="15396" actId="26606"/>
          <ac:spMkLst>
            <pc:docMk/>
            <pc:sldMk cId="1516448131" sldId="262"/>
            <ac:spMk id="6" creationId="{5D6C15A0-C087-4593-8414-2B4EC1CDC3DE}"/>
          </ac:spMkLst>
        </pc:spChg>
        <pc:spChg chg="add del">
          <ac:chgData name="Rana Fatima (2407474)" userId="a3159837-33bc-427b-a688-04e660188cc3" providerId="ADAL" clId="{D0EF553A-684F-43C4-A795-6E958C68F75B}" dt="2026-02-23T02:01:33.483" v="14252" actId="26606"/>
          <ac:spMkLst>
            <pc:docMk/>
            <pc:sldMk cId="1516448131" sldId="262"/>
            <ac:spMk id="8" creationId="{1BB867FF-FC45-48F7-8104-F89BE54909F1}"/>
          </ac:spMkLst>
        </pc:spChg>
        <pc:spChg chg="add del">
          <ac:chgData name="Rana Fatima (2407474)" userId="a3159837-33bc-427b-a688-04e660188cc3" providerId="ADAL" clId="{D0EF553A-684F-43C4-A795-6E958C68F75B}" dt="2026-02-23T02:01:33.483" v="14252" actId="26606"/>
          <ac:spMkLst>
            <pc:docMk/>
            <pc:sldMk cId="1516448131" sldId="262"/>
            <ac:spMk id="10" creationId="{8BB56887-D0D5-4F0C-9E19-7247EB83C8B7}"/>
          </ac:spMkLst>
        </pc:spChg>
        <pc:spChg chg="add del">
          <ac:chgData name="Rana Fatima (2407474)" userId="a3159837-33bc-427b-a688-04e660188cc3" providerId="ADAL" clId="{D0EF553A-684F-43C4-A795-6E958C68F75B}" dt="2026-02-23T02:01:33.483" v="14252" actId="26606"/>
          <ac:spMkLst>
            <pc:docMk/>
            <pc:sldMk cId="1516448131" sldId="262"/>
            <ac:spMk id="12" creationId="{081E4A58-353D-44AE-B2FC-2A74E2E400F7}"/>
          </ac:spMkLst>
        </pc:spChg>
        <pc:spChg chg="add del">
          <ac:chgData name="Rana Fatima (2407474)" userId="a3159837-33bc-427b-a688-04e660188cc3" providerId="ADAL" clId="{D0EF553A-684F-43C4-A795-6E958C68F75B}" dt="2026-02-23T02:13:43.996" v="15361"/>
          <ac:spMkLst>
            <pc:docMk/>
            <pc:sldMk cId="1516448131" sldId="262"/>
            <ac:spMk id="17" creationId="{907EF6B7-1338-4443-8C46-6A318D952DFD}"/>
          </ac:spMkLst>
        </pc:spChg>
        <pc:spChg chg="add del">
          <ac:chgData name="Rana Fatima (2407474)" userId="a3159837-33bc-427b-a688-04e660188cc3" providerId="ADAL" clId="{D0EF553A-684F-43C4-A795-6E958C68F75B}" dt="2026-02-23T02:13:43.996" v="15361"/>
          <ac:spMkLst>
            <pc:docMk/>
            <pc:sldMk cId="1516448131" sldId="262"/>
            <ac:spMk id="19" creationId="{DAAE4CDD-124C-4DCF-9584-B6033B545DD5}"/>
          </ac:spMkLst>
        </pc:spChg>
        <pc:spChg chg="add del">
          <ac:chgData name="Rana Fatima (2407474)" userId="a3159837-33bc-427b-a688-04e660188cc3" providerId="ADAL" clId="{D0EF553A-684F-43C4-A795-6E958C68F75B}" dt="2026-02-23T02:13:43.996" v="15361"/>
          <ac:spMkLst>
            <pc:docMk/>
            <pc:sldMk cId="1516448131" sldId="262"/>
            <ac:spMk id="21" creationId="{081E4A58-353D-44AE-B2FC-2A74E2E400F7}"/>
          </ac:spMkLst>
        </pc:spChg>
      </pc:sldChg>
      <pc:sldChg chg="addSp modSp new del mod">
        <pc:chgData name="Rana Fatima (2407474)" userId="a3159837-33bc-427b-a688-04e660188cc3" providerId="ADAL" clId="{D0EF553A-684F-43C4-A795-6E958C68F75B}" dt="2026-02-22T04:03:44.350" v="7278" actId="2696"/>
        <pc:sldMkLst>
          <pc:docMk/>
          <pc:sldMk cId="782699974" sldId="263"/>
        </pc:sldMkLst>
        <pc:spChg chg="mod">
          <ac:chgData name="Rana Fatima (2407474)" userId="a3159837-33bc-427b-a688-04e660188cc3" providerId="ADAL" clId="{D0EF553A-684F-43C4-A795-6E958C68F75B}" dt="2026-02-22T04:02:36.585" v="7273" actId="14100"/>
          <ac:spMkLst>
            <pc:docMk/>
            <pc:sldMk cId="782699974" sldId="263"/>
            <ac:spMk id="2" creationId="{482876FF-6C60-0A63-0C4B-0F05538A7823}"/>
          </ac:spMkLst>
        </pc:spChg>
        <pc:spChg chg="mod">
          <ac:chgData name="Rana Fatima (2407474)" userId="a3159837-33bc-427b-a688-04e660188cc3" providerId="ADAL" clId="{D0EF553A-684F-43C4-A795-6E958C68F75B}" dt="2026-02-22T04:02:19.705" v="7271" actId="14100"/>
          <ac:spMkLst>
            <pc:docMk/>
            <pc:sldMk cId="782699974" sldId="263"/>
            <ac:spMk id="3" creationId="{5237FF39-2E1D-8771-469C-E9E5ACF195E8}"/>
          </ac:spMkLst>
        </pc:spChg>
        <pc:spChg chg="add mod">
          <ac:chgData name="Rana Fatima (2407474)" userId="a3159837-33bc-427b-a688-04e660188cc3" providerId="ADAL" clId="{D0EF553A-684F-43C4-A795-6E958C68F75B}" dt="2026-02-22T04:02:46.124" v="7274" actId="571"/>
          <ac:spMkLst>
            <pc:docMk/>
            <pc:sldMk cId="782699974" sldId="263"/>
            <ac:spMk id="4" creationId="{36BAB3C2-A2BC-E6E2-586B-A94850AB1D17}"/>
          </ac:spMkLst>
        </pc:spChg>
        <pc:spChg chg="add mod">
          <ac:chgData name="Rana Fatima (2407474)" userId="a3159837-33bc-427b-a688-04e660188cc3" providerId="ADAL" clId="{D0EF553A-684F-43C4-A795-6E958C68F75B}" dt="2026-02-22T04:02:52.266" v="7275" actId="571"/>
          <ac:spMkLst>
            <pc:docMk/>
            <pc:sldMk cId="782699974" sldId="263"/>
            <ac:spMk id="5" creationId="{F03101B5-AC76-A517-7C9A-10EA02985272}"/>
          </ac:spMkLst>
        </pc:spChg>
        <pc:spChg chg="add mod">
          <ac:chgData name="Rana Fatima (2407474)" userId="a3159837-33bc-427b-a688-04e660188cc3" providerId="ADAL" clId="{D0EF553A-684F-43C4-A795-6E958C68F75B}" dt="2026-02-22T04:03:05.364" v="7277" actId="14100"/>
          <ac:spMkLst>
            <pc:docMk/>
            <pc:sldMk cId="782699974" sldId="263"/>
            <ac:spMk id="6" creationId="{198D7448-709B-E1A0-D4E3-E4BCD7FF29D2}"/>
          </ac:spMkLst>
        </pc:spChg>
      </pc:sldChg>
      <pc:sldChg chg="addSp delSp modSp new mod setBg delDesignElem">
        <pc:chgData name="Rana Fatima (2407474)" userId="a3159837-33bc-427b-a688-04e660188cc3" providerId="ADAL" clId="{D0EF553A-684F-43C4-A795-6E958C68F75B}" dt="2026-02-23T02:39:36.598" v="15599" actId="255"/>
        <pc:sldMkLst>
          <pc:docMk/>
          <pc:sldMk cId="1450512329" sldId="263"/>
        </pc:sldMkLst>
        <pc:spChg chg="mod">
          <ac:chgData name="Rana Fatima (2407474)" userId="a3159837-33bc-427b-a688-04e660188cc3" providerId="ADAL" clId="{D0EF553A-684F-43C4-A795-6E958C68F75B}" dt="2026-02-23T02:39:21.737" v="15596" actId="255"/>
          <ac:spMkLst>
            <pc:docMk/>
            <pc:sldMk cId="1450512329" sldId="263"/>
            <ac:spMk id="2" creationId="{8A618B4B-CF85-3E11-B712-AA7DDEE16AEC}"/>
          </ac:spMkLst>
        </pc:spChg>
        <pc:spChg chg="mod">
          <ac:chgData name="Rana Fatima (2407474)" userId="a3159837-33bc-427b-a688-04e660188cc3" providerId="ADAL" clId="{D0EF553A-684F-43C4-A795-6E958C68F75B}" dt="2026-02-23T02:39:36.598" v="15599" actId="255"/>
          <ac:spMkLst>
            <pc:docMk/>
            <pc:sldMk cId="1450512329" sldId="263"/>
            <ac:spMk id="3" creationId="{460774E1-FF18-9472-4F87-2FADA75577A8}"/>
          </ac:spMkLst>
        </pc:spChg>
        <pc:spChg chg="add">
          <ac:chgData name="Rana Fatima (2407474)" userId="a3159837-33bc-427b-a688-04e660188cc3" providerId="ADAL" clId="{D0EF553A-684F-43C4-A795-6E958C68F75B}" dt="2026-02-23T02:14:50.110" v="15378" actId="26606"/>
          <ac:spMkLst>
            <pc:docMk/>
            <pc:sldMk cId="1450512329" sldId="263"/>
            <ac:spMk id="5" creationId="{777A147A-9ED8-46B4-8660-1B3C2AA880B5}"/>
          </ac:spMkLst>
        </pc:spChg>
        <pc:spChg chg="add">
          <ac:chgData name="Rana Fatima (2407474)" userId="a3159837-33bc-427b-a688-04e660188cc3" providerId="ADAL" clId="{D0EF553A-684F-43C4-A795-6E958C68F75B}" dt="2026-02-23T02:14:50.110" v="15378" actId="26606"/>
          <ac:spMkLst>
            <pc:docMk/>
            <pc:sldMk cId="1450512329" sldId="263"/>
            <ac:spMk id="6" creationId="{5D6C15A0-C087-4593-8414-2B4EC1CDC3DE}"/>
          </ac:spMkLst>
        </pc:spChg>
        <pc:spChg chg="add del">
          <ac:chgData name="Rana Fatima (2407474)" userId="a3159837-33bc-427b-a688-04e660188cc3" providerId="ADAL" clId="{D0EF553A-684F-43C4-A795-6E958C68F75B}" dt="2026-02-23T02:13:43.996" v="15361"/>
          <ac:spMkLst>
            <pc:docMk/>
            <pc:sldMk cId="1450512329" sldId="263"/>
            <ac:spMk id="8" creationId="{777A147A-9ED8-46B4-8660-1B3C2AA880B5}"/>
          </ac:spMkLst>
        </pc:spChg>
        <pc:spChg chg="add del">
          <ac:chgData name="Rana Fatima (2407474)" userId="a3159837-33bc-427b-a688-04e660188cc3" providerId="ADAL" clId="{D0EF553A-684F-43C4-A795-6E958C68F75B}" dt="2026-02-23T02:13:43.996" v="15361"/>
          <ac:spMkLst>
            <pc:docMk/>
            <pc:sldMk cId="1450512329" sldId="263"/>
            <ac:spMk id="10" creationId="{5D6C15A0-C087-4593-8414-2B4EC1CDC3DE}"/>
          </ac:spMkLst>
        </pc:spChg>
      </pc:sldChg>
      <pc:sldChg chg="addSp delSp modSp new del mod">
        <pc:chgData name="Rana Fatima (2407474)" userId="a3159837-33bc-427b-a688-04e660188cc3" providerId="ADAL" clId="{D0EF553A-684F-43C4-A795-6E958C68F75B}" dt="2026-02-22T04:07:40.620" v="7338" actId="2696"/>
        <pc:sldMkLst>
          <pc:docMk/>
          <pc:sldMk cId="911049686" sldId="264"/>
        </pc:sldMkLst>
        <pc:spChg chg="mod">
          <ac:chgData name="Rana Fatima (2407474)" userId="a3159837-33bc-427b-a688-04e660188cc3" providerId="ADAL" clId="{D0EF553A-684F-43C4-A795-6E958C68F75B}" dt="2026-02-22T04:07:14.708" v="7336" actId="6549"/>
          <ac:spMkLst>
            <pc:docMk/>
            <pc:sldMk cId="911049686" sldId="264"/>
            <ac:spMk id="2" creationId="{5E095155-D304-C18B-B343-BF626C20E55D}"/>
          </ac:spMkLst>
        </pc:spChg>
        <pc:spChg chg="add del">
          <ac:chgData name="Rana Fatima (2407474)" userId="a3159837-33bc-427b-a688-04e660188cc3" providerId="ADAL" clId="{D0EF553A-684F-43C4-A795-6E958C68F75B}" dt="2026-02-22T04:07:24.410" v="7337" actId="478"/>
          <ac:spMkLst>
            <pc:docMk/>
            <pc:sldMk cId="911049686" sldId="264"/>
            <ac:spMk id="5" creationId="{AB5E5A41-1D44-9CFA-A80D-DB1E5DE8CA5A}"/>
          </ac:spMkLst>
        </pc:spChg>
      </pc:sldChg>
      <pc:sldChg chg="addSp delSp modSp new mod setBg delDesignElem chgLayout">
        <pc:chgData name="Rana Fatima (2407474)" userId="a3159837-33bc-427b-a688-04e660188cc3" providerId="ADAL" clId="{D0EF553A-684F-43C4-A795-6E958C68F75B}" dt="2026-02-23T02:39:48.452" v="15601" actId="255"/>
        <pc:sldMkLst>
          <pc:docMk/>
          <pc:sldMk cId="2027345357" sldId="264"/>
        </pc:sldMkLst>
        <pc:spChg chg="mod ord">
          <ac:chgData name="Rana Fatima (2407474)" userId="a3159837-33bc-427b-a688-04e660188cc3" providerId="ADAL" clId="{D0EF553A-684F-43C4-A795-6E958C68F75B}" dt="2026-02-23T02:39:48.452" v="15601" actId="255"/>
          <ac:spMkLst>
            <pc:docMk/>
            <pc:sldMk cId="2027345357" sldId="264"/>
            <ac:spMk id="2" creationId="{6225CD48-56FC-60E7-5CC8-BC1097E75E53}"/>
          </ac:spMkLst>
        </pc:spChg>
        <pc:spChg chg="add del mod">
          <ac:chgData name="Rana Fatima (2407474)" userId="a3159837-33bc-427b-a688-04e660188cc3" providerId="ADAL" clId="{D0EF553A-684F-43C4-A795-6E958C68F75B}" dt="2026-02-23T02:05:25.549" v="14272" actId="26606"/>
          <ac:spMkLst>
            <pc:docMk/>
            <pc:sldMk cId="2027345357" sldId="264"/>
            <ac:spMk id="3" creationId="{4B89728C-7941-2DDD-FA54-9CA0A2838D8E}"/>
          </ac:spMkLst>
        </pc:spChg>
        <pc:spChg chg="add del mod">
          <ac:chgData name="Rana Fatima (2407474)" userId="a3159837-33bc-427b-a688-04e660188cc3" providerId="ADAL" clId="{D0EF553A-684F-43C4-A795-6E958C68F75B}" dt="2026-02-23T02:06:59.532" v="14274" actId="6264"/>
          <ac:spMkLst>
            <pc:docMk/>
            <pc:sldMk cId="2027345357" sldId="264"/>
            <ac:spMk id="4" creationId="{C42CD401-67BB-C335-1A3A-B58BEBF5C8A3}"/>
          </ac:spMkLst>
        </pc:spChg>
        <pc:spChg chg="add del mod">
          <ac:chgData name="Rana Fatima (2407474)" userId="a3159837-33bc-427b-a688-04e660188cc3" providerId="ADAL" clId="{D0EF553A-684F-43C4-A795-6E958C68F75B}" dt="2026-02-23T02:06:59.532" v="14274" actId="6264"/>
          <ac:spMkLst>
            <pc:docMk/>
            <pc:sldMk cId="2027345357" sldId="264"/>
            <ac:spMk id="6" creationId="{F68506C8-CBD9-DB18-92BE-4927C1FFC63C}"/>
          </ac:spMkLst>
        </pc:spChg>
        <pc:spChg chg="add del mod ord">
          <ac:chgData name="Rana Fatima (2407474)" userId="a3159837-33bc-427b-a688-04e660188cc3" providerId="ADAL" clId="{D0EF553A-684F-43C4-A795-6E958C68F75B}" dt="2026-02-23T02:24:20.957" v="15467" actId="26606"/>
          <ac:spMkLst>
            <pc:docMk/>
            <pc:sldMk cId="2027345357" sldId="264"/>
            <ac:spMk id="7" creationId="{4B89728C-7941-2DDD-FA54-9CA0A2838D8E}"/>
          </ac:spMkLst>
        </pc:spChg>
        <pc:spChg chg="add del">
          <ac:chgData name="Rana Fatima (2407474)" userId="a3159837-33bc-427b-a688-04e660188cc3" providerId="ADAL" clId="{D0EF553A-684F-43C4-A795-6E958C68F75B}" dt="2026-02-23T02:06:59.532" v="14274" actId="6264"/>
          <ac:spMkLst>
            <pc:docMk/>
            <pc:sldMk cId="2027345357" sldId="264"/>
            <ac:spMk id="8" creationId="{777A147A-9ED8-46B4-8660-1B3C2AA880B5}"/>
          </ac:spMkLst>
        </pc:spChg>
        <pc:spChg chg="add del mod">
          <ac:chgData name="Rana Fatima (2407474)" userId="a3159837-33bc-427b-a688-04e660188cc3" providerId="ADAL" clId="{D0EF553A-684F-43C4-A795-6E958C68F75B}" dt="2026-02-23T02:07:47.394" v="14276" actId="6264"/>
          <ac:spMkLst>
            <pc:docMk/>
            <pc:sldMk cId="2027345357" sldId="264"/>
            <ac:spMk id="9" creationId="{581F1B63-B904-6564-9A63-EFBBCAC870F1}"/>
          </ac:spMkLst>
        </pc:spChg>
        <pc:spChg chg="add del">
          <ac:chgData name="Rana Fatima (2407474)" userId="a3159837-33bc-427b-a688-04e660188cc3" providerId="ADAL" clId="{D0EF553A-684F-43C4-A795-6E958C68F75B}" dt="2026-02-23T02:06:59.532" v="14274" actId="6264"/>
          <ac:spMkLst>
            <pc:docMk/>
            <pc:sldMk cId="2027345357" sldId="264"/>
            <ac:spMk id="10" creationId="{5D6C15A0-C087-4593-8414-2B4EC1CDC3DE}"/>
          </ac:spMkLst>
        </pc:spChg>
        <pc:spChg chg="add del mod">
          <ac:chgData name="Rana Fatima (2407474)" userId="a3159837-33bc-427b-a688-04e660188cc3" providerId="ADAL" clId="{D0EF553A-684F-43C4-A795-6E958C68F75B}" dt="2026-02-23T02:07:47.394" v="14276" actId="6264"/>
          <ac:spMkLst>
            <pc:docMk/>
            <pc:sldMk cId="2027345357" sldId="264"/>
            <ac:spMk id="11" creationId="{4007816C-BDE1-4305-E0F2-B02FE2D6BFCE}"/>
          </ac:spMkLst>
        </pc:spChg>
        <pc:spChg chg="add del">
          <ac:chgData name="Rana Fatima (2407474)" userId="a3159837-33bc-427b-a688-04e660188cc3" providerId="ADAL" clId="{D0EF553A-684F-43C4-A795-6E958C68F75B}" dt="2026-02-23T02:24:20.957" v="15467" actId="26606"/>
          <ac:spMkLst>
            <pc:docMk/>
            <pc:sldMk cId="2027345357" sldId="264"/>
            <ac:spMk id="12" creationId="{777A147A-9ED8-46B4-8660-1B3C2AA880B5}"/>
          </ac:spMkLst>
        </pc:spChg>
        <pc:spChg chg="add del">
          <ac:chgData name="Rana Fatima (2407474)" userId="a3159837-33bc-427b-a688-04e660188cc3" providerId="ADAL" clId="{D0EF553A-684F-43C4-A795-6E958C68F75B}" dt="2026-02-23T02:24:20.957" v="15467" actId="26606"/>
          <ac:spMkLst>
            <pc:docMk/>
            <pc:sldMk cId="2027345357" sldId="264"/>
            <ac:spMk id="14" creationId="{5D6C15A0-C087-4593-8414-2B4EC1CDC3DE}"/>
          </ac:spMkLst>
        </pc:spChg>
        <pc:spChg chg="add del">
          <ac:chgData name="Rana Fatima (2407474)" userId="a3159837-33bc-427b-a688-04e660188cc3" providerId="ADAL" clId="{D0EF553A-684F-43C4-A795-6E958C68F75B}" dt="2026-02-23T02:32:00.741" v="15511" actId="26606"/>
          <ac:spMkLst>
            <pc:docMk/>
            <pc:sldMk cId="2027345357" sldId="264"/>
            <ac:spMk id="19" creationId="{907EF6B7-1338-4443-8C46-6A318D952DFD}"/>
          </ac:spMkLst>
        </pc:spChg>
        <pc:spChg chg="add del">
          <ac:chgData name="Rana Fatima (2407474)" userId="a3159837-33bc-427b-a688-04e660188cc3" providerId="ADAL" clId="{D0EF553A-684F-43C4-A795-6E958C68F75B}" dt="2026-02-23T02:24:20.935" v="15466" actId="26606"/>
          <ac:spMkLst>
            <pc:docMk/>
            <pc:sldMk cId="2027345357" sldId="264"/>
            <ac:spMk id="21" creationId="{B50AB553-2A96-4A92-96F2-93548E096954}"/>
          </ac:spMkLst>
        </pc:spChg>
        <pc:spChg chg="add del">
          <ac:chgData name="Rana Fatima (2407474)" userId="a3159837-33bc-427b-a688-04e660188cc3" providerId="ADAL" clId="{D0EF553A-684F-43C4-A795-6E958C68F75B}" dt="2026-02-23T02:32:00.741" v="15511" actId="26606"/>
          <ac:spMkLst>
            <pc:docMk/>
            <pc:sldMk cId="2027345357" sldId="264"/>
            <ac:spMk id="23" creationId="{081E4A58-353D-44AE-B2FC-2A74E2E400F7}"/>
          </ac:spMkLst>
        </pc:spChg>
        <pc:spChg chg="add del">
          <ac:chgData name="Rana Fatima (2407474)" userId="a3159837-33bc-427b-a688-04e660188cc3" providerId="ADAL" clId="{D0EF553A-684F-43C4-A795-6E958C68F75B}" dt="2026-02-23T02:32:00.741" v="15511" actId="26606"/>
          <ac:spMkLst>
            <pc:docMk/>
            <pc:sldMk cId="2027345357" sldId="264"/>
            <ac:spMk id="24" creationId="{DAAE4CDD-124C-4DCF-9584-B6033B545DD5}"/>
          </ac:spMkLst>
        </pc:spChg>
        <pc:spChg chg="add mod">
          <ac:chgData name="Rana Fatima (2407474)" userId="a3159837-33bc-427b-a688-04e660188cc3" providerId="ADAL" clId="{D0EF553A-684F-43C4-A795-6E958C68F75B}" dt="2026-02-23T02:35:23.310" v="15563" actId="27636"/>
          <ac:spMkLst>
            <pc:docMk/>
            <pc:sldMk cId="2027345357" sldId="264"/>
            <ac:spMk id="25" creationId="{4B89728C-7941-2DDD-FA54-9CA0A2838D8E}"/>
          </ac:spMkLst>
        </pc:spChg>
        <pc:spChg chg="add del">
          <ac:chgData name="Rana Fatima (2407474)" userId="a3159837-33bc-427b-a688-04e660188cc3" providerId="ADAL" clId="{D0EF553A-684F-43C4-A795-6E958C68F75B}" dt="2026-02-23T02:32:52.107" v="15523" actId="26606"/>
          <ac:spMkLst>
            <pc:docMk/>
            <pc:sldMk cId="2027345357" sldId="264"/>
            <ac:spMk id="30" creationId="{A2679492-7988-4050-9056-542444452411}"/>
          </ac:spMkLst>
        </pc:spChg>
        <pc:spChg chg="add del">
          <ac:chgData name="Rana Fatima (2407474)" userId="a3159837-33bc-427b-a688-04e660188cc3" providerId="ADAL" clId="{D0EF553A-684F-43C4-A795-6E958C68F75B}" dt="2026-02-23T02:32:52.107" v="15523" actId="26606"/>
          <ac:spMkLst>
            <pc:docMk/>
            <pc:sldMk cId="2027345357" sldId="264"/>
            <ac:spMk id="32" creationId="{B091B163-7D61-4891-ABCF-5C13D9C418D0}"/>
          </ac:spMkLst>
        </pc:spChg>
        <pc:spChg chg="add del">
          <ac:chgData name="Rana Fatima (2407474)" userId="a3159837-33bc-427b-a688-04e660188cc3" providerId="ADAL" clId="{D0EF553A-684F-43C4-A795-6E958C68F75B}" dt="2026-02-23T02:34:53.295" v="15554" actId="26606"/>
          <ac:spMkLst>
            <pc:docMk/>
            <pc:sldMk cId="2027345357" sldId="264"/>
            <ac:spMk id="44" creationId="{907EF6B7-1338-4443-8C46-6A318D952DFD}"/>
          </ac:spMkLst>
        </pc:spChg>
        <pc:spChg chg="add del">
          <ac:chgData name="Rana Fatima (2407474)" userId="a3159837-33bc-427b-a688-04e660188cc3" providerId="ADAL" clId="{D0EF553A-684F-43C4-A795-6E958C68F75B}" dt="2026-02-23T02:34:53.295" v="15554" actId="26606"/>
          <ac:spMkLst>
            <pc:docMk/>
            <pc:sldMk cId="2027345357" sldId="264"/>
            <ac:spMk id="46" creationId="{DAAE4CDD-124C-4DCF-9584-B6033B545DD5}"/>
          </ac:spMkLst>
        </pc:spChg>
        <pc:spChg chg="add del">
          <ac:chgData name="Rana Fatima (2407474)" userId="a3159837-33bc-427b-a688-04e660188cc3" providerId="ADAL" clId="{D0EF553A-684F-43C4-A795-6E958C68F75B}" dt="2026-02-23T02:34:53.295" v="15554" actId="26606"/>
          <ac:spMkLst>
            <pc:docMk/>
            <pc:sldMk cId="2027345357" sldId="264"/>
            <ac:spMk id="48" creationId="{081E4A58-353D-44AE-B2FC-2A74E2E400F7}"/>
          </ac:spMkLst>
        </pc:spChg>
        <pc:spChg chg="add del">
          <ac:chgData name="Rana Fatima (2407474)" userId="a3159837-33bc-427b-a688-04e660188cc3" providerId="ADAL" clId="{D0EF553A-684F-43C4-A795-6E958C68F75B}" dt="2026-02-23T02:34:26.583" v="15544" actId="26606"/>
          <ac:spMkLst>
            <pc:docMk/>
            <pc:sldMk cId="2027345357" sldId="264"/>
            <ac:spMk id="53" creationId="{C2554CA6-288E-4202-BC52-2E5A8F0C0AED}"/>
          </ac:spMkLst>
        </pc:spChg>
        <pc:spChg chg="add del">
          <ac:chgData name="Rana Fatima (2407474)" userId="a3159837-33bc-427b-a688-04e660188cc3" providerId="ADAL" clId="{D0EF553A-684F-43C4-A795-6E958C68F75B}" dt="2026-02-23T02:34:26.583" v="15544" actId="26606"/>
          <ac:spMkLst>
            <pc:docMk/>
            <pc:sldMk cId="2027345357" sldId="264"/>
            <ac:spMk id="55" creationId="{B10BB131-AC8E-4A8E-A5D1-36260F720C3B}"/>
          </ac:spMkLst>
        </pc:spChg>
        <pc:spChg chg="add del">
          <ac:chgData name="Rana Fatima (2407474)" userId="a3159837-33bc-427b-a688-04e660188cc3" providerId="ADAL" clId="{D0EF553A-684F-43C4-A795-6E958C68F75B}" dt="2026-02-23T02:34:26.583" v="15544" actId="26606"/>
          <ac:spMkLst>
            <pc:docMk/>
            <pc:sldMk cId="2027345357" sldId="264"/>
            <ac:spMk id="57" creationId="{5B7778FC-632E-4DCA-A7CB-0D7731CCF970}"/>
          </ac:spMkLst>
        </pc:spChg>
        <pc:spChg chg="add del">
          <ac:chgData name="Rana Fatima (2407474)" userId="a3159837-33bc-427b-a688-04e660188cc3" providerId="ADAL" clId="{D0EF553A-684F-43C4-A795-6E958C68F75B}" dt="2026-02-23T02:34:26.583" v="15544" actId="26606"/>
          <ac:spMkLst>
            <pc:docMk/>
            <pc:sldMk cId="2027345357" sldId="264"/>
            <ac:spMk id="59" creationId="{FA23A907-97FB-4A8F-880A-DD77401C4296}"/>
          </ac:spMkLst>
        </pc:spChg>
        <pc:spChg chg="add del">
          <ac:chgData name="Rana Fatima (2407474)" userId="a3159837-33bc-427b-a688-04e660188cc3" providerId="ADAL" clId="{D0EF553A-684F-43C4-A795-6E958C68F75B}" dt="2026-02-23T02:34:28.524" v="15547" actId="26606"/>
          <ac:spMkLst>
            <pc:docMk/>
            <pc:sldMk cId="2027345357" sldId="264"/>
            <ac:spMk id="61" creationId="{907EF6B7-1338-4443-8C46-6A318D952DFD}"/>
          </ac:spMkLst>
        </pc:spChg>
        <pc:spChg chg="add del">
          <ac:chgData name="Rana Fatima (2407474)" userId="a3159837-33bc-427b-a688-04e660188cc3" providerId="ADAL" clId="{D0EF553A-684F-43C4-A795-6E958C68F75B}" dt="2026-02-23T02:34:28.524" v="15547" actId="26606"/>
          <ac:spMkLst>
            <pc:docMk/>
            <pc:sldMk cId="2027345357" sldId="264"/>
            <ac:spMk id="62" creationId="{DAAE4CDD-124C-4DCF-9584-B6033B545DD5}"/>
          </ac:spMkLst>
        </pc:spChg>
        <pc:spChg chg="add del">
          <ac:chgData name="Rana Fatima (2407474)" userId="a3159837-33bc-427b-a688-04e660188cc3" providerId="ADAL" clId="{D0EF553A-684F-43C4-A795-6E958C68F75B}" dt="2026-02-23T02:34:28.524" v="15547" actId="26606"/>
          <ac:spMkLst>
            <pc:docMk/>
            <pc:sldMk cId="2027345357" sldId="264"/>
            <ac:spMk id="63" creationId="{081E4A58-353D-44AE-B2FC-2A74E2E400F7}"/>
          </ac:spMkLst>
        </pc:spChg>
        <pc:spChg chg="add del">
          <ac:chgData name="Rana Fatima (2407474)" userId="a3159837-33bc-427b-a688-04e660188cc3" providerId="ADAL" clId="{D0EF553A-684F-43C4-A795-6E958C68F75B}" dt="2026-02-23T02:34:31.098" v="15550" actId="26606"/>
          <ac:spMkLst>
            <pc:docMk/>
            <pc:sldMk cId="2027345357" sldId="264"/>
            <ac:spMk id="65" creationId="{C2554CA6-288E-4202-BC52-2E5A8F0C0AED}"/>
          </ac:spMkLst>
        </pc:spChg>
        <pc:spChg chg="add del">
          <ac:chgData name="Rana Fatima (2407474)" userId="a3159837-33bc-427b-a688-04e660188cc3" providerId="ADAL" clId="{D0EF553A-684F-43C4-A795-6E958C68F75B}" dt="2026-02-23T02:34:31.098" v="15550" actId="26606"/>
          <ac:spMkLst>
            <pc:docMk/>
            <pc:sldMk cId="2027345357" sldId="264"/>
            <ac:spMk id="66" creationId="{B10BB131-AC8E-4A8E-A5D1-36260F720C3B}"/>
          </ac:spMkLst>
        </pc:spChg>
        <pc:spChg chg="add del">
          <ac:chgData name="Rana Fatima (2407474)" userId="a3159837-33bc-427b-a688-04e660188cc3" providerId="ADAL" clId="{D0EF553A-684F-43C4-A795-6E958C68F75B}" dt="2026-02-23T02:34:31.098" v="15550" actId="26606"/>
          <ac:spMkLst>
            <pc:docMk/>
            <pc:sldMk cId="2027345357" sldId="264"/>
            <ac:spMk id="67" creationId="{5B7778FC-632E-4DCA-A7CB-0D7731CCF970}"/>
          </ac:spMkLst>
        </pc:spChg>
        <pc:spChg chg="add del">
          <ac:chgData name="Rana Fatima (2407474)" userId="a3159837-33bc-427b-a688-04e660188cc3" providerId="ADAL" clId="{D0EF553A-684F-43C4-A795-6E958C68F75B}" dt="2026-02-23T02:34:31.098" v="15550" actId="26606"/>
          <ac:spMkLst>
            <pc:docMk/>
            <pc:sldMk cId="2027345357" sldId="264"/>
            <ac:spMk id="68" creationId="{FA23A907-97FB-4A8F-880A-DD77401C4296}"/>
          </ac:spMkLst>
        </pc:spChg>
        <pc:spChg chg="add del">
          <ac:chgData name="Rana Fatima (2407474)" userId="a3159837-33bc-427b-a688-04e660188cc3" providerId="ADAL" clId="{D0EF553A-684F-43C4-A795-6E958C68F75B}" dt="2026-02-23T02:34:53.283" v="15553" actId="26606"/>
          <ac:spMkLst>
            <pc:docMk/>
            <pc:sldMk cId="2027345357" sldId="264"/>
            <ac:spMk id="70" creationId="{1BB867FF-FC45-48F7-8104-F89BE54909F1}"/>
          </ac:spMkLst>
        </pc:spChg>
        <pc:spChg chg="add del">
          <ac:chgData name="Rana Fatima (2407474)" userId="a3159837-33bc-427b-a688-04e660188cc3" providerId="ADAL" clId="{D0EF553A-684F-43C4-A795-6E958C68F75B}" dt="2026-02-23T02:34:53.283" v="15553" actId="26606"/>
          <ac:spMkLst>
            <pc:docMk/>
            <pc:sldMk cId="2027345357" sldId="264"/>
            <ac:spMk id="71" creationId="{8BB56887-D0D5-4F0C-9E19-7247EB83C8B7}"/>
          </ac:spMkLst>
        </pc:spChg>
        <pc:spChg chg="add del">
          <ac:chgData name="Rana Fatima (2407474)" userId="a3159837-33bc-427b-a688-04e660188cc3" providerId="ADAL" clId="{D0EF553A-684F-43C4-A795-6E958C68F75B}" dt="2026-02-23T02:34:53.283" v="15553" actId="26606"/>
          <ac:spMkLst>
            <pc:docMk/>
            <pc:sldMk cId="2027345357" sldId="264"/>
            <ac:spMk id="72" creationId="{081E4A58-353D-44AE-B2FC-2A74E2E400F7}"/>
          </ac:spMkLst>
        </pc:spChg>
        <pc:spChg chg="add">
          <ac:chgData name="Rana Fatima (2407474)" userId="a3159837-33bc-427b-a688-04e660188cc3" providerId="ADAL" clId="{D0EF553A-684F-43C4-A795-6E958C68F75B}" dt="2026-02-23T02:34:53.295" v="15554" actId="26606"/>
          <ac:spMkLst>
            <pc:docMk/>
            <pc:sldMk cId="2027345357" sldId="264"/>
            <ac:spMk id="74" creationId="{907EF6B7-1338-4443-8C46-6A318D952DFD}"/>
          </ac:spMkLst>
        </pc:spChg>
        <pc:spChg chg="add">
          <ac:chgData name="Rana Fatima (2407474)" userId="a3159837-33bc-427b-a688-04e660188cc3" providerId="ADAL" clId="{D0EF553A-684F-43C4-A795-6E958C68F75B}" dt="2026-02-23T02:34:53.295" v="15554" actId="26606"/>
          <ac:spMkLst>
            <pc:docMk/>
            <pc:sldMk cId="2027345357" sldId="264"/>
            <ac:spMk id="75" creationId="{DAAE4CDD-124C-4DCF-9584-B6033B545DD5}"/>
          </ac:spMkLst>
        </pc:spChg>
        <pc:spChg chg="add">
          <ac:chgData name="Rana Fatima (2407474)" userId="a3159837-33bc-427b-a688-04e660188cc3" providerId="ADAL" clId="{D0EF553A-684F-43C4-A795-6E958C68F75B}" dt="2026-02-23T02:34:53.295" v="15554" actId="26606"/>
          <ac:spMkLst>
            <pc:docMk/>
            <pc:sldMk cId="2027345357" sldId="264"/>
            <ac:spMk id="76" creationId="{081E4A58-353D-44AE-B2FC-2A74E2E400F7}"/>
          </ac:spMkLst>
        </pc:spChg>
        <pc:grpChg chg="add del">
          <ac:chgData name="Rana Fatima (2407474)" userId="a3159837-33bc-427b-a688-04e660188cc3" providerId="ADAL" clId="{D0EF553A-684F-43C4-A795-6E958C68F75B}" dt="2026-02-23T02:32:52.107" v="15523" actId="26606"/>
          <ac:grpSpMkLst>
            <pc:docMk/>
            <pc:sldMk cId="2027345357" sldId="264"/>
            <ac:grpSpMk id="34" creationId="{0474DF76-993E-44DE-AFB0-C416182ACECF}"/>
          </ac:grpSpMkLst>
        </pc:grpChg>
        <pc:graphicFrameChg chg="add del">
          <ac:chgData name="Rana Fatima (2407474)" userId="a3159837-33bc-427b-a688-04e660188cc3" providerId="ADAL" clId="{D0EF553A-684F-43C4-A795-6E958C68F75B}" dt="2026-02-23T02:05:25.524" v="14271" actId="26606"/>
          <ac:graphicFrameMkLst>
            <pc:docMk/>
            <pc:sldMk cId="2027345357" sldId="264"/>
            <ac:graphicFrameMk id="5" creationId="{67B6548B-EC96-7EA8-4641-1E9C558E6ABE}"/>
          </ac:graphicFrameMkLst>
        </pc:graphicFrameChg>
        <pc:graphicFrameChg chg="add del">
          <ac:chgData name="Rana Fatima (2407474)" userId="a3159837-33bc-427b-a688-04e660188cc3" providerId="ADAL" clId="{D0EF553A-684F-43C4-A795-6E958C68F75B}" dt="2026-02-23T02:24:20.935" v="15466" actId="26606"/>
          <ac:graphicFrameMkLst>
            <pc:docMk/>
            <pc:sldMk cId="2027345357" sldId="264"/>
            <ac:graphicFrameMk id="16" creationId="{8C4E862D-0FCB-B04B-1B77-FEEF72BEB9EE}"/>
          </ac:graphicFrameMkLst>
        </pc:graphicFrameChg>
        <pc:picChg chg="add del">
          <ac:chgData name="Rana Fatima (2407474)" userId="a3159837-33bc-427b-a688-04e660188cc3" providerId="ADAL" clId="{D0EF553A-684F-43C4-A795-6E958C68F75B}" dt="2026-02-23T02:24:20.935" v="15466" actId="26606"/>
          <ac:picMkLst>
            <pc:docMk/>
            <pc:sldMk cId="2027345357" sldId="264"/>
            <ac:picMk id="17" creationId="{D0AF06E7-A733-29DD-A360-500B6524A709}"/>
          </ac:picMkLst>
        </pc:picChg>
        <pc:cxnChg chg="add del">
          <ac:chgData name="Rana Fatima (2407474)" userId="a3159837-33bc-427b-a688-04e660188cc3" providerId="ADAL" clId="{D0EF553A-684F-43C4-A795-6E958C68F75B}" dt="2026-02-23T02:32:52.107" v="15523" actId="26606"/>
          <ac:cxnSpMkLst>
            <pc:docMk/>
            <pc:sldMk cId="2027345357" sldId="264"/>
            <ac:cxnSpMk id="39" creationId="{C49DA8F6-BCC1-4447-B54C-57856834B94B}"/>
          </ac:cxnSpMkLst>
        </pc:cxnChg>
      </pc:sldChg>
      <pc:sldChg chg="addSp modSp new mod setBg">
        <pc:chgData name="Rana Fatima (2407474)" userId="a3159837-33bc-427b-a688-04e660188cc3" providerId="ADAL" clId="{D0EF553A-684F-43C4-A795-6E958C68F75B}" dt="2026-02-23T02:40:05.880" v="15604" actId="255"/>
        <pc:sldMkLst>
          <pc:docMk/>
          <pc:sldMk cId="1785406348" sldId="265"/>
        </pc:sldMkLst>
        <pc:spChg chg="mod">
          <ac:chgData name="Rana Fatima (2407474)" userId="a3159837-33bc-427b-a688-04e660188cc3" providerId="ADAL" clId="{D0EF553A-684F-43C4-A795-6E958C68F75B}" dt="2026-02-23T02:40:05.880" v="15604" actId="255"/>
          <ac:spMkLst>
            <pc:docMk/>
            <pc:sldMk cId="1785406348" sldId="265"/>
            <ac:spMk id="2" creationId="{1F71E582-35BE-8EE7-FD92-2619EE798368}"/>
          </ac:spMkLst>
        </pc:spChg>
        <pc:spChg chg="mod">
          <ac:chgData name="Rana Fatima (2407474)" userId="a3159837-33bc-427b-a688-04e660188cc3" providerId="ADAL" clId="{D0EF553A-684F-43C4-A795-6E958C68F75B}" dt="2026-02-23T02:14:30.605" v="15377" actId="26606"/>
          <ac:spMkLst>
            <pc:docMk/>
            <pc:sldMk cId="1785406348" sldId="265"/>
            <ac:spMk id="3" creationId="{0C25C19B-FD92-E3B0-075A-936A5C34D925}"/>
          </ac:spMkLst>
        </pc:spChg>
        <pc:spChg chg="add">
          <ac:chgData name="Rana Fatima (2407474)" userId="a3159837-33bc-427b-a688-04e660188cc3" providerId="ADAL" clId="{D0EF553A-684F-43C4-A795-6E958C68F75B}" dt="2026-02-23T02:14:30.605" v="15377" actId="26606"/>
          <ac:spMkLst>
            <pc:docMk/>
            <pc:sldMk cId="1785406348" sldId="265"/>
            <ac:spMk id="8" creationId="{777A147A-9ED8-46B4-8660-1B3C2AA880B5}"/>
          </ac:spMkLst>
        </pc:spChg>
        <pc:spChg chg="add">
          <ac:chgData name="Rana Fatima (2407474)" userId="a3159837-33bc-427b-a688-04e660188cc3" providerId="ADAL" clId="{D0EF553A-684F-43C4-A795-6E958C68F75B}" dt="2026-02-23T02:14:30.605" v="15377" actId="26606"/>
          <ac:spMkLst>
            <pc:docMk/>
            <pc:sldMk cId="1785406348" sldId="265"/>
            <ac:spMk id="10" creationId="{5D6C15A0-C087-4593-8414-2B4EC1CDC3DE}"/>
          </ac:spMkLst>
        </pc:spChg>
      </pc:sldChg>
      <pc:sldChg chg="new del">
        <pc:chgData name="Rana Fatima (2407474)" userId="a3159837-33bc-427b-a688-04e660188cc3" providerId="ADAL" clId="{D0EF553A-684F-43C4-A795-6E958C68F75B}" dt="2026-02-22T04:07:56.595" v="7340" actId="2696"/>
        <pc:sldMkLst>
          <pc:docMk/>
          <pc:sldMk cId="2413902969" sldId="265"/>
        </pc:sldMkLst>
      </pc:sldChg>
      <pc:sldChg chg="addSp modSp new mod setBg">
        <pc:chgData name="Rana Fatima (2407474)" userId="a3159837-33bc-427b-a688-04e660188cc3" providerId="ADAL" clId="{D0EF553A-684F-43C4-A795-6E958C68F75B}" dt="2026-02-23T02:40:21.651" v="15606" actId="255"/>
        <pc:sldMkLst>
          <pc:docMk/>
          <pc:sldMk cId="583177744" sldId="266"/>
        </pc:sldMkLst>
        <pc:spChg chg="mod">
          <ac:chgData name="Rana Fatima (2407474)" userId="a3159837-33bc-427b-a688-04e660188cc3" providerId="ADAL" clId="{D0EF553A-684F-43C4-A795-6E958C68F75B}" dt="2026-02-23T02:40:21.651" v="15606" actId="255"/>
          <ac:spMkLst>
            <pc:docMk/>
            <pc:sldMk cId="583177744" sldId="266"/>
            <ac:spMk id="2" creationId="{FEEE30A9-6F96-645A-DAD9-98D5F924F8B1}"/>
          </ac:spMkLst>
        </pc:spChg>
        <pc:spChg chg="mod">
          <ac:chgData name="Rana Fatima (2407474)" userId="a3159837-33bc-427b-a688-04e660188cc3" providerId="ADAL" clId="{D0EF553A-684F-43C4-A795-6E958C68F75B}" dt="2026-02-23T02:14:18.262" v="15375" actId="26606"/>
          <ac:spMkLst>
            <pc:docMk/>
            <pc:sldMk cId="583177744" sldId="266"/>
            <ac:spMk id="3" creationId="{EB958B90-3631-05D6-714A-98A0E4A67630}"/>
          </ac:spMkLst>
        </pc:spChg>
        <pc:spChg chg="add">
          <ac:chgData name="Rana Fatima (2407474)" userId="a3159837-33bc-427b-a688-04e660188cc3" providerId="ADAL" clId="{D0EF553A-684F-43C4-A795-6E958C68F75B}" dt="2026-02-23T02:14:18.262" v="15375" actId="26606"/>
          <ac:spMkLst>
            <pc:docMk/>
            <pc:sldMk cId="583177744" sldId="266"/>
            <ac:spMk id="8" creationId="{777A147A-9ED8-46B4-8660-1B3C2AA880B5}"/>
          </ac:spMkLst>
        </pc:spChg>
        <pc:spChg chg="add">
          <ac:chgData name="Rana Fatima (2407474)" userId="a3159837-33bc-427b-a688-04e660188cc3" providerId="ADAL" clId="{D0EF553A-684F-43C4-A795-6E958C68F75B}" dt="2026-02-23T02:14:18.262" v="15375" actId="26606"/>
          <ac:spMkLst>
            <pc:docMk/>
            <pc:sldMk cId="583177744" sldId="266"/>
            <ac:spMk id="10" creationId="{5D6C15A0-C087-4593-8414-2B4EC1CDC3DE}"/>
          </ac:spMkLst>
        </pc:spChg>
      </pc:sldChg>
      <pc:sldChg chg="new del">
        <pc:chgData name="Rana Fatima (2407474)" userId="a3159837-33bc-427b-a688-04e660188cc3" providerId="ADAL" clId="{D0EF553A-684F-43C4-A795-6E958C68F75B}" dt="2026-02-22T04:08:26.570" v="7343" actId="2696"/>
        <pc:sldMkLst>
          <pc:docMk/>
          <pc:sldMk cId="965329470" sldId="266"/>
        </pc:sldMkLst>
      </pc:sldChg>
      <pc:sldChg chg="add del">
        <pc:chgData name="Rana Fatima (2407474)" userId="a3159837-33bc-427b-a688-04e660188cc3" providerId="ADAL" clId="{D0EF553A-684F-43C4-A795-6E958C68F75B}" dt="2026-02-22T04:08:34.204" v="7344" actId="2696"/>
        <pc:sldMkLst>
          <pc:docMk/>
          <pc:sldMk cId="376810326" sldId="267"/>
        </pc:sldMkLst>
      </pc:sldChg>
      <pc:sldChg chg="new del">
        <pc:chgData name="Rana Fatima (2407474)" userId="a3159837-33bc-427b-a688-04e660188cc3" providerId="ADAL" clId="{D0EF553A-684F-43C4-A795-6E958C68F75B}" dt="2026-02-22T04:08:09.242" v="7341" actId="2696"/>
        <pc:sldMkLst>
          <pc:docMk/>
          <pc:sldMk cId="2264618504" sldId="267"/>
        </pc:sldMkLst>
      </pc:sldChg>
      <pc:sldChg chg="addSp modSp new mod setBg">
        <pc:chgData name="Rana Fatima (2407474)" userId="a3159837-33bc-427b-a688-04e660188cc3" providerId="ADAL" clId="{D0EF553A-684F-43C4-A795-6E958C68F75B}" dt="2026-02-23T02:40:33.727" v="15608" actId="255"/>
        <pc:sldMkLst>
          <pc:docMk/>
          <pc:sldMk cId="3039015864" sldId="267"/>
        </pc:sldMkLst>
        <pc:spChg chg="mod">
          <ac:chgData name="Rana Fatima (2407474)" userId="a3159837-33bc-427b-a688-04e660188cc3" providerId="ADAL" clId="{D0EF553A-684F-43C4-A795-6E958C68F75B}" dt="2026-02-23T02:40:33.727" v="15608" actId="255"/>
          <ac:spMkLst>
            <pc:docMk/>
            <pc:sldMk cId="3039015864" sldId="267"/>
            <ac:spMk id="2" creationId="{8F126A7F-BD1F-45F0-5A2B-FC18168895B7}"/>
          </ac:spMkLst>
        </pc:spChg>
        <pc:spChg chg="mod">
          <ac:chgData name="Rana Fatima (2407474)" userId="a3159837-33bc-427b-a688-04e660188cc3" providerId="ADAL" clId="{D0EF553A-684F-43C4-A795-6E958C68F75B}" dt="2026-02-23T02:14:24.820" v="15376" actId="26606"/>
          <ac:spMkLst>
            <pc:docMk/>
            <pc:sldMk cId="3039015864" sldId="267"/>
            <ac:spMk id="3" creationId="{5F33686A-B87D-FB20-6C76-F1679C04F963}"/>
          </ac:spMkLst>
        </pc:spChg>
        <pc:spChg chg="add">
          <ac:chgData name="Rana Fatima (2407474)" userId="a3159837-33bc-427b-a688-04e660188cc3" providerId="ADAL" clId="{D0EF553A-684F-43C4-A795-6E958C68F75B}" dt="2026-02-23T02:14:24.820" v="15376" actId="26606"/>
          <ac:spMkLst>
            <pc:docMk/>
            <pc:sldMk cId="3039015864" sldId="267"/>
            <ac:spMk id="8" creationId="{777A147A-9ED8-46B4-8660-1B3C2AA880B5}"/>
          </ac:spMkLst>
        </pc:spChg>
        <pc:spChg chg="add">
          <ac:chgData name="Rana Fatima (2407474)" userId="a3159837-33bc-427b-a688-04e660188cc3" providerId="ADAL" clId="{D0EF553A-684F-43C4-A795-6E958C68F75B}" dt="2026-02-23T02:14:24.820" v="15376" actId="26606"/>
          <ac:spMkLst>
            <pc:docMk/>
            <pc:sldMk cId="3039015864" sldId="267"/>
            <ac:spMk id="10" creationId="{5D6C15A0-C087-4593-8414-2B4EC1CDC3DE}"/>
          </ac:spMkLst>
        </pc:spChg>
      </pc:sldChg>
      <pc:sldChg chg="addSp delSp modSp new mod ord setBg addAnim delDesignElem">
        <pc:chgData name="Rana Fatima (2407474)" userId="a3159837-33bc-427b-a688-04e660188cc3" providerId="ADAL" clId="{D0EF553A-684F-43C4-A795-6E958C68F75B}" dt="2026-02-23T02:22:23.561" v="15463" actId="26606"/>
        <pc:sldMkLst>
          <pc:docMk/>
          <pc:sldMk cId="898634936" sldId="268"/>
        </pc:sldMkLst>
        <pc:spChg chg="mod">
          <ac:chgData name="Rana Fatima (2407474)" userId="a3159837-33bc-427b-a688-04e660188cc3" providerId="ADAL" clId="{D0EF553A-684F-43C4-A795-6E958C68F75B}" dt="2026-02-23T02:22:23.561" v="15463" actId="26606"/>
          <ac:spMkLst>
            <pc:docMk/>
            <pc:sldMk cId="898634936" sldId="268"/>
            <ac:spMk id="2" creationId="{97E9DD6A-EE50-F9CC-4D13-2DAA9B04B37B}"/>
          </ac:spMkLst>
        </pc:spChg>
        <pc:spChg chg="add del">
          <ac:chgData name="Rana Fatima (2407474)" userId="a3159837-33bc-427b-a688-04e660188cc3" providerId="ADAL" clId="{D0EF553A-684F-43C4-A795-6E958C68F75B}" dt="2026-02-23T02:13:43.996" v="15361"/>
          <ac:spMkLst>
            <pc:docMk/>
            <pc:sldMk cId="898634936" sldId="268"/>
            <ac:spMk id="4" creationId="{1A3C89F8-0D2F-47FF-B903-151248265F47}"/>
          </ac:spMkLst>
        </pc:spChg>
        <pc:spChg chg="add del">
          <ac:chgData name="Rana Fatima (2407474)" userId="a3159837-33bc-427b-a688-04e660188cc3" providerId="ADAL" clId="{D0EF553A-684F-43C4-A795-6E958C68F75B}" dt="2026-02-23T02:13:43.996" v="15361"/>
          <ac:spMkLst>
            <pc:docMk/>
            <pc:sldMk cId="898634936" sldId="268"/>
            <ac:spMk id="5" creationId="{C5CB530E-515E-412C-9DF1-5F8FFBD6F383}"/>
          </ac:spMkLst>
        </pc:spChg>
        <pc:spChg chg="add del">
          <ac:chgData name="Rana Fatima (2407474)" userId="a3159837-33bc-427b-a688-04e660188cc3" providerId="ADAL" clId="{D0EF553A-684F-43C4-A795-6E958C68F75B}" dt="2026-02-23T02:13:43.996" v="15361"/>
          <ac:spMkLst>
            <pc:docMk/>
            <pc:sldMk cId="898634936" sldId="268"/>
            <ac:spMk id="6" creationId="{712D4376-A578-4FF1-94FC-245E7A6A489F}"/>
          </ac:spMkLst>
        </pc:spChg>
        <pc:spChg chg="add del">
          <ac:chgData name="Rana Fatima (2407474)" userId="a3159837-33bc-427b-a688-04e660188cc3" providerId="ADAL" clId="{D0EF553A-684F-43C4-A795-6E958C68F75B}" dt="2026-02-23T01:54:29.847" v="14184"/>
          <ac:spMkLst>
            <pc:docMk/>
            <pc:sldMk cId="898634936" sldId="268"/>
            <ac:spMk id="7" creationId="{23522FE7-5A29-4EF6-B1EF-2CA55748A772}"/>
          </ac:spMkLst>
        </pc:spChg>
        <pc:spChg chg="add del">
          <ac:chgData name="Rana Fatima (2407474)" userId="a3159837-33bc-427b-a688-04e660188cc3" providerId="ADAL" clId="{D0EF553A-684F-43C4-A795-6E958C68F75B}" dt="2026-02-23T02:13:43.996" v="15361"/>
          <ac:spMkLst>
            <pc:docMk/>
            <pc:sldMk cId="898634936" sldId="268"/>
            <ac:spMk id="8" creationId="{AEA7509D-F04F-40CB-A0B3-EEF16499CC9F}"/>
          </ac:spMkLst>
        </pc:spChg>
        <pc:spChg chg="add del">
          <ac:chgData name="Rana Fatima (2407474)" userId="a3159837-33bc-427b-a688-04e660188cc3" providerId="ADAL" clId="{D0EF553A-684F-43C4-A795-6E958C68F75B}" dt="2026-02-23T02:13:43.996" v="15361"/>
          <ac:spMkLst>
            <pc:docMk/>
            <pc:sldMk cId="898634936" sldId="268"/>
            <ac:spMk id="12" creationId="{508BEF50-7B1E-49A4-BC19-5F4F1D755E64}"/>
          </ac:spMkLst>
        </pc:spChg>
        <pc:spChg chg="add del">
          <ac:chgData name="Rana Fatima (2407474)" userId="a3159837-33bc-427b-a688-04e660188cc3" providerId="ADAL" clId="{D0EF553A-684F-43C4-A795-6E958C68F75B}" dt="2026-02-23T02:13:43.996" v="15361"/>
          <ac:spMkLst>
            <pc:docMk/>
            <pc:sldMk cId="898634936" sldId="268"/>
            <ac:spMk id="14" creationId="{3FBAD350-5664-4811-A208-657FB882D350}"/>
          </ac:spMkLst>
        </pc:spChg>
        <pc:spChg chg="add del">
          <ac:chgData name="Rana Fatima (2407474)" userId="a3159837-33bc-427b-a688-04e660188cc3" providerId="ADAL" clId="{D0EF553A-684F-43C4-A795-6E958C68F75B}" dt="2026-02-23T01:54:29.847" v="14184"/>
          <ac:spMkLst>
            <pc:docMk/>
            <pc:sldMk cId="898634936" sldId="268"/>
            <ac:spMk id="15" creationId="{1C69834E-5EEE-4D61-833E-04928896454C}"/>
          </ac:spMkLst>
        </pc:spChg>
        <pc:spChg chg="add del">
          <ac:chgData name="Rana Fatima (2407474)" userId="a3159837-33bc-427b-a688-04e660188cc3" providerId="ADAL" clId="{D0EF553A-684F-43C4-A795-6E958C68F75B}" dt="2026-02-23T02:13:43.996" v="15361"/>
          <ac:spMkLst>
            <pc:docMk/>
            <pc:sldMk cId="898634936" sldId="268"/>
            <ac:spMk id="16" creationId="{C39ADB8F-D187-49D7-BDCF-C1B6DC727068}"/>
          </ac:spMkLst>
        </pc:spChg>
        <pc:spChg chg="add del">
          <ac:chgData name="Rana Fatima (2407474)" userId="a3159837-33bc-427b-a688-04e660188cc3" providerId="ADAL" clId="{D0EF553A-684F-43C4-A795-6E958C68F75B}" dt="2026-02-23T01:54:29.847" v="14184"/>
          <ac:spMkLst>
            <pc:docMk/>
            <pc:sldMk cId="898634936" sldId="268"/>
            <ac:spMk id="17" creationId="{58E5D9BA-46E7-4BFA-9C74-75495BF6F54D}"/>
          </ac:spMkLst>
        </pc:spChg>
        <pc:spChg chg="add del">
          <ac:chgData name="Rana Fatima (2407474)" userId="a3159837-33bc-427b-a688-04e660188cc3" providerId="ADAL" clId="{D0EF553A-684F-43C4-A795-6E958C68F75B}" dt="2026-02-23T02:21:49.397" v="15456" actId="26606"/>
          <ac:spMkLst>
            <pc:docMk/>
            <pc:sldMk cId="898634936" sldId="268"/>
            <ac:spMk id="18" creationId="{943CAA20-3569-4189-9E48-239A229A86CA}"/>
          </ac:spMkLst>
        </pc:spChg>
        <pc:spChg chg="add del">
          <ac:chgData name="Rana Fatima (2407474)" userId="a3159837-33bc-427b-a688-04e660188cc3" providerId="ADAL" clId="{D0EF553A-684F-43C4-A795-6E958C68F75B}" dt="2026-02-23T01:54:29.847" v="14184"/>
          <ac:spMkLst>
            <pc:docMk/>
            <pc:sldMk cId="898634936" sldId="268"/>
            <ac:spMk id="19" creationId="{5B033D76-5800-44B6-AFE9-EE2106935115}"/>
          </ac:spMkLst>
        </pc:spChg>
        <pc:spChg chg="add del">
          <ac:chgData name="Rana Fatima (2407474)" userId="a3159837-33bc-427b-a688-04e660188cc3" providerId="ADAL" clId="{D0EF553A-684F-43C4-A795-6E958C68F75B}" dt="2026-02-23T02:21:49.397" v="15456" actId="26606"/>
          <ac:spMkLst>
            <pc:docMk/>
            <pc:sldMk cId="898634936" sldId="268"/>
            <ac:spMk id="20" creationId="{DA542B6D-E775-4832-91DC-2D20F857813A}"/>
          </ac:spMkLst>
        </pc:spChg>
        <pc:spChg chg="add del">
          <ac:chgData name="Rana Fatima (2407474)" userId="a3159837-33bc-427b-a688-04e660188cc3" providerId="ADAL" clId="{D0EF553A-684F-43C4-A795-6E958C68F75B}" dt="2026-02-23T01:54:29.847" v="14184"/>
          <ac:spMkLst>
            <pc:docMk/>
            <pc:sldMk cId="898634936" sldId="268"/>
            <ac:spMk id="21" creationId="{522D6F85-FFBA-4F81-AEE5-AAA17CB7AA98}"/>
          </ac:spMkLst>
        </pc:spChg>
        <pc:spChg chg="add del">
          <ac:chgData name="Rana Fatima (2407474)" userId="a3159837-33bc-427b-a688-04e660188cc3" providerId="ADAL" clId="{D0EF553A-684F-43C4-A795-6E958C68F75B}" dt="2026-02-23T02:21:47.062" v="15452" actId="26606"/>
          <ac:spMkLst>
            <pc:docMk/>
            <pc:sldMk cId="898634936" sldId="268"/>
            <ac:spMk id="22" creationId="{4D24BFD5-D814-402B-B6C4-EEF6AE14B0F2}"/>
          </ac:spMkLst>
        </pc:spChg>
        <pc:spChg chg="add del">
          <ac:chgData name="Rana Fatima (2407474)" userId="a3159837-33bc-427b-a688-04e660188cc3" providerId="ADAL" clId="{D0EF553A-684F-43C4-A795-6E958C68F75B}" dt="2026-02-23T01:54:29.847" v="14184"/>
          <ac:spMkLst>
            <pc:docMk/>
            <pc:sldMk cId="898634936" sldId="268"/>
            <ac:spMk id="23" creationId="{13B31514-E6DF-4357-9EEA-EFB7983080DA}"/>
          </ac:spMkLst>
        </pc:spChg>
        <pc:spChg chg="add del">
          <ac:chgData name="Rana Fatima (2407474)" userId="a3159837-33bc-427b-a688-04e660188cc3" providerId="ADAL" clId="{D0EF553A-684F-43C4-A795-6E958C68F75B}" dt="2026-02-23T02:21:47.062" v="15452" actId="26606"/>
          <ac:spMkLst>
            <pc:docMk/>
            <pc:sldMk cId="898634936" sldId="268"/>
            <ac:spMk id="24" creationId="{36FED7E8-9A97-475F-9FA4-113410D4433B}"/>
          </ac:spMkLst>
        </pc:spChg>
        <pc:spChg chg="add del">
          <ac:chgData name="Rana Fatima (2407474)" userId="a3159837-33bc-427b-a688-04e660188cc3" providerId="ADAL" clId="{D0EF553A-684F-43C4-A795-6E958C68F75B}" dt="2026-02-23T02:21:47.062" v="15452" actId="26606"/>
          <ac:spMkLst>
            <pc:docMk/>
            <pc:sldMk cId="898634936" sldId="268"/>
            <ac:spMk id="29" creationId="{2A39B854-4B6C-4F7F-A602-6F97770CED70}"/>
          </ac:spMkLst>
        </pc:spChg>
        <pc:spChg chg="add del">
          <ac:chgData name="Rana Fatima (2407474)" userId="a3159837-33bc-427b-a688-04e660188cc3" providerId="ADAL" clId="{D0EF553A-684F-43C4-A795-6E958C68F75B}" dt="2026-02-23T02:21:49.360" v="15455" actId="26606"/>
          <ac:spMkLst>
            <pc:docMk/>
            <pc:sldMk cId="898634936" sldId="268"/>
            <ac:spMk id="31" creationId="{3629484E-3792-4B3D-89AD-7C8A1ED0E0D4}"/>
          </ac:spMkLst>
        </pc:spChg>
        <pc:spChg chg="add del">
          <ac:chgData name="Rana Fatima (2407474)" userId="a3159837-33bc-427b-a688-04e660188cc3" providerId="ADAL" clId="{D0EF553A-684F-43C4-A795-6E958C68F75B}" dt="2026-02-23T02:21:49.360" v="15455" actId="26606"/>
          <ac:spMkLst>
            <pc:docMk/>
            <pc:sldMk cId="898634936" sldId="268"/>
            <ac:spMk id="32" creationId="{FFD48BC7-DC40-47DE-87EE-9F4B6ECB9ABB}"/>
          </ac:spMkLst>
        </pc:spChg>
        <pc:spChg chg="add del">
          <ac:chgData name="Rana Fatima (2407474)" userId="a3159837-33bc-427b-a688-04e660188cc3" providerId="ADAL" clId="{D0EF553A-684F-43C4-A795-6E958C68F75B}" dt="2026-02-23T02:21:49.360" v="15455" actId="26606"/>
          <ac:spMkLst>
            <pc:docMk/>
            <pc:sldMk cId="898634936" sldId="268"/>
            <ac:spMk id="33" creationId="{E502BBC7-2C76-46F3-BC24-5985BC13DB88}"/>
          </ac:spMkLst>
        </pc:spChg>
        <pc:spChg chg="add del">
          <ac:chgData name="Rana Fatima (2407474)" userId="a3159837-33bc-427b-a688-04e660188cc3" providerId="ADAL" clId="{D0EF553A-684F-43C4-A795-6E958C68F75B}" dt="2026-02-23T02:21:49.360" v="15455" actId="26606"/>
          <ac:spMkLst>
            <pc:docMk/>
            <pc:sldMk cId="898634936" sldId="268"/>
            <ac:spMk id="34" creationId="{C7F28D52-2A5F-4D23-81AE-7CB8B591C7AF}"/>
          </ac:spMkLst>
        </pc:spChg>
        <pc:spChg chg="add del">
          <ac:chgData name="Rana Fatima (2407474)" userId="a3159837-33bc-427b-a688-04e660188cc3" providerId="ADAL" clId="{D0EF553A-684F-43C4-A795-6E958C68F75B}" dt="2026-02-23T02:22:23.561" v="15463" actId="26606"/>
          <ac:spMkLst>
            <pc:docMk/>
            <pc:sldMk cId="898634936" sldId="268"/>
            <ac:spMk id="40" creationId="{54A6836E-C603-43CB-9DA7-89D8E3FA3838}"/>
          </ac:spMkLst>
        </pc:spChg>
        <pc:spChg chg="add del">
          <ac:chgData name="Rana Fatima (2407474)" userId="a3159837-33bc-427b-a688-04e660188cc3" providerId="ADAL" clId="{D0EF553A-684F-43C4-A795-6E958C68F75B}" dt="2026-02-23T02:22:23.561" v="15463" actId="26606"/>
          <ac:spMkLst>
            <pc:docMk/>
            <pc:sldMk cId="898634936" sldId="268"/>
            <ac:spMk id="41" creationId="{296007DD-F9BF-4F0F-B8C6-C514B2841971}"/>
          </ac:spMkLst>
        </pc:spChg>
        <pc:spChg chg="add del">
          <ac:chgData name="Rana Fatima (2407474)" userId="a3159837-33bc-427b-a688-04e660188cc3" providerId="ADAL" clId="{D0EF553A-684F-43C4-A795-6E958C68F75B}" dt="2026-02-23T02:22:23.536" v="15462" actId="26606"/>
          <ac:spMkLst>
            <pc:docMk/>
            <pc:sldMk cId="898634936" sldId="268"/>
            <ac:spMk id="50" creationId="{943CAA20-3569-4189-9E48-239A229A86CA}"/>
          </ac:spMkLst>
        </pc:spChg>
        <pc:spChg chg="add del">
          <ac:chgData name="Rana Fatima (2407474)" userId="a3159837-33bc-427b-a688-04e660188cc3" providerId="ADAL" clId="{D0EF553A-684F-43C4-A795-6E958C68F75B}" dt="2026-02-23T02:22:23.536" v="15462" actId="26606"/>
          <ac:spMkLst>
            <pc:docMk/>
            <pc:sldMk cId="898634936" sldId="268"/>
            <ac:spMk id="52" creationId="{DA542B6D-E775-4832-91DC-2D20F857813A}"/>
          </ac:spMkLst>
        </pc:spChg>
        <pc:spChg chg="add">
          <ac:chgData name="Rana Fatima (2407474)" userId="a3159837-33bc-427b-a688-04e660188cc3" providerId="ADAL" clId="{D0EF553A-684F-43C4-A795-6E958C68F75B}" dt="2026-02-23T02:22:23.561" v="15463" actId="26606"/>
          <ac:spMkLst>
            <pc:docMk/>
            <pc:sldMk cId="898634936" sldId="268"/>
            <ac:spMk id="59" creationId="{6DDA8CE9-E0A6-4FF2-823D-D08607606DC2}"/>
          </ac:spMkLst>
        </pc:spChg>
        <pc:spChg chg="add">
          <ac:chgData name="Rana Fatima (2407474)" userId="a3159837-33bc-427b-a688-04e660188cc3" providerId="ADAL" clId="{D0EF553A-684F-43C4-A795-6E958C68F75B}" dt="2026-02-23T02:22:23.561" v="15463" actId="26606"/>
          <ac:spMkLst>
            <pc:docMk/>
            <pc:sldMk cId="898634936" sldId="268"/>
            <ac:spMk id="64" creationId="{11195564-33B9-434B-9641-764F5905A56F}"/>
          </ac:spMkLst>
        </pc:spChg>
        <pc:grpChg chg="add del">
          <ac:chgData name="Rana Fatima (2407474)" userId="a3159837-33bc-427b-a688-04e660188cc3" providerId="ADAL" clId="{D0EF553A-684F-43C4-A795-6E958C68F75B}" dt="2026-02-23T02:22:23.561" v="15463" actId="26606"/>
          <ac:grpSpMkLst>
            <pc:docMk/>
            <pc:sldMk cId="898634936" sldId="268"/>
            <ac:grpSpMk id="35" creationId="{CD0398DD-AD75-4E2B-A3C6-35073082A8B4}"/>
          </ac:grpSpMkLst>
        </pc:grpChg>
        <pc:grpChg chg="add del">
          <ac:chgData name="Rana Fatima (2407474)" userId="a3159837-33bc-427b-a688-04e660188cc3" providerId="ADAL" clId="{D0EF553A-684F-43C4-A795-6E958C68F75B}" dt="2026-02-23T02:22:23.561" v="15463" actId="26606"/>
          <ac:grpSpMkLst>
            <pc:docMk/>
            <pc:sldMk cId="898634936" sldId="268"/>
            <ac:grpSpMk id="42" creationId="{8A0FAFCA-5C96-453B-83B7-A9AEF7F18960}"/>
          </ac:grpSpMkLst>
        </pc:grpChg>
        <pc:grpChg chg="add">
          <ac:chgData name="Rana Fatima (2407474)" userId="a3159837-33bc-427b-a688-04e660188cc3" providerId="ADAL" clId="{D0EF553A-684F-43C4-A795-6E958C68F75B}" dt="2026-02-23T02:22:23.561" v="15463" actId="26606"/>
          <ac:grpSpMkLst>
            <pc:docMk/>
            <pc:sldMk cId="898634936" sldId="268"/>
            <ac:grpSpMk id="54" creationId="{1D18C537-E336-47C4-836B-C342A230F8F3}"/>
          </ac:grpSpMkLst>
        </pc:grpChg>
        <pc:grpChg chg="add">
          <ac:chgData name="Rana Fatima (2407474)" userId="a3159837-33bc-427b-a688-04e660188cc3" providerId="ADAL" clId="{D0EF553A-684F-43C4-A795-6E958C68F75B}" dt="2026-02-23T02:22:23.561" v="15463" actId="26606"/>
          <ac:grpSpMkLst>
            <pc:docMk/>
            <pc:sldMk cId="898634936" sldId="268"/>
            <ac:grpSpMk id="60" creationId="{5A1259D8-0C3A-4069-A22F-537BBBB61A9C}"/>
          </ac:grpSpMkLst>
        </pc:grpChg>
        <pc:picChg chg="add del">
          <ac:chgData name="Rana Fatima (2407474)" userId="a3159837-33bc-427b-a688-04e660188cc3" providerId="ADAL" clId="{D0EF553A-684F-43C4-A795-6E958C68F75B}" dt="2026-02-23T01:54:29.847" v="14184"/>
          <ac:picMkLst>
            <pc:docMk/>
            <pc:sldMk cId="898634936" sldId="268"/>
            <ac:picMk id="9" creationId="{C2192E09-EBC7-416C-B887-DFF915D7F43D}"/>
          </ac:picMkLst>
        </pc:picChg>
        <pc:picChg chg="add del">
          <ac:chgData name="Rana Fatima (2407474)" userId="a3159837-33bc-427b-a688-04e660188cc3" providerId="ADAL" clId="{D0EF553A-684F-43C4-A795-6E958C68F75B}" dt="2026-02-23T01:54:29.847" v="14184"/>
          <ac:picMkLst>
            <pc:docMk/>
            <pc:sldMk cId="898634936" sldId="268"/>
            <ac:picMk id="25" creationId="{4C401D57-600A-4C91-AC9A-14CA1ED6F7D8}"/>
          </ac:picMkLst>
        </pc:picChg>
        <pc:cxnChg chg="add del">
          <ac:chgData name="Rana Fatima (2407474)" userId="a3159837-33bc-427b-a688-04e660188cc3" providerId="ADAL" clId="{D0EF553A-684F-43C4-A795-6E958C68F75B}" dt="2026-02-23T02:13:43.996" v="15361"/>
          <ac:cxnSpMkLst>
            <pc:docMk/>
            <pc:sldMk cId="898634936" sldId="268"/>
            <ac:cxnSpMk id="10" creationId="{56020367-4FD5-4596-8E10-C5F095CD8DBF}"/>
          </ac:cxnSpMkLst>
        </pc:cxnChg>
        <pc:cxnChg chg="add del">
          <ac:chgData name="Rana Fatima (2407474)" userId="a3159837-33bc-427b-a688-04e660188cc3" providerId="ADAL" clId="{D0EF553A-684F-43C4-A795-6E958C68F75B}" dt="2026-02-23T01:54:29.847" v="14184"/>
          <ac:cxnSpMkLst>
            <pc:docMk/>
            <pc:sldMk cId="898634936" sldId="268"/>
            <ac:cxnSpMk id="11" creationId="{2924498D-E084-44BE-A196-CFCE35564350}"/>
          </ac:cxnSpMkLst>
        </pc:cxnChg>
        <pc:cxnChg chg="del">
          <ac:chgData name="Rana Fatima (2407474)" userId="a3159837-33bc-427b-a688-04e660188cc3" providerId="ADAL" clId="{D0EF553A-684F-43C4-A795-6E958C68F75B}" dt="2026-02-23T01:54:29.847" v="14184"/>
          <ac:cxnSpMkLst>
            <pc:docMk/>
            <pc:sldMk cId="898634936" sldId="268"/>
            <ac:cxnSpMk id="27" creationId="{412BDC66-00FA-4A3F-9BC7-BE05FF7705F8}"/>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4C8E59-4875-4304-95F9-175D25672D41}"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D38EB4B-DD8B-4488-B858-EEE1D9F94468}">
      <dgm:prSet phldrT="[Text]" phldr="1"/>
      <dgm:spPr/>
      <dgm:t>
        <a:bodyPr/>
        <a:lstStyle/>
        <a:p>
          <a:endParaRPr lang="en-GB"/>
        </a:p>
      </dgm:t>
    </dgm:pt>
    <dgm:pt modelId="{3685F484-9DDD-4405-9A51-9870FA3FCF31}" type="parTrans" cxnId="{0F1DF056-0616-40CB-B347-43C46F219D3B}">
      <dgm:prSet/>
      <dgm:spPr/>
      <dgm:t>
        <a:bodyPr/>
        <a:lstStyle/>
        <a:p>
          <a:endParaRPr lang="en-GB"/>
        </a:p>
      </dgm:t>
    </dgm:pt>
    <dgm:pt modelId="{2E3F88B5-C7B6-47AD-AFF6-E0CF7E21C5E8}" type="sibTrans" cxnId="{0F1DF056-0616-40CB-B347-43C46F219D3B}">
      <dgm:prSet/>
      <dgm:spPr/>
      <dgm:t>
        <a:bodyPr/>
        <a:lstStyle/>
        <a:p>
          <a:endParaRPr lang="en-GB"/>
        </a:p>
      </dgm:t>
    </dgm:pt>
    <dgm:pt modelId="{81CBC1A3-B614-491B-B937-48A8F20D23F3}">
      <dgm:prSet phldrT="[Text]" phldr="1"/>
      <dgm:spPr/>
      <dgm:t>
        <a:bodyPr/>
        <a:lstStyle/>
        <a:p>
          <a:endParaRPr lang="en-GB"/>
        </a:p>
      </dgm:t>
    </dgm:pt>
    <dgm:pt modelId="{265C7443-B936-4A7A-8BFB-3686B71C36BE}" type="parTrans" cxnId="{35E3D824-C2B6-41A7-9219-7A7510594263}">
      <dgm:prSet/>
      <dgm:spPr/>
      <dgm:t>
        <a:bodyPr/>
        <a:lstStyle/>
        <a:p>
          <a:endParaRPr lang="en-GB"/>
        </a:p>
      </dgm:t>
    </dgm:pt>
    <dgm:pt modelId="{2BCE6C99-299E-4FAD-AE1B-888F8593553E}" type="sibTrans" cxnId="{35E3D824-C2B6-41A7-9219-7A7510594263}">
      <dgm:prSet/>
      <dgm:spPr/>
      <dgm:t>
        <a:bodyPr/>
        <a:lstStyle/>
        <a:p>
          <a:endParaRPr lang="en-GB"/>
        </a:p>
      </dgm:t>
    </dgm:pt>
    <dgm:pt modelId="{5551EFD3-E21B-481C-9B14-0AC63B0C798C}">
      <dgm:prSet phldrT="[Text]" phldr="1"/>
      <dgm:spPr/>
      <dgm:t>
        <a:bodyPr/>
        <a:lstStyle/>
        <a:p>
          <a:endParaRPr lang="en-GB"/>
        </a:p>
      </dgm:t>
    </dgm:pt>
    <dgm:pt modelId="{A0DE34AA-4AF7-42AD-994B-2E8AC89EE329}" type="parTrans" cxnId="{8070E211-CC38-4A5D-A368-B01FA3C92560}">
      <dgm:prSet/>
      <dgm:spPr/>
      <dgm:t>
        <a:bodyPr/>
        <a:lstStyle/>
        <a:p>
          <a:endParaRPr lang="en-GB"/>
        </a:p>
      </dgm:t>
    </dgm:pt>
    <dgm:pt modelId="{17ACD807-5557-41D5-848C-A3403A98C973}" type="sibTrans" cxnId="{8070E211-CC38-4A5D-A368-B01FA3C92560}">
      <dgm:prSet/>
      <dgm:spPr/>
      <dgm:t>
        <a:bodyPr/>
        <a:lstStyle/>
        <a:p>
          <a:endParaRPr lang="en-GB"/>
        </a:p>
      </dgm:t>
    </dgm:pt>
    <dgm:pt modelId="{700ADF84-B96A-432F-9E44-636495650AAE}">
      <dgm:prSet phldrT="[Text]" phldr="1"/>
      <dgm:spPr/>
      <dgm:t>
        <a:bodyPr/>
        <a:lstStyle/>
        <a:p>
          <a:endParaRPr lang="en-GB"/>
        </a:p>
      </dgm:t>
    </dgm:pt>
    <dgm:pt modelId="{CF190A30-D826-40D7-B0C8-702203520E5A}" type="parTrans" cxnId="{A143CB5E-2E0B-4FC4-A704-915839B238CD}">
      <dgm:prSet/>
      <dgm:spPr/>
      <dgm:t>
        <a:bodyPr/>
        <a:lstStyle/>
        <a:p>
          <a:endParaRPr lang="en-GB"/>
        </a:p>
      </dgm:t>
    </dgm:pt>
    <dgm:pt modelId="{A383ABE2-AF06-4CFF-AFB2-F918CC799D50}" type="sibTrans" cxnId="{A143CB5E-2E0B-4FC4-A704-915839B238CD}">
      <dgm:prSet/>
      <dgm:spPr/>
      <dgm:t>
        <a:bodyPr/>
        <a:lstStyle/>
        <a:p>
          <a:endParaRPr lang="en-GB"/>
        </a:p>
      </dgm:t>
    </dgm:pt>
    <dgm:pt modelId="{729C84E8-E679-4DD7-B44E-C799202465F7}">
      <dgm:prSet phldrT="[Text]" phldr="1"/>
      <dgm:spPr/>
      <dgm:t>
        <a:bodyPr/>
        <a:lstStyle/>
        <a:p>
          <a:endParaRPr lang="en-GB"/>
        </a:p>
      </dgm:t>
    </dgm:pt>
    <dgm:pt modelId="{62CAF676-8EE9-4AF4-B314-0DA9B597183D}" type="parTrans" cxnId="{D7353668-3728-4EBB-97B5-5EB4E1A3E59D}">
      <dgm:prSet/>
      <dgm:spPr/>
      <dgm:t>
        <a:bodyPr/>
        <a:lstStyle/>
        <a:p>
          <a:endParaRPr lang="en-GB"/>
        </a:p>
      </dgm:t>
    </dgm:pt>
    <dgm:pt modelId="{98C4C5EB-BA5E-4E6B-9177-8BCA184F432E}" type="sibTrans" cxnId="{D7353668-3728-4EBB-97B5-5EB4E1A3E59D}">
      <dgm:prSet/>
      <dgm:spPr/>
      <dgm:t>
        <a:bodyPr/>
        <a:lstStyle/>
        <a:p>
          <a:endParaRPr lang="en-GB"/>
        </a:p>
      </dgm:t>
    </dgm:pt>
    <dgm:pt modelId="{0FF397DC-2197-4843-8343-9C2182326884}">
      <dgm:prSet phldrT="[Text]" phldr="1"/>
      <dgm:spPr/>
      <dgm:t>
        <a:bodyPr/>
        <a:lstStyle/>
        <a:p>
          <a:endParaRPr lang="en-GB"/>
        </a:p>
      </dgm:t>
    </dgm:pt>
    <dgm:pt modelId="{3702539D-2068-4FE9-BCF4-7FBF794CBE33}" type="parTrans" cxnId="{AECDB780-6DB3-446B-810F-67BD155C1347}">
      <dgm:prSet/>
      <dgm:spPr/>
      <dgm:t>
        <a:bodyPr/>
        <a:lstStyle/>
        <a:p>
          <a:endParaRPr lang="en-GB"/>
        </a:p>
      </dgm:t>
    </dgm:pt>
    <dgm:pt modelId="{18336392-406B-484E-8EA0-072FAFD7ED3B}" type="sibTrans" cxnId="{AECDB780-6DB3-446B-810F-67BD155C1347}">
      <dgm:prSet/>
      <dgm:spPr/>
      <dgm:t>
        <a:bodyPr/>
        <a:lstStyle/>
        <a:p>
          <a:endParaRPr lang="en-GB"/>
        </a:p>
      </dgm:t>
    </dgm:pt>
    <dgm:pt modelId="{AC6DEDB0-8B5C-4A79-9D68-143379DC0C63}">
      <dgm:prSet phldrT="[Text]" phldr="1"/>
      <dgm:spPr/>
      <dgm:t>
        <a:bodyPr/>
        <a:lstStyle/>
        <a:p>
          <a:endParaRPr lang="en-GB"/>
        </a:p>
      </dgm:t>
    </dgm:pt>
    <dgm:pt modelId="{7925943B-2162-4EDA-A157-F35AEF5B844C}" type="parTrans" cxnId="{56B2CF27-4DC0-4ACF-AB8D-21FB72F798DE}">
      <dgm:prSet/>
      <dgm:spPr/>
      <dgm:t>
        <a:bodyPr/>
        <a:lstStyle/>
        <a:p>
          <a:endParaRPr lang="en-GB"/>
        </a:p>
      </dgm:t>
    </dgm:pt>
    <dgm:pt modelId="{9372C24E-38B3-49F0-A109-C4B9AFFB5EDD}" type="sibTrans" cxnId="{56B2CF27-4DC0-4ACF-AB8D-21FB72F798DE}">
      <dgm:prSet/>
      <dgm:spPr/>
      <dgm:t>
        <a:bodyPr/>
        <a:lstStyle/>
        <a:p>
          <a:endParaRPr lang="en-GB"/>
        </a:p>
      </dgm:t>
    </dgm:pt>
    <dgm:pt modelId="{87675ADB-05D1-4E36-A524-58F9C797C9B8}">
      <dgm:prSet phldrT="[Text]" phldr="1"/>
      <dgm:spPr/>
      <dgm:t>
        <a:bodyPr/>
        <a:lstStyle/>
        <a:p>
          <a:endParaRPr lang="en-GB"/>
        </a:p>
      </dgm:t>
    </dgm:pt>
    <dgm:pt modelId="{BE12002C-F4AA-4E8C-9E90-BA86B8B214B4}" type="parTrans" cxnId="{D17EAAF0-A1A0-4C0C-BD15-5968348E788B}">
      <dgm:prSet/>
      <dgm:spPr/>
      <dgm:t>
        <a:bodyPr/>
        <a:lstStyle/>
        <a:p>
          <a:endParaRPr lang="en-GB"/>
        </a:p>
      </dgm:t>
    </dgm:pt>
    <dgm:pt modelId="{437157B7-BF72-4D03-8B4E-61A499956332}" type="sibTrans" cxnId="{D17EAAF0-A1A0-4C0C-BD15-5968348E788B}">
      <dgm:prSet/>
      <dgm:spPr/>
      <dgm:t>
        <a:bodyPr/>
        <a:lstStyle/>
        <a:p>
          <a:endParaRPr lang="en-GB"/>
        </a:p>
      </dgm:t>
    </dgm:pt>
    <dgm:pt modelId="{898A2FB2-70E6-4D63-A784-59A28CDF731C}">
      <dgm:prSet phldrT="[Text]" phldr="1"/>
      <dgm:spPr/>
      <dgm:t>
        <a:bodyPr/>
        <a:lstStyle/>
        <a:p>
          <a:endParaRPr lang="en-GB"/>
        </a:p>
      </dgm:t>
    </dgm:pt>
    <dgm:pt modelId="{7E595649-2293-4BD2-BF9B-8D36679214DF}" type="parTrans" cxnId="{EB75EB79-A69B-4C59-89BC-D9C074EA9865}">
      <dgm:prSet/>
      <dgm:spPr/>
      <dgm:t>
        <a:bodyPr/>
        <a:lstStyle/>
        <a:p>
          <a:endParaRPr lang="en-GB"/>
        </a:p>
      </dgm:t>
    </dgm:pt>
    <dgm:pt modelId="{82710D1E-88EF-475F-A5CD-A0A4C2763EBA}" type="sibTrans" cxnId="{EB75EB79-A69B-4C59-89BC-D9C074EA9865}">
      <dgm:prSet/>
      <dgm:spPr/>
      <dgm:t>
        <a:bodyPr/>
        <a:lstStyle/>
        <a:p>
          <a:endParaRPr lang="en-GB"/>
        </a:p>
      </dgm:t>
    </dgm:pt>
    <dgm:pt modelId="{B7A5AAA4-2224-424C-979A-8287D0F2D948}" type="pres">
      <dgm:prSet presAssocID="{844C8E59-4875-4304-95F9-175D25672D41}" presName="Name0" presStyleCnt="0">
        <dgm:presLayoutVars>
          <dgm:dir/>
          <dgm:animLvl val="lvl"/>
          <dgm:resizeHandles val="exact"/>
        </dgm:presLayoutVars>
      </dgm:prSet>
      <dgm:spPr/>
    </dgm:pt>
    <dgm:pt modelId="{EE3129FE-98DE-420C-A122-A52B8777FBB7}" type="pres">
      <dgm:prSet presAssocID="{AC6DEDB0-8B5C-4A79-9D68-143379DC0C63}" presName="boxAndChildren" presStyleCnt="0"/>
      <dgm:spPr/>
    </dgm:pt>
    <dgm:pt modelId="{EC895286-68C8-4C21-8A35-AE14A06CB1AC}" type="pres">
      <dgm:prSet presAssocID="{AC6DEDB0-8B5C-4A79-9D68-143379DC0C63}" presName="parentTextBox" presStyleLbl="node1" presStyleIdx="0" presStyleCnt="3"/>
      <dgm:spPr/>
    </dgm:pt>
    <dgm:pt modelId="{B597D99F-7FE0-417C-81B7-610DFC0A5286}" type="pres">
      <dgm:prSet presAssocID="{AC6DEDB0-8B5C-4A79-9D68-143379DC0C63}" presName="entireBox" presStyleLbl="node1" presStyleIdx="0" presStyleCnt="3"/>
      <dgm:spPr/>
    </dgm:pt>
    <dgm:pt modelId="{420A30EA-BAD6-4B2B-9F6C-8A4087DBD810}" type="pres">
      <dgm:prSet presAssocID="{AC6DEDB0-8B5C-4A79-9D68-143379DC0C63}" presName="descendantBox" presStyleCnt="0"/>
      <dgm:spPr/>
    </dgm:pt>
    <dgm:pt modelId="{F76C37A8-B081-4ADE-B8F6-6646BC9C9FB8}" type="pres">
      <dgm:prSet presAssocID="{87675ADB-05D1-4E36-A524-58F9C797C9B8}" presName="childTextBox" presStyleLbl="fgAccFollowNode1" presStyleIdx="0" presStyleCnt="6">
        <dgm:presLayoutVars>
          <dgm:bulletEnabled val="1"/>
        </dgm:presLayoutVars>
      </dgm:prSet>
      <dgm:spPr/>
    </dgm:pt>
    <dgm:pt modelId="{AB63BA1A-0AFA-4F43-8C3D-974CF84C0585}" type="pres">
      <dgm:prSet presAssocID="{898A2FB2-70E6-4D63-A784-59A28CDF731C}" presName="childTextBox" presStyleLbl="fgAccFollowNode1" presStyleIdx="1" presStyleCnt="6">
        <dgm:presLayoutVars>
          <dgm:bulletEnabled val="1"/>
        </dgm:presLayoutVars>
      </dgm:prSet>
      <dgm:spPr/>
    </dgm:pt>
    <dgm:pt modelId="{1868B7B7-51EA-43B0-90B5-5E5810C55DA0}" type="pres">
      <dgm:prSet presAssocID="{A383ABE2-AF06-4CFF-AFB2-F918CC799D50}" presName="sp" presStyleCnt="0"/>
      <dgm:spPr/>
    </dgm:pt>
    <dgm:pt modelId="{83C7D04D-794E-4A86-B01F-B7D418E62FE6}" type="pres">
      <dgm:prSet presAssocID="{700ADF84-B96A-432F-9E44-636495650AAE}" presName="arrowAndChildren" presStyleCnt="0"/>
      <dgm:spPr/>
    </dgm:pt>
    <dgm:pt modelId="{140AF2A2-CEAD-430F-BDA5-D70154797FD7}" type="pres">
      <dgm:prSet presAssocID="{700ADF84-B96A-432F-9E44-636495650AAE}" presName="parentTextArrow" presStyleLbl="node1" presStyleIdx="0" presStyleCnt="3"/>
      <dgm:spPr/>
    </dgm:pt>
    <dgm:pt modelId="{3F52E356-D0B7-4CA8-B0A0-1A1BA966967A}" type="pres">
      <dgm:prSet presAssocID="{700ADF84-B96A-432F-9E44-636495650AAE}" presName="arrow" presStyleLbl="node1" presStyleIdx="1" presStyleCnt="3"/>
      <dgm:spPr/>
    </dgm:pt>
    <dgm:pt modelId="{EDA28EFB-753F-4A1D-8086-F8208FEBDD06}" type="pres">
      <dgm:prSet presAssocID="{700ADF84-B96A-432F-9E44-636495650AAE}" presName="descendantArrow" presStyleCnt="0"/>
      <dgm:spPr/>
    </dgm:pt>
    <dgm:pt modelId="{60800EFA-513E-4262-97D7-7735134656F8}" type="pres">
      <dgm:prSet presAssocID="{729C84E8-E679-4DD7-B44E-C799202465F7}" presName="childTextArrow" presStyleLbl="fgAccFollowNode1" presStyleIdx="2" presStyleCnt="6">
        <dgm:presLayoutVars>
          <dgm:bulletEnabled val="1"/>
        </dgm:presLayoutVars>
      </dgm:prSet>
      <dgm:spPr/>
    </dgm:pt>
    <dgm:pt modelId="{D51EE5F4-0500-48CE-8AD2-C666C7C1902E}" type="pres">
      <dgm:prSet presAssocID="{0FF397DC-2197-4843-8343-9C2182326884}" presName="childTextArrow" presStyleLbl="fgAccFollowNode1" presStyleIdx="3" presStyleCnt="6">
        <dgm:presLayoutVars>
          <dgm:bulletEnabled val="1"/>
        </dgm:presLayoutVars>
      </dgm:prSet>
      <dgm:spPr/>
    </dgm:pt>
    <dgm:pt modelId="{6EE7A786-A2EB-46CC-9A2D-5F2E3D9653E4}" type="pres">
      <dgm:prSet presAssocID="{2E3F88B5-C7B6-47AD-AFF6-E0CF7E21C5E8}" presName="sp" presStyleCnt="0"/>
      <dgm:spPr/>
    </dgm:pt>
    <dgm:pt modelId="{AB049149-D4C4-4E51-BE45-4FB6E2A0670E}" type="pres">
      <dgm:prSet presAssocID="{0D38EB4B-DD8B-4488-B858-EEE1D9F94468}" presName="arrowAndChildren" presStyleCnt="0"/>
      <dgm:spPr/>
    </dgm:pt>
    <dgm:pt modelId="{072EEB0C-290E-4F2E-8C11-256F5FE73DB0}" type="pres">
      <dgm:prSet presAssocID="{0D38EB4B-DD8B-4488-B858-EEE1D9F94468}" presName="parentTextArrow" presStyleLbl="node1" presStyleIdx="1" presStyleCnt="3"/>
      <dgm:spPr/>
    </dgm:pt>
    <dgm:pt modelId="{6C49E1C2-FB8E-41EB-949B-4DB874F36766}" type="pres">
      <dgm:prSet presAssocID="{0D38EB4B-DD8B-4488-B858-EEE1D9F94468}" presName="arrow" presStyleLbl="node1" presStyleIdx="2" presStyleCnt="3"/>
      <dgm:spPr/>
    </dgm:pt>
    <dgm:pt modelId="{28361CB6-A467-4BDA-979E-C290BD24068B}" type="pres">
      <dgm:prSet presAssocID="{0D38EB4B-DD8B-4488-B858-EEE1D9F94468}" presName="descendantArrow" presStyleCnt="0"/>
      <dgm:spPr/>
    </dgm:pt>
    <dgm:pt modelId="{6CFD57BA-799E-400F-A45D-80E2AC33DE00}" type="pres">
      <dgm:prSet presAssocID="{81CBC1A3-B614-491B-B937-48A8F20D23F3}" presName="childTextArrow" presStyleLbl="fgAccFollowNode1" presStyleIdx="4" presStyleCnt="6">
        <dgm:presLayoutVars>
          <dgm:bulletEnabled val="1"/>
        </dgm:presLayoutVars>
      </dgm:prSet>
      <dgm:spPr/>
    </dgm:pt>
    <dgm:pt modelId="{654B7796-0B74-4448-B9C7-0BCE67228094}" type="pres">
      <dgm:prSet presAssocID="{5551EFD3-E21B-481C-9B14-0AC63B0C798C}" presName="childTextArrow" presStyleLbl="fgAccFollowNode1" presStyleIdx="5" presStyleCnt="6">
        <dgm:presLayoutVars>
          <dgm:bulletEnabled val="1"/>
        </dgm:presLayoutVars>
      </dgm:prSet>
      <dgm:spPr/>
    </dgm:pt>
  </dgm:ptLst>
  <dgm:cxnLst>
    <dgm:cxn modelId="{851C1410-63D7-4F22-A60C-B75A13D916D7}" type="presOf" srcId="{700ADF84-B96A-432F-9E44-636495650AAE}" destId="{140AF2A2-CEAD-430F-BDA5-D70154797FD7}" srcOrd="0" destOrd="0" presId="urn:microsoft.com/office/officeart/2005/8/layout/process4"/>
    <dgm:cxn modelId="{8070E211-CC38-4A5D-A368-B01FA3C92560}" srcId="{0D38EB4B-DD8B-4488-B858-EEE1D9F94468}" destId="{5551EFD3-E21B-481C-9B14-0AC63B0C798C}" srcOrd="1" destOrd="0" parTransId="{A0DE34AA-4AF7-42AD-994B-2E8AC89EE329}" sibTransId="{17ACD807-5557-41D5-848C-A3403A98C973}"/>
    <dgm:cxn modelId="{35E3D824-C2B6-41A7-9219-7A7510594263}" srcId="{0D38EB4B-DD8B-4488-B858-EEE1D9F94468}" destId="{81CBC1A3-B614-491B-B937-48A8F20D23F3}" srcOrd="0" destOrd="0" parTransId="{265C7443-B936-4A7A-8BFB-3686B71C36BE}" sibTransId="{2BCE6C99-299E-4FAD-AE1B-888F8593553E}"/>
    <dgm:cxn modelId="{56B2CF27-4DC0-4ACF-AB8D-21FB72F798DE}" srcId="{844C8E59-4875-4304-95F9-175D25672D41}" destId="{AC6DEDB0-8B5C-4A79-9D68-143379DC0C63}" srcOrd="2" destOrd="0" parTransId="{7925943B-2162-4EDA-A157-F35AEF5B844C}" sibTransId="{9372C24E-38B3-49F0-A109-C4B9AFFB5EDD}"/>
    <dgm:cxn modelId="{02ED5F32-B4B1-4915-9F2E-C95C8D0DA7E5}" type="presOf" srcId="{5551EFD3-E21B-481C-9B14-0AC63B0C798C}" destId="{654B7796-0B74-4448-B9C7-0BCE67228094}" srcOrd="0" destOrd="0" presId="urn:microsoft.com/office/officeart/2005/8/layout/process4"/>
    <dgm:cxn modelId="{A143CB5E-2E0B-4FC4-A704-915839B238CD}" srcId="{844C8E59-4875-4304-95F9-175D25672D41}" destId="{700ADF84-B96A-432F-9E44-636495650AAE}" srcOrd="1" destOrd="0" parTransId="{CF190A30-D826-40D7-B0C8-702203520E5A}" sibTransId="{A383ABE2-AF06-4CFF-AFB2-F918CC799D50}"/>
    <dgm:cxn modelId="{CB8FBF62-3C96-4A11-BF90-FE37F706E69E}" type="presOf" srcId="{81CBC1A3-B614-491B-B937-48A8F20D23F3}" destId="{6CFD57BA-799E-400F-A45D-80E2AC33DE00}" srcOrd="0" destOrd="0" presId="urn:microsoft.com/office/officeart/2005/8/layout/process4"/>
    <dgm:cxn modelId="{D7353668-3728-4EBB-97B5-5EB4E1A3E59D}" srcId="{700ADF84-B96A-432F-9E44-636495650AAE}" destId="{729C84E8-E679-4DD7-B44E-C799202465F7}" srcOrd="0" destOrd="0" parTransId="{62CAF676-8EE9-4AF4-B314-0DA9B597183D}" sibTransId="{98C4C5EB-BA5E-4E6B-9177-8BCA184F432E}"/>
    <dgm:cxn modelId="{CD5BE46C-74C0-40CC-960E-C52A8C44A949}" type="presOf" srcId="{700ADF84-B96A-432F-9E44-636495650AAE}" destId="{3F52E356-D0B7-4CA8-B0A0-1A1BA966967A}" srcOrd="1" destOrd="0" presId="urn:microsoft.com/office/officeart/2005/8/layout/process4"/>
    <dgm:cxn modelId="{68254C71-A3EE-4AB1-BE36-D7D509D02D2D}" type="presOf" srcId="{844C8E59-4875-4304-95F9-175D25672D41}" destId="{B7A5AAA4-2224-424C-979A-8287D0F2D948}" srcOrd="0" destOrd="0" presId="urn:microsoft.com/office/officeart/2005/8/layout/process4"/>
    <dgm:cxn modelId="{0F1DF056-0616-40CB-B347-43C46F219D3B}" srcId="{844C8E59-4875-4304-95F9-175D25672D41}" destId="{0D38EB4B-DD8B-4488-B858-EEE1D9F94468}" srcOrd="0" destOrd="0" parTransId="{3685F484-9DDD-4405-9A51-9870FA3FCF31}" sibTransId="{2E3F88B5-C7B6-47AD-AFF6-E0CF7E21C5E8}"/>
    <dgm:cxn modelId="{6128F056-AAC6-4639-8DE6-2A4AC6D3F206}" type="presOf" srcId="{0FF397DC-2197-4843-8343-9C2182326884}" destId="{D51EE5F4-0500-48CE-8AD2-C666C7C1902E}" srcOrd="0" destOrd="0" presId="urn:microsoft.com/office/officeart/2005/8/layout/process4"/>
    <dgm:cxn modelId="{EB75EB79-A69B-4C59-89BC-D9C074EA9865}" srcId="{AC6DEDB0-8B5C-4A79-9D68-143379DC0C63}" destId="{898A2FB2-70E6-4D63-A784-59A28CDF731C}" srcOrd="1" destOrd="0" parTransId="{7E595649-2293-4BD2-BF9B-8D36679214DF}" sibTransId="{82710D1E-88EF-475F-A5CD-A0A4C2763EBA}"/>
    <dgm:cxn modelId="{E259627A-E310-47AF-8E9B-F52C825E6059}" type="presOf" srcId="{0D38EB4B-DD8B-4488-B858-EEE1D9F94468}" destId="{6C49E1C2-FB8E-41EB-949B-4DB874F36766}" srcOrd="1" destOrd="0" presId="urn:microsoft.com/office/officeart/2005/8/layout/process4"/>
    <dgm:cxn modelId="{E0F9CF7B-B0D7-40CC-A987-5C2749011955}" type="presOf" srcId="{898A2FB2-70E6-4D63-A784-59A28CDF731C}" destId="{AB63BA1A-0AFA-4F43-8C3D-974CF84C0585}" srcOrd="0" destOrd="0" presId="urn:microsoft.com/office/officeart/2005/8/layout/process4"/>
    <dgm:cxn modelId="{03163A7C-1CA6-4AC8-BC81-26B7FB534A42}" type="presOf" srcId="{729C84E8-E679-4DD7-B44E-C799202465F7}" destId="{60800EFA-513E-4262-97D7-7735134656F8}" srcOrd="0" destOrd="0" presId="urn:microsoft.com/office/officeart/2005/8/layout/process4"/>
    <dgm:cxn modelId="{EFDB9A7E-FD7A-4288-B54E-92B07C676257}" type="presOf" srcId="{AC6DEDB0-8B5C-4A79-9D68-143379DC0C63}" destId="{B597D99F-7FE0-417C-81B7-610DFC0A5286}" srcOrd="1" destOrd="0" presId="urn:microsoft.com/office/officeart/2005/8/layout/process4"/>
    <dgm:cxn modelId="{AECDB780-6DB3-446B-810F-67BD155C1347}" srcId="{700ADF84-B96A-432F-9E44-636495650AAE}" destId="{0FF397DC-2197-4843-8343-9C2182326884}" srcOrd="1" destOrd="0" parTransId="{3702539D-2068-4FE9-BCF4-7FBF794CBE33}" sibTransId="{18336392-406B-484E-8EA0-072FAFD7ED3B}"/>
    <dgm:cxn modelId="{B3422BCC-3230-426D-A955-51E64E1224AB}" type="presOf" srcId="{0D38EB4B-DD8B-4488-B858-EEE1D9F94468}" destId="{072EEB0C-290E-4F2E-8C11-256F5FE73DB0}" srcOrd="0" destOrd="0" presId="urn:microsoft.com/office/officeart/2005/8/layout/process4"/>
    <dgm:cxn modelId="{2A2381D3-B0EC-4F10-AC37-37E101421356}" type="presOf" srcId="{AC6DEDB0-8B5C-4A79-9D68-143379DC0C63}" destId="{EC895286-68C8-4C21-8A35-AE14A06CB1AC}" srcOrd="0" destOrd="0" presId="urn:microsoft.com/office/officeart/2005/8/layout/process4"/>
    <dgm:cxn modelId="{D17EAAF0-A1A0-4C0C-BD15-5968348E788B}" srcId="{AC6DEDB0-8B5C-4A79-9D68-143379DC0C63}" destId="{87675ADB-05D1-4E36-A524-58F9C797C9B8}" srcOrd="0" destOrd="0" parTransId="{BE12002C-F4AA-4E8C-9E90-BA86B8B214B4}" sibTransId="{437157B7-BF72-4D03-8B4E-61A499956332}"/>
    <dgm:cxn modelId="{AE7DDCFA-AFA0-49EC-9A78-CF4ABB28F7F2}" type="presOf" srcId="{87675ADB-05D1-4E36-A524-58F9C797C9B8}" destId="{F76C37A8-B081-4ADE-B8F6-6646BC9C9FB8}" srcOrd="0" destOrd="0" presId="urn:microsoft.com/office/officeart/2005/8/layout/process4"/>
    <dgm:cxn modelId="{73B7A98C-B088-4B83-A134-09CB2CE819A6}" type="presParOf" srcId="{B7A5AAA4-2224-424C-979A-8287D0F2D948}" destId="{EE3129FE-98DE-420C-A122-A52B8777FBB7}" srcOrd="0" destOrd="0" presId="urn:microsoft.com/office/officeart/2005/8/layout/process4"/>
    <dgm:cxn modelId="{4754F2E5-5E5D-4DC6-8DC1-879754D73169}" type="presParOf" srcId="{EE3129FE-98DE-420C-A122-A52B8777FBB7}" destId="{EC895286-68C8-4C21-8A35-AE14A06CB1AC}" srcOrd="0" destOrd="0" presId="urn:microsoft.com/office/officeart/2005/8/layout/process4"/>
    <dgm:cxn modelId="{13968115-1FC5-4CF9-B4B3-316B0989DE93}" type="presParOf" srcId="{EE3129FE-98DE-420C-A122-A52B8777FBB7}" destId="{B597D99F-7FE0-417C-81B7-610DFC0A5286}" srcOrd="1" destOrd="0" presId="urn:microsoft.com/office/officeart/2005/8/layout/process4"/>
    <dgm:cxn modelId="{5EDB8DE2-C3E1-4F23-9524-2B2A1A065D17}" type="presParOf" srcId="{EE3129FE-98DE-420C-A122-A52B8777FBB7}" destId="{420A30EA-BAD6-4B2B-9F6C-8A4087DBD810}" srcOrd="2" destOrd="0" presId="urn:microsoft.com/office/officeart/2005/8/layout/process4"/>
    <dgm:cxn modelId="{504DA589-A807-4F41-BDFB-8740AF65126D}" type="presParOf" srcId="{420A30EA-BAD6-4B2B-9F6C-8A4087DBD810}" destId="{F76C37A8-B081-4ADE-B8F6-6646BC9C9FB8}" srcOrd="0" destOrd="0" presId="urn:microsoft.com/office/officeart/2005/8/layout/process4"/>
    <dgm:cxn modelId="{30C8A05E-C2FD-4D64-9A2D-CF101DB47B82}" type="presParOf" srcId="{420A30EA-BAD6-4B2B-9F6C-8A4087DBD810}" destId="{AB63BA1A-0AFA-4F43-8C3D-974CF84C0585}" srcOrd="1" destOrd="0" presId="urn:microsoft.com/office/officeart/2005/8/layout/process4"/>
    <dgm:cxn modelId="{2E15220C-4193-44E1-BEE6-7D02C217C74D}" type="presParOf" srcId="{B7A5AAA4-2224-424C-979A-8287D0F2D948}" destId="{1868B7B7-51EA-43B0-90B5-5E5810C55DA0}" srcOrd="1" destOrd="0" presId="urn:microsoft.com/office/officeart/2005/8/layout/process4"/>
    <dgm:cxn modelId="{D671B7F8-A236-4895-BDDC-366F4974C039}" type="presParOf" srcId="{B7A5AAA4-2224-424C-979A-8287D0F2D948}" destId="{83C7D04D-794E-4A86-B01F-B7D418E62FE6}" srcOrd="2" destOrd="0" presId="urn:microsoft.com/office/officeart/2005/8/layout/process4"/>
    <dgm:cxn modelId="{82D7215E-22C2-446F-81A6-4CDA75E3904A}" type="presParOf" srcId="{83C7D04D-794E-4A86-B01F-B7D418E62FE6}" destId="{140AF2A2-CEAD-430F-BDA5-D70154797FD7}" srcOrd="0" destOrd="0" presId="urn:microsoft.com/office/officeart/2005/8/layout/process4"/>
    <dgm:cxn modelId="{C16E2DE8-4023-4052-9653-2163637EE30F}" type="presParOf" srcId="{83C7D04D-794E-4A86-B01F-B7D418E62FE6}" destId="{3F52E356-D0B7-4CA8-B0A0-1A1BA966967A}" srcOrd="1" destOrd="0" presId="urn:microsoft.com/office/officeart/2005/8/layout/process4"/>
    <dgm:cxn modelId="{9E6DD428-4132-447A-9826-3A0B01998F31}" type="presParOf" srcId="{83C7D04D-794E-4A86-B01F-B7D418E62FE6}" destId="{EDA28EFB-753F-4A1D-8086-F8208FEBDD06}" srcOrd="2" destOrd="0" presId="urn:microsoft.com/office/officeart/2005/8/layout/process4"/>
    <dgm:cxn modelId="{DB51237A-48CA-4CFC-AF1B-5565A8BF5008}" type="presParOf" srcId="{EDA28EFB-753F-4A1D-8086-F8208FEBDD06}" destId="{60800EFA-513E-4262-97D7-7735134656F8}" srcOrd="0" destOrd="0" presId="urn:microsoft.com/office/officeart/2005/8/layout/process4"/>
    <dgm:cxn modelId="{A38D2212-E495-4646-B3FC-99F3BD9C9965}" type="presParOf" srcId="{EDA28EFB-753F-4A1D-8086-F8208FEBDD06}" destId="{D51EE5F4-0500-48CE-8AD2-C666C7C1902E}" srcOrd="1" destOrd="0" presId="urn:microsoft.com/office/officeart/2005/8/layout/process4"/>
    <dgm:cxn modelId="{17B9EAB4-D029-4A6D-90CE-DECE1D0E9089}" type="presParOf" srcId="{B7A5AAA4-2224-424C-979A-8287D0F2D948}" destId="{6EE7A786-A2EB-46CC-9A2D-5F2E3D9653E4}" srcOrd="3" destOrd="0" presId="urn:microsoft.com/office/officeart/2005/8/layout/process4"/>
    <dgm:cxn modelId="{C7F7162F-89F5-4D99-AFE0-58EC8A2A8520}" type="presParOf" srcId="{B7A5AAA4-2224-424C-979A-8287D0F2D948}" destId="{AB049149-D4C4-4E51-BE45-4FB6E2A0670E}" srcOrd="4" destOrd="0" presId="urn:microsoft.com/office/officeart/2005/8/layout/process4"/>
    <dgm:cxn modelId="{DB6C308F-46EF-4F1C-8A15-E973189CE28C}" type="presParOf" srcId="{AB049149-D4C4-4E51-BE45-4FB6E2A0670E}" destId="{072EEB0C-290E-4F2E-8C11-256F5FE73DB0}" srcOrd="0" destOrd="0" presId="urn:microsoft.com/office/officeart/2005/8/layout/process4"/>
    <dgm:cxn modelId="{89F3BB12-FF04-492D-BE23-4CEB76F53D4C}" type="presParOf" srcId="{AB049149-D4C4-4E51-BE45-4FB6E2A0670E}" destId="{6C49E1C2-FB8E-41EB-949B-4DB874F36766}" srcOrd="1" destOrd="0" presId="urn:microsoft.com/office/officeart/2005/8/layout/process4"/>
    <dgm:cxn modelId="{9AD4567A-3676-487C-A558-FD79E5576C82}" type="presParOf" srcId="{AB049149-D4C4-4E51-BE45-4FB6E2A0670E}" destId="{28361CB6-A467-4BDA-979E-C290BD24068B}" srcOrd="2" destOrd="0" presId="urn:microsoft.com/office/officeart/2005/8/layout/process4"/>
    <dgm:cxn modelId="{0BBC3DC1-5758-4B3B-A9F5-5152AD94D504}" type="presParOf" srcId="{28361CB6-A467-4BDA-979E-C290BD24068B}" destId="{6CFD57BA-799E-400F-A45D-80E2AC33DE00}" srcOrd="0" destOrd="0" presId="urn:microsoft.com/office/officeart/2005/8/layout/process4"/>
    <dgm:cxn modelId="{484AAC1D-151F-4324-8110-0142E3A50E58}" type="presParOf" srcId="{28361CB6-A467-4BDA-979E-C290BD24068B}" destId="{654B7796-0B74-4448-B9C7-0BCE67228094}"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7D99F-7FE0-417C-81B7-610DFC0A5286}">
      <dsp:nvSpPr>
        <dsp:cNvPr id="0" name=""/>
        <dsp:cNvSpPr/>
      </dsp:nvSpPr>
      <dsp:spPr>
        <a:xfrm>
          <a:off x="0" y="673377"/>
          <a:ext cx="12051637" cy="22101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0" y="673377"/>
        <a:ext cx="12051637" cy="119349"/>
      </dsp:txXfrm>
    </dsp:sp>
    <dsp:sp modelId="{F76C37A8-B081-4ADE-B8F6-6646BC9C9FB8}">
      <dsp:nvSpPr>
        <dsp:cNvPr id="0" name=""/>
        <dsp:cNvSpPr/>
      </dsp:nvSpPr>
      <dsp:spPr>
        <a:xfrm>
          <a:off x="0" y="788306"/>
          <a:ext cx="6025818" cy="101668"/>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7620" rIns="42672" bIns="762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0" y="788306"/>
        <a:ext cx="6025818" cy="101668"/>
      </dsp:txXfrm>
    </dsp:sp>
    <dsp:sp modelId="{AB63BA1A-0AFA-4F43-8C3D-974CF84C0585}">
      <dsp:nvSpPr>
        <dsp:cNvPr id="0" name=""/>
        <dsp:cNvSpPr/>
      </dsp:nvSpPr>
      <dsp:spPr>
        <a:xfrm>
          <a:off x="6025818" y="788306"/>
          <a:ext cx="6025818" cy="101668"/>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7620" rIns="42672" bIns="762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6025818" y="788306"/>
        <a:ext cx="6025818" cy="101668"/>
      </dsp:txXfrm>
    </dsp:sp>
    <dsp:sp modelId="{3F52E356-D0B7-4CA8-B0A0-1A1BA966967A}">
      <dsp:nvSpPr>
        <dsp:cNvPr id="0" name=""/>
        <dsp:cNvSpPr/>
      </dsp:nvSpPr>
      <dsp:spPr>
        <a:xfrm rot="10800000">
          <a:off x="0" y="336767"/>
          <a:ext cx="12051637" cy="339924"/>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0" y="336767"/>
        <a:ext cx="12051637" cy="119313"/>
      </dsp:txXfrm>
    </dsp:sp>
    <dsp:sp modelId="{60800EFA-513E-4262-97D7-7735134656F8}">
      <dsp:nvSpPr>
        <dsp:cNvPr id="0" name=""/>
        <dsp:cNvSpPr/>
      </dsp:nvSpPr>
      <dsp:spPr>
        <a:xfrm>
          <a:off x="0" y="456081"/>
          <a:ext cx="6025818" cy="101637"/>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7620" rIns="42672" bIns="762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0" y="456081"/>
        <a:ext cx="6025818" cy="101637"/>
      </dsp:txXfrm>
    </dsp:sp>
    <dsp:sp modelId="{D51EE5F4-0500-48CE-8AD2-C666C7C1902E}">
      <dsp:nvSpPr>
        <dsp:cNvPr id="0" name=""/>
        <dsp:cNvSpPr/>
      </dsp:nvSpPr>
      <dsp:spPr>
        <a:xfrm>
          <a:off x="6025818" y="456081"/>
          <a:ext cx="6025818" cy="101637"/>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7620" rIns="42672" bIns="762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6025818" y="456081"/>
        <a:ext cx="6025818" cy="101637"/>
      </dsp:txXfrm>
    </dsp:sp>
    <dsp:sp modelId="{6C49E1C2-FB8E-41EB-949B-4DB874F36766}">
      <dsp:nvSpPr>
        <dsp:cNvPr id="0" name=""/>
        <dsp:cNvSpPr/>
      </dsp:nvSpPr>
      <dsp:spPr>
        <a:xfrm rot="10800000">
          <a:off x="0" y="158"/>
          <a:ext cx="12051637" cy="339924"/>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0" y="158"/>
        <a:ext cx="12051637" cy="119313"/>
      </dsp:txXfrm>
    </dsp:sp>
    <dsp:sp modelId="{6CFD57BA-799E-400F-A45D-80E2AC33DE00}">
      <dsp:nvSpPr>
        <dsp:cNvPr id="0" name=""/>
        <dsp:cNvSpPr/>
      </dsp:nvSpPr>
      <dsp:spPr>
        <a:xfrm>
          <a:off x="0" y="119471"/>
          <a:ext cx="6025818" cy="101637"/>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7620" rIns="42672" bIns="762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0" y="119471"/>
        <a:ext cx="6025818" cy="101637"/>
      </dsp:txXfrm>
    </dsp:sp>
    <dsp:sp modelId="{654B7796-0B74-4448-B9C7-0BCE67228094}">
      <dsp:nvSpPr>
        <dsp:cNvPr id="0" name=""/>
        <dsp:cNvSpPr/>
      </dsp:nvSpPr>
      <dsp:spPr>
        <a:xfrm>
          <a:off x="6025818" y="119471"/>
          <a:ext cx="6025818" cy="10163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7620" rIns="42672" bIns="762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6025818" y="119471"/>
        <a:ext cx="6025818" cy="1016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BE4296-7245-41D1-AA60-F1C19E9DB444}"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8CDE73-4F7B-4D1F-A023-4B4A02FEA945}" type="slidenum">
              <a:rPr lang="en-GB" smtClean="0"/>
              <a:t>‹#›</a:t>
            </a:fld>
            <a:endParaRPr lang="en-GB"/>
          </a:p>
        </p:txBody>
      </p:sp>
    </p:spTree>
    <p:extLst>
      <p:ext uri="{BB962C8B-B14F-4D97-AF65-F5344CB8AC3E}">
        <p14:creationId xmlns:p14="http://schemas.microsoft.com/office/powerpoint/2010/main" val="4240647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88CDE73-4F7B-4D1F-A023-4B4A02FEA945}" type="slidenum">
              <a:rPr lang="en-GB" smtClean="0"/>
              <a:t>2</a:t>
            </a:fld>
            <a:endParaRPr lang="en-GB"/>
          </a:p>
        </p:txBody>
      </p:sp>
    </p:spTree>
    <p:extLst>
      <p:ext uri="{BB962C8B-B14F-4D97-AF65-F5344CB8AC3E}">
        <p14:creationId xmlns:p14="http://schemas.microsoft.com/office/powerpoint/2010/main" val="4027889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D54A0-0171-B6FA-6D5E-682ACFD6E3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032D33B-E1FE-8F58-F02F-F7A405D101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072211-740F-E6FC-38B0-9D3607F66745}"/>
              </a:ext>
            </a:extLst>
          </p:cNvPr>
          <p:cNvSpPr>
            <a:spLocks noGrp="1"/>
          </p:cNvSpPr>
          <p:nvPr>
            <p:ph type="dt" sz="half" idx="10"/>
          </p:nvPr>
        </p:nvSpPr>
        <p:spPr/>
        <p:txBody>
          <a:bodyPr/>
          <a:lstStyle/>
          <a:p>
            <a:fld id="{C128FA71-3A18-48C0-980F-4B68F7F63042}" type="datetime1">
              <a:rPr lang="en-US" smtClean="0"/>
              <a:t>2/23/2026</a:t>
            </a:fld>
            <a:endParaRPr lang="en-US"/>
          </a:p>
        </p:txBody>
      </p:sp>
      <p:sp>
        <p:nvSpPr>
          <p:cNvPr id="5" name="Footer Placeholder 4">
            <a:extLst>
              <a:ext uri="{FF2B5EF4-FFF2-40B4-BE49-F238E27FC236}">
                <a16:creationId xmlns:a16="http://schemas.microsoft.com/office/drawing/2014/main" id="{847036DD-1407-943F-C21B-2BE9D3C3F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221590-AAC6-87EB-3425-286BDBC7E02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1701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C227F-DF9C-1203-AC7F-E58E00459A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FA503C-E59D-394E-9314-59FD343A56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FD596-8E55-3353-3417-8657E1FFC76F}"/>
              </a:ext>
            </a:extLst>
          </p:cNvPr>
          <p:cNvSpPr>
            <a:spLocks noGrp="1"/>
          </p:cNvSpPr>
          <p:nvPr>
            <p:ph type="dt" sz="half" idx="10"/>
          </p:nvPr>
        </p:nvSpPr>
        <p:spPr/>
        <p:txBody>
          <a:bodyPr/>
          <a:lstStyle/>
          <a:p>
            <a:fld id="{51C1210E-201E-4473-82AC-2466F5386C38}" type="datetime1">
              <a:rPr lang="en-US" smtClean="0"/>
              <a:t>2/23/2026</a:t>
            </a:fld>
            <a:endParaRPr lang="en-US"/>
          </a:p>
        </p:txBody>
      </p:sp>
      <p:sp>
        <p:nvSpPr>
          <p:cNvPr id="5" name="Footer Placeholder 4">
            <a:extLst>
              <a:ext uri="{FF2B5EF4-FFF2-40B4-BE49-F238E27FC236}">
                <a16:creationId xmlns:a16="http://schemas.microsoft.com/office/drawing/2014/main" id="{801805CB-695A-59CE-DB59-5D3EC115E8F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9F2EBC-54DD-F696-1567-D19DED429953}"/>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0856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EF127-8EC7-EA74-732C-F134913E99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9B578C-FCC0-3EE8-C4E0-BA9301C21D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D6B12C-058D-227B-7CE0-C2FB532AAA37}"/>
              </a:ext>
            </a:extLst>
          </p:cNvPr>
          <p:cNvSpPr>
            <a:spLocks noGrp="1"/>
          </p:cNvSpPr>
          <p:nvPr>
            <p:ph type="dt" sz="half" idx="10"/>
          </p:nvPr>
        </p:nvSpPr>
        <p:spPr/>
        <p:txBody>
          <a:bodyPr/>
          <a:lstStyle/>
          <a:p>
            <a:fld id="{B01EA198-6CAB-4B8F-B93F-1F9C8C4B6CE7}" type="datetime1">
              <a:rPr lang="en-US" smtClean="0"/>
              <a:t>2/23/2026</a:t>
            </a:fld>
            <a:endParaRPr lang="en-US"/>
          </a:p>
        </p:txBody>
      </p:sp>
      <p:sp>
        <p:nvSpPr>
          <p:cNvPr id="5" name="Footer Placeholder 4">
            <a:extLst>
              <a:ext uri="{FF2B5EF4-FFF2-40B4-BE49-F238E27FC236}">
                <a16:creationId xmlns:a16="http://schemas.microsoft.com/office/drawing/2014/main" id="{1FAA99BE-47D2-3422-1138-E1DB59551D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19DBE6C-A901-7C12-A409-7BBC1DFCC3B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76251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84389-75EB-CAA1-6FCB-475BB571F5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72A8D7-B238-4C86-8B01-F2656ED72D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8C5AE1-DAC8-87FE-EB5C-EF9B9D92AB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046CEB-0925-FAD3-E37B-F18188F1E61E}"/>
              </a:ext>
            </a:extLst>
          </p:cNvPr>
          <p:cNvSpPr>
            <a:spLocks noGrp="1"/>
          </p:cNvSpPr>
          <p:nvPr>
            <p:ph type="dt" sz="half" idx="10"/>
          </p:nvPr>
        </p:nvSpPr>
        <p:spPr/>
        <p:txBody>
          <a:bodyPr/>
          <a:lstStyle/>
          <a:p>
            <a:fld id="{CA06041F-4525-44D5-AA4F-332294BF1F56}" type="datetime1">
              <a:rPr lang="en-US" smtClean="0"/>
              <a:t>2/23/2026</a:t>
            </a:fld>
            <a:endParaRPr lang="en-US"/>
          </a:p>
        </p:txBody>
      </p:sp>
      <p:sp>
        <p:nvSpPr>
          <p:cNvPr id="6" name="Footer Placeholder 5">
            <a:extLst>
              <a:ext uri="{FF2B5EF4-FFF2-40B4-BE49-F238E27FC236}">
                <a16:creationId xmlns:a16="http://schemas.microsoft.com/office/drawing/2014/main" id="{24C7B069-DAC7-E9D9-B73E-3A1172E7BC8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7575189-052C-B300-5BAA-421EF93446E4}"/>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7779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DC7F3-1C71-8849-F51A-DC52C83F50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646BC2-4BE3-6E7E-D6F1-8F384B3991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04FD12-EDC8-0416-77C0-9BB78C250D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A2AF23-1E0C-6545-BE44-D8752F908E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CF6B05-E4FE-7A24-F355-7931520B06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AE1E81-9180-71AF-2447-3ED5C0118626}"/>
              </a:ext>
            </a:extLst>
          </p:cNvPr>
          <p:cNvSpPr>
            <a:spLocks noGrp="1"/>
          </p:cNvSpPr>
          <p:nvPr>
            <p:ph type="dt" sz="half" idx="10"/>
          </p:nvPr>
        </p:nvSpPr>
        <p:spPr/>
        <p:txBody>
          <a:bodyPr/>
          <a:lstStyle/>
          <a:p>
            <a:fld id="{F9557091-BBDF-4EB9-BA6B-2BB67AC4FC0F}" type="datetime1">
              <a:rPr lang="en-US" smtClean="0"/>
              <a:t>2/23/2026</a:t>
            </a:fld>
            <a:endParaRPr lang="en-US"/>
          </a:p>
        </p:txBody>
      </p:sp>
      <p:sp>
        <p:nvSpPr>
          <p:cNvPr id="8" name="Footer Placeholder 7">
            <a:extLst>
              <a:ext uri="{FF2B5EF4-FFF2-40B4-BE49-F238E27FC236}">
                <a16:creationId xmlns:a16="http://schemas.microsoft.com/office/drawing/2014/main" id="{FE4B7C22-008D-2A3D-7C1D-70DAD46D58F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882DF58-29EB-1446-DC46-E0D2115EC30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8921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87B21-87FD-7E9E-A941-1D9B64E15F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A6DFEE-0F52-3599-8A6B-AD93B7A9BF50}"/>
              </a:ext>
            </a:extLst>
          </p:cNvPr>
          <p:cNvSpPr>
            <a:spLocks noGrp="1"/>
          </p:cNvSpPr>
          <p:nvPr>
            <p:ph type="dt" sz="half" idx="10"/>
          </p:nvPr>
        </p:nvSpPr>
        <p:spPr/>
        <p:txBody>
          <a:bodyPr/>
          <a:lstStyle/>
          <a:p>
            <a:fld id="{2D6B226B-77A6-410C-9796-083F278E0125}" type="datetime1">
              <a:rPr lang="en-US" smtClean="0"/>
              <a:t>2/23/2026</a:t>
            </a:fld>
            <a:endParaRPr lang="en-US"/>
          </a:p>
        </p:txBody>
      </p:sp>
      <p:sp>
        <p:nvSpPr>
          <p:cNvPr id="4" name="Footer Placeholder 3">
            <a:extLst>
              <a:ext uri="{FF2B5EF4-FFF2-40B4-BE49-F238E27FC236}">
                <a16:creationId xmlns:a16="http://schemas.microsoft.com/office/drawing/2014/main" id="{3EB249A5-33C0-3BEB-C62B-7002C6D7505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F187D-7DD4-D406-462A-FDE663341F7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4289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9DAD40-FA53-8910-AA48-59047FC4A695}"/>
              </a:ext>
            </a:extLst>
          </p:cNvPr>
          <p:cNvSpPr>
            <a:spLocks noGrp="1"/>
          </p:cNvSpPr>
          <p:nvPr>
            <p:ph type="dt" sz="half" idx="10"/>
          </p:nvPr>
        </p:nvSpPr>
        <p:spPr/>
        <p:txBody>
          <a:bodyPr/>
          <a:lstStyle/>
          <a:p>
            <a:fld id="{A23A578B-D289-4C40-8593-3D356C49DA58}" type="datetime1">
              <a:rPr lang="en-US" smtClean="0"/>
              <a:t>2/23/2026</a:t>
            </a:fld>
            <a:endParaRPr lang="en-US"/>
          </a:p>
        </p:txBody>
      </p:sp>
      <p:sp>
        <p:nvSpPr>
          <p:cNvPr id="3" name="Footer Placeholder 2">
            <a:extLst>
              <a:ext uri="{FF2B5EF4-FFF2-40B4-BE49-F238E27FC236}">
                <a16:creationId xmlns:a16="http://schemas.microsoft.com/office/drawing/2014/main" id="{37340104-EF1C-3F71-695B-20561D63EA6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51A2851-4E60-6BF2-5C78-CFC301514E2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4832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EB70-12A8-82B1-31D4-94660108BD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21DFDD-B8C0-1C58-7B8F-AC1A2AA18F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B8BDBC-40C6-9AD7-B54A-42FDEE4BAB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4FF2F0-C2B0-1739-53FA-CD71419911C9}"/>
              </a:ext>
            </a:extLst>
          </p:cNvPr>
          <p:cNvSpPr>
            <a:spLocks noGrp="1"/>
          </p:cNvSpPr>
          <p:nvPr>
            <p:ph type="dt" sz="half" idx="10"/>
          </p:nvPr>
        </p:nvSpPr>
        <p:spPr/>
        <p:txBody>
          <a:bodyPr/>
          <a:lstStyle/>
          <a:p>
            <a:fld id="{713DFAE3-14DB-48A7-A80F-80DDB072CE3D}" type="datetime1">
              <a:rPr lang="en-US" smtClean="0"/>
              <a:t>2/23/2026</a:t>
            </a:fld>
            <a:endParaRPr lang="en-US"/>
          </a:p>
        </p:txBody>
      </p:sp>
      <p:sp>
        <p:nvSpPr>
          <p:cNvPr id="6" name="Footer Placeholder 5">
            <a:extLst>
              <a:ext uri="{FF2B5EF4-FFF2-40B4-BE49-F238E27FC236}">
                <a16:creationId xmlns:a16="http://schemas.microsoft.com/office/drawing/2014/main" id="{04E9926D-C866-4C74-60DD-D4071D7615C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9F67AAB-66C4-0CB7-4DEE-0658177A28E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60182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EE510-6FCF-AE12-7AE5-1D350DC985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D1810A-CF4D-7CA7-5897-4334B97EDE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5A6BD2-7759-9326-625C-6BD6C00263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111B2E-4823-7288-65E8-8A101DF9FB33}"/>
              </a:ext>
            </a:extLst>
          </p:cNvPr>
          <p:cNvSpPr>
            <a:spLocks noGrp="1"/>
          </p:cNvSpPr>
          <p:nvPr>
            <p:ph type="dt" sz="half" idx="10"/>
          </p:nvPr>
        </p:nvSpPr>
        <p:spPr/>
        <p:txBody>
          <a:bodyPr/>
          <a:lstStyle/>
          <a:p>
            <a:fld id="{92C5EAEF-6478-4102-8F5D-A5FE9FC97ACB}" type="datetime1">
              <a:rPr lang="en-US" smtClean="0"/>
              <a:t>2/23/2026</a:t>
            </a:fld>
            <a:endParaRPr lang="en-US"/>
          </a:p>
        </p:txBody>
      </p:sp>
      <p:sp>
        <p:nvSpPr>
          <p:cNvPr id="6" name="Footer Placeholder 5">
            <a:extLst>
              <a:ext uri="{FF2B5EF4-FFF2-40B4-BE49-F238E27FC236}">
                <a16:creationId xmlns:a16="http://schemas.microsoft.com/office/drawing/2014/main" id="{9FDEF2F7-6073-BAD3-88B5-450C8A25D22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B8A6FC6-2554-CC9E-370C-EED027D45814}"/>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9339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09697-5DCF-CEED-FA41-914964A9B0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584A0C-F202-3C9A-226F-CC2ED3CA8A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3D350-FBBB-FC12-E1F8-3540C9260C15}"/>
              </a:ext>
            </a:extLst>
          </p:cNvPr>
          <p:cNvSpPr>
            <a:spLocks noGrp="1"/>
          </p:cNvSpPr>
          <p:nvPr>
            <p:ph type="dt" sz="half" idx="10"/>
          </p:nvPr>
        </p:nvSpPr>
        <p:spPr/>
        <p:txBody>
          <a:bodyPr/>
          <a:lstStyle/>
          <a:p>
            <a:fld id="{7104EDB3-C0E8-45F8-9E1D-1B6C8D1880C0}" type="datetime1">
              <a:rPr lang="en-US" smtClean="0"/>
              <a:t>2/23/2026</a:t>
            </a:fld>
            <a:endParaRPr lang="en-US"/>
          </a:p>
        </p:txBody>
      </p:sp>
      <p:sp>
        <p:nvSpPr>
          <p:cNvPr id="5" name="Footer Placeholder 4">
            <a:extLst>
              <a:ext uri="{FF2B5EF4-FFF2-40B4-BE49-F238E27FC236}">
                <a16:creationId xmlns:a16="http://schemas.microsoft.com/office/drawing/2014/main" id="{E45B5CBA-BB53-CA27-B94F-C483005A4E0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A373855-0D2F-A4E1-C162-8ECE5244304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55975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0F0A8D-5789-E6B6-C371-C7067B1F23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4CFA84-2EE2-CB62-73FC-592752134F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2AFA91-D229-EE2F-C395-AD34DA001EFB}"/>
              </a:ext>
            </a:extLst>
          </p:cNvPr>
          <p:cNvSpPr>
            <a:spLocks noGrp="1"/>
          </p:cNvSpPr>
          <p:nvPr>
            <p:ph type="dt" sz="half" idx="10"/>
          </p:nvPr>
        </p:nvSpPr>
        <p:spPr/>
        <p:txBody>
          <a:bodyPr/>
          <a:lstStyle/>
          <a:p>
            <a:fld id="{9CF0EC4B-54ED-4041-B552-9BA760FA3DBA}" type="datetime1">
              <a:rPr lang="en-US" smtClean="0"/>
              <a:t>2/23/2026</a:t>
            </a:fld>
            <a:endParaRPr lang="en-US"/>
          </a:p>
        </p:txBody>
      </p:sp>
      <p:sp>
        <p:nvSpPr>
          <p:cNvPr id="5" name="Footer Placeholder 4">
            <a:extLst>
              <a:ext uri="{FF2B5EF4-FFF2-40B4-BE49-F238E27FC236}">
                <a16:creationId xmlns:a16="http://schemas.microsoft.com/office/drawing/2014/main" id="{D23EA9E7-ABB2-031E-CB54-B587CFC46C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39B85-788A-4D4A-8EC2-8E079FB9768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10821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C12813-F958-1978-5109-6F68499F9A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A4B37F-1A39-190B-7B86-E419AEAC2B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DE8C1-43D4-4CAC-3506-65D3C2E38E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F45AC6-C491-4585-A584-9CE2AF7D5500}" type="datetime1">
              <a:rPr lang="en-US" smtClean="0"/>
              <a:t>2/23/2026</a:t>
            </a:fld>
            <a:endParaRPr lang="en-US"/>
          </a:p>
        </p:txBody>
      </p:sp>
      <p:sp>
        <p:nvSpPr>
          <p:cNvPr id="5" name="Footer Placeholder 4">
            <a:extLst>
              <a:ext uri="{FF2B5EF4-FFF2-40B4-BE49-F238E27FC236}">
                <a16:creationId xmlns:a16="http://schemas.microsoft.com/office/drawing/2014/main" id="{E62443CD-0034-9F60-7A93-69A9E5505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ECA7810-69AD-FD34-2844-40FFF96B9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051980629"/>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case-reviews" TargetMode="External"/><Relationship Id="rId2" Type="http://schemas.openxmlformats.org/officeDocument/2006/relationships/hyperlink" Target="https://wwwnhs.uk/mental-health/childhood-trauma" TargetMode="External"/><Relationship Id="rId1" Type="http://schemas.openxmlformats.org/officeDocument/2006/relationships/slideLayout" Target="../slideLayouts/slideLayout2.xml"/><Relationship Id="rId5" Type="http://schemas.openxmlformats.org/officeDocument/2006/relationships/hyperlink" Target="https://www.sciencedirect.com/" TargetMode="External"/><Relationship Id="rId4" Type="http://schemas.openxmlformats.org/officeDocument/2006/relationships/hyperlink" Target="https://www.apa.org/trau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4" name="Group 53">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55" name="Freeform: Shape 54">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0" name="Group 59">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61" name="Freeform: Shape 60">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Shape 62">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7E9DD6A-EE50-F9CC-4D13-2DAA9B04B37B}"/>
              </a:ext>
            </a:extLst>
          </p:cNvPr>
          <p:cNvSpPr>
            <a:spLocks noGrp="1"/>
          </p:cNvSpPr>
          <p:nvPr>
            <p:ph type="title"/>
          </p:nvPr>
        </p:nvSpPr>
        <p:spPr>
          <a:xfrm>
            <a:off x="804672" y="1055098"/>
            <a:ext cx="5760719" cy="4747805"/>
          </a:xfrm>
        </p:spPr>
        <p:txBody>
          <a:bodyPr vert="horz" lIns="91440" tIns="45720" rIns="91440" bIns="45720" rtlCol="0" anchor="ctr">
            <a:normAutofit/>
          </a:bodyPr>
          <a:lstStyle/>
          <a:p>
            <a:r>
              <a:rPr lang="en-US" sz="2800" kern="1200">
                <a:solidFill>
                  <a:schemeClr val="tx2"/>
                </a:solidFill>
                <a:latin typeface="+mj-lt"/>
                <a:ea typeface="+mj-ea"/>
                <a:cs typeface="+mj-cs"/>
              </a:rPr>
              <a:t>Student Name: RANA FATIMA</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r>
              <a:rPr lang="en-US" sz="2800" kern="1200">
                <a:solidFill>
                  <a:schemeClr val="tx2"/>
                </a:solidFill>
                <a:latin typeface="+mj-lt"/>
                <a:ea typeface="+mj-ea"/>
                <a:cs typeface="+mj-cs"/>
              </a:rPr>
              <a:t>Student Number:2407474</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r>
              <a:rPr lang="en-US" sz="2800" kern="1200">
                <a:solidFill>
                  <a:schemeClr val="tx2"/>
                </a:solidFill>
                <a:latin typeface="+mj-lt"/>
                <a:ea typeface="+mj-ea"/>
                <a:cs typeface="+mj-cs"/>
              </a:rPr>
              <a:t>Program: BSc Health and Social Care</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r>
              <a:rPr lang="en-US" sz="2800" kern="1200">
                <a:solidFill>
                  <a:schemeClr val="tx2"/>
                </a:solidFill>
                <a:latin typeface="+mj-lt"/>
                <a:ea typeface="+mj-ea"/>
                <a:cs typeface="+mj-cs"/>
              </a:rPr>
              <a:t>Module Code: BMHP5021</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r>
              <a:rPr lang="en-US" sz="2800" kern="1200">
                <a:solidFill>
                  <a:schemeClr val="tx2"/>
                </a:solidFill>
                <a:latin typeface="+mj-lt"/>
                <a:ea typeface="+mj-ea"/>
                <a:cs typeface="+mj-cs"/>
              </a:rPr>
              <a:t>Lecturer :Philip Jones</a:t>
            </a:r>
            <a:br>
              <a:rPr lang="en-US" sz="2800" kern="1200">
                <a:solidFill>
                  <a:schemeClr val="tx2"/>
                </a:solidFill>
                <a:latin typeface="+mj-lt"/>
                <a:ea typeface="+mj-ea"/>
                <a:cs typeface="+mj-cs"/>
              </a:rPr>
            </a:br>
            <a:br>
              <a:rPr lang="en-US" sz="2800" kern="1200">
                <a:solidFill>
                  <a:schemeClr val="tx2"/>
                </a:solidFill>
                <a:latin typeface="+mj-lt"/>
                <a:ea typeface="+mj-ea"/>
                <a:cs typeface="+mj-cs"/>
              </a:rPr>
            </a:br>
            <a:r>
              <a:rPr lang="en-US" sz="2800" kern="1200">
                <a:solidFill>
                  <a:schemeClr val="tx2"/>
                </a:solidFill>
                <a:latin typeface="+mj-lt"/>
                <a:ea typeface="+mj-ea"/>
                <a:cs typeface="+mj-cs"/>
              </a:rPr>
              <a:t>Date:23/02/2026</a:t>
            </a:r>
            <a:br>
              <a:rPr lang="en-US" sz="2800" kern="1200">
                <a:solidFill>
                  <a:schemeClr val="tx2"/>
                </a:solidFill>
                <a:latin typeface="+mj-lt"/>
                <a:ea typeface="+mj-ea"/>
                <a:cs typeface="+mj-cs"/>
              </a:rPr>
            </a:br>
            <a:endParaRPr lang="en-US" sz="2800" kern="1200">
              <a:solidFill>
                <a:schemeClr val="tx2"/>
              </a:solidFill>
              <a:latin typeface="+mj-lt"/>
              <a:ea typeface="+mj-ea"/>
              <a:cs typeface="+mj-cs"/>
            </a:endParaRPr>
          </a:p>
        </p:txBody>
      </p:sp>
    </p:spTree>
    <p:extLst>
      <p:ext uri="{BB962C8B-B14F-4D97-AF65-F5344CB8AC3E}">
        <p14:creationId xmlns:p14="http://schemas.microsoft.com/office/powerpoint/2010/main" val="89863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35E9F-6CF8-6207-6C6E-F07B15DFAAE3}"/>
              </a:ext>
            </a:extLst>
          </p:cNvPr>
          <p:cNvSpPr>
            <a:spLocks noGrp="1"/>
          </p:cNvSpPr>
          <p:nvPr>
            <p:ph type="ctrTitle"/>
          </p:nvPr>
        </p:nvSpPr>
        <p:spPr>
          <a:xfrm>
            <a:off x="638882" y="639193"/>
            <a:ext cx="3571810" cy="3573516"/>
          </a:xfrm>
        </p:spPr>
        <p:txBody>
          <a:bodyPr>
            <a:normAutofit/>
          </a:bodyPr>
          <a:lstStyle/>
          <a:p>
            <a:pPr algn="l"/>
            <a:r>
              <a:rPr lang="en-US" sz="3100"/>
              <a:t> Title: </a:t>
            </a:r>
            <a:br>
              <a:rPr lang="en-US" sz="3100"/>
            </a:br>
            <a:r>
              <a:rPr lang="en-US" sz="3100"/>
              <a:t>Mental Health and Emotional Wellbeing: </a:t>
            </a:r>
            <a:br>
              <a:rPr lang="en-US" sz="3100"/>
            </a:br>
            <a:r>
              <a:rPr lang="en-US" sz="3100"/>
              <a:t>Supporting Child A though Trauma Recovery</a:t>
            </a:r>
            <a:br>
              <a:rPr lang="en-US" sz="3100">
                <a:highlight>
                  <a:srgbClr val="FFFF00"/>
                </a:highlight>
              </a:rPr>
            </a:br>
            <a:endParaRPr lang="en-GB" sz="3100">
              <a:highlight>
                <a:srgbClr val="FFFF00"/>
              </a:highlight>
            </a:endParaRPr>
          </a:p>
        </p:txBody>
      </p:sp>
      <p:sp>
        <p:nvSpPr>
          <p:cNvPr id="3" name="Subtitle 2">
            <a:extLst>
              <a:ext uri="{FF2B5EF4-FFF2-40B4-BE49-F238E27FC236}">
                <a16:creationId xmlns:a16="http://schemas.microsoft.com/office/drawing/2014/main" id="{B70B37C3-4511-D422-AD97-C5188BAF485C}"/>
              </a:ext>
            </a:extLst>
          </p:cNvPr>
          <p:cNvSpPr>
            <a:spLocks noGrp="1"/>
          </p:cNvSpPr>
          <p:nvPr>
            <p:ph type="subTitle" idx="1"/>
          </p:nvPr>
        </p:nvSpPr>
        <p:spPr>
          <a:xfrm>
            <a:off x="638882" y="4631161"/>
            <a:ext cx="3571810" cy="1559327"/>
          </a:xfrm>
        </p:spPr>
        <p:txBody>
          <a:bodyPr>
            <a:normAutofit/>
          </a:bodyPr>
          <a:lstStyle/>
          <a:p>
            <a:pPr algn="l"/>
            <a:endParaRPr lang="en-US"/>
          </a:p>
          <a:p>
            <a:pPr algn="l"/>
            <a:endParaRPr lang="en-US"/>
          </a:p>
          <a:p>
            <a:pPr algn="l"/>
            <a:endParaRPr lang="en-US"/>
          </a:p>
          <a:p>
            <a:pPr algn="l"/>
            <a:endParaRPr lang="en-US"/>
          </a:p>
          <a:p>
            <a:pPr algn="l"/>
            <a:endParaRPr lang="en-US"/>
          </a:p>
          <a:p>
            <a:pPr algn="l"/>
            <a:endParaRPr lang="en-US"/>
          </a:p>
          <a:p>
            <a:pPr algn="l"/>
            <a:endParaRPr lang="en-GB"/>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F45A9117-1578-F450-7508-4EBFC0D6EF22}"/>
              </a:ext>
            </a:extLst>
          </p:cNvPr>
          <p:cNvPicPr>
            <a:picLocks noChangeAspect="1"/>
          </p:cNvPicPr>
          <p:nvPr/>
        </p:nvPicPr>
        <p:blipFill>
          <a:blip r:embed="rId3"/>
          <a:srcRect l="2209" t="18182" r="6882"/>
          <a:stretch>
            <a:fillRect/>
          </a:stretch>
        </p:blipFill>
        <p:spPr>
          <a:xfrm>
            <a:off x="4654296" y="1386175"/>
            <a:ext cx="7214616" cy="4058218"/>
          </a:xfrm>
          <a:prstGeom prst="rect">
            <a:avLst/>
          </a:prstGeom>
        </p:spPr>
      </p:pic>
    </p:spTree>
    <p:extLst>
      <p:ext uri="{BB962C8B-B14F-4D97-AF65-F5344CB8AC3E}">
        <p14:creationId xmlns:p14="http://schemas.microsoft.com/office/powerpoint/2010/main" val="3245314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C05CB12-111F-0DEC-2E81-691B2FE000EA}"/>
              </a:ext>
            </a:extLst>
          </p:cNvPr>
          <p:cNvSpPr>
            <a:spLocks noGrp="1"/>
          </p:cNvSpPr>
          <p:nvPr>
            <p:ph type="title"/>
          </p:nvPr>
        </p:nvSpPr>
        <p:spPr>
          <a:xfrm>
            <a:off x="0" y="86629"/>
            <a:ext cx="12192000" cy="6771371"/>
          </a:xfrm>
        </p:spPr>
        <p:txBody>
          <a:bodyPr>
            <a:normAutofit/>
          </a:bodyPr>
          <a:lstStyle/>
          <a:p>
            <a:r>
              <a:rPr lang="en-US" sz="2000" b="1" dirty="0">
                <a:latin typeface="Arial" panose="020B0604020202020204" pitchFamily="34" charset="0"/>
                <a:cs typeface="Arial" panose="020B0604020202020204" pitchFamily="34" charset="0"/>
              </a:rPr>
              <a:t>Introduction to the case study (Child A)</a:t>
            </a:r>
            <a:br>
              <a:rPr lang="en-US" sz="1100" dirty="0">
                <a:latin typeface="Arial" panose="020B0604020202020204" pitchFamily="34" charset="0"/>
                <a:cs typeface="Arial" panose="020B0604020202020204" pitchFamily="34" charset="0"/>
              </a:rPr>
            </a:br>
            <a:br>
              <a:rPr lang="en-US" sz="1100" b="0" dirty="0">
                <a:latin typeface="Arial" panose="020B0604020202020204" pitchFamily="34" charset="0"/>
                <a:ea typeface="Calibri" panose="020F0502020204030204" pitchFamily="34" charset="0"/>
                <a:cs typeface="Arial" panose="020B0604020202020204" pitchFamily="34" charset="0"/>
              </a:rPr>
            </a:br>
            <a:r>
              <a:rPr lang="en-US" sz="1100" dirty="0">
                <a:latin typeface="Arial" panose="020B0604020202020204" pitchFamily="34" charset="0"/>
                <a:ea typeface="Calibri" panose="020F0502020204030204" pitchFamily="34" charset="0"/>
                <a:cs typeface="Arial" panose="020B0604020202020204" pitchFamily="34" charset="0"/>
              </a:rPr>
              <a:t>Child A: Case Summary</a:t>
            </a:r>
            <a:br>
              <a:rPr lang="en-US" sz="1100" b="0" dirty="0">
                <a:latin typeface="Arial" panose="020B0604020202020204" pitchFamily="34" charset="0"/>
                <a:ea typeface="Calibri" panose="020F0502020204030204" pitchFamily="34" charset="0"/>
                <a:cs typeface="Arial" panose="020B0604020202020204" pitchFamily="34" charset="0"/>
              </a:rPr>
            </a:br>
            <a:r>
              <a:rPr lang="en-US" sz="1100" b="0" dirty="0">
                <a:latin typeface="Arial" panose="020B0604020202020204" pitchFamily="34" charset="0"/>
                <a:ea typeface="Calibri" panose="020F0502020204030204" pitchFamily="34" charset="0"/>
                <a:cs typeface="Arial" panose="020B0604020202020204" pitchFamily="34" charset="0"/>
              </a:rPr>
              <a:t>Child A is a child who has experienced significant trauma, leading to emotional and mental health challenges. The case involves assessing the child’s emotional Wellbeing, Identifying any potential psychological conditions, and developing a comprehensive care plan. Child A is child of mixed  heritage who identifies as a young Black women. The case reveals a significant gap between her chronological age and her developmental stage, noting that her developmental age was approximately half her actual age.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ea typeface="Calibri" panose="020F0502020204030204" pitchFamily="34" charset="0"/>
                <a:cs typeface="Arial" panose="020B0604020202020204" pitchFamily="34" charset="0"/>
              </a:rPr>
              <a:t>Child A’s Background &amp; Family Dynamics:</a:t>
            </a:r>
            <a:br>
              <a:rPr lang="en-US" sz="1100" b="0" dirty="0">
                <a:latin typeface="Arial" panose="020B0604020202020204" pitchFamily="34" charset="0"/>
                <a:ea typeface="Calibri" panose="020F0502020204030204" pitchFamily="34" charset="0"/>
                <a:cs typeface="Arial" panose="020B0604020202020204" pitchFamily="34" charset="0"/>
              </a:rPr>
            </a:br>
            <a:r>
              <a:rPr lang="en-US" sz="1100" dirty="0">
                <a:latin typeface="Arial" panose="020B0604020202020204" pitchFamily="34" charset="0"/>
                <a:ea typeface="Calibri" panose="020F0502020204030204" pitchFamily="34" charset="0"/>
                <a:cs typeface="Arial" panose="020B0604020202020204" pitchFamily="34" charset="0"/>
              </a:rPr>
              <a:t>Early Childhood : </a:t>
            </a:r>
            <a:br>
              <a:rPr lang="en-US" sz="1100" dirty="0">
                <a:latin typeface="Arial" panose="020B0604020202020204" pitchFamily="34" charset="0"/>
                <a:ea typeface="Calibri" panose="020F0502020204030204" pitchFamily="34" charset="0"/>
                <a:cs typeface="Arial" panose="020B0604020202020204" pitchFamily="34" charset="0"/>
              </a:rPr>
            </a:br>
            <a:r>
              <a:rPr lang="en-US" sz="1100" b="0" dirty="0">
                <a:latin typeface="Arial" panose="020B0604020202020204" pitchFamily="34" charset="0"/>
                <a:ea typeface="Calibri" panose="020F0502020204030204" pitchFamily="34" charset="0"/>
                <a:cs typeface="Arial" panose="020B0604020202020204" pitchFamily="34" charset="0"/>
              </a:rPr>
              <a:t>Child A was born in Birmingham in 2006. She lived there for most of her life moving to West Sussex in April 2020.</a:t>
            </a:r>
            <a:br>
              <a:rPr lang="en-US" sz="1100" b="0" dirty="0">
                <a:latin typeface="Arial" panose="020B0604020202020204" pitchFamily="34" charset="0"/>
                <a:ea typeface="Calibri" panose="020F0502020204030204" pitchFamily="34" charset="0"/>
                <a:cs typeface="Arial" panose="020B0604020202020204" pitchFamily="34" charset="0"/>
              </a:rPr>
            </a:br>
            <a:r>
              <a:rPr lang="en-US" sz="1100" dirty="0">
                <a:latin typeface="Arial" panose="020B0604020202020204" pitchFamily="34" charset="0"/>
                <a:ea typeface="Calibri" panose="020F0502020204030204" pitchFamily="34" charset="0"/>
                <a:cs typeface="Arial" panose="020B0604020202020204" pitchFamily="34" charset="0"/>
              </a:rPr>
              <a:t>Parental History:</a:t>
            </a:r>
            <a:br>
              <a:rPr lang="en-US" sz="1100" dirty="0">
                <a:latin typeface="Arial" panose="020B0604020202020204" pitchFamily="34" charset="0"/>
                <a:ea typeface="Calibri" panose="020F0502020204030204" pitchFamily="34" charset="0"/>
                <a:cs typeface="Arial" panose="020B0604020202020204" pitchFamily="34" charset="0"/>
              </a:rPr>
            </a:br>
            <a:r>
              <a:rPr lang="en-US" sz="1100" b="0" dirty="0">
                <a:latin typeface="Arial" panose="020B0604020202020204" pitchFamily="34" charset="0"/>
                <a:ea typeface="Calibri" panose="020F0502020204030204" pitchFamily="34" charset="0"/>
                <a:cs typeface="Arial" panose="020B0604020202020204" pitchFamily="34" charset="0"/>
              </a:rPr>
              <a:t>Her mother become pregnant with her at the age of 17 and was considered a ‘’vulnerable child’’ herself, as well as a victim of domestic abuse.</a:t>
            </a:r>
            <a:br>
              <a:rPr lang="en-US" sz="1100" b="0" dirty="0">
                <a:latin typeface="Arial" panose="020B0604020202020204" pitchFamily="34" charset="0"/>
                <a:ea typeface="Calibri" panose="020F0502020204030204" pitchFamily="34" charset="0"/>
                <a:cs typeface="Arial" panose="020B0604020202020204" pitchFamily="34" charset="0"/>
              </a:rPr>
            </a:br>
            <a:r>
              <a:rPr lang="en-US" sz="1100" dirty="0">
                <a:latin typeface="Arial" panose="020B0604020202020204" pitchFamily="34" charset="0"/>
                <a:ea typeface="Calibri" panose="020F0502020204030204" pitchFamily="34" charset="0"/>
                <a:cs typeface="Arial" panose="020B0604020202020204" pitchFamily="34" charset="0"/>
              </a:rPr>
              <a:t>Paternal Absence:</a:t>
            </a:r>
            <a:br>
              <a:rPr lang="en-US" sz="1100" dirty="0">
                <a:latin typeface="Arial" panose="020B0604020202020204" pitchFamily="34" charset="0"/>
                <a:ea typeface="Calibri" panose="020F0502020204030204" pitchFamily="34" charset="0"/>
                <a:cs typeface="Arial" panose="020B0604020202020204" pitchFamily="34" charset="0"/>
              </a:rPr>
            </a:br>
            <a:r>
              <a:rPr lang="en-US" sz="1100" b="0" dirty="0">
                <a:latin typeface="Arial" panose="020B0604020202020204" pitchFamily="34" charset="0"/>
                <a:ea typeface="Calibri" panose="020F0502020204030204" pitchFamily="34" charset="0"/>
                <a:cs typeface="Arial" panose="020B0604020202020204" pitchFamily="34" charset="0"/>
              </a:rPr>
              <a:t>Her father had a documented history of criminality and violence. Records indicate he had no known relationship with child a during her upbringing.</a:t>
            </a:r>
            <a:br>
              <a:rPr lang="en-US" sz="1100" b="0" dirty="0">
                <a:latin typeface="Arial" panose="020B0604020202020204" pitchFamily="34" charset="0"/>
                <a:ea typeface="Calibri" panose="020F0502020204030204" pitchFamily="34" charset="0"/>
                <a:cs typeface="Arial" panose="020B0604020202020204" pitchFamily="34" charset="0"/>
              </a:rPr>
            </a:br>
            <a:r>
              <a:rPr lang="en-US" sz="1100" dirty="0">
                <a:latin typeface="Arial" panose="020B0604020202020204" pitchFamily="34" charset="0"/>
                <a:ea typeface="Calibri" panose="020F0502020204030204" pitchFamily="34" charset="0"/>
                <a:cs typeface="Arial" panose="020B0604020202020204" pitchFamily="34" charset="0"/>
              </a:rPr>
              <a:t>Key Focus:</a:t>
            </a:r>
            <a:br>
              <a:rPr lang="en-US" sz="1100" dirty="0">
                <a:latin typeface="Arial" panose="020B0604020202020204" pitchFamily="34" charset="0"/>
                <a:ea typeface="Calibri" panose="020F0502020204030204" pitchFamily="34" charset="0"/>
                <a:cs typeface="Arial" panose="020B0604020202020204" pitchFamily="34" charset="0"/>
              </a:rPr>
            </a:br>
            <a:r>
              <a:rPr lang="en-US" sz="1100" b="0" dirty="0">
                <a:latin typeface="Arial" panose="020B0604020202020204" pitchFamily="34" charset="0"/>
                <a:ea typeface="Calibri" panose="020F0502020204030204" pitchFamily="34" charset="0"/>
                <a:cs typeface="Arial" panose="020B0604020202020204" pitchFamily="34" charset="0"/>
              </a:rPr>
              <a:t>The focus of the case study is on how trauma affects Child A’s  Mental Health, including symptoms of stress, Anxiety, and potential behavior issues, often seen in children with a history of abuse or neglect</a:t>
            </a:r>
            <a:r>
              <a:rPr lang="en-US" sz="1600" b="0" dirty="0">
                <a:latin typeface="Arial" panose="020B0604020202020204" pitchFamily="34" charset="0"/>
                <a:ea typeface="Calibri" panose="020F0502020204030204" pitchFamily="34" charset="0"/>
                <a:cs typeface="Arial" panose="020B0604020202020204" pitchFamily="34" charset="0"/>
              </a:rPr>
              <a:t>.</a:t>
            </a:r>
            <a:br>
              <a:rPr lang="en-US" sz="1600" b="0" dirty="0">
                <a:latin typeface="Calibri" panose="020F0502020204030204" pitchFamily="34" charset="0"/>
                <a:ea typeface="Calibri" panose="020F0502020204030204" pitchFamily="34" charset="0"/>
                <a:cs typeface="Calibri" panose="020F0502020204030204" pitchFamily="34" charset="0"/>
              </a:rPr>
            </a:br>
            <a:br>
              <a:rPr lang="en-US" sz="1600" b="0" dirty="0">
                <a:latin typeface="Calibri" panose="020F0502020204030204" pitchFamily="34" charset="0"/>
                <a:ea typeface="Calibri" panose="020F0502020204030204" pitchFamily="34" charset="0"/>
                <a:cs typeface="Calibri" panose="020F0502020204030204" pitchFamily="34" charset="0"/>
              </a:rPr>
            </a:br>
            <a:br>
              <a:rPr lang="en-US" sz="1600" b="0" dirty="0">
                <a:latin typeface="Calibri" panose="020F0502020204030204" pitchFamily="34" charset="0"/>
                <a:ea typeface="Calibri" panose="020F0502020204030204" pitchFamily="34" charset="0"/>
                <a:cs typeface="Calibri" panose="020F0502020204030204" pitchFamily="34" charset="0"/>
              </a:rPr>
            </a:br>
            <a:br>
              <a:rPr lang="en-US" sz="1600" dirty="0">
                <a:latin typeface="Calibri" panose="020F0502020204030204" pitchFamily="34" charset="0"/>
                <a:ea typeface="Calibri" panose="020F0502020204030204" pitchFamily="34" charset="0"/>
                <a:cs typeface="Calibri" panose="020F0502020204030204" pitchFamily="34" charset="0"/>
              </a:rPr>
            </a:br>
            <a:br>
              <a:rPr lang="en-US" sz="1600" b="0" dirty="0">
                <a:latin typeface="Calibri" panose="020F0502020204030204" pitchFamily="34" charset="0"/>
                <a:ea typeface="Calibri" panose="020F0502020204030204" pitchFamily="34" charset="0"/>
                <a:cs typeface="Calibri" panose="020F0502020204030204" pitchFamily="34" charset="0"/>
              </a:rPr>
            </a:br>
            <a:br>
              <a:rPr lang="en-US" sz="1600" dirty="0"/>
            </a:br>
            <a:br>
              <a:rPr lang="en-US" sz="1600" dirty="0"/>
            </a:br>
            <a:br>
              <a:rPr lang="en-US" sz="1600" dirty="0"/>
            </a:br>
            <a:br>
              <a:rPr lang="en-US" sz="1600" dirty="0"/>
            </a:br>
            <a:endParaRPr lang="en-GB" sz="1600" dirty="0"/>
          </a:p>
        </p:txBody>
      </p:sp>
      <p:graphicFrame>
        <p:nvGraphicFramePr>
          <p:cNvPr id="17" name="Content Placeholder 4">
            <a:extLst>
              <a:ext uri="{FF2B5EF4-FFF2-40B4-BE49-F238E27FC236}">
                <a16:creationId xmlns:a16="http://schemas.microsoft.com/office/drawing/2014/main" id="{C2C87BAC-ED4B-4265-BE46-1D4522BB27D1}"/>
              </a:ext>
            </a:extLst>
          </p:cNvPr>
          <p:cNvGraphicFramePr>
            <a:graphicFrameLocks noGrp="1"/>
          </p:cNvGraphicFramePr>
          <p:nvPr>
            <p:ph idx="1"/>
            <p:extLst>
              <p:ext uri="{D42A27DB-BD31-4B8C-83A1-F6EECF244321}">
                <p14:modId xmlns:p14="http://schemas.microsoft.com/office/powerpoint/2010/main" val="1794612879"/>
              </p:ext>
            </p:extLst>
          </p:nvPr>
        </p:nvGraphicFramePr>
        <p:xfrm>
          <a:off x="140363" y="5018566"/>
          <a:ext cx="12051637" cy="8945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7275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FBA0F5CD-36A8-7EA7-263C-3C0257E66B83}"/>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b="1" dirty="0">
                <a:latin typeface="Arial" panose="020B0604020202020204" pitchFamily="34" charset="0"/>
                <a:cs typeface="Arial" panose="020B0604020202020204" pitchFamily="34" charset="0"/>
              </a:rPr>
              <a:t>Mental Health Specialist Emotional Wellbeing and Trauma:</a:t>
            </a:r>
          </a:p>
          <a:p>
            <a:pPr indent="-228600">
              <a:lnSpc>
                <a:spcPct val="90000"/>
              </a:lnSpc>
              <a:spcAft>
                <a:spcPts val="600"/>
              </a:spcAft>
              <a:buFont typeface="Arial" panose="020B0604020202020204" pitchFamily="34" charset="0"/>
              <a:buChar char="•"/>
            </a:pPr>
            <a:endParaRPr lang="en-US" sz="11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100" b="1" dirty="0">
                <a:latin typeface="Arial" panose="020B0604020202020204" pitchFamily="34" charset="0"/>
                <a:cs typeface="Arial" panose="020B0604020202020204" pitchFamily="34" charset="0"/>
              </a:rPr>
              <a:t>What is Mental  Health Emotional Wellbeing?</a:t>
            </a:r>
          </a:p>
          <a:p>
            <a:pPr indent="-228600">
              <a:lnSpc>
                <a:spcPct val="9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Emotional wellbeing refers to the ability to understand, manage, and express one’s emotions in a positive and constructive manner. It is a key part of child’s overall health and Influences their ability to form relationships, manage challenges, and succeed academically.</a:t>
            </a:r>
          </a:p>
          <a:p>
            <a:pPr indent="-228600">
              <a:lnSpc>
                <a:spcPct val="90000"/>
              </a:lnSpc>
              <a:spcAft>
                <a:spcPts val="600"/>
              </a:spcAft>
              <a:buFont typeface="Arial" panose="020B0604020202020204" pitchFamily="34" charset="0"/>
              <a:buChar char="•"/>
            </a:pPr>
            <a:r>
              <a:rPr lang="en-US" sz="1100" b="1" dirty="0">
                <a:latin typeface="Arial" panose="020B0604020202020204" pitchFamily="34" charset="0"/>
                <a:cs typeface="Arial" panose="020B0604020202020204" pitchFamily="34" charset="0"/>
              </a:rPr>
              <a:t>How Trauma Affect Mental Health</a:t>
            </a:r>
          </a:p>
          <a:p>
            <a:pPr marL="285750" indent="-228600">
              <a:lnSpc>
                <a:spcPct val="9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Trauma, especially early in life, Can severely disrupt a child’s emotional and psychological .development. Trauma alters the brain’s physical structure and chemical balance, primarily by shifting it into a  persistent “survival mode’’. Children  who experiences Adverse Childhood Experiences (ACEs), Such as abuse, neglect, or witnessing violence, are more likely to develop mental health disorders such as</a:t>
            </a:r>
          </a:p>
          <a:p>
            <a:pPr marL="285750" indent="-228600">
              <a:lnSpc>
                <a:spcPct val="9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Post-traumatic Stress Disorder (PTSD)</a:t>
            </a:r>
          </a:p>
          <a:p>
            <a:pPr marL="285750" indent="-228600">
              <a:lnSpc>
                <a:spcPct val="9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Anxiety</a:t>
            </a:r>
          </a:p>
          <a:p>
            <a:pPr marL="285750" indent="-228600">
              <a:lnSpc>
                <a:spcPct val="9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Depression</a:t>
            </a:r>
          </a:p>
          <a:p>
            <a:pPr marL="285750" indent="-228600">
              <a:lnSpc>
                <a:spcPct val="9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Behavioral Issues (e.g.; aggression, withdrawal)</a:t>
            </a:r>
          </a:p>
          <a:p>
            <a:pPr marL="285750" indent="-228600">
              <a:lnSpc>
                <a:spcPct val="90000"/>
              </a:lnSpc>
              <a:spcAft>
                <a:spcPts val="600"/>
              </a:spcAft>
              <a:buFont typeface="Arial" panose="020B0604020202020204" pitchFamily="34" charset="0"/>
              <a:buChar char="•"/>
            </a:pPr>
            <a:r>
              <a:rPr lang="en-US" sz="1100" b="1" dirty="0">
                <a:latin typeface="Arial" panose="020B0604020202020204" pitchFamily="34" charset="0"/>
                <a:cs typeface="Arial" panose="020B0604020202020204" pitchFamily="34" charset="0"/>
              </a:rPr>
              <a:t>Long –term Effects:</a:t>
            </a:r>
          </a:p>
          <a:p>
            <a:pPr indent="-228600">
              <a:lnSpc>
                <a:spcPct val="90000"/>
              </a:lnSpc>
              <a:spcAft>
                <a:spcPts val="600"/>
              </a:spcAft>
              <a:buFont typeface="Arial" panose="020B0604020202020204" pitchFamily="34" charset="0"/>
              <a:buChar char="•"/>
            </a:pPr>
            <a:r>
              <a:rPr lang="en-US" sz="1100" dirty="0">
                <a:latin typeface="Arial" panose="020B0604020202020204" pitchFamily="34" charset="0"/>
                <a:cs typeface="Arial" panose="020B0604020202020204" pitchFamily="34" charset="0"/>
              </a:rPr>
              <a:t>If left unaddressed, trauma can have long-term effects, including difficulties in Emotional regulation, attachment issues, and academic challenge</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54680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7580AFA-3E7C-C96A-E5AF-9C695A92156E}"/>
              </a:ext>
            </a:extLst>
          </p:cNvPr>
          <p:cNvSpPr>
            <a:spLocks noGrp="1"/>
          </p:cNvSpPr>
          <p:nvPr>
            <p:ph type="title"/>
          </p:nvPr>
        </p:nvSpPr>
        <p:spPr>
          <a:xfrm>
            <a:off x="841248" y="1027578"/>
            <a:ext cx="2787431" cy="4956661"/>
          </a:xfrm>
        </p:spPr>
        <p:txBody>
          <a:bodyPr>
            <a:normAutofit/>
          </a:bodyPr>
          <a:lstStyle/>
          <a:p>
            <a:r>
              <a:rPr lang="en-US" sz="2800" b="1" dirty="0"/>
              <a:t>Your Role as a Mental Health Specialist:</a:t>
            </a:r>
            <a:br>
              <a:rPr lang="en-US" sz="5400" dirty="0"/>
            </a:br>
            <a:endParaRPr lang="en-GB" sz="5400" dirty="0"/>
          </a:p>
        </p:txBody>
      </p:sp>
      <p:sp>
        <p:nvSpPr>
          <p:cNvPr id="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594CC0CD-FC6A-8377-0BDC-FE9FFAF53A2F}"/>
              </a:ext>
            </a:extLst>
          </p:cNvPr>
          <p:cNvSpPr>
            <a:spLocks noGrp="1"/>
          </p:cNvSpPr>
          <p:nvPr>
            <p:ph idx="1"/>
          </p:nvPr>
        </p:nvSpPr>
        <p:spPr>
          <a:xfrm>
            <a:off x="5283355" y="2732566"/>
            <a:ext cx="6614477" cy="3423685"/>
          </a:xfrm>
        </p:spPr>
        <p:txBody>
          <a:bodyPr anchor="ctr">
            <a:normAutofit fontScale="25000" lnSpcReduction="20000"/>
          </a:bodyPr>
          <a:lstStyle/>
          <a:p>
            <a:pPr marL="0" indent="0">
              <a:buNone/>
            </a:pPr>
            <a:r>
              <a:rPr lang="en-US" sz="4400" b="1" dirty="0">
                <a:latin typeface="Arial" panose="020B0604020202020204" pitchFamily="34" charset="0"/>
                <a:ea typeface="Calibri" panose="020F0502020204030204" pitchFamily="34" charset="0"/>
                <a:cs typeface="Arial" panose="020B0604020202020204" pitchFamily="34" charset="0"/>
              </a:rPr>
              <a:t>Assessing the Child Emotional State:</a:t>
            </a:r>
          </a:p>
          <a:p>
            <a:pPr marL="0" indent="0">
              <a:buNone/>
            </a:pPr>
            <a:r>
              <a:rPr lang="en-US" sz="4400" dirty="0">
                <a:latin typeface="Arial" panose="020B0604020202020204" pitchFamily="34" charset="0"/>
                <a:ea typeface="Calibri" panose="020F0502020204030204" pitchFamily="34" charset="0"/>
                <a:cs typeface="Arial" panose="020B0604020202020204" pitchFamily="34" charset="0"/>
              </a:rPr>
              <a:t>As a mental health specialist my primary role  would be to assess Child A’s emotional and psychological state, identifying symptoms related to trauma, In the field of mental healthcare, “Specialist” roles range from medical doctors who prescribe medication to practitioners who provide targeted wellbeing support.</a:t>
            </a:r>
          </a:p>
          <a:p>
            <a:pPr marL="0" indent="0">
              <a:buNone/>
            </a:pPr>
            <a:r>
              <a:rPr lang="en-US" sz="4400" dirty="0">
                <a:latin typeface="Arial" panose="020B0604020202020204" pitchFamily="34" charset="0"/>
                <a:ea typeface="Calibri" panose="020F0502020204030204" pitchFamily="34" charset="0"/>
                <a:cs typeface="Arial" panose="020B0604020202020204" pitchFamily="34" charset="0"/>
              </a:rPr>
              <a:t>Below is breakdown of the primary roles and their specific responsibilities. Such as </a:t>
            </a:r>
          </a:p>
          <a:p>
            <a:r>
              <a:rPr lang="en-US" sz="4400" dirty="0">
                <a:latin typeface="Arial" panose="020B0604020202020204" pitchFamily="34" charset="0"/>
                <a:ea typeface="Calibri" panose="020F0502020204030204" pitchFamily="34" charset="0"/>
                <a:cs typeface="Arial" panose="020B0604020202020204" pitchFamily="34" charset="0"/>
              </a:rPr>
              <a:t>Difficulty trusting others.</a:t>
            </a:r>
          </a:p>
          <a:p>
            <a:r>
              <a:rPr lang="en-US" sz="4400" dirty="0">
                <a:latin typeface="Arial" panose="020B0604020202020204" pitchFamily="34" charset="0"/>
                <a:ea typeface="Calibri" panose="020F0502020204030204" pitchFamily="34" charset="0"/>
                <a:cs typeface="Arial" panose="020B0604020202020204" pitchFamily="34" charset="0"/>
              </a:rPr>
              <a:t>Hyper-vigilance (always being on edge).</a:t>
            </a:r>
          </a:p>
          <a:p>
            <a:r>
              <a:rPr lang="en-US" sz="4400" dirty="0">
                <a:latin typeface="Arial" panose="020B0604020202020204" pitchFamily="34" charset="0"/>
                <a:ea typeface="Calibri" panose="020F0502020204030204" pitchFamily="34" charset="0"/>
                <a:cs typeface="Arial" panose="020B0604020202020204" pitchFamily="34" charset="0"/>
              </a:rPr>
              <a:t>Emotional numbness or avoidance of feelings.</a:t>
            </a:r>
          </a:p>
          <a:p>
            <a:r>
              <a:rPr lang="en-US" sz="4400" dirty="0">
                <a:latin typeface="Arial" panose="020B0604020202020204" pitchFamily="34" charset="0"/>
                <a:ea typeface="Calibri" panose="020F0502020204030204" pitchFamily="34" charset="0"/>
                <a:cs typeface="Arial" panose="020B0604020202020204" pitchFamily="34" charset="0"/>
              </a:rPr>
              <a:t>Irritability or difficulty concentrating</a:t>
            </a:r>
          </a:p>
          <a:p>
            <a:r>
              <a:rPr lang="en-US" sz="4400" b="1" dirty="0">
                <a:latin typeface="Arial" panose="020B0604020202020204" pitchFamily="34" charset="0"/>
                <a:ea typeface="Calibri" panose="020F0502020204030204" pitchFamily="34" charset="0"/>
                <a:cs typeface="Arial" panose="020B0604020202020204" pitchFamily="34" charset="0"/>
              </a:rPr>
              <a:t>Creating a Support plan: </a:t>
            </a:r>
          </a:p>
          <a:p>
            <a:r>
              <a:rPr lang="en-US" sz="4400" dirty="0">
                <a:latin typeface="Arial" panose="020B0604020202020204" pitchFamily="34" charset="0"/>
                <a:ea typeface="Calibri" panose="020F0502020204030204" pitchFamily="34" charset="0"/>
                <a:cs typeface="Arial" panose="020B0604020202020204" pitchFamily="34" charset="0"/>
              </a:rPr>
              <a:t>After conducting an assessment, I would work to develop a tailored support plan which could include:</a:t>
            </a:r>
          </a:p>
          <a:p>
            <a:r>
              <a:rPr lang="en-US" sz="4400" dirty="0">
                <a:latin typeface="Arial" panose="020B0604020202020204" pitchFamily="34" charset="0"/>
                <a:ea typeface="Calibri" panose="020F0502020204030204" pitchFamily="34" charset="0"/>
                <a:cs typeface="Arial" panose="020B0604020202020204" pitchFamily="34" charset="0"/>
              </a:rPr>
              <a:t>Therapy (e.g. Cognitive Behavioral Therapy or Trauma-focused CBT): Aimed at helping the child process trauma and mange emotions.</a:t>
            </a:r>
          </a:p>
          <a:p>
            <a:r>
              <a:rPr lang="en-US" sz="4400" dirty="0">
                <a:latin typeface="Arial" panose="020B0604020202020204" pitchFamily="34" charset="0"/>
                <a:ea typeface="Calibri" panose="020F0502020204030204" pitchFamily="34" charset="0"/>
                <a:cs typeface="Arial" panose="020B0604020202020204" pitchFamily="34" charset="0"/>
              </a:rPr>
              <a:t>Parental or Guardian Support: Educating caregivers on how to provide emotional safety and support.</a:t>
            </a:r>
          </a:p>
          <a:p>
            <a:r>
              <a:rPr lang="en-US" sz="4400" b="1" dirty="0">
                <a:latin typeface="Arial" panose="020B0604020202020204" pitchFamily="34" charset="0"/>
                <a:ea typeface="Calibri" panose="020F0502020204030204" pitchFamily="34" charset="0"/>
                <a:cs typeface="Arial" panose="020B0604020202020204" pitchFamily="34" charset="0"/>
              </a:rPr>
              <a:t>School-based SUPPORT:</a:t>
            </a:r>
            <a:r>
              <a:rPr lang="en-US" sz="4400" dirty="0">
                <a:latin typeface="Arial" panose="020B0604020202020204" pitchFamily="34" charset="0"/>
                <a:ea typeface="Calibri" panose="020F0502020204030204" pitchFamily="34" charset="0"/>
                <a:cs typeface="Arial" panose="020B0604020202020204" pitchFamily="34" charset="0"/>
              </a:rPr>
              <a:t> </a:t>
            </a:r>
          </a:p>
          <a:p>
            <a:r>
              <a:rPr lang="en-US" sz="4400" dirty="0">
                <a:latin typeface="Arial" panose="020B0604020202020204" pitchFamily="34" charset="0"/>
                <a:ea typeface="Calibri" panose="020F0502020204030204" pitchFamily="34" charset="0"/>
                <a:cs typeface="Arial" panose="020B0604020202020204" pitchFamily="34" charset="0"/>
              </a:rPr>
              <a:t>Ensuring teachers are aware and can offer appropriate accommodations.</a:t>
            </a:r>
          </a:p>
          <a:p>
            <a:r>
              <a:rPr lang="en-US" sz="4400" b="1" dirty="0">
                <a:latin typeface="Arial" panose="020B0604020202020204" pitchFamily="34" charset="0"/>
                <a:cs typeface="Arial" panose="020B0604020202020204" pitchFamily="34" charset="0"/>
              </a:rPr>
              <a:t> Trauma-Informed Care:</a:t>
            </a:r>
            <a:endParaRPr lang="en-GB" sz="44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4400" dirty="0">
                <a:latin typeface="Arial" panose="020B0604020202020204" pitchFamily="34" charset="0"/>
                <a:ea typeface="Calibri" panose="020F0502020204030204" pitchFamily="34" charset="0"/>
                <a:cs typeface="Arial" panose="020B0604020202020204" pitchFamily="34" charset="0"/>
              </a:rPr>
              <a:t>This would involve using approaches that prioritize safety, trustworthiness, and empowerment, ensuring the child feels understood and supported in a non-judgmental environment.</a:t>
            </a:r>
            <a:endParaRPr lang="en-US" sz="4400" dirty="0">
              <a:latin typeface="Arial" panose="020B0604020202020204" pitchFamily="34" charset="0"/>
              <a:cs typeface="Arial" panose="020B0604020202020204" pitchFamily="34" charset="0"/>
            </a:endParaRPr>
          </a:p>
          <a:p>
            <a:pPr marL="0" indent="0">
              <a:buNone/>
            </a:pPr>
            <a:endParaRPr lang="en-US" sz="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600" dirty="0">
              <a:latin typeface="Calibri" panose="020F0502020204030204" pitchFamily="34" charset="0"/>
              <a:ea typeface="Calibri" panose="020F0502020204030204" pitchFamily="34" charset="0"/>
              <a:cs typeface="Calibri" panose="020F0502020204030204" pitchFamily="34" charset="0"/>
            </a:endParaRPr>
          </a:p>
          <a:p>
            <a:endParaRPr lang="en-US" sz="600" b="1" dirty="0">
              <a:latin typeface="Calibri" panose="020F0502020204030204" pitchFamily="34" charset="0"/>
              <a:ea typeface="Calibri" panose="020F0502020204030204" pitchFamily="34" charset="0"/>
              <a:cs typeface="Calibri" panose="020F0502020204030204" pitchFamily="34" charset="0"/>
            </a:endParaRPr>
          </a:p>
          <a:p>
            <a:r>
              <a:rPr lang="en-US" sz="600" b="1" dirty="0">
                <a:latin typeface="Calibri" panose="020F0502020204030204" pitchFamily="34" charset="0"/>
                <a:ea typeface="Calibri" panose="020F0502020204030204" pitchFamily="34" charset="0"/>
                <a:cs typeface="Calibri" panose="020F0502020204030204" pitchFamily="34" charset="0"/>
              </a:rPr>
              <a:t>E</a:t>
            </a:r>
            <a:endParaRPr lang="en-US" sz="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600" b="1" dirty="0">
              <a:latin typeface="Calibri" panose="020F0502020204030204" pitchFamily="34" charset="0"/>
              <a:ea typeface="Calibri" panose="020F0502020204030204" pitchFamily="34" charset="0"/>
              <a:cs typeface="Calibri" panose="020F0502020204030204" pitchFamily="34" charset="0"/>
            </a:endParaRPr>
          </a:p>
          <a:p>
            <a:endParaRPr lang="en-US" sz="600" b="1" dirty="0">
              <a:latin typeface="Calibri" panose="020F0502020204030204" pitchFamily="34" charset="0"/>
              <a:ea typeface="Calibri" panose="020F0502020204030204" pitchFamily="34" charset="0"/>
              <a:cs typeface="Calibri" panose="020F0502020204030204" pitchFamily="34" charset="0"/>
            </a:endParaRPr>
          </a:p>
          <a:p>
            <a:endParaRPr lang="en-US" sz="600" dirty="0">
              <a:latin typeface="Calibri" panose="020F0502020204030204" pitchFamily="34" charset="0"/>
              <a:ea typeface="Calibri" panose="020F0502020204030204" pitchFamily="34" charset="0"/>
              <a:cs typeface="Calibri" panose="020F0502020204030204" pitchFamily="34" charset="0"/>
            </a:endParaRPr>
          </a:p>
          <a:p>
            <a:r>
              <a:rPr lang="en-US" sz="600" dirty="0">
                <a:latin typeface="Calibri" panose="020F0502020204030204" pitchFamily="34" charset="0"/>
                <a:ea typeface="Calibri" panose="020F0502020204030204" pitchFamily="34" charset="0"/>
                <a:cs typeface="Calibri" panose="020F0502020204030204" pitchFamily="34" charset="0"/>
              </a:rPr>
              <a:t>-</a:t>
            </a:r>
          </a:p>
          <a:p>
            <a:pPr marL="0" indent="0">
              <a:buNone/>
            </a:pPr>
            <a:endParaRPr lang="en-US" sz="600" dirty="0">
              <a:latin typeface="Calibri" panose="020F0502020204030204" pitchFamily="34" charset="0"/>
              <a:ea typeface="Calibri" panose="020F0502020204030204" pitchFamily="34" charset="0"/>
              <a:cs typeface="Calibri" panose="020F0502020204030204" pitchFamily="34" charset="0"/>
            </a:endParaRPr>
          </a:p>
          <a:p>
            <a:endParaRPr lang="en-US" sz="600" dirty="0">
              <a:latin typeface="Calibri" panose="020F0502020204030204" pitchFamily="34" charset="0"/>
              <a:ea typeface="Calibri" panose="020F0502020204030204" pitchFamily="34" charset="0"/>
              <a:cs typeface="Calibri" panose="020F0502020204030204" pitchFamily="34" charset="0"/>
            </a:endParaRPr>
          </a:p>
          <a:p>
            <a:endParaRPr lang="en-GB" sz="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42156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ED9D54-2837-F7E2-5DF0-C1F62761A926}"/>
              </a:ext>
            </a:extLst>
          </p:cNvPr>
          <p:cNvSpPr>
            <a:spLocks noGrp="1"/>
          </p:cNvSpPr>
          <p:nvPr>
            <p:ph type="title"/>
          </p:nvPr>
        </p:nvSpPr>
        <p:spPr>
          <a:xfrm>
            <a:off x="841248" y="548640"/>
            <a:ext cx="3600860" cy="5431536"/>
          </a:xfrm>
        </p:spPr>
        <p:txBody>
          <a:bodyPr>
            <a:normAutofit/>
          </a:bodyPr>
          <a:lstStyle/>
          <a:p>
            <a:r>
              <a:rPr lang="en-US" sz="2800" b="1" dirty="0"/>
              <a:t>Partnership Working and Multi-disciplinary Approach</a:t>
            </a:r>
            <a:r>
              <a:rPr lang="en-US" sz="4600" b="1" dirty="0"/>
              <a:t>.</a:t>
            </a:r>
            <a:endParaRPr lang="en-GB" sz="4600" b="1" dirty="0"/>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15E4CA-FBAC-0B47-A919-4DFFE2C21F29}"/>
              </a:ext>
            </a:extLst>
          </p:cNvPr>
          <p:cNvSpPr>
            <a:spLocks noGrp="1"/>
          </p:cNvSpPr>
          <p:nvPr>
            <p:ph idx="1"/>
          </p:nvPr>
        </p:nvSpPr>
        <p:spPr>
          <a:xfrm>
            <a:off x="5126418" y="552091"/>
            <a:ext cx="6224335" cy="5431536"/>
          </a:xfrm>
        </p:spPr>
        <p:txBody>
          <a:bodyPr anchor="ctr">
            <a:normAutofit/>
          </a:bodyPr>
          <a:lstStyle/>
          <a:p>
            <a:r>
              <a:rPr lang="en-US" sz="2000" b="1" dirty="0">
                <a:latin typeface="Arial" panose="020B0604020202020204" pitchFamily="34" charset="0"/>
                <a:cs typeface="Arial" panose="020B0604020202020204" pitchFamily="34" charset="0"/>
              </a:rPr>
              <a:t>Importance of Multi-disciplinary Wor</a:t>
            </a:r>
            <a:r>
              <a:rPr lang="en-US" sz="1100" b="1" dirty="0">
                <a:latin typeface="Arial" panose="020B0604020202020204" pitchFamily="34" charset="0"/>
                <a:cs typeface="Arial" panose="020B0604020202020204" pitchFamily="34" charset="0"/>
              </a:rPr>
              <a:t>k: </a:t>
            </a:r>
          </a:p>
          <a:p>
            <a:r>
              <a:rPr lang="en-US" sz="1100" dirty="0">
                <a:latin typeface="Arial" panose="020B0604020202020204" pitchFamily="34" charset="0"/>
                <a:ea typeface="Calibri" panose="020F0502020204030204" pitchFamily="34" charset="0"/>
                <a:cs typeface="Arial" panose="020B0604020202020204" pitchFamily="34" charset="0"/>
              </a:rPr>
              <a:t>Effective support for Child A requires collaboration across several agencies and professionals,  Partnership working and multi-agency approach involve diverse organization (e.g., health, police, education) coordinating, sharing  information, and aligning resources to provide holistic, efficient, and early intervention services. Including:</a:t>
            </a:r>
          </a:p>
          <a:p>
            <a:r>
              <a:rPr lang="en-US" sz="1100" dirty="0">
                <a:latin typeface="Arial" panose="020B0604020202020204" pitchFamily="34" charset="0"/>
                <a:ea typeface="Calibri" panose="020F0502020204030204" pitchFamily="34" charset="0"/>
                <a:cs typeface="Arial" panose="020B0604020202020204" pitchFamily="34" charset="0"/>
              </a:rPr>
              <a:t>Social worker: To provide family support and ensure the child is in safe environment.</a:t>
            </a:r>
          </a:p>
          <a:p>
            <a:r>
              <a:rPr lang="en-US" sz="1100" dirty="0">
                <a:latin typeface="Arial" panose="020B0604020202020204" pitchFamily="34" charset="0"/>
                <a:ea typeface="Calibri" panose="020F0502020204030204" pitchFamily="34" charset="0"/>
                <a:cs typeface="Arial" panose="020B0604020202020204" pitchFamily="34" charset="0"/>
              </a:rPr>
              <a:t>Healthcare Professionals: To monitor any physical health issues that may arise due to trauma (e.g., stress-related conditions).</a:t>
            </a:r>
          </a:p>
          <a:p>
            <a:r>
              <a:rPr lang="en-US" sz="1100" dirty="0">
                <a:latin typeface="Arial" panose="020B0604020202020204" pitchFamily="34" charset="0"/>
                <a:ea typeface="Calibri" panose="020F0502020204030204" pitchFamily="34" charset="0"/>
                <a:cs typeface="Arial" panose="020B0604020202020204" pitchFamily="34" charset="0"/>
              </a:rPr>
              <a:t>Education: To help child A adjust in school environment, offering academic support and emotional guidance.</a:t>
            </a:r>
          </a:p>
          <a:p>
            <a:r>
              <a:rPr lang="en-US" sz="1100" dirty="0">
                <a:latin typeface="Arial" panose="020B0604020202020204" pitchFamily="34" charset="0"/>
                <a:ea typeface="Calibri" panose="020F0502020204030204" pitchFamily="34" charset="0"/>
                <a:cs typeface="Arial" panose="020B0604020202020204" pitchFamily="34" charset="0"/>
              </a:rPr>
              <a:t>Mental Health Professionals: To deliver therapy and assess emotional and behavioral progress.</a:t>
            </a:r>
          </a:p>
          <a:p>
            <a:r>
              <a:rPr lang="en-US" sz="1100" dirty="0">
                <a:latin typeface="Arial" panose="020B0604020202020204" pitchFamily="34" charset="0"/>
                <a:ea typeface="Calibri" panose="020F0502020204030204" pitchFamily="34" charset="0"/>
                <a:cs typeface="Arial" panose="020B0604020202020204" pitchFamily="34" charset="0"/>
              </a:rPr>
              <a:t>Communication and Coordination: Open and consistent communication is essential. Regular meetings and case reviews help ensure that everyone involved is aligned and that no aspect of the child’s needs is overlooked.</a:t>
            </a:r>
          </a:p>
          <a:p>
            <a:pPr marL="0" indent="0">
              <a:buNone/>
            </a:pPr>
            <a:endParaRPr lang="en-GB" sz="11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16448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18B4B-CF85-3E11-B712-AA7DDEE16AEC}"/>
              </a:ext>
            </a:extLst>
          </p:cNvPr>
          <p:cNvSpPr>
            <a:spLocks noGrp="1"/>
          </p:cNvSpPr>
          <p:nvPr>
            <p:ph type="title"/>
          </p:nvPr>
        </p:nvSpPr>
        <p:spPr>
          <a:xfrm>
            <a:off x="841248" y="548640"/>
            <a:ext cx="3600860" cy="5431536"/>
          </a:xfrm>
        </p:spPr>
        <p:txBody>
          <a:bodyPr>
            <a:normAutofit/>
          </a:bodyPr>
          <a:lstStyle/>
          <a:p>
            <a:r>
              <a:rPr lang="en-US" sz="2800" b="1" dirty="0"/>
              <a:t>R</a:t>
            </a:r>
            <a:r>
              <a:rPr lang="en-US" sz="2800" b="1" dirty="0">
                <a:latin typeface="Calibri" panose="020F0502020204030204" pitchFamily="34" charset="0"/>
                <a:ea typeface="Calibri" panose="020F0502020204030204" pitchFamily="34" charset="0"/>
                <a:cs typeface="Calibri" panose="020F0502020204030204" pitchFamily="34" charset="0"/>
              </a:rPr>
              <a:t>elevant Legislation and Policy:</a:t>
            </a:r>
            <a:endParaRPr lang="en-GB" sz="2800" b="1" dirty="0"/>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0774E1-FF18-9472-4F87-2FADA75577A8}"/>
              </a:ext>
            </a:extLst>
          </p:cNvPr>
          <p:cNvSpPr>
            <a:spLocks noGrp="1"/>
          </p:cNvSpPr>
          <p:nvPr>
            <p:ph idx="1"/>
          </p:nvPr>
        </p:nvSpPr>
        <p:spPr>
          <a:xfrm>
            <a:off x="5126418" y="552091"/>
            <a:ext cx="6224335" cy="543153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UK Legislation Supporting Child Welfare:</a:t>
            </a:r>
          </a:p>
          <a:p>
            <a:r>
              <a:rPr lang="en-US" sz="1100" dirty="0">
                <a:latin typeface="Arial" panose="020B0604020202020204" pitchFamily="34" charset="0"/>
                <a:cs typeface="Arial" panose="020B0604020202020204" pitchFamily="34" charset="0"/>
              </a:rPr>
              <a:t>Child protection in England is primarily governed by the children ACT 1989 and 2004, Which establish duties for local authorities to safeguard children in need and those suffering in mental health.</a:t>
            </a:r>
          </a:p>
          <a:p>
            <a:r>
              <a:rPr lang="en-US" sz="1100" b="1" dirty="0">
                <a:latin typeface="Arial" panose="020B0604020202020204" pitchFamily="34" charset="0"/>
                <a:cs typeface="Arial" panose="020B0604020202020204" pitchFamily="34" charset="0"/>
              </a:rPr>
              <a:t>The Safeguarding Vulnerable Groups ACT 2006</a:t>
            </a:r>
            <a:r>
              <a:rPr lang="en-US" sz="1100" dirty="0">
                <a:latin typeface="Arial" panose="020B0604020202020204" pitchFamily="34" charset="0"/>
                <a:cs typeface="Arial" panose="020B0604020202020204" pitchFamily="34" charset="0"/>
              </a:rPr>
              <a:t>: Aims to prevent the harm of children and vulnerable adults. </a:t>
            </a:r>
          </a:p>
          <a:p>
            <a:r>
              <a:rPr lang="en-US" sz="1100" b="1" dirty="0">
                <a:latin typeface="Arial" panose="020B0604020202020204" pitchFamily="34" charset="0"/>
                <a:cs typeface="Arial" panose="020B0604020202020204" pitchFamily="34" charset="0"/>
              </a:rPr>
              <a:t>Adverse Childhood Experiences (ACEs): </a:t>
            </a:r>
            <a:r>
              <a:rPr lang="en-US" sz="1100" dirty="0">
                <a:latin typeface="Arial" panose="020B0604020202020204" pitchFamily="34" charset="0"/>
                <a:cs typeface="Arial" panose="020B0604020202020204" pitchFamily="34" charset="0"/>
              </a:rPr>
              <a:t>Recognition of the long-term health impacts of trauma, guiding healthcare and social services to take a trauma-informed approach.</a:t>
            </a:r>
          </a:p>
          <a:p>
            <a:r>
              <a:rPr lang="en-US" sz="1100" b="1" dirty="0">
                <a:latin typeface="Arial" panose="020B0604020202020204" pitchFamily="34" charset="0"/>
                <a:cs typeface="Arial" panose="020B0604020202020204" pitchFamily="34" charset="0"/>
              </a:rPr>
              <a:t>Trauma-Informed Policy: </a:t>
            </a:r>
            <a:r>
              <a:rPr lang="en-US" sz="1100" dirty="0">
                <a:latin typeface="Arial" panose="020B0604020202020204" pitchFamily="34" charset="0"/>
                <a:cs typeface="Arial" panose="020B0604020202020204" pitchFamily="34" charset="0"/>
              </a:rPr>
              <a:t>Government polices promote the needs for services to adopt a trauma-informed approach, Which means treating children with respect and understanding the deep impacts of their experiences.</a:t>
            </a:r>
          </a:p>
          <a:p>
            <a:pPr marL="0" indent="0">
              <a:buNone/>
            </a:pPr>
            <a:endParaRPr lang="en-US" sz="2000" dirty="0"/>
          </a:p>
          <a:p>
            <a:pPr marL="0" indent="0">
              <a:buNone/>
            </a:pPr>
            <a:endParaRPr lang="en-GB" sz="2000" dirty="0"/>
          </a:p>
        </p:txBody>
      </p:sp>
    </p:spTree>
    <p:extLst>
      <p:ext uri="{BB962C8B-B14F-4D97-AF65-F5344CB8AC3E}">
        <p14:creationId xmlns:p14="http://schemas.microsoft.com/office/powerpoint/2010/main" val="1450512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5CD48-56FC-60E7-5CC8-BC1097E75E53}"/>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t>
            </a:r>
            <a:r>
              <a:rPr lang="en-US" sz="2800" b="1" dirty="0">
                <a:solidFill>
                  <a:srgbClr val="FFFFFF"/>
                </a:solidFill>
              </a:rPr>
              <a:t>Extra Support and Interventions for Child A</a:t>
            </a:r>
            <a:endParaRPr lang="en-GB" sz="2800" b="1" dirty="0">
              <a:solidFill>
                <a:srgbClr val="FFFFFF"/>
              </a:solidFill>
            </a:endParaRP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Content Placeholder 2">
            <a:extLst>
              <a:ext uri="{FF2B5EF4-FFF2-40B4-BE49-F238E27FC236}">
                <a16:creationId xmlns:a16="http://schemas.microsoft.com/office/drawing/2014/main" id="{4B89728C-7941-2DDD-FA54-9CA0A2838D8E}"/>
              </a:ext>
            </a:extLst>
          </p:cNvPr>
          <p:cNvSpPr>
            <a:spLocks noGrp="1" noRot="1" noMove="1" noResize="1" noEditPoints="1" noAdjustHandles="1" noChangeArrowheads="1" noChangeShapeType="1"/>
          </p:cNvSpPr>
          <p:nvPr>
            <p:ph idx="1"/>
          </p:nvPr>
        </p:nvSpPr>
        <p:spPr>
          <a:xfrm>
            <a:off x="4447308" y="591344"/>
            <a:ext cx="6906491" cy="5585619"/>
          </a:xfrm>
        </p:spPr>
        <p:txBody>
          <a:bodyPr anchor="ctr">
            <a:normAutofit fontScale="25000" lnSpcReduction="20000"/>
          </a:bodyPr>
          <a:lstStyle/>
          <a:p>
            <a:endParaRPr lang="en-GB" sz="700" dirty="0">
              <a:latin typeface="Arial" panose="020B0604020202020204" pitchFamily="34" charset="0"/>
              <a:cs typeface="Arial" panose="020B0604020202020204" pitchFamily="34" charset="0"/>
            </a:endParaRPr>
          </a:p>
          <a:p>
            <a:endParaRPr lang="en-GB" sz="700" dirty="0"/>
          </a:p>
          <a:p>
            <a:endParaRPr lang="en-GB" sz="700" dirty="0">
              <a:latin typeface="Arial" panose="020B0604020202020204" pitchFamily="34" charset="0"/>
              <a:cs typeface="Arial" panose="020B0604020202020204" pitchFamily="34" charset="0"/>
            </a:endParaRPr>
          </a:p>
          <a:p>
            <a:pPr marL="0" indent="0">
              <a:buNone/>
            </a:pPr>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r>
              <a:rPr lang="en-US" sz="4900" dirty="0">
                <a:latin typeface="Arial" panose="020B0604020202020204" pitchFamily="34" charset="0"/>
                <a:cs typeface="Arial" panose="020B0604020202020204" pitchFamily="34" charset="0"/>
              </a:rPr>
              <a:t>Therapeutic Intervention:</a:t>
            </a:r>
          </a:p>
          <a:p>
            <a:r>
              <a:rPr lang="en-GB" sz="4900" dirty="0">
                <a:latin typeface="Arial" panose="020B0604020202020204" pitchFamily="34" charset="0"/>
                <a:cs typeface="Arial" panose="020B0604020202020204" pitchFamily="34" charset="0"/>
              </a:rPr>
              <a:t>For Child A (a common pseudonym in education and social care for an anonymised child) support and intervention typically follow a structured, multi-agency approach focused on early help and graduated response. Including, </a:t>
            </a:r>
          </a:p>
          <a:p>
            <a:r>
              <a:rPr lang="en-GB" sz="4900" b="1" dirty="0">
                <a:latin typeface="Arial" panose="020B0604020202020204" pitchFamily="34" charset="0"/>
                <a:cs typeface="Arial" panose="020B0604020202020204" pitchFamily="34" charset="0"/>
              </a:rPr>
              <a:t>Cognitive behavioural Therapy (CBT): </a:t>
            </a:r>
            <a:r>
              <a:rPr lang="en-GB" sz="4900" dirty="0">
                <a:latin typeface="Arial" panose="020B0604020202020204" pitchFamily="34" charset="0"/>
                <a:cs typeface="Arial" panose="020B0604020202020204" pitchFamily="34" charset="0"/>
              </a:rPr>
              <a:t>Helps children understand and challenge negative thoughts and</a:t>
            </a:r>
          </a:p>
          <a:p>
            <a:pPr marL="0" indent="0">
              <a:buNone/>
            </a:pPr>
            <a:r>
              <a:rPr lang="en-GB" sz="4900" dirty="0">
                <a:latin typeface="Arial" panose="020B0604020202020204" pitchFamily="34" charset="0"/>
                <a:cs typeface="Arial" panose="020B0604020202020204" pitchFamily="34" charset="0"/>
              </a:rPr>
              <a:t>behaviour  resulting from trauma.</a:t>
            </a:r>
          </a:p>
          <a:p>
            <a:r>
              <a:rPr lang="en-GB" sz="4900" b="1" dirty="0">
                <a:latin typeface="Arial" panose="020B0604020202020204" pitchFamily="34" charset="0"/>
                <a:cs typeface="Arial" panose="020B0604020202020204" pitchFamily="34" charset="0"/>
              </a:rPr>
              <a:t>Play Therapy</a:t>
            </a:r>
            <a:r>
              <a:rPr lang="en-GB" sz="4900" dirty="0">
                <a:latin typeface="Arial" panose="020B0604020202020204" pitchFamily="34" charset="0"/>
                <a:cs typeface="Arial" panose="020B0604020202020204" pitchFamily="34" charset="0"/>
              </a:rPr>
              <a:t>: Especially helpful for younger children who may find it difficult to verbalize their emotions.</a:t>
            </a:r>
          </a:p>
          <a:p>
            <a:r>
              <a:rPr lang="en-GB" sz="4900" b="1" dirty="0">
                <a:latin typeface="Arial" panose="020B0604020202020204" pitchFamily="34" charset="0"/>
                <a:cs typeface="Arial" panose="020B0604020202020204" pitchFamily="34" charset="0"/>
              </a:rPr>
              <a:t>Mindfulness</a:t>
            </a:r>
            <a:r>
              <a:rPr lang="en-GB" sz="4900" dirty="0">
                <a:latin typeface="Arial" panose="020B0604020202020204" pitchFamily="34" charset="0"/>
                <a:cs typeface="Arial" panose="020B0604020202020204" pitchFamily="34" charset="0"/>
              </a:rPr>
              <a:t>: Teaching techniques to help children stay present and manage emotional distress.</a:t>
            </a:r>
          </a:p>
          <a:p>
            <a:r>
              <a:rPr lang="en-GB" sz="4900" b="1" dirty="0">
                <a:latin typeface="Arial" panose="020B0604020202020204" pitchFamily="34" charset="0"/>
                <a:cs typeface="Arial" panose="020B0604020202020204" pitchFamily="34" charset="0"/>
              </a:rPr>
              <a:t>Family fulness: Involvement: </a:t>
            </a:r>
            <a:r>
              <a:rPr lang="en-GB" sz="4900" dirty="0">
                <a:latin typeface="Arial" panose="020B0604020202020204" pitchFamily="34" charset="0"/>
                <a:cs typeface="Arial" panose="020B0604020202020204" pitchFamily="34" charset="0"/>
              </a:rPr>
              <a:t>Engaging the family in parenting workshops and caregiver supports is vital. Understanding trauma and learning how to create a safe, nurturing environment can significantly improve the child’s emotional recovery.</a:t>
            </a:r>
          </a:p>
          <a:p>
            <a:r>
              <a:rPr lang="en-GB" sz="4900" b="1" dirty="0">
                <a:latin typeface="Arial" panose="020B0604020202020204" pitchFamily="34" charset="0"/>
                <a:cs typeface="Arial" panose="020B0604020202020204" pitchFamily="34" charset="0"/>
              </a:rPr>
              <a:t>School Support</a:t>
            </a:r>
            <a:r>
              <a:rPr lang="en-GB" sz="4900" dirty="0">
                <a:latin typeface="Arial" panose="020B0604020202020204" pitchFamily="34" charset="0"/>
                <a:cs typeface="Arial" panose="020B0604020202020204" pitchFamily="34" charset="0"/>
              </a:rPr>
              <a:t>: Collaborating with school staff to ensure Child A has to accommodations like: </a:t>
            </a:r>
          </a:p>
          <a:p>
            <a:r>
              <a:rPr lang="en-GB" sz="4900" dirty="0">
                <a:latin typeface="Arial" panose="020B0604020202020204" pitchFamily="34" charset="0"/>
                <a:cs typeface="Arial" panose="020B0604020202020204" pitchFamily="34" charset="0"/>
              </a:rPr>
              <a:t>A quite space when overwhelmed.</a:t>
            </a:r>
          </a:p>
          <a:p>
            <a:r>
              <a:rPr lang="en-GB" sz="4900" dirty="0" err="1">
                <a:latin typeface="Arial" panose="020B0604020202020204" pitchFamily="34" charset="0"/>
                <a:cs typeface="Arial" panose="020B0604020202020204" pitchFamily="34" charset="0"/>
              </a:rPr>
              <a:t>Counseiling</a:t>
            </a:r>
            <a:r>
              <a:rPr lang="en-GB" sz="4900" dirty="0">
                <a:latin typeface="Arial" panose="020B0604020202020204" pitchFamily="34" charset="0"/>
                <a:cs typeface="Arial" panose="020B0604020202020204" pitchFamily="34" charset="0"/>
              </a:rPr>
              <a:t> services.</a:t>
            </a:r>
          </a:p>
          <a:p>
            <a:endParaRPr lang="en-GB" sz="4900" dirty="0">
              <a:latin typeface="Arial" panose="020B0604020202020204" pitchFamily="34" charset="0"/>
              <a:cs typeface="Arial" panose="020B0604020202020204" pitchFamily="34" charset="0"/>
            </a:endParaRPr>
          </a:p>
          <a:p>
            <a:r>
              <a:rPr lang="en-GB" sz="4900" dirty="0">
                <a:latin typeface="Arial" panose="020B0604020202020204" pitchFamily="34" charset="0"/>
                <a:cs typeface="Arial" panose="020B0604020202020204" pitchFamily="34" charset="0"/>
              </a:rPr>
              <a:t>Extra support for </a:t>
            </a:r>
            <a:r>
              <a:rPr lang="en-GB" sz="4900" dirty="0" err="1">
                <a:latin typeface="Arial" panose="020B0604020202020204" pitchFamily="34" charset="0"/>
                <a:cs typeface="Arial" panose="020B0604020202020204" pitchFamily="34" charset="0"/>
              </a:rPr>
              <a:t>learnating</a:t>
            </a:r>
            <a:r>
              <a:rPr lang="en-GB" sz="4900" dirty="0">
                <a:latin typeface="Arial" panose="020B0604020202020204" pitchFamily="34" charset="0"/>
                <a:cs typeface="Arial" panose="020B0604020202020204" pitchFamily="34" charset="0"/>
              </a:rPr>
              <a:t> if trauma affect concentration or behaviour.</a:t>
            </a:r>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a:p>
            <a:endParaRPr lang="en-GB" sz="700" dirty="0"/>
          </a:p>
        </p:txBody>
      </p:sp>
    </p:spTree>
    <p:extLst>
      <p:ext uri="{BB962C8B-B14F-4D97-AF65-F5344CB8AC3E}">
        <p14:creationId xmlns:p14="http://schemas.microsoft.com/office/powerpoint/2010/main" val="2027345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1E582-35BE-8EE7-FD92-2619EE798368}"/>
              </a:ext>
            </a:extLst>
          </p:cNvPr>
          <p:cNvSpPr>
            <a:spLocks noGrp="1"/>
          </p:cNvSpPr>
          <p:nvPr>
            <p:ph type="title"/>
          </p:nvPr>
        </p:nvSpPr>
        <p:spPr>
          <a:xfrm>
            <a:off x="841248" y="713232"/>
            <a:ext cx="3600860" cy="5431536"/>
          </a:xfrm>
        </p:spPr>
        <p:txBody>
          <a:bodyPr>
            <a:normAutofit/>
          </a:bodyPr>
          <a:lstStyle/>
          <a:p>
            <a:r>
              <a:rPr lang="en-US" sz="2800" b="1" dirty="0"/>
              <a:t>Critical  recommendations:</a:t>
            </a:r>
            <a:endParaRPr lang="en-GB" sz="2800" b="1"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25C19B-FD92-E3B0-075A-936A5C34D925}"/>
              </a:ext>
            </a:extLst>
          </p:cNvPr>
          <p:cNvSpPr>
            <a:spLocks noGrp="1"/>
          </p:cNvSpPr>
          <p:nvPr>
            <p:ph idx="1"/>
          </p:nvPr>
        </p:nvSpPr>
        <p:spPr>
          <a:xfrm>
            <a:off x="5126418" y="552091"/>
            <a:ext cx="6224335" cy="5431536"/>
          </a:xfrm>
        </p:spPr>
        <p:txBody>
          <a:bodyPr anchor="ctr">
            <a:normAutofit/>
          </a:bodyPr>
          <a:lstStyle/>
          <a:p>
            <a:pPr marL="0" indent="0">
              <a:buNone/>
            </a:pPr>
            <a:r>
              <a:rPr lang="en-US" sz="1500" dirty="0">
                <a:latin typeface="Arial" panose="020B0604020202020204" pitchFamily="34" charset="0"/>
                <a:ea typeface="Calibri" panose="020F0502020204030204" pitchFamily="34" charset="0"/>
                <a:cs typeface="Arial" panose="020B0604020202020204" pitchFamily="34" charset="0"/>
              </a:rPr>
              <a:t>Critical Evaluation  and recommendation is a systematic process of assessing the value, relevance, and credibility of information, arguments, or research findings. It moves beyond simple summary to identify strengths, weaknesses, and potential to inform future action.</a:t>
            </a:r>
          </a:p>
          <a:p>
            <a:r>
              <a:rPr lang="en-US" sz="1500" dirty="0">
                <a:latin typeface="Arial" panose="020B0604020202020204" pitchFamily="34" charset="0"/>
                <a:ea typeface="Calibri" panose="020F0502020204030204" pitchFamily="34" charset="0"/>
                <a:cs typeface="Arial" panose="020B0604020202020204" pitchFamily="34" charset="0"/>
              </a:rPr>
              <a:t>Current Support Evaluation: Child A’s current support system may include various social workers, mental health professionals, and educational staff. A critical evaluation would assess the effectiveness of this multi-disciplinary approach-whether there is adequate communication, if interventions are trauma-informed, and if the support is comprehensive.</a:t>
            </a:r>
          </a:p>
          <a:p>
            <a:r>
              <a:rPr lang="en-US" sz="1500" dirty="0">
                <a:latin typeface="Arial" panose="020B0604020202020204" pitchFamily="34" charset="0"/>
                <a:ea typeface="Calibri" panose="020F0502020204030204" pitchFamily="34" charset="0"/>
                <a:cs typeface="Arial" panose="020B0604020202020204" pitchFamily="34" charset="0"/>
              </a:rPr>
              <a:t>Recommendation for Improvement: </a:t>
            </a:r>
          </a:p>
          <a:p>
            <a:pPr marL="342900" indent="-342900">
              <a:buFont typeface="+mj-lt"/>
              <a:buAutoNum type="arabicPeriod"/>
            </a:pPr>
            <a:r>
              <a:rPr lang="en-US" sz="1500" dirty="0">
                <a:latin typeface="Arial" panose="020B0604020202020204" pitchFamily="34" charset="0"/>
                <a:ea typeface="Calibri" panose="020F0502020204030204" pitchFamily="34" charset="0"/>
                <a:cs typeface="Arial" panose="020B0604020202020204" pitchFamily="34" charset="0"/>
              </a:rPr>
              <a:t>Enhanced Inter-Agency communication: Ensure that all professionals working  with Child A are sharing insights and strategies regularly.</a:t>
            </a:r>
          </a:p>
          <a:p>
            <a:pPr marL="342900" indent="-342900">
              <a:buFont typeface="+mj-lt"/>
              <a:buAutoNum type="arabicPeriod"/>
            </a:pPr>
            <a:r>
              <a:rPr lang="en-US" sz="1500" dirty="0">
                <a:latin typeface="Arial" panose="020B0604020202020204" pitchFamily="34" charset="0"/>
                <a:ea typeface="Calibri" panose="020F0502020204030204" pitchFamily="34" charset="0"/>
                <a:cs typeface="Arial" panose="020B0604020202020204" pitchFamily="34" charset="0"/>
              </a:rPr>
              <a:t>Continual Monitoring: Mental health and emotional recovery can be a long –term process, requiring periodic assessments to adjust care as needed.</a:t>
            </a:r>
          </a:p>
          <a:p>
            <a:pPr marL="342900" indent="-342900">
              <a:buFont typeface="+mj-lt"/>
              <a:buAutoNum type="arabicPeriod"/>
            </a:pPr>
            <a:r>
              <a:rPr lang="en-US" sz="1500" dirty="0">
                <a:latin typeface="Arial" panose="020B0604020202020204" pitchFamily="34" charset="0"/>
                <a:ea typeface="Calibri" panose="020F0502020204030204" pitchFamily="34" charset="0"/>
                <a:cs typeface="Arial" panose="020B0604020202020204" pitchFamily="34" charset="0"/>
              </a:rPr>
              <a:t>Family-Centered Approach: Provide more structured support for caregivers to help them understand and assist in their child’s emotional recovery.</a:t>
            </a:r>
          </a:p>
          <a:p>
            <a:pPr marL="0" indent="0">
              <a:buNone/>
            </a:pPr>
            <a:endParaRPr lang="en-US" sz="15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5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85406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E30A9-6F96-645A-DAD9-98D5F924F8B1}"/>
              </a:ext>
            </a:extLst>
          </p:cNvPr>
          <p:cNvSpPr>
            <a:spLocks noGrp="1"/>
          </p:cNvSpPr>
          <p:nvPr>
            <p:ph type="title"/>
          </p:nvPr>
        </p:nvSpPr>
        <p:spPr>
          <a:xfrm>
            <a:off x="841248" y="548640"/>
            <a:ext cx="3600860" cy="5431536"/>
          </a:xfrm>
        </p:spPr>
        <p:txBody>
          <a:bodyPr>
            <a:normAutofit/>
          </a:bodyPr>
          <a:lstStyle/>
          <a:p>
            <a:r>
              <a:rPr lang="en-US" sz="5400" dirty="0"/>
              <a:t> </a:t>
            </a:r>
            <a:r>
              <a:rPr lang="en-US" sz="2800" b="1" dirty="0"/>
              <a:t>Conclusion</a:t>
            </a:r>
            <a:endParaRPr lang="en-GB" sz="2800" b="1"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958B90-3631-05D6-714A-98A0E4A67630}"/>
              </a:ext>
            </a:extLst>
          </p:cNvPr>
          <p:cNvSpPr>
            <a:spLocks noGrp="1"/>
          </p:cNvSpPr>
          <p:nvPr>
            <p:ph idx="1"/>
          </p:nvPr>
        </p:nvSpPr>
        <p:spPr>
          <a:xfrm>
            <a:off x="5126418" y="552091"/>
            <a:ext cx="6224335" cy="5431536"/>
          </a:xfrm>
        </p:spPr>
        <p:txBody>
          <a:bodyPr anchor="ctr">
            <a:normAutofit/>
          </a:bodyPr>
          <a:lstStyle/>
          <a:p>
            <a:pPr marL="0" indent="0">
              <a:buNone/>
            </a:pPr>
            <a:r>
              <a:rPr lang="en-US" sz="1500">
                <a:latin typeface="Arial" panose="020B0604020202020204" pitchFamily="34" charset="0"/>
                <a:ea typeface="Calibri" panose="020F0502020204030204" pitchFamily="34" charset="0"/>
                <a:cs typeface="Arial" panose="020B0604020202020204" pitchFamily="34" charset="0"/>
              </a:rPr>
              <a:t>In conclusion, the role of a mental health specialist in supporting children affected by trauma, like Child A, is pivotal in fostering emotional wellbeing and long –term recovery. As demonstrated throughout this discussion, a trauma-informed approach is essential to understanding the complexities of emotional distress and behavioral challenges faced by children.</a:t>
            </a:r>
          </a:p>
          <a:p>
            <a:pPr marL="0" indent="0">
              <a:buNone/>
            </a:pPr>
            <a:r>
              <a:rPr lang="en-US" sz="1500" b="1">
                <a:latin typeface="Arial" panose="020B0604020202020204" pitchFamily="34" charset="0"/>
                <a:ea typeface="Calibri" panose="020F0502020204030204" pitchFamily="34" charset="0"/>
                <a:cs typeface="Arial" panose="020B0604020202020204" pitchFamily="34" charset="0"/>
              </a:rPr>
              <a:t>Summary of Key Points:</a:t>
            </a:r>
          </a:p>
          <a:p>
            <a:pPr marL="0" indent="0">
              <a:buNone/>
            </a:pPr>
            <a:r>
              <a:rPr lang="en-US" sz="1500">
                <a:latin typeface="Arial" panose="020B0604020202020204" pitchFamily="34" charset="0"/>
                <a:ea typeface="Calibri" panose="020F0502020204030204" pitchFamily="34" charset="0"/>
                <a:cs typeface="Arial" panose="020B0604020202020204" pitchFamily="34" charset="0"/>
              </a:rPr>
              <a:t>Addressing Child A’s  emotional wellbeing is essential for their recovery. As a mental health specialist, I would focus on providing trauma-informed care, supporting Child A through therapy, and working in close collaboration with other professionals.</a:t>
            </a:r>
          </a:p>
          <a:p>
            <a:pPr marL="0" indent="0">
              <a:buNone/>
            </a:pPr>
            <a:r>
              <a:rPr lang="en-US" sz="1500" b="1">
                <a:latin typeface="Arial" panose="020B0604020202020204" pitchFamily="34" charset="0"/>
                <a:ea typeface="Calibri" panose="020F0502020204030204" pitchFamily="34" charset="0"/>
                <a:cs typeface="Arial" panose="020B0604020202020204" pitchFamily="34" charset="0"/>
              </a:rPr>
              <a:t>Final Thoughts:</a:t>
            </a:r>
          </a:p>
          <a:p>
            <a:pPr marL="0" indent="0">
              <a:buNone/>
            </a:pPr>
            <a:r>
              <a:rPr lang="en-US" sz="1500">
                <a:latin typeface="Arial" panose="020B0604020202020204" pitchFamily="34" charset="0"/>
                <a:ea typeface="Calibri" panose="020F0502020204030204" pitchFamily="34" charset="0"/>
                <a:cs typeface="Arial" panose="020B0604020202020204" pitchFamily="34" charset="0"/>
              </a:rPr>
              <a:t>The multi-disciplinary approach, combined with adherence UK legislation and policies, will ensure that child a receives the most effective care, allowing them to heal and thrive.</a:t>
            </a:r>
          </a:p>
          <a:p>
            <a:pPr marL="0" indent="0">
              <a:buNone/>
            </a:pPr>
            <a:r>
              <a:rPr lang="en-US" sz="1500">
                <a:latin typeface="Arial" panose="020B0604020202020204" pitchFamily="34" charset="0"/>
                <a:ea typeface="Calibri" panose="020F0502020204030204" pitchFamily="34" charset="0"/>
                <a:cs typeface="Arial" panose="020B0604020202020204" pitchFamily="34" charset="0"/>
              </a:rPr>
              <a:t>Ultimately, the future of child mental health and emotional wellbeing lies in our ability to adapt practices, strengthen partnerships, and empower children and families to overcome the impact of trauma. This is a collective responsibility, and as professional, we must ensure that every child receives the support they deserve for a healthy, fulfilled future.</a:t>
            </a:r>
          </a:p>
          <a:p>
            <a:pPr marL="0" indent="0">
              <a:buNone/>
            </a:pPr>
            <a:endParaRPr lang="en-GB" sz="150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83177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6A7F-BD1F-45F0-5A2B-FC18168895B7}"/>
              </a:ext>
            </a:extLst>
          </p:cNvPr>
          <p:cNvSpPr>
            <a:spLocks noGrp="1"/>
          </p:cNvSpPr>
          <p:nvPr>
            <p:ph type="title"/>
          </p:nvPr>
        </p:nvSpPr>
        <p:spPr>
          <a:xfrm>
            <a:off x="841248" y="548640"/>
            <a:ext cx="3600860" cy="5431536"/>
          </a:xfrm>
        </p:spPr>
        <p:txBody>
          <a:bodyPr>
            <a:normAutofit/>
          </a:bodyPr>
          <a:lstStyle/>
          <a:p>
            <a:r>
              <a:rPr lang="en-US" sz="2800" b="1" dirty="0"/>
              <a:t>Reference</a:t>
            </a:r>
            <a:r>
              <a:rPr lang="en-US" sz="5400" dirty="0"/>
              <a:t> </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33686A-B87D-FB20-6C76-F1679C04F963}"/>
              </a:ext>
            </a:extLst>
          </p:cNvPr>
          <p:cNvSpPr>
            <a:spLocks noGrp="1"/>
          </p:cNvSpPr>
          <p:nvPr>
            <p:ph idx="1"/>
          </p:nvPr>
        </p:nvSpPr>
        <p:spPr>
          <a:xfrm>
            <a:off x="5126418" y="552091"/>
            <a:ext cx="6224335" cy="5431536"/>
          </a:xfrm>
        </p:spPr>
        <p:txBody>
          <a:bodyPr anchor="ctr">
            <a:normAutofit/>
          </a:bodyPr>
          <a:lstStyle/>
          <a:p>
            <a:r>
              <a:rPr lang="en-US" sz="1000" b="1">
                <a:latin typeface="Arial" panose="020B0604020202020204" pitchFamily="34" charset="0"/>
                <a:ea typeface="Calibri" panose="020F0502020204030204" pitchFamily="34" charset="0"/>
                <a:cs typeface="Arial" panose="020B0604020202020204" pitchFamily="34" charset="0"/>
              </a:rPr>
              <a:t>BOOKS</a:t>
            </a:r>
          </a:p>
          <a:p>
            <a:pPr marL="0" indent="0">
              <a:buNone/>
            </a:pPr>
            <a:r>
              <a:rPr lang="en-US" sz="1000">
                <a:latin typeface="Arial" panose="020B0604020202020204" pitchFamily="34" charset="0"/>
                <a:ea typeface="Calibri" panose="020F0502020204030204" pitchFamily="34" charset="0"/>
                <a:cs typeface="Arial" panose="020B0604020202020204" pitchFamily="34" charset="0"/>
              </a:rPr>
              <a:t>Jones, P. (2020). Trauma and Child development. 2</a:t>
            </a:r>
            <a:r>
              <a:rPr lang="en-US" sz="1000" baseline="30000">
                <a:latin typeface="Arial" panose="020B0604020202020204" pitchFamily="34" charset="0"/>
                <a:ea typeface="Calibri" panose="020F0502020204030204" pitchFamily="34" charset="0"/>
                <a:cs typeface="Arial" panose="020B0604020202020204" pitchFamily="34" charset="0"/>
              </a:rPr>
              <a:t>nd</a:t>
            </a:r>
            <a:r>
              <a:rPr lang="en-US" sz="1000">
                <a:latin typeface="Arial" panose="020B0604020202020204" pitchFamily="34" charset="0"/>
                <a:ea typeface="Calibri" panose="020F0502020204030204" pitchFamily="34" charset="0"/>
                <a:cs typeface="Arial" panose="020B0604020202020204" pitchFamily="34" charset="0"/>
              </a:rPr>
              <a:t> ed. London: Sage  Publications.</a:t>
            </a:r>
          </a:p>
          <a:p>
            <a:pPr marL="0" indent="0">
              <a:buNone/>
            </a:pPr>
            <a:r>
              <a:rPr lang="en-US" sz="1000">
                <a:latin typeface="Arial" panose="020B0604020202020204" pitchFamily="34" charset="0"/>
                <a:ea typeface="Calibri" panose="020F0502020204030204" pitchFamily="34" charset="0"/>
                <a:cs typeface="Arial" panose="020B0604020202020204" pitchFamily="34" charset="0"/>
              </a:rPr>
              <a:t>Smith, A. (2019). Childhood Trauma: Psychological Impact and Support Strategies. Oxford: Oxford University Press.</a:t>
            </a:r>
          </a:p>
          <a:p>
            <a:r>
              <a:rPr lang="en-US" sz="1000" b="1">
                <a:latin typeface="Arial" panose="020B0604020202020204" pitchFamily="34" charset="0"/>
                <a:ea typeface="Calibri" panose="020F0502020204030204" pitchFamily="34" charset="0"/>
                <a:cs typeface="Arial" panose="020B0604020202020204" pitchFamily="34" charset="0"/>
              </a:rPr>
              <a:t>Journal Articles:</a:t>
            </a:r>
          </a:p>
          <a:p>
            <a:pPr marL="0" indent="0">
              <a:buNone/>
            </a:pPr>
            <a:r>
              <a:rPr lang="en-US" sz="1000">
                <a:latin typeface="Arial" panose="020B0604020202020204" pitchFamily="34" charset="0"/>
                <a:ea typeface="Calibri" panose="020F0502020204030204" pitchFamily="34" charset="0"/>
                <a:cs typeface="Arial" panose="020B0604020202020204" pitchFamily="34" charset="0"/>
              </a:rPr>
              <a:t>Smith, A. and Brown, J. (2020). The impact of childhood trauma on mental health: A review, Journal of Child Psychology,25(3),pp.112-124.</a:t>
            </a:r>
          </a:p>
          <a:p>
            <a:pPr marL="0" indent="0">
              <a:buNone/>
            </a:pPr>
            <a:r>
              <a:rPr lang="en-GB" sz="1000">
                <a:latin typeface="Arial" panose="020B0604020202020204" pitchFamily="34" charset="0"/>
                <a:ea typeface="Calibri" panose="020F0502020204030204" pitchFamily="34" charset="0"/>
                <a:cs typeface="Arial" panose="020B0604020202020204" pitchFamily="34" charset="0"/>
              </a:rPr>
              <a:t>Taylor, R. &amp; Green, M. (2021).  Examining the rolle of family support in trauma recovery for children, Journal of Family  Health 18(2), pp.45-58.</a:t>
            </a:r>
          </a:p>
          <a:p>
            <a:pPr marL="0" indent="0">
              <a:buNone/>
            </a:pPr>
            <a:r>
              <a:rPr lang="en-GB" sz="1000" b="1">
                <a:latin typeface="Arial" panose="020B0604020202020204" pitchFamily="34" charset="0"/>
                <a:ea typeface="Calibri" panose="020F0502020204030204" pitchFamily="34" charset="0"/>
                <a:cs typeface="Arial" panose="020B0604020202020204" pitchFamily="34" charset="0"/>
              </a:rPr>
              <a:t>REPORTS</a:t>
            </a:r>
          </a:p>
          <a:p>
            <a:pPr marL="0" indent="0">
              <a:buNone/>
            </a:pPr>
            <a:r>
              <a:rPr lang="en-GB" sz="1000">
                <a:latin typeface="Arial" panose="020B0604020202020204" pitchFamily="34" charset="0"/>
                <a:ea typeface="Calibri" panose="020F0502020204030204" pitchFamily="34" charset="0"/>
                <a:cs typeface="Arial" panose="020B0604020202020204" pitchFamily="34" charset="0"/>
              </a:rPr>
              <a:t>Department of health and Social Care. (2018).  Children and Mental Health: A National Report. London Department of Health.</a:t>
            </a:r>
          </a:p>
          <a:p>
            <a:pPr marL="0" indent="0">
              <a:buNone/>
            </a:pPr>
            <a:r>
              <a:rPr lang="en-GB" sz="1000">
                <a:latin typeface="Arial" panose="020B0604020202020204" pitchFamily="34" charset="0"/>
                <a:ea typeface="Calibri" panose="020F0502020204030204" pitchFamily="34" charset="0"/>
                <a:cs typeface="Arial" panose="020B0604020202020204" pitchFamily="34" charset="0"/>
              </a:rPr>
              <a:t> Department for Education. (2022). The Children’s Mental    Health Strategy. London: HMSO</a:t>
            </a:r>
          </a:p>
          <a:p>
            <a:pPr marL="0" indent="0">
              <a:buNone/>
            </a:pPr>
            <a:r>
              <a:rPr lang="en-GB" sz="1000" b="1">
                <a:latin typeface="Arial" panose="020B0604020202020204" pitchFamily="34" charset="0"/>
                <a:ea typeface="Calibri" panose="020F0502020204030204" pitchFamily="34" charset="0"/>
                <a:cs typeface="Arial" panose="020B0604020202020204" pitchFamily="34" charset="0"/>
              </a:rPr>
              <a:t>Websites.</a:t>
            </a:r>
          </a:p>
          <a:p>
            <a:pPr marL="0" indent="0">
              <a:buNone/>
            </a:pPr>
            <a:r>
              <a:rPr lang="en-GB" sz="1000">
                <a:latin typeface="Arial" panose="020B0604020202020204" pitchFamily="34" charset="0"/>
                <a:ea typeface="Calibri" panose="020F0502020204030204" pitchFamily="34" charset="0"/>
                <a:cs typeface="Arial" panose="020B0604020202020204" pitchFamily="34" charset="0"/>
              </a:rPr>
              <a:t>NHS. (2021). Childhood Trauma and mental Health . </a:t>
            </a:r>
            <a:r>
              <a:rPr lang="en-GB" sz="1000" u="sng">
                <a:latin typeface="Arial" panose="020B0604020202020204" pitchFamily="34" charset="0"/>
                <a:ea typeface="Calibri" panose="020F0502020204030204" pitchFamily="34" charset="0"/>
                <a:cs typeface="Arial" panose="020B0604020202020204" pitchFamily="34" charset="0"/>
              </a:rPr>
              <a:t>Available at</a:t>
            </a:r>
            <a:r>
              <a:rPr lang="en-GB" sz="1000">
                <a:latin typeface="Arial" panose="020B0604020202020204" pitchFamily="34" charset="0"/>
                <a:ea typeface="Calibri" panose="020F0502020204030204" pitchFamily="34" charset="0"/>
                <a:cs typeface="Arial" panose="020B0604020202020204" pitchFamily="34" charset="0"/>
              </a:rPr>
              <a:t>: </a:t>
            </a:r>
            <a:r>
              <a:rPr lang="en-GB" sz="1000">
                <a:latin typeface="Arial" panose="020B0604020202020204" pitchFamily="34" charset="0"/>
                <a:ea typeface="Calibri" panose="020F0502020204030204" pitchFamily="34" charset="0"/>
                <a:cs typeface="Arial" panose="020B0604020202020204" pitchFamily="34" charset="0"/>
                <a:hlinkClick r:id="rId2"/>
              </a:rPr>
              <a:t>https://wwwnhs.uk/mental-health/childhood-trauma</a:t>
            </a:r>
            <a:r>
              <a:rPr lang="en-GB" sz="1000">
                <a:latin typeface="Arial" panose="020B0604020202020204" pitchFamily="34" charset="0"/>
                <a:ea typeface="Calibri" panose="020F0502020204030204" pitchFamily="34" charset="0"/>
                <a:cs typeface="Arial" panose="020B0604020202020204" pitchFamily="34" charset="0"/>
              </a:rPr>
              <a:t> (Accessed: 10Febraury  2026)</a:t>
            </a:r>
          </a:p>
          <a:p>
            <a:pPr marL="0" indent="0">
              <a:buNone/>
            </a:pPr>
            <a:r>
              <a:rPr lang="en-GB" sz="1000">
                <a:latin typeface="Arial" panose="020B0604020202020204" pitchFamily="34" charset="0"/>
                <a:ea typeface="Calibri" panose="020F0502020204030204" pitchFamily="34" charset="0"/>
                <a:cs typeface="Arial" panose="020B0604020202020204" pitchFamily="34" charset="0"/>
              </a:rPr>
              <a:t>National Society for the prevention of Cruelty to children (NSPCC). (2020). Case Review: Child Protection and trauma Recovery. </a:t>
            </a:r>
            <a:r>
              <a:rPr lang="en-GB" sz="1000" u="sng">
                <a:latin typeface="Arial" panose="020B0604020202020204" pitchFamily="34" charset="0"/>
                <a:ea typeface="Calibri" panose="020F0502020204030204" pitchFamily="34" charset="0"/>
                <a:cs typeface="Arial" panose="020B0604020202020204" pitchFamily="34" charset="0"/>
              </a:rPr>
              <a:t>Available at: </a:t>
            </a:r>
            <a:r>
              <a:rPr lang="en-GB" sz="1000">
                <a:latin typeface="Arial" panose="020B0604020202020204" pitchFamily="34" charset="0"/>
                <a:ea typeface="Calibri" panose="020F0502020204030204" pitchFamily="34" charset="0"/>
                <a:cs typeface="Arial" panose="020B0604020202020204" pitchFamily="34" charset="0"/>
                <a:hlinkClick r:id="rId3"/>
              </a:rPr>
              <a:t>https://learning.nspcc.org.uk/case-reviews</a:t>
            </a:r>
            <a:r>
              <a:rPr lang="en-GB" sz="1000">
                <a:latin typeface="Arial" panose="020B0604020202020204" pitchFamily="34" charset="0"/>
                <a:ea typeface="Calibri" panose="020F0502020204030204" pitchFamily="34" charset="0"/>
                <a:cs typeface="Arial" panose="020B0604020202020204" pitchFamily="34" charset="0"/>
              </a:rPr>
              <a:t>.</a:t>
            </a:r>
          </a:p>
          <a:p>
            <a:pPr marL="0" indent="0">
              <a:buNone/>
            </a:pPr>
            <a:r>
              <a:rPr lang="en-GB" sz="1000">
                <a:latin typeface="Arial" panose="020B0604020202020204" pitchFamily="34" charset="0"/>
                <a:ea typeface="Calibri" panose="020F0502020204030204" pitchFamily="34" charset="0"/>
                <a:cs typeface="Arial" panose="020B0604020202020204" pitchFamily="34" charset="0"/>
              </a:rPr>
              <a:t>Department for Education. (2022). The Children Mental Health Strategy. London: HMSO</a:t>
            </a:r>
          </a:p>
          <a:p>
            <a:pPr marL="0" indent="0">
              <a:buNone/>
            </a:pPr>
            <a:r>
              <a:rPr lang="en-GB" sz="1000">
                <a:latin typeface="Arial" panose="020B0604020202020204" pitchFamily="34" charset="0"/>
                <a:ea typeface="Calibri" panose="020F0502020204030204" pitchFamily="34" charset="0"/>
                <a:cs typeface="Arial" panose="020B0604020202020204" pitchFamily="34" charset="0"/>
              </a:rPr>
              <a:t>Psychological Impact (APA).( 2020). </a:t>
            </a:r>
            <a:r>
              <a:rPr lang="en-GB" sz="1000">
                <a:latin typeface="Arial" panose="020B0604020202020204" pitchFamily="34" charset="0"/>
                <a:ea typeface="Calibri" panose="020F0502020204030204" pitchFamily="34" charset="0"/>
                <a:cs typeface="Arial" panose="020B0604020202020204" pitchFamily="34" charset="0"/>
                <a:hlinkClick r:id="rId4"/>
              </a:rPr>
              <a:t>https://www.apa.org/trauma</a:t>
            </a:r>
            <a:r>
              <a:rPr lang="en-GB" sz="1000">
                <a:latin typeface="Arial" panose="020B0604020202020204" pitchFamily="34" charset="0"/>
                <a:ea typeface="Calibri" panose="020F0502020204030204" pitchFamily="34" charset="0"/>
                <a:cs typeface="Arial" panose="020B0604020202020204" pitchFamily="34" charset="0"/>
              </a:rPr>
              <a:t>.</a:t>
            </a:r>
          </a:p>
          <a:p>
            <a:pPr marL="0" indent="0">
              <a:buNone/>
            </a:pPr>
            <a:r>
              <a:rPr lang="en-GB" sz="1000">
                <a:latin typeface="Arial" panose="020B0604020202020204" pitchFamily="34" charset="0"/>
                <a:ea typeface="Calibri" panose="020F0502020204030204" pitchFamily="34" charset="0"/>
                <a:cs typeface="Arial" panose="020B0604020202020204" pitchFamily="34" charset="0"/>
                <a:hlinkClick r:id="rId5"/>
              </a:rPr>
              <a:t>https://www.sciencedirect.com</a:t>
            </a:r>
            <a:r>
              <a:rPr lang="en-GB" sz="1000">
                <a:latin typeface="Arial" panose="020B0604020202020204" pitchFamily="34" charset="0"/>
                <a:ea typeface="Calibri" panose="020F0502020204030204" pitchFamily="34" charset="0"/>
                <a:cs typeface="Arial" panose="020B0604020202020204" pitchFamily="34" charset="0"/>
              </a:rPr>
              <a:t> The impact of childhood trauma on children’s By C Downey. (2022).</a:t>
            </a:r>
          </a:p>
          <a:p>
            <a:pPr marL="0" indent="0">
              <a:buNone/>
            </a:pPr>
            <a:endParaRPr lang="en-GB" sz="100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0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39015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d52ff3d331f110315b923f7685dcc0bf">
  <xsd:schema xmlns:xsd="http://www.w3.org/2001/XMLSchema" xmlns:xs="http://www.w3.org/2001/XMLSchema" xmlns:p="http://schemas.microsoft.com/office/2006/metadata/properties" xmlns:ns3="0085e1a2-9cbf-4b92-866b-21f3c89040b6" targetNamespace="http://schemas.microsoft.com/office/2006/metadata/properties" ma:root="true" ma:fieldsID="23120b696a4c593e53589987a403ac1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9B8FDDCB-B776-4FDD-975E-836CD6940453}">
  <ds:schemaRefs>
    <ds:schemaRef ds:uri="http://schemas.microsoft.com/sharepoint/v3/contenttype/forms"/>
  </ds:schemaRefs>
</ds:datastoreItem>
</file>

<file path=customXml/itemProps2.xml><?xml version="1.0" encoding="utf-8"?>
<ds:datastoreItem xmlns:ds="http://schemas.openxmlformats.org/officeDocument/2006/customXml" ds:itemID="{2668B00F-155E-437B-85AD-8E74ED065A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E365DB-DA01-4AE3-9C8B-351ADF171496}">
  <ds:schemaRefs>
    <ds:schemaRef ds:uri="0085e1a2-9cbf-4b92-866b-21f3c89040b6"/>
    <ds:schemaRef ds:uri="http://purl.org/dc/dcmitype/"/>
    <ds:schemaRef ds:uri="http://schemas.microsoft.com/office/2006/documentManagement/types"/>
    <ds:schemaRef ds:uri="http://purl.org/dc/elements/1.1/"/>
    <ds:schemaRef ds:uri="http://purl.org/dc/terms/"/>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3160</TotalTime>
  <Words>1813</Words>
  <Application>Microsoft Office PowerPoint</Application>
  <PresentationFormat>Widescreen</PresentationFormat>
  <Paragraphs>140</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Student Name: RANA FATIMA  Student Number:2407474  Program: BSc Health and Social Care  Module Code: BMHP5021  Lecturer :Philip Jones  Date:23/02/2026 </vt:lpstr>
      <vt:lpstr> Title:  Mental Health and Emotional Wellbeing:  Supporting Child A though Trauma Recovery </vt:lpstr>
      <vt:lpstr>Introduction to the case study (Child A)  Child A: Case Summary Child A is a child who has experienced significant trauma, leading to emotional and mental health challenges. The case involves assessing the child’s emotional Wellbeing, Identifying any potential psychological conditions, and developing a comprehensive care plan. Child A is child of mixed  heritage who identifies as a young Black women. The case reveals a significant gap between her chronological age and her developmental stage, noting that her developmental age was approximately half her actual age. Child A’s Background &amp; Family Dynamics: Early Childhood :  Child A was born in Birmingham in 2006. She lived there for most of her life moving to West Sussex in April 2020. Parental History: Her mother become pregnant with her at the age of 17 and was considered a ‘’vulnerable child’’ herself, as well as a victim of domestic abuse. Paternal Absence: Her father had a documented history of criminality and violence. Records indicate he had no known relationship with child a during her upbringing. Key Focus: The focus of the case study is on how trauma affects Child A’s  Mental Health, including symptoms of stress, Anxiety, and potential behavior issues, often seen in children with a history of abuse or neglect.         </vt:lpstr>
      <vt:lpstr>PowerPoint Presentation</vt:lpstr>
      <vt:lpstr>Your Role as a Mental Health Specialist: </vt:lpstr>
      <vt:lpstr>Partnership Working and Multi-disciplinary Approach.</vt:lpstr>
      <vt:lpstr>Relevant Legislation and Policy:</vt:lpstr>
      <vt:lpstr>.Extra Support and Interventions for Child A</vt:lpstr>
      <vt:lpstr>Critical  recommendations:</vt:lpstr>
      <vt:lpstr> 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Rana Fatima (2407474)</dc:creator>
  <cp:lastModifiedBy>Rana Fatima (2407474)</cp:lastModifiedBy>
  <cp:revision>1</cp:revision>
  <dcterms:created xsi:type="dcterms:W3CDTF">2026-02-20T21:39:26Z</dcterms:created>
  <dcterms:modified xsi:type="dcterms:W3CDTF">2026-02-23T02:40:39Z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