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8" r:id="rId2"/>
    <p:sldId id="2039" r:id="rId3"/>
    <p:sldId id="262" r:id="rId4"/>
    <p:sldId id="2041" r:id="rId5"/>
    <p:sldId id="2040" r:id="rId6"/>
    <p:sldId id="2042" r:id="rId7"/>
    <p:sldId id="2044" r:id="rId8"/>
    <p:sldId id="2045" r:id="rId9"/>
    <p:sldId id="2043" r:id="rId10"/>
    <p:sldId id="2046" r:id="rId11"/>
    <p:sldId id="2048" r:id="rId12"/>
    <p:sldId id="2047" r:id="rId13"/>
    <p:sldId id="2049" r:id="rId14"/>
    <p:sldId id="2050" r:id="rId15"/>
    <p:sldId id="205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4" pos="3840" userDrawn="1">
          <p15:clr>
            <a:srgbClr val="A4A3A4"/>
          </p15:clr>
        </p15:guide>
        <p15:guide id="5" orient="horz" pos="346" userDrawn="1">
          <p15:clr>
            <a:srgbClr val="A4A3A4"/>
          </p15:clr>
        </p15:guide>
        <p15:guide id="6" orient="horz" pos="3952" userDrawn="1">
          <p15:clr>
            <a:srgbClr val="A4A3A4"/>
          </p15:clr>
        </p15:guide>
        <p15:guide id="7" pos="5541" userDrawn="1">
          <p15:clr>
            <a:srgbClr val="A4A3A4"/>
          </p15:clr>
        </p15:guide>
        <p15:guide id="8" pos="3409" userDrawn="1">
          <p15:clr>
            <a:srgbClr val="A4A3A4"/>
          </p15:clr>
        </p15:guide>
        <p15:guide id="9" pos="438" userDrawn="1">
          <p15:clr>
            <a:srgbClr val="A4A3A4"/>
          </p15:clr>
        </p15:guide>
        <p15:guide id="10" orient="horz" pos="777" userDrawn="1">
          <p15:clr>
            <a:srgbClr val="A4A3A4"/>
          </p15:clr>
        </p15:guide>
        <p15:guide id="11" pos="21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3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11"/>
    <p:restoredTop sz="95439"/>
  </p:normalViewPr>
  <p:slideViewPr>
    <p:cSldViewPr snapToGrid="0" snapToObjects="1" showGuides="1">
      <p:cViewPr varScale="1">
        <p:scale>
          <a:sx n="98" d="100"/>
          <a:sy n="98" d="100"/>
        </p:scale>
        <p:origin x="274" y="58"/>
      </p:cViewPr>
      <p:guideLst>
        <p:guide orient="horz" pos="2160"/>
        <p:guide pos="7242"/>
        <p:guide pos="3840"/>
        <p:guide orient="horz" pos="346"/>
        <p:guide orient="horz" pos="3952"/>
        <p:guide pos="5541"/>
        <p:guide pos="3409"/>
        <p:guide pos="438"/>
        <p:guide orient="horz" pos="777"/>
        <p:guide pos="21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pea bogdan" userId="f5779c88853d761c" providerId="LiveId" clId="{F034F36D-DF44-435D-A13F-153F7315206E}"/>
    <pc:docChg chg="custSel modSld">
      <pc:chgData name="lupea bogdan" userId="f5779c88853d761c" providerId="LiveId" clId="{F034F36D-DF44-435D-A13F-153F7315206E}" dt="2022-07-23T20:28:10.612" v="118" actId="1076"/>
      <pc:docMkLst>
        <pc:docMk/>
      </pc:docMkLst>
      <pc:sldChg chg="modSp mod">
        <pc:chgData name="lupea bogdan" userId="f5779c88853d761c" providerId="LiveId" clId="{F034F36D-DF44-435D-A13F-153F7315206E}" dt="2022-07-23T20:28:10.612" v="118" actId="1076"/>
        <pc:sldMkLst>
          <pc:docMk/>
          <pc:sldMk cId="2179595527" sldId="258"/>
        </pc:sldMkLst>
        <pc:spChg chg="mod">
          <ac:chgData name="lupea bogdan" userId="f5779c88853d761c" providerId="LiveId" clId="{F034F36D-DF44-435D-A13F-153F7315206E}" dt="2022-07-23T20:28:10.612" v="118" actId="1076"/>
          <ac:spMkLst>
            <pc:docMk/>
            <pc:sldMk cId="2179595527" sldId="258"/>
            <ac:spMk id="2" creationId="{06A40143-7CCE-A147-85B9-107C026EA7EB}"/>
          </ac:spMkLst>
        </pc:spChg>
        <pc:spChg chg="mod">
          <ac:chgData name="lupea bogdan" userId="f5779c88853d761c" providerId="LiveId" clId="{F034F36D-DF44-435D-A13F-153F7315206E}" dt="2022-07-23T20:26:26.615" v="29" actId="1076"/>
          <ac:spMkLst>
            <pc:docMk/>
            <pc:sldMk cId="2179595527" sldId="258"/>
            <ac:spMk id="234" creationId="{A90D9147-49C0-6A4B-9222-A40E04CA363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7C6EC-F53D-4504-A1DD-7E459DA1EB16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A341C952-EEB4-45C9-A1D2-3CCD1206A9D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Strengths</a:t>
          </a:r>
        </a:p>
      </dgm:t>
    </dgm:pt>
    <dgm:pt modelId="{AD17AF36-4D08-405D-AD11-0AA1B4091C74}" type="parTrans" cxnId="{E58E975D-B118-4F46-8C9A-21CCB1460A09}">
      <dgm:prSet/>
      <dgm:spPr/>
      <dgm:t>
        <a:bodyPr/>
        <a:lstStyle/>
        <a:p>
          <a:endParaRPr lang="en-US"/>
        </a:p>
      </dgm:t>
    </dgm:pt>
    <dgm:pt modelId="{BAC1CF0C-F410-4EAC-A17A-F481D25C71D6}" type="sibTrans" cxnId="{E58E975D-B118-4F46-8C9A-21CCB1460A09}">
      <dgm:prSet/>
      <dgm:spPr/>
      <dgm:t>
        <a:bodyPr/>
        <a:lstStyle/>
        <a:p>
          <a:endParaRPr lang="en-US"/>
        </a:p>
      </dgm:t>
    </dgm:pt>
    <dgm:pt modelId="{178F3759-9261-4B3B-82A0-FB2BF38233F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Distribution network</a:t>
          </a:r>
        </a:p>
      </dgm:t>
    </dgm:pt>
    <dgm:pt modelId="{646D42D4-CA69-4C27-B9E0-449BCB3CE200}" type="parTrans" cxnId="{7C1734FC-B003-4F6F-B1DB-D50C39653BD5}">
      <dgm:prSet/>
      <dgm:spPr/>
      <dgm:t>
        <a:bodyPr/>
        <a:lstStyle/>
        <a:p>
          <a:endParaRPr lang="en-US"/>
        </a:p>
      </dgm:t>
    </dgm:pt>
    <dgm:pt modelId="{B87B987B-2294-48F4-ADCD-BB48C318B236}" type="sibTrans" cxnId="{7C1734FC-B003-4F6F-B1DB-D50C39653BD5}">
      <dgm:prSet/>
      <dgm:spPr/>
      <dgm:t>
        <a:bodyPr/>
        <a:lstStyle/>
        <a:p>
          <a:endParaRPr lang="en-US"/>
        </a:p>
      </dgm:t>
    </dgm:pt>
    <dgm:pt modelId="{4B2199C9-E057-4D06-AF1F-DB423291ECF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Costing </a:t>
          </a:r>
        </a:p>
      </dgm:t>
    </dgm:pt>
    <dgm:pt modelId="{F7B3782F-AD9D-403C-A529-F7B510CD1662}" type="parTrans" cxnId="{1D2F806A-ADC0-408A-9811-3D22788E822B}">
      <dgm:prSet/>
      <dgm:spPr/>
      <dgm:t>
        <a:bodyPr/>
        <a:lstStyle/>
        <a:p>
          <a:endParaRPr lang="en-US"/>
        </a:p>
      </dgm:t>
    </dgm:pt>
    <dgm:pt modelId="{FFE223ED-9694-4957-9AE3-1A6351271147}" type="sibTrans" cxnId="{1D2F806A-ADC0-408A-9811-3D22788E822B}">
      <dgm:prSet/>
      <dgm:spPr/>
      <dgm:t>
        <a:bodyPr/>
        <a:lstStyle/>
        <a:p>
          <a:endParaRPr lang="en-US"/>
        </a:p>
      </dgm:t>
    </dgm:pt>
    <dgm:pt modelId="{C7FBA700-5C1D-4B29-BCC9-C6347424F51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Relations with suppliers</a:t>
          </a:r>
        </a:p>
      </dgm:t>
    </dgm:pt>
    <dgm:pt modelId="{FB7976C2-E59D-4B13-BF2E-A073096679BC}" type="parTrans" cxnId="{F7D41CCC-879F-47C0-A235-58628EF5E10B}">
      <dgm:prSet/>
      <dgm:spPr/>
      <dgm:t>
        <a:bodyPr/>
        <a:lstStyle/>
        <a:p>
          <a:endParaRPr lang="en-US"/>
        </a:p>
      </dgm:t>
    </dgm:pt>
    <dgm:pt modelId="{DC4122AE-2B5F-4C2E-8DCD-7DE6341B8F28}" type="sibTrans" cxnId="{F7D41CCC-879F-47C0-A235-58628EF5E10B}">
      <dgm:prSet/>
      <dgm:spPr/>
      <dgm:t>
        <a:bodyPr/>
        <a:lstStyle/>
        <a:p>
          <a:endParaRPr lang="en-US"/>
        </a:p>
      </dgm:t>
    </dgm:pt>
    <dgm:pt modelId="{F12D0407-C0EE-48A1-85D0-CE96221F5C9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Return on investment period</a:t>
          </a:r>
        </a:p>
      </dgm:t>
    </dgm:pt>
    <dgm:pt modelId="{AC4BEF02-AEA4-4558-8D43-058CE01C7715}" type="parTrans" cxnId="{E8035D93-BEB2-4DB7-9AEC-15144F1A1BCF}">
      <dgm:prSet/>
      <dgm:spPr/>
      <dgm:t>
        <a:bodyPr/>
        <a:lstStyle/>
        <a:p>
          <a:endParaRPr lang="en-US"/>
        </a:p>
      </dgm:t>
    </dgm:pt>
    <dgm:pt modelId="{996D74F1-73F3-44AC-8828-1263DDD8E332}" type="sibTrans" cxnId="{E8035D93-BEB2-4DB7-9AEC-15144F1A1BCF}">
      <dgm:prSet/>
      <dgm:spPr/>
      <dgm:t>
        <a:bodyPr/>
        <a:lstStyle/>
        <a:p>
          <a:endParaRPr lang="en-US"/>
        </a:p>
      </dgm:t>
    </dgm:pt>
    <dgm:pt modelId="{51B3D3D3-4617-40B0-B267-A50F1EC465E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</dgm:t>
    </dgm:pt>
    <dgm:pt modelId="{9EBBE88E-37BC-4C12-B921-4CECBA061926}" type="parTrans" cxnId="{2C3EC22B-DA5A-46DE-9302-0C9E3B22BC08}">
      <dgm:prSet/>
      <dgm:spPr/>
      <dgm:t>
        <a:bodyPr/>
        <a:lstStyle/>
        <a:p>
          <a:endParaRPr lang="en-US"/>
        </a:p>
      </dgm:t>
    </dgm:pt>
    <dgm:pt modelId="{8EF7AD9C-FC7A-4F51-A583-4B01A95122C6}" type="sibTrans" cxnId="{2C3EC22B-DA5A-46DE-9302-0C9E3B22BC08}">
      <dgm:prSet/>
      <dgm:spPr/>
      <dgm:t>
        <a:bodyPr/>
        <a:lstStyle/>
        <a:p>
          <a:endParaRPr lang="en-US"/>
        </a:p>
      </dgm:t>
    </dgm:pt>
    <dgm:pt modelId="{F2CC3643-0830-4BC3-AEDE-7DDD203101B3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diversity </a:t>
          </a:r>
        </a:p>
      </dgm:t>
    </dgm:pt>
    <dgm:pt modelId="{6818E775-9AA2-45CA-A1D7-7687E1214D26}" type="parTrans" cxnId="{BC85FB35-4256-4C43-A242-0E8F6D6B6D5E}">
      <dgm:prSet/>
      <dgm:spPr/>
      <dgm:t>
        <a:bodyPr/>
        <a:lstStyle/>
        <a:p>
          <a:endParaRPr lang="en-US"/>
        </a:p>
      </dgm:t>
    </dgm:pt>
    <dgm:pt modelId="{1DBD66E6-4CAD-4C45-A165-FF8FD759268E}" type="sibTrans" cxnId="{BC85FB35-4256-4C43-A242-0E8F6D6B6D5E}">
      <dgm:prSet/>
      <dgm:spPr/>
      <dgm:t>
        <a:bodyPr/>
        <a:lstStyle/>
        <a:p>
          <a:endParaRPr lang="en-US"/>
        </a:p>
      </dgm:t>
    </dgm:pt>
    <dgm:pt modelId="{9833C777-38CE-4350-89B2-51FE577341D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market expansion </a:t>
          </a:r>
        </a:p>
      </dgm:t>
    </dgm:pt>
    <dgm:pt modelId="{F4ED3D42-8A38-460C-A240-DF2AB01EB470}" type="parTrans" cxnId="{6FB5F2CA-944A-4154-BF93-AB1A6A869911}">
      <dgm:prSet/>
      <dgm:spPr/>
      <dgm:t>
        <a:bodyPr/>
        <a:lstStyle/>
        <a:p>
          <a:endParaRPr lang="en-US"/>
        </a:p>
      </dgm:t>
    </dgm:pt>
    <dgm:pt modelId="{A37F3C6C-AAA1-49C8-B4F1-0C6F57898F6E}" type="sibTrans" cxnId="{6FB5F2CA-944A-4154-BF93-AB1A6A869911}">
      <dgm:prSet/>
      <dgm:spPr/>
      <dgm:t>
        <a:bodyPr/>
        <a:lstStyle/>
        <a:p>
          <a:endParaRPr lang="en-US"/>
        </a:p>
      </dgm:t>
    </dgm:pt>
    <dgm:pt modelId="{6BEBF642-CA9D-45FB-8A56-1E3AEDB9299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gm:t>
    </dgm:pt>
    <dgm:pt modelId="{5835E712-A4A8-4007-8A56-0A19C48CA129}" type="parTrans" cxnId="{D22BCE42-8A8C-45E9-B94B-462FA5C8A7F2}">
      <dgm:prSet/>
      <dgm:spPr/>
      <dgm:t>
        <a:bodyPr/>
        <a:lstStyle/>
        <a:p>
          <a:endParaRPr lang="en-US"/>
        </a:p>
      </dgm:t>
    </dgm:pt>
    <dgm:pt modelId="{75B43A2C-493C-462B-BC36-2CE87FE600E1}" type="sibTrans" cxnId="{D22BCE42-8A8C-45E9-B94B-462FA5C8A7F2}">
      <dgm:prSet/>
      <dgm:spPr/>
      <dgm:t>
        <a:bodyPr/>
        <a:lstStyle/>
        <a:p>
          <a:endParaRPr lang="en-US"/>
        </a:p>
      </dgm:t>
    </dgm:pt>
    <dgm:pt modelId="{DA0BB477-9518-4DE7-B07B-7742B819309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Weaknesses </a:t>
          </a:r>
        </a:p>
      </dgm:t>
    </dgm:pt>
    <dgm:pt modelId="{E6C63666-5C45-4C05-ACB1-0CC5646ECD67}" type="parTrans" cxnId="{8F69116C-1729-4C8E-8F05-B5FE6063358A}">
      <dgm:prSet/>
      <dgm:spPr/>
      <dgm:t>
        <a:bodyPr/>
        <a:lstStyle/>
        <a:p>
          <a:endParaRPr lang="en-US"/>
        </a:p>
      </dgm:t>
    </dgm:pt>
    <dgm:pt modelId="{177F815E-1CCC-40E5-B9D4-DEC69CADB6D2}" type="sibTrans" cxnId="{8F69116C-1729-4C8E-8F05-B5FE6063358A}">
      <dgm:prSet/>
      <dgm:spPr/>
      <dgm:t>
        <a:bodyPr/>
        <a:lstStyle/>
        <a:p>
          <a:endParaRPr lang="en-US"/>
        </a:p>
      </dgm:t>
    </dgm:pt>
    <dgm:pt modelId="{6903D0F6-B30F-448F-8722-906402F360C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</dgm:t>
    </dgm:pt>
    <dgm:pt modelId="{E46BEE7C-F4D1-496D-8862-86E97412DDFA}" type="parTrans" cxnId="{B58C02AE-2ED6-43C7-B98F-B010A5271B34}">
      <dgm:prSet/>
      <dgm:spPr/>
      <dgm:t>
        <a:bodyPr/>
        <a:lstStyle/>
        <a:p>
          <a:endParaRPr lang="en-US"/>
        </a:p>
      </dgm:t>
    </dgm:pt>
    <dgm:pt modelId="{927253B5-E410-4EE5-A2E7-B278CC141C2C}" type="sibTrans" cxnId="{B58C02AE-2ED6-43C7-B98F-B010A5271B34}">
      <dgm:prSet/>
      <dgm:spPr/>
      <dgm:t>
        <a:bodyPr/>
        <a:lstStyle/>
        <a:p>
          <a:endParaRPr lang="en-US"/>
        </a:p>
      </dgm:t>
    </dgm:pt>
    <dgm:pt modelId="{9632722D-64C1-4A5B-8C82-A2D22E04307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Inventory cost</a:t>
          </a:r>
        </a:p>
      </dgm:t>
    </dgm:pt>
    <dgm:pt modelId="{D174B663-A671-4445-92F3-83D1589F68BB}" type="parTrans" cxnId="{1281ACD6-DB94-4196-95A8-2339F4349B4F}">
      <dgm:prSet/>
      <dgm:spPr/>
      <dgm:t>
        <a:bodyPr/>
        <a:lstStyle/>
        <a:p>
          <a:endParaRPr lang="en-US"/>
        </a:p>
      </dgm:t>
    </dgm:pt>
    <dgm:pt modelId="{798274AD-FB51-4AC7-BF5E-ACE8CFAF9FAD}" type="sibTrans" cxnId="{1281ACD6-DB94-4196-95A8-2339F4349B4F}">
      <dgm:prSet/>
      <dgm:spPr/>
      <dgm:t>
        <a:bodyPr/>
        <a:lstStyle/>
        <a:p>
          <a:endParaRPr lang="en-US"/>
        </a:p>
      </dgm:t>
    </dgm:pt>
    <dgm:pt modelId="{4951259D-118E-4574-842B-1C31D8EFB5B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rental expenses</a:t>
          </a:r>
        </a:p>
      </dgm:t>
    </dgm:pt>
    <dgm:pt modelId="{E16A633B-A6DC-4B59-B53F-A4CA58684620}" type="parTrans" cxnId="{E2A82AA0-0640-427E-B36B-190253AC9954}">
      <dgm:prSet/>
      <dgm:spPr/>
      <dgm:t>
        <a:bodyPr/>
        <a:lstStyle/>
        <a:p>
          <a:endParaRPr lang="en-US"/>
        </a:p>
      </dgm:t>
    </dgm:pt>
    <dgm:pt modelId="{B550ABA5-B55A-40E4-A1F9-243DFBE64AD6}" type="sibTrans" cxnId="{E2A82AA0-0640-427E-B36B-190253AC9954}">
      <dgm:prSet/>
      <dgm:spPr/>
      <dgm:t>
        <a:bodyPr/>
        <a:lstStyle/>
        <a:p>
          <a:endParaRPr lang="en-US"/>
        </a:p>
      </dgm:t>
    </dgm:pt>
    <dgm:pt modelId="{EA70FFF1-8006-44FD-8BBD-BF52C4E47F1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Less profit </a:t>
          </a:r>
        </a:p>
      </dgm:t>
    </dgm:pt>
    <dgm:pt modelId="{F95A69C5-BECD-4114-95AD-C06C05E85FBC}" type="parTrans" cxnId="{495BD576-BB44-45EA-B36E-EBC1990E1687}">
      <dgm:prSet/>
      <dgm:spPr/>
      <dgm:t>
        <a:bodyPr/>
        <a:lstStyle/>
        <a:p>
          <a:endParaRPr lang="en-US"/>
        </a:p>
      </dgm:t>
    </dgm:pt>
    <dgm:pt modelId="{8A1E3654-1271-4F85-B889-51017A12AD28}" type="sibTrans" cxnId="{495BD576-BB44-45EA-B36E-EBC1990E1687}">
      <dgm:prSet/>
      <dgm:spPr/>
      <dgm:t>
        <a:bodyPr/>
        <a:lstStyle/>
        <a:p>
          <a:endParaRPr lang="en-US"/>
        </a:p>
      </dgm:t>
    </dgm:pt>
    <dgm:pt modelId="{E3503EEC-3A9B-4F50-BA28-EB37075C434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Limited cash flow </a:t>
          </a:r>
        </a:p>
      </dgm:t>
    </dgm:pt>
    <dgm:pt modelId="{BC37021D-3A1E-40C5-8FD7-50B6CCF9ACE7}" type="parTrans" cxnId="{41FB0E2D-D4A7-4037-9544-148A08DFC092}">
      <dgm:prSet/>
      <dgm:spPr/>
      <dgm:t>
        <a:bodyPr/>
        <a:lstStyle/>
        <a:p>
          <a:endParaRPr lang="en-US"/>
        </a:p>
      </dgm:t>
    </dgm:pt>
    <dgm:pt modelId="{71621E20-CBB0-4BE2-B2C1-0CD08B7C9325}" type="sibTrans" cxnId="{41FB0E2D-D4A7-4037-9544-148A08DFC092}">
      <dgm:prSet/>
      <dgm:spPr/>
      <dgm:t>
        <a:bodyPr/>
        <a:lstStyle/>
        <a:p>
          <a:endParaRPr lang="en-US"/>
        </a:p>
      </dgm:t>
    </dgm:pt>
    <dgm:pt modelId="{36E7AD53-1B25-4AF0-B442-54673B501C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turn over</a:t>
          </a:r>
        </a:p>
      </dgm:t>
    </dgm:pt>
    <dgm:pt modelId="{59777959-76CB-4EA0-BEE0-6DD00AF9B784}" type="parTrans" cxnId="{F61774E2-46C0-42D3-92A1-401D8407CF1C}">
      <dgm:prSet/>
      <dgm:spPr/>
      <dgm:t>
        <a:bodyPr/>
        <a:lstStyle/>
        <a:p>
          <a:endParaRPr lang="en-US"/>
        </a:p>
      </dgm:t>
    </dgm:pt>
    <dgm:pt modelId="{1A85E08F-0D1A-4126-B7F7-966870DAD768}" type="sibTrans" cxnId="{F61774E2-46C0-42D3-92A1-401D8407CF1C}">
      <dgm:prSet/>
      <dgm:spPr/>
      <dgm:t>
        <a:bodyPr/>
        <a:lstStyle/>
        <a:p>
          <a:endParaRPr lang="en-US"/>
        </a:p>
      </dgm:t>
    </dgm:pt>
    <dgm:pt modelId="{FB1F171A-3A13-4EB3-9030-5899354F5EA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</dgm:t>
    </dgm:pt>
    <dgm:pt modelId="{766C0107-BB9B-4F5B-BF48-CEA141E334DD}" type="parTrans" cxnId="{38C5318C-344D-40D0-8755-48B3F9AFB04D}">
      <dgm:prSet/>
      <dgm:spPr/>
      <dgm:t>
        <a:bodyPr/>
        <a:lstStyle/>
        <a:p>
          <a:endParaRPr lang="en-US"/>
        </a:p>
      </dgm:t>
    </dgm:pt>
    <dgm:pt modelId="{863CCDC1-2340-449C-B02C-C8901242119D}" type="sibTrans" cxnId="{38C5318C-344D-40D0-8755-48B3F9AFB04D}">
      <dgm:prSet/>
      <dgm:spPr/>
      <dgm:t>
        <a:bodyPr/>
        <a:lstStyle/>
        <a:p>
          <a:endParaRPr lang="en-US"/>
        </a:p>
      </dgm:t>
    </dgm:pt>
    <dgm:pt modelId="{C26D3335-CCF5-44A5-B871-BB8BCE0152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gm:t>
    </dgm:pt>
    <dgm:pt modelId="{26EF4487-70ED-4229-9ED2-82238156DCF0}" type="parTrans" cxnId="{E09F3631-6504-473A-84FF-ECD467906D5E}">
      <dgm:prSet/>
      <dgm:spPr/>
      <dgm:t>
        <a:bodyPr/>
        <a:lstStyle/>
        <a:p>
          <a:endParaRPr lang="en-US"/>
        </a:p>
      </dgm:t>
    </dgm:pt>
    <dgm:pt modelId="{6A97A1B4-AD6A-4E3A-BFD8-F54C0511B8B1}" type="sibTrans" cxnId="{E09F3631-6504-473A-84FF-ECD467906D5E}">
      <dgm:prSet/>
      <dgm:spPr/>
      <dgm:t>
        <a:bodyPr/>
        <a:lstStyle/>
        <a:p>
          <a:endParaRPr lang="en-US"/>
        </a:p>
      </dgm:t>
    </dgm:pt>
    <dgm:pt modelId="{4A33A518-1E6B-47F1-A4FA-1E68B854833E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Opportunities</a:t>
          </a:r>
        </a:p>
      </dgm:t>
    </dgm:pt>
    <dgm:pt modelId="{E1970444-73F4-4E4A-BC2F-107019AF69F4}" type="parTrans" cxnId="{3B0FB76E-F2B0-42FA-920B-BA70D9D923FF}">
      <dgm:prSet/>
      <dgm:spPr/>
      <dgm:t>
        <a:bodyPr/>
        <a:lstStyle/>
        <a:p>
          <a:endParaRPr lang="en-US"/>
        </a:p>
      </dgm:t>
    </dgm:pt>
    <dgm:pt modelId="{E56DDCB8-B614-44D6-9472-3438F12E5870}" type="sibTrans" cxnId="{3B0FB76E-F2B0-42FA-920B-BA70D9D923FF}">
      <dgm:prSet/>
      <dgm:spPr/>
      <dgm:t>
        <a:bodyPr/>
        <a:lstStyle/>
        <a:p>
          <a:endParaRPr lang="en-US"/>
        </a:p>
      </dgm:t>
    </dgm:pt>
    <dgm:pt modelId="{7E692602-6FF7-43A0-B7E4-59ABBA8E01C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</dgm:t>
    </dgm:pt>
    <dgm:pt modelId="{297DD282-8F04-4A42-88D9-774588B0CA3B}" type="parTrans" cxnId="{9AB9D6E5-6456-4D2C-931D-A28F3B2019B6}">
      <dgm:prSet/>
      <dgm:spPr/>
      <dgm:t>
        <a:bodyPr/>
        <a:lstStyle/>
        <a:p>
          <a:endParaRPr lang="en-US"/>
        </a:p>
      </dgm:t>
    </dgm:pt>
    <dgm:pt modelId="{4DAD573B-3D8F-4931-B50E-F9C5007972C2}" type="sibTrans" cxnId="{9AB9D6E5-6456-4D2C-931D-A28F3B2019B6}">
      <dgm:prSet/>
      <dgm:spPr/>
      <dgm:t>
        <a:bodyPr/>
        <a:lstStyle/>
        <a:p>
          <a:endParaRPr lang="en-US"/>
        </a:p>
      </dgm:t>
    </dgm:pt>
    <dgm:pt modelId="{66D67FF8-74C3-422C-A3E6-D8A482C91EE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</dgm:t>
    </dgm:pt>
    <dgm:pt modelId="{A87ED460-C612-4BF5-8548-61F0EA8F4D2E}" type="parTrans" cxnId="{13EFE766-C637-43F0-B857-BE9A2FD032F4}">
      <dgm:prSet/>
      <dgm:spPr/>
      <dgm:t>
        <a:bodyPr/>
        <a:lstStyle/>
        <a:p>
          <a:endParaRPr lang="en-US"/>
        </a:p>
      </dgm:t>
    </dgm:pt>
    <dgm:pt modelId="{41FB8F61-1E0D-4F73-8B96-6206DC30B35E}" type="sibTrans" cxnId="{13EFE766-C637-43F0-B857-BE9A2FD032F4}">
      <dgm:prSet/>
      <dgm:spPr/>
      <dgm:t>
        <a:bodyPr/>
        <a:lstStyle/>
        <a:p>
          <a:endParaRPr lang="en-US"/>
        </a:p>
      </dgm:t>
    </dgm:pt>
    <dgm:pt modelId="{9A145E78-4A5B-4298-B1FA-D1E93A93EA1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income</a:t>
          </a:r>
        </a:p>
      </dgm:t>
    </dgm:pt>
    <dgm:pt modelId="{E8B6733E-7EF6-4934-9587-C1A97F947E67}" type="parTrans" cxnId="{DFEFF7C5-4F16-4916-A98C-E3430D9A2589}">
      <dgm:prSet/>
      <dgm:spPr/>
      <dgm:t>
        <a:bodyPr/>
        <a:lstStyle/>
        <a:p>
          <a:endParaRPr lang="en-US"/>
        </a:p>
      </dgm:t>
    </dgm:pt>
    <dgm:pt modelId="{D2C63508-BFF8-4231-BE06-6E37A75CA166}" type="sibTrans" cxnId="{DFEFF7C5-4F16-4916-A98C-E3430D9A2589}">
      <dgm:prSet/>
      <dgm:spPr/>
      <dgm:t>
        <a:bodyPr/>
        <a:lstStyle/>
        <a:p>
          <a:endParaRPr lang="en-US"/>
        </a:p>
      </dgm:t>
    </dgm:pt>
    <dgm:pt modelId="{A73FE020-6519-47C7-8FB9-A274C84047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Expansion of population </a:t>
          </a:r>
        </a:p>
      </dgm:t>
    </dgm:pt>
    <dgm:pt modelId="{D52CC0F4-5E0A-42B0-B1F5-F3B1EBBB050F}" type="parTrans" cxnId="{90763D95-C220-4BEB-B1EB-87E0B8A8E6D6}">
      <dgm:prSet/>
      <dgm:spPr/>
      <dgm:t>
        <a:bodyPr/>
        <a:lstStyle/>
        <a:p>
          <a:endParaRPr lang="en-US"/>
        </a:p>
      </dgm:t>
    </dgm:pt>
    <dgm:pt modelId="{96FB884A-6D88-4EEC-8A83-87DD2F9D57D3}" type="sibTrans" cxnId="{90763D95-C220-4BEB-B1EB-87E0B8A8E6D6}">
      <dgm:prSet/>
      <dgm:spPr/>
      <dgm:t>
        <a:bodyPr/>
        <a:lstStyle/>
        <a:p>
          <a:endParaRPr lang="en-US"/>
        </a:p>
      </dgm:t>
    </dgm:pt>
    <dgm:pt modelId="{0AFF5655-269C-4C79-8585-47F4E6FDA18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Inflation and interest rate</a:t>
          </a:r>
        </a:p>
      </dgm:t>
    </dgm:pt>
    <dgm:pt modelId="{C4EF23C4-6A95-422B-8446-6CB7A87706D9}" type="parTrans" cxnId="{FC5219E5-9E1D-4821-BEF1-709A5F85A669}">
      <dgm:prSet/>
      <dgm:spPr/>
      <dgm:t>
        <a:bodyPr/>
        <a:lstStyle/>
        <a:p>
          <a:endParaRPr lang="en-US"/>
        </a:p>
      </dgm:t>
    </dgm:pt>
    <dgm:pt modelId="{0E3A37D0-117F-482F-AB9B-B0543D767DF6}" type="sibTrans" cxnId="{FC5219E5-9E1D-4821-BEF1-709A5F85A669}">
      <dgm:prSet/>
      <dgm:spPr/>
      <dgm:t>
        <a:bodyPr/>
        <a:lstStyle/>
        <a:p>
          <a:endParaRPr lang="en-US"/>
        </a:p>
      </dgm:t>
    </dgm:pt>
    <dgm:pt modelId="{97C466CB-4997-4B51-A0A1-0DC738ADF50E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</dgm:t>
    </dgm:pt>
    <dgm:pt modelId="{066D7C87-FC92-4C52-81E6-70296C1D52CB}" type="parTrans" cxnId="{7795F724-2E6D-446B-BA2B-C48FF9E314BA}">
      <dgm:prSet/>
      <dgm:spPr/>
      <dgm:t>
        <a:bodyPr/>
        <a:lstStyle/>
        <a:p>
          <a:endParaRPr lang="en-US"/>
        </a:p>
      </dgm:t>
    </dgm:pt>
    <dgm:pt modelId="{9FB93025-9DCD-4C8D-843A-EB71382792EA}" type="sibTrans" cxnId="{7795F724-2E6D-446B-BA2B-C48FF9E314BA}">
      <dgm:prSet/>
      <dgm:spPr/>
      <dgm:t>
        <a:bodyPr/>
        <a:lstStyle/>
        <a:p>
          <a:endParaRPr lang="en-US"/>
        </a:p>
      </dgm:t>
    </dgm:pt>
    <dgm:pt modelId="{ABEAA29E-1EC0-4520-990A-3A538323E9E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gm:t>
    </dgm:pt>
    <dgm:pt modelId="{AAB50F9A-F37F-40EE-A121-4D80FFFE349A}" type="parTrans" cxnId="{4B3A1927-09D9-40A0-AE73-C125C911D232}">
      <dgm:prSet/>
      <dgm:spPr/>
      <dgm:t>
        <a:bodyPr/>
        <a:lstStyle/>
        <a:p>
          <a:endParaRPr lang="en-US"/>
        </a:p>
      </dgm:t>
    </dgm:pt>
    <dgm:pt modelId="{E8995BE7-B236-4A8D-9DD2-C2243B1FF57E}" type="sibTrans" cxnId="{4B3A1927-09D9-40A0-AE73-C125C911D232}">
      <dgm:prSet/>
      <dgm:spPr/>
      <dgm:t>
        <a:bodyPr/>
        <a:lstStyle/>
        <a:p>
          <a:endParaRPr lang="en-US"/>
        </a:p>
      </dgm:t>
    </dgm:pt>
    <dgm:pt modelId="{8762BEE9-0CB5-4DBE-A056-4FF4C1D7C92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Threats</a:t>
          </a:r>
        </a:p>
      </dgm:t>
    </dgm:pt>
    <dgm:pt modelId="{178B4EF7-069B-4234-8B50-07BD2EE712C3}" type="parTrans" cxnId="{3A29F9D0-C711-45F8-A962-4740EB731D0A}">
      <dgm:prSet/>
      <dgm:spPr/>
      <dgm:t>
        <a:bodyPr/>
        <a:lstStyle/>
        <a:p>
          <a:endParaRPr lang="en-US"/>
        </a:p>
      </dgm:t>
    </dgm:pt>
    <dgm:pt modelId="{F8169C6E-C36B-4EBF-BFB7-93DCC7B7DC9D}" type="sibTrans" cxnId="{3A29F9D0-C711-45F8-A962-4740EB731D0A}">
      <dgm:prSet/>
      <dgm:spPr/>
      <dgm:t>
        <a:bodyPr/>
        <a:lstStyle/>
        <a:p>
          <a:endParaRPr lang="en-US"/>
        </a:p>
      </dgm:t>
    </dgm:pt>
    <dgm:pt modelId="{F61A68A1-196A-4CC9-AC98-5C33967E8F3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competition </a:t>
          </a:r>
        </a:p>
      </dgm:t>
    </dgm:pt>
    <dgm:pt modelId="{98418C1D-377F-4659-82CF-5784D4EF8BF1}" type="parTrans" cxnId="{BEB5E955-A9C9-4A2D-B442-349E0BEDB9ED}">
      <dgm:prSet/>
      <dgm:spPr/>
      <dgm:t>
        <a:bodyPr/>
        <a:lstStyle/>
        <a:p>
          <a:endParaRPr lang="en-US"/>
        </a:p>
      </dgm:t>
    </dgm:pt>
    <dgm:pt modelId="{FD2D6A67-7BA6-49A6-9E6B-B5165535C960}" type="sibTrans" cxnId="{BEB5E955-A9C9-4A2D-B442-349E0BEDB9ED}">
      <dgm:prSet/>
      <dgm:spPr/>
      <dgm:t>
        <a:bodyPr/>
        <a:lstStyle/>
        <a:p>
          <a:endParaRPr lang="en-US"/>
        </a:p>
      </dgm:t>
    </dgm:pt>
    <dgm:pt modelId="{35ADB1BC-4F10-42D0-9D7F-29126694F96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Fewer number of suppliers</a:t>
          </a:r>
        </a:p>
      </dgm:t>
    </dgm:pt>
    <dgm:pt modelId="{0BE1ACAD-2006-4DD6-887A-66EAC9B40264}" type="parTrans" cxnId="{1497D444-FD22-4CF3-A1CF-CA695F65A7D6}">
      <dgm:prSet/>
      <dgm:spPr/>
      <dgm:t>
        <a:bodyPr/>
        <a:lstStyle/>
        <a:p>
          <a:endParaRPr lang="en-US"/>
        </a:p>
      </dgm:t>
    </dgm:pt>
    <dgm:pt modelId="{881DDFBE-7D3B-4B91-8E03-05C9850EC42E}" type="sibTrans" cxnId="{1497D444-FD22-4CF3-A1CF-CA695F65A7D6}">
      <dgm:prSet/>
      <dgm:spPr/>
      <dgm:t>
        <a:bodyPr/>
        <a:lstStyle/>
        <a:p>
          <a:endParaRPr lang="en-US"/>
        </a:p>
      </dgm:t>
    </dgm:pt>
    <dgm:pt modelId="{69D66830-C88E-411F-AECB-DBB92468A6F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</dgm:t>
    </dgm:pt>
    <dgm:pt modelId="{158E5420-D0FF-4C37-AF05-1C05D50BE2A3}" type="parTrans" cxnId="{22B73AF4-AFC6-4E65-986C-8BC0034ED22C}">
      <dgm:prSet/>
      <dgm:spPr/>
      <dgm:t>
        <a:bodyPr/>
        <a:lstStyle/>
        <a:p>
          <a:endParaRPr lang="en-US"/>
        </a:p>
      </dgm:t>
    </dgm:pt>
    <dgm:pt modelId="{58DEE1A6-F9AE-40A5-B022-81D0C1125828}" type="sibTrans" cxnId="{22B73AF4-AFC6-4E65-986C-8BC0034ED22C}">
      <dgm:prSet/>
      <dgm:spPr/>
      <dgm:t>
        <a:bodyPr/>
        <a:lstStyle/>
        <a:p>
          <a:endParaRPr lang="en-US"/>
        </a:p>
      </dgm:t>
    </dgm:pt>
    <dgm:pt modelId="{EF6DEA21-2E81-46ED-8241-27B003CE106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gm:t>
    </dgm:pt>
    <dgm:pt modelId="{0E717242-10F8-44D8-BF2B-3CDE36A465A5}" type="parTrans" cxnId="{1E87F7C8-0012-4FC3-AE6B-4AE315D2175A}">
      <dgm:prSet/>
      <dgm:spPr/>
      <dgm:t>
        <a:bodyPr/>
        <a:lstStyle/>
        <a:p>
          <a:endParaRPr lang="en-US"/>
        </a:p>
      </dgm:t>
    </dgm:pt>
    <dgm:pt modelId="{BA56F5EE-B308-491A-94D7-D16CCC2A06B3}" type="sibTrans" cxnId="{1E87F7C8-0012-4FC3-AE6B-4AE315D2175A}">
      <dgm:prSet/>
      <dgm:spPr/>
      <dgm:t>
        <a:bodyPr/>
        <a:lstStyle/>
        <a:p>
          <a:endParaRPr lang="en-US"/>
        </a:p>
      </dgm:t>
    </dgm:pt>
    <dgm:pt modelId="{A8B20DFE-230B-4DC5-B803-4D878418F792}" type="pres">
      <dgm:prSet presAssocID="{3BD7C6EC-F53D-4504-A1DD-7E459DA1EB16}" presName="Name0" presStyleCnt="0">
        <dgm:presLayoutVars>
          <dgm:dir/>
          <dgm:animLvl val="lvl"/>
          <dgm:resizeHandles val="exact"/>
        </dgm:presLayoutVars>
      </dgm:prSet>
      <dgm:spPr/>
    </dgm:pt>
    <dgm:pt modelId="{CE70F8DE-1108-4A37-8375-542DBEC49A89}" type="pres">
      <dgm:prSet presAssocID="{A341C952-EEB4-45C9-A1D2-3CCD1206A9D6}" presName="composite" presStyleCnt="0"/>
      <dgm:spPr/>
    </dgm:pt>
    <dgm:pt modelId="{45F8BB85-420D-425E-BFC9-AA861F3855CB}" type="pres">
      <dgm:prSet presAssocID="{A341C952-EEB4-45C9-A1D2-3CCD1206A9D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3E9824C7-578E-447B-9029-C5F403C97358}" type="pres">
      <dgm:prSet presAssocID="{A341C952-EEB4-45C9-A1D2-3CCD1206A9D6}" presName="desTx" presStyleLbl="alignAccFollowNode1" presStyleIdx="0" presStyleCnt="4">
        <dgm:presLayoutVars>
          <dgm:bulletEnabled val="1"/>
        </dgm:presLayoutVars>
      </dgm:prSet>
      <dgm:spPr/>
    </dgm:pt>
    <dgm:pt modelId="{EBD466A2-2B4A-40AF-8673-B889E99F8480}" type="pres">
      <dgm:prSet presAssocID="{BAC1CF0C-F410-4EAC-A17A-F481D25C71D6}" presName="space" presStyleCnt="0"/>
      <dgm:spPr/>
    </dgm:pt>
    <dgm:pt modelId="{8829D525-CE58-4F61-B386-18D307223ED6}" type="pres">
      <dgm:prSet presAssocID="{DA0BB477-9518-4DE7-B07B-7742B819309A}" presName="composite" presStyleCnt="0"/>
      <dgm:spPr/>
    </dgm:pt>
    <dgm:pt modelId="{687BA52A-F8E6-4821-88BE-3F9CECCDCF90}" type="pres">
      <dgm:prSet presAssocID="{DA0BB477-9518-4DE7-B07B-7742B819309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FCC7C6C1-870D-4C7F-9F34-E1C634822E33}" type="pres">
      <dgm:prSet presAssocID="{DA0BB477-9518-4DE7-B07B-7742B819309A}" presName="desTx" presStyleLbl="alignAccFollowNode1" presStyleIdx="1" presStyleCnt="4">
        <dgm:presLayoutVars>
          <dgm:bulletEnabled val="1"/>
        </dgm:presLayoutVars>
      </dgm:prSet>
      <dgm:spPr/>
    </dgm:pt>
    <dgm:pt modelId="{B2F5E483-61F7-4FF8-B9B4-0369E608531E}" type="pres">
      <dgm:prSet presAssocID="{177F815E-1CCC-40E5-B9D4-DEC69CADB6D2}" presName="space" presStyleCnt="0"/>
      <dgm:spPr/>
    </dgm:pt>
    <dgm:pt modelId="{099432A6-470B-4017-B7AA-629985633B25}" type="pres">
      <dgm:prSet presAssocID="{4A33A518-1E6B-47F1-A4FA-1E68B854833E}" presName="composite" presStyleCnt="0"/>
      <dgm:spPr/>
    </dgm:pt>
    <dgm:pt modelId="{E49F9EBA-456E-480C-B1A9-7DB9308C10F8}" type="pres">
      <dgm:prSet presAssocID="{4A33A518-1E6B-47F1-A4FA-1E68B854833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C629ED0-8C0B-4EDC-AEC2-EE5892578205}" type="pres">
      <dgm:prSet presAssocID="{4A33A518-1E6B-47F1-A4FA-1E68B854833E}" presName="desTx" presStyleLbl="alignAccFollowNode1" presStyleIdx="2" presStyleCnt="4">
        <dgm:presLayoutVars>
          <dgm:bulletEnabled val="1"/>
        </dgm:presLayoutVars>
      </dgm:prSet>
      <dgm:spPr/>
    </dgm:pt>
    <dgm:pt modelId="{FC4696E2-0596-43F9-BD07-BB973EAFD663}" type="pres">
      <dgm:prSet presAssocID="{E56DDCB8-B614-44D6-9472-3438F12E5870}" presName="space" presStyleCnt="0"/>
      <dgm:spPr/>
    </dgm:pt>
    <dgm:pt modelId="{D15EA4C8-E0AE-4937-8BE2-1E281B45C072}" type="pres">
      <dgm:prSet presAssocID="{8762BEE9-0CB5-4DBE-A056-4FF4C1D7C92B}" presName="composite" presStyleCnt="0"/>
      <dgm:spPr/>
    </dgm:pt>
    <dgm:pt modelId="{180F204F-21E5-4A33-A24D-314392400690}" type="pres">
      <dgm:prSet presAssocID="{8762BEE9-0CB5-4DBE-A056-4FF4C1D7C92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EB4B042-F856-4D03-BD9C-642A28980319}" type="pres">
      <dgm:prSet presAssocID="{8762BEE9-0CB5-4DBE-A056-4FF4C1D7C92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59627209-D52F-411E-9846-5AB70A034448}" type="presOf" srcId="{6BEBF642-CA9D-45FB-8A56-1E3AEDB92995}" destId="{3E9824C7-578E-447B-9029-C5F403C97358}" srcOrd="0" destOrd="7" presId="urn:microsoft.com/office/officeart/2005/8/layout/hList1"/>
    <dgm:cxn modelId="{E082240D-62EE-476A-86F6-8DCE0E5FAF54}" type="presOf" srcId="{36E7AD53-1B25-4AF0-B442-54673B501CBB}" destId="{FCC7C6C1-870D-4C7F-9F34-E1C634822E33}" srcOrd="0" destOrd="5" presId="urn:microsoft.com/office/officeart/2005/8/layout/hList1"/>
    <dgm:cxn modelId="{0220BF0F-3553-4BA1-8206-408556623EA2}" type="presOf" srcId="{9A145E78-4A5B-4298-B1FA-D1E93A93EA14}" destId="{8C629ED0-8C0B-4EDC-AEC2-EE5892578205}" srcOrd="0" destOrd="2" presId="urn:microsoft.com/office/officeart/2005/8/layout/hList1"/>
    <dgm:cxn modelId="{50A7DB12-FE96-426E-8445-658ED6F8BD62}" type="presOf" srcId="{E3503EEC-3A9B-4F50-BA28-EB37075C4349}" destId="{FCC7C6C1-870D-4C7F-9F34-E1C634822E33}" srcOrd="0" destOrd="4" presId="urn:microsoft.com/office/officeart/2005/8/layout/hList1"/>
    <dgm:cxn modelId="{A115A713-9C11-4F59-998E-AD4F5C9FCAA8}" type="presOf" srcId="{C26D3335-CCF5-44A5-B871-BB8BCE0152E1}" destId="{FCC7C6C1-870D-4C7F-9F34-E1C634822E33}" srcOrd="0" destOrd="7" presId="urn:microsoft.com/office/officeart/2005/8/layout/hList1"/>
    <dgm:cxn modelId="{EE70861C-4972-4A1D-8CCB-094E03CB314F}" type="presOf" srcId="{F61A68A1-196A-4CC9-AC98-5C33967E8F31}" destId="{1EB4B042-F856-4D03-BD9C-642A28980319}" srcOrd="0" destOrd="0" presId="urn:microsoft.com/office/officeart/2005/8/layout/hList1"/>
    <dgm:cxn modelId="{31BDCB1D-5C19-4D5C-AFC1-646EA1DC1DDC}" type="presOf" srcId="{97C466CB-4997-4B51-A0A1-0DC738ADF50E}" destId="{8C629ED0-8C0B-4EDC-AEC2-EE5892578205}" srcOrd="0" destOrd="5" presId="urn:microsoft.com/office/officeart/2005/8/layout/hList1"/>
    <dgm:cxn modelId="{7795F724-2E6D-446B-BA2B-C48FF9E314BA}" srcId="{4A33A518-1E6B-47F1-A4FA-1E68B854833E}" destId="{97C466CB-4997-4B51-A0A1-0DC738ADF50E}" srcOrd="5" destOrd="0" parTransId="{066D7C87-FC92-4C52-81E6-70296C1D52CB}" sibTransId="{9FB93025-9DCD-4C8D-843A-EB71382792EA}"/>
    <dgm:cxn modelId="{4B3A1927-09D9-40A0-AE73-C125C911D232}" srcId="{4A33A518-1E6B-47F1-A4FA-1E68B854833E}" destId="{ABEAA29E-1EC0-4520-990A-3A538323E9E9}" srcOrd="6" destOrd="0" parTransId="{AAB50F9A-F37F-40EE-A121-4D80FFFE349A}" sibTransId="{E8995BE7-B236-4A8D-9DD2-C2243B1FF57E}"/>
    <dgm:cxn modelId="{2C3EC22B-DA5A-46DE-9302-0C9E3B22BC08}" srcId="{A341C952-EEB4-45C9-A1D2-3CCD1206A9D6}" destId="{51B3D3D3-4617-40B0-B267-A50F1EC465E6}" srcOrd="4" destOrd="0" parTransId="{9EBBE88E-37BC-4C12-B921-4CECBA061926}" sibTransId="{8EF7AD9C-FC7A-4F51-A583-4B01A95122C6}"/>
    <dgm:cxn modelId="{41FB0E2D-D4A7-4037-9544-148A08DFC092}" srcId="{DA0BB477-9518-4DE7-B07B-7742B819309A}" destId="{E3503EEC-3A9B-4F50-BA28-EB37075C4349}" srcOrd="4" destOrd="0" parTransId="{BC37021D-3A1E-40C5-8FD7-50B6CCF9ACE7}" sibTransId="{71621E20-CBB0-4BE2-B2C1-0CD08B7C9325}"/>
    <dgm:cxn modelId="{E09F3631-6504-473A-84FF-ECD467906D5E}" srcId="{DA0BB477-9518-4DE7-B07B-7742B819309A}" destId="{C26D3335-CCF5-44A5-B871-BB8BCE0152E1}" srcOrd="7" destOrd="0" parTransId="{26EF4487-70ED-4229-9ED2-82238156DCF0}" sibTransId="{6A97A1B4-AD6A-4E3A-BFD8-F54C0511B8B1}"/>
    <dgm:cxn modelId="{BC85FB35-4256-4C43-A242-0E8F6D6B6D5E}" srcId="{A341C952-EEB4-45C9-A1D2-3CCD1206A9D6}" destId="{F2CC3643-0830-4BC3-AEDE-7DDD203101B3}" srcOrd="5" destOrd="0" parTransId="{6818E775-9AA2-45CA-A1D7-7687E1214D26}" sibTransId="{1DBD66E6-4CAD-4C45-A165-FF8FD759268E}"/>
    <dgm:cxn modelId="{2ED1083A-E0E1-40CB-BDD6-A5EBB32B54FB}" type="presOf" srcId="{9833C777-38CE-4350-89B2-51FE577341DF}" destId="{3E9824C7-578E-447B-9029-C5F403C97358}" srcOrd="0" destOrd="6" presId="urn:microsoft.com/office/officeart/2005/8/layout/hList1"/>
    <dgm:cxn modelId="{9C71733C-09D7-4839-A47E-8D1CC00D2204}" type="presOf" srcId="{DA0BB477-9518-4DE7-B07B-7742B819309A}" destId="{687BA52A-F8E6-4821-88BE-3F9CECCDCF90}" srcOrd="0" destOrd="0" presId="urn:microsoft.com/office/officeart/2005/8/layout/hList1"/>
    <dgm:cxn modelId="{778C983E-D584-4082-82A1-DF71B0CAA186}" type="presOf" srcId="{A73FE020-6519-47C7-8FB9-A274C84047BB}" destId="{8C629ED0-8C0B-4EDC-AEC2-EE5892578205}" srcOrd="0" destOrd="3" presId="urn:microsoft.com/office/officeart/2005/8/layout/hList1"/>
    <dgm:cxn modelId="{B8D98340-01C0-44F9-96BD-0E0A947786AD}" type="presOf" srcId="{EF6DEA21-2E81-46ED-8241-27B003CE1062}" destId="{1EB4B042-F856-4D03-BD9C-642A28980319}" srcOrd="0" destOrd="3" presId="urn:microsoft.com/office/officeart/2005/8/layout/hList1"/>
    <dgm:cxn modelId="{E58E975D-B118-4F46-8C9A-21CCB1460A09}" srcId="{3BD7C6EC-F53D-4504-A1DD-7E459DA1EB16}" destId="{A341C952-EEB4-45C9-A1D2-3CCD1206A9D6}" srcOrd="0" destOrd="0" parTransId="{AD17AF36-4D08-405D-AD11-0AA1B4091C74}" sibTransId="{BAC1CF0C-F410-4EAC-A17A-F481D25C71D6}"/>
    <dgm:cxn modelId="{45E2D45F-A59F-43D2-8D45-CF6326EB9017}" type="presOf" srcId="{C7FBA700-5C1D-4B29-BCC9-C6347424F515}" destId="{3E9824C7-578E-447B-9029-C5F403C97358}" srcOrd="0" destOrd="2" presId="urn:microsoft.com/office/officeart/2005/8/layout/hList1"/>
    <dgm:cxn modelId="{2FA6C360-2C9E-4FDE-BB2F-B486EE90608C}" type="presOf" srcId="{4951259D-118E-4574-842B-1C31D8EFB5B1}" destId="{FCC7C6C1-870D-4C7F-9F34-E1C634822E33}" srcOrd="0" destOrd="2" presId="urn:microsoft.com/office/officeart/2005/8/layout/hList1"/>
    <dgm:cxn modelId="{D22BCE42-8A8C-45E9-B94B-462FA5C8A7F2}" srcId="{A341C952-EEB4-45C9-A1D2-3CCD1206A9D6}" destId="{6BEBF642-CA9D-45FB-8A56-1E3AEDB92995}" srcOrd="7" destOrd="0" parTransId="{5835E712-A4A8-4007-8A56-0A19C48CA129}" sibTransId="{75B43A2C-493C-462B-BC36-2CE87FE600E1}"/>
    <dgm:cxn modelId="{1497D444-FD22-4CF3-A1CF-CA695F65A7D6}" srcId="{8762BEE9-0CB5-4DBE-A056-4FF4C1D7C92B}" destId="{35ADB1BC-4F10-42D0-9D7F-29126694F965}" srcOrd="1" destOrd="0" parTransId="{0BE1ACAD-2006-4DD6-887A-66EAC9B40264}" sibTransId="{881DDFBE-7D3B-4B91-8E03-05C9850EC42E}"/>
    <dgm:cxn modelId="{0D178145-4C78-42C8-8E1C-6B1593FB892F}" type="presOf" srcId="{0AFF5655-269C-4C79-8585-47F4E6FDA18A}" destId="{8C629ED0-8C0B-4EDC-AEC2-EE5892578205}" srcOrd="0" destOrd="4" presId="urn:microsoft.com/office/officeart/2005/8/layout/hList1"/>
    <dgm:cxn modelId="{13EFE766-C637-43F0-B857-BE9A2FD032F4}" srcId="{4A33A518-1E6B-47F1-A4FA-1E68B854833E}" destId="{66D67FF8-74C3-422C-A3E6-D8A482C91EEC}" srcOrd="1" destOrd="0" parTransId="{A87ED460-C612-4BF5-8548-61F0EA8F4D2E}" sibTransId="{41FB8F61-1E0D-4F73-8B96-6206DC30B35E}"/>
    <dgm:cxn modelId="{1D2F806A-ADC0-408A-9811-3D22788E822B}" srcId="{A341C952-EEB4-45C9-A1D2-3CCD1206A9D6}" destId="{4B2199C9-E057-4D06-AF1F-DB423291ECF1}" srcOrd="1" destOrd="0" parTransId="{F7B3782F-AD9D-403C-A529-F7B510CD1662}" sibTransId="{FFE223ED-9694-4957-9AE3-1A6351271147}"/>
    <dgm:cxn modelId="{33EDA16B-0C9D-4016-A780-41C569EE0D23}" type="presOf" srcId="{178F3759-9261-4B3B-82A0-FB2BF38233FC}" destId="{3E9824C7-578E-447B-9029-C5F403C97358}" srcOrd="0" destOrd="0" presId="urn:microsoft.com/office/officeart/2005/8/layout/hList1"/>
    <dgm:cxn modelId="{8F69116C-1729-4C8E-8F05-B5FE6063358A}" srcId="{3BD7C6EC-F53D-4504-A1DD-7E459DA1EB16}" destId="{DA0BB477-9518-4DE7-B07B-7742B819309A}" srcOrd="1" destOrd="0" parTransId="{E6C63666-5C45-4C05-ACB1-0CC5646ECD67}" sibTransId="{177F815E-1CCC-40E5-B9D4-DEC69CADB6D2}"/>
    <dgm:cxn modelId="{BAAA794C-F15F-41F6-8A80-3478CBCE0164}" type="presOf" srcId="{7E692602-6FF7-43A0-B7E4-59ABBA8E01C4}" destId="{8C629ED0-8C0B-4EDC-AEC2-EE5892578205}" srcOrd="0" destOrd="0" presId="urn:microsoft.com/office/officeart/2005/8/layout/hList1"/>
    <dgm:cxn modelId="{3B0FB76E-F2B0-42FA-920B-BA70D9D923FF}" srcId="{3BD7C6EC-F53D-4504-A1DD-7E459DA1EB16}" destId="{4A33A518-1E6B-47F1-A4FA-1E68B854833E}" srcOrd="2" destOrd="0" parTransId="{E1970444-73F4-4E4A-BC2F-107019AF69F4}" sibTransId="{E56DDCB8-B614-44D6-9472-3438F12E5870}"/>
    <dgm:cxn modelId="{0C08B553-09CD-4F2F-8A34-03FB49B9D827}" type="presOf" srcId="{F2CC3643-0830-4BC3-AEDE-7DDD203101B3}" destId="{3E9824C7-578E-447B-9029-C5F403C97358}" srcOrd="0" destOrd="5" presId="urn:microsoft.com/office/officeart/2005/8/layout/hList1"/>
    <dgm:cxn modelId="{BEB5E955-A9C9-4A2D-B442-349E0BEDB9ED}" srcId="{8762BEE9-0CB5-4DBE-A056-4FF4C1D7C92B}" destId="{F61A68A1-196A-4CC9-AC98-5C33967E8F31}" srcOrd="0" destOrd="0" parTransId="{98418C1D-377F-4659-82CF-5784D4EF8BF1}" sibTransId="{FD2D6A67-7BA6-49A6-9E6B-B5165535C960}"/>
    <dgm:cxn modelId="{495BD576-BB44-45EA-B36E-EBC1990E1687}" srcId="{DA0BB477-9518-4DE7-B07B-7742B819309A}" destId="{EA70FFF1-8006-44FD-8BBD-BF52C4E47F1C}" srcOrd="3" destOrd="0" parTransId="{F95A69C5-BECD-4114-95AD-C06C05E85FBC}" sibTransId="{8A1E3654-1271-4F85-B889-51017A12AD28}"/>
    <dgm:cxn modelId="{E891067D-BB93-4A6D-83CD-DA3248849163}" type="presOf" srcId="{FB1F171A-3A13-4EB3-9030-5899354F5EA8}" destId="{FCC7C6C1-870D-4C7F-9F34-E1C634822E33}" srcOrd="0" destOrd="6" presId="urn:microsoft.com/office/officeart/2005/8/layout/hList1"/>
    <dgm:cxn modelId="{60E2AA83-A407-411E-958D-E664FD196395}" type="presOf" srcId="{35ADB1BC-4F10-42D0-9D7F-29126694F965}" destId="{1EB4B042-F856-4D03-BD9C-642A28980319}" srcOrd="0" destOrd="1" presId="urn:microsoft.com/office/officeart/2005/8/layout/hList1"/>
    <dgm:cxn modelId="{38C5318C-344D-40D0-8755-48B3F9AFB04D}" srcId="{DA0BB477-9518-4DE7-B07B-7742B819309A}" destId="{FB1F171A-3A13-4EB3-9030-5899354F5EA8}" srcOrd="6" destOrd="0" parTransId="{766C0107-BB9B-4F5B-BF48-CEA141E334DD}" sibTransId="{863CCDC1-2340-449C-B02C-C8901242119D}"/>
    <dgm:cxn modelId="{E8035D93-BEB2-4DB7-9AEC-15144F1A1BCF}" srcId="{A341C952-EEB4-45C9-A1D2-3CCD1206A9D6}" destId="{F12D0407-C0EE-48A1-85D0-CE96221F5C91}" srcOrd="3" destOrd="0" parTransId="{AC4BEF02-AEA4-4558-8D43-058CE01C7715}" sibTransId="{996D74F1-73F3-44AC-8828-1263DDD8E332}"/>
    <dgm:cxn modelId="{90763D95-C220-4BEB-B1EB-87E0B8A8E6D6}" srcId="{4A33A518-1E6B-47F1-A4FA-1E68B854833E}" destId="{A73FE020-6519-47C7-8FB9-A274C84047BB}" srcOrd="3" destOrd="0" parTransId="{D52CC0F4-5E0A-42B0-B1F5-F3B1EBBB050F}" sibTransId="{96FB884A-6D88-4EEC-8A83-87DD2F9D57D3}"/>
    <dgm:cxn modelId="{E2A82AA0-0640-427E-B36B-190253AC9954}" srcId="{DA0BB477-9518-4DE7-B07B-7742B819309A}" destId="{4951259D-118E-4574-842B-1C31D8EFB5B1}" srcOrd="2" destOrd="0" parTransId="{E16A633B-A6DC-4B59-B53F-A4CA58684620}" sibTransId="{B550ABA5-B55A-40E4-A1F9-243DFBE64AD6}"/>
    <dgm:cxn modelId="{8B06C9A2-F56E-4626-AF1D-8EEEE731D2FE}" type="presOf" srcId="{9632722D-64C1-4A5B-8C82-A2D22E043075}" destId="{FCC7C6C1-870D-4C7F-9F34-E1C634822E33}" srcOrd="0" destOrd="1" presId="urn:microsoft.com/office/officeart/2005/8/layout/hList1"/>
    <dgm:cxn modelId="{B7BBC6AA-B671-4D05-91D4-44D63413F6E9}" type="presOf" srcId="{ABEAA29E-1EC0-4520-990A-3A538323E9E9}" destId="{8C629ED0-8C0B-4EDC-AEC2-EE5892578205}" srcOrd="0" destOrd="6" presId="urn:microsoft.com/office/officeart/2005/8/layout/hList1"/>
    <dgm:cxn modelId="{B58C02AE-2ED6-43C7-B98F-B010A5271B34}" srcId="{DA0BB477-9518-4DE7-B07B-7742B819309A}" destId="{6903D0F6-B30F-448F-8722-906402F360C6}" srcOrd="0" destOrd="0" parTransId="{E46BEE7C-F4D1-496D-8862-86E97412DDFA}" sibTransId="{927253B5-E410-4EE5-A2E7-B278CC141C2C}"/>
    <dgm:cxn modelId="{2F4825AE-AFC4-47C8-9D77-BAE27EE13014}" type="presOf" srcId="{EA70FFF1-8006-44FD-8BBD-BF52C4E47F1C}" destId="{FCC7C6C1-870D-4C7F-9F34-E1C634822E33}" srcOrd="0" destOrd="3" presId="urn:microsoft.com/office/officeart/2005/8/layout/hList1"/>
    <dgm:cxn modelId="{3E1677C4-2CBD-4A3C-99AF-B69689718CF4}" type="presOf" srcId="{4A33A518-1E6B-47F1-A4FA-1E68B854833E}" destId="{E49F9EBA-456E-480C-B1A9-7DB9308C10F8}" srcOrd="0" destOrd="0" presId="urn:microsoft.com/office/officeart/2005/8/layout/hList1"/>
    <dgm:cxn modelId="{DFEFF7C5-4F16-4916-A98C-E3430D9A2589}" srcId="{4A33A518-1E6B-47F1-A4FA-1E68B854833E}" destId="{9A145E78-4A5B-4298-B1FA-D1E93A93EA14}" srcOrd="2" destOrd="0" parTransId="{E8B6733E-7EF6-4934-9587-C1A97F947E67}" sibTransId="{D2C63508-BFF8-4231-BE06-6E37A75CA166}"/>
    <dgm:cxn modelId="{1E87F7C8-0012-4FC3-AE6B-4AE315D2175A}" srcId="{8762BEE9-0CB5-4DBE-A056-4FF4C1D7C92B}" destId="{EF6DEA21-2E81-46ED-8241-27B003CE1062}" srcOrd="3" destOrd="0" parTransId="{0E717242-10F8-44D8-BF2B-3CDE36A465A5}" sibTransId="{BA56F5EE-B308-491A-94D7-D16CCC2A06B3}"/>
    <dgm:cxn modelId="{6FB5F2CA-944A-4154-BF93-AB1A6A869911}" srcId="{A341C952-EEB4-45C9-A1D2-3CCD1206A9D6}" destId="{9833C777-38CE-4350-89B2-51FE577341DF}" srcOrd="6" destOrd="0" parTransId="{F4ED3D42-8A38-460C-A240-DF2AB01EB470}" sibTransId="{A37F3C6C-AAA1-49C8-B4F1-0C6F57898F6E}"/>
    <dgm:cxn modelId="{F7D41CCC-879F-47C0-A235-58628EF5E10B}" srcId="{A341C952-EEB4-45C9-A1D2-3CCD1206A9D6}" destId="{C7FBA700-5C1D-4B29-BCC9-C6347424F515}" srcOrd="2" destOrd="0" parTransId="{FB7976C2-E59D-4B13-BF2E-A073096679BC}" sibTransId="{DC4122AE-2B5F-4C2E-8DCD-7DE6341B8F28}"/>
    <dgm:cxn modelId="{38E1E6CD-24C2-48B7-8B99-CA648ACF4836}" type="presOf" srcId="{3BD7C6EC-F53D-4504-A1DD-7E459DA1EB16}" destId="{A8B20DFE-230B-4DC5-B803-4D878418F792}" srcOrd="0" destOrd="0" presId="urn:microsoft.com/office/officeart/2005/8/layout/hList1"/>
    <dgm:cxn modelId="{3A29F9D0-C711-45F8-A962-4740EB731D0A}" srcId="{3BD7C6EC-F53D-4504-A1DD-7E459DA1EB16}" destId="{8762BEE9-0CB5-4DBE-A056-4FF4C1D7C92B}" srcOrd="3" destOrd="0" parTransId="{178B4EF7-069B-4234-8B50-07BD2EE712C3}" sibTransId="{F8169C6E-C36B-4EBF-BFB7-93DCC7B7DC9D}"/>
    <dgm:cxn modelId="{105A64D2-6F45-49E8-B1CD-D28023386847}" type="presOf" srcId="{66D67FF8-74C3-422C-A3E6-D8A482C91EEC}" destId="{8C629ED0-8C0B-4EDC-AEC2-EE5892578205}" srcOrd="0" destOrd="1" presId="urn:microsoft.com/office/officeart/2005/8/layout/hList1"/>
    <dgm:cxn modelId="{1281ACD6-DB94-4196-95A8-2339F4349B4F}" srcId="{DA0BB477-9518-4DE7-B07B-7742B819309A}" destId="{9632722D-64C1-4A5B-8C82-A2D22E043075}" srcOrd="1" destOrd="0" parTransId="{D174B663-A671-4445-92F3-83D1589F68BB}" sibTransId="{798274AD-FB51-4AC7-BF5E-ACE8CFAF9FAD}"/>
    <dgm:cxn modelId="{EA29B7D9-E19E-4809-8897-E925E9C747A3}" type="presOf" srcId="{4B2199C9-E057-4D06-AF1F-DB423291ECF1}" destId="{3E9824C7-578E-447B-9029-C5F403C97358}" srcOrd="0" destOrd="1" presId="urn:microsoft.com/office/officeart/2005/8/layout/hList1"/>
    <dgm:cxn modelId="{F61774E2-46C0-42D3-92A1-401D8407CF1C}" srcId="{DA0BB477-9518-4DE7-B07B-7742B819309A}" destId="{36E7AD53-1B25-4AF0-B442-54673B501CBB}" srcOrd="5" destOrd="0" parTransId="{59777959-76CB-4EA0-BEE0-6DD00AF9B784}" sibTransId="{1A85E08F-0D1A-4126-B7F7-966870DAD768}"/>
    <dgm:cxn modelId="{492321E3-94F0-46A9-94F1-495EC3704B98}" type="presOf" srcId="{51B3D3D3-4617-40B0-B267-A50F1EC465E6}" destId="{3E9824C7-578E-447B-9029-C5F403C97358}" srcOrd="0" destOrd="4" presId="urn:microsoft.com/office/officeart/2005/8/layout/hList1"/>
    <dgm:cxn modelId="{1A3F15E5-50BF-4C56-B346-E9AED1CD8CA7}" type="presOf" srcId="{6903D0F6-B30F-448F-8722-906402F360C6}" destId="{FCC7C6C1-870D-4C7F-9F34-E1C634822E33}" srcOrd="0" destOrd="0" presId="urn:microsoft.com/office/officeart/2005/8/layout/hList1"/>
    <dgm:cxn modelId="{FC5219E5-9E1D-4821-BEF1-709A5F85A669}" srcId="{4A33A518-1E6B-47F1-A4FA-1E68B854833E}" destId="{0AFF5655-269C-4C79-8585-47F4E6FDA18A}" srcOrd="4" destOrd="0" parTransId="{C4EF23C4-6A95-422B-8446-6CB7A87706D9}" sibTransId="{0E3A37D0-117F-482F-AB9B-B0543D767DF6}"/>
    <dgm:cxn modelId="{9AB9D6E5-6456-4D2C-931D-A28F3B2019B6}" srcId="{4A33A518-1E6B-47F1-A4FA-1E68B854833E}" destId="{7E692602-6FF7-43A0-B7E4-59ABBA8E01C4}" srcOrd="0" destOrd="0" parTransId="{297DD282-8F04-4A42-88D9-774588B0CA3B}" sibTransId="{4DAD573B-3D8F-4931-B50E-F9C5007972C2}"/>
    <dgm:cxn modelId="{B613C9E9-58BA-4939-8FF9-BFD2C6985F77}" type="presOf" srcId="{F12D0407-C0EE-48A1-85D0-CE96221F5C91}" destId="{3E9824C7-578E-447B-9029-C5F403C97358}" srcOrd="0" destOrd="3" presId="urn:microsoft.com/office/officeart/2005/8/layout/hList1"/>
    <dgm:cxn modelId="{537FDBEA-0916-46B7-A0FB-AC0C5928B6A0}" type="presOf" srcId="{8762BEE9-0CB5-4DBE-A056-4FF4C1D7C92B}" destId="{180F204F-21E5-4A33-A24D-314392400690}" srcOrd="0" destOrd="0" presId="urn:microsoft.com/office/officeart/2005/8/layout/hList1"/>
    <dgm:cxn modelId="{801045F0-D845-487A-A0F2-8A67E26E88CB}" type="presOf" srcId="{69D66830-C88E-411F-AECB-DBB92468A6FD}" destId="{1EB4B042-F856-4D03-BD9C-642A28980319}" srcOrd="0" destOrd="2" presId="urn:microsoft.com/office/officeart/2005/8/layout/hList1"/>
    <dgm:cxn modelId="{EE9822F2-E08E-4F4B-B343-56E9718F6AF1}" type="presOf" srcId="{A341C952-EEB4-45C9-A1D2-3CCD1206A9D6}" destId="{45F8BB85-420D-425E-BFC9-AA861F3855CB}" srcOrd="0" destOrd="0" presId="urn:microsoft.com/office/officeart/2005/8/layout/hList1"/>
    <dgm:cxn modelId="{22B73AF4-AFC6-4E65-986C-8BC0034ED22C}" srcId="{8762BEE9-0CB5-4DBE-A056-4FF4C1D7C92B}" destId="{69D66830-C88E-411F-AECB-DBB92468A6FD}" srcOrd="2" destOrd="0" parTransId="{158E5420-D0FF-4C37-AF05-1C05D50BE2A3}" sibTransId="{58DEE1A6-F9AE-40A5-B022-81D0C1125828}"/>
    <dgm:cxn modelId="{7C1734FC-B003-4F6F-B1DB-D50C39653BD5}" srcId="{A341C952-EEB4-45C9-A1D2-3CCD1206A9D6}" destId="{178F3759-9261-4B3B-82A0-FB2BF38233FC}" srcOrd="0" destOrd="0" parTransId="{646D42D4-CA69-4C27-B9E0-449BCB3CE200}" sibTransId="{B87B987B-2294-48F4-ADCD-BB48C318B236}"/>
    <dgm:cxn modelId="{741A7FA8-5164-4543-9ABD-75FD7F30B683}" type="presParOf" srcId="{A8B20DFE-230B-4DC5-B803-4D878418F792}" destId="{CE70F8DE-1108-4A37-8375-542DBEC49A89}" srcOrd="0" destOrd="0" presId="urn:microsoft.com/office/officeart/2005/8/layout/hList1"/>
    <dgm:cxn modelId="{299FAAF4-69B5-4198-93E5-CAF56FD3C987}" type="presParOf" srcId="{CE70F8DE-1108-4A37-8375-542DBEC49A89}" destId="{45F8BB85-420D-425E-BFC9-AA861F3855CB}" srcOrd="0" destOrd="0" presId="urn:microsoft.com/office/officeart/2005/8/layout/hList1"/>
    <dgm:cxn modelId="{39B018A3-EA3C-4D9F-A6C7-B96379AB527E}" type="presParOf" srcId="{CE70F8DE-1108-4A37-8375-542DBEC49A89}" destId="{3E9824C7-578E-447B-9029-C5F403C97358}" srcOrd="1" destOrd="0" presId="urn:microsoft.com/office/officeart/2005/8/layout/hList1"/>
    <dgm:cxn modelId="{8CF8365A-ED2C-429D-B450-2C697850CEE8}" type="presParOf" srcId="{A8B20DFE-230B-4DC5-B803-4D878418F792}" destId="{EBD466A2-2B4A-40AF-8673-B889E99F8480}" srcOrd="1" destOrd="0" presId="urn:microsoft.com/office/officeart/2005/8/layout/hList1"/>
    <dgm:cxn modelId="{1119AD2C-D34A-4483-9466-81E729775846}" type="presParOf" srcId="{A8B20DFE-230B-4DC5-B803-4D878418F792}" destId="{8829D525-CE58-4F61-B386-18D307223ED6}" srcOrd="2" destOrd="0" presId="urn:microsoft.com/office/officeart/2005/8/layout/hList1"/>
    <dgm:cxn modelId="{E0875E46-100C-48B0-9D15-1B66D4AC40B7}" type="presParOf" srcId="{8829D525-CE58-4F61-B386-18D307223ED6}" destId="{687BA52A-F8E6-4821-88BE-3F9CECCDCF90}" srcOrd="0" destOrd="0" presId="urn:microsoft.com/office/officeart/2005/8/layout/hList1"/>
    <dgm:cxn modelId="{049F9D96-DD55-4928-95C6-72FEFC843CCF}" type="presParOf" srcId="{8829D525-CE58-4F61-B386-18D307223ED6}" destId="{FCC7C6C1-870D-4C7F-9F34-E1C634822E33}" srcOrd="1" destOrd="0" presId="urn:microsoft.com/office/officeart/2005/8/layout/hList1"/>
    <dgm:cxn modelId="{0B987606-D251-4EBD-83E9-9135ABA70C34}" type="presParOf" srcId="{A8B20DFE-230B-4DC5-B803-4D878418F792}" destId="{B2F5E483-61F7-4FF8-B9B4-0369E608531E}" srcOrd="3" destOrd="0" presId="urn:microsoft.com/office/officeart/2005/8/layout/hList1"/>
    <dgm:cxn modelId="{954D39AD-BC92-4FA3-9707-11D33F047E29}" type="presParOf" srcId="{A8B20DFE-230B-4DC5-B803-4D878418F792}" destId="{099432A6-470B-4017-B7AA-629985633B25}" srcOrd="4" destOrd="0" presId="urn:microsoft.com/office/officeart/2005/8/layout/hList1"/>
    <dgm:cxn modelId="{F8B37DAB-3839-45C7-86E8-DA4D2D85570E}" type="presParOf" srcId="{099432A6-470B-4017-B7AA-629985633B25}" destId="{E49F9EBA-456E-480C-B1A9-7DB9308C10F8}" srcOrd="0" destOrd="0" presId="urn:microsoft.com/office/officeart/2005/8/layout/hList1"/>
    <dgm:cxn modelId="{1D5DE4DD-0D90-498C-ABD9-5A656304885E}" type="presParOf" srcId="{099432A6-470B-4017-B7AA-629985633B25}" destId="{8C629ED0-8C0B-4EDC-AEC2-EE5892578205}" srcOrd="1" destOrd="0" presId="urn:microsoft.com/office/officeart/2005/8/layout/hList1"/>
    <dgm:cxn modelId="{7108A0EB-5DD3-4505-8806-9723A67B8C44}" type="presParOf" srcId="{A8B20DFE-230B-4DC5-B803-4D878418F792}" destId="{FC4696E2-0596-43F9-BD07-BB973EAFD663}" srcOrd="5" destOrd="0" presId="urn:microsoft.com/office/officeart/2005/8/layout/hList1"/>
    <dgm:cxn modelId="{E814BF26-3390-49E9-A5B3-5AD2AB1F9E06}" type="presParOf" srcId="{A8B20DFE-230B-4DC5-B803-4D878418F792}" destId="{D15EA4C8-E0AE-4937-8BE2-1E281B45C072}" srcOrd="6" destOrd="0" presId="urn:microsoft.com/office/officeart/2005/8/layout/hList1"/>
    <dgm:cxn modelId="{4A66DAE0-5038-4122-B1BB-B829F61B8AA4}" type="presParOf" srcId="{D15EA4C8-E0AE-4937-8BE2-1E281B45C072}" destId="{180F204F-21E5-4A33-A24D-314392400690}" srcOrd="0" destOrd="0" presId="urn:microsoft.com/office/officeart/2005/8/layout/hList1"/>
    <dgm:cxn modelId="{37B3BCF7-3622-4FDF-A6D7-0761B323BD1A}" type="presParOf" srcId="{D15EA4C8-E0AE-4937-8BE2-1E281B45C072}" destId="{1EB4B042-F856-4D03-BD9C-642A2898031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16589D-0F8D-44B0-AC5E-745911822401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D71F730-3151-4293-B49D-7FE9A8A4C054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Political </a:t>
          </a:r>
        </a:p>
      </dgm:t>
    </dgm:pt>
    <dgm:pt modelId="{FEF5BFE2-619A-4891-B273-33D27615CB7C}" type="parTrans" cxnId="{AD99953D-233C-4962-A7E7-AE49A001AC9A}">
      <dgm:prSet/>
      <dgm:spPr/>
      <dgm:t>
        <a:bodyPr/>
        <a:lstStyle/>
        <a:p>
          <a:endParaRPr lang="en-US"/>
        </a:p>
      </dgm:t>
    </dgm:pt>
    <dgm:pt modelId="{0AF10909-775D-4D12-A9DF-11806928F86B}" type="sibTrans" cxnId="{AD99953D-233C-4962-A7E7-AE49A001AC9A}">
      <dgm:prSet/>
      <dgm:spPr/>
      <dgm:t>
        <a:bodyPr/>
        <a:lstStyle/>
        <a:p>
          <a:endParaRPr lang="en-US"/>
        </a:p>
      </dgm:t>
    </dgm:pt>
    <dgm:pt modelId="{DF85E87B-06B8-4AB2-BED7-20E9164FB91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Political stability to flourish the growth </a:t>
          </a:r>
        </a:p>
      </dgm:t>
    </dgm:pt>
    <dgm:pt modelId="{EBA7ABAF-4834-4F60-ABC7-F053BB47CC8E}" type="parTrans" cxnId="{A6F8A37B-D884-4179-A509-E031D86C920A}">
      <dgm:prSet/>
      <dgm:spPr/>
      <dgm:t>
        <a:bodyPr/>
        <a:lstStyle/>
        <a:p>
          <a:endParaRPr lang="en-US"/>
        </a:p>
      </dgm:t>
    </dgm:pt>
    <dgm:pt modelId="{98921B0D-3253-4EB5-A070-29318E172289}" type="sibTrans" cxnId="{A6F8A37B-D884-4179-A509-E031D86C920A}">
      <dgm:prSet/>
      <dgm:spPr/>
      <dgm:t>
        <a:bodyPr/>
        <a:lstStyle/>
        <a:p>
          <a:endParaRPr lang="en-US"/>
        </a:p>
      </dgm:t>
    </dgm:pt>
    <dgm:pt modelId="{EB12D521-9944-4DA2-A39E-F3A99A4D2106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Health and safety-related policies</a:t>
          </a:r>
        </a:p>
      </dgm:t>
    </dgm:pt>
    <dgm:pt modelId="{8AE4EE6E-F7D2-4FAE-BAA5-E903F4A2A4ED}" type="parTrans" cxnId="{AE508643-DF65-4297-9581-730583326F40}">
      <dgm:prSet/>
      <dgm:spPr/>
      <dgm:t>
        <a:bodyPr/>
        <a:lstStyle/>
        <a:p>
          <a:endParaRPr lang="en-US"/>
        </a:p>
      </dgm:t>
    </dgm:pt>
    <dgm:pt modelId="{B6901CB0-4B1C-4BEC-8BF1-80BA20C65A1E}" type="sibTrans" cxnId="{AE508643-DF65-4297-9581-730583326F40}">
      <dgm:prSet/>
      <dgm:spPr/>
      <dgm:t>
        <a:bodyPr/>
        <a:lstStyle/>
        <a:p>
          <a:endParaRPr lang="en-US"/>
        </a:p>
      </dgm:t>
    </dgm:pt>
    <dgm:pt modelId="{1718A662-EE64-49B5-8AC1-ECF4D4BB170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Taxation </a:t>
          </a:r>
        </a:p>
      </dgm:t>
    </dgm:pt>
    <dgm:pt modelId="{83257684-05AE-489C-97CD-E0D65AFC4258}" type="parTrans" cxnId="{8F36A88B-3C4C-4CC0-A2D9-111B7E72377D}">
      <dgm:prSet/>
      <dgm:spPr/>
      <dgm:t>
        <a:bodyPr/>
        <a:lstStyle/>
        <a:p>
          <a:endParaRPr lang="en-US"/>
        </a:p>
      </dgm:t>
    </dgm:pt>
    <dgm:pt modelId="{9C2F4E3C-6187-42D1-B679-C1FAB9C94451}" type="sibTrans" cxnId="{8F36A88B-3C4C-4CC0-A2D9-111B7E72377D}">
      <dgm:prSet/>
      <dgm:spPr/>
      <dgm:t>
        <a:bodyPr/>
        <a:lstStyle/>
        <a:p>
          <a:endParaRPr lang="en-US"/>
        </a:p>
      </dgm:t>
    </dgm:pt>
    <dgm:pt modelId="{6A00896C-5C32-47EC-B259-92A2FD98630B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Economic </a:t>
          </a:r>
        </a:p>
      </dgm:t>
    </dgm:pt>
    <dgm:pt modelId="{2D9BC14C-41BC-44A1-9983-820D36AE983C}" type="parTrans" cxnId="{1C7F918C-DECB-409C-BA1C-E89DE8CD07AD}">
      <dgm:prSet/>
      <dgm:spPr/>
      <dgm:t>
        <a:bodyPr/>
        <a:lstStyle/>
        <a:p>
          <a:endParaRPr lang="en-US"/>
        </a:p>
      </dgm:t>
    </dgm:pt>
    <dgm:pt modelId="{A280B852-F65E-408B-8E30-6F327B45A257}" type="sibTrans" cxnId="{1C7F918C-DECB-409C-BA1C-E89DE8CD07AD}">
      <dgm:prSet/>
      <dgm:spPr/>
      <dgm:t>
        <a:bodyPr/>
        <a:lstStyle/>
        <a:p>
          <a:endParaRPr lang="en-US"/>
        </a:p>
      </dgm:t>
    </dgm:pt>
    <dgm:pt modelId="{FF463865-6D1F-4663-9C6F-48D80127918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general growth of the market</a:t>
          </a:r>
        </a:p>
      </dgm:t>
    </dgm:pt>
    <dgm:pt modelId="{67B4EE02-ABA1-4C5A-B324-F8FB08999C1B}" type="parTrans" cxnId="{956BD04D-572D-491F-A073-F81F4A6210AA}">
      <dgm:prSet/>
      <dgm:spPr/>
      <dgm:t>
        <a:bodyPr/>
        <a:lstStyle/>
        <a:p>
          <a:endParaRPr lang="en-US"/>
        </a:p>
      </dgm:t>
    </dgm:pt>
    <dgm:pt modelId="{8305CDC6-DE67-4940-81A1-AD805C4A7D98}" type="sibTrans" cxnId="{956BD04D-572D-491F-A073-F81F4A6210AA}">
      <dgm:prSet/>
      <dgm:spPr/>
      <dgm:t>
        <a:bodyPr/>
        <a:lstStyle/>
        <a:p>
          <a:endParaRPr lang="en-US"/>
        </a:p>
      </dgm:t>
    </dgm:pt>
    <dgm:pt modelId="{E700AB79-058B-46BE-909A-4BEB2FB64737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labor costs</a:t>
          </a:r>
        </a:p>
      </dgm:t>
    </dgm:pt>
    <dgm:pt modelId="{1368684B-3E20-4FE7-A99D-558DE09EDF43}" type="parTrans" cxnId="{58F3CCDD-3FF2-4BCC-AD50-4D81C7573E0A}">
      <dgm:prSet/>
      <dgm:spPr/>
      <dgm:t>
        <a:bodyPr/>
        <a:lstStyle/>
        <a:p>
          <a:endParaRPr lang="en-US"/>
        </a:p>
      </dgm:t>
    </dgm:pt>
    <dgm:pt modelId="{AABB1D48-3552-4D9C-82E9-935004480C18}" type="sibTrans" cxnId="{58F3CCDD-3FF2-4BCC-AD50-4D81C7573E0A}">
      <dgm:prSet/>
      <dgm:spPr/>
      <dgm:t>
        <a:bodyPr/>
        <a:lstStyle/>
        <a:p>
          <a:endParaRPr lang="en-US"/>
        </a:p>
      </dgm:t>
    </dgm:pt>
    <dgm:pt modelId="{D6AD2E6F-2C55-49BA-9FDE-783A5AAF54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Fluctuation taxes</a:t>
          </a:r>
        </a:p>
      </dgm:t>
    </dgm:pt>
    <dgm:pt modelId="{45586E67-F280-40F1-8E4B-3C4B3393DEBF}" type="parTrans" cxnId="{F831E7A5-3C77-45E3-9C37-F11FC46B5925}">
      <dgm:prSet/>
      <dgm:spPr/>
      <dgm:t>
        <a:bodyPr/>
        <a:lstStyle/>
        <a:p>
          <a:endParaRPr lang="en-US"/>
        </a:p>
      </dgm:t>
    </dgm:pt>
    <dgm:pt modelId="{86CBE66D-82D6-47C7-9C5A-7370AB911A8C}" type="sibTrans" cxnId="{F831E7A5-3C77-45E3-9C37-F11FC46B5925}">
      <dgm:prSet/>
      <dgm:spPr/>
      <dgm:t>
        <a:bodyPr/>
        <a:lstStyle/>
        <a:p>
          <a:endParaRPr lang="en-US"/>
        </a:p>
      </dgm:t>
    </dgm:pt>
    <dgm:pt modelId="{F8434DF0-E321-4B48-BE4E-E11475F76E03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Social </a:t>
          </a:r>
        </a:p>
      </dgm:t>
    </dgm:pt>
    <dgm:pt modelId="{AA2F8501-2F77-4EF8-8CC1-393056FD4E8C}" type="parTrans" cxnId="{339DCD17-1E99-4515-AB14-D3DD6BD03356}">
      <dgm:prSet/>
      <dgm:spPr/>
      <dgm:t>
        <a:bodyPr/>
        <a:lstStyle/>
        <a:p>
          <a:endParaRPr lang="en-US"/>
        </a:p>
      </dgm:t>
    </dgm:pt>
    <dgm:pt modelId="{BED60F4C-C311-4FD1-913E-6660F294B949}" type="sibTrans" cxnId="{339DCD17-1E99-4515-AB14-D3DD6BD03356}">
      <dgm:prSet/>
      <dgm:spPr/>
      <dgm:t>
        <a:bodyPr/>
        <a:lstStyle/>
        <a:p>
          <a:endParaRPr lang="en-US"/>
        </a:p>
      </dgm:t>
    </dgm:pt>
    <dgm:pt modelId="{97A80AD6-189D-4788-B209-0E3A3C4BEF41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Awareness about the organic food industry </a:t>
          </a:r>
        </a:p>
      </dgm:t>
    </dgm:pt>
    <dgm:pt modelId="{103240B8-66A0-4E00-9AF3-0BF8E8261F76}" type="parTrans" cxnId="{89B19B1C-412A-4217-BDC0-F817FAD5B4DB}">
      <dgm:prSet/>
      <dgm:spPr/>
      <dgm:t>
        <a:bodyPr/>
        <a:lstStyle/>
        <a:p>
          <a:endParaRPr lang="en-US"/>
        </a:p>
      </dgm:t>
    </dgm:pt>
    <dgm:pt modelId="{BEB9931A-0378-49B8-BF4E-43866E5B2D04}" type="sibTrans" cxnId="{89B19B1C-412A-4217-BDC0-F817FAD5B4DB}">
      <dgm:prSet/>
      <dgm:spPr/>
      <dgm:t>
        <a:bodyPr/>
        <a:lstStyle/>
        <a:p>
          <a:endParaRPr lang="en-US"/>
        </a:p>
      </dgm:t>
    </dgm:pt>
    <dgm:pt modelId="{36C36193-145C-4E6C-9BB6-20613BFFB1E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Change in the lifestyle </a:t>
          </a:r>
        </a:p>
      </dgm:t>
    </dgm:pt>
    <dgm:pt modelId="{70451F53-7C23-4D20-BB14-CC60D4591958}" type="parTrans" cxnId="{D263AD10-EE76-4EB0-AB46-5F7C183C58FE}">
      <dgm:prSet/>
      <dgm:spPr/>
      <dgm:t>
        <a:bodyPr/>
        <a:lstStyle/>
        <a:p>
          <a:endParaRPr lang="en-US"/>
        </a:p>
      </dgm:t>
    </dgm:pt>
    <dgm:pt modelId="{9C6CD6A4-B723-4180-B201-A2C5E9451455}" type="sibTrans" cxnId="{D263AD10-EE76-4EB0-AB46-5F7C183C58FE}">
      <dgm:prSet/>
      <dgm:spPr/>
      <dgm:t>
        <a:bodyPr/>
        <a:lstStyle/>
        <a:p>
          <a:endParaRPr lang="en-US"/>
        </a:p>
      </dgm:t>
    </dgm:pt>
    <dgm:pt modelId="{72948160-2619-4DE1-B6C8-9EC81208D5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population and increase in the diversity of the food and services</a:t>
          </a:r>
        </a:p>
      </dgm:t>
    </dgm:pt>
    <dgm:pt modelId="{B6D3A98F-CAB5-40C0-8C33-57A5B3657E9C}" type="parTrans" cxnId="{C8336510-2046-4661-9653-5A613F099457}">
      <dgm:prSet/>
      <dgm:spPr/>
      <dgm:t>
        <a:bodyPr/>
        <a:lstStyle/>
        <a:p>
          <a:endParaRPr lang="en-US"/>
        </a:p>
      </dgm:t>
    </dgm:pt>
    <dgm:pt modelId="{246DDE43-05DA-4550-9D51-BC6AF1ABAE3F}" type="sibTrans" cxnId="{C8336510-2046-4661-9653-5A613F099457}">
      <dgm:prSet/>
      <dgm:spPr/>
      <dgm:t>
        <a:bodyPr/>
        <a:lstStyle/>
        <a:p>
          <a:endParaRPr lang="en-US"/>
        </a:p>
      </dgm:t>
    </dgm:pt>
    <dgm:pt modelId="{D92F1930-85CD-4B6F-AECA-FBD22250122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Technological</a:t>
          </a:r>
        </a:p>
      </dgm:t>
    </dgm:pt>
    <dgm:pt modelId="{D4168CC3-566B-4F64-B77C-2269C8041D13}" type="parTrans" cxnId="{E1AF64B3-E343-4686-9725-F4BED49AA58F}">
      <dgm:prSet/>
      <dgm:spPr/>
      <dgm:t>
        <a:bodyPr/>
        <a:lstStyle/>
        <a:p>
          <a:endParaRPr lang="en-US"/>
        </a:p>
      </dgm:t>
    </dgm:pt>
    <dgm:pt modelId="{38661D1F-A9DC-40EC-8C15-182D3A54A1EB}" type="sibTrans" cxnId="{E1AF64B3-E343-4686-9725-F4BED49AA58F}">
      <dgm:prSet/>
      <dgm:spPr/>
      <dgm:t>
        <a:bodyPr/>
        <a:lstStyle/>
        <a:p>
          <a:endParaRPr lang="en-US"/>
        </a:p>
      </dgm:t>
    </dgm:pt>
    <dgm:pt modelId="{10694DE7-1485-4DB6-98D7-1ACCB63EC9D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Advancement in technology</a:t>
          </a:r>
        </a:p>
      </dgm:t>
    </dgm:pt>
    <dgm:pt modelId="{D0A6FC24-4F07-4CAE-8630-F6FD9648C7C4}" type="parTrans" cxnId="{1FF3907B-EA52-46BF-B5C9-D4FF9B3FF526}">
      <dgm:prSet/>
      <dgm:spPr/>
      <dgm:t>
        <a:bodyPr/>
        <a:lstStyle/>
        <a:p>
          <a:endParaRPr lang="en-US"/>
        </a:p>
      </dgm:t>
    </dgm:pt>
    <dgm:pt modelId="{B3BAC243-5449-4720-B562-1A9DFACB0F59}" type="sibTrans" cxnId="{1FF3907B-EA52-46BF-B5C9-D4FF9B3FF526}">
      <dgm:prSet/>
      <dgm:spPr/>
      <dgm:t>
        <a:bodyPr/>
        <a:lstStyle/>
        <a:p>
          <a:endParaRPr lang="en-US"/>
        </a:p>
      </dgm:t>
    </dgm:pt>
    <dgm:pt modelId="{E1B67B56-B366-4CBA-82B0-19891D59EE8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Development of software to support the business</a:t>
          </a:r>
        </a:p>
      </dgm:t>
    </dgm:pt>
    <dgm:pt modelId="{EAAB5A35-A2E0-410A-96EC-DA61960E2D6A}" type="parTrans" cxnId="{0E06E168-02B2-4EBD-A7BB-DEC389346EA4}">
      <dgm:prSet/>
      <dgm:spPr/>
      <dgm:t>
        <a:bodyPr/>
        <a:lstStyle/>
        <a:p>
          <a:endParaRPr lang="en-US"/>
        </a:p>
      </dgm:t>
    </dgm:pt>
    <dgm:pt modelId="{CE905391-7B16-4350-BB82-3F1D955E67F4}" type="sibTrans" cxnId="{0E06E168-02B2-4EBD-A7BB-DEC389346EA4}">
      <dgm:prSet/>
      <dgm:spPr/>
      <dgm:t>
        <a:bodyPr/>
        <a:lstStyle/>
        <a:p>
          <a:endParaRPr lang="en-US"/>
        </a:p>
      </dgm:t>
    </dgm:pt>
    <dgm:pt modelId="{F3E42B8D-71DB-436F-AC3E-E3476DE820C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Technology for the promotion of the business</a:t>
          </a:r>
        </a:p>
      </dgm:t>
    </dgm:pt>
    <dgm:pt modelId="{153AB5D3-5570-48E6-A2C8-787E0E0C9FFA}" type="parTrans" cxnId="{9CAF6677-C7DC-41DD-AA66-CFD00F107B35}">
      <dgm:prSet/>
      <dgm:spPr/>
      <dgm:t>
        <a:bodyPr/>
        <a:lstStyle/>
        <a:p>
          <a:endParaRPr lang="en-US"/>
        </a:p>
      </dgm:t>
    </dgm:pt>
    <dgm:pt modelId="{AE1B7B7E-B2D1-43AD-B8E1-A32EC9ADB70B}" type="sibTrans" cxnId="{9CAF6677-C7DC-41DD-AA66-CFD00F107B35}">
      <dgm:prSet/>
      <dgm:spPr/>
      <dgm:t>
        <a:bodyPr/>
        <a:lstStyle/>
        <a:p>
          <a:endParaRPr lang="en-US"/>
        </a:p>
      </dgm:t>
    </dgm:pt>
    <dgm:pt modelId="{196EC27B-0012-4BA8-84EE-EC1B0F72473D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Legal </a:t>
          </a:r>
        </a:p>
      </dgm:t>
    </dgm:pt>
    <dgm:pt modelId="{339CED15-C987-4A09-AFEA-DA0F54F9E671}" type="parTrans" cxnId="{204C41AA-B49B-4A36-85CA-7EE112DB7A10}">
      <dgm:prSet/>
      <dgm:spPr/>
      <dgm:t>
        <a:bodyPr/>
        <a:lstStyle/>
        <a:p>
          <a:endParaRPr lang="en-US"/>
        </a:p>
      </dgm:t>
    </dgm:pt>
    <dgm:pt modelId="{B9C13142-F3DE-4AE2-A2F2-0974FB7F3D31}" type="sibTrans" cxnId="{204C41AA-B49B-4A36-85CA-7EE112DB7A10}">
      <dgm:prSet/>
      <dgm:spPr/>
      <dgm:t>
        <a:bodyPr/>
        <a:lstStyle/>
        <a:p>
          <a:endParaRPr lang="en-US"/>
        </a:p>
      </dgm:t>
    </dgm:pt>
    <dgm:pt modelId="{54B11F6B-FD15-44E7-A14E-A02E587763A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Changing legislation </a:t>
          </a:r>
        </a:p>
      </dgm:t>
    </dgm:pt>
    <dgm:pt modelId="{F2287E23-8EC1-4D62-8BF3-935B3A9652C0}" type="parTrans" cxnId="{AF49FB46-3BB4-4F70-85CB-AC266F7B1935}">
      <dgm:prSet/>
      <dgm:spPr/>
      <dgm:t>
        <a:bodyPr/>
        <a:lstStyle/>
        <a:p>
          <a:endParaRPr lang="en-US"/>
        </a:p>
      </dgm:t>
    </dgm:pt>
    <dgm:pt modelId="{EEA86AB3-E45B-46EE-A369-EC0E1D1C4AB5}" type="sibTrans" cxnId="{AF49FB46-3BB4-4F70-85CB-AC266F7B1935}">
      <dgm:prSet/>
      <dgm:spPr/>
      <dgm:t>
        <a:bodyPr/>
        <a:lstStyle/>
        <a:p>
          <a:endParaRPr lang="en-US"/>
        </a:p>
      </dgm:t>
    </dgm:pt>
    <dgm:pt modelId="{8ECF8091-5D98-4CCE-9F7C-394C858EFF45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Food quality and hygiene requirements</a:t>
          </a:r>
        </a:p>
      </dgm:t>
    </dgm:pt>
    <dgm:pt modelId="{C2B846C3-EFB8-4576-9C1D-D74080698650}" type="parTrans" cxnId="{FD1D1FE4-3A57-400C-85D3-CF5005C1EF44}">
      <dgm:prSet/>
      <dgm:spPr/>
      <dgm:t>
        <a:bodyPr/>
        <a:lstStyle/>
        <a:p>
          <a:endParaRPr lang="en-US"/>
        </a:p>
      </dgm:t>
    </dgm:pt>
    <dgm:pt modelId="{FB8CB44B-2426-4F75-9EFB-88713DA2C720}" type="sibTrans" cxnId="{FD1D1FE4-3A57-400C-85D3-CF5005C1EF44}">
      <dgm:prSet/>
      <dgm:spPr/>
      <dgm:t>
        <a:bodyPr/>
        <a:lstStyle/>
        <a:p>
          <a:endParaRPr lang="en-US"/>
        </a:p>
      </dgm:t>
    </dgm:pt>
    <dgm:pt modelId="{F7CE1034-7633-4481-A33E-072F250A02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Increase in safety standards</a:t>
          </a:r>
        </a:p>
      </dgm:t>
    </dgm:pt>
    <dgm:pt modelId="{B7204A3B-3AE7-43C8-BCD4-B48AFEC86861}" type="parTrans" cxnId="{65344DD6-6647-48E5-A1C9-62D9070251D1}">
      <dgm:prSet/>
      <dgm:spPr/>
      <dgm:t>
        <a:bodyPr/>
        <a:lstStyle/>
        <a:p>
          <a:endParaRPr lang="en-US"/>
        </a:p>
      </dgm:t>
    </dgm:pt>
    <dgm:pt modelId="{872DB4B5-2D3C-4AA9-AA53-2D279DAD5696}" type="sibTrans" cxnId="{65344DD6-6647-48E5-A1C9-62D9070251D1}">
      <dgm:prSet/>
      <dgm:spPr/>
      <dgm:t>
        <a:bodyPr/>
        <a:lstStyle/>
        <a:p>
          <a:endParaRPr lang="en-US"/>
        </a:p>
      </dgm:t>
    </dgm:pt>
    <dgm:pt modelId="{FD0C0423-A5C4-448C-8DBC-05DA3DEAC50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Legal wage rate </a:t>
          </a:r>
        </a:p>
      </dgm:t>
    </dgm:pt>
    <dgm:pt modelId="{2BCD357C-166F-4D93-B7FF-56516BEAB8C9}" type="parTrans" cxnId="{28466058-432F-4833-AFC0-DC4825720781}">
      <dgm:prSet/>
      <dgm:spPr/>
      <dgm:t>
        <a:bodyPr/>
        <a:lstStyle/>
        <a:p>
          <a:endParaRPr lang="en-US"/>
        </a:p>
      </dgm:t>
    </dgm:pt>
    <dgm:pt modelId="{743C88C7-7B2E-428F-9097-644B663FECB1}" type="sibTrans" cxnId="{28466058-432F-4833-AFC0-DC4825720781}">
      <dgm:prSet/>
      <dgm:spPr/>
      <dgm:t>
        <a:bodyPr/>
        <a:lstStyle/>
        <a:p>
          <a:endParaRPr lang="en-US"/>
        </a:p>
      </dgm:t>
    </dgm:pt>
    <dgm:pt modelId="{F4080E0C-A360-43A7-A816-CF9D580316C2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An essential program for the welfare of employees </a:t>
          </a:r>
        </a:p>
      </dgm:t>
    </dgm:pt>
    <dgm:pt modelId="{B18C2E38-D9D2-4F98-AE34-817E88A1FEA3}" type="parTrans" cxnId="{3FD4834D-6A34-44A4-B3DE-E489C77F695C}">
      <dgm:prSet/>
      <dgm:spPr/>
      <dgm:t>
        <a:bodyPr/>
        <a:lstStyle/>
        <a:p>
          <a:endParaRPr lang="en-US"/>
        </a:p>
      </dgm:t>
    </dgm:pt>
    <dgm:pt modelId="{25062EF0-F191-40A6-82AC-F5F99067AA13}" type="sibTrans" cxnId="{3FD4834D-6A34-44A4-B3DE-E489C77F695C}">
      <dgm:prSet/>
      <dgm:spPr/>
      <dgm:t>
        <a:bodyPr/>
        <a:lstStyle/>
        <a:p>
          <a:endParaRPr lang="en-US"/>
        </a:p>
      </dgm:t>
    </dgm:pt>
    <dgm:pt modelId="{12E68746-63A2-4490-8567-EFD7E53E475E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Environmental</a:t>
          </a:r>
        </a:p>
      </dgm:t>
    </dgm:pt>
    <dgm:pt modelId="{8C3F1C27-243A-4AF9-8DAD-9EDA10EF4B63}" type="parTrans" cxnId="{8EF81615-0371-4634-98E2-5E2A0B79A84F}">
      <dgm:prSet/>
      <dgm:spPr/>
      <dgm:t>
        <a:bodyPr/>
        <a:lstStyle/>
        <a:p>
          <a:endParaRPr lang="en-US"/>
        </a:p>
      </dgm:t>
    </dgm:pt>
    <dgm:pt modelId="{CEB04819-C8F3-479E-AEED-A5EF3EF8A657}" type="sibTrans" cxnId="{8EF81615-0371-4634-98E2-5E2A0B79A84F}">
      <dgm:prSet/>
      <dgm:spPr/>
      <dgm:t>
        <a:bodyPr/>
        <a:lstStyle/>
        <a:p>
          <a:endParaRPr lang="en-US"/>
        </a:p>
      </dgm:t>
    </dgm:pt>
    <dgm:pt modelId="{6A50AD61-DD05-4B5A-82C4-7B6044173ABD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Cleanliness </a:t>
          </a:r>
        </a:p>
      </dgm:t>
    </dgm:pt>
    <dgm:pt modelId="{BC20FB87-752B-41AE-9941-470517E3096C}" type="parTrans" cxnId="{4061656D-1A93-4F3E-B12E-79E8344B44FA}">
      <dgm:prSet/>
      <dgm:spPr/>
      <dgm:t>
        <a:bodyPr/>
        <a:lstStyle/>
        <a:p>
          <a:endParaRPr lang="en-US"/>
        </a:p>
      </dgm:t>
    </dgm:pt>
    <dgm:pt modelId="{6E3E386D-C6D8-42EE-A4A9-973358DF4D1B}" type="sibTrans" cxnId="{4061656D-1A93-4F3E-B12E-79E8344B44FA}">
      <dgm:prSet/>
      <dgm:spPr/>
      <dgm:t>
        <a:bodyPr/>
        <a:lstStyle/>
        <a:p>
          <a:endParaRPr lang="en-US"/>
        </a:p>
      </dgm:t>
    </dgm:pt>
    <dgm:pt modelId="{61BEE391-929F-440F-9D61-EE06DFA51E0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Working in collaboration with the government for the environmental struggle </a:t>
          </a:r>
        </a:p>
      </dgm:t>
    </dgm:pt>
    <dgm:pt modelId="{B641C3DC-A32E-4210-AD29-BB11C92C922B}" type="parTrans" cxnId="{B5A97507-6F52-4E5B-891F-C3E0E80D1982}">
      <dgm:prSet/>
      <dgm:spPr/>
      <dgm:t>
        <a:bodyPr/>
        <a:lstStyle/>
        <a:p>
          <a:endParaRPr lang="en-US"/>
        </a:p>
      </dgm:t>
    </dgm:pt>
    <dgm:pt modelId="{F2275407-D705-429D-ADD6-C81FE5FD8A7D}" type="sibTrans" cxnId="{B5A97507-6F52-4E5B-891F-C3E0E80D1982}">
      <dgm:prSet/>
      <dgm:spPr/>
      <dgm:t>
        <a:bodyPr/>
        <a:lstStyle/>
        <a:p>
          <a:endParaRPr lang="en-US"/>
        </a:p>
      </dgm:t>
    </dgm:pt>
    <dgm:pt modelId="{2F5E8B65-D808-47B2-9993-6EDA1D5D7A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shift in the consumer focus on the environmental issues </a:t>
          </a:r>
        </a:p>
      </dgm:t>
    </dgm:pt>
    <dgm:pt modelId="{58244DB6-F030-4A03-8903-52F983B948F3}" type="parTrans" cxnId="{22ED68DA-D32F-455C-A163-4108E3C40CCC}">
      <dgm:prSet/>
      <dgm:spPr/>
      <dgm:t>
        <a:bodyPr/>
        <a:lstStyle/>
        <a:p>
          <a:endParaRPr lang="en-US"/>
        </a:p>
      </dgm:t>
    </dgm:pt>
    <dgm:pt modelId="{571119D0-227A-42C8-A6C3-59967BA9ED6A}" type="sibTrans" cxnId="{22ED68DA-D32F-455C-A163-4108E3C40CCC}">
      <dgm:prSet/>
      <dgm:spPr/>
      <dgm:t>
        <a:bodyPr/>
        <a:lstStyle/>
        <a:p>
          <a:endParaRPr lang="en-US"/>
        </a:p>
      </dgm:t>
    </dgm:pt>
    <dgm:pt modelId="{4418BBE6-F016-4E00-A99B-AA16F1E1E653}" type="pres">
      <dgm:prSet presAssocID="{C316589D-0F8D-44B0-AC5E-745911822401}" presName="Name0" presStyleCnt="0">
        <dgm:presLayoutVars>
          <dgm:dir/>
          <dgm:resizeHandles val="exact"/>
        </dgm:presLayoutVars>
      </dgm:prSet>
      <dgm:spPr/>
    </dgm:pt>
    <dgm:pt modelId="{C85CFED1-3936-4946-BCA9-659D2F14F1E5}" type="pres">
      <dgm:prSet presAssocID="{BD71F730-3151-4293-B49D-7FE9A8A4C054}" presName="node" presStyleLbl="node1" presStyleIdx="0" presStyleCnt="6">
        <dgm:presLayoutVars>
          <dgm:bulletEnabled val="1"/>
        </dgm:presLayoutVars>
      </dgm:prSet>
      <dgm:spPr/>
    </dgm:pt>
    <dgm:pt modelId="{9B849EE4-193F-4BDC-AD2F-F572E560FC6E}" type="pres">
      <dgm:prSet presAssocID="{0AF10909-775D-4D12-A9DF-11806928F86B}" presName="sibTrans" presStyleCnt="0"/>
      <dgm:spPr/>
    </dgm:pt>
    <dgm:pt modelId="{AE359C78-3F2D-4F1C-B8F0-A5B555C9F956}" type="pres">
      <dgm:prSet presAssocID="{6A00896C-5C32-47EC-B259-92A2FD98630B}" presName="node" presStyleLbl="node1" presStyleIdx="1" presStyleCnt="6">
        <dgm:presLayoutVars>
          <dgm:bulletEnabled val="1"/>
        </dgm:presLayoutVars>
      </dgm:prSet>
      <dgm:spPr/>
    </dgm:pt>
    <dgm:pt modelId="{745538FD-179D-46D1-92AA-04E3AA9D17EF}" type="pres">
      <dgm:prSet presAssocID="{A280B852-F65E-408B-8E30-6F327B45A257}" presName="sibTrans" presStyleCnt="0"/>
      <dgm:spPr/>
    </dgm:pt>
    <dgm:pt modelId="{A4EE7DF7-DF8F-485F-B200-F738D47240FE}" type="pres">
      <dgm:prSet presAssocID="{F8434DF0-E321-4B48-BE4E-E11475F76E03}" presName="node" presStyleLbl="node1" presStyleIdx="2" presStyleCnt="6">
        <dgm:presLayoutVars>
          <dgm:bulletEnabled val="1"/>
        </dgm:presLayoutVars>
      </dgm:prSet>
      <dgm:spPr/>
    </dgm:pt>
    <dgm:pt modelId="{566B988A-2AE4-438C-A15B-6E902511A997}" type="pres">
      <dgm:prSet presAssocID="{BED60F4C-C311-4FD1-913E-6660F294B949}" presName="sibTrans" presStyleCnt="0"/>
      <dgm:spPr/>
    </dgm:pt>
    <dgm:pt modelId="{291FD9EA-CF8E-4B5A-A13B-C78F680A28E4}" type="pres">
      <dgm:prSet presAssocID="{D92F1930-85CD-4B6F-AECA-FBD222501225}" presName="node" presStyleLbl="node1" presStyleIdx="3" presStyleCnt="6">
        <dgm:presLayoutVars>
          <dgm:bulletEnabled val="1"/>
        </dgm:presLayoutVars>
      </dgm:prSet>
      <dgm:spPr/>
    </dgm:pt>
    <dgm:pt modelId="{BC9857B3-B7EA-4A05-B94E-FD0C7DD11BF5}" type="pres">
      <dgm:prSet presAssocID="{38661D1F-A9DC-40EC-8C15-182D3A54A1EB}" presName="sibTrans" presStyleCnt="0"/>
      <dgm:spPr/>
    </dgm:pt>
    <dgm:pt modelId="{DB98B089-830B-4E0B-9230-9A64359E387A}" type="pres">
      <dgm:prSet presAssocID="{196EC27B-0012-4BA8-84EE-EC1B0F72473D}" presName="node" presStyleLbl="node1" presStyleIdx="4" presStyleCnt="6">
        <dgm:presLayoutVars>
          <dgm:bulletEnabled val="1"/>
        </dgm:presLayoutVars>
      </dgm:prSet>
      <dgm:spPr/>
    </dgm:pt>
    <dgm:pt modelId="{B933550B-F4B4-4329-9BF2-47F549618207}" type="pres">
      <dgm:prSet presAssocID="{B9C13142-F3DE-4AE2-A2F2-0974FB7F3D31}" presName="sibTrans" presStyleCnt="0"/>
      <dgm:spPr/>
    </dgm:pt>
    <dgm:pt modelId="{287DDF87-7454-4E25-B794-E694C6023873}" type="pres">
      <dgm:prSet presAssocID="{12E68746-63A2-4490-8567-EFD7E53E475E}" presName="node" presStyleLbl="node1" presStyleIdx="5" presStyleCnt="6">
        <dgm:presLayoutVars>
          <dgm:bulletEnabled val="1"/>
        </dgm:presLayoutVars>
      </dgm:prSet>
      <dgm:spPr/>
    </dgm:pt>
  </dgm:ptLst>
  <dgm:cxnLst>
    <dgm:cxn modelId="{B5A97507-6F52-4E5B-891F-C3E0E80D1982}" srcId="{12E68746-63A2-4490-8567-EFD7E53E475E}" destId="{61BEE391-929F-440F-9D61-EE06DFA51E0E}" srcOrd="1" destOrd="0" parTransId="{B641C3DC-A32E-4210-AD29-BB11C92C922B}" sibTransId="{F2275407-D705-429D-ADD6-C81FE5FD8A7D}"/>
    <dgm:cxn modelId="{DA177D0A-4E0C-4A11-A779-EE1164D08D88}" type="presOf" srcId="{D6AD2E6F-2C55-49BA-9FDE-783A5AAF5499}" destId="{AE359C78-3F2D-4F1C-B8F0-A5B555C9F956}" srcOrd="0" destOrd="3" presId="urn:microsoft.com/office/officeart/2005/8/layout/hList6"/>
    <dgm:cxn modelId="{E2BCA60C-8239-41D0-A68F-4159A72C26B3}" type="presOf" srcId="{8ECF8091-5D98-4CCE-9F7C-394C858EFF45}" destId="{DB98B089-830B-4E0B-9230-9A64359E387A}" srcOrd="0" destOrd="2" presId="urn:microsoft.com/office/officeart/2005/8/layout/hList6"/>
    <dgm:cxn modelId="{C8336510-2046-4661-9653-5A613F099457}" srcId="{F8434DF0-E321-4B48-BE4E-E11475F76E03}" destId="{72948160-2619-4DE1-B6C8-9EC81208D5B0}" srcOrd="2" destOrd="0" parTransId="{B6D3A98F-CAB5-40C0-8C33-57A5B3657E9C}" sibTransId="{246DDE43-05DA-4550-9D51-BC6AF1ABAE3F}"/>
    <dgm:cxn modelId="{BA59A310-B082-4B9B-B367-7370DC648A82}" type="presOf" srcId="{6A50AD61-DD05-4B5A-82C4-7B6044173ABD}" destId="{287DDF87-7454-4E25-B794-E694C6023873}" srcOrd="0" destOrd="1" presId="urn:microsoft.com/office/officeart/2005/8/layout/hList6"/>
    <dgm:cxn modelId="{D263AD10-EE76-4EB0-AB46-5F7C183C58FE}" srcId="{F8434DF0-E321-4B48-BE4E-E11475F76E03}" destId="{36C36193-145C-4E6C-9BB6-20613BFFB1E9}" srcOrd="1" destOrd="0" parTransId="{70451F53-7C23-4D20-BB14-CC60D4591958}" sibTransId="{9C6CD6A4-B723-4180-B201-A2C5E9451455}"/>
    <dgm:cxn modelId="{22CD2312-1A1E-4E45-A347-7B93B368BF62}" type="presOf" srcId="{97A80AD6-189D-4788-B209-0E3A3C4BEF41}" destId="{A4EE7DF7-DF8F-485F-B200-F738D47240FE}" srcOrd="0" destOrd="1" presId="urn:microsoft.com/office/officeart/2005/8/layout/hList6"/>
    <dgm:cxn modelId="{8EF81615-0371-4634-98E2-5E2A0B79A84F}" srcId="{C316589D-0F8D-44B0-AC5E-745911822401}" destId="{12E68746-63A2-4490-8567-EFD7E53E475E}" srcOrd="5" destOrd="0" parTransId="{8C3F1C27-243A-4AF9-8DAD-9EDA10EF4B63}" sibTransId="{CEB04819-C8F3-479E-AEED-A5EF3EF8A657}"/>
    <dgm:cxn modelId="{339DCD17-1E99-4515-AB14-D3DD6BD03356}" srcId="{C316589D-0F8D-44B0-AC5E-745911822401}" destId="{F8434DF0-E321-4B48-BE4E-E11475F76E03}" srcOrd="2" destOrd="0" parTransId="{AA2F8501-2F77-4EF8-8CC1-393056FD4E8C}" sibTransId="{BED60F4C-C311-4FD1-913E-6660F294B949}"/>
    <dgm:cxn modelId="{89B19B1C-412A-4217-BDC0-F817FAD5B4DB}" srcId="{F8434DF0-E321-4B48-BE4E-E11475F76E03}" destId="{97A80AD6-189D-4788-B209-0E3A3C4BEF41}" srcOrd="0" destOrd="0" parTransId="{103240B8-66A0-4E00-9AF3-0BF8E8261F76}" sibTransId="{BEB9931A-0378-49B8-BF4E-43866E5B2D04}"/>
    <dgm:cxn modelId="{AD99953D-233C-4962-A7E7-AE49A001AC9A}" srcId="{C316589D-0F8D-44B0-AC5E-745911822401}" destId="{BD71F730-3151-4293-B49D-7FE9A8A4C054}" srcOrd="0" destOrd="0" parTransId="{FEF5BFE2-619A-4891-B273-33D27615CB7C}" sibTransId="{0AF10909-775D-4D12-A9DF-11806928F86B}"/>
    <dgm:cxn modelId="{55B37A5C-8AFC-4EF4-A529-9E20929EE33F}" type="presOf" srcId="{6A00896C-5C32-47EC-B259-92A2FD98630B}" destId="{AE359C78-3F2D-4F1C-B8F0-A5B555C9F956}" srcOrd="0" destOrd="0" presId="urn:microsoft.com/office/officeart/2005/8/layout/hList6"/>
    <dgm:cxn modelId="{AE508643-DF65-4297-9581-730583326F40}" srcId="{BD71F730-3151-4293-B49D-7FE9A8A4C054}" destId="{EB12D521-9944-4DA2-A39E-F3A99A4D2106}" srcOrd="1" destOrd="0" parTransId="{8AE4EE6E-F7D2-4FAE-BAA5-E903F4A2A4ED}" sibTransId="{B6901CB0-4B1C-4BEC-8BF1-80BA20C65A1E}"/>
    <dgm:cxn modelId="{18FF5744-F739-4F72-A29F-28655403CA3F}" type="presOf" srcId="{EB12D521-9944-4DA2-A39E-F3A99A4D2106}" destId="{C85CFED1-3936-4946-BCA9-659D2F14F1E5}" srcOrd="0" destOrd="2" presId="urn:microsoft.com/office/officeart/2005/8/layout/hList6"/>
    <dgm:cxn modelId="{AF49FB46-3BB4-4F70-85CB-AC266F7B1935}" srcId="{196EC27B-0012-4BA8-84EE-EC1B0F72473D}" destId="{54B11F6B-FD15-44E7-A14E-A02E587763AE}" srcOrd="0" destOrd="0" parTransId="{F2287E23-8EC1-4D62-8BF3-935B3A9652C0}" sibTransId="{EEA86AB3-E45B-46EE-A369-EC0E1D1C4AB5}"/>
    <dgm:cxn modelId="{0E06E168-02B2-4EBD-A7BB-DEC389346EA4}" srcId="{D92F1930-85CD-4B6F-AECA-FBD222501225}" destId="{E1B67B56-B366-4CBA-82B0-19891D59EE89}" srcOrd="1" destOrd="0" parTransId="{EAAB5A35-A2E0-410A-96EC-DA61960E2D6A}" sibTransId="{CE905391-7B16-4350-BB82-3F1D955E67F4}"/>
    <dgm:cxn modelId="{9288874A-C5E9-4DB1-901E-61C78B0A6A36}" type="presOf" srcId="{BD71F730-3151-4293-B49D-7FE9A8A4C054}" destId="{C85CFED1-3936-4946-BCA9-659D2F14F1E5}" srcOrd="0" destOrd="0" presId="urn:microsoft.com/office/officeart/2005/8/layout/hList6"/>
    <dgm:cxn modelId="{32DCE34B-5C88-4AEA-86D1-17974B801563}" type="presOf" srcId="{10694DE7-1485-4DB6-98D7-1ACCB63EC9D3}" destId="{291FD9EA-CF8E-4B5A-A13B-C78F680A28E4}" srcOrd="0" destOrd="1" presId="urn:microsoft.com/office/officeart/2005/8/layout/hList6"/>
    <dgm:cxn modelId="{38D2F14C-E982-46DE-8DF0-170B7A60D5F4}" type="presOf" srcId="{54B11F6B-FD15-44E7-A14E-A02E587763AE}" destId="{DB98B089-830B-4E0B-9230-9A64359E387A}" srcOrd="0" destOrd="1" presId="urn:microsoft.com/office/officeart/2005/8/layout/hList6"/>
    <dgm:cxn modelId="{4061656D-1A93-4F3E-B12E-79E8344B44FA}" srcId="{12E68746-63A2-4490-8567-EFD7E53E475E}" destId="{6A50AD61-DD05-4B5A-82C4-7B6044173ABD}" srcOrd="0" destOrd="0" parTransId="{BC20FB87-752B-41AE-9941-470517E3096C}" sibTransId="{6E3E386D-C6D8-42EE-A4A9-973358DF4D1B}"/>
    <dgm:cxn modelId="{3FD4834D-6A34-44A4-B3DE-E489C77F695C}" srcId="{196EC27B-0012-4BA8-84EE-EC1B0F72473D}" destId="{F4080E0C-A360-43A7-A816-CF9D580316C2}" srcOrd="4" destOrd="0" parTransId="{B18C2E38-D9D2-4F98-AE34-817E88A1FEA3}" sibTransId="{25062EF0-F191-40A6-82AC-F5F99067AA13}"/>
    <dgm:cxn modelId="{956BD04D-572D-491F-A073-F81F4A6210AA}" srcId="{6A00896C-5C32-47EC-B259-92A2FD98630B}" destId="{FF463865-6D1F-4663-9C6F-48D801279183}" srcOrd="0" destOrd="0" parTransId="{67B4EE02-ABA1-4C5A-B324-F8FB08999C1B}" sibTransId="{8305CDC6-DE67-4940-81A1-AD805C4A7D98}"/>
    <dgm:cxn modelId="{9CAF6677-C7DC-41DD-AA66-CFD00F107B35}" srcId="{D92F1930-85CD-4B6F-AECA-FBD222501225}" destId="{F3E42B8D-71DB-436F-AC3E-E3476DE820CA}" srcOrd="2" destOrd="0" parTransId="{153AB5D3-5570-48E6-A2C8-787E0E0C9FFA}" sibTransId="{AE1B7B7E-B2D1-43AD-B8E1-A32EC9ADB70B}"/>
    <dgm:cxn modelId="{28466058-432F-4833-AFC0-DC4825720781}" srcId="{196EC27B-0012-4BA8-84EE-EC1B0F72473D}" destId="{FD0C0423-A5C4-448C-8DBC-05DA3DEAC503}" srcOrd="3" destOrd="0" parTransId="{2BCD357C-166F-4D93-B7FF-56516BEAB8C9}" sibTransId="{743C88C7-7B2E-428F-9097-644B663FECB1}"/>
    <dgm:cxn modelId="{1FF3907B-EA52-46BF-B5C9-D4FF9B3FF526}" srcId="{D92F1930-85CD-4B6F-AECA-FBD222501225}" destId="{10694DE7-1485-4DB6-98D7-1ACCB63EC9D3}" srcOrd="0" destOrd="0" parTransId="{D0A6FC24-4F07-4CAE-8630-F6FD9648C7C4}" sibTransId="{B3BAC243-5449-4720-B562-1A9DFACB0F59}"/>
    <dgm:cxn modelId="{A6F8A37B-D884-4179-A509-E031D86C920A}" srcId="{BD71F730-3151-4293-B49D-7FE9A8A4C054}" destId="{DF85E87B-06B8-4AB2-BED7-20E9164FB91E}" srcOrd="0" destOrd="0" parTransId="{EBA7ABAF-4834-4F60-ABC7-F053BB47CC8E}" sibTransId="{98921B0D-3253-4EB5-A070-29318E172289}"/>
    <dgm:cxn modelId="{6935407F-8BB8-4CCC-BAAF-3BDB6B25C05C}" type="presOf" srcId="{196EC27B-0012-4BA8-84EE-EC1B0F72473D}" destId="{DB98B089-830B-4E0B-9230-9A64359E387A}" srcOrd="0" destOrd="0" presId="urn:microsoft.com/office/officeart/2005/8/layout/hList6"/>
    <dgm:cxn modelId="{A22FAB8A-F2CD-41A8-AC29-FAC214F84EAE}" type="presOf" srcId="{DF85E87B-06B8-4AB2-BED7-20E9164FB91E}" destId="{C85CFED1-3936-4946-BCA9-659D2F14F1E5}" srcOrd="0" destOrd="1" presId="urn:microsoft.com/office/officeart/2005/8/layout/hList6"/>
    <dgm:cxn modelId="{8F36A88B-3C4C-4CC0-A2D9-111B7E72377D}" srcId="{BD71F730-3151-4293-B49D-7FE9A8A4C054}" destId="{1718A662-EE64-49B5-8AC1-ECF4D4BB170A}" srcOrd="2" destOrd="0" parTransId="{83257684-05AE-489C-97CD-E0D65AFC4258}" sibTransId="{9C2F4E3C-6187-42D1-B679-C1FAB9C94451}"/>
    <dgm:cxn modelId="{1C7F918C-DECB-409C-BA1C-E89DE8CD07AD}" srcId="{C316589D-0F8D-44B0-AC5E-745911822401}" destId="{6A00896C-5C32-47EC-B259-92A2FD98630B}" srcOrd="1" destOrd="0" parTransId="{2D9BC14C-41BC-44A1-9983-820D36AE983C}" sibTransId="{A280B852-F65E-408B-8E30-6F327B45A257}"/>
    <dgm:cxn modelId="{6E8D6190-F1D7-4223-A22A-66F6D2A36F46}" type="presOf" srcId="{FD0C0423-A5C4-448C-8DBC-05DA3DEAC503}" destId="{DB98B089-830B-4E0B-9230-9A64359E387A}" srcOrd="0" destOrd="4" presId="urn:microsoft.com/office/officeart/2005/8/layout/hList6"/>
    <dgm:cxn modelId="{A665AA94-B5A3-47D0-A24B-D0616A881311}" type="presOf" srcId="{F8434DF0-E321-4B48-BE4E-E11475F76E03}" destId="{A4EE7DF7-DF8F-485F-B200-F738D47240FE}" srcOrd="0" destOrd="0" presId="urn:microsoft.com/office/officeart/2005/8/layout/hList6"/>
    <dgm:cxn modelId="{009AAD94-371A-4974-A698-6BB9C01B8C4D}" type="presOf" srcId="{61BEE391-929F-440F-9D61-EE06DFA51E0E}" destId="{287DDF87-7454-4E25-B794-E694C6023873}" srcOrd="0" destOrd="2" presId="urn:microsoft.com/office/officeart/2005/8/layout/hList6"/>
    <dgm:cxn modelId="{F831E7A5-3C77-45E3-9C37-F11FC46B5925}" srcId="{6A00896C-5C32-47EC-B259-92A2FD98630B}" destId="{D6AD2E6F-2C55-49BA-9FDE-783A5AAF5499}" srcOrd="2" destOrd="0" parTransId="{45586E67-F280-40F1-8E4B-3C4B3393DEBF}" sibTransId="{86CBE66D-82D6-47C7-9C5A-7370AB911A8C}"/>
    <dgm:cxn modelId="{204C41AA-B49B-4A36-85CA-7EE112DB7A10}" srcId="{C316589D-0F8D-44B0-AC5E-745911822401}" destId="{196EC27B-0012-4BA8-84EE-EC1B0F72473D}" srcOrd="4" destOrd="0" parTransId="{339CED15-C987-4A09-AFEA-DA0F54F9E671}" sibTransId="{B9C13142-F3DE-4AE2-A2F2-0974FB7F3D31}"/>
    <dgm:cxn modelId="{0B2E7BAE-9AF0-4EE8-AD79-48D600DEEDA8}" type="presOf" srcId="{F4080E0C-A360-43A7-A816-CF9D580316C2}" destId="{DB98B089-830B-4E0B-9230-9A64359E387A}" srcOrd="0" destOrd="5" presId="urn:microsoft.com/office/officeart/2005/8/layout/hList6"/>
    <dgm:cxn modelId="{E1AF64B3-E343-4686-9725-F4BED49AA58F}" srcId="{C316589D-0F8D-44B0-AC5E-745911822401}" destId="{D92F1930-85CD-4B6F-AECA-FBD222501225}" srcOrd="3" destOrd="0" parTransId="{D4168CC3-566B-4F64-B77C-2269C8041D13}" sibTransId="{38661D1F-A9DC-40EC-8C15-182D3A54A1EB}"/>
    <dgm:cxn modelId="{E2ADF6B4-833A-4A89-A49B-8C514D498E03}" type="presOf" srcId="{C316589D-0F8D-44B0-AC5E-745911822401}" destId="{4418BBE6-F016-4E00-A99B-AA16F1E1E653}" srcOrd="0" destOrd="0" presId="urn:microsoft.com/office/officeart/2005/8/layout/hList6"/>
    <dgm:cxn modelId="{4BCE68B5-7ACB-4AAE-B8DD-6D663B31D388}" type="presOf" srcId="{2F5E8B65-D808-47B2-9993-6EDA1D5D7AB0}" destId="{287DDF87-7454-4E25-B794-E694C6023873}" srcOrd="0" destOrd="3" presId="urn:microsoft.com/office/officeart/2005/8/layout/hList6"/>
    <dgm:cxn modelId="{35EFA4B9-1D4D-4CA3-9EDF-CC198E0D153E}" type="presOf" srcId="{36C36193-145C-4E6C-9BB6-20613BFFB1E9}" destId="{A4EE7DF7-DF8F-485F-B200-F738D47240FE}" srcOrd="0" destOrd="2" presId="urn:microsoft.com/office/officeart/2005/8/layout/hList6"/>
    <dgm:cxn modelId="{80F5CBC1-F6B0-43B7-92B6-FC68B9E61B85}" type="presOf" srcId="{72948160-2619-4DE1-B6C8-9EC81208D5B0}" destId="{A4EE7DF7-DF8F-485F-B200-F738D47240FE}" srcOrd="0" destOrd="3" presId="urn:microsoft.com/office/officeart/2005/8/layout/hList6"/>
    <dgm:cxn modelId="{46E29CC6-255A-43D9-8416-397CFA7CC136}" type="presOf" srcId="{F7CE1034-7633-4481-A33E-072F250A0299}" destId="{DB98B089-830B-4E0B-9230-9A64359E387A}" srcOrd="0" destOrd="3" presId="urn:microsoft.com/office/officeart/2005/8/layout/hList6"/>
    <dgm:cxn modelId="{7935ADD4-74ED-42F3-BB15-4F1F2BDD7BB4}" type="presOf" srcId="{F3E42B8D-71DB-436F-AC3E-E3476DE820CA}" destId="{291FD9EA-CF8E-4B5A-A13B-C78F680A28E4}" srcOrd="0" destOrd="3" presId="urn:microsoft.com/office/officeart/2005/8/layout/hList6"/>
    <dgm:cxn modelId="{65344DD6-6647-48E5-A1C9-62D9070251D1}" srcId="{196EC27B-0012-4BA8-84EE-EC1B0F72473D}" destId="{F7CE1034-7633-4481-A33E-072F250A0299}" srcOrd="2" destOrd="0" parTransId="{B7204A3B-3AE7-43C8-BCD4-B48AFEC86861}" sibTransId="{872DB4B5-2D3C-4AA9-AA53-2D279DAD5696}"/>
    <dgm:cxn modelId="{B1F268D7-C2BC-486B-BB86-1770C950225E}" type="presOf" srcId="{E700AB79-058B-46BE-909A-4BEB2FB64737}" destId="{AE359C78-3F2D-4F1C-B8F0-A5B555C9F956}" srcOrd="0" destOrd="2" presId="urn:microsoft.com/office/officeart/2005/8/layout/hList6"/>
    <dgm:cxn modelId="{22ED68DA-D32F-455C-A163-4108E3C40CCC}" srcId="{12E68746-63A2-4490-8567-EFD7E53E475E}" destId="{2F5E8B65-D808-47B2-9993-6EDA1D5D7AB0}" srcOrd="2" destOrd="0" parTransId="{58244DB6-F030-4A03-8903-52F983B948F3}" sibTransId="{571119D0-227A-42C8-A6C3-59967BA9ED6A}"/>
    <dgm:cxn modelId="{58F3CCDD-3FF2-4BCC-AD50-4D81C7573E0A}" srcId="{6A00896C-5C32-47EC-B259-92A2FD98630B}" destId="{E700AB79-058B-46BE-909A-4BEB2FB64737}" srcOrd="1" destOrd="0" parTransId="{1368684B-3E20-4FE7-A99D-558DE09EDF43}" sibTransId="{AABB1D48-3552-4D9C-82E9-935004480C18}"/>
    <dgm:cxn modelId="{005695E0-3802-4728-BA39-25219881D832}" type="presOf" srcId="{12E68746-63A2-4490-8567-EFD7E53E475E}" destId="{287DDF87-7454-4E25-B794-E694C6023873}" srcOrd="0" destOrd="0" presId="urn:microsoft.com/office/officeart/2005/8/layout/hList6"/>
    <dgm:cxn modelId="{EB44ADE1-C308-4FAD-AAE4-2828D8629AC9}" type="presOf" srcId="{FF463865-6D1F-4663-9C6F-48D801279183}" destId="{AE359C78-3F2D-4F1C-B8F0-A5B555C9F956}" srcOrd="0" destOrd="1" presId="urn:microsoft.com/office/officeart/2005/8/layout/hList6"/>
    <dgm:cxn modelId="{4AA1D3E3-18AC-48BF-84CB-464EBA202477}" type="presOf" srcId="{E1B67B56-B366-4CBA-82B0-19891D59EE89}" destId="{291FD9EA-CF8E-4B5A-A13B-C78F680A28E4}" srcOrd="0" destOrd="2" presId="urn:microsoft.com/office/officeart/2005/8/layout/hList6"/>
    <dgm:cxn modelId="{FD1D1FE4-3A57-400C-85D3-CF5005C1EF44}" srcId="{196EC27B-0012-4BA8-84EE-EC1B0F72473D}" destId="{8ECF8091-5D98-4CCE-9F7C-394C858EFF45}" srcOrd="1" destOrd="0" parTransId="{C2B846C3-EFB8-4576-9C1D-D74080698650}" sibTransId="{FB8CB44B-2426-4F75-9EFB-88713DA2C720}"/>
    <dgm:cxn modelId="{8A0F0CF4-DB39-4536-B965-EAED0FD7FC96}" type="presOf" srcId="{1718A662-EE64-49B5-8AC1-ECF4D4BB170A}" destId="{C85CFED1-3936-4946-BCA9-659D2F14F1E5}" srcOrd="0" destOrd="3" presId="urn:microsoft.com/office/officeart/2005/8/layout/hList6"/>
    <dgm:cxn modelId="{EF49B7F7-6ABD-4FBB-8EF6-4E36F174B313}" type="presOf" srcId="{D92F1930-85CD-4B6F-AECA-FBD222501225}" destId="{291FD9EA-CF8E-4B5A-A13B-C78F680A28E4}" srcOrd="0" destOrd="0" presId="urn:microsoft.com/office/officeart/2005/8/layout/hList6"/>
    <dgm:cxn modelId="{A1D9491B-C3B3-45F8-B5DA-A53D4B553BC2}" type="presParOf" srcId="{4418BBE6-F016-4E00-A99B-AA16F1E1E653}" destId="{C85CFED1-3936-4946-BCA9-659D2F14F1E5}" srcOrd="0" destOrd="0" presId="urn:microsoft.com/office/officeart/2005/8/layout/hList6"/>
    <dgm:cxn modelId="{1B15C201-56B4-4B45-8761-3AC820FC0134}" type="presParOf" srcId="{4418BBE6-F016-4E00-A99B-AA16F1E1E653}" destId="{9B849EE4-193F-4BDC-AD2F-F572E560FC6E}" srcOrd="1" destOrd="0" presId="urn:microsoft.com/office/officeart/2005/8/layout/hList6"/>
    <dgm:cxn modelId="{A8E41F98-5223-41AA-B963-05638F8C7F27}" type="presParOf" srcId="{4418BBE6-F016-4E00-A99B-AA16F1E1E653}" destId="{AE359C78-3F2D-4F1C-B8F0-A5B555C9F956}" srcOrd="2" destOrd="0" presId="urn:microsoft.com/office/officeart/2005/8/layout/hList6"/>
    <dgm:cxn modelId="{91B7F3DD-3B3A-48B8-AFC7-775C0C238221}" type="presParOf" srcId="{4418BBE6-F016-4E00-A99B-AA16F1E1E653}" destId="{745538FD-179D-46D1-92AA-04E3AA9D17EF}" srcOrd="3" destOrd="0" presId="urn:microsoft.com/office/officeart/2005/8/layout/hList6"/>
    <dgm:cxn modelId="{374C9830-9380-45C4-AED7-8F048ECE5949}" type="presParOf" srcId="{4418BBE6-F016-4E00-A99B-AA16F1E1E653}" destId="{A4EE7DF7-DF8F-485F-B200-F738D47240FE}" srcOrd="4" destOrd="0" presId="urn:microsoft.com/office/officeart/2005/8/layout/hList6"/>
    <dgm:cxn modelId="{0B8ADED0-99A7-4730-8FF6-0534A48C1AB0}" type="presParOf" srcId="{4418BBE6-F016-4E00-A99B-AA16F1E1E653}" destId="{566B988A-2AE4-438C-A15B-6E902511A997}" srcOrd="5" destOrd="0" presId="urn:microsoft.com/office/officeart/2005/8/layout/hList6"/>
    <dgm:cxn modelId="{8634757A-51FD-4B09-882A-046A35A96F80}" type="presParOf" srcId="{4418BBE6-F016-4E00-A99B-AA16F1E1E653}" destId="{291FD9EA-CF8E-4B5A-A13B-C78F680A28E4}" srcOrd="6" destOrd="0" presId="urn:microsoft.com/office/officeart/2005/8/layout/hList6"/>
    <dgm:cxn modelId="{25BFAF15-640A-41F4-8B18-E318AFBB59F3}" type="presParOf" srcId="{4418BBE6-F016-4E00-A99B-AA16F1E1E653}" destId="{BC9857B3-B7EA-4A05-B94E-FD0C7DD11BF5}" srcOrd="7" destOrd="0" presId="urn:microsoft.com/office/officeart/2005/8/layout/hList6"/>
    <dgm:cxn modelId="{143D8108-249D-4B69-8282-D1E302F69C36}" type="presParOf" srcId="{4418BBE6-F016-4E00-A99B-AA16F1E1E653}" destId="{DB98B089-830B-4E0B-9230-9A64359E387A}" srcOrd="8" destOrd="0" presId="urn:microsoft.com/office/officeart/2005/8/layout/hList6"/>
    <dgm:cxn modelId="{7FB7A7BD-6C89-4E59-8CC1-5B6D48FBB229}" type="presParOf" srcId="{4418BBE6-F016-4E00-A99B-AA16F1E1E653}" destId="{B933550B-F4B4-4329-9BF2-47F549618207}" srcOrd="9" destOrd="0" presId="urn:microsoft.com/office/officeart/2005/8/layout/hList6"/>
    <dgm:cxn modelId="{02D18F78-C9EB-429D-A598-9D1114B0AC8D}" type="presParOf" srcId="{4418BBE6-F016-4E00-A99B-AA16F1E1E653}" destId="{287DDF87-7454-4E25-B794-E694C6023873}" srcOrd="1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C92394-5075-4D18-821C-CD7D07A21F05}" type="doc">
      <dgm:prSet loTypeId="urn:microsoft.com/office/officeart/2005/8/layout/chart3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3484CBB-425B-45D9-9F9D-245AA1BE8398}">
      <dgm:prSet custT="1"/>
      <dgm:spPr/>
      <dgm:t>
        <a:bodyPr/>
        <a:lstStyle/>
        <a:p>
          <a:pPr rtl="0"/>
          <a:r>
            <a:rPr lang="en-US" sz="1600" dirty="0">
              <a:latin typeface="Quattrocento Sans"/>
            </a:rPr>
            <a:t>Corporate markets are business which is looking for services to entertain their clients or reward the employees</a:t>
          </a:r>
        </a:p>
      </dgm:t>
    </dgm:pt>
    <dgm:pt modelId="{CB32C4C5-DE6C-48A0-951F-8DED10C352AC}" type="parTrans" cxnId="{966C76CC-AC27-4ED5-BBFC-56B58E45EB5F}">
      <dgm:prSet/>
      <dgm:spPr/>
      <dgm:t>
        <a:bodyPr/>
        <a:lstStyle/>
        <a:p>
          <a:endParaRPr lang="en-US"/>
        </a:p>
      </dgm:t>
    </dgm:pt>
    <dgm:pt modelId="{8C0BE183-5F6E-42B3-AA98-388AEBFE259E}" type="sibTrans" cxnId="{966C76CC-AC27-4ED5-BBFC-56B58E45EB5F}">
      <dgm:prSet/>
      <dgm:spPr/>
      <dgm:t>
        <a:bodyPr/>
        <a:lstStyle/>
        <a:p>
          <a:endParaRPr lang="en-US"/>
        </a:p>
      </dgm:t>
    </dgm:pt>
    <dgm:pt modelId="{6C8BC43D-870A-42AB-8391-0D71F22862CE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 corporate market will focus on business meetings and working lunches</a:t>
          </a:r>
        </a:p>
      </dgm:t>
    </dgm:pt>
    <dgm:pt modelId="{5F0705D6-E2A2-4644-B7EC-E2CAEA7EFBF7}" type="parTrans" cxnId="{7D79420F-DAD6-4215-81BA-512E99283439}">
      <dgm:prSet/>
      <dgm:spPr/>
      <dgm:t>
        <a:bodyPr/>
        <a:lstStyle/>
        <a:p>
          <a:endParaRPr lang="en-US"/>
        </a:p>
      </dgm:t>
    </dgm:pt>
    <dgm:pt modelId="{2D334C5D-605C-451B-8564-C6370821C953}" type="sibTrans" cxnId="{7D79420F-DAD6-4215-81BA-512E99283439}">
      <dgm:prSet/>
      <dgm:spPr/>
      <dgm:t>
        <a:bodyPr/>
        <a:lstStyle/>
        <a:p>
          <a:endParaRPr lang="en-US"/>
        </a:p>
      </dgm:t>
    </dgm:pt>
    <dgm:pt modelId="{EF38738F-2C0D-485B-B24B-404FD298FD3C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look for menus suitable for these events</a:t>
          </a:r>
        </a:p>
      </dgm:t>
    </dgm:pt>
    <dgm:pt modelId="{75B9C18A-3FB5-4294-AE39-ACEA5966F9DA}" type="parTrans" cxnId="{DADF2143-EFEB-47D1-9807-B2E3F0F6E09C}">
      <dgm:prSet/>
      <dgm:spPr/>
      <dgm:t>
        <a:bodyPr/>
        <a:lstStyle/>
        <a:p>
          <a:endParaRPr lang="en-US"/>
        </a:p>
      </dgm:t>
    </dgm:pt>
    <dgm:pt modelId="{F7C1246B-4936-48B9-AD5B-B35750C860C5}" type="sibTrans" cxnId="{DADF2143-EFEB-47D1-9807-B2E3F0F6E09C}">
      <dgm:prSet/>
      <dgm:spPr/>
      <dgm:t>
        <a:bodyPr/>
        <a:lstStyle/>
        <a:p>
          <a:endParaRPr lang="en-US"/>
        </a:p>
      </dgm:t>
    </dgm:pt>
    <dgm:pt modelId="{CBB82FC4-0DBE-433A-BA01-E1DB7D35286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focus on cost-saving options </a:t>
          </a:r>
        </a:p>
      </dgm:t>
    </dgm:pt>
    <dgm:pt modelId="{D404981B-D3A4-4A28-A319-F4D604E6BE78}" type="parTrans" cxnId="{B2D69AE1-EC0B-413F-B1DD-874B96EF1B0B}">
      <dgm:prSet/>
      <dgm:spPr/>
      <dgm:t>
        <a:bodyPr/>
        <a:lstStyle/>
        <a:p>
          <a:endParaRPr lang="en-US"/>
        </a:p>
      </dgm:t>
    </dgm:pt>
    <dgm:pt modelId="{1C33D5DC-0006-46A6-AC48-60233606D739}" type="sibTrans" cxnId="{B2D69AE1-EC0B-413F-B1DD-874B96EF1B0B}">
      <dgm:prSet/>
      <dgm:spPr/>
      <dgm:t>
        <a:bodyPr/>
        <a:lstStyle/>
        <a:p>
          <a:endParaRPr lang="en-US"/>
        </a:p>
      </dgm:t>
    </dgm:pt>
    <dgm:pt modelId="{8C7170BA-4D3A-47CA-8BCD-95E178ED3512}" type="pres">
      <dgm:prSet presAssocID="{B7C92394-5075-4D18-821C-CD7D07A21F05}" presName="compositeShape" presStyleCnt="0">
        <dgm:presLayoutVars>
          <dgm:chMax val="7"/>
          <dgm:dir/>
          <dgm:resizeHandles val="exact"/>
        </dgm:presLayoutVars>
      </dgm:prSet>
      <dgm:spPr/>
    </dgm:pt>
    <dgm:pt modelId="{8A22CA3B-15FC-4A8E-AFD4-5E7D33276817}" type="pres">
      <dgm:prSet presAssocID="{B7C92394-5075-4D18-821C-CD7D07A21F05}" presName="wedge1" presStyleLbl="node1" presStyleIdx="0" presStyleCnt="4"/>
      <dgm:spPr/>
    </dgm:pt>
    <dgm:pt modelId="{B75CD7D2-37A8-4133-B48B-B23C6FCF6D32}" type="pres">
      <dgm:prSet presAssocID="{B7C92394-5075-4D18-821C-CD7D07A21F0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0E3A503-25E9-4C9B-83B3-98B5A3463A69}" type="pres">
      <dgm:prSet presAssocID="{B7C92394-5075-4D18-821C-CD7D07A21F05}" presName="wedge2" presStyleLbl="node1" presStyleIdx="1" presStyleCnt="4"/>
      <dgm:spPr/>
    </dgm:pt>
    <dgm:pt modelId="{E264D988-E25C-465B-8E5D-4A908749A4D4}" type="pres">
      <dgm:prSet presAssocID="{B7C92394-5075-4D18-821C-CD7D07A21F0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9979BF4-8CC9-42E7-AB3C-F44A12D54391}" type="pres">
      <dgm:prSet presAssocID="{B7C92394-5075-4D18-821C-CD7D07A21F05}" presName="wedge3" presStyleLbl="node1" presStyleIdx="2" presStyleCnt="4"/>
      <dgm:spPr/>
    </dgm:pt>
    <dgm:pt modelId="{AAF1397A-B219-49E2-8668-D82B2ACFFAEF}" type="pres">
      <dgm:prSet presAssocID="{B7C92394-5075-4D18-821C-CD7D07A21F0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6BA3995-9579-46BC-8C40-1373CBE93CEB}" type="pres">
      <dgm:prSet presAssocID="{B7C92394-5075-4D18-821C-CD7D07A21F05}" presName="wedge4" presStyleLbl="node1" presStyleIdx="3" presStyleCnt="4"/>
      <dgm:spPr/>
    </dgm:pt>
    <dgm:pt modelId="{61C790D5-4785-4745-903E-E64AAA89BEBE}" type="pres">
      <dgm:prSet presAssocID="{B7C92394-5075-4D18-821C-CD7D07A21F0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D6FC206-2E1A-4BEA-8223-976BCDA3CB07}" type="presOf" srcId="{6C8BC43D-870A-42AB-8391-0D71F22862CE}" destId="{E264D988-E25C-465B-8E5D-4A908749A4D4}" srcOrd="1" destOrd="0" presId="urn:microsoft.com/office/officeart/2005/8/layout/chart3"/>
    <dgm:cxn modelId="{7D79420F-DAD6-4215-81BA-512E99283439}" srcId="{B7C92394-5075-4D18-821C-CD7D07A21F05}" destId="{6C8BC43D-870A-42AB-8391-0D71F22862CE}" srcOrd="1" destOrd="0" parTransId="{5F0705D6-E2A2-4644-B7EC-E2CAEA7EFBF7}" sibTransId="{2D334C5D-605C-451B-8564-C6370821C953}"/>
    <dgm:cxn modelId="{C9E4F72E-8747-4B24-B80C-2E1D86EE29C1}" type="presOf" srcId="{EF38738F-2C0D-485B-B24B-404FD298FD3C}" destId="{39979BF4-8CC9-42E7-AB3C-F44A12D54391}" srcOrd="0" destOrd="0" presId="urn:microsoft.com/office/officeart/2005/8/layout/chart3"/>
    <dgm:cxn modelId="{0D0CC72F-6DBC-4F73-9F05-7221D982589C}" type="presOf" srcId="{CBB82FC4-0DBE-433A-BA01-E1DB7D352865}" destId="{96BA3995-9579-46BC-8C40-1373CBE93CEB}" srcOrd="0" destOrd="0" presId="urn:microsoft.com/office/officeart/2005/8/layout/chart3"/>
    <dgm:cxn modelId="{DADF2143-EFEB-47D1-9807-B2E3F0F6E09C}" srcId="{B7C92394-5075-4D18-821C-CD7D07A21F05}" destId="{EF38738F-2C0D-485B-B24B-404FD298FD3C}" srcOrd="2" destOrd="0" parTransId="{75B9C18A-3FB5-4294-AE39-ACEA5966F9DA}" sibTransId="{F7C1246B-4936-48B9-AD5B-B35750C860C5}"/>
    <dgm:cxn modelId="{82A56149-D1F9-4829-BB73-385AFD351F00}" type="presOf" srcId="{6C8BC43D-870A-42AB-8391-0D71F22862CE}" destId="{40E3A503-25E9-4C9B-83B3-98B5A3463A69}" srcOrd="0" destOrd="0" presId="urn:microsoft.com/office/officeart/2005/8/layout/chart3"/>
    <dgm:cxn modelId="{04A94A96-A30D-4D37-9588-7E46B11AF6E4}" type="presOf" srcId="{CBB82FC4-0DBE-433A-BA01-E1DB7D352865}" destId="{61C790D5-4785-4745-903E-E64AAA89BEBE}" srcOrd="1" destOrd="0" presId="urn:microsoft.com/office/officeart/2005/8/layout/chart3"/>
    <dgm:cxn modelId="{53FC03A1-83DB-414F-B057-DEF7BA047744}" type="presOf" srcId="{EF38738F-2C0D-485B-B24B-404FD298FD3C}" destId="{AAF1397A-B219-49E2-8668-D82B2ACFFAEF}" srcOrd="1" destOrd="0" presId="urn:microsoft.com/office/officeart/2005/8/layout/chart3"/>
    <dgm:cxn modelId="{966C76CC-AC27-4ED5-BBFC-56B58E45EB5F}" srcId="{B7C92394-5075-4D18-821C-CD7D07A21F05}" destId="{73484CBB-425B-45D9-9F9D-245AA1BE8398}" srcOrd="0" destOrd="0" parTransId="{CB32C4C5-DE6C-48A0-951F-8DED10C352AC}" sibTransId="{8C0BE183-5F6E-42B3-AA98-388AEBFE259E}"/>
    <dgm:cxn modelId="{B2D69AE1-EC0B-413F-B1DD-874B96EF1B0B}" srcId="{B7C92394-5075-4D18-821C-CD7D07A21F05}" destId="{CBB82FC4-0DBE-433A-BA01-E1DB7D352865}" srcOrd="3" destOrd="0" parTransId="{D404981B-D3A4-4A28-A319-F4D604E6BE78}" sibTransId="{1C33D5DC-0006-46A6-AC48-60233606D739}"/>
    <dgm:cxn modelId="{7125D5F2-D87C-4C7E-B322-3260C32AB0DE}" type="presOf" srcId="{73484CBB-425B-45D9-9F9D-245AA1BE8398}" destId="{B75CD7D2-37A8-4133-B48B-B23C6FCF6D32}" srcOrd="1" destOrd="0" presId="urn:microsoft.com/office/officeart/2005/8/layout/chart3"/>
    <dgm:cxn modelId="{5694E0FA-682D-46F9-A712-71FA37FEF262}" type="presOf" srcId="{73484CBB-425B-45D9-9F9D-245AA1BE8398}" destId="{8A22CA3B-15FC-4A8E-AFD4-5E7D33276817}" srcOrd="0" destOrd="0" presId="urn:microsoft.com/office/officeart/2005/8/layout/chart3"/>
    <dgm:cxn modelId="{253969FD-3545-4EAC-8C3A-0DE53E16D602}" type="presOf" srcId="{B7C92394-5075-4D18-821C-CD7D07A21F05}" destId="{8C7170BA-4D3A-47CA-8BCD-95E178ED3512}" srcOrd="0" destOrd="0" presId="urn:microsoft.com/office/officeart/2005/8/layout/chart3"/>
    <dgm:cxn modelId="{C334FC47-6CD2-4B4D-8FC4-48EA99D97895}" type="presParOf" srcId="{8C7170BA-4D3A-47CA-8BCD-95E178ED3512}" destId="{8A22CA3B-15FC-4A8E-AFD4-5E7D33276817}" srcOrd="0" destOrd="0" presId="urn:microsoft.com/office/officeart/2005/8/layout/chart3"/>
    <dgm:cxn modelId="{F40AD95D-CDE7-401B-B474-D0A31B0A1B40}" type="presParOf" srcId="{8C7170BA-4D3A-47CA-8BCD-95E178ED3512}" destId="{B75CD7D2-37A8-4133-B48B-B23C6FCF6D32}" srcOrd="1" destOrd="0" presId="urn:microsoft.com/office/officeart/2005/8/layout/chart3"/>
    <dgm:cxn modelId="{20737DA2-5EBB-43D6-B14A-26B093321C87}" type="presParOf" srcId="{8C7170BA-4D3A-47CA-8BCD-95E178ED3512}" destId="{40E3A503-25E9-4C9B-83B3-98B5A3463A69}" srcOrd="2" destOrd="0" presId="urn:microsoft.com/office/officeart/2005/8/layout/chart3"/>
    <dgm:cxn modelId="{0FC23B36-636F-4FB8-AFD1-78FAEBE5D4F6}" type="presParOf" srcId="{8C7170BA-4D3A-47CA-8BCD-95E178ED3512}" destId="{E264D988-E25C-465B-8E5D-4A908749A4D4}" srcOrd="3" destOrd="0" presId="urn:microsoft.com/office/officeart/2005/8/layout/chart3"/>
    <dgm:cxn modelId="{140D5F4C-5D85-4E88-AB27-DB6262C9AE33}" type="presParOf" srcId="{8C7170BA-4D3A-47CA-8BCD-95E178ED3512}" destId="{39979BF4-8CC9-42E7-AB3C-F44A12D54391}" srcOrd="4" destOrd="0" presId="urn:microsoft.com/office/officeart/2005/8/layout/chart3"/>
    <dgm:cxn modelId="{1ABEAAF3-E7C9-4BE4-B5B0-21112E56F3B6}" type="presParOf" srcId="{8C7170BA-4D3A-47CA-8BCD-95E178ED3512}" destId="{AAF1397A-B219-49E2-8668-D82B2ACFFAEF}" srcOrd="5" destOrd="0" presId="urn:microsoft.com/office/officeart/2005/8/layout/chart3"/>
    <dgm:cxn modelId="{E424F561-B683-47DA-99B5-2489BC7DC776}" type="presParOf" srcId="{8C7170BA-4D3A-47CA-8BCD-95E178ED3512}" destId="{96BA3995-9579-46BC-8C40-1373CBE93CEB}" srcOrd="6" destOrd="0" presId="urn:microsoft.com/office/officeart/2005/8/layout/chart3"/>
    <dgm:cxn modelId="{4617E614-87A3-4765-8E8E-BBAB92E54FFD}" type="presParOf" srcId="{8C7170BA-4D3A-47CA-8BCD-95E178ED3512}" destId="{61C790D5-4785-4745-903E-E64AAA89BEB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D8F1A-6F42-4D91-A22C-1F97695EA736}" type="doc">
      <dgm:prSet loTypeId="urn:microsoft.com/office/officeart/2005/8/layout/target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373461-1F8A-4BE6-A0E5-B16A94DF781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gm:t>
    </dgm:pt>
    <dgm:pt modelId="{B305FD7C-06CC-48A6-A49C-C231D9FBE9B9}" type="parTrans" cxnId="{231926F2-ADFC-436E-A013-DB155AC88BB2}">
      <dgm:prSet/>
      <dgm:spPr/>
      <dgm:t>
        <a:bodyPr/>
        <a:lstStyle/>
        <a:p>
          <a:endParaRPr lang="en-US"/>
        </a:p>
      </dgm:t>
    </dgm:pt>
    <dgm:pt modelId="{22CAC735-AA81-4F36-9619-F1A26E0566CA}" type="sibTrans" cxnId="{231926F2-ADFC-436E-A013-DB155AC88BB2}">
      <dgm:prSet/>
      <dgm:spPr/>
      <dgm:t>
        <a:bodyPr/>
        <a:lstStyle/>
        <a:p>
          <a:endParaRPr lang="en-US"/>
        </a:p>
      </dgm:t>
    </dgm:pt>
    <dgm:pt modelId="{7394DC9C-15BC-49B1-AF41-5C0CE4A46E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gm:t>
    </dgm:pt>
    <dgm:pt modelId="{9C0BFD29-B419-4E53-B61D-3409BB8D6DA9}" type="parTrans" cxnId="{9A615A94-1BE7-4807-AB0A-77D5FCA2CD86}">
      <dgm:prSet/>
      <dgm:spPr/>
      <dgm:t>
        <a:bodyPr/>
        <a:lstStyle/>
        <a:p>
          <a:endParaRPr lang="en-US"/>
        </a:p>
      </dgm:t>
    </dgm:pt>
    <dgm:pt modelId="{86E90DFB-C2CC-4609-8201-3BE5F5937AD0}" type="sibTrans" cxnId="{9A615A94-1BE7-4807-AB0A-77D5FCA2CD86}">
      <dgm:prSet/>
      <dgm:spPr/>
      <dgm:t>
        <a:bodyPr/>
        <a:lstStyle/>
        <a:p>
          <a:endParaRPr lang="en-US"/>
        </a:p>
      </dgm:t>
    </dgm:pt>
    <dgm:pt modelId="{187A8069-46A8-4A29-994E-4B713DB8B8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gm:t>
    </dgm:pt>
    <dgm:pt modelId="{D5CF9327-54D5-4531-BD32-33F11BB176A4}" type="parTrans" cxnId="{6600EA64-5893-4DB7-B750-56D5E25B9368}">
      <dgm:prSet/>
      <dgm:spPr/>
      <dgm:t>
        <a:bodyPr/>
        <a:lstStyle/>
        <a:p>
          <a:endParaRPr lang="en-US"/>
        </a:p>
      </dgm:t>
    </dgm:pt>
    <dgm:pt modelId="{943E11B2-FF8C-4D47-BBAD-0313CD695CD2}" type="sibTrans" cxnId="{6600EA64-5893-4DB7-B750-56D5E25B9368}">
      <dgm:prSet/>
      <dgm:spPr/>
      <dgm:t>
        <a:bodyPr/>
        <a:lstStyle/>
        <a:p>
          <a:endParaRPr lang="en-US"/>
        </a:p>
      </dgm:t>
    </dgm:pt>
    <dgm:pt modelId="{4C08C706-40D9-4626-8B97-7B431818325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gm:t>
    </dgm:pt>
    <dgm:pt modelId="{6C26FCD7-2743-46EB-B37E-4C7D408691D1}" type="parTrans" cxnId="{D97849E1-2125-44CF-A1C4-2D02F444A30D}">
      <dgm:prSet/>
      <dgm:spPr/>
      <dgm:t>
        <a:bodyPr/>
        <a:lstStyle/>
        <a:p>
          <a:endParaRPr lang="en-US"/>
        </a:p>
      </dgm:t>
    </dgm:pt>
    <dgm:pt modelId="{748AE154-F0AD-43F8-B290-AD386314F003}" type="sibTrans" cxnId="{D97849E1-2125-44CF-A1C4-2D02F444A30D}">
      <dgm:prSet/>
      <dgm:spPr/>
      <dgm:t>
        <a:bodyPr/>
        <a:lstStyle/>
        <a:p>
          <a:endParaRPr lang="en-US"/>
        </a:p>
      </dgm:t>
    </dgm:pt>
    <dgm:pt modelId="{62D3DC1D-5F7F-4CC7-9F68-F869C82C754E}" type="pres">
      <dgm:prSet presAssocID="{B09D8F1A-6F42-4D91-A22C-1F97695EA736}" presName="composite" presStyleCnt="0">
        <dgm:presLayoutVars>
          <dgm:chMax val="5"/>
          <dgm:dir/>
          <dgm:resizeHandles val="exact"/>
        </dgm:presLayoutVars>
      </dgm:prSet>
      <dgm:spPr/>
    </dgm:pt>
    <dgm:pt modelId="{D9D7F69A-957C-44C0-860B-38104BB65955}" type="pres">
      <dgm:prSet presAssocID="{D3373461-1F8A-4BE6-A0E5-B16A94DF781A}" presName="circle1" presStyleLbl="lnNode1" presStyleIdx="0" presStyleCnt="4"/>
      <dgm:spPr/>
    </dgm:pt>
    <dgm:pt modelId="{65AF9831-C6BE-44BD-A766-5D6BADCC4A2C}" type="pres">
      <dgm:prSet presAssocID="{D3373461-1F8A-4BE6-A0E5-B16A94DF781A}" presName="text1" presStyleLbl="revTx" presStyleIdx="0" presStyleCnt="4">
        <dgm:presLayoutVars>
          <dgm:bulletEnabled val="1"/>
        </dgm:presLayoutVars>
      </dgm:prSet>
      <dgm:spPr/>
    </dgm:pt>
    <dgm:pt modelId="{8804D09E-8D26-4634-85BE-98ACFBA81C3E}" type="pres">
      <dgm:prSet presAssocID="{D3373461-1F8A-4BE6-A0E5-B16A94DF781A}" presName="line1" presStyleLbl="callout" presStyleIdx="0" presStyleCnt="8"/>
      <dgm:spPr/>
    </dgm:pt>
    <dgm:pt modelId="{FC4BD155-7A8C-4A0D-B3E8-A49A918F2604}" type="pres">
      <dgm:prSet presAssocID="{D3373461-1F8A-4BE6-A0E5-B16A94DF781A}" presName="d1" presStyleLbl="callout" presStyleIdx="1" presStyleCnt="8"/>
      <dgm:spPr/>
    </dgm:pt>
    <dgm:pt modelId="{D21107FE-BE59-4CD9-9407-F5EDE3E57765}" type="pres">
      <dgm:prSet presAssocID="{7394DC9C-15BC-49B1-AF41-5C0CE4A46EE1}" presName="circle2" presStyleLbl="lnNode1" presStyleIdx="1" presStyleCnt="4"/>
      <dgm:spPr/>
    </dgm:pt>
    <dgm:pt modelId="{09449377-CA3F-47AE-8A3A-82A0FA556BD5}" type="pres">
      <dgm:prSet presAssocID="{7394DC9C-15BC-49B1-AF41-5C0CE4A46EE1}" presName="text2" presStyleLbl="revTx" presStyleIdx="1" presStyleCnt="4">
        <dgm:presLayoutVars>
          <dgm:bulletEnabled val="1"/>
        </dgm:presLayoutVars>
      </dgm:prSet>
      <dgm:spPr/>
    </dgm:pt>
    <dgm:pt modelId="{3418A87C-77EA-434C-8E6B-9371233987FA}" type="pres">
      <dgm:prSet presAssocID="{7394DC9C-15BC-49B1-AF41-5C0CE4A46EE1}" presName="line2" presStyleLbl="callout" presStyleIdx="2" presStyleCnt="8"/>
      <dgm:spPr/>
    </dgm:pt>
    <dgm:pt modelId="{385BBD81-194E-4CD2-9923-67F22BBECA78}" type="pres">
      <dgm:prSet presAssocID="{7394DC9C-15BC-49B1-AF41-5C0CE4A46EE1}" presName="d2" presStyleLbl="callout" presStyleIdx="3" presStyleCnt="8"/>
      <dgm:spPr/>
    </dgm:pt>
    <dgm:pt modelId="{95E77328-B084-42B6-805D-E5A9EC8028AE}" type="pres">
      <dgm:prSet presAssocID="{187A8069-46A8-4A29-994E-4B713DB8B876}" presName="circle3" presStyleLbl="lnNode1" presStyleIdx="2" presStyleCnt="4"/>
      <dgm:spPr/>
    </dgm:pt>
    <dgm:pt modelId="{12F0081E-2009-437C-8492-6CAED02B95B0}" type="pres">
      <dgm:prSet presAssocID="{187A8069-46A8-4A29-994E-4B713DB8B876}" presName="text3" presStyleLbl="revTx" presStyleIdx="2" presStyleCnt="4">
        <dgm:presLayoutVars>
          <dgm:bulletEnabled val="1"/>
        </dgm:presLayoutVars>
      </dgm:prSet>
      <dgm:spPr/>
    </dgm:pt>
    <dgm:pt modelId="{4A3EEDB4-A79F-4C75-88B9-A3156A44A82C}" type="pres">
      <dgm:prSet presAssocID="{187A8069-46A8-4A29-994E-4B713DB8B876}" presName="line3" presStyleLbl="callout" presStyleIdx="4" presStyleCnt="8"/>
      <dgm:spPr/>
    </dgm:pt>
    <dgm:pt modelId="{8EE20460-8115-4AFB-97F1-DF32B877AC61}" type="pres">
      <dgm:prSet presAssocID="{187A8069-46A8-4A29-994E-4B713DB8B876}" presName="d3" presStyleLbl="callout" presStyleIdx="5" presStyleCnt="8"/>
      <dgm:spPr/>
    </dgm:pt>
    <dgm:pt modelId="{9EA3423A-471D-47C6-BFC1-FE262F92B3DF}" type="pres">
      <dgm:prSet presAssocID="{4C08C706-40D9-4626-8B97-7B431818325F}" presName="circle4" presStyleLbl="lnNode1" presStyleIdx="3" presStyleCnt="4"/>
      <dgm:spPr/>
    </dgm:pt>
    <dgm:pt modelId="{6396CAC0-39B3-42BF-81CA-31E9569C85BE}" type="pres">
      <dgm:prSet presAssocID="{4C08C706-40D9-4626-8B97-7B431818325F}" presName="text4" presStyleLbl="revTx" presStyleIdx="3" presStyleCnt="4">
        <dgm:presLayoutVars>
          <dgm:bulletEnabled val="1"/>
        </dgm:presLayoutVars>
      </dgm:prSet>
      <dgm:spPr/>
    </dgm:pt>
    <dgm:pt modelId="{957D286D-08C4-47EB-88B9-B0AF0271E848}" type="pres">
      <dgm:prSet presAssocID="{4C08C706-40D9-4626-8B97-7B431818325F}" presName="line4" presStyleLbl="callout" presStyleIdx="6" presStyleCnt="8"/>
      <dgm:spPr/>
    </dgm:pt>
    <dgm:pt modelId="{19101D88-F803-4808-B1D7-FBE25AA42AB8}" type="pres">
      <dgm:prSet presAssocID="{4C08C706-40D9-4626-8B97-7B431818325F}" presName="d4" presStyleLbl="callout" presStyleIdx="7" presStyleCnt="8"/>
      <dgm:spPr/>
    </dgm:pt>
  </dgm:ptLst>
  <dgm:cxnLst>
    <dgm:cxn modelId="{F5FEB202-99EE-4244-8BC8-04988EFD1C33}" type="presOf" srcId="{D3373461-1F8A-4BE6-A0E5-B16A94DF781A}" destId="{65AF9831-C6BE-44BD-A766-5D6BADCC4A2C}" srcOrd="0" destOrd="0" presId="urn:microsoft.com/office/officeart/2005/8/layout/target1"/>
    <dgm:cxn modelId="{7C785B2B-3CA4-43FF-B219-3B913126CDD8}" type="presOf" srcId="{187A8069-46A8-4A29-994E-4B713DB8B876}" destId="{12F0081E-2009-437C-8492-6CAED02B95B0}" srcOrd="0" destOrd="0" presId="urn:microsoft.com/office/officeart/2005/8/layout/target1"/>
    <dgm:cxn modelId="{6600EA64-5893-4DB7-B750-56D5E25B9368}" srcId="{B09D8F1A-6F42-4D91-A22C-1F97695EA736}" destId="{187A8069-46A8-4A29-994E-4B713DB8B876}" srcOrd="2" destOrd="0" parTransId="{D5CF9327-54D5-4531-BD32-33F11BB176A4}" sibTransId="{943E11B2-FF8C-4D47-BBAD-0313CD695CD2}"/>
    <dgm:cxn modelId="{FBD09E69-BE12-49E7-AF68-413FDCFA4D78}" type="presOf" srcId="{B09D8F1A-6F42-4D91-A22C-1F97695EA736}" destId="{62D3DC1D-5F7F-4CC7-9F68-F869C82C754E}" srcOrd="0" destOrd="0" presId="urn:microsoft.com/office/officeart/2005/8/layout/target1"/>
    <dgm:cxn modelId="{9A615A94-1BE7-4807-AB0A-77D5FCA2CD86}" srcId="{B09D8F1A-6F42-4D91-A22C-1F97695EA736}" destId="{7394DC9C-15BC-49B1-AF41-5C0CE4A46EE1}" srcOrd="1" destOrd="0" parTransId="{9C0BFD29-B419-4E53-B61D-3409BB8D6DA9}" sibTransId="{86E90DFB-C2CC-4609-8201-3BE5F5937AD0}"/>
    <dgm:cxn modelId="{4E9ACBB8-A6E8-446A-B9B7-7D52351C7B95}" type="presOf" srcId="{4C08C706-40D9-4626-8B97-7B431818325F}" destId="{6396CAC0-39B3-42BF-81CA-31E9569C85BE}" srcOrd="0" destOrd="0" presId="urn:microsoft.com/office/officeart/2005/8/layout/target1"/>
    <dgm:cxn modelId="{D97849E1-2125-44CF-A1C4-2D02F444A30D}" srcId="{B09D8F1A-6F42-4D91-A22C-1F97695EA736}" destId="{4C08C706-40D9-4626-8B97-7B431818325F}" srcOrd="3" destOrd="0" parTransId="{6C26FCD7-2743-46EB-B37E-4C7D408691D1}" sibTransId="{748AE154-F0AD-43F8-B290-AD386314F003}"/>
    <dgm:cxn modelId="{14B988E4-458A-4E6F-9DFC-0AF192453641}" type="presOf" srcId="{7394DC9C-15BC-49B1-AF41-5C0CE4A46EE1}" destId="{09449377-CA3F-47AE-8A3A-82A0FA556BD5}" srcOrd="0" destOrd="0" presId="urn:microsoft.com/office/officeart/2005/8/layout/target1"/>
    <dgm:cxn modelId="{231926F2-ADFC-436E-A013-DB155AC88BB2}" srcId="{B09D8F1A-6F42-4D91-A22C-1F97695EA736}" destId="{D3373461-1F8A-4BE6-A0E5-B16A94DF781A}" srcOrd="0" destOrd="0" parTransId="{B305FD7C-06CC-48A6-A49C-C231D9FBE9B9}" sibTransId="{22CAC735-AA81-4F36-9619-F1A26E0566CA}"/>
    <dgm:cxn modelId="{ACBA3333-4EED-4A89-BC0A-A84F28E0DD42}" type="presParOf" srcId="{62D3DC1D-5F7F-4CC7-9F68-F869C82C754E}" destId="{D9D7F69A-957C-44C0-860B-38104BB65955}" srcOrd="0" destOrd="0" presId="urn:microsoft.com/office/officeart/2005/8/layout/target1"/>
    <dgm:cxn modelId="{712BDCFC-9AA5-4600-9F19-22C2E97D79E1}" type="presParOf" srcId="{62D3DC1D-5F7F-4CC7-9F68-F869C82C754E}" destId="{65AF9831-C6BE-44BD-A766-5D6BADCC4A2C}" srcOrd="1" destOrd="0" presId="urn:microsoft.com/office/officeart/2005/8/layout/target1"/>
    <dgm:cxn modelId="{93BAAFC1-6446-49C7-974E-5B09EE42F887}" type="presParOf" srcId="{62D3DC1D-5F7F-4CC7-9F68-F869C82C754E}" destId="{8804D09E-8D26-4634-85BE-98ACFBA81C3E}" srcOrd="2" destOrd="0" presId="urn:microsoft.com/office/officeart/2005/8/layout/target1"/>
    <dgm:cxn modelId="{E76FC23C-CE2E-4B81-A89A-BAA1ABFAD4D1}" type="presParOf" srcId="{62D3DC1D-5F7F-4CC7-9F68-F869C82C754E}" destId="{FC4BD155-7A8C-4A0D-B3E8-A49A918F2604}" srcOrd="3" destOrd="0" presId="urn:microsoft.com/office/officeart/2005/8/layout/target1"/>
    <dgm:cxn modelId="{639D8031-19F5-423E-955B-81996DF42AE4}" type="presParOf" srcId="{62D3DC1D-5F7F-4CC7-9F68-F869C82C754E}" destId="{D21107FE-BE59-4CD9-9407-F5EDE3E57765}" srcOrd="4" destOrd="0" presId="urn:microsoft.com/office/officeart/2005/8/layout/target1"/>
    <dgm:cxn modelId="{DB593BB0-D890-4CF3-B72D-471756EF3633}" type="presParOf" srcId="{62D3DC1D-5F7F-4CC7-9F68-F869C82C754E}" destId="{09449377-CA3F-47AE-8A3A-82A0FA556BD5}" srcOrd="5" destOrd="0" presId="urn:microsoft.com/office/officeart/2005/8/layout/target1"/>
    <dgm:cxn modelId="{9897ED1F-AF1B-4454-AD63-E50C9141F8A8}" type="presParOf" srcId="{62D3DC1D-5F7F-4CC7-9F68-F869C82C754E}" destId="{3418A87C-77EA-434C-8E6B-9371233987FA}" srcOrd="6" destOrd="0" presId="urn:microsoft.com/office/officeart/2005/8/layout/target1"/>
    <dgm:cxn modelId="{30EBABF0-2620-4A8E-ABC0-7D8C2ECAE6DF}" type="presParOf" srcId="{62D3DC1D-5F7F-4CC7-9F68-F869C82C754E}" destId="{385BBD81-194E-4CD2-9923-67F22BBECA78}" srcOrd="7" destOrd="0" presId="urn:microsoft.com/office/officeart/2005/8/layout/target1"/>
    <dgm:cxn modelId="{E621EDDE-8402-4041-9E74-27C639603C42}" type="presParOf" srcId="{62D3DC1D-5F7F-4CC7-9F68-F869C82C754E}" destId="{95E77328-B084-42B6-805D-E5A9EC8028AE}" srcOrd="8" destOrd="0" presId="urn:microsoft.com/office/officeart/2005/8/layout/target1"/>
    <dgm:cxn modelId="{F4BACC19-2E1E-4585-95AE-CB1F3A0EE797}" type="presParOf" srcId="{62D3DC1D-5F7F-4CC7-9F68-F869C82C754E}" destId="{12F0081E-2009-437C-8492-6CAED02B95B0}" srcOrd="9" destOrd="0" presId="urn:microsoft.com/office/officeart/2005/8/layout/target1"/>
    <dgm:cxn modelId="{FD869470-2BF3-433E-94AB-46EE65CBF3B3}" type="presParOf" srcId="{62D3DC1D-5F7F-4CC7-9F68-F869C82C754E}" destId="{4A3EEDB4-A79F-4C75-88B9-A3156A44A82C}" srcOrd="10" destOrd="0" presId="urn:microsoft.com/office/officeart/2005/8/layout/target1"/>
    <dgm:cxn modelId="{C36290B4-C323-42DD-83AC-32548004A72C}" type="presParOf" srcId="{62D3DC1D-5F7F-4CC7-9F68-F869C82C754E}" destId="{8EE20460-8115-4AFB-97F1-DF32B877AC61}" srcOrd="11" destOrd="0" presId="urn:microsoft.com/office/officeart/2005/8/layout/target1"/>
    <dgm:cxn modelId="{731B45E1-DF80-423A-B65D-5DDF52DEF60E}" type="presParOf" srcId="{62D3DC1D-5F7F-4CC7-9F68-F869C82C754E}" destId="{9EA3423A-471D-47C6-BFC1-FE262F92B3DF}" srcOrd="12" destOrd="0" presId="urn:microsoft.com/office/officeart/2005/8/layout/target1"/>
    <dgm:cxn modelId="{9CCC9D82-DE7F-4E21-9E06-43BF4663D951}" type="presParOf" srcId="{62D3DC1D-5F7F-4CC7-9F68-F869C82C754E}" destId="{6396CAC0-39B3-42BF-81CA-31E9569C85BE}" srcOrd="13" destOrd="0" presId="urn:microsoft.com/office/officeart/2005/8/layout/target1"/>
    <dgm:cxn modelId="{54396DE4-DC9D-456B-B40E-5B00FDE38F7C}" type="presParOf" srcId="{62D3DC1D-5F7F-4CC7-9F68-F869C82C754E}" destId="{957D286D-08C4-47EB-88B9-B0AF0271E848}" srcOrd="14" destOrd="0" presId="urn:microsoft.com/office/officeart/2005/8/layout/target1"/>
    <dgm:cxn modelId="{60962020-3691-4808-8C33-30F97E4D1331}" type="presParOf" srcId="{62D3DC1D-5F7F-4CC7-9F68-F869C82C754E}" destId="{19101D88-F803-4808-B1D7-FBE25AA42AB8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087E84-7399-4706-A75F-2E03A9F9C553}" type="doc">
      <dgm:prSet loTypeId="urn:microsoft.com/office/officeart/2005/8/layout/hierarchy4" loCatId="hierarchy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C7C3A272-2117-4E24-8C8B-8B7E526863C5}">
      <dgm:prSet/>
      <dgm:spPr/>
      <dgm:t>
        <a:bodyPr/>
        <a:lstStyle/>
        <a:p>
          <a:pPr rtl="0"/>
          <a:r>
            <a:rPr lang="en-US" dirty="0"/>
            <a:t>The value proposition that the company will focus on include </a:t>
          </a:r>
        </a:p>
      </dgm:t>
    </dgm:pt>
    <dgm:pt modelId="{13E11940-DEC9-4967-ACCF-35EBEE8C958E}" type="parTrans" cxnId="{6872314B-AF24-4C84-9FEF-74CB7F8E7412}">
      <dgm:prSet/>
      <dgm:spPr/>
      <dgm:t>
        <a:bodyPr/>
        <a:lstStyle/>
        <a:p>
          <a:endParaRPr lang="en-US"/>
        </a:p>
      </dgm:t>
    </dgm:pt>
    <dgm:pt modelId="{B309E18E-D655-4A2F-8E43-83222FD40A07}" type="sibTrans" cxnId="{6872314B-AF24-4C84-9FEF-74CB7F8E7412}">
      <dgm:prSet/>
      <dgm:spPr/>
      <dgm:t>
        <a:bodyPr/>
        <a:lstStyle/>
        <a:p>
          <a:endParaRPr lang="en-US"/>
        </a:p>
      </dgm:t>
    </dgm:pt>
    <dgm:pt modelId="{6FEDAB24-F313-4EAB-B33A-8C92D2D96077}">
      <dgm:prSet/>
      <dgm:spPr/>
      <dgm:t>
        <a:bodyPr/>
        <a:lstStyle/>
        <a:p>
          <a:pPr rtl="0"/>
          <a:r>
            <a:rPr lang="en-US" dirty="0"/>
            <a:t>Affordable and higher quality services in the catering </a:t>
          </a:r>
        </a:p>
      </dgm:t>
    </dgm:pt>
    <dgm:pt modelId="{DFD5A531-FFEB-4B03-9D16-4B3E2005CA77}" type="parTrans" cxnId="{D3D8DB81-2D9B-47E4-B1AA-205F3AF4167C}">
      <dgm:prSet/>
      <dgm:spPr/>
      <dgm:t>
        <a:bodyPr/>
        <a:lstStyle/>
        <a:p>
          <a:endParaRPr lang="en-US"/>
        </a:p>
      </dgm:t>
    </dgm:pt>
    <dgm:pt modelId="{9495222C-2580-4AE2-8628-4CC38D768662}" type="sibTrans" cxnId="{D3D8DB81-2D9B-47E4-B1AA-205F3AF4167C}">
      <dgm:prSet/>
      <dgm:spPr/>
      <dgm:t>
        <a:bodyPr/>
        <a:lstStyle/>
        <a:p>
          <a:endParaRPr lang="en-US"/>
        </a:p>
      </dgm:t>
    </dgm:pt>
    <dgm:pt modelId="{8228ECFA-E6F9-49A1-BD4A-81A399FA6590}">
      <dgm:prSet/>
      <dgm:spPr/>
      <dgm:t>
        <a:bodyPr/>
        <a:lstStyle/>
        <a:p>
          <a:pPr rtl="0"/>
          <a:r>
            <a:rPr lang="en-US" dirty="0"/>
            <a:t>Trained staff to prepare customized orders </a:t>
          </a:r>
        </a:p>
      </dgm:t>
    </dgm:pt>
    <dgm:pt modelId="{AEFF1158-77F8-4C5E-9668-B8EB4DEFBD42}" type="parTrans" cxnId="{389052A2-26A3-4296-A01B-BF294CF24EE6}">
      <dgm:prSet/>
      <dgm:spPr/>
      <dgm:t>
        <a:bodyPr/>
        <a:lstStyle/>
        <a:p>
          <a:endParaRPr lang="en-US"/>
        </a:p>
      </dgm:t>
    </dgm:pt>
    <dgm:pt modelId="{29E30664-0717-486C-9A88-E0D5E1A18709}" type="sibTrans" cxnId="{389052A2-26A3-4296-A01B-BF294CF24EE6}">
      <dgm:prSet/>
      <dgm:spPr/>
      <dgm:t>
        <a:bodyPr/>
        <a:lstStyle/>
        <a:p>
          <a:endParaRPr lang="en-US"/>
        </a:p>
      </dgm:t>
    </dgm:pt>
    <dgm:pt modelId="{A6C75B24-D72F-47FE-8A50-D21EB0270BD4}">
      <dgm:prSet/>
      <dgm:spPr/>
      <dgm:t>
        <a:bodyPr/>
        <a:lstStyle/>
        <a:p>
          <a:pPr rtl="0"/>
          <a:r>
            <a:rPr lang="en-US" dirty="0"/>
            <a:t>Creativity and uniqueness in services </a:t>
          </a:r>
        </a:p>
      </dgm:t>
    </dgm:pt>
    <dgm:pt modelId="{DFC57323-F5E8-45B6-B554-D9F3C04FDC10}" type="parTrans" cxnId="{B50EA575-5DFA-4279-AD68-AD8B0A45331C}">
      <dgm:prSet/>
      <dgm:spPr/>
      <dgm:t>
        <a:bodyPr/>
        <a:lstStyle/>
        <a:p>
          <a:endParaRPr lang="en-US"/>
        </a:p>
      </dgm:t>
    </dgm:pt>
    <dgm:pt modelId="{F0660D1E-4391-4272-920F-017EC468E49E}" type="sibTrans" cxnId="{B50EA575-5DFA-4279-AD68-AD8B0A45331C}">
      <dgm:prSet/>
      <dgm:spPr/>
      <dgm:t>
        <a:bodyPr/>
        <a:lstStyle/>
        <a:p>
          <a:endParaRPr lang="en-US"/>
        </a:p>
      </dgm:t>
    </dgm:pt>
    <dgm:pt modelId="{DAC472F8-40F3-46CB-8AC9-3683EAD13B23}">
      <dgm:prSet/>
      <dgm:spPr/>
      <dgm:t>
        <a:bodyPr/>
        <a:lstStyle/>
        <a:p>
          <a:pPr rtl="0"/>
          <a:r>
            <a:rPr lang="en-US" dirty="0"/>
            <a:t>Handling of complex and important events </a:t>
          </a:r>
        </a:p>
      </dgm:t>
    </dgm:pt>
    <dgm:pt modelId="{3A8940A1-6389-475A-9E7C-02899674773B}" type="parTrans" cxnId="{80F7D665-1F98-47F8-B57C-D6413DCFC73D}">
      <dgm:prSet/>
      <dgm:spPr/>
      <dgm:t>
        <a:bodyPr/>
        <a:lstStyle/>
        <a:p>
          <a:endParaRPr lang="en-US"/>
        </a:p>
      </dgm:t>
    </dgm:pt>
    <dgm:pt modelId="{00255F4F-872E-437B-AB3C-16708C5C4E78}" type="sibTrans" cxnId="{80F7D665-1F98-47F8-B57C-D6413DCFC73D}">
      <dgm:prSet/>
      <dgm:spPr/>
      <dgm:t>
        <a:bodyPr/>
        <a:lstStyle/>
        <a:p>
          <a:endParaRPr lang="en-US"/>
        </a:p>
      </dgm:t>
    </dgm:pt>
    <dgm:pt modelId="{95FE5A59-700F-4379-8A48-858581F9DC8A}" type="pres">
      <dgm:prSet presAssocID="{32087E84-7399-4706-A75F-2E03A9F9C553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FA6800-0776-42E3-87E1-DD6DE2F5BA86}" type="pres">
      <dgm:prSet presAssocID="{C7C3A272-2117-4E24-8C8B-8B7E526863C5}" presName="vertOne" presStyleCnt="0"/>
      <dgm:spPr/>
    </dgm:pt>
    <dgm:pt modelId="{026ED907-905A-4044-AEBC-FFF5FC87E768}" type="pres">
      <dgm:prSet presAssocID="{C7C3A272-2117-4E24-8C8B-8B7E526863C5}" presName="txOne" presStyleLbl="node0" presStyleIdx="0" presStyleCnt="1">
        <dgm:presLayoutVars>
          <dgm:chPref val="3"/>
        </dgm:presLayoutVars>
      </dgm:prSet>
      <dgm:spPr/>
    </dgm:pt>
    <dgm:pt modelId="{46111AE5-3468-40CB-8B29-A5AFB3475911}" type="pres">
      <dgm:prSet presAssocID="{C7C3A272-2117-4E24-8C8B-8B7E526863C5}" presName="parTransOne" presStyleCnt="0"/>
      <dgm:spPr/>
    </dgm:pt>
    <dgm:pt modelId="{8E4C24F0-4197-4A28-8801-C4435EC55647}" type="pres">
      <dgm:prSet presAssocID="{C7C3A272-2117-4E24-8C8B-8B7E526863C5}" presName="horzOne" presStyleCnt="0"/>
      <dgm:spPr/>
    </dgm:pt>
    <dgm:pt modelId="{7697E6F0-2EB2-416A-86AC-BD47CE30AE43}" type="pres">
      <dgm:prSet presAssocID="{6FEDAB24-F313-4EAB-B33A-8C92D2D96077}" presName="vertTwo" presStyleCnt="0"/>
      <dgm:spPr/>
    </dgm:pt>
    <dgm:pt modelId="{1887314C-E62A-4E16-8E32-4BD2FAADA234}" type="pres">
      <dgm:prSet presAssocID="{6FEDAB24-F313-4EAB-B33A-8C92D2D96077}" presName="txTwo" presStyleLbl="node2" presStyleIdx="0" presStyleCnt="4">
        <dgm:presLayoutVars>
          <dgm:chPref val="3"/>
        </dgm:presLayoutVars>
      </dgm:prSet>
      <dgm:spPr/>
    </dgm:pt>
    <dgm:pt modelId="{A3D20B98-4549-41E7-8859-2BA562474AEC}" type="pres">
      <dgm:prSet presAssocID="{6FEDAB24-F313-4EAB-B33A-8C92D2D96077}" presName="horzTwo" presStyleCnt="0"/>
      <dgm:spPr/>
    </dgm:pt>
    <dgm:pt modelId="{C994CA08-E9EE-4A84-BAB6-792F7E4537D8}" type="pres">
      <dgm:prSet presAssocID="{9495222C-2580-4AE2-8628-4CC38D768662}" presName="sibSpaceTwo" presStyleCnt="0"/>
      <dgm:spPr/>
    </dgm:pt>
    <dgm:pt modelId="{FAB3556B-FC6F-4C10-AB0E-3621857F4255}" type="pres">
      <dgm:prSet presAssocID="{8228ECFA-E6F9-49A1-BD4A-81A399FA6590}" presName="vertTwo" presStyleCnt="0"/>
      <dgm:spPr/>
    </dgm:pt>
    <dgm:pt modelId="{6B2F1CD1-57C5-4A3B-97B0-DEC8C2E756C0}" type="pres">
      <dgm:prSet presAssocID="{8228ECFA-E6F9-49A1-BD4A-81A399FA6590}" presName="txTwo" presStyleLbl="node2" presStyleIdx="1" presStyleCnt="4">
        <dgm:presLayoutVars>
          <dgm:chPref val="3"/>
        </dgm:presLayoutVars>
      </dgm:prSet>
      <dgm:spPr/>
    </dgm:pt>
    <dgm:pt modelId="{14834BFD-0311-4D50-BAED-35012ABA80DB}" type="pres">
      <dgm:prSet presAssocID="{8228ECFA-E6F9-49A1-BD4A-81A399FA6590}" presName="horzTwo" presStyleCnt="0"/>
      <dgm:spPr/>
    </dgm:pt>
    <dgm:pt modelId="{D1210D91-7D6C-4D0C-8F83-7347E0485348}" type="pres">
      <dgm:prSet presAssocID="{29E30664-0717-486C-9A88-E0D5E1A18709}" presName="sibSpaceTwo" presStyleCnt="0"/>
      <dgm:spPr/>
    </dgm:pt>
    <dgm:pt modelId="{794A1B22-A583-4D7A-BD50-34DADA68D41B}" type="pres">
      <dgm:prSet presAssocID="{A6C75B24-D72F-47FE-8A50-D21EB0270BD4}" presName="vertTwo" presStyleCnt="0"/>
      <dgm:spPr/>
    </dgm:pt>
    <dgm:pt modelId="{F03DDB77-4CF3-4180-A4F8-523957BE68A2}" type="pres">
      <dgm:prSet presAssocID="{A6C75B24-D72F-47FE-8A50-D21EB0270BD4}" presName="txTwo" presStyleLbl="node2" presStyleIdx="2" presStyleCnt="4">
        <dgm:presLayoutVars>
          <dgm:chPref val="3"/>
        </dgm:presLayoutVars>
      </dgm:prSet>
      <dgm:spPr/>
    </dgm:pt>
    <dgm:pt modelId="{BF0A45C3-3381-4D07-ADE7-BD63A5CC0F17}" type="pres">
      <dgm:prSet presAssocID="{A6C75B24-D72F-47FE-8A50-D21EB0270BD4}" presName="horzTwo" presStyleCnt="0"/>
      <dgm:spPr/>
    </dgm:pt>
    <dgm:pt modelId="{A48307B7-1181-467E-A1C4-32C6FEBF46B6}" type="pres">
      <dgm:prSet presAssocID="{F0660D1E-4391-4272-920F-017EC468E49E}" presName="sibSpaceTwo" presStyleCnt="0"/>
      <dgm:spPr/>
    </dgm:pt>
    <dgm:pt modelId="{F37E0858-0352-4690-8525-822EBAB1D3C0}" type="pres">
      <dgm:prSet presAssocID="{DAC472F8-40F3-46CB-8AC9-3683EAD13B23}" presName="vertTwo" presStyleCnt="0"/>
      <dgm:spPr/>
    </dgm:pt>
    <dgm:pt modelId="{09AC9562-39DD-441D-BA86-B7A726CE1BBD}" type="pres">
      <dgm:prSet presAssocID="{DAC472F8-40F3-46CB-8AC9-3683EAD13B23}" presName="txTwo" presStyleLbl="node2" presStyleIdx="3" presStyleCnt="4">
        <dgm:presLayoutVars>
          <dgm:chPref val="3"/>
        </dgm:presLayoutVars>
      </dgm:prSet>
      <dgm:spPr/>
    </dgm:pt>
    <dgm:pt modelId="{19C823DF-510F-46EB-8BFF-21CF5E67396B}" type="pres">
      <dgm:prSet presAssocID="{DAC472F8-40F3-46CB-8AC9-3683EAD13B23}" presName="horzTwo" presStyleCnt="0"/>
      <dgm:spPr/>
    </dgm:pt>
  </dgm:ptLst>
  <dgm:cxnLst>
    <dgm:cxn modelId="{D3C6EC0C-4A2F-43E1-ADA7-4BFB640E0E39}" type="presOf" srcId="{6FEDAB24-F313-4EAB-B33A-8C92D2D96077}" destId="{1887314C-E62A-4E16-8E32-4BD2FAADA234}" srcOrd="0" destOrd="0" presId="urn:microsoft.com/office/officeart/2005/8/layout/hierarchy4"/>
    <dgm:cxn modelId="{36CA9413-1D7D-4F92-A63D-5D102BD72188}" type="presOf" srcId="{A6C75B24-D72F-47FE-8A50-D21EB0270BD4}" destId="{F03DDB77-4CF3-4180-A4F8-523957BE68A2}" srcOrd="0" destOrd="0" presId="urn:microsoft.com/office/officeart/2005/8/layout/hierarchy4"/>
    <dgm:cxn modelId="{4BDE7D14-DD67-4464-8159-CC9B8F4B60EF}" type="presOf" srcId="{C7C3A272-2117-4E24-8C8B-8B7E526863C5}" destId="{026ED907-905A-4044-AEBC-FFF5FC87E768}" srcOrd="0" destOrd="0" presId="urn:microsoft.com/office/officeart/2005/8/layout/hierarchy4"/>
    <dgm:cxn modelId="{80F7D665-1F98-47F8-B57C-D6413DCFC73D}" srcId="{C7C3A272-2117-4E24-8C8B-8B7E526863C5}" destId="{DAC472F8-40F3-46CB-8AC9-3683EAD13B23}" srcOrd="3" destOrd="0" parTransId="{3A8940A1-6389-475A-9E7C-02899674773B}" sibTransId="{00255F4F-872E-437B-AB3C-16708C5C4E78}"/>
    <dgm:cxn modelId="{6872314B-AF24-4C84-9FEF-74CB7F8E7412}" srcId="{32087E84-7399-4706-A75F-2E03A9F9C553}" destId="{C7C3A272-2117-4E24-8C8B-8B7E526863C5}" srcOrd="0" destOrd="0" parTransId="{13E11940-DEC9-4967-ACCF-35EBEE8C958E}" sibTransId="{B309E18E-D655-4A2F-8E43-83222FD40A07}"/>
    <dgm:cxn modelId="{B200DD73-1138-49EC-AF7A-6863CBC03412}" type="presOf" srcId="{DAC472F8-40F3-46CB-8AC9-3683EAD13B23}" destId="{09AC9562-39DD-441D-BA86-B7A726CE1BBD}" srcOrd="0" destOrd="0" presId="urn:microsoft.com/office/officeart/2005/8/layout/hierarchy4"/>
    <dgm:cxn modelId="{B50EA575-5DFA-4279-AD68-AD8B0A45331C}" srcId="{C7C3A272-2117-4E24-8C8B-8B7E526863C5}" destId="{A6C75B24-D72F-47FE-8A50-D21EB0270BD4}" srcOrd="2" destOrd="0" parTransId="{DFC57323-F5E8-45B6-B554-D9F3C04FDC10}" sibTransId="{F0660D1E-4391-4272-920F-017EC468E49E}"/>
    <dgm:cxn modelId="{9B2E5159-D344-4155-9222-1A0E693A13C7}" type="presOf" srcId="{8228ECFA-E6F9-49A1-BD4A-81A399FA6590}" destId="{6B2F1CD1-57C5-4A3B-97B0-DEC8C2E756C0}" srcOrd="0" destOrd="0" presId="urn:microsoft.com/office/officeart/2005/8/layout/hierarchy4"/>
    <dgm:cxn modelId="{D3D8DB81-2D9B-47E4-B1AA-205F3AF4167C}" srcId="{C7C3A272-2117-4E24-8C8B-8B7E526863C5}" destId="{6FEDAB24-F313-4EAB-B33A-8C92D2D96077}" srcOrd="0" destOrd="0" parTransId="{DFD5A531-FFEB-4B03-9D16-4B3E2005CA77}" sibTransId="{9495222C-2580-4AE2-8628-4CC38D768662}"/>
    <dgm:cxn modelId="{389052A2-26A3-4296-A01B-BF294CF24EE6}" srcId="{C7C3A272-2117-4E24-8C8B-8B7E526863C5}" destId="{8228ECFA-E6F9-49A1-BD4A-81A399FA6590}" srcOrd="1" destOrd="0" parTransId="{AEFF1158-77F8-4C5E-9668-B8EB4DEFBD42}" sibTransId="{29E30664-0717-486C-9A88-E0D5E1A18709}"/>
    <dgm:cxn modelId="{E9B430C4-4DFC-4DF0-9071-355F1BEF00A5}" type="presOf" srcId="{32087E84-7399-4706-A75F-2E03A9F9C553}" destId="{95FE5A59-700F-4379-8A48-858581F9DC8A}" srcOrd="0" destOrd="0" presId="urn:microsoft.com/office/officeart/2005/8/layout/hierarchy4"/>
    <dgm:cxn modelId="{57FFAD9E-508A-416E-9671-2906F9756F81}" type="presParOf" srcId="{95FE5A59-700F-4379-8A48-858581F9DC8A}" destId="{84FA6800-0776-42E3-87E1-DD6DE2F5BA86}" srcOrd="0" destOrd="0" presId="urn:microsoft.com/office/officeart/2005/8/layout/hierarchy4"/>
    <dgm:cxn modelId="{42DB881D-582B-4F87-8694-81981A80CCE3}" type="presParOf" srcId="{84FA6800-0776-42E3-87E1-DD6DE2F5BA86}" destId="{026ED907-905A-4044-AEBC-FFF5FC87E768}" srcOrd="0" destOrd="0" presId="urn:microsoft.com/office/officeart/2005/8/layout/hierarchy4"/>
    <dgm:cxn modelId="{1DCC64DE-AC7D-4710-AB35-CB06FC42DF16}" type="presParOf" srcId="{84FA6800-0776-42E3-87E1-DD6DE2F5BA86}" destId="{46111AE5-3468-40CB-8B29-A5AFB3475911}" srcOrd="1" destOrd="0" presId="urn:microsoft.com/office/officeart/2005/8/layout/hierarchy4"/>
    <dgm:cxn modelId="{A877B800-AA4B-4A4C-B60D-B4AD6204EF4C}" type="presParOf" srcId="{84FA6800-0776-42E3-87E1-DD6DE2F5BA86}" destId="{8E4C24F0-4197-4A28-8801-C4435EC55647}" srcOrd="2" destOrd="0" presId="urn:microsoft.com/office/officeart/2005/8/layout/hierarchy4"/>
    <dgm:cxn modelId="{2A1D0283-3487-4392-BFDA-DB7EE4121DBE}" type="presParOf" srcId="{8E4C24F0-4197-4A28-8801-C4435EC55647}" destId="{7697E6F0-2EB2-416A-86AC-BD47CE30AE43}" srcOrd="0" destOrd="0" presId="urn:microsoft.com/office/officeart/2005/8/layout/hierarchy4"/>
    <dgm:cxn modelId="{0E9ACE0A-2E2D-4A1F-9420-87D1048F6D86}" type="presParOf" srcId="{7697E6F0-2EB2-416A-86AC-BD47CE30AE43}" destId="{1887314C-E62A-4E16-8E32-4BD2FAADA234}" srcOrd="0" destOrd="0" presId="urn:microsoft.com/office/officeart/2005/8/layout/hierarchy4"/>
    <dgm:cxn modelId="{42096890-B3AC-4CA2-BF3E-A29341A8A6B7}" type="presParOf" srcId="{7697E6F0-2EB2-416A-86AC-BD47CE30AE43}" destId="{A3D20B98-4549-41E7-8859-2BA562474AEC}" srcOrd="1" destOrd="0" presId="urn:microsoft.com/office/officeart/2005/8/layout/hierarchy4"/>
    <dgm:cxn modelId="{A586AF3E-E31A-480A-A7CC-031AACEF4D44}" type="presParOf" srcId="{8E4C24F0-4197-4A28-8801-C4435EC55647}" destId="{C994CA08-E9EE-4A84-BAB6-792F7E4537D8}" srcOrd="1" destOrd="0" presId="urn:microsoft.com/office/officeart/2005/8/layout/hierarchy4"/>
    <dgm:cxn modelId="{4EA3C8FA-5A33-417B-A2AD-7FE6810A9E3B}" type="presParOf" srcId="{8E4C24F0-4197-4A28-8801-C4435EC55647}" destId="{FAB3556B-FC6F-4C10-AB0E-3621857F4255}" srcOrd="2" destOrd="0" presId="urn:microsoft.com/office/officeart/2005/8/layout/hierarchy4"/>
    <dgm:cxn modelId="{2C5C4401-5A26-4ED8-BF2B-E73E64A3D425}" type="presParOf" srcId="{FAB3556B-FC6F-4C10-AB0E-3621857F4255}" destId="{6B2F1CD1-57C5-4A3B-97B0-DEC8C2E756C0}" srcOrd="0" destOrd="0" presId="urn:microsoft.com/office/officeart/2005/8/layout/hierarchy4"/>
    <dgm:cxn modelId="{A1D3C192-7689-42F1-B2C7-F6DA18B82C7B}" type="presParOf" srcId="{FAB3556B-FC6F-4C10-AB0E-3621857F4255}" destId="{14834BFD-0311-4D50-BAED-35012ABA80DB}" srcOrd="1" destOrd="0" presId="urn:microsoft.com/office/officeart/2005/8/layout/hierarchy4"/>
    <dgm:cxn modelId="{A50E0977-6719-4D49-B924-D5C404D10154}" type="presParOf" srcId="{8E4C24F0-4197-4A28-8801-C4435EC55647}" destId="{D1210D91-7D6C-4D0C-8F83-7347E0485348}" srcOrd="3" destOrd="0" presId="urn:microsoft.com/office/officeart/2005/8/layout/hierarchy4"/>
    <dgm:cxn modelId="{789F7693-4185-45BA-A070-6D1BBC58EDA6}" type="presParOf" srcId="{8E4C24F0-4197-4A28-8801-C4435EC55647}" destId="{794A1B22-A583-4D7A-BD50-34DADA68D41B}" srcOrd="4" destOrd="0" presId="urn:microsoft.com/office/officeart/2005/8/layout/hierarchy4"/>
    <dgm:cxn modelId="{09857391-7521-454B-BDD5-0BC9FA54874F}" type="presParOf" srcId="{794A1B22-A583-4D7A-BD50-34DADA68D41B}" destId="{F03DDB77-4CF3-4180-A4F8-523957BE68A2}" srcOrd="0" destOrd="0" presId="urn:microsoft.com/office/officeart/2005/8/layout/hierarchy4"/>
    <dgm:cxn modelId="{3D640C17-E537-49B4-AF25-5F4F81B8A458}" type="presParOf" srcId="{794A1B22-A583-4D7A-BD50-34DADA68D41B}" destId="{BF0A45C3-3381-4D07-ADE7-BD63A5CC0F17}" srcOrd="1" destOrd="0" presId="urn:microsoft.com/office/officeart/2005/8/layout/hierarchy4"/>
    <dgm:cxn modelId="{3D010CD4-1AC5-4A17-81F1-525368C35D7A}" type="presParOf" srcId="{8E4C24F0-4197-4A28-8801-C4435EC55647}" destId="{A48307B7-1181-467E-A1C4-32C6FEBF46B6}" srcOrd="5" destOrd="0" presId="urn:microsoft.com/office/officeart/2005/8/layout/hierarchy4"/>
    <dgm:cxn modelId="{15D01C68-835F-474E-9AFB-ED3B73F6BFB8}" type="presParOf" srcId="{8E4C24F0-4197-4A28-8801-C4435EC55647}" destId="{F37E0858-0352-4690-8525-822EBAB1D3C0}" srcOrd="6" destOrd="0" presId="urn:microsoft.com/office/officeart/2005/8/layout/hierarchy4"/>
    <dgm:cxn modelId="{842E928A-A5B8-4A02-9DF8-4C72D337AE94}" type="presParOf" srcId="{F37E0858-0352-4690-8525-822EBAB1D3C0}" destId="{09AC9562-39DD-441D-BA86-B7A726CE1BBD}" srcOrd="0" destOrd="0" presId="urn:microsoft.com/office/officeart/2005/8/layout/hierarchy4"/>
    <dgm:cxn modelId="{ACC9730D-104E-4710-BE9B-93A81948B562}" type="presParOf" srcId="{F37E0858-0352-4690-8525-822EBAB1D3C0}" destId="{19C823DF-510F-46EB-8BFF-21CF5E67396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12C24F-A2BA-41BE-B8C2-D053719E0C88}" type="doc">
      <dgm:prSet loTypeId="urn:microsoft.com/office/officeart/2005/8/layout/hierarchy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A6F579-5975-462F-9021-0966B8B51CD0}">
      <dgm:prSet/>
      <dgm:spPr/>
      <dgm:t>
        <a:bodyPr/>
        <a:lstStyle/>
        <a:p>
          <a:pPr rtl="0"/>
          <a:r>
            <a:rPr lang="en-US" dirty="0"/>
            <a:t>The promotional strategies company will focus:</a:t>
          </a:r>
        </a:p>
      </dgm:t>
    </dgm:pt>
    <dgm:pt modelId="{EC075DD8-6975-4465-8F95-7B237A65CEE3}" type="parTrans" cxnId="{11D44066-115C-407B-AC90-32A1593078F0}">
      <dgm:prSet/>
      <dgm:spPr/>
      <dgm:t>
        <a:bodyPr/>
        <a:lstStyle/>
        <a:p>
          <a:endParaRPr lang="en-US"/>
        </a:p>
      </dgm:t>
    </dgm:pt>
    <dgm:pt modelId="{25425794-1A04-4AF2-AE03-B64B7E9345E9}" type="sibTrans" cxnId="{11D44066-115C-407B-AC90-32A1593078F0}">
      <dgm:prSet/>
      <dgm:spPr/>
      <dgm:t>
        <a:bodyPr/>
        <a:lstStyle/>
        <a:p>
          <a:endParaRPr lang="en-US"/>
        </a:p>
      </dgm:t>
    </dgm:pt>
    <dgm:pt modelId="{65F1C8DE-A154-4A55-9C70-9278FF40537A}">
      <dgm:prSet/>
      <dgm:spPr/>
      <dgm:t>
        <a:bodyPr/>
        <a:lstStyle/>
        <a:p>
          <a:pPr rtl="0"/>
          <a:r>
            <a:rPr lang="en-US" dirty="0"/>
            <a:t>Cold calling and business sales calls</a:t>
          </a:r>
        </a:p>
      </dgm:t>
    </dgm:pt>
    <dgm:pt modelId="{43D3E755-3ACD-49E8-B3C8-E10011A3DDF0}" type="parTrans" cxnId="{2B858EF4-C255-4F62-9FB6-6514153DA0E6}">
      <dgm:prSet/>
      <dgm:spPr/>
      <dgm:t>
        <a:bodyPr/>
        <a:lstStyle/>
        <a:p>
          <a:endParaRPr lang="en-US"/>
        </a:p>
      </dgm:t>
    </dgm:pt>
    <dgm:pt modelId="{CB03CDEC-7A67-446E-8A4F-349C33DF104C}" type="sibTrans" cxnId="{2B858EF4-C255-4F62-9FB6-6514153DA0E6}">
      <dgm:prSet/>
      <dgm:spPr/>
      <dgm:t>
        <a:bodyPr/>
        <a:lstStyle/>
        <a:p>
          <a:endParaRPr lang="en-US"/>
        </a:p>
      </dgm:t>
    </dgm:pt>
    <dgm:pt modelId="{D02D14F5-DAF7-4F6E-9495-80BAC546798B}">
      <dgm:prSet/>
      <dgm:spPr/>
      <dgm:t>
        <a:bodyPr/>
        <a:lstStyle/>
        <a:p>
          <a:pPr rtl="0"/>
          <a:r>
            <a:rPr lang="en-US" dirty="0"/>
            <a:t>Word of mouth </a:t>
          </a:r>
        </a:p>
      </dgm:t>
    </dgm:pt>
    <dgm:pt modelId="{23CB2D40-5D92-4705-9C76-A8E3B03EA13E}" type="parTrans" cxnId="{51F8CD67-E194-4902-A848-A052DD79D052}">
      <dgm:prSet/>
      <dgm:spPr/>
      <dgm:t>
        <a:bodyPr/>
        <a:lstStyle/>
        <a:p>
          <a:endParaRPr lang="en-US"/>
        </a:p>
      </dgm:t>
    </dgm:pt>
    <dgm:pt modelId="{40386D13-23D4-4363-867B-1A3C9B28E30A}" type="sibTrans" cxnId="{51F8CD67-E194-4902-A848-A052DD79D052}">
      <dgm:prSet/>
      <dgm:spPr/>
      <dgm:t>
        <a:bodyPr/>
        <a:lstStyle/>
        <a:p>
          <a:endParaRPr lang="en-US"/>
        </a:p>
      </dgm:t>
    </dgm:pt>
    <dgm:pt modelId="{C916BE46-01DE-4D84-B644-3BC7F55A92E8}">
      <dgm:prSet/>
      <dgm:spPr/>
      <dgm:t>
        <a:bodyPr/>
        <a:lstStyle/>
        <a:p>
          <a:pPr rtl="0"/>
          <a:r>
            <a:rPr lang="en-US" dirty="0"/>
            <a:t>Industry membership and advertisement </a:t>
          </a:r>
        </a:p>
      </dgm:t>
    </dgm:pt>
    <dgm:pt modelId="{BE4CB8B2-0BDA-4654-B4DB-E873AE1F8ECE}" type="parTrans" cxnId="{7C5A396B-FD1D-4881-AD49-BCFFDB7AF301}">
      <dgm:prSet/>
      <dgm:spPr/>
      <dgm:t>
        <a:bodyPr/>
        <a:lstStyle/>
        <a:p>
          <a:endParaRPr lang="en-US"/>
        </a:p>
      </dgm:t>
    </dgm:pt>
    <dgm:pt modelId="{62DDC096-2615-4C90-96FB-6690B3FF0A63}" type="sibTrans" cxnId="{7C5A396B-FD1D-4881-AD49-BCFFDB7AF301}">
      <dgm:prSet/>
      <dgm:spPr/>
      <dgm:t>
        <a:bodyPr/>
        <a:lstStyle/>
        <a:p>
          <a:endParaRPr lang="en-US"/>
        </a:p>
      </dgm:t>
    </dgm:pt>
    <dgm:pt modelId="{AE5631CA-091F-435C-A83C-B080D7DA1C9A}">
      <dgm:prSet/>
      <dgm:spPr/>
      <dgm:t>
        <a:bodyPr/>
        <a:lstStyle/>
        <a:p>
          <a:pPr rtl="0"/>
          <a:r>
            <a:rPr lang="en-US" dirty="0"/>
            <a:t>Partnership with popular local suppliers</a:t>
          </a:r>
        </a:p>
      </dgm:t>
    </dgm:pt>
    <dgm:pt modelId="{7121F63E-4046-4AD1-85E1-3AF7344EF23E}" type="parTrans" cxnId="{2DC6943D-1A38-4196-B85B-08AC1E272C81}">
      <dgm:prSet/>
      <dgm:spPr/>
      <dgm:t>
        <a:bodyPr/>
        <a:lstStyle/>
        <a:p>
          <a:endParaRPr lang="en-US"/>
        </a:p>
      </dgm:t>
    </dgm:pt>
    <dgm:pt modelId="{FF9951CF-56E8-4E63-B3D0-524F2283BED1}" type="sibTrans" cxnId="{2DC6943D-1A38-4196-B85B-08AC1E272C81}">
      <dgm:prSet/>
      <dgm:spPr/>
      <dgm:t>
        <a:bodyPr/>
        <a:lstStyle/>
        <a:p>
          <a:endParaRPr lang="en-US"/>
        </a:p>
      </dgm:t>
    </dgm:pt>
    <dgm:pt modelId="{89400072-208A-4B80-A86E-3E6E66F8F34F}">
      <dgm:prSet/>
      <dgm:spPr/>
      <dgm:t>
        <a:bodyPr/>
        <a:lstStyle/>
        <a:p>
          <a:pPr rtl="0"/>
          <a:r>
            <a:rPr lang="en-US" dirty="0"/>
            <a:t>Use of social media and website</a:t>
          </a:r>
        </a:p>
      </dgm:t>
    </dgm:pt>
    <dgm:pt modelId="{56A56A80-F210-4556-8261-0618402EE0FC}" type="parTrans" cxnId="{0DD7B9B0-0FC9-4254-8006-10A8846F335D}">
      <dgm:prSet/>
      <dgm:spPr/>
      <dgm:t>
        <a:bodyPr/>
        <a:lstStyle/>
        <a:p>
          <a:endParaRPr lang="en-US"/>
        </a:p>
      </dgm:t>
    </dgm:pt>
    <dgm:pt modelId="{4038A36F-B0B1-47B9-9553-8E49A412AAD5}" type="sibTrans" cxnId="{0DD7B9B0-0FC9-4254-8006-10A8846F335D}">
      <dgm:prSet/>
      <dgm:spPr/>
      <dgm:t>
        <a:bodyPr/>
        <a:lstStyle/>
        <a:p>
          <a:endParaRPr lang="en-US"/>
        </a:p>
      </dgm:t>
    </dgm:pt>
    <dgm:pt modelId="{4BA4F54E-8C4C-47E5-9FCC-3BCB6CDB4A5B}" type="pres">
      <dgm:prSet presAssocID="{9B12C24F-A2BA-41BE-B8C2-D053719E0C8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A5CF8A-E256-4974-AEDE-F34A2C10837C}" type="pres">
      <dgm:prSet presAssocID="{3CA6F579-5975-462F-9021-0966B8B51CD0}" presName="vertOne" presStyleCnt="0"/>
      <dgm:spPr/>
    </dgm:pt>
    <dgm:pt modelId="{C86F3FD2-53DA-451E-9981-E430AF01830C}" type="pres">
      <dgm:prSet presAssocID="{3CA6F579-5975-462F-9021-0966B8B51CD0}" presName="txOne" presStyleLbl="node0" presStyleIdx="0" presStyleCnt="1">
        <dgm:presLayoutVars>
          <dgm:chPref val="3"/>
        </dgm:presLayoutVars>
      </dgm:prSet>
      <dgm:spPr/>
    </dgm:pt>
    <dgm:pt modelId="{9E9E2761-FC3C-40E4-BA57-08E4EBDDFACF}" type="pres">
      <dgm:prSet presAssocID="{3CA6F579-5975-462F-9021-0966B8B51CD0}" presName="parTransOne" presStyleCnt="0"/>
      <dgm:spPr/>
    </dgm:pt>
    <dgm:pt modelId="{8D393D8F-E482-478F-ABC4-DA603072C49B}" type="pres">
      <dgm:prSet presAssocID="{3CA6F579-5975-462F-9021-0966B8B51CD0}" presName="horzOne" presStyleCnt="0"/>
      <dgm:spPr/>
    </dgm:pt>
    <dgm:pt modelId="{579C1B48-BECB-407B-AE84-B3B9911CB2C4}" type="pres">
      <dgm:prSet presAssocID="{65F1C8DE-A154-4A55-9C70-9278FF40537A}" presName="vertTwo" presStyleCnt="0"/>
      <dgm:spPr/>
    </dgm:pt>
    <dgm:pt modelId="{2B175BE1-36BD-41FF-A82F-BA20604200B0}" type="pres">
      <dgm:prSet presAssocID="{65F1C8DE-A154-4A55-9C70-9278FF40537A}" presName="txTwo" presStyleLbl="node2" presStyleIdx="0" presStyleCnt="5">
        <dgm:presLayoutVars>
          <dgm:chPref val="3"/>
        </dgm:presLayoutVars>
      </dgm:prSet>
      <dgm:spPr/>
    </dgm:pt>
    <dgm:pt modelId="{750430F9-ECCB-4E4B-8FF0-33CB9B9A7A38}" type="pres">
      <dgm:prSet presAssocID="{65F1C8DE-A154-4A55-9C70-9278FF40537A}" presName="horzTwo" presStyleCnt="0"/>
      <dgm:spPr/>
    </dgm:pt>
    <dgm:pt modelId="{BA6DFEFD-A7CB-4BDF-8614-6480DB6B2DE5}" type="pres">
      <dgm:prSet presAssocID="{CB03CDEC-7A67-446E-8A4F-349C33DF104C}" presName="sibSpaceTwo" presStyleCnt="0"/>
      <dgm:spPr/>
    </dgm:pt>
    <dgm:pt modelId="{EC3E03E7-4101-4489-9D34-CC8A641B6C1F}" type="pres">
      <dgm:prSet presAssocID="{D02D14F5-DAF7-4F6E-9495-80BAC546798B}" presName="vertTwo" presStyleCnt="0"/>
      <dgm:spPr/>
    </dgm:pt>
    <dgm:pt modelId="{3056F397-5773-4F93-813F-657F83908794}" type="pres">
      <dgm:prSet presAssocID="{D02D14F5-DAF7-4F6E-9495-80BAC546798B}" presName="txTwo" presStyleLbl="node2" presStyleIdx="1" presStyleCnt="5">
        <dgm:presLayoutVars>
          <dgm:chPref val="3"/>
        </dgm:presLayoutVars>
      </dgm:prSet>
      <dgm:spPr/>
    </dgm:pt>
    <dgm:pt modelId="{D606239A-6F9A-4CA1-90C2-8C65AB2C0FEB}" type="pres">
      <dgm:prSet presAssocID="{D02D14F5-DAF7-4F6E-9495-80BAC546798B}" presName="horzTwo" presStyleCnt="0"/>
      <dgm:spPr/>
    </dgm:pt>
    <dgm:pt modelId="{8C35E26E-54F7-4813-B413-FFA98A9A90ED}" type="pres">
      <dgm:prSet presAssocID="{40386D13-23D4-4363-867B-1A3C9B28E30A}" presName="sibSpaceTwo" presStyleCnt="0"/>
      <dgm:spPr/>
    </dgm:pt>
    <dgm:pt modelId="{B5995AF0-640B-434F-AC0E-E520B683B193}" type="pres">
      <dgm:prSet presAssocID="{C916BE46-01DE-4D84-B644-3BC7F55A92E8}" presName="vertTwo" presStyleCnt="0"/>
      <dgm:spPr/>
    </dgm:pt>
    <dgm:pt modelId="{F9C960EA-B807-471D-8E2C-E014EFB9A52F}" type="pres">
      <dgm:prSet presAssocID="{C916BE46-01DE-4D84-B644-3BC7F55A92E8}" presName="txTwo" presStyleLbl="node2" presStyleIdx="2" presStyleCnt="5">
        <dgm:presLayoutVars>
          <dgm:chPref val="3"/>
        </dgm:presLayoutVars>
      </dgm:prSet>
      <dgm:spPr/>
    </dgm:pt>
    <dgm:pt modelId="{C986AB2D-902D-40D6-9BBB-4A6E5B128199}" type="pres">
      <dgm:prSet presAssocID="{C916BE46-01DE-4D84-B644-3BC7F55A92E8}" presName="horzTwo" presStyleCnt="0"/>
      <dgm:spPr/>
    </dgm:pt>
    <dgm:pt modelId="{E90863E3-21C1-4E1C-935F-45C77812A490}" type="pres">
      <dgm:prSet presAssocID="{62DDC096-2615-4C90-96FB-6690B3FF0A63}" presName="sibSpaceTwo" presStyleCnt="0"/>
      <dgm:spPr/>
    </dgm:pt>
    <dgm:pt modelId="{13BBC992-7D7E-4C72-AD3B-FDE8C11C94C2}" type="pres">
      <dgm:prSet presAssocID="{AE5631CA-091F-435C-A83C-B080D7DA1C9A}" presName="vertTwo" presStyleCnt="0"/>
      <dgm:spPr/>
    </dgm:pt>
    <dgm:pt modelId="{8D322A49-5922-43B0-8540-8EDDBE31F4BC}" type="pres">
      <dgm:prSet presAssocID="{AE5631CA-091F-435C-A83C-B080D7DA1C9A}" presName="txTwo" presStyleLbl="node2" presStyleIdx="3" presStyleCnt="5">
        <dgm:presLayoutVars>
          <dgm:chPref val="3"/>
        </dgm:presLayoutVars>
      </dgm:prSet>
      <dgm:spPr/>
    </dgm:pt>
    <dgm:pt modelId="{C05CED5D-CDA7-44E2-8F17-A86B2940BD2C}" type="pres">
      <dgm:prSet presAssocID="{AE5631CA-091F-435C-A83C-B080D7DA1C9A}" presName="horzTwo" presStyleCnt="0"/>
      <dgm:spPr/>
    </dgm:pt>
    <dgm:pt modelId="{62D138DC-C4A2-4B14-9DF3-4420587A06E4}" type="pres">
      <dgm:prSet presAssocID="{FF9951CF-56E8-4E63-B3D0-524F2283BED1}" presName="sibSpaceTwo" presStyleCnt="0"/>
      <dgm:spPr/>
    </dgm:pt>
    <dgm:pt modelId="{093A00E6-04E3-450C-AB7B-FE3AC5E46B99}" type="pres">
      <dgm:prSet presAssocID="{89400072-208A-4B80-A86E-3E6E66F8F34F}" presName="vertTwo" presStyleCnt="0"/>
      <dgm:spPr/>
    </dgm:pt>
    <dgm:pt modelId="{A1900F07-FE99-4892-B42E-2DE5362D6C4B}" type="pres">
      <dgm:prSet presAssocID="{89400072-208A-4B80-A86E-3E6E66F8F34F}" presName="txTwo" presStyleLbl="node2" presStyleIdx="4" presStyleCnt="5">
        <dgm:presLayoutVars>
          <dgm:chPref val="3"/>
        </dgm:presLayoutVars>
      </dgm:prSet>
      <dgm:spPr/>
    </dgm:pt>
    <dgm:pt modelId="{5E355642-EEB8-4B88-AEB2-913831D5D19A}" type="pres">
      <dgm:prSet presAssocID="{89400072-208A-4B80-A86E-3E6E66F8F34F}" presName="horzTwo" presStyleCnt="0"/>
      <dgm:spPr/>
    </dgm:pt>
  </dgm:ptLst>
  <dgm:cxnLst>
    <dgm:cxn modelId="{7E4B3C0D-1DAB-45E8-87C9-8A7B3A50AED3}" type="presOf" srcId="{3CA6F579-5975-462F-9021-0966B8B51CD0}" destId="{C86F3FD2-53DA-451E-9981-E430AF01830C}" srcOrd="0" destOrd="0" presId="urn:microsoft.com/office/officeart/2005/8/layout/hierarchy4"/>
    <dgm:cxn modelId="{A476CC0D-4D0D-4821-951D-C56DF5163146}" type="presOf" srcId="{D02D14F5-DAF7-4F6E-9495-80BAC546798B}" destId="{3056F397-5773-4F93-813F-657F83908794}" srcOrd="0" destOrd="0" presId="urn:microsoft.com/office/officeart/2005/8/layout/hierarchy4"/>
    <dgm:cxn modelId="{E51F4E1C-E46B-4906-B04E-507461695218}" type="presOf" srcId="{C916BE46-01DE-4D84-B644-3BC7F55A92E8}" destId="{F9C960EA-B807-471D-8E2C-E014EFB9A52F}" srcOrd="0" destOrd="0" presId="urn:microsoft.com/office/officeart/2005/8/layout/hierarchy4"/>
    <dgm:cxn modelId="{2DC6943D-1A38-4196-B85B-08AC1E272C81}" srcId="{3CA6F579-5975-462F-9021-0966B8B51CD0}" destId="{AE5631CA-091F-435C-A83C-B080D7DA1C9A}" srcOrd="3" destOrd="0" parTransId="{7121F63E-4046-4AD1-85E1-3AF7344EF23E}" sibTransId="{FF9951CF-56E8-4E63-B3D0-524F2283BED1}"/>
    <dgm:cxn modelId="{11D44066-115C-407B-AC90-32A1593078F0}" srcId="{9B12C24F-A2BA-41BE-B8C2-D053719E0C88}" destId="{3CA6F579-5975-462F-9021-0966B8B51CD0}" srcOrd="0" destOrd="0" parTransId="{EC075DD8-6975-4465-8F95-7B237A65CEE3}" sibTransId="{25425794-1A04-4AF2-AE03-B64B7E9345E9}"/>
    <dgm:cxn modelId="{B9E56F46-06BC-4655-9DEF-29BA81A789D2}" type="presOf" srcId="{AE5631CA-091F-435C-A83C-B080D7DA1C9A}" destId="{8D322A49-5922-43B0-8540-8EDDBE31F4BC}" srcOrd="0" destOrd="0" presId="urn:microsoft.com/office/officeart/2005/8/layout/hierarchy4"/>
    <dgm:cxn modelId="{51F8CD67-E194-4902-A848-A052DD79D052}" srcId="{3CA6F579-5975-462F-9021-0966B8B51CD0}" destId="{D02D14F5-DAF7-4F6E-9495-80BAC546798B}" srcOrd="1" destOrd="0" parTransId="{23CB2D40-5D92-4705-9C76-A8E3B03EA13E}" sibTransId="{40386D13-23D4-4363-867B-1A3C9B28E30A}"/>
    <dgm:cxn modelId="{7C5A396B-FD1D-4881-AD49-BCFFDB7AF301}" srcId="{3CA6F579-5975-462F-9021-0966B8B51CD0}" destId="{C916BE46-01DE-4D84-B644-3BC7F55A92E8}" srcOrd="2" destOrd="0" parTransId="{BE4CB8B2-0BDA-4654-B4DB-E873AE1F8ECE}" sibTransId="{62DDC096-2615-4C90-96FB-6690B3FF0A63}"/>
    <dgm:cxn modelId="{F9773F87-5818-4336-997D-E20E6B2FFED5}" type="presOf" srcId="{89400072-208A-4B80-A86E-3E6E66F8F34F}" destId="{A1900F07-FE99-4892-B42E-2DE5362D6C4B}" srcOrd="0" destOrd="0" presId="urn:microsoft.com/office/officeart/2005/8/layout/hierarchy4"/>
    <dgm:cxn modelId="{0DD7B9B0-0FC9-4254-8006-10A8846F335D}" srcId="{3CA6F579-5975-462F-9021-0966B8B51CD0}" destId="{89400072-208A-4B80-A86E-3E6E66F8F34F}" srcOrd="4" destOrd="0" parTransId="{56A56A80-F210-4556-8261-0618402EE0FC}" sibTransId="{4038A36F-B0B1-47B9-9553-8E49A412AAD5}"/>
    <dgm:cxn modelId="{5E9EFFB2-0754-4A7E-8A32-6DBCD63C4308}" type="presOf" srcId="{9B12C24F-A2BA-41BE-B8C2-D053719E0C88}" destId="{4BA4F54E-8C4C-47E5-9FCC-3BCB6CDB4A5B}" srcOrd="0" destOrd="0" presId="urn:microsoft.com/office/officeart/2005/8/layout/hierarchy4"/>
    <dgm:cxn modelId="{2B858EF4-C255-4F62-9FB6-6514153DA0E6}" srcId="{3CA6F579-5975-462F-9021-0966B8B51CD0}" destId="{65F1C8DE-A154-4A55-9C70-9278FF40537A}" srcOrd="0" destOrd="0" parTransId="{43D3E755-3ACD-49E8-B3C8-E10011A3DDF0}" sibTransId="{CB03CDEC-7A67-446E-8A4F-349C33DF104C}"/>
    <dgm:cxn modelId="{B14452F6-87B0-402B-A5D0-8957CBA7E69B}" type="presOf" srcId="{65F1C8DE-A154-4A55-9C70-9278FF40537A}" destId="{2B175BE1-36BD-41FF-A82F-BA20604200B0}" srcOrd="0" destOrd="0" presId="urn:microsoft.com/office/officeart/2005/8/layout/hierarchy4"/>
    <dgm:cxn modelId="{126AACEC-FB3B-418C-86F7-714241A47EC3}" type="presParOf" srcId="{4BA4F54E-8C4C-47E5-9FCC-3BCB6CDB4A5B}" destId="{68A5CF8A-E256-4974-AEDE-F34A2C10837C}" srcOrd="0" destOrd="0" presId="urn:microsoft.com/office/officeart/2005/8/layout/hierarchy4"/>
    <dgm:cxn modelId="{4EE06017-33C5-4769-B427-625D53596182}" type="presParOf" srcId="{68A5CF8A-E256-4974-AEDE-F34A2C10837C}" destId="{C86F3FD2-53DA-451E-9981-E430AF01830C}" srcOrd="0" destOrd="0" presId="urn:microsoft.com/office/officeart/2005/8/layout/hierarchy4"/>
    <dgm:cxn modelId="{47C40085-10FD-4E38-9734-EAE89DD7DCBF}" type="presParOf" srcId="{68A5CF8A-E256-4974-AEDE-F34A2C10837C}" destId="{9E9E2761-FC3C-40E4-BA57-08E4EBDDFACF}" srcOrd="1" destOrd="0" presId="urn:microsoft.com/office/officeart/2005/8/layout/hierarchy4"/>
    <dgm:cxn modelId="{2317B5C9-AB88-4664-AB62-6C3E6BFC3839}" type="presParOf" srcId="{68A5CF8A-E256-4974-AEDE-F34A2C10837C}" destId="{8D393D8F-E482-478F-ABC4-DA603072C49B}" srcOrd="2" destOrd="0" presId="urn:microsoft.com/office/officeart/2005/8/layout/hierarchy4"/>
    <dgm:cxn modelId="{62CF6AC0-CC44-45DF-8953-620B19650313}" type="presParOf" srcId="{8D393D8F-E482-478F-ABC4-DA603072C49B}" destId="{579C1B48-BECB-407B-AE84-B3B9911CB2C4}" srcOrd="0" destOrd="0" presId="urn:microsoft.com/office/officeart/2005/8/layout/hierarchy4"/>
    <dgm:cxn modelId="{75AB8367-7D6D-4DFA-A70F-C7C39DA77FD4}" type="presParOf" srcId="{579C1B48-BECB-407B-AE84-B3B9911CB2C4}" destId="{2B175BE1-36BD-41FF-A82F-BA20604200B0}" srcOrd="0" destOrd="0" presId="urn:microsoft.com/office/officeart/2005/8/layout/hierarchy4"/>
    <dgm:cxn modelId="{2FB91306-3EE3-4AA5-87D4-EED74BDD78E0}" type="presParOf" srcId="{579C1B48-BECB-407B-AE84-B3B9911CB2C4}" destId="{750430F9-ECCB-4E4B-8FF0-33CB9B9A7A38}" srcOrd="1" destOrd="0" presId="urn:microsoft.com/office/officeart/2005/8/layout/hierarchy4"/>
    <dgm:cxn modelId="{0575A3F9-8CE7-4F7B-8F8A-7F178A65CDA3}" type="presParOf" srcId="{8D393D8F-E482-478F-ABC4-DA603072C49B}" destId="{BA6DFEFD-A7CB-4BDF-8614-6480DB6B2DE5}" srcOrd="1" destOrd="0" presId="urn:microsoft.com/office/officeart/2005/8/layout/hierarchy4"/>
    <dgm:cxn modelId="{AB10BD9B-956E-4ABE-A8E8-4A709E5821B7}" type="presParOf" srcId="{8D393D8F-E482-478F-ABC4-DA603072C49B}" destId="{EC3E03E7-4101-4489-9D34-CC8A641B6C1F}" srcOrd="2" destOrd="0" presId="urn:microsoft.com/office/officeart/2005/8/layout/hierarchy4"/>
    <dgm:cxn modelId="{5FDC4653-428A-4853-9DCF-9D0CE3D7E7D6}" type="presParOf" srcId="{EC3E03E7-4101-4489-9D34-CC8A641B6C1F}" destId="{3056F397-5773-4F93-813F-657F83908794}" srcOrd="0" destOrd="0" presId="urn:microsoft.com/office/officeart/2005/8/layout/hierarchy4"/>
    <dgm:cxn modelId="{339A996A-E87D-4E1C-A677-53DFC0249F98}" type="presParOf" srcId="{EC3E03E7-4101-4489-9D34-CC8A641B6C1F}" destId="{D606239A-6F9A-4CA1-90C2-8C65AB2C0FEB}" srcOrd="1" destOrd="0" presId="urn:microsoft.com/office/officeart/2005/8/layout/hierarchy4"/>
    <dgm:cxn modelId="{FF519C2D-D034-4E73-9AF3-B11ABBEDABF4}" type="presParOf" srcId="{8D393D8F-E482-478F-ABC4-DA603072C49B}" destId="{8C35E26E-54F7-4813-B413-FFA98A9A90ED}" srcOrd="3" destOrd="0" presId="urn:microsoft.com/office/officeart/2005/8/layout/hierarchy4"/>
    <dgm:cxn modelId="{FBB2336D-5BDF-4785-9E4D-CC682A27443A}" type="presParOf" srcId="{8D393D8F-E482-478F-ABC4-DA603072C49B}" destId="{B5995AF0-640B-434F-AC0E-E520B683B193}" srcOrd="4" destOrd="0" presId="urn:microsoft.com/office/officeart/2005/8/layout/hierarchy4"/>
    <dgm:cxn modelId="{12343895-1926-4058-81E4-21E4A46C2A78}" type="presParOf" srcId="{B5995AF0-640B-434F-AC0E-E520B683B193}" destId="{F9C960EA-B807-471D-8E2C-E014EFB9A52F}" srcOrd="0" destOrd="0" presId="urn:microsoft.com/office/officeart/2005/8/layout/hierarchy4"/>
    <dgm:cxn modelId="{ECC5A524-CCE4-43A7-A8B0-50A545934A19}" type="presParOf" srcId="{B5995AF0-640B-434F-AC0E-E520B683B193}" destId="{C986AB2D-902D-40D6-9BBB-4A6E5B128199}" srcOrd="1" destOrd="0" presId="urn:microsoft.com/office/officeart/2005/8/layout/hierarchy4"/>
    <dgm:cxn modelId="{BE6633BA-4BD3-4992-BD89-C92148472B22}" type="presParOf" srcId="{8D393D8F-E482-478F-ABC4-DA603072C49B}" destId="{E90863E3-21C1-4E1C-935F-45C77812A490}" srcOrd="5" destOrd="0" presId="urn:microsoft.com/office/officeart/2005/8/layout/hierarchy4"/>
    <dgm:cxn modelId="{8E6EE71E-B28A-41AF-A08D-75B258B0FA84}" type="presParOf" srcId="{8D393D8F-E482-478F-ABC4-DA603072C49B}" destId="{13BBC992-7D7E-4C72-AD3B-FDE8C11C94C2}" srcOrd="6" destOrd="0" presId="urn:microsoft.com/office/officeart/2005/8/layout/hierarchy4"/>
    <dgm:cxn modelId="{3BBEEC4C-C1FF-4BCA-A422-4A7C693F9666}" type="presParOf" srcId="{13BBC992-7D7E-4C72-AD3B-FDE8C11C94C2}" destId="{8D322A49-5922-43B0-8540-8EDDBE31F4BC}" srcOrd="0" destOrd="0" presId="urn:microsoft.com/office/officeart/2005/8/layout/hierarchy4"/>
    <dgm:cxn modelId="{F053A2D1-80DA-4DD9-B931-E7F1AAD28677}" type="presParOf" srcId="{13BBC992-7D7E-4C72-AD3B-FDE8C11C94C2}" destId="{C05CED5D-CDA7-44E2-8F17-A86B2940BD2C}" srcOrd="1" destOrd="0" presId="urn:microsoft.com/office/officeart/2005/8/layout/hierarchy4"/>
    <dgm:cxn modelId="{572938A9-4797-4961-9F0F-448106E3EA37}" type="presParOf" srcId="{8D393D8F-E482-478F-ABC4-DA603072C49B}" destId="{62D138DC-C4A2-4B14-9DF3-4420587A06E4}" srcOrd="7" destOrd="0" presId="urn:microsoft.com/office/officeart/2005/8/layout/hierarchy4"/>
    <dgm:cxn modelId="{DDE2E3A9-E733-4274-ACB4-7E3A231AB990}" type="presParOf" srcId="{8D393D8F-E482-478F-ABC4-DA603072C49B}" destId="{093A00E6-04E3-450C-AB7B-FE3AC5E46B99}" srcOrd="8" destOrd="0" presId="urn:microsoft.com/office/officeart/2005/8/layout/hierarchy4"/>
    <dgm:cxn modelId="{98B07093-F01E-487C-9036-7977995C7124}" type="presParOf" srcId="{093A00E6-04E3-450C-AB7B-FE3AC5E46B99}" destId="{A1900F07-FE99-4892-B42E-2DE5362D6C4B}" srcOrd="0" destOrd="0" presId="urn:microsoft.com/office/officeart/2005/8/layout/hierarchy4"/>
    <dgm:cxn modelId="{EC125276-3F2F-4DB1-B2B5-34FD44DA5F70}" type="presParOf" srcId="{093A00E6-04E3-450C-AB7B-FE3AC5E46B99}" destId="{5E355642-EEB8-4B88-AEB2-913831D5D19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62F52E-77B6-4CD3-8D87-4DDF21C187DA}" type="doc">
      <dgm:prSet loTypeId="urn:microsoft.com/office/officeart/2005/8/layout/hierarchy1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EFB21C08-A54A-4722-94A7-AD7A420CDB7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The management team will include </a:t>
          </a:r>
        </a:p>
      </dgm:t>
    </dgm:pt>
    <dgm:pt modelId="{50C53595-B400-49F1-93D2-38896DD9D843}" type="parTrans" cxnId="{FA79766A-B5D5-4C34-89BB-2A2E38BC8EF7}">
      <dgm:prSet/>
      <dgm:spPr/>
      <dgm:t>
        <a:bodyPr/>
        <a:lstStyle/>
        <a:p>
          <a:endParaRPr lang="en-US"/>
        </a:p>
      </dgm:t>
    </dgm:pt>
    <dgm:pt modelId="{82736BA1-39B8-49C8-82E1-0F049B4BD7D5}" type="sibTrans" cxnId="{FA79766A-B5D5-4C34-89BB-2A2E38BC8EF7}">
      <dgm:prSet/>
      <dgm:spPr/>
      <dgm:t>
        <a:bodyPr/>
        <a:lstStyle/>
        <a:p>
          <a:endParaRPr lang="en-US"/>
        </a:p>
      </dgm:t>
    </dgm:pt>
    <dgm:pt modelId="{661BC7F3-7CD7-493A-9B3A-8726B847FF3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Owner </a:t>
          </a:r>
        </a:p>
      </dgm:t>
    </dgm:pt>
    <dgm:pt modelId="{64B1B195-7C26-400C-B330-E656D8E2DE7E}" type="parTrans" cxnId="{33064697-C12F-42EE-B20F-B59C25F0B665}">
      <dgm:prSet/>
      <dgm:spPr/>
      <dgm:t>
        <a:bodyPr/>
        <a:lstStyle/>
        <a:p>
          <a:endParaRPr lang="en-US"/>
        </a:p>
      </dgm:t>
    </dgm:pt>
    <dgm:pt modelId="{5BF47FC1-B7BC-4383-912C-2503AE9AF44C}" type="sibTrans" cxnId="{33064697-C12F-42EE-B20F-B59C25F0B665}">
      <dgm:prSet/>
      <dgm:spPr/>
      <dgm:t>
        <a:bodyPr/>
        <a:lstStyle/>
        <a:p>
          <a:endParaRPr lang="en-US"/>
        </a:p>
      </dgm:t>
    </dgm:pt>
    <dgm:pt modelId="{A3A0E0CE-BEBE-4A81-9CCC-9A2BCBF1250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Managing director </a:t>
          </a:r>
        </a:p>
      </dgm:t>
    </dgm:pt>
    <dgm:pt modelId="{BB8446D8-4DCE-45F8-916F-E9AB8400BCAE}" type="parTrans" cxnId="{3172A62C-3AE5-4CFF-92E7-9BDC510E38C8}">
      <dgm:prSet/>
      <dgm:spPr/>
      <dgm:t>
        <a:bodyPr/>
        <a:lstStyle/>
        <a:p>
          <a:endParaRPr lang="en-US"/>
        </a:p>
      </dgm:t>
    </dgm:pt>
    <dgm:pt modelId="{E2B4F7C9-2EB4-4D60-90DE-DF51B085A32B}" type="sibTrans" cxnId="{3172A62C-3AE5-4CFF-92E7-9BDC510E38C8}">
      <dgm:prSet/>
      <dgm:spPr/>
      <dgm:t>
        <a:bodyPr/>
        <a:lstStyle/>
        <a:p>
          <a:endParaRPr lang="en-US"/>
        </a:p>
      </dgm:t>
    </dgm:pt>
    <dgm:pt modelId="{8A5D73ED-C8AA-4FEB-9652-867FCFCD735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chef</a:t>
          </a:r>
        </a:p>
      </dgm:t>
    </dgm:pt>
    <dgm:pt modelId="{E93DBD37-EE33-4F01-814B-AA1CDFB2AB65}" type="parTrans" cxnId="{C53BDBC4-F967-4463-9722-5803E87543C6}">
      <dgm:prSet/>
      <dgm:spPr/>
      <dgm:t>
        <a:bodyPr/>
        <a:lstStyle/>
        <a:p>
          <a:endParaRPr lang="en-US"/>
        </a:p>
      </dgm:t>
    </dgm:pt>
    <dgm:pt modelId="{C46FD816-06BE-4149-8B5D-B80B4BED59E0}" type="sibTrans" cxnId="{C53BDBC4-F967-4463-9722-5803E87543C6}">
      <dgm:prSet/>
      <dgm:spPr/>
      <dgm:t>
        <a:bodyPr/>
        <a:lstStyle/>
        <a:p>
          <a:endParaRPr lang="en-US"/>
        </a:p>
      </dgm:t>
    </dgm:pt>
    <dgm:pt modelId="{7BB7C1E2-3BDB-4C53-8BDD-B89201C6D7D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Chef employees</a:t>
          </a:r>
        </a:p>
      </dgm:t>
    </dgm:pt>
    <dgm:pt modelId="{CA9E11E4-5AA6-42B3-8B21-DC070B302D35}" type="parTrans" cxnId="{4937BCD8-5864-4CDB-8D4B-D9CA6C4AC3C1}">
      <dgm:prSet/>
      <dgm:spPr/>
      <dgm:t>
        <a:bodyPr/>
        <a:lstStyle/>
        <a:p>
          <a:endParaRPr lang="en-US"/>
        </a:p>
      </dgm:t>
    </dgm:pt>
    <dgm:pt modelId="{CE230D3F-6D49-4DEE-ACDB-9E76D988491C}" type="sibTrans" cxnId="{4937BCD8-5864-4CDB-8D4B-D9CA6C4AC3C1}">
      <dgm:prSet/>
      <dgm:spPr/>
      <dgm:t>
        <a:bodyPr/>
        <a:lstStyle/>
        <a:p>
          <a:endParaRPr lang="en-US"/>
        </a:p>
      </dgm:t>
    </dgm:pt>
    <dgm:pt modelId="{80FA26B2-EACD-443E-9A36-CDC762A4725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Catering staff head </a:t>
          </a:r>
        </a:p>
      </dgm:t>
    </dgm:pt>
    <dgm:pt modelId="{55A29B02-9D99-4231-9164-040DF6CBD6EA}" type="parTrans" cxnId="{EFECAB8D-8295-4EA3-894B-179F04AF3617}">
      <dgm:prSet/>
      <dgm:spPr/>
      <dgm:t>
        <a:bodyPr/>
        <a:lstStyle/>
        <a:p>
          <a:endParaRPr lang="en-US"/>
        </a:p>
      </dgm:t>
    </dgm:pt>
    <dgm:pt modelId="{DDFE1708-22C2-44DB-8798-ADF3999AE532}" type="sibTrans" cxnId="{EFECAB8D-8295-4EA3-894B-179F04AF3617}">
      <dgm:prSet/>
      <dgm:spPr/>
      <dgm:t>
        <a:bodyPr/>
        <a:lstStyle/>
        <a:p>
          <a:endParaRPr lang="en-US"/>
        </a:p>
      </dgm:t>
    </dgm:pt>
    <dgm:pt modelId="{196FC68C-61BE-460A-8EDF-9E022D79E82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Bartender </a:t>
          </a:r>
        </a:p>
      </dgm:t>
    </dgm:pt>
    <dgm:pt modelId="{A23F6276-011A-469B-963F-D1A06B3EA4CD}" type="parTrans" cxnId="{4207A8C4-DEA7-4ECE-A198-BE3172D9EDC6}">
      <dgm:prSet/>
      <dgm:spPr/>
      <dgm:t>
        <a:bodyPr/>
        <a:lstStyle/>
        <a:p>
          <a:endParaRPr lang="en-US"/>
        </a:p>
      </dgm:t>
    </dgm:pt>
    <dgm:pt modelId="{7D6C0438-4FEF-443F-9961-84910093E39D}" type="sibTrans" cxnId="{4207A8C4-DEA7-4ECE-A198-BE3172D9EDC6}">
      <dgm:prSet/>
      <dgm:spPr/>
      <dgm:t>
        <a:bodyPr/>
        <a:lstStyle/>
        <a:p>
          <a:endParaRPr lang="en-US"/>
        </a:p>
      </dgm:t>
    </dgm:pt>
    <dgm:pt modelId="{F1ED1F09-AFA0-433C-BF8E-82C5C20D148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technical support and purchasing department </a:t>
          </a:r>
        </a:p>
      </dgm:t>
    </dgm:pt>
    <dgm:pt modelId="{4AF67C81-FFD5-4CB2-8007-9A373480E468}" type="parTrans" cxnId="{CA663652-9612-4E74-AA64-E14674BD06AF}">
      <dgm:prSet/>
      <dgm:spPr/>
      <dgm:t>
        <a:bodyPr/>
        <a:lstStyle/>
        <a:p>
          <a:endParaRPr lang="en-US"/>
        </a:p>
      </dgm:t>
    </dgm:pt>
    <dgm:pt modelId="{08DA3393-D42B-4641-AC0A-C3B5E45FF2A9}" type="sibTrans" cxnId="{CA663652-9612-4E74-AA64-E14674BD06AF}">
      <dgm:prSet/>
      <dgm:spPr/>
      <dgm:t>
        <a:bodyPr/>
        <a:lstStyle/>
        <a:p>
          <a:endParaRPr lang="en-US"/>
        </a:p>
      </dgm:t>
    </dgm:pt>
    <dgm:pt modelId="{9CD3FD3F-BB78-4FAF-A0EB-00EEC65C33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sales department </a:t>
          </a:r>
        </a:p>
      </dgm:t>
    </dgm:pt>
    <dgm:pt modelId="{86703EC0-5BB5-4FD1-9B6F-6E8F3E6AE1B9}" type="parTrans" cxnId="{1323B6AC-F666-4469-BD23-4B76524E8942}">
      <dgm:prSet/>
      <dgm:spPr/>
      <dgm:t>
        <a:bodyPr/>
        <a:lstStyle/>
        <a:p>
          <a:endParaRPr lang="en-US"/>
        </a:p>
      </dgm:t>
    </dgm:pt>
    <dgm:pt modelId="{AA06B27C-8DB4-4154-9F19-0D24A85701E9}" type="sibTrans" cxnId="{1323B6AC-F666-4469-BD23-4B76524E8942}">
      <dgm:prSet/>
      <dgm:spPr/>
      <dgm:t>
        <a:bodyPr/>
        <a:lstStyle/>
        <a:p>
          <a:endParaRPr lang="en-US"/>
        </a:p>
      </dgm:t>
    </dgm:pt>
    <dgm:pt modelId="{0870B0C0-1D64-4EC9-BF57-69AE6691872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Event manager </a:t>
          </a:r>
        </a:p>
      </dgm:t>
    </dgm:pt>
    <dgm:pt modelId="{1C3CBA2C-7FBD-46B8-804C-8BDF050FE9AD}" type="parTrans" cxnId="{2764F258-AB4E-4E1D-9AD6-3D039CE0D076}">
      <dgm:prSet/>
      <dgm:spPr/>
      <dgm:t>
        <a:bodyPr/>
        <a:lstStyle/>
        <a:p>
          <a:endParaRPr lang="en-US"/>
        </a:p>
      </dgm:t>
    </dgm:pt>
    <dgm:pt modelId="{0B10571C-528A-40CF-AAC5-1CCF5AFB602C}" type="sibTrans" cxnId="{2764F258-AB4E-4E1D-9AD6-3D039CE0D076}">
      <dgm:prSet/>
      <dgm:spPr/>
      <dgm:t>
        <a:bodyPr/>
        <a:lstStyle/>
        <a:p>
          <a:endParaRPr lang="en-US"/>
        </a:p>
      </dgm:t>
    </dgm:pt>
    <dgm:pt modelId="{8D63425E-2E6B-4E2A-A543-6743B7C9D4DA}">
      <dgm:prSet/>
      <dgm:spPr/>
      <dgm:t>
        <a:bodyPr/>
        <a:lstStyle/>
        <a:p>
          <a:r>
            <a:rPr lang="en-US" dirty="0">
              <a:solidFill>
                <a:schemeClr val="accent6"/>
              </a:solidFill>
            </a:rPr>
            <a:t>Catering Staff</a:t>
          </a:r>
        </a:p>
      </dgm:t>
    </dgm:pt>
    <dgm:pt modelId="{26D924BE-E635-4855-92D1-9BFDEBC876C5}" type="parTrans" cxnId="{7DEAC626-52B7-4796-9A59-534D357E2922}">
      <dgm:prSet/>
      <dgm:spPr/>
      <dgm:t>
        <a:bodyPr/>
        <a:lstStyle/>
        <a:p>
          <a:endParaRPr lang="en-US"/>
        </a:p>
      </dgm:t>
    </dgm:pt>
    <dgm:pt modelId="{A8FC66B3-58B1-4850-98D8-91C70FD215CB}" type="sibTrans" cxnId="{7DEAC626-52B7-4796-9A59-534D357E2922}">
      <dgm:prSet/>
      <dgm:spPr/>
      <dgm:t>
        <a:bodyPr/>
        <a:lstStyle/>
        <a:p>
          <a:endParaRPr lang="en-US"/>
        </a:p>
      </dgm:t>
    </dgm:pt>
    <dgm:pt modelId="{EC2D90BD-9BF4-4C3A-94D8-446C40439A82}" type="pres">
      <dgm:prSet presAssocID="{3562F52E-77B6-4CD3-8D87-4DDF21C187D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0B9D6F-9AAF-48D7-A595-288B3AE85CFE}" type="pres">
      <dgm:prSet presAssocID="{EFB21C08-A54A-4722-94A7-AD7A420CDB72}" presName="hierRoot1" presStyleCnt="0"/>
      <dgm:spPr/>
    </dgm:pt>
    <dgm:pt modelId="{82D47501-94E5-483C-8F33-CC9AB50AB4C5}" type="pres">
      <dgm:prSet presAssocID="{EFB21C08-A54A-4722-94A7-AD7A420CDB72}" presName="composite" presStyleCnt="0"/>
      <dgm:spPr/>
    </dgm:pt>
    <dgm:pt modelId="{80C2982F-52D8-4E6B-9B23-03D3479DE74D}" type="pres">
      <dgm:prSet presAssocID="{EFB21C08-A54A-4722-94A7-AD7A420CDB72}" presName="background" presStyleLbl="node0" presStyleIdx="0" presStyleCnt="1"/>
      <dgm:spPr/>
    </dgm:pt>
    <dgm:pt modelId="{927CEE29-FD60-406A-BF84-1328CCFE620C}" type="pres">
      <dgm:prSet presAssocID="{EFB21C08-A54A-4722-94A7-AD7A420CDB72}" presName="text" presStyleLbl="fgAcc0" presStyleIdx="0" presStyleCnt="1">
        <dgm:presLayoutVars>
          <dgm:chPref val="3"/>
        </dgm:presLayoutVars>
      </dgm:prSet>
      <dgm:spPr/>
    </dgm:pt>
    <dgm:pt modelId="{26D40291-494E-49A5-9458-184D7CCEA1E6}" type="pres">
      <dgm:prSet presAssocID="{EFB21C08-A54A-4722-94A7-AD7A420CDB72}" presName="hierChild2" presStyleCnt="0"/>
      <dgm:spPr/>
    </dgm:pt>
    <dgm:pt modelId="{07605386-C9E3-4ABC-8504-03ECADF1E092}" type="pres">
      <dgm:prSet presAssocID="{64B1B195-7C26-400C-B330-E656D8E2DE7E}" presName="Name10" presStyleLbl="parChTrans1D2" presStyleIdx="0" presStyleCnt="8"/>
      <dgm:spPr/>
    </dgm:pt>
    <dgm:pt modelId="{B1F1522A-6CF9-482D-BF0F-F68D39A2396A}" type="pres">
      <dgm:prSet presAssocID="{661BC7F3-7CD7-493A-9B3A-8726B847FF3C}" presName="hierRoot2" presStyleCnt="0"/>
      <dgm:spPr/>
    </dgm:pt>
    <dgm:pt modelId="{77ADD5DF-DE17-47E6-8AB1-C15A4454AC8E}" type="pres">
      <dgm:prSet presAssocID="{661BC7F3-7CD7-493A-9B3A-8726B847FF3C}" presName="composite2" presStyleCnt="0"/>
      <dgm:spPr/>
    </dgm:pt>
    <dgm:pt modelId="{98624BA3-78DB-43BD-A640-608E2472B55D}" type="pres">
      <dgm:prSet presAssocID="{661BC7F3-7CD7-493A-9B3A-8726B847FF3C}" presName="background2" presStyleLbl="node2" presStyleIdx="0" presStyleCnt="8"/>
      <dgm:spPr/>
    </dgm:pt>
    <dgm:pt modelId="{AAF69CF0-CE82-4FDA-A9E4-B21933757DE8}" type="pres">
      <dgm:prSet presAssocID="{661BC7F3-7CD7-493A-9B3A-8726B847FF3C}" presName="text2" presStyleLbl="fgAcc2" presStyleIdx="0" presStyleCnt="8">
        <dgm:presLayoutVars>
          <dgm:chPref val="3"/>
        </dgm:presLayoutVars>
      </dgm:prSet>
      <dgm:spPr/>
    </dgm:pt>
    <dgm:pt modelId="{D219761A-3018-4567-B42A-DA4C1CD2F4D0}" type="pres">
      <dgm:prSet presAssocID="{661BC7F3-7CD7-493A-9B3A-8726B847FF3C}" presName="hierChild3" presStyleCnt="0"/>
      <dgm:spPr/>
    </dgm:pt>
    <dgm:pt modelId="{16D1ECFE-3671-4A9A-A484-CBC6063DE19B}" type="pres">
      <dgm:prSet presAssocID="{BB8446D8-4DCE-45F8-916F-E9AB8400BCAE}" presName="Name10" presStyleLbl="parChTrans1D2" presStyleIdx="1" presStyleCnt="8"/>
      <dgm:spPr/>
    </dgm:pt>
    <dgm:pt modelId="{6EEE122E-49C6-45CB-A49F-A0A23E3B2804}" type="pres">
      <dgm:prSet presAssocID="{A3A0E0CE-BEBE-4A81-9CCC-9A2BCBF12501}" presName="hierRoot2" presStyleCnt="0"/>
      <dgm:spPr/>
    </dgm:pt>
    <dgm:pt modelId="{26A18317-1804-46C8-9255-930AD12795AD}" type="pres">
      <dgm:prSet presAssocID="{A3A0E0CE-BEBE-4A81-9CCC-9A2BCBF12501}" presName="composite2" presStyleCnt="0"/>
      <dgm:spPr/>
    </dgm:pt>
    <dgm:pt modelId="{6685B200-4130-43DA-9D53-3E394867E53F}" type="pres">
      <dgm:prSet presAssocID="{A3A0E0CE-BEBE-4A81-9CCC-9A2BCBF12501}" presName="background2" presStyleLbl="node2" presStyleIdx="1" presStyleCnt="8"/>
      <dgm:spPr/>
    </dgm:pt>
    <dgm:pt modelId="{CBF61355-153A-4013-A12E-103FEFFE05DD}" type="pres">
      <dgm:prSet presAssocID="{A3A0E0CE-BEBE-4A81-9CCC-9A2BCBF12501}" presName="text2" presStyleLbl="fgAcc2" presStyleIdx="1" presStyleCnt="8">
        <dgm:presLayoutVars>
          <dgm:chPref val="3"/>
        </dgm:presLayoutVars>
      </dgm:prSet>
      <dgm:spPr/>
    </dgm:pt>
    <dgm:pt modelId="{7FC29611-AF05-4745-84FB-DF6AC2847D46}" type="pres">
      <dgm:prSet presAssocID="{A3A0E0CE-BEBE-4A81-9CCC-9A2BCBF12501}" presName="hierChild3" presStyleCnt="0"/>
      <dgm:spPr/>
    </dgm:pt>
    <dgm:pt modelId="{5D98BB4A-23C1-44DE-82C3-EA75023EECC9}" type="pres">
      <dgm:prSet presAssocID="{E93DBD37-EE33-4F01-814B-AA1CDFB2AB65}" presName="Name10" presStyleLbl="parChTrans1D2" presStyleIdx="2" presStyleCnt="8"/>
      <dgm:spPr/>
    </dgm:pt>
    <dgm:pt modelId="{EA177DD7-2BD6-4A81-ABA1-3EF400A504E5}" type="pres">
      <dgm:prSet presAssocID="{8A5D73ED-C8AA-4FEB-9652-867FCFCD7358}" presName="hierRoot2" presStyleCnt="0"/>
      <dgm:spPr/>
    </dgm:pt>
    <dgm:pt modelId="{1BCD6149-B4B4-4C7F-98EF-751D141BF4FF}" type="pres">
      <dgm:prSet presAssocID="{8A5D73ED-C8AA-4FEB-9652-867FCFCD7358}" presName="composite2" presStyleCnt="0"/>
      <dgm:spPr/>
    </dgm:pt>
    <dgm:pt modelId="{E23E201E-82F7-4092-A1D0-A0CB561CB654}" type="pres">
      <dgm:prSet presAssocID="{8A5D73ED-C8AA-4FEB-9652-867FCFCD7358}" presName="background2" presStyleLbl="node2" presStyleIdx="2" presStyleCnt="8"/>
      <dgm:spPr/>
    </dgm:pt>
    <dgm:pt modelId="{AE38F769-F8DA-4E1B-9E21-DADDD0CE0C33}" type="pres">
      <dgm:prSet presAssocID="{8A5D73ED-C8AA-4FEB-9652-867FCFCD7358}" presName="text2" presStyleLbl="fgAcc2" presStyleIdx="2" presStyleCnt="8">
        <dgm:presLayoutVars>
          <dgm:chPref val="3"/>
        </dgm:presLayoutVars>
      </dgm:prSet>
      <dgm:spPr/>
    </dgm:pt>
    <dgm:pt modelId="{29B586E8-D97D-4E81-B963-5D0ED65C763A}" type="pres">
      <dgm:prSet presAssocID="{8A5D73ED-C8AA-4FEB-9652-867FCFCD7358}" presName="hierChild3" presStyleCnt="0"/>
      <dgm:spPr/>
    </dgm:pt>
    <dgm:pt modelId="{168A1532-A8B6-4222-9E38-44B7A7DF9B9E}" type="pres">
      <dgm:prSet presAssocID="{CA9E11E4-5AA6-42B3-8B21-DC070B302D35}" presName="Name17" presStyleLbl="parChTrans1D3" presStyleIdx="0" presStyleCnt="2"/>
      <dgm:spPr/>
    </dgm:pt>
    <dgm:pt modelId="{9BF697C5-104A-44AB-86AD-5B744E81CC63}" type="pres">
      <dgm:prSet presAssocID="{7BB7C1E2-3BDB-4C53-8BDD-B89201C6D7D5}" presName="hierRoot3" presStyleCnt="0"/>
      <dgm:spPr/>
    </dgm:pt>
    <dgm:pt modelId="{23503E5A-B2CE-478A-A969-C28DC072A95A}" type="pres">
      <dgm:prSet presAssocID="{7BB7C1E2-3BDB-4C53-8BDD-B89201C6D7D5}" presName="composite3" presStyleCnt="0"/>
      <dgm:spPr/>
    </dgm:pt>
    <dgm:pt modelId="{8E10076C-6614-4B84-8A8F-F23D45A9A12E}" type="pres">
      <dgm:prSet presAssocID="{7BB7C1E2-3BDB-4C53-8BDD-B89201C6D7D5}" presName="background3" presStyleLbl="node3" presStyleIdx="0" presStyleCnt="2"/>
      <dgm:spPr/>
    </dgm:pt>
    <dgm:pt modelId="{4FA3655C-2B67-47B2-A7E0-D77AD15C500E}" type="pres">
      <dgm:prSet presAssocID="{7BB7C1E2-3BDB-4C53-8BDD-B89201C6D7D5}" presName="text3" presStyleLbl="fgAcc3" presStyleIdx="0" presStyleCnt="2">
        <dgm:presLayoutVars>
          <dgm:chPref val="3"/>
        </dgm:presLayoutVars>
      </dgm:prSet>
      <dgm:spPr/>
    </dgm:pt>
    <dgm:pt modelId="{14B58D2E-764E-430D-8F85-F793A6209EFD}" type="pres">
      <dgm:prSet presAssocID="{7BB7C1E2-3BDB-4C53-8BDD-B89201C6D7D5}" presName="hierChild4" presStyleCnt="0"/>
      <dgm:spPr/>
    </dgm:pt>
    <dgm:pt modelId="{CDF64F51-EBC8-4A8A-8160-C29A16EB06DB}" type="pres">
      <dgm:prSet presAssocID="{55A29B02-9D99-4231-9164-040DF6CBD6EA}" presName="Name10" presStyleLbl="parChTrans1D2" presStyleIdx="3" presStyleCnt="8"/>
      <dgm:spPr/>
    </dgm:pt>
    <dgm:pt modelId="{2318B458-5DBA-4C28-96A3-1AAC155A9579}" type="pres">
      <dgm:prSet presAssocID="{80FA26B2-EACD-443E-9A36-CDC762A47254}" presName="hierRoot2" presStyleCnt="0"/>
      <dgm:spPr/>
    </dgm:pt>
    <dgm:pt modelId="{F4AFC930-672E-40B7-A07C-7EF1752A0B5A}" type="pres">
      <dgm:prSet presAssocID="{80FA26B2-EACD-443E-9A36-CDC762A47254}" presName="composite2" presStyleCnt="0"/>
      <dgm:spPr/>
    </dgm:pt>
    <dgm:pt modelId="{26F48FCB-11DB-4DEC-BC76-B20622504F59}" type="pres">
      <dgm:prSet presAssocID="{80FA26B2-EACD-443E-9A36-CDC762A47254}" presName="background2" presStyleLbl="node2" presStyleIdx="3" presStyleCnt="8"/>
      <dgm:spPr/>
    </dgm:pt>
    <dgm:pt modelId="{B7024406-29F3-47A7-81FA-3F4647C343EF}" type="pres">
      <dgm:prSet presAssocID="{80FA26B2-EACD-443E-9A36-CDC762A47254}" presName="text2" presStyleLbl="fgAcc2" presStyleIdx="3" presStyleCnt="8">
        <dgm:presLayoutVars>
          <dgm:chPref val="3"/>
        </dgm:presLayoutVars>
      </dgm:prSet>
      <dgm:spPr/>
    </dgm:pt>
    <dgm:pt modelId="{E50561E6-1AE0-403C-91D7-898DE1C5BFCD}" type="pres">
      <dgm:prSet presAssocID="{80FA26B2-EACD-443E-9A36-CDC762A47254}" presName="hierChild3" presStyleCnt="0"/>
      <dgm:spPr/>
    </dgm:pt>
    <dgm:pt modelId="{83A95531-C32C-470A-9892-5ECC4D3B96A3}" type="pres">
      <dgm:prSet presAssocID="{26D924BE-E635-4855-92D1-9BFDEBC876C5}" presName="Name17" presStyleLbl="parChTrans1D3" presStyleIdx="1" presStyleCnt="2"/>
      <dgm:spPr/>
    </dgm:pt>
    <dgm:pt modelId="{7A7CFE83-0F91-474D-B485-0C308D957441}" type="pres">
      <dgm:prSet presAssocID="{8D63425E-2E6B-4E2A-A543-6743B7C9D4DA}" presName="hierRoot3" presStyleCnt="0"/>
      <dgm:spPr/>
    </dgm:pt>
    <dgm:pt modelId="{AA078382-480D-48FF-B492-8DA4B9BDFF7E}" type="pres">
      <dgm:prSet presAssocID="{8D63425E-2E6B-4E2A-A543-6743B7C9D4DA}" presName="composite3" presStyleCnt="0"/>
      <dgm:spPr/>
    </dgm:pt>
    <dgm:pt modelId="{23DF54E9-97FC-452F-AC71-9F18929F4137}" type="pres">
      <dgm:prSet presAssocID="{8D63425E-2E6B-4E2A-A543-6743B7C9D4DA}" presName="background3" presStyleLbl="node3" presStyleIdx="1" presStyleCnt="2"/>
      <dgm:spPr/>
    </dgm:pt>
    <dgm:pt modelId="{AF391853-61FC-4DF9-BF82-D2A9598D5830}" type="pres">
      <dgm:prSet presAssocID="{8D63425E-2E6B-4E2A-A543-6743B7C9D4DA}" presName="text3" presStyleLbl="fgAcc3" presStyleIdx="1" presStyleCnt="2">
        <dgm:presLayoutVars>
          <dgm:chPref val="3"/>
        </dgm:presLayoutVars>
      </dgm:prSet>
      <dgm:spPr/>
    </dgm:pt>
    <dgm:pt modelId="{A9F6ECAD-1BA4-492F-97B5-0C23389F0A08}" type="pres">
      <dgm:prSet presAssocID="{8D63425E-2E6B-4E2A-A543-6743B7C9D4DA}" presName="hierChild4" presStyleCnt="0"/>
      <dgm:spPr/>
    </dgm:pt>
    <dgm:pt modelId="{8176C828-BD3D-4E8F-ADD5-9E94E2E5AB23}" type="pres">
      <dgm:prSet presAssocID="{A23F6276-011A-469B-963F-D1A06B3EA4CD}" presName="Name10" presStyleLbl="parChTrans1D2" presStyleIdx="4" presStyleCnt="8"/>
      <dgm:spPr/>
    </dgm:pt>
    <dgm:pt modelId="{8C174EF7-25DA-4876-859E-1F255C7B49E1}" type="pres">
      <dgm:prSet presAssocID="{196FC68C-61BE-460A-8EDF-9E022D79E82D}" presName="hierRoot2" presStyleCnt="0"/>
      <dgm:spPr/>
    </dgm:pt>
    <dgm:pt modelId="{B7C39AD9-3723-4F8D-ADAB-590EBE466A6E}" type="pres">
      <dgm:prSet presAssocID="{196FC68C-61BE-460A-8EDF-9E022D79E82D}" presName="composite2" presStyleCnt="0"/>
      <dgm:spPr/>
    </dgm:pt>
    <dgm:pt modelId="{4D53B348-06B0-4B86-B965-CCC1C30A5AC7}" type="pres">
      <dgm:prSet presAssocID="{196FC68C-61BE-460A-8EDF-9E022D79E82D}" presName="background2" presStyleLbl="node2" presStyleIdx="4" presStyleCnt="8"/>
      <dgm:spPr/>
    </dgm:pt>
    <dgm:pt modelId="{2B088A85-4CB2-4E9C-918F-CD623CA3E9BF}" type="pres">
      <dgm:prSet presAssocID="{196FC68C-61BE-460A-8EDF-9E022D79E82D}" presName="text2" presStyleLbl="fgAcc2" presStyleIdx="4" presStyleCnt="8">
        <dgm:presLayoutVars>
          <dgm:chPref val="3"/>
        </dgm:presLayoutVars>
      </dgm:prSet>
      <dgm:spPr/>
    </dgm:pt>
    <dgm:pt modelId="{18EC1A3B-CF93-4CDE-B2BA-F0093A6866F0}" type="pres">
      <dgm:prSet presAssocID="{196FC68C-61BE-460A-8EDF-9E022D79E82D}" presName="hierChild3" presStyleCnt="0"/>
      <dgm:spPr/>
    </dgm:pt>
    <dgm:pt modelId="{6FF43A5D-4EB0-40CC-AA8E-F6391534244F}" type="pres">
      <dgm:prSet presAssocID="{4AF67C81-FFD5-4CB2-8007-9A373480E468}" presName="Name10" presStyleLbl="parChTrans1D2" presStyleIdx="5" presStyleCnt="8"/>
      <dgm:spPr/>
    </dgm:pt>
    <dgm:pt modelId="{5E07ADA9-EFDA-4573-8FD3-B549F39A5864}" type="pres">
      <dgm:prSet presAssocID="{F1ED1F09-AFA0-433C-BF8E-82C5C20D1488}" presName="hierRoot2" presStyleCnt="0"/>
      <dgm:spPr/>
    </dgm:pt>
    <dgm:pt modelId="{A1DA728B-67CA-4ACC-A417-685C45DB5FC3}" type="pres">
      <dgm:prSet presAssocID="{F1ED1F09-AFA0-433C-BF8E-82C5C20D1488}" presName="composite2" presStyleCnt="0"/>
      <dgm:spPr/>
    </dgm:pt>
    <dgm:pt modelId="{DE94FF2A-E4F6-4F07-B292-A1DB701A6D69}" type="pres">
      <dgm:prSet presAssocID="{F1ED1F09-AFA0-433C-BF8E-82C5C20D1488}" presName="background2" presStyleLbl="node2" presStyleIdx="5" presStyleCnt="8"/>
      <dgm:spPr/>
    </dgm:pt>
    <dgm:pt modelId="{FECA1CD9-19D1-41F7-8A61-DC81459647BC}" type="pres">
      <dgm:prSet presAssocID="{F1ED1F09-AFA0-433C-BF8E-82C5C20D1488}" presName="text2" presStyleLbl="fgAcc2" presStyleIdx="5" presStyleCnt="8">
        <dgm:presLayoutVars>
          <dgm:chPref val="3"/>
        </dgm:presLayoutVars>
      </dgm:prSet>
      <dgm:spPr/>
    </dgm:pt>
    <dgm:pt modelId="{EDE33F91-BDB2-437A-8E5C-17ED44C4F399}" type="pres">
      <dgm:prSet presAssocID="{F1ED1F09-AFA0-433C-BF8E-82C5C20D1488}" presName="hierChild3" presStyleCnt="0"/>
      <dgm:spPr/>
    </dgm:pt>
    <dgm:pt modelId="{862678DD-9557-4386-861E-917C26163C15}" type="pres">
      <dgm:prSet presAssocID="{86703EC0-5BB5-4FD1-9B6F-6E8F3E6AE1B9}" presName="Name10" presStyleLbl="parChTrans1D2" presStyleIdx="6" presStyleCnt="8"/>
      <dgm:spPr/>
    </dgm:pt>
    <dgm:pt modelId="{954F9623-8D11-47B1-83D6-0101028CBAF7}" type="pres">
      <dgm:prSet presAssocID="{9CD3FD3F-BB78-4FAF-A0EB-00EEC65C3376}" presName="hierRoot2" presStyleCnt="0"/>
      <dgm:spPr/>
    </dgm:pt>
    <dgm:pt modelId="{6BF58902-C8E4-4793-9CED-02DF9FD14658}" type="pres">
      <dgm:prSet presAssocID="{9CD3FD3F-BB78-4FAF-A0EB-00EEC65C3376}" presName="composite2" presStyleCnt="0"/>
      <dgm:spPr/>
    </dgm:pt>
    <dgm:pt modelId="{9CA9323D-ABAD-46ED-AD2C-AEC28B0DF44B}" type="pres">
      <dgm:prSet presAssocID="{9CD3FD3F-BB78-4FAF-A0EB-00EEC65C3376}" presName="background2" presStyleLbl="node2" presStyleIdx="6" presStyleCnt="8"/>
      <dgm:spPr/>
    </dgm:pt>
    <dgm:pt modelId="{6F85947D-152A-4127-B971-15EC3A3F0703}" type="pres">
      <dgm:prSet presAssocID="{9CD3FD3F-BB78-4FAF-A0EB-00EEC65C3376}" presName="text2" presStyleLbl="fgAcc2" presStyleIdx="6" presStyleCnt="8">
        <dgm:presLayoutVars>
          <dgm:chPref val="3"/>
        </dgm:presLayoutVars>
      </dgm:prSet>
      <dgm:spPr/>
    </dgm:pt>
    <dgm:pt modelId="{2655FAC5-E6FF-4C44-997E-E4A65DED4E0E}" type="pres">
      <dgm:prSet presAssocID="{9CD3FD3F-BB78-4FAF-A0EB-00EEC65C3376}" presName="hierChild3" presStyleCnt="0"/>
      <dgm:spPr/>
    </dgm:pt>
    <dgm:pt modelId="{003B3973-6D28-432A-964C-FE6219A670FF}" type="pres">
      <dgm:prSet presAssocID="{1C3CBA2C-7FBD-46B8-804C-8BDF050FE9AD}" presName="Name10" presStyleLbl="parChTrans1D2" presStyleIdx="7" presStyleCnt="8"/>
      <dgm:spPr/>
    </dgm:pt>
    <dgm:pt modelId="{15C0E4DF-D8EE-4209-B1BB-2EFB28BA98DC}" type="pres">
      <dgm:prSet presAssocID="{0870B0C0-1D64-4EC9-BF57-69AE66918726}" presName="hierRoot2" presStyleCnt="0"/>
      <dgm:spPr/>
    </dgm:pt>
    <dgm:pt modelId="{DCC52CE5-3E61-498F-A3C4-988999CF8BF4}" type="pres">
      <dgm:prSet presAssocID="{0870B0C0-1D64-4EC9-BF57-69AE66918726}" presName="composite2" presStyleCnt="0"/>
      <dgm:spPr/>
    </dgm:pt>
    <dgm:pt modelId="{4999B357-CFEF-43AF-9DA8-5F4F12A798BC}" type="pres">
      <dgm:prSet presAssocID="{0870B0C0-1D64-4EC9-BF57-69AE66918726}" presName="background2" presStyleLbl="node2" presStyleIdx="7" presStyleCnt="8"/>
      <dgm:spPr/>
    </dgm:pt>
    <dgm:pt modelId="{B9214A64-DD27-4E72-B149-FD54AA215339}" type="pres">
      <dgm:prSet presAssocID="{0870B0C0-1D64-4EC9-BF57-69AE66918726}" presName="text2" presStyleLbl="fgAcc2" presStyleIdx="7" presStyleCnt="8">
        <dgm:presLayoutVars>
          <dgm:chPref val="3"/>
        </dgm:presLayoutVars>
      </dgm:prSet>
      <dgm:spPr/>
    </dgm:pt>
    <dgm:pt modelId="{8E3EE909-053D-4E67-A3C0-9F00371C520B}" type="pres">
      <dgm:prSet presAssocID="{0870B0C0-1D64-4EC9-BF57-69AE66918726}" presName="hierChild3" presStyleCnt="0"/>
      <dgm:spPr/>
    </dgm:pt>
  </dgm:ptLst>
  <dgm:cxnLst>
    <dgm:cxn modelId="{F9D49101-5EA5-4277-94F6-44A9CBBC2AB0}" type="presOf" srcId="{F1ED1F09-AFA0-433C-BF8E-82C5C20D1488}" destId="{FECA1CD9-19D1-41F7-8A61-DC81459647BC}" srcOrd="0" destOrd="0" presId="urn:microsoft.com/office/officeart/2005/8/layout/hierarchy1"/>
    <dgm:cxn modelId="{EAFFB507-3DE6-4E55-81DA-B83F643D91F9}" type="presOf" srcId="{4AF67C81-FFD5-4CB2-8007-9A373480E468}" destId="{6FF43A5D-4EB0-40CC-AA8E-F6391534244F}" srcOrd="0" destOrd="0" presId="urn:microsoft.com/office/officeart/2005/8/layout/hierarchy1"/>
    <dgm:cxn modelId="{A784AE0C-BF00-41FF-A707-3F7A625A0A47}" type="presOf" srcId="{E93DBD37-EE33-4F01-814B-AA1CDFB2AB65}" destId="{5D98BB4A-23C1-44DE-82C3-EA75023EECC9}" srcOrd="0" destOrd="0" presId="urn:microsoft.com/office/officeart/2005/8/layout/hierarchy1"/>
    <dgm:cxn modelId="{E35A1115-06DD-4A9C-A50C-D597DE7750CE}" type="presOf" srcId="{26D924BE-E635-4855-92D1-9BFDEBC876C5}" destId="{83A95531-C32C-470A-9892-5ECC4D3B96A3}" srcOrd="0" destOrd="0" presId="urn:microsoft.com/office/officeart/2005/8/layout/hierarchy1"/>
    <dgm:cxn modelId="{428C9A26-4C8F-427A-BA65-686EB1C71C6D}" type="presOf" srcId="{8D63425E-2E6B-4E2A-A543-6743B7C9D4DA}" destId="{AF391853-61FC-4DF9-BF82-D2A9598D5830}" srcOrd="0" destOrd="0" presId="urn:microsoft.com/office/officeart/2005/8/layout/hierarchy1"/>
    <dgm:cxn modelId="{7DEAC626-52B7-4796-9A59-534D357E2922}" srcId="{80FA26B2-EACD-443E-9A36-CDC762A47254}" destId="{8D63425E-2E6B-4E2A-A543-6743B7C9D4DA}" srcOrd="0" destOrd="0" parTransId="{26D924BE-E635-4855-92D1-9BFDEBC876C5}" sibTransId="{A8FC66B3-58B1-4850-98D8-91C70FD215CB}"/>
    <dgm:cxn modelId="{3172A62C-3AE5-4CFF-92E7-9BDC510E38C8}" srcId="{EFB21C08-A54A-4722-94A7-AD7A420CDB72}" destId="{A3A0E0CE-BEBE-4A81-9CCC-9A2BCBF12501}" srcOrd="1" destOrd="0" parTransId="{BB8446D8-4DCE-45F8-916F-E9AB8400BCAE}" sibTransId="{E2B4F7C9-2EB4-4D60-90DE-DF51B085A32B}"/>
    <dgm:cxn modelId="{E8663731-318F-4C91-98A8-40FC4564D9DD}" type="presOf" srcId="{64B1B195-7C26-400C-B330-E656D8E2DE7E}" destId="{07605386-C9E3-4ABC-8504-03ECADF1E092}" srcOrd="0" destOrd="0" presId="urn:microsoft.com/office/officeart/2005/8/layout/hierarchy1"/>
    <dgm:cxn modelId="{FA79766A-B5D5-4C34-89BB-2A2E38BC8EF7}" srcId="{3562F52E-77B6-4CD3-8D87-4DDF21C187DA}" destId="{EFB21C08-A54A-4722-94A7-AD7A420CDB72}" srcOrd="0" destOrd="0" parTransId="{50C53595-B400-49F1-93D2-38896DD9D843}" sibTransId="{82736BA1-39B8-49C8-82E1-0F049B4BD7D5}"/>
    <dgm:cxn modelId="{103DB350-0A28-4631-8067-6A58A7CDA394}" type="presOf" srcId="{BB8446D8-4DCE-45F8-916F-E9AB8400BCAE}" destId="{16D1ECFE-3671-4A9A-A484-CBC6063DE19B}" srcOrd="0" destOrd="0" presId="urn:microsoft.com/office/officeart/2005/8/layout/hierarchy1"/>
    <dgm:cxn modelId="{B8BBFD50-FC7D-41F0-AF79-1BF7FAF0F1E2}" type="presOf" srcId="{86703EC0-5BB5-4FD1-9B6F-6E8F3E6AE1B9}" destId="{862678DD-9557-4386-861E-917C26163C15}" srcOrd="0" destOrd="0" presId="urn:microsoft.com/office/officeart/2005/8/layout/hierarchy1"/>
    <dgm:cxn modelId="{C1C06D71-121C-46DA-A83B-E9A41716F385}" type="presOf" srcId="{0870B0C0-1D64-4EC9-BF57-69AE66918726}" destId="{B9214A64-DD27-4E72-B149-FD54AA215339}" srcOrd="0" destOrd="0" presId="urn:microsoft.com/office/officeart/2005/8/layout/hierarchy1"/>
    <dgm:cxn modelId="{CA663652-9612-4E74-AA64-E14674BD06AF}" srcId="{EFB21C08-A54A-4722-94A7-AD7A420CDB72}" destId="{F1ED1F09-AFA0-433C-BF8E-82C5C20D1488}" srcOrd="5" destOrd="0" parTransId="{4AF67C81-FFD5-4CB2-8007-9A373480E468}" sibTransId="{08DA3393-D42B-4641-AC0A-C3B5E45FF2A9}"/>
    <dgm:cxn modelId="{6ECE8378-1B84-4B8C-A2DF-7A3CD0997307}" type="presOf" srcId="{661BC7F3-7CD7-493A-9B3A-8726B847FF3C}" destId="{AAF69CF0-CE82-4FDA-A9E4-B21933757DE8}" srcOrd="0" destOrd="0" presId="urn:microsoft.com/office/officeart/2005/8/layout/hierarchy1"/>
    <dgm:cxn modelId="{2764F258-AB4E-4E1D-9AD6-3D039CE0D076}" srcId="{EFB21C08-A54A-4722-94A7-AD7A420CDB72}" destId="{0870B0C0-1D64-4EC9-BF57-69AE66918726}" srcOrd="7" destOrd="0" parTransId="{1C3CBA2C-7FBD-46B8-804C-8BDF050FE9AD}" sibTransId="{0B10571C-528A-40CF-AAC5-1CCF5AFB602C}"/>
    <dgm:cxn modelId="{10C3EC83-3375-43D1-8725-A6734A6709D8}" type="presOf" srcId="{A3A0E0CE-BEBE-4A81-9CCC-9A2BCBF12501}" destId="{CBF61355-153A-4013-A12E-103FEFFE05DD}" srcOrd="0" destOrd="0" presId="urn:microsoft.com/office/officeart/2005/8/layout/hierarchy1"/>
    <dgm:cxn modelId="{06923985-B088-424D-8FEB-ACC4D7991F72}" type="presOf" srcId="{8A5D73ED-C8AA-4FEB-9652-867FCFCD7358}" destId="{AE38F769-F8DA-4E1B-9E21-DADDD0CE0C33}" srcOrd="0" destOrd="0" presId="urn:microsoft.com/office/officeart/2005/8/layout/hierarchy1"/>
    <dgm:cxn modelId="{EFECAB8D-8295-4EA3-894B-179F04AF3617}" srcId="{EFB21C08-A54A-4722-94A7-AD7A420CDB72}" destId="{80FA26B2-EACD-443E-9A36-CDC762A47254}" srcOrd="3" destOrd="0" parTransId="{55A29B02-9D99-4231-9164-040DF6CBD6EA}" sibTransId="{DDFE1708-22C2-44DB-8798-ADF3999AE532}"/>
    <dgm:cxn modelId="{33064697-C12F-42EE-B20F-B59C25F0B665}" srcId="{EFB21C08-A54A-4722-94A7-AD7A420CDB72}" destId="{661BC7F3-7CD7-493A-9B3A-8726B847FF3C}" srcOrd="0" destOrd="0" parTransId="{64B1B195-7C26-400C-B330-E656D8E2DE7E}" sibTransId="{5BF47FC1-B7BC-4383-912C-2503AE9AF44C}"/>
    <dgm:cxn modelId="{5C67C6A8-6BD5-4140-B4C0-683DCAC3FD83}" type="presOf" srcId="{7BB7C1E2-3BDB-4C53-8BDD-B89201C6D7D5}" destId="{4FA3655C-2B67-47B2-A7E0-D77AD15C500E}" srcOrd="0" destOrd="0" presId="urn:microsoft.com/office/officeart/2005/8/layout/hierarchy1"/>
    <dgm:cxn modelId="{1323B6AC-F666-4469-BD23-4B76524E8942}" srcId="{EFB21C08-A54A-4722-94A7-AD7A420CDB72}" destId="{9CD3FD3F-BB78-4FAF-A0EB-00EEC65C3376}" srcOrd="6" destOrd="0" parTransId="{86703EC0-5BB5-4FD1-9B6F-6E8F3E6AE1B9}" sibTransId="{AA06B27C-8DB4-4154-9F19-0D24A85701E9}"/>
    <dgm:cxn modelId="{538A25AD-06B3-4D21-BA7B-75ABF56453D4}" type="presOf" srcId="{80FA26B2-EACD-443E-9A36-CDC762A47254}" destId="{B7024406-29F3-47A7-81FA-3F4647C343EF}" srcOrd="0" destOrd="0" presId="urn:microsoft.com/office/officeart/2005/8/layout/hierarchy1"/>
    <dgm:cxn modelId="{FEB5BFB8-93E8-465F-93E3-E0CBE52E6245}" type="presOf" srcId="{1C3CBA2C-7FBD-46B8-804C-8BDF050FE9AD}" destId="{003B3973-6D28-432A-964C-FE6219A670FF}" srcOrd="0" destOrd="0" presId="urn:microsoft.com/office/officeart/2005/8/layout/hierarchy1"/>
    <dgm:cxn modelId="{D345FFBE-3B59-4068-B080-672FBD5074E3}" type="presOf" srcId="{A23F6276-011A-469B-963F-D1A06B3EA4CD}" destId="{8176C828-BD3D-4E8F-ADD5-9E94E2E5AB23}" srcOrd="0" destOrd="0" presId="urn:microsoft.com/office/officeart/2005/8/layout/hierarchy1"/>
    <dgm:cxn modelId="{4207A8C4-DEA7-4ECE-A198-BE3172D9EDC6}" srcId="{EFB21C08-A54A-4722-94A7-AD7A420CDB72}" destId="{196FC68C-61BE-460A-8EDF-9E022D79E82D}" srcOrd="4" destOrd="0" parTransId="{A23F6276-011A-469B-963F-D1A06B3EA4CD}" sibTransId="{7D6C0438-4FEF-443F-9961-84910093E39D}"/>
    <dgm:cxn modelId="{C53BDBC4-F967-4463-9722-5803E87543C6}" srcId="{EFB21C08-A54A-4722-94A7-AD7A420CDB72}" destId="{8A5D73ED-C8AA-4FEB-9652-867FCFCD7358}" srcOrd="2" destOrd="0" parTransId="{E93DBD37-EE33-4F01-814B-AA1CDFB2AB65}" sibTransId="{C46FD816-06BE-4149-8B5D-B80B4BED59E0}"/>
    <dgm:cxn modelId="{2325F5D2-C00B-465B-9EBC-100C4F0F5180}" type="presOf" srcId="{CA9E11E4-5AA6-42B3-8B21-DC070B302D35}" destId="{168A1532-A8B6-4222-9E38-44B7A7DF9B9E}" srcOrd="0" destOrd="0" presId="urn:microsoft.com/office/officeart/2005/8/layout/hierarchy1"/>
    <dgm:cxn modelId="{FCAA0CD6-9DFD-4AAB-864D-29BBADAA0689}" type="presOf" srcId="{EFB21C08-A54A-4722-94A7-AD7A420CDB72}" destId="{927CEE29-FD60-406A-BF84-1328CCFE620C}" srcOrd="0" destOrd="0" presId="urn:microsoft.com/office/officeart/2005/8/layout/hierarchy1"/>
    <dgm:cxn modelId="{4937BCD8-5864-4CDB-8D4B-D9CA6C4AC3C1}" srcId="{8A5D73ED-C8AA-4FEB-9652-867FCFCD7358}" destId="{7BB7C1E2-3BDB-4C53-8BDD-B89201C6D7D5}" srcOrd="0" destOrd="0" parTransId="{CA9E11E4-5AA6-42B3-8B21-DC070B302D35}" sibTransId="{CE230D3F-6D49-4DEE-ACDB-9E76D988491C}"/>
    <dgm:cxn modelId="{27E9EFD8-F064-4780-B605-25439401FCE7}" type="presOf" srcId="{55A29B02-9D99-4231-9164-040DF6CBD6EA}" destId="{CDF64F51-EBC8-4A8A-8160-C29A16EB06DB}" srcOrd="0" destOrd="0" presId="urn:microsoft.com/office/officeart/2005/8/layout/hierarchy1"/>
    <dgm:cxn modelId="{6E5F73DA-6850-4518-BF9A-AE95D9BC8A32}" type="presOf" srcId="{3562F52E-77B6-4CD3-8D87-4DDF21C187DA}" destId="{EC2D90BD-9BF4-4C3A-94D8-446C40439A82}" srcOrd="0" destOrd="0" presId="urn:microsoft.com/office/officeart/2005/8/layout/hierarchy1"/>
    <dgm:cxn modelId="{85BF95E5-980C-4832-96A5-7C24B054FCF2}" type="presOf" srcId="{196FC68C-61BE-460A-8EDF-9E022D79E82D}" destId="{2B088A85-4CB2-4E9C-918F-CD623CA3E9BF}" srcOrd="0" destOrd="0" presId="urn:microsoft.com/office/officeart/2005/8/layout/hierarchy1"/>
    <dgm:cxn modelId="{7FB790E9-A650-4DD3-850B-ED5AE2EB1594}" type="presOf" srcId="{9CD3FD3F-BB78-4FAF-A0EB-00EEC65C3376}" destId="{6F85947D-152A-4127-B971-15EC3A3F0703}" srcOrd="0" destOrd="0" presId="urn:microsoft.com/office/officeart/2005/8/layout/hierarchy1"/>
    <dgm:cxn modelId="{AB5C7272-B87C-4BC5-A159-29304C993540}" type="presParOf" srcId="{EC2D90BD-9BF4-4C3A-94D8-446C40439A82}" destId="{4C0B9D6F-9AAF-48D7-A595-288B3AE85CFE}" srcOrd="0" destOrd="0" presId="urn:microsoft.com/office/officeart/2005/8/layout/hierarchy1"/>
    <dgm:cxn modelId="{DFDEACA9-9C8D-4845-B405-D15B1B93BF8C}" type="presParOf" srcId="{4C0B9D6F-9AAF-48D7-A595-288B3AE85CFE}" destId="{82D47501-94E5-483C-8F33-CC9AB50AB4C5}" srcOrd="0" destOrd="0" presId="urn:microsoft.com/office/officeart/2005/8/layout/hierarchy1"/>
    <dgm:cxn modelId="{2EE29377-FE48-456C-A58F-1676EB0EF624}" type="presParOf" srcId="{82D47501-94E5-483C-8F33-CC9AB50AB4C5}" destId="{80C2982F-52D8-4E6B-9B23-03D3479DE74D}" srcOrd="0" destOrd="0" presId="urn:microsoft.com/office/officeart/2005/8/layout/hierarchy1"/>
    <dgm:cxn modelId="{85585501-A12A-4477-B68F-280A501EF795}" type="presParOf" srcId="{82D47501-94E5-483C-8F33-CC9AB50AB4C5}" destId="{927CEE29-FD60-406A-BF84-1328CCFE620C}" srcOrd="1" destOrd="0" presId="urn:microsoft.com/office/officeart/2005/8/layout/hierarchy1"/>
    <dgm:cxn modelId="{DF2949DE-A271-4A13-A696-3D828627F39C}" type="presParOf" srcId="{4C0B9D6F-9AAF-48D7-A595-288B3AE85CFE}" destId="{26D40291-494E-49A5-9458-184D7CCEA1E6}" srcOrd="1" destOrd="0" presId="urn:microsoft.com/office/officeart/2005/8/layout/hierarchy1"/>
    <dgm:cxn modelId="{6FF45978-FC55-4D1D-87E6-710A948EA41D}" type="presParOf" srcId="{26D40291-494E-49A5-9458-184D7CCEA1E6}" destId="{07605386-C9E3-4ABC-8504-03ECADF1E092}" srcOrd="0" destOrd="0" presId="urn:microsoft.com/office/officeart/2005/8/layout/hierarchy1"/>
    <dgm:cxn modelId="{F6BC55BC-0BD5-43E7-89E9-021DC88E5F3F}" type="presParOf" srcId="{26D40291-494E-49A5-9458-184D7CCEA1E6}" destId="{B1F1522A-6CF9-482D-BF0F-F68D39A2396A}" srcOrd="1" destOrd="0" presId="urn:microsoft.com/office/officeart/2005/8/layout/hierarchy1"/>
    <dgm:cxn modelId="{3F7ACE0A-3885-4553-B055-CA0EE47D0906}" type="presParOf" srcId="{B1F1522A-6CF9-482D-BF0F-F68D39A2396A}" destId="{77ADD5DF-DE17-47E6-8AB1-C15A4454AC8E}" srcOrd="0" destOrd="0" presId="urn:microsoft.com/office/officeart/2005/8/layout/hierarchy1"/>
    <dgm:cxn modelId="{2BF5C89E-7250-47AF-89FE-DD40A25EEF02}" type="presParOf" srcId="{77ADD5DF-DE17-47E6-8AB1-C15A4454AC8E}" destId="{98624BA3-78DB-43BD-A640-608E2472B55D}" srcOrd="0" destOrd="0" presId="urn:microsoft.com/office/officeart/2005/8/layout/hierarchy1"/>
    <dgm:cxn modelId="{292DDA0C-A1C6-404D-AA7A-AA85445F55BF}" type="presParOf" srcId="{77ADD5DF-DE17-47E6-8AB1-C15A4454AC8E}" destId="{AAF69CF0-CE82-4FDA-A9E4-B21933757DE8}" srcOrd="1" destOrd="0" presId="urn:microsoft.com/office/officeart/2005/8/layout/hierarchy1"/>
    <dgm:cxn modelId="{6CD0C1B6-2AD9-4D32-B3B7-81A3E8C0398A}" type="presParOf" srcId="{B1F1522A-6CF9-482D-BF0F-F68D39A2396A}" destId="{D219761A-3018-4567-B42A-DA4C1CD2F4D0}" srcOrd="1" destOrd="0" presId="urn:microsoft.com/office/officeart/2005/8/layout/hierarchy1"/>
    <dgm:cxn modelId="{CCF1B828-1498-47DD-ADE8-97B946AEB756}" type="presParOf" srcId="{26D40291-494E-49A5-9458-184D7CCEA1E6}" destId="{16D1ECFE-3671-4A9A-A484-CBC6063DE19B}" srcOrd="2" destOrd="0" presId="urn:microsoft.com/office/officeart/2005/8/layout/hierarchy1"/>
    <dgm:cxn modelId="{0B355261-903B-43ED-856E-223D8275099C}" type="presParOf" srcId="{26D40291-494E-49A5-9458-184D7CCEA1E6}" destId="{6EEE122E-49C6-45CB-A49F-A0A23E3B2804}" srcOrd="3" destOrd="0" presId="urn:microsoft.com/office/officeart/2005/8/layout/hierarchy1"/>
    <dgm:cxn modelId="{CA7A0B1F-C1DE-4952-852E-9280A90CB8EA}" type="presParOf" srcId="{6EEE122E-49C6-45CB-A49F-A0A23E3B2804}" destId="{26A18317-1804-46C8-9255-930AD12795AD}" srcOrd="0" destOrd="0" presId="urn:microsoft.com/office/officeart/2005/8/layout/hierarchy1"/>
    <dgm:cxn modelId="{0447B04E-4110-43C2-9653-2909A2D16852}" type="presParOf" srcId="{26A18317-1804-46C8-9255-930AD12795AD}" destId="{6685B200-4130-43DA-9D53-3E394867E53F}" srcOrd="0" destOrd="0" presId="urn:microsoft.com/office/officeart/2005/8/layout/hierarchy1"/>
    <dgm:cxn modelId="{DD150D75-0734-4D33-A85C-C55582BBDF8C}" type="presParOf" srcId="{26A18317-1804-46C8-9255-930AD12795AD}" destId="{CBF61355-153A-4013-A12E-103FEFFE05DD}" srcOrd="1" destOrd="0" presId="urn:microsoft.com/office/officeart/2005/8/layout/hierarchy1"/>
    <dgm:cxn modelId="{8F3BE2AA-26D3-4D6B-98BE-9EF9B655D67F}" type="presParOf" srcId="{6EEE122E-49C6-45CB-A49F-A0A23E3B2804}" destId="{7FC29611-AF05-4745-84FB-DF6AC2847D46}" srcOrd="1" destOrd="0" presId="urn:microsoft.com/office/officeart/2005/8/layout/hierarchy1"/>
    <dgm:cxn modelId="{C67561B6-5E63-4480-AE0E-403B50CE0D80}" type="presParOf" srcId="{26D40291-494E-49A5-9458-184D7CCEA1E6}" destId="{5D98BB4A-23C1-44DE-82C3-EA75023EECC9}" srcOrd="4" destOrd="0" presId="urn:microsoft.com/office/officeart/2005/8/layout/hierarchy1"/>
    <dgm:cxn modelId="{E614D447-1282-4E43-8F62-400E5E9E91C4}" type="presParOf" srcId="{26D40291-494E-49A5-9458-184D7CCEA1E6}" destId="{EA177DD7-2BD6-4A81-ABA1-3EF400A504E5}" srcOrd="5" destOrd="0" presId="urn:microsoft.com/office/officeart/2005/8/layout/hierarchy1"/>
    <dgm:cxn modelId="{541C8E93-BEC4-48C4-B666-F4C376BA0CD9}" type="presParOf" srcId="{EA177DD7-2BD6-4A81-ABA1-3EF400A504E5}" destId="{1BCD6149-B4B4-4C7F-98EF-751D141BF4FF}" srcOrd="0" destOrd="0" presId="urn:microsoft.com/office/officeart/2005/8/layout/hierarchy1"/>
    <dgm:cxn modelId="{4BBF9C69-B495-482F-A810-6569565528B4}" type="presParOf" srcId="{1BCD6149-B4B4-4C7F-98EF-751D141BF4FF}" destId="{E23E201E-82F7-4092-A1D0-A0CB561CB654}" srcOrd="0" destOrd="0" presId="urn:microsoft.com/office/officeart/2005/8/layout/hierarchy1"/>
    <dgm:cxn modelId="{0320AF96-CF08-46A6-BDFA-6A955F28268B}" type="presParOf" srcId="{1BCD6149-B4B4-4C7F-98EF-751D141BF4FF}" destId="{AE38F769-F8DA-4E1B-9E21-DADDD0CE0C33}" srcOrd="1" destOrd="0" presId="urn:microsoft.com/office/officeart/2005/8/layout/hierarchy1"/>
    <dgm:cxn modelId="{5A1308BC-0743-4BA7-9C4E-7D4BAEFB9926}" type="presParOf" srcId="{EA177DD7-2BD6-4A81-ABA1-3EF400A504E5}" destId="{29B586E8-D97D-4E81-B963-5D0ED65C763A}" srcOrd="1" destOrd="0" presId="urn:microsoft.com/office/officeart/2005/8/layout/hierarchy1"/>
    <dgm:cxn modelId="{6EAE1E76-A789-45FC-B3EE-033098C10DA9}" type="presParOf" srcId="{29B586E8-D97D-4E81-B963-5D0ED65C763A}" destId="{168A1532-A8B6-4222-9E38-44B7A7DF9B9E}" srcOrd="0" destOrd="0" presId="urn:microsoft.com/office/officeart/2005/8/layout/hierarchy1"/>
    <dgm:cxn modelId="{4BAC773A-646C-4B61-9077-472907349759}" type="presParOf" srcId="{29B586E8-D97D-4E81-B963-5D0ED65C763A}" destId="{9BF697C5-104A-44AB-86AD-5B744E81CC63}" srcOrd="1" destOrd="0" presId="urn:microsoft.com/office/officeart/2005/8/layout/hierarchy1"/>
    <dgm:cxn modelId="{4FE2C98D-5845-413A-B483-2B41FF66EA6F}" type="presParOf" srcId="{9BF697C5-104A-44AB-86AD-5B744E81CC63}" destId="{23503E5A-B2CE-478A-A969-C28DC072A95A}" srcOrd="0" destOrd="0" presId="urn:microsoft.com/office/officeart/2005/8/layout/hierarchy1"/>
    <dgm:cxn modelId="{EB31BE73-2F79-43A3-9BE2-F3835B8F5148}" type="presParOf" srcId="{23503E5A-B2CE-478A-A969-C28DC072A95A}" destId="{8E10076C-6614-4B84-8A8F-F23D45A9A12E}" srcOrd="0" destOrd="0" presId="urn:microsoft.com/office/officeart/2005/8/layout/hierarchy1"/>
    <dgm:cxn modelId="{6E4906F1-776B-4B76-A255-42387DF089A0}" type="presParOf" srcId="{23503E5A-B2CE-478A-A969-C28DC072A95A}" destId="{4FA3655C-2B67-47B2-A7E0-D77AD15C500E}" srcOrd="1" destOrd="0" presId="urn:microsoft.com/office/officeart/2005/8/layout/hierarchy1"/>
    <dgm:cxn modelId="{BDE50A35-0571-4F46-AA44-31B14AE5A178}" type="presParOf" srcId="{9BF697C5-104A-44AB-86AD-5B744E81CC63}" destId="{14B58D2E-764E-430D-8F85-F793A6209EFD}" srcOrd="1" destOrd="0" presId="urn:microsoft.com/office/officeart/2005/8/layout/hierarchy1"/>
    <dgm:cxn modelId="{598E0A0E-F634-4CEF-A14F-940F6176F079}" type="presParOf" srcId="{26D40291-494E-49A5-9458-184D7CCEA1E6}" destId="{CDF64F51-EBC8-4A8A-8160-C29A16EB06DB}" srcOrd="6" destOrd="0" presId="urn:microsoft.com/office/officeart/2005/8/layout/hierarchy1"/>
    <dgm:cxn modelId="{B4E1BE68-BAC5-4496-9535-110C6C082BA7}" type="presParOf" srcId="{26D40291-494E-49A5-9458-184D7CCEA1E6}" destId="{2318B458-5DBA-4C28-96A3-1AAC155A9579}" srcOrd="7" destOrd="0" presId="urn:microsoft.com/office/officeart/2005/8/layout/hierarchy1"/>
    <dgm:cxn modelId="{1E548A0D-B0D6-4213-8DF6-77D54F3EAE9C}" type="presParOf" srcId="{2318B458-5DBA-4C28-96A3-1AAC155A9579}" destId="{F4AFC930-672E-40B7-A07C-7EF1752A0B5A}" srcOrd="0" destOrd="0" presId="urn:microsoft.com/office/officeart/2005/8/layout/hierarchy1"/>
    <dgm:cxn modelId="{F11A3D0D-164E-4A4A-A691-B7C51701DBA1}" type="presParOf" srcId="{F4AFC930-672E-40B7-A07C-7EF1752A0B5A}" destId="{26F48FCB-11DB-4DEC-BC76-B20622504F59}" srcOrd="0" destOrd="0" presId="urn:microsoft.com/office/officeart/2005/8/layout/hierarchy1"/>
    <dgm:cxn modelId="{E24467CC-1D4A-4A73-B6BB-0911596384AC}" type="presParOf" srcId="{F4AFC930-672E-40B7-A07C-7EF1752A0B5A}" destId="{B7024406-29F3-47A7-81FA-3F4647C343EF}" srcOrd="1" destOrd="0" presId="urn:microsoft.com/office/officeart/2005/8/layout/hierarchy1"/>
    <dgm:cxn modelId="{AB07394C-01B9-4DCE-9DAE-B46DB876A2EE}" type="presParOf" srcId="{2318B458-5DBA-4C28-96A3-1AAC155A9579}" destId="{E50561E6-1AE0-403C-91D7-898DE1C5BFCD}" srcOrd="1" destOrd="0" presId="urn:microsoft.com/office/officeart/2005/8/layout/hierarchy1"/>
    <dgm:cxn modelId="{6C8F31AE-0CC0-4BB9-82B7-6B16AECC90C3}" type="presParOf" srcId="{E50561E6-1AE0-403C-91D7-898DE1C5BFCD}" destId="{83A95531-C32C-470A-9892-5ECC4D3B96A3}" srcOrd="0" destOrd="0" presId="urn:microsoft.com/office/officeart/2005/8/layout/hierarchy1"/>
    <dgm:cxn modelId="{45BC98D9-F51D-4EA3-992D-AEB19B4D9888}" type="presParOf" srcId="{E50561E6-1AE0-403C-91D7-898DE1C5BFCD}" destId="{7A7CFE83-0F91-474D-B485-0C308D957441}" srcOrd="1" destOrd="0" presId="urn:microsoft.com/office/officeart/2005/8/layout/hierarchy1"/>
    <dgm:cxn modelId="{DCDC8540-04C4-4F46-8380-564BFA70DC72}" type="presParOf" srcId="{7A7CFE83-0F91-474D-B485-0C308D957441}" destId="{AA078382-480D-48FF-B492-8DA4B9BDFF7E}" srcOrd="0" destOrd="0" presId="urn:microsoft.com/office/officeart/2005/8/layout/hierarchy1"/>
    <dgm:cxn modelId="{9D97CD34-003F-4865-A1D8-FCE1C02B570C}" type="presParOf" srcId="{AA078382-480D-48FF-B492-8DA4B9BDFF7E}" destId="{23DF54E9-97FC-452F-AC71-9F18929F4137}" srcOrd="0" destOrd="0" presId="urn:microsoft.com/office/officeart/2005/8/layout/hierarchy1"/>
    <dgm:cxn modelId="{138549DD-8B9B-4BA5-B291-AD42573785F1}" type="presParOf" srcId="{AA078382-480D-48FF-B492-8DA4B9BDFF7E}" destId="{AF391853-61FC-4DF9-BF82-D2A9598D5830}" srcOrd="1" destOrd="0" presId="urn:microsoft.com/office/officeart/2005/8/layout/hierarchy1"/>
    <dgm:cxn modelId="{49BB818F-C3C8-4B5B-AF92-5D35EEB0D414}" type="presParOf" srcId="{7A7CFE83-0F91-474D-B485-0C308D957441}" destId="{A9F6ECAD-1BA4-492F-97B5-0C23389F0A08}" srcOrd="1" destOrd="0" presId="urn:microsoft.com/office/officeart/2005/8/layout/hierarchy1"/>
    <dgm:cxn modelId="{0F2875E8-1B3F-4791-AD3A-DB4857F5832C}" type="presParOf" srcId="{26D40291-494E-49A5-9458-184D7CCEA1E6}" destId="{8176C828-BD3D-4E8F-ADD5-9E94E2E5AB23}" srcOrd="8" destOrd="0" presId="urn:microsoft.com/office/officeart/2005/8/layout/hierarchy1"/>
    <dgm:cxn modelId="{CE5D389B-AA7A-4E68-A677-6694A1FB3619}" type="presParOf" srcId="{26D40291-494E-49A5-9458-184D7CCEA1E6}" destId="{8C174EF7-25DA-4876-859E-1F255C7B49E1}" srcOrd="9" destOrd="0" presId="urn:microsoft.com/office/officeart/2005/8/layout/hierarchy1"/>
    <dgm:cxn modelId="{375291F8-04CF-4F54-BDBD-54C17AC99497}" type="presParOf" srcId="{8C174EF7-25DA-4876-859E-1F255C7B49E1}" destId="{B7C39AD9-3723-4F8D-ADAB-590EBE466A6E}" srcOrd="0" destOrd="0" presId="urn:microsoft.com/office/officeart/2005/8/layout/hierarchy1"/>
    <dgm:cxn modelId="{E91725F5-CEAC-4686-9747-C34FF587AEBB}" type="presParOf" srcId="{B7C39AD9-3723-4F8D-ADAB-590EBE466A6E}" destId="{4D53B348-06B0-4B86-B965-CCC1C30A5AC7}" srcOrd="0" destOrd="0" presId="urn:microsoft.com/office/officeart/2005/8/layout/hierarchy1"/>
    <dgm:cxn modelId="{A8C9C6A7-EDF3-4221-8EF9-3A24194682CC}" type="presParOf" srcId="{B7C39AD9-3723-4F8D-ADAB-590EBE466A6E}" destId="{2B088A85-4CB2-4E9C-918F-CD623CA3E9BF}" srcOrd="1" destOrd="0" presId="urn:microsoft.com/office/officeart/2005/8/layout/hierarchy1"/>
    <dgm:cxn modelId="{4A10B214-4901-42D4-9682-4EC255009DDD}" type="presParOf" srcId="{8C174EF7-25DA-4876-859E-1F255C7B49E1}" destId="{18EC1A3B-CF93-4CDE-B2BA-F0093A6866F0}" srcOrd="1" destOrd="0" presId="urn:microsoft.com/office/officeart/2005/8/layout/hierarchy1"/>
    <dgm:cxn modelId="{C40155B6-2E9E-4546-993A-433922237245}" type="presParOf" srcId="{26D40291-494E-49A5-9458-184D7CCEA1E6}" destId="{6FF43A5D-4EB0-40CC-AA8E-F6391534244F}" srcOrd="10" destOrd="0" presId="urn:microsoft.com/office/officeart/2005/8/layout/hierarchy1"/>
    <dgm:cxn modelId="{F6E0975A-ACF7-46CA-A3D6-DE934D495E37}" type="presParOf" srcId="{26D40291-494E-49A5-9458-184D7CCEA1E6}" destId="{5E07ADA9-EFDA-4573-8FD3-B549F39A5864}" srcOrd="11" destOrd="0" presId="urn:microsoft.com/office/officeart/2005/8/layout/hierarchy1"/>
    <dgm:cxn modelId="{D7189316-764F-40BC-A3B1-F1DB13DDE8BB}" type="presParOf" srcId="{5E07ADA9-EFDA-4573-8FD3-B549F39A5864}" destId="{A1DA728B-67CA-4ACC-A417-685C45DB5FC3}" srcOrd="0" destOrd="0" presId="urn:microsoft.com/office/officeart/2005/8/layout/hierarchy1"/>
    <dgm:cxn modelId="{C9A9722F-4CFB-4905-96AF-6851806B0A80}" type="presParOf" srcId="{A1DA728B-67CA-4ACC-A417-685C45DB5FC3}" destId="{DE94FF2A-E4F6-4F07-B292-A1DB701A6D69}" srcOrd="0" destOrd="0" presId="urn:microsoft.com/office/officeart/2005/8/layout/hierarchy1"/>
    <dgm:cxn modelId="{B678211D-F5E9-49FD-9312-39BDDD24B497}" type="presParOf" srcId="{A1DA728B-67CA-4ACC-A417-685C45DB5FC3}" destId="{FECA1CD9-19D1-41F7-8A61-DC81459647BC}" srcOrd="1" destOrd="0" presId="urn:microsoft.com/office/officeart/2005/8/layout/hierarchy1"/>
    <dgm:cxn modelId="{E09C6BD0-488E-4872-B2E0-2FA21D39390D}" type="presParOf" srcId="{5E07ADA9-EFDA-4573-8FD3-B549F39A5864}" destId="{EDE33F91-BDB2-437A-8E5C-17ED44C4F399}" srcOrd="1" destOrd="0" presId="urn:microsoft.com/office/officeart/2005/8/layout/hierarchy1"/>
    <dgm:cxn modelId="{9F99E903-5D7C-4CF5-B499-FE3F01D2A4BE}" type="presParOf" srcId="{26D40291-494E-49A5-9458-184D7CCEA1E6}" destId="{862678DD-9557-4386-861E-917C26163C15}" srcOrd="12" destOrd="0" presId="urn:microsoft.com/office/officeart/2005/8/layout/hierarchy1"/>
    <dgm:cxn modelId="{06C397D7-DA38-49E8-9352-5F3D0C5F83FD}" type="presParOf" srcId="{26D40291-494E-49A5-9458-184D7CCEA1E6}" destId="{954F9623-8D11-47B1-83D6-0101028CBAF7}" srcOrd="13" destOrd="0" presId="urn:microsoft.com/office/officeart/2005/8/layout/hierarchy1"/>
    <dgm:cxn modelId="{95BE245C-ECCD-4142-B147-809EFD2CF73C}" type="presParOf" srcId="{954F9623-8D11-47B1-83D6-0101028CBAF7}" destId="{6BF58902-C8E4-4793-9CED-02DF9FD14658}" srcOrd="0" destOrd="0" presId="urn:microsoft.com/office/officeart/2005/8/layout/hierarchy1"/>
    <dgm:cxn modelId="{F5143BB1-95C2-481F-AB0C-B68D13CB8995}" type="presParOf" srcId="{6BF58902-C8E4-4793-9CED-02DF9FD14658}" destId="{9CA9323D-ABAD-46ED-AD2C-AEC28B0DF44B}" srcOrd="0" destOrd="0" presId="urn:microsoft.com/office/officeart/2005/8/layout/hierarchy1"/>
    <dgm:cxn modelId="{793904CC-E692-4AA5-96AE-94E52FB62681}" type="presParOf" srcId="{6BF58902-C8E4-4793-9CED-02DF9FD14658}" destId="{6F85947D-152A-4127-B971-15EC3A3F0703}" srcOrd="1" destOrd="0" presId="urn:microsoft.com/office/officeart/2005/8/layout/hierarchy1"/>
    <dgm:cxn modelId="{36C116AD-40AE-4120-B949-6979250EE4BB}" type="presParOf" srcId="{954F9623-8D11-47B1-83D6-0101028CBAF7}" destId="{2655FAC5-E6FF-4C44-997E-E4A65DED4E0E}" srcOrd="1" destOrd="0" presId="urn:microsoft.com/office/officeart/2005/8/layout/hierarchy1"/>
    <dgm:cxn modelId="{DFD82C86-740B-426A-A813-1FC2107313B2}" type="presParOf" srcId="{26D40291-494E-49A5-9458-184D7CCEA1E6}" destId="{003B3973-6D28-432A-964C-FE6219A670FF}" srcOrd="14" destOrd="0" presId="urn:microsoft.com/office/officeart/2005/8/layout/hierarchy1"/>
    <dgm:cxn modelId="{AB248942-A753-42BA-90AA-24849E1116D3}" type="presParOf" srcId="{26D40291-494E-49A5-9458-184D7CCEA1E6}" destId="{15C0E4DF-D8EE-4209-B1BB-2EFB28BA98DC}" srcOrd="15" destOrd="0" presId="urn:microsoft.com/office/officeart/2005/8/layout/hierarchy1"/>
    <dgm:cxn modelId="{14C2BEE5-BFD3-4218-803A-7DAB97AE4641}" type="presParOf" srcId="{15C0E4DF-D8EE-4209-B1BB-2EFB28BA98DC}" destId="{DCC52CE5-3E61-498F-A3C4-988999CF8BF4}" srcOrd="0" destOrd="0" presId="urn:microsoft.com/office/officeart/2005/8/layout/hierarchy1"/>
    <dgm:cxn modelId="{62F6168E-497E-40EE-982E-AF8BB41C953A}" type="presParOf" srcId="{DCC52CE5-3E61-498F-A3C4-988999CF8BF4}" destId="{4999B357-CFEF-43AF-9DA8-5F4F12A798BC}" srcOrd="0" destOrd="0" presId="urn:microsoft.com/office/officeart/2005/8/layout/hierarchy1"/>
    <dgm:cxn modelId="{91FB47AD-A116-45B9-B2DD-8ED003E82446}" type="presParOf" srcId="{DCC52CE5-3E61-498F-A3C4-988999CF8BF4}" destId="{B9214A64-DD27-4E72-B149-FD54AA215339}" srcOrd="1" destOrd="0" presId="urn:microsoft.com/office/officeart/2005/8/layout/hierarchy1"/>
    <dgm:cxn modelId="{23124EF1-CD48-4EA4-AF90-7D7D99AC0824}" type="presParOf" srcId="{15C0E4DF-D8EE-4209-B1BB-2EFB28BA98DC}" destId="{8E3EE909-053D-4E67-A3C0-9F00371C52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F473CD-94A8-470F-9FDE-2A9EAFFF461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FF5AB3-6E69-476E-AC23-891033391E10}">
      <dgm:prSet/>
      <dgm:spPr/>
      <dgm:t>
        <a:bodyPr/>
        <a:lstStyle/>
        <a:p>
          <a:pPr rtl="0"/>
          <a:r>
            <a:rPr lang="en-US" dirty="0"/>
            <a:t>Key revenue &amp; costs</a:t>
          </a:r>
        </a:p>
      </dgm:t>
    </dgm:pt>
    <dgm:pt modelId="{F7DB14B6-1DE3-4D86-A888-869FFF52FB17}" type="parTrans" cxnId="{31EE912D-F2DA-4B9C-977D-C1BF2C8C30BC}">
      <dgm:prSet/>
      <dgm:spPr/>
      <dgm:t>
        <a:bodyPr/>
        <a:lstStyle/>
        <a:p>
          <a:endParaRPr lang="en-US"/>
        </a:p>
      </dgm:t>
    </dgm:pt>
    <dgm:pt modelId="{EA4C086F-6DE6-43B7-A3A2-77314D9DD66C}" type="sibTrans" cxnId="{31EE912D-F2DA-4B9C-977D-C1BF2C8C30BC}">
      <dgm:prSet/>
      <dgm:spPr/>
      <dgm:t>
        <a:bodyPr/>
        <a:lstStyle/>
        <a:p>
          <a:endParaRPr lang="en-US"/>
        </a:p>
      </dgm:t>
    </dgm:pt>
    <dgm:pt modelId="{5938DC70-62CF-4020-9927-5F852E718F9A}">
      <dgm:prSet/>
      <dgm:spPr/>
      <dgm:t>
        <a:bodyPr/>
        <a:lstStyle/>
        <a:p>
          <a:pPr rtl="0"/>
          <a:r>
            <a:rPr lang="en-US" dirty="0"/>
            <a:t>Event sales </a:t>
          </a:r>
        </a:p>
      </dgm:t>
    </dgm:pt>
    <dgm:pt modelId="{571DC58C-B80C-43E8-9067-DC989348330A}" type="parTrans" cxnId="{BBBE4229-576C-472F-9C8B-BF81D992DCE0}">
      <dgm:prSet/>
      <dgm:spPr/>
      <dgm:t>
        <a:bodyPr/>
        <a:lstStyle/>
        <a:p>
          <a:endParaRPr lang="en-US" dirty="0"/>
        </a:p>
      </dgm:t>
    </dgm:pt>
    <dgm:pt modelId="{0D2CAA1C-85A6-4EE4-BA78-8E5BF7AC3072}" type="sibTrans" cxnId="{BBBE4229-576C-472F-9C8B-BF81D992DCE0}">
      <dgm:prSet/>
      <dgm:spPr/>
      <dgm:t>
        <a:bodyPr/>
        <a:lstStyle/>
        <a:p>
          <a:endParaRPr lang="en-US"/>
        </a:p>
      </dgm:t>
    </dgm:pt>
    <dgm:pt modelId="{08A58416-C311-4609-82A2-908E930B0E2B}">
      <dgm:prSet/>
      <dgm:spPr/>
      <dgm:t>
        <a:bodyPr/>
        <a:lstStyle/>
        <a:p>
          <a:pPr rtl="0"/>
          <a:r>
            <a:rPr lang="en-US" dirty="0"/>
            <a:t>Bar catering </a:t>
          </a:r>
        </a:p>
      </dgm:t>
    </dgm:pt>
    <dgm:pt modelId="{CAE0A3E1-13E3-468D-A28A-1C1F5813EFD4}" type="parTrans" cxnId="{635C5858-5616-420C-AB64-2EB274227C3F}">
      <dgm:prSet/>
      <dgm:spPr/>
      <dgm:t>
        <a:bodyPr/>
        <a:lstStyle/>
        <a:p>
          <a:endParaRPr lang="en-US" dirty="0"/>
        </a:p>
      </dgm:t>
    </dgm:pt>
    <dgm:pt modelId="{7BF68320-6285-4913-AB8B-63D96201FDD1}" type="sibTrans" cxnId="{635C5858-5616-420C-AB64-2EB274227C3F}">
      <dgm:prSet/>
      <dgm:spPr/>
      <dgm:t>
        <a:bodyPr/>
        <a:lstStyle/>
        <a:p>
          <a:endParaRPr lang="en-US"/>
        </a:p>
      </dgm:t>
    </dgm:pt>
    <dgm:pt modelId="{D3F42357-42E3-43C3-AD6A-F6472C984EF4}">
      <dgm:prSet/>
      <dgm:spPr/>
      <dgm:t>
        <a:bodyPr/>
        <a:lstStyle/>
        <a:p>
          <a:pPr rtl="0"/>
          <a:r>
            <a:rPr lang="en-US" dirty="0"/>
            <a:t>Wages </a:t>
          </a:r>
        </a:p>
      </dgm:t>
    </dgm:pt>
    <dgm:pt modelId="{755AAF94-8611-4ED6-AB82-081C6190B0B5}" type="parTrans" cxnId="{BF12FE4F-A953-4906-97BA-3A587DDD724A}">
      <dgm:prSet/>
      <dgm:spPr/>
      <dgm:t>
        <a:bodyPr/>
        <a:lstStyle/>
        <a:p>
          <a:endParaRPr lang="en-US" dirty="0"/>
        </a:p>
      </dgm:t>
    </dgm:pt>
    <dgm:pt modelId="{D891BA0D-3300-4D72-AF90-B4EC2A885BA0}" type="sibTrans" cxnId="{BF12FE4F-A953-4906-97BA-3A587DDD724A}">
      <dgm:prSet/>
      <dgm:spPr/>
      <dgm:t>
        <a:bodyPr/>
        <a:lstStyle/>
        <a:p>
          <a:endParaRPr lang="en-US"/>
        </a:p>
      </dgm:t>
    </dgm:pt>
    <dgm:pt modelId="{E53CD946-DBC5-4267-80C1-5265E2EBE348}">
      <dgm:prSet/>
      <dgm:spPr/>
      <dgm:t>
        <a:bodyPr/>
        <a:lstStyle/>
        <a:p>
          <a:pPr rtl="0"/>
          <a:r>
            <a:rPr lang="en-US" dirty="0"/>
            <a:t>Utilities and supplies costs </a:t>
          </a:r>
        </a:p>
      </dgm:t>
    </dgm:pt>
    <dgm:pt modelId="{98B37295-BD2E-4E8B-9065-767DC1596D53}" type="parTrans" cxnId="{2F4DB36A-BEFE-416C-B23C-9A73AB3668E1}">
      <dgm:prSet/>
      <dgm:spPr/>
      <dgm:t>
        <a:bodyPr/>
        <a:lstStyle/>
        <a:p>
          <a:endParaRPr lang="en-US" dirty="0"/>
        </a:p>
      </dgm:t>
    </dgm:pt>
    <dgm:pt modelId="{D2C5F1AB-6FD8-4EBF-87B1-D6F4744B2B48}" type="sibTrans" cxnId="{2F4DB36A-BEFE-416C-B23C-9A73AB3668E1}">
      <dgm:prSet/>
      <dgm:spPr/>
      <dgm:t>
        <a:bodyPr/>
        <a:lstStyle/>
        <a:p>
          <a:endParaRPr lang="en-US"/>
        </a:p>
      </dgm:t>
    </dgm:pt>
    <dgm:pt modelId="{ABE21895-002D-45D4-8285-8F4DCEF79D9F}">
      <dgm:prSet/>
      <dgm:spPr/>
      <dgm:t>
        <a:bodyPr/>
        <a:lstStyle/>
        <a:p>
          <a:pPr rtl="0"/>
          <a:r>
            <a:rPr lang="en-US" dirty="0"/>
            <a:t>Marketing expenses </a:t>
          </a:r>
        </a:p>
      </dgm:t>
    </dgm:pt>
    <dgm:pt modelId="{56DD2977-A665-4380-97B5-AA964C9EA841}" type="parTrans" cxnId="{E0FC4E08-EAF7-4153-BB22-1E029DFB90F9}">
      <dgm:prSet/>
      <dgm:spPr/>
      <dgm:t>
        <a:bodyPr/>
        <a:lstStyle/>
        <a:p>
          <a:endParaRPr lang="en-US" dirty="0"/>
        </a:p>
      </dgm:t>
    </dgm:pt>
    <dgm:pt modelId="{0FA618A9-17EF-492D-B801-C887F4233A33}" type="sibTrans" cxnId="{E0FC4E08-EAF7-4153-BB22-1E029DFB90F9}">
      <dgm:prSet/>
      <dgm:spPr/>
      <dgm:t>
        <a:bodyPr/>
        <a:lstStyle/>
        <a:p>
          <a:endParaRPr lang="en-US"/>
        </a:p>
      </dgm:t>
    </dgm:pt>
    <dgm:pt modelId="{8E243BF3-748A-4E20-B380-FCD2BCF31895}" type="pres">
      <dgm:prSet presAssocID="{C7F473CD-94A8-470F-9FDE-2A9EAFFF461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489FC48-88FB-4AE5-AA25-FBFD4E7233CC}" type="pres">
      <dgm:prSet presAssocID="{E5FF5AB3-6E69-476E-AC23-891033391E10}" presName="root1" presStyleCnt="0"/>
      <dgm:spPr/>
    </dgm:pt>
    <dgm:pt modelId="{510BBA28-D3EF-4AD0-8324-5E1B6034E7D3}" type="pres">
      <dgm:prSet presAssocID="{E5FF5AB3-6E69-476E-AC23-891033391E10}" presName="LevelOneTextNode" presStyleLbl="node0" presStyleIdx="0" presStyleCnt="1">
        <dgm:presLayoutVars>
          <dgm:chPref val="3"/>
        </dgm:presLayoutVars>
      </dgm:prSet>
      <dgm:spPr/>
    </dgm:pt>
    <dgm:pt modelId="{701B35F9-DAEF-49DB-8806-8D9F655BA7BA}" type="pres">
      <dgm:prSet presAssocID="{E5FF5AB3-6E69-476E-AC23-891033391E10}" presName="level2hierChild" presStyleCnt="0"/>
      <dgm:spPr/>
    </dgm:pt>
    <dgm:pt modelId="{68D998B2-3B0B-48FC-9275-95C1AB3EA14C}" type="pres">
      <dgm:prSet presAssocID="{571DC58C-B80C-43E8-9067-DC989348330A}" presName="conn2-1" presStyleLbl="parChTrans1D2" presStyleIdx="0" presStyleCnt="5"/>
      <dgm:spPr/>
    </dgm:pt>
    <dgm:pt modelId="{84CC8B5C-9C9C-400D-BB88-4BD0B724C8DD}" type="pres">
      <dgm:prSet presAssocID="{571DC58C-B80C-43E8-9067-DC989348330A}" presName="connTx" presStyleLbl="parChTrans1D2" presStyleIdx="0" presStyleCnt="5"/>
      <dgm:spPr/>
    </dgm:pt>
    <dgm:pt modelId="{AC614422-A825-4A8E-8614-93680343756A}" type="pres">
      <dgm:prSet presAssocID="{5938DC70-62CF-4020-9927-5F852E718F9A}" presName="root2" presStyleCnt="0"/>
      <dgm:spPr/>
    </dgm:pt>
    <dgm:pt modelId="{FCBD7C1A-1CC0-46F3-84AC-06E8A447112E}" type="pres">
      <dgm:prSet presAssocID="{5938DC70-62CF-4020-9927-5F852E718F9A}" presName="LevelTwoTextNode" presStyleLbl="node2" presStyleIdx="0" presStyleCnt="5">
        <dgm:presLayoutVars>
          <dgm:chPref val="3"/>
        </dgm:presLayoutVars>
      </dgm:prSet>
      <dgm:spPr/>
    </dgm:pt>
    <dgm:pt modelId="{821A39D9-74D7-4ED8-8188-73F5E38EF0A8}" type="pres">
      <dgm:prSet presAssocID="{5938DC70-62CF-4020-9927-5F852E718F9A}" presName="level3hierChild" presStyleCnt="0"/>
      <dgm:spPr/>
    </dgm:pt>
    <dgm:pt modelId="{06F22846-2360-42F2-A6AD-7390CC7201FF}" type="pres">
      <dgm:prSet presAssocID="{CAE0A3E1-13E3-468D-A28A-1C1F5813EFD4}" presName="conn2-1" presStyleLbl="parChTrans1D2" presStyleIdx="1" presStyleCnt="5"/>
      <dgm:spPr/>
    </dgm:pt>
    <dgm:pt modelId="{99879EBF-F95A-4673-8AFD-C7FAF5F29F05}" type="pres">
      <dgm:prSet presAssocID="{CAE0A3E1-13E3-468D-A28A-1C1F5813EFD4}" presName="connTx" presStyleLbl="parChTrans1D2" presStyleIdx="1" presStyleCnt="5"/>
      <dgm:spPr/>
    </dgm:pt>
    <dgm:pt modelId="{49D6E5F6-9520-45CF-A6D2-705745B9AD82}" type="pres">
      <dgm:prSet presAssocID="{08A58416-C311-4609-82A2-908E930B0E2B}" presName="root2" presStyleCnt="0"/>
      <dgm:spPr/>
    </dgm:pt>
    <dgm:pt modelId="{8662324F-EEBC-42C3-8690-50D392F77CB3}" type="pres">
      <dgm:prSet presAssocID="{08A58416-C311-4609-82A2-908E930B0E2B}" presName="LevelTwoTextNode" presStyleLbl="node2" presStyleIdx="1" presStyleCnt="5">
        <dgm:presLayoutVars>
          <dgm:chPref val="3"/>
        </dgm:presLayoutVars>
      </dgm:prSet>
      <dgm:spPr/>
    </dgm:pt>
    <dgm:pt modelId="{A2FCD380-0154-47FD-8B30-A4B0BC60359F}" type="pres">
      <dgm:prSet presAssocID="{08A58416-C311-4609-82A2-908E930B0E2B}" presName="level3hierChild" presStyleCnt="0"/>
      <dgm:spPr/>
    </dgm:pt>
    <dgm:pt modelId="{FCA44D95-64BF-4B35-BAEC-1AD2E7CFB17B}" type="pres">
      <dgm:prSet presAssocID="{755AAF94-8611-4ED6-AB82-081C6190B0B5}" presName="conn2-1" presStyleLbl="parChTrans1D2" presStyleIdx="2" presStyleCnt="5"/>
      <dgm:spPr/>
    </dgm:pt>
    <dgm:pt modelId="{9DFB5332-18FF-4A91-9B60-6E894A240B2D}" type="pres">
      <dgm:prSet presAssocID="{755AAF94-8611-4ED6-AB82-081C6190B0B5}" presName="connTx" presStyleLbl="parChTrans1D2" presStyleIdx="2" presStyleCnt="5"/>
      <dgm:spPr/>
    </dgm:pt>
    <dgm:pt modelId="{2D1E4B33-3B91-4D20-BEC5-C0461C29D493}" type="pres">
      <dgm:prSet presAssocID="{D3F42357-42E3-43C3-AD6A-F6472C984EF4}" presName="root2" presStyleCnt="0"/>
      <dgm:spPr/>
    </dgm:pt>
    <dgm:pt modelId="{C7E012C6-E202-43B3-95A8-042EB55CA4DE}" type="pres">
      <dgm:prSet presAssocID="{D3F42357-42E3-43C3-AD6A-F6472C984EF4}" presName="LevelTwoTextNode" presStyleLbl="node2" presStyleIdx="2" presStyleCnt="5">
        <dgm:presLayoutVars>
          <dgm:chPref val="3"/>
        </dgm:presLayoutVars>
      </dgm:prSet>
      <dgm:spPr/>
    </dgm:pt>
    <dgm:pt modelId="{ADEF25EF-37FE-472A-9A24-0BB79BD3AEBA}" type="pres">
      <dgm:prSet presAssocID="{D3F42357-42E3-43C3-AD6A-F6472C984EF4}" presName="level3hierChild" presStyleCnt="0"/>
      <dgm:spPr/>
    </dgm:pt>
    <dgm:pt modelId="{611A1194-7122-4B4D-BC94-AC7D9ABADAC3}" type="pres">
      <dgm:prSet presAssocID="{98B37295-BD2E-4E8B-9065-767DC1596D53}" presName="conn2-1" presStyleLbl="parChTrans1D2" presStyleIdx="3" presStyleCnt="5"/>
      <dgm:spPr/>
    </dgm:pt>
    <dgm:pt modelId="{5F1B0598-9AD9-4D60-B4B6-F0A1991DECE5}" type="pres">
      <dgm:prSet presAssocID="{98B37295-BD2E-4E8B-9065-767DC1596D53}" presName="connTx" presStyleLbl="parChTrans1D2" presStyleIdx="3" presStyleCnt="5"/>
      <dgm:spPr/>
    </dgm:pt>
    <dgm:pt modelId="{C098CD71-0E06-41DF-919E-0A373146884C}" type="pres">
      <dgm:prSet presAssocID="{E53CD946-DBC5-4267-80C1-5265E2EBE348}" presName="root2" presStyleCnt="0"/>
      <dgm:spPr/>
    </dgm:pt>
    <dgm:pt modelId="{F18AF0DF-2FF6-420F-9DA0-D1EF83D59146}" type="pres">
      <dgm:prSet presAssocID="{E53CD946-DBC5-4267-80C1-5265E2EBE348}" presName="LevelTwoTextNode" presStyleLbl="node2" presStyleIdx="3" presStyleCnt="5">
        <dgm:presLayoutVars>
          <dgm:chPref val="3"/>
        </dgm:presLayoutVars>
      </dgm:prSet>
      <dgm:spPr/>
    </dgm:pt>
    <dgm:pt modelId="{E17B198E-12C9-4F0C-B1E6-8289A724B013}" type="pres">
      <dgm:prSet presAssocID="{E53CD946-DBC5-4267-80C1-5265E2EBE348}" presName="level3hierChild" presStyleCnt="0"/>
      <dgm:spPr/>
    </dgm:pt>
    <dgm:pt modelId="{893045D2-13DF-44E7-8DA1-EA3734CB4E88}" type="pres">
      <dgm:prSet presAssocID="{56DD2977-A665-4380-97B5-AA964C9EA841}" presName="conn2-1" presStyleLbl="parChTrans1D2" presStyleIdx="4" presStyleCnt="5"/>
      <dgm:spPr/>
    </dgm:pt>
    <dgm:pt modelId="{0B478778-702C-4D64-AD34-1CF22F48AF15}" type="pres">
      <dgm:prSet presAssocID="{56DD2977-A665-4380-97B5-AA964C9EA841}" presName="connTx" presStyleLbl="parChTrans1D2" presStyleIdx="4" presStyleCnt="5"/>
      <dgm:spPr/>
    </dgm:pt>
    <dgm:pt modelId="{17374B85-CEF9-4D39-B3B0-D81DFE0D0194}" type="pres">
      <dgm:prSet presAssocID="{ABE21895-002D-45D4-8285-8F4DCEF79D9F}" presName="root2" presStyleCnt="0"/>
      <dgm:spPr/>
    </dgm:pt>
    <dgm:pt modelId="{F56423BF-12DE-4654-803C-7B95F01AE75E}" type="pres">
      <dgm:prSet presAssocID="{ABE21895-002D-45D4-8285-8F4DCEF79D9F}" presName="LevelTwoTextNode" presStyleLbl="node2" presStyleIdx="4" presStyleCnt="5">
        <dgm:presLayoutVars>
          <dgm:chPref val="3"/>
        </dgm:presLayoutVars>
      </dgm:prSet>
      <dgm:spPr/>
    </dgm:pt>
    <dgm:pt modelId="{966BC454-A1F5-45C3-8326-BDABF4DC3753}" type="pres">
      <dgm:prSet presAssocID="{ABE21895-002D-45D4-8285-8F4DCEF79D9F}" presName="level3hierChild" presStyleCnt="0"/>
      <dgm:spPr/>
    </dgm:pt>
  </dgm:ptLst>
  <dgm:cxnLst>
    <dgm:cxn modelId="{E1A14608-BDE0-4A93-BEB2-1AF5929720DF}" type="presOf" srcId="{56DD2977-A665-4380-97B5-AA964C9EA841}" destId="{893045D2-13DF-44E7-8DA1-EA3734CB4E88}" srcOrd="0" destOrd="0" presId="urn:microsoft.com/office/officeart/2008/layout/HorizontalMultiLevelHierarchy"/>
    <dgm:cxn modelId="{E0FC4E08-EAF7-4153-BB22-1E029DFB90F9}" srcId="{E5FF5AB3-6E69-476E-AC23-891033391E10}" destId="{ABE21895-002D-45D4-8285-8F4DCEF79D9F}" srcOrd="4" destOrd="0" parTransId="{56DD2977-A665-4380-97B5-AA964C9EA841}" sibTransId="{0FA618A9-17EF-492D-B801-C887F4233A33}"/>
    <dgm:cxn modelId="{4AC05E1E-DF78-465C-8D26-CEF9E1168AA6}" type="presOf" srcId="{98B37295-BD2E-4E8B-9065-767DC1596D53}" destId="{611A1194-7122-4B4D-BC94-AC7D9ABADAC3}" srcOrd="0" destOrd="0" presId="urn:microsoft.com/office/officeart/2008/layout/HorizontalMultiLevelHierarchy"/>
    <dgm:cxn modelId="{BBBE4229-576C-472F-9C8B-BF81D992DCE0}" srcId="{E5FF5AB3-6E69-476E-AC23-891033391E10}" destId="{5938DC70-62CF-4020-9927-5F852E718F9A}" srcOrd="0" destOrd="0" parTransId="{571DC58C-B80C-43E8-9067-DC989348330A}" sibTransId="{0D2CAA1C-85A6-4EE4-BA78-8E5BF7AC3072}"/>
    <dgm:cxn modelId="{31EE912D-F2DA-4B9C-977D-C1BF2C8C30BC}" srcId="{C7F473CD-94A8-470F-9FDE-2A9EAFFF461D}" destId="{E5FF5AB3-6E69-476E-AC23-891033391E10}" srcOrd="0" destOrd="0" parTransId="{F7DB14B6-1DE3-4D86-A888-869FFF52FB17}" sibTransId="{EA4C086F-6DE6-43B7-A3A2-77314D9DD66C}"/>
    <dgm:cxn modelId="{3106E13A-D341-4240-841A-724A91A92232}" type="presOf" srcId="{08A58416-C311-4609-82A2-908E930B0E2B}" destId="{8662324F-EEBC-42C3-8690-50D392F77CB3}" srcOrd="0" destOrd="0" presId="urn:microsoft.com/office/officeart/2008/layout/HorizontalMultiLevelHierarchy"/>
    <dgm:cxn modelId="{CD83995F-633F-475B-A8C9-0920D616BA49}" type="presOf" srcId="{D3F42357-42E3-43C3-AD6A-F6472C984EF4}" destId="{C7E012C6-E202-43B3-95A8-042EB55CA4DE}" srcOrd="0" destOrd="0" presId="urn:microsoft.com/office/officeart/2008/layout/HorizontalMultiLevelHierarchy"/>
    <dgm:cxn modelId="{85434D43-6D49-4E09-954B-3294F751F478}" type="presOf" srcId="{755AAF94-8611-4ED6-AB82-081C6190B0B5}" destId="{9DFB5332-18FF-4A91-9B60-6E894A240B2D}" srcOrd="1" destOrd="0" presId="urn:microsoft.com/office/officeart/2008/layout/HorizontalMultiLevelHierarchy"/>
    <dgm:cxn modelId="{2F4DB36A-BEFE-416C-B23C-9A73AB3668E1}" srcId="{E5FF5AB3-6E69-476E-AC23-891033391E10}" destId="{E53CD946-DBC5-4267-80C1-5265E2EBE348}" srcOrd="3" destOrd="0" parTransId="{98B37295-BD2E-4E8B-9065-767DC1596D53}" sibTransId="{D2C5F1AB-6FD8-4EBF-87B1-D6F4744B2B48}"/>
    <dgm:cxn modelId="{BF12FE4F-A953-4906-97BA-3A587DDD724A}" srcId="{E5FF5AB3-6E69-476E-AC23-891033391E10}" destId="{D3F42357-42E3-43C3-AD6A-F6472C984EF4}" srcOrd="2" destOrd="0" parTransId="{755AAF94-8611-4ED6-AB82-081C6190B0B5}" sibTransId="{D891BA0D-3300-4D72-AF90-B4EC2A885BA0}"/>
    <dgm:cxn modelId="{7B9C6A76-90CB-4945-9001-FD37A2A18192}" type="presOf" srcId="{ABE21895-002D-45D4-8285-8F4DCEF79D9F}" destId="{F56423BF-12DE-4654-803C-7B95F01AE75E}" srcOrd="0" destOrd="0" presId="urn:microsoft.com/office/officeart/2008/layout/HorizontalMultiLevelHierarchy"/>
    <dgm:cxn modelId="{635C5858-5616-420C-AB64-2EB274227C3F}" srcId="{E5FF5AB3-6E69-476E-AC23-891033391E10}" destId="{08A58416-C311-4609-82A2-908E930B0E2B}" srcOrd="1" destOrd="0" parTransId="{CAE0A3E1-13E3-468D-A28A-1C1F5813EFD4}" sibTransId="{7BF68320-6285-4913-AB8B-63D96201FDD1}"/>
    <dgm:cxn modelId="{407D6079-5A97-4BC9-A956-9B3E0B98417D}" type="presOf" srcId="{5938DC70-62CF-4020-9927-5F852E718F9A}" destId="{FCBD7C1A-1CC0-46F3-84AC-06E8A447112E}" srcOrd="0" destOrd="0" presId="urn:microsoft.com/office/officeart/2008/layout/HorizontalMultiLevelHierarchy"/>
    <dgm:cxn modelId="{D4CC3184-3777-4516-B92A-FFAC38FAE039}" type="presOf" srcId="{E5FF5AB3-6E69-476E-AC23-891033391E10}" destId="{510BBA28-D3EF-4AD0-8324-5E1B6034E7D3}" srcOrd="0" destOrd="0" presId="urn:microsoft.com/office/officeart/2008/layout/HorizontalMultiLevelHierarchy"/>
    <dgm:cxn modelId="{200CBC84-F944-4618-AED9-09F3F60E2174}" type="presOf" srcId="{CAE0A3E1-13E3-468D-A28A-1C1F5813EFD4}" destId="{99879EBF-F95A-4673-8AFD-C7FAF5F29F05}" srcOrd="1" destOrd="0" presId="urn:microsoft.com/office/officeart/2008/layout/HorizontalMultiLevelHierarchy"/>
    <dgm:cxn modelId="{3D22759A-D1D9-4BEF-B53E-B9795FA90D6B}" type="presOf" srcId="{56DD2977-A665-4380-97B5-AA964C9EA841}" destId="{0B478778-702C-4D64-AD34-1CF22F48AF15}" srcOrd="1" destOrd="0" presId="urn:microsoft.com/office/officeart/2008/layout/HorizontalMultiLevelHierarchy"/>
    <dgm:cxn modelId="{637A2B9D-792A-4350-BA16-AEB265DE1EF1}" type="presOf" srcId="{E53CD946-DBC5-4267-80C1-5265E2EBE348}" destId="{F18AF0DF-2FF6-420F-9DA0-D1EF83D59146}" srcOrd="0" destOrd="0" presId="urn:microsoft.com/office/officeart/2008/layout/HorizontalMultiLevelHierarchy"/>
    <dgm:cxn modelId="{6F6F4FC2-FED1-455F-8607-07D571C83441}" type="presOf" srcId="{C7F473CD-94A8-470F-9FDE-2A9EAFFF461D}" destId="{8E243BF3-748A-4E20-B380-FCD2BCF31895}" srcOrd="0" destOrd="0" presId="urn:microsoft.com/office/officeart/2008/layout/HorizontalMultiLevelHierarchy"/>
    <dgm:cxn modelId="{980352C2-A984-4F53-A29C-2B2B49A87506}" type="presOf" srcId="{571DC58C-B80C-43E8-9067-DC989348330A}" destId="{84CC8B5C-9C9C-400D-BB88-4BD0B724C8DD}" srcOrd="1" destOrd="0" presId="urn:microsoft.com/office/officeart/2008/layout/HorizontalMultiLevelHierarchy"/>
    <dgm:cxn modelId="{97187DC3-598D-4DAE-ACC0-C8A639E80BD0}" type="presOf" srcId="{98B37295-BD2E-4E8B-9065-767DC1596D53}" destId="{5F1B0598-9AD9-4D60-B4B6-F0A1991DECE5}" srcOrd="1" destOrd="0" presId="urn:microsoft.com/office/officeart/2008/layout/HorizontalMultiLevelHierarchy"/>
    <dgm:cxn modelId="{4CFE10D3-578E-424B-883A-6EBD9E4BB404}" type="presOf" srcId="{571DC58C-B80C-43E8-9067-DC989348330A}" destId="{68D998B2-3B0B-48FC-9275-95C1AB3EA14C}" srcOrd="0" destOrd="0" presId="urn:microsoft.com/office/officeart/2008/layout/HorizontalMultiLevelHierarchy"/>
    <dgm:cxn modelId="{94B29CD7-EE5F-4EDE-B2EE-2B0108A47CC1}" type="presOf" srcId="{CAE0A3E1-13E3-468D-A28A-1C1F5813EFD4}" destId="{06F22846-2360-42F2-A6AD-7390CC7201FF}" srcOrd="0" destOrd="0" presId="urn:microsoft.com/office/officeart/2008/layout/HorizontalMultiLevelHierarchy"/>
    <dgm:cxn modelId="{D81C11FF-C458-4862-9E9B-75E37B315F13}" type="presOf" srcId="{755AAF94-8611-4ED6-AB82-081C6190B0B5}" destId="{FCA44D95-64BF-4B35-BAEC-1AD2E7CFB17B}" srcOrd="0" destOrd="0" presId="urn:microsoft.com/office/officeart/2008/layout/HorizontalMultiLevelHierarchy"/>
    <dgm:cxn modelId="{1C29D6EA-DF5E-4134-AC4A-95ECE58DD0F3}" type="presParOf" srcId="{8E243BF3-748A-4E20-B380-FCD2BCF31895}" destId="{7489FC48-88FB-4AE5-AA25-FBFD4E7233CC}" srcOrd="0" destOrd="0" presId="urn:microsoft.com/office/officeart/2008/layout/HorizontalMultiLevelHierarchy"/>
    <dgm:cxn modelId="{F8AD0D04-5A75-4AA4-9E6C-B7B18B93C617}" type="presParOf" srcId="{7489FC48-88FB-4AE5-AA25-FBFD4E7233CC}" destId="{510BBA28-D3EF-4AD0-8324-5E1B6034E7D3}" srcOrd="0" destOrd="0" presId="urn:microsoft.com/office/officeart/2008/layout/HorizontalMultiLevelHierarchy"/>
    <dgm:cxn modelId="{16601037-A9EB-40B2-B95D-3F11BB6590D9}" type="presParOf" srcId="{7489FC48-88FB-4AE5-AA25-FBFD4E7233CC}" destId="{701B35F9-DAEF-49DB-8806-8D9F655BA7BA}" srcOrd="1" destOrd="0" presId="urn:microsoft.com/office/officeart/2008/layout/HorizontalMultiLevelHierarchy"/>
    <dgm:cxn modelId="{6F31D797-6EDD-4C50-9280-7E19C4D5786C}" type="presParOf" srcId="{701B35F9-DAEF-49DB-8806-8D9F655BA7BA}" destId="{68D998B2-3B0B-48FC-9275-95C1AB3EA14C}" srcOrd="0" destOrd="0" presId="urn:microsoft.com/office/officeart/2008/layout/HorizontalMultiLevelHierarchy"/>
    <dgm:cxn modelId="{12F77DF9-B6A9-4137-8635-ED347CB787D8}" type="presParOf" srcId="{68D998B2-3B0B-48FC-9275-95C1AB3EA14C}" destId="{84CC8B5C-9C9C-400D-BB88-4BD0B724C8DD}" srcOrd="0" destOrd="0" presId="urn:microsoft.com/office/officeart/2008/layout/HorizontalMultiLevelHierarchy"/>
    <dgm:cxn modelId="{84284EA3-4C23-40AE-97A6-32A1E1BC8652}" type="presParOf" srcId="{701B35F9-DAEF-49DB-8806-8D9F655BA7BA}" destId="{AC614422-A825-4A8E-8614-93680343756A}" srcOrd="1" destOrd="0" presId="urn:microsoft.com/office/officeart/2008/layout/HorizontalMultiLevelHierarchy"/>
    <dgm:cxn modelId="{F65C0004-AA13-4961-8CA3-B58BF1B5A256}" type="presParOf" srcId="{AC614422-A825-4A8E-8614-93680343756A}" destId="{FCBD7C1A-1CC0-46F3-84AC-06E8A447112E}" srcOrd="0" destOrd="0" presId="urn:microsoft.com/office/officeart/2008/layout/HorizontalMultiLevelHierarchy"/>
    <dgm:cxn modelId="{9A2A4C96-3FFA-4F18-A0E6-0C907EE36592}" type="presParOf" srcId="{AC614422-A825-4A8E-8614-93680343756A}" destId="{821A39D9-74D7-4ED8-8188-73F5E38EF0A8}" srcOrd="1" destOrd="0" presId="urn:microsoft.com/office/officeart/2008/layout/HorizontalMultiLevelHierarchy"/>
    <dgm:cxn modelId="{14D4A3CE-8F22-4C7A-818E-7D6E7D61CA66}" type="presParOf" srcId="{701B35F9-DAEF-49DB-8806-8D9F655BA7BA}" destId="{06F22846-2360-42F2-A6AD-7390CC7201FF}" srcOrd="2" destOrd="0" presId="urn:microsoft.com/office/officeart/2008/layout/HorizontalMultiLevelHierarchy"/>
    <dgm:cxn modelId="{4A0C5678-11CD-47EA-934D-06E3FB654FC4}" type="presParOf" srcId="{06F22846-2360-42F2-A6AD-7390CC7201FF}" destId="{99879EBF-F95A-4673-8AFD-C7FAF5F29F05}" srcOrd="0" destOrd="0" presId="urn:microsoft.com/office/officeart/2008/layout/HorizontalMultiLevelHierarchy"/>
    <dgm:cxn modelId="{B7AD28D9-85B8-4425-B3AF-407193EBC975}" type="presParOf" srcId="{701B35F9-DAEF-49DB-8806-8D9F655BA7BA}" destId="{49D6E5F6-9520-45CF-A6D2-705745B9AD82}" srcOrd="3" destOrd="0" presId="urn:microsoft.com/office/officeart/2008/layout/HorizontalMultiLevelHierarchy"/>
    <dgm:cxn modelId="{C9496F8E-04E3-4175-8D82-413F1557B42B}" type="presParOf" srcId="{49D6E5F6-9520-45CF-A6D2-705745B9AD82}" destId="{8662324F-EEBC-42C3-8690-50D392F77CB3}" srcOrd="0" destOrd="0" presId="urn:microsoft.com/office/officeart/2008/layout/HorizontalMultiLevelHierarchy"/>
    <dgm:cxn modelId="{892AE953-DEC1-4B1D-B8CF-3F873C829E75}" type="presParOf" srcId="{49D6E5F6-9520-45CF-A6D2-705745B9AD82}" destId="{A2FCD380-0154-47FD-8B30-A4B0BC60359F}" srcOrd="1" destOrd="0" presId="urn:microsoft.com/office/officeart/2008/layout/HorizontalMultiLevelHierarchy"/>
    <dgm:cxn modelId="{D0A420FB-0243-4756-AB6D-C0BEB69BF2DF}" type="presParOf" srcId="{701B35F9-DAEF-49DB-8806-8D9F655BA7BA}" destId="{FCA44D95-64BF-4B35-BAEC-1AD2E7CFB17B}" srcOrd="4" destOrd="0" presId="urn:microsoft.com/office/officeart/2008/layout/HorizontalMultiLevelHierarchy"/>
    <dgm:cxn modelId="{DE47B31C-AAE7-4146-BE0B-531D2F524257}" type="presParOf" srcId="{FCA44D95-64BF-4B35-BAEC-1AD2E7CFB17B}" destId="{9DFB5332-18FF-4A91-9B60-6E894A240B2D}" srcOrd="0" destOrd="0" presId="urn:microsoft.com/office/officeart/2008/layout/HorizontalMultiLevelHierarchy"/>
    <dgm:cxn modelId="{4C18A243-7E71-4A0F-99C5-A06EBBDB8395}" type="presParOf" srcId="{701B35F9-DAEF-49DB-8806-8D9F655BA7BA}" destId="{2D1E4B33-3B91-4D20-BEC5-C0461C29D493}" srcOrd="5" destOrd="0" presId="urn:microsoft.com/office/officeart/2008/layout/HorizontalMultiLevelHierarchy"/>
    <dgm:cxn modelId="{912391C0-5180-4752-BE88-A76A7A49E5D5}" type="presParOf" srcId="{2D1E4B33-3B91-4D20-BEC5-C0461C29D493}" destId="{C7E012C6-E202-43B3-95A8-042EB55CA4DE}" srcOrd="0" destOrd="0" presId="urn:microsoft.com/office/officeart/2008/layout/HorizontalMultiLevelHierarchy"/>
    <dgm:cxn modelId="{51FDFC04-D572-447C-9A69-EDE7EB724AAA}" type="presParOf" srcId="{2D1E4B33-3B91-4D20-BEC5-C0461C29D493}" destId="{ADEF25EF-37FE-472A-9A24-0BB79BD3AEBA}" srcOrd="1" destOrd="0" presId="urn:microsoft.com/office/officeart/2008/layout/HorizontalMultiLevelHierarchy"/>
    <dgm:cxn modelId="{7055254D-9678-4BF4-96C0-8F5194A127A4}" type="presParOf" srcId="{701B35F9-DAEF-49DB-8806-8D9F655BA7BA}" destId="{611A1194-7122-4B4D-BC94-AC7D9ABADAC3}" srcOrd="6" destOrd="0" presId="urn:microsoft.com/office/officeart/2008/layout/HorizontalMultiLevelHierarchy"/>
    <dgm:cxn modelId="{62A4C2FD-5200-4D50-9335-276448326D4B}" type="presParOf" srcId="{611A1194-7122-4B4D-BC94-AC7D9ABADAC3}" destId="{5F1B0598-9AD9-4D60-B4B6-F0A1991DECE5}" srcOrd="0" destOrd="0" presId="urn:microsoft.com/office/officeart/2008/layout/HorizontalMultiLevelHierarchy"/>
    <dgm:cxn modelId="{045FE8B1-774E-4B6D-A20F-1A178FD4AE66}" type="presParOf" srcId="{701B35F9-DAEF-49DB-8806-8D9F655BA7BA}" destId="{C098CD71-0E06-41DF-919E-0A373146884C}" srcOrd="7" destOrd="0" presId="urn:microsoft.com/office/officeart/2008/layout/HorizontalMultiLevelHierarchy"/>
    <dgm:cxn modelId="{0C67491D-D521-46E7-915E-9046F6B802A2}" type="presParOf" srcId="{C098CD71-0E06-41DF-919E-0A373146884C}" destId="{F18AF0DF-2FF6-420F-9DA0-D1EF83D59146}" srcOrd="0" destOrd="0" presId="urn:microsoft.com/office/officeart/2008/layout/HorizontalMultiLevelHierarchy"/>
    <dgm:cxn modelId="{FB7C5264-7C5F-4310-9835-A622ABA2B62C}" type="presParOf" srcId="{C098CD71-0E06-41DF-919E-0A373146884C}" destId="{E17B198E-12C9-4F0C-B1E6-8289A724B013}" srcOrd="1" destOrd="0" presId="urn:microsoft.com/office/officeart/2008/layout/HorizontalMultiLevelHierarchy"/>
    <dgm:cxn modelId="{7B78B6C1-A400-4902-95CC-A17851CD03E7}" type="presParOf" srcId="{701B35F9-DAEF-49DB-8806-8D9F655BA7BA}" destId="{893045D2-13DF-44E7-8DA1-EA3734CB4E88}" srcOrd="8" destOrd="0" presId="urn:microsoft.com/office/officeart/2008/layout/HorizontalMultiLevelHierarchy"/>
    <dgm:cxn modelId="{1B3485CC-8C09-4E88-940F-3B42751587CC}" type="presParOf" srcId="{893045D2-13DF-44E7-8DA1-EA3734CB4E88}" destId="{0B478778-702C-4D64-AD34-1CF22F48AF15}" srcOrd="0" destOrd="0" presId="urn:microsoft.com/office/officeart/2008/layout/HorizontalMultiLevelHierarchy"/>
    <dgm:cxn modelId="{475E000B-304D-4C1C-8641-7D613C5BE3A8}" type="presParOf" srcId="{701B35F9-DAEF-49DB-8806-8D9F655BA7BA}" destId="{17374B85-CEF9-4D39-B3B0-D81DFE0D0194}" srcOrd="9" destOrd="0" presId="urn:microsoft.com/office/officeart/2008/layout/HorizontalMultiLevelHierarchy"/>
    <dgm:cxn modelId="{FEFB7815-F165-40FA-8C80-566A8B09C0AB}" type="presParOf" srcId="{17374B85-CEF9-4D39-B3B0-D81DFE0D0194}" destId="{F56423BF-12DE-4654-803C-7B95F01AE75E}" srcOrd="0" destOrd="0" presId="urn:microsoft.com/office/officeart/2008/layout/HorizontalMultiLevelHierarchy"/>
    <dgm:cxn modelId="{E0DF9F74-1699-473A-AB67-18CF28CD5D89}" type="presParOf" srcId="{17374B85-CEF9-4D39-B3B0-D81DFE0D0194}" destId="{966BC454-A1F5-45C3-8326-BDABF4DC375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26EC34-FB4C-4EF0-84B7-76D32457C27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BA92A3B-7560-4C10-9DE2-8C8F2635FAEC}">
      <dgm:prSet/>
      <dgm:spPr/>
      <dgm:t>
        <a:bodyPr/>
        <a:lstStyle/>
        <a:p>
          <a:pPr rtl="0"/>
          <a:r>
            <a:rPr lang="en-US" dirty="0"/>
            <a:t>Key assumption </a:t>
          </a:r>
        </a:p>
      </dgm:t>
    </dgm:pt>
    <dgm:pt modelId="{A1F5BB02-F72F-4E65-98E7-B67A2C2EF83F}" type="parTrans" cxnId="{D7564C36-C3C5-4FEB-851D-A12BCADAC5DD}">
      <dgm:prSet/>
      <dgm:spPr/>
      <dgm:t>
        <a:bodyPr/>
        <a:lstStyle/>
        <a:p>
          <a:endParaRPr lang="en-US"/>
        </a:p>
      </dgm:t>
    </dgm:pt>
    <dgm:pt modelId="{F7EEA3AF-9D9E-456B-AC7D-A1416D181067}" type="sibTrans" cxnId="{D7564C36-C3C5-4FEB-851D-A12BCADAC5DD}">
      <dgm:prSet/>
      <dgm:spPr/>
      <dgm:t>
        <a:bodyPr/>
        <a:lstStyle/>
        <a:p>
          <a:endParaRPr lang="en-US"/>
        </a:p>
      </dgm:t>
    </dgm:pt>
    <dgm:pt modelId="{7C796A4A-7C73-4B03-B209-A05760C94B71}">
      <dgm:prSet/>
      <dgm:spPr/>
      <dgm:t>
        <a:bodyPr/>
        <a:lstStyle/>
        <a:p>
          <a:pPr rtl="0"/>
          <a:r>
            <a:rPr lang="en-US" dirty="0"/>
            <a:t>Events in an year: 12</a:t>
          </a:r>
        </a:p>
      </dgm:t>
    </dgm:pt>
    <dgm:pt modelId="{6EEF7A2A-2614-4761-A729-5165B9B9E9F5}" type="parTrans" cxnId="{83222A0B-EBC5-4DC6-85B5-E84E6E796B35}">
      <dgm:prSet/>
      <dgm:spPr/>
      <dgm:t>
        <a:bodyPr/>
        <a:lstStyle/>
        <a:p>
          <a:endParaRPr lang="en-US"/>
        </a:p>
      </dgm:t>
    </dgm:pt>
    <dgm:pt modelId="{2FB19D26-0D90-4B0A-8256-66CE703F53E2}" type="sibTrans" cxnId="{83222A0B-EBC5-4DC6-85B5-E84E6E796B35}">
      <dgm:prSet/>
      <dgm:spPr/>
      <dgm:t>
        <a:bodyPr/>
        <a:lstStyle/>
        <a:p>
          <a:endParaRPr lang="en-US"/>
        </a:p>
      </dgm:t>
    </dgm:pt>
    <dgm:pt modelId="{E732AEB0-95AE-4DF9-819F-5669C0F36189}">
      <dgm:prSet/>
      <dgm:spPr/>
      <dgm:t>
        <a:bodyPr/>
        <a:lstStyle/>
        <a:p>
          <a:pPr rtl="0"/>
          <a:r>
            <a:rPr lang="en-US" dirty="0"/>
            <a:t>Client contracting: $4,000</a:t>
          </a:r>
        </a:p>
      </dgm:t>
    </dgm:pt>
    <dgm:pt modelId="{0275D155-A3BC-4BDC-9E69-02CC87AB0F69}" type="parTrans" cxnId="{CEC68138-407A-47D8-9242-815451F4BC08}">
      <dgm:prSet/>
      <dgm:spPr/>
      <dgm:t>
        <a:bodyPr/>
        <a:lstStyle/>
        <a:p>
          <a:endParaRPr lang="en-US"/>
        </a:p>
      </dgm:t>
    </dgm:pt>
    <dgm:pt modelId="{A190ADD6-30C2-48D5-95BD-05D2D4A1BFDA}" type="sibTrans" cxnId="{CEC68138-407A-47D8-9242-815451F4BC08}">
      <dgm:prSet/>
      <dgm:spPr/>
      <dgm:t>
        <a:bodyPr/>
        <a:lstStyle/>
        <a:p>
          <a:endParaRPr lang="en-US"/>
        </a:p>
      </dgm:t>
    </dgm:pt>
    <dgm:pt modelId="{E49A8404-9BBD-436D-A633-FAE2D0FABBAC}" type="pres">
      <dgm:prSet presAssocID="{5E26EC34-FB4C-4EF0-84B7-76D32457C2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1AC80C7-B451-4387-AF89-682900868F42}" type="pres">
      <dgm:prSet presAssocID="{BBA92A3B-7560-4C10-9DE2-8C8F2635FAEC}" presName="hierRoot1" presStyleCnt="0">
        <dgm:presLayoutVars>
          <dgm:hierBranch val="init"/>
        </dgm:presLayoutVars>
      </dgm:prSet>
      <dgm:spPr/>
    </dgm:pt>
    <dgm:pt modelId="{D21B3BB9-7202-4372-9BB0-82EFF3D62882}" type="pres">
      <dgm:prSet presAssocID="{BBA92A3B-7560-4C10-9DE2-8C8F2635FAEC}" presName="rootComposite1" presStyleCnt="0"/>
      <dgm:spPr/>
    </dgm:pt>
    <dgm:pt modelId="{217659A0-5F87-434A-9A09-6E9D534E8CF9}" type="pres">
      <dgm:prSet presAssocID="{BBA92A3B-7560-4C10-9DE2-8C8F2635FAEC}" presName="rootText1" presStyleLbl="node0" presStyleIdx="0" presStyleCnt="1">
        <dgm:presLayoutVars>
          <dgm:chPref val="3"/>
        </dgm:presLayoutVars>
      </dgm:prSet>
      <dgm:spPr/>
    </dgm:pt>
    <dgm:pt modelId="{3F64B44E-A64E-4F6E-8327-6A8F9845C5B2}" type="pres">
      <dgm:prSet presAssocID="{BBA92A3B-7560-4C10-9DE2-8C8F2635FAEC}" presName="rootConnector1" presStyleLbl="node1" presStyleIdx="0" presStyleCnt="0"/>
      <dgm:spPr/>
    </dgm:pt>
    <dgm:pt modelId="{9EE9A875-B141-4277-9A71-C769EFF22CD2}" type="pres">
      <dgm:prSet presAssocID="{BBA92A3B-7560-4C10-9DE2-8C8F2635FAEC}" presName="hierChild2" presStyleCnt="0"/>
      <dgm:spPr/>
    </dgm:pt>
    <dgm:pt modelId="{CA69BFE9-928F-4E41-9C65-BAC49ACC866C}" type="pres">
      <dgm:prSet presAssocID="{6EEF7A2A-2614-4761-A729-5165B9B9E9F5}" presName="Name64" presStyleLbl="parChTrans1D2" presStyleIdx="0" presStyleCnt="2"/>
      <dgm:spPr/>
    </dgm:pt>
    <dgm:pt modelId="{861AC66C-0619-400B-9EB1-F08865F06C2A}" type="pres">
      <dgm:prSet presAssocID="{7C796A4A-7C73-4B03-B209-A05760C94B71}" presName="hierRoot2" presStyleCnt="0">
        <dgm:presLayoutVars>
          <dgm:hierBranch val="init"/>
        </dgm:presLayoutVars>
      </dgm:prSet>
      <dgm:spPr/>
    </dgm:pt>
    <dgm:pt modelId="{44266A4E-9E86-492B-88D3-42CA08FC178A}" type="pres">
      <dgm:prSet presAssocID="{7C796A4A-7C73-4B03-B209-A05760C94B71}" presName="rootComposite" presStyleCnt="0"/>
      <dgm:spPr/>
    </dgm:pt>
    <dgm:pt modelId="{26EE70A8-2D99-4E5F-8B48-A74627CAEFB7}" type="pres">
      <dgm:prSet presAssocID="{7C796A4A-7C73-4B03-B209-A05760C94B71}" presName="rootText" presStyleLbl="node2" presStyleIdx="0" presStyleCnt="2">
        <dgm:presLayoutVars>
          <dgm:chPref val="3"/>
        </dgm:presLayoutVars>
      </dgm:prSet>
      <dgm:spPr/>
    </dgm:pt>
    <dgm:pt modelId="{F7D1A115-2F6E-4037-A784-A0D33406C5BE}" type="pres">
      <dgm:prSet presAssocID="{7C796A4A-7C73-4B03-B209-A05760C94B71}" presName="rootConnector" presStyleLbl="node2" presStyleIdx="0" presStyleCnt="2"/>
      <dgm:spPr/>
    </dgm:pt>
    <dgm:pt modelId="{5FB3223B-DEC3-4B12-8029-CD65E4D646F4}" type="pres">
      <dgm:prSet presAssocID="{7C796A4A-7C73-4B03-B209-A05760C94B71}" presName="hierChild4" presStyleCnt="0"/>
      <dgm:spPr/>
    </dgm:pt>
    <dgm:pt modelId="{21604EDD-E077-4BE8-AD72-E091F366EBDA}" type="pres">
      <dgm:prSet presAssocID="{7C796A4A-7C73-4B03-B209-A05760C94B71}" presName="hierChild5" presStyleCnt="0"/>
      <dgm:spPr/>
    </dgm:pt>
    <dgm:pt modelId="{05F0714F-8FAC-407A-A7AB-FB6D848088BD}" type="pres">
      <dgm:prSet presAssocID="{0275D155-A3BC-4BDC-9E69-02CC87AB0F69}" presName="Name64" presStyleLbl="parChTrans1D2" presStyleIdx="1" presStyleCnt="2"/>
      <dgm:spPr/>
    </dgm:pt>
    <dgm:pt modelId="{7E80D0B7-8DD1-48E5-B1A2-D2C71ED7D674}" type="pres">
      <dgm:prSet presAssocID="{E732AEB0-95AE-4DF9-819F-5669C0F36189}" presName="hierRoot2" presStyleCnt="0">
        <dgm:presLayoutVars>
          <dgm:hierBranch val="init"/>
        </dgm:presLayoutVars>
      </dgm:prSet>
      <dgm:spPr/>
    </dgm:pt>
    <dgm:pt modelId="{75817C53-04A1-481D-948F-C19A51663D78}" type="pres">
      <dgm:prSet presAssocID="{E732AEB0-95AE-4DF9-819F-5669C0F36189}" presName="rootComposite" presStyleCnt="0"/>
      <dgm:spPr/>
    </dgm:pt>
    <dgm:pt modelId="{E886223C-B989-4D1E-8967-9841FD1EE8B8}" type="pres">
      <dgm:prSet presAssocID="{E732AEB0-95AE-4DF9-819F-5669C0F36189}" presName="rootText" presStyleLbl="node2" presStyleIdx="1" presStyleCnt="2">
        <dgm:presLayoutVars>
          <dgm:chPref val="3"/>
        </dgm:presLayoutVars>
      </dgm:prSet>
      <dgm:spPr/>
    </dgm:pt>
    <dgm:pt modelId="{982BE5EF-8FD4-42A3-9D64-629BA20EC713}" type="pres">
      <dgm:prSet presAssocID="{E732AEB0-95AE-4DF9-819F-5669C0F36189}" presName="rootConnector" presStyleLbl="node2" presStyleIdx="1" presStyleCnt="2"/>
      <dgm:spPr/>
    </dgm:pt>
    <dgm:pt modelId="{92E75642-5DFC-4CCA-B391-7615362779C8}" type="pres">
      <dgm:prSet presAssocID="{E732AEB0-95AE-4DF9-819F-5669C0F36189}" presName="hierChild4" presStyleCnt="0"/>
      <dgm:spPr/>
    </dgm:pt>
    <dgm:pt modelId="{5D8012ED-0768-4A37-A198-AA93CBB1F55B}" type="pres">
      <dgm:prSet presAssocID="{E732AEB0-95AE-4DF9-819F-5669C0F36189}" presName="hierChild5" presStyleCnt="0"/>
      <dgm:spPr/>
    </dgm:pt>
    <dgm:pt modelId="{8A8D4D3E-B3CE-413D-BF69-B306A066F0F3}" type="pres">
      <dgm:prSet presAssocID="{BBA92A3B-7560-4C10-9DE2-8C8F2635FAEC}" presName="hierChild3" presStyleCnt="0"/>
      <dgm:spPr/>
    </dgm:pt>
  </dgm:ptLst>
  <dgm:cxnLst>
    <dgm:cxn modelId="{83222A0B-EBC5-4DC6-85B5-E84E6E796B35}" srcId="{BBA92A3B-7560-4C10-9DE2-8C8F2635FAEC}" destId="{7C796A4A-7C73-4B03-B209-A05760C94B71}" srcOrd="0" destOrd="0" parTransId="{6EEF7A2A-2614-4761-A729-5165B9B9E9F5}" sibTransId="{2FB19D26-0D90-4B0A-8256-66CE703F53E2}"/>
    <dgm:cxn modelId="{09D3981D-4398-47A0-98E0-EEFDFD119EC5}" type="presOf" srcId="{E732AEB0-95AE-4DF9-819F-5669C0F36189}" destId="{E886223C-B989-4D1E-8967-9841FD1EE8B8}" srcOrd="0" destOrd="0" presId="urn:microsoft.com/office/officeart/2009/3/layout/HorizontalOrganizationChart"/>
    <dgm:cxn modelId="{4F1C8821-A5DC-469D-9A78-5EF0EF1AFF6B}" type="presOf" srcId="{BBA92A3B-7560-4C10-9DE2-8C8F2635FAEC}" destId="{217659A0-5F87-434A-9A09-6E9D534E8CF9}" srcOrd="0" destOrd="0" presId="urn:microsoft.com/office/officeart/2009/3/layout/HorizontalOrganizationChart"/>
    <dgm:cxn modelId="{D7564C36-C3C5-4FEB-851D-A12BCADAC5DD}" srcId="{5E26EC34-FB4C-4EF0-84B7-76D32457C279}" destId="{BBA92A3B-7560-4C10-9DE2-8C8F2635FAEC}" srcOrd="0" destOrd="0" parTransId="{A1F5BB02-F72F-4E65-98E7-B67A2C2EF83F}" sibTransId="{F7EEA3AF-9D9E-456B-AC7D-A1416D181067}"/>
    <dgm:cxn modelId="{CEC68138-407A-47D8-9242-815451F4BC08}" srcId="{BBA92A3B-7560-4C10-9DE2-8C8F2635FAEC}" destId="{E732AEB0-95AE-4DF9-819F-5669C0F36189}" srcOrd="1" destOrd="0" parTransId="{0275D155-A3BC-4BDC-9E69-02CC87AB0F69}" sibTransId="{A190ADD6-30C2-48D5-95BD-05D2D4A1BFDA}"/>
    <dgm:cxn modelId="{75C6A546-1D26-40F8-B270-2E4852819F6A}" type="presOf" srcId="{7C796A4A-7C73-4B03-B209-A05760C94B71}" destId="{F7D1A115-2F6E-4037-A784-A0D33406C5BE}" srcOrd="1" destOrd="0" presId="urn:microsoft.com/office/officeart/2009/3/layout/HorizontalOrganizationChart"/>
    <dgm:cxn modelId="{65D31677-F296-4B81-A609-0F30AD07AAB1}" type="presOf" srcId="{6EEF7A2A-2614-4761-A729-5165B9B9E9F5}" destId="{CA69BFE9-928F-4E41-9C65-BAC49ACC866C}" srcOrd="0" destOrd="0" presId="urn:microsoft.com/office/officeart/2009/3/layout/HorizontalOrganizationChart"/>
    <dgm:cxn modelId="{CFA62280-83E6-46EF-A081-9BF33AA135FB}" type="presOf" srcId="{7C796A4A-7C73-4B03-B209-A05760C94B71}" destId="{26EE70A8-2D99-4E5F-8B48-A74627CAEFB7}" srcOrd="0" destOrd="0" presId="urn:microsoft.com/office/officeart/2009/3/layout/HorizontalOrganizationChart"/>
    <dgm:cxn modelId="{EDFC42A5-5000-4C0C-B447-02AC52FEF96D}" type="presOf" srcId="{E732AEB0-95AE-4DF9-819F-5669C0F36189}" destId="{982BE5EF-8FD4-42A3-9D64-629BA20EC713}" srcOrd="1" destOrd="0" presId="urn:microsoft.com/office/officeart/2009/3/layout/HorizontalOrganizationChart"/>
    <dgm:cxn modelId="{0239BBB0-D914-4B6C-9CB2-46F54C4BF0CA}" type="presOf" srcId="{0275D155-A3BC-4BDC-9E69-02CC87AB0F69}" destId="{05F0714F-8FAC-407A-A7AB-FB6D848088BD}" srcOrd="0" destOrd="0" presId="urn:microsoft.com/office/officeart/2009/3/layout/HorizontalOrganizationChart"/>
    <dgm:cxn modelId="{9426E2BE-C9DA-4A15-9440-75B83DB00919}" type="presOf" srcId="{5E26EC34-FB4C-4EF0-84B7-76D32457C279}" destId="{E49A8404-9BBD-436D-A633-FAE2D0FABBAC}" srcOrd="0" destOrd="0" presId="urn:microsoft.com/office/officeart/2009/3/layout/HorizontalOrganizationChart"/>
    <dgm:cxn modelId="{B4000DCA-60C7-4816-8431-E8E271E54A9E}" type="presOf" srcId="{BBA92A3B-7560-4C10-9DE2-8C8F2635FAEC}" destId="{3F64B44E-A64E-4F6E-8327-6A8F9845C5B2}" srcOrd="1" destOrd="0" presId="urn:microsoft.com/office/officeart/2009/3/layout/HorizontalOrganizationChart"/>
    <dgm:cxn modelId="{F59782C8-62EC-4A64-AF1D-986F85C1CF9E}" type="presParOf" srcId="{E49A8404-9BBD-436D-A633-FAE2D0FABBAC}" destId="{51AC80C7-B451-4387-AF89-682900868F42}" srcOrd="0" destOrd="0" presId="urn:microsoft.com/office/officeart/2009/3/layout/HorizontalOrganizationChart"/>
    <dgm:cxn modelId="{B135A059-7C4E-4B59-BE7D-CB093985A7AE}" type="presParOf" srcId="{51AC80C7-B451-4387-AF89-682900868F42}" destId="{D21B3BB9-7202-4372-9BB0-82EFF3D62882}" srcOrd="0" destOrd="0" presId="urn:microsoft.com/office/officeart/2009/3/layout/HorizontalOrganizationChart"/>
    <dgm:cxn modelId="{B66DC072-C231-4772-A48F-70C6CBB86CA3}" type="presParOf" srcId="{D21B3BB9-7202-4372-9BB0-82EFF3D62882}" destId="{217659A0-5F87-434A-9A09-6E9D534E8CF9}" srcOrd="0" destOrd="0" presId="urn:microsoft.com/office/officeart/2009/3/layout/HorizontalOrganizationChart"/>
    <dgm:cxn modelId="{5A20A32F-DDB5-49E5-BCFA-7E956F663185}" type="presParOf" srcId="{D21B3BB9-7202-4372-9BB0-82EFF3D62882}" destId="{3F64B44E-A64E-4F6E-8327-6A8F9845C5B2}" srcOrd="1" destOrd="0" presId="urn:microsoft.com/office/officeart/2009/3/layout/HorizontalOrganizationChart"/>
    <dgm:cxn modelId="{9F156074-21E5-4438-A892-08E451BECB8B}" type="presParOf" srcId="{51AC80C7-B451-4387-AF89-682900868F42}" destId="{9EE9A875-B141-4277-9A71-C769EFF22CD2}" srcOrd="1" destOrd="0" presId="urn:microsoft.com/office/officeart/2009/3/layout/HorizontalOrganizationChart"/>
    <dgm:cxn modelId="{5EFE3A7D-1CFA-4F5D-88C5-DB9C78B5C44E}" type="presParOf" srcId="{9EE9A875-B141-4277-9A71-C769EFF22CD2}" destId="{CA69BFE9-928F-4E41-9C65-BAC49ACC866C}" srcOrd="0" destOrd="0" presId="urn:microsoft.com/office/officeart/2009/3/layout/HorizontalOrganizationChart"/>
    <dgm:cxn modelId="{CCD793B1-E636-43C5-86AF-9508DE025BD6}" type="presParOf" srcId="{9EE9A875-B141-4277-9A71-C769EFF22CD2}" destId="{861AC66C-0619-400B-9EB1-F08865F06C2A}" srcOrd="1" destOrd="0" presId="urn:microsoft.com/office/officeart/2009/3/layout/HorizontalOrganizationChart"/>
    <dgm:cxn modelId="{C0031FBC-B1FD-4E3E-AC5B-4865C9B3805D}" type="presParOf" srcId="{861AC66C-0619-400B-9EB1-F08865F06C2A}" destId="{44266A4E-9E86-492B-88D3-42CA08FC178A}" srcOrd="0" destOrd="0" presId="urn:microsoft.com/office/officeart/2009/3/layout/HorizontalOrganizationChart"/>
    <dgm:cxn modelId="{BD8BC5E8-8E99-41B1-9306-3B86587ADD7A}" type="presParOf" srcId="{44266A4E-9E86-492B-88D3-42CA08FC178A}" destId="{26EE70A8-2D99-4E5F-8B48-A74627CAEFB7}" srcOrd="0" destOrd="0" presId="urn:microsoft.com/office/officeart/2009/3/layout/HorizontalOrganizationChart"/>
    <dgm:cxn modelId="{C003B813-3EE7-4310-B7EB-0AFAB535A306}" type="presParOf" srcId="{44266A4E-9E86-492B-88D3-42CA08FC178A}" destId="{F7D1A115-2F6E-4037-A784-A0D33406C5BE}" srcOrd="1" destOrd="0" presId="urn:microsoft.com/office/officeart/2009/3/layout/HorizontalOrganizationChart"/>
    <dgm:cxn modelId="{6A222699-90BF-4A00-BBF6-523F66668C15}" type="presParOf" srcId="{861AC66C-0619-400B-9EB1-F08865F06C2A}" destId="{5FB3223B-DEC3-4B12-8029-CD65E4D646F4}" srcOrd="1" destOrd="0" presId="urn:microsoft.com/office/officeart/2009/3/layout/HorizontalOrganizationChart"/>
    <dgm:cxn modelId="{E6F43A8F-7B97-4C9F-9641-FEDD152DCA51}" type="presParOf" srcId="{861AC66C-0619-400B-9EB1-F08865F06C2A}" destId="{21604EDD-E077-4BE8-AD72-E091F366EBDA}" srcOrd="2" destOrd="0" presId="urn:microsoft.com/office/officeart/2009/3/layout/HorizontalOrganizationChart"/>
    <dgm:cxn modelId="{A7039BC1-E80F-4FBF-9F85-5AD1852C4FB3}" type="presParOf" srcId="{9EE9A875-B141-4277-9A71-C769EFF22CD2}" destId="{05F0714F-8FAC-407A-A7AB-FB6D848088BD}" srcOrd="2" destOrd="0" presId="urn:microsoft.com/office/officeart/2009/3/layout/HorizontalOrganizationChart"/>
    <dgm:cxn modelId="{76208B79-DC8A-4A9E-88AC-1224BD5A58F7}" type="presParOf" srcId="{9EE9A875-B141-4277-9A71-C769EFF22CD2}" destId="{7E80D0B7-8DD1-48E5-B1A2-D2C71ED7D674}" srcOrd="3" destOrd="0" presId="urn:microsoft.com/office/officeart/2009/3/layout/HorizontalOrganizationChart"/>
    <dgm:cxn modelId="{FCCE2041-1135-4FF0-85FF-14C1E8949E03}" type="presParOf" srcId="{7E80D0B7-8DD1-48E5-B1A2-D2C71ED7D674}" destId="{75817C53-04A1-481D-948F-C19A51663D78}" srcOrd="0" destOrd="0" presId="urn:microsoft.com/office/officeart/2009/3/layout/HorizontalOrganizationChart"/>
    <dgm:cxn modelId="{3F579072-D0E5-42BA-B895-6CC0F5F6E598}" type="presParOf" srcId="{75817C53-04A1-481D-948F-C19A51663D78}" destId="{E886223C-B989-4D1E-8967-9841FD1EE8B8}" srcOrd="0" destOrd="0" presId="urn:microsoft.com/office/officeart/2009/3/layout/HorizontalOrganizationChart"/>
    <dgm:cxn modelId="{245E2E08-5F05-41D9-8285-2E534C2EC1F7}" type="presParOf" srcId="{75817C53-04A1-481D-948F-C19A51663D78}" destId="{982BE5EF-8FD4-42A3-9D64-629BA20EC713}" srcOrd="1" destOrd="0" presId="urn:microsoft.com/office/officeart/2009/3/layout/HorizontalOrganizationChart"/>
    <dgm:cxn modelId="{5EF9E8D0-484D-4735-85BC-78AEF0CECE5F}" type="presParOf" srcId="{7E80D0B7-8DD1-48E5-B1A2-D2C71ED7D674}" destId="{92E75642-5DFC-4CCA-B391-7615362779C8}" srcOrd="1" destOrd="0" presId="urn:microsoft.com/office/officeart/2009/3/layout/HorizontalOrganizationChart"/>
    <dgm:cxn modelId="{12587B16-8452-4FF2-B15B-0D852EB5F5DE}" type="presParOf" srcId="{7E80D0B7-8DD1-48E5-B1A2-D2C71ED7D674}" destId="{5D8012ED-0768-4A37-A198-AA93CBB1F55B}" srcOrd="2" destOrd="0" presId="urn:microsoft.com/office/officeart/2009/3/layout/HorizontalOrganizationChart"/>
    <dgm:cxn modelId="{22FD34CC-6E46-4FFC-BE87-F4DDFFAD2683}" type="presParOf" srcId="{51AC80C7-B451-4387-AF89-682900868F42}" destId="{8A8D4D3E-B3CE-413D-BF69-B306A066F0F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7285D86-FA76-4C02-8144-E46EC9857990}" type="doc">
      <dgm:prSet loTypeId="urn:microsoft.com/office/officeart/2005/8/layout/hierarchy2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403D168-A62A-4830-838F-B6E0C2D9CC57}">
      <dgm:prSet/>
      <dgm:spPr/>
      <dgm:t>
        <a:bodyPr/>
        <a:lstStyle/>
        <a:p>
          <a:pPr rtl="0"/>
          <a:r>
            <a:rPr lang="en-US"/>
            <a:t>Consumption of funds</a:t>
          </a:r>
        </a:p>
      </dgm:t>
    </dgm:pt>
    <dgm:pt modelId="{8AFEBF04-A039-4EDB-8F5D-7738C4BBC3E7}" type="parTrans" cxnId="{E58D01BF-A41F-40A0-B491-E62A90CE3ED6}">
      <dgm:prSet/>
      <dgm:spPr/>
      <dgm:t>
        <a:bodyPr/>
        <a:lstStyle/>
        <a:p>
          <a:endParaRPr lang="en-US"/>
        </a:p>
      </dgm:t>
    </dgm:pt>
    <dgm:pt modelId="{50A518FA-911B-4B85-8056-6BA17710CD7D}" type="sibTrans" cxnId="{E58D01BF-A41F-40A0-B491-E62A90CE3ED6}">
      <dgm:prSet/>
      <dgm:spPr/>
      <dgm:t>
        <a:bodyPr/>
        <a:lstStyle/>
        <a:p>
          <a:endParaRPr lang="en-US"/>
        </a:p>
      </dgm:t>
    </dgm:pt>
    <dgm:pt modelId="{1E861739-F06E-410E-ABB5-36788BDF0511}">
      <dgm:prSet/>
      <dgm:spPr/>
      <dgm:t>
        <a:bodyPr/>
        <a:lstStyle/>
        <a:p>
          <a:pPr rtl="0"/>
          <a:r>
            <a:rPr lang="en-US"/>
            <a:t>Commercial kitchen lease </a:t>
          </a:r>
        </a:p>
      </dgm:t>
    </dgm:pt>
    <dgm:pt modelId="{0B574567-30E4-449F-B365-2081580E6B5A}" type="parTrans" cxnId="{F1A20278-FB53-42CE-9FC7-99ECAAB163F9}">
      <dgm:prSet/>
      <dgm:spPr/>
      <dgm:t>
        <a:bodyPr/>
        <a:lstStyle/>
        <a:p>
          <a:endParaRPr lang="en-US"/>
        </a:p>
      </dgm:t>
    </dgm:pt>
    <dgm:pt modelId="{C618BE87-4D09-40AA-AE08-476E5F293D74}" type="sibTrans" cxnId="{F1A20278-FB53-42CE-9FC7-99ECAAB163F9}">
      <dgm:prSet/>
      <dgm:spPr/>
      <dgm:t>
        <a:bodyPr/>
        <a:lstStyle/>
        <a:p>
          <a:endParaRPr lang="en-US"/>
        </a:p>
      </dgm:t>
    </dgm:pt>
    <dgm:pt modelId="{2D562DEC-90BC-4D0D-A941-B55C3E2C22BA}">
      <dgm:prSet/>
      <dgm:spPr/>
      <dgm:t>
        <a:bodyPr/>
        <a:lstStyle/>
        <a:p>
          <a:pPr rtl="0"/>
          <a:r>
            <a:rPr lang="en-US"/>
            <a:t>Kitchen equipment </a:t>
          </a:r>
        </a:p>
      </dgm:t>
    </dgm:pt>
    <dgm:pt modelId="{AED004FB-3465-43D5-A7D7-F1EE60E87E9A}" type="parTrans" cxnId="{3417B391-A7BA-4CE7-99EF-D8B68EB51A0A}">
      <dgm:prSet/>
      <dgm:spPr/>
      <dgm:t>
        <a:bodyPr/>
        <a:lstStyle/>
        <a:p>
          <a:endParaRPr lang="en-US"/>
        </a:p>
      </dgm:t>
    </dgm:pt>
    <dgm:pt modelId="{716AB803-31E6-4539-99FA-A77E55CC0F05}" type="sibTrans" cxnId="{3417B391-A7BA-4CE7-99EF-D8B68EB51A0A}">
      <dgm:prSet/>
      <dgm:spPr/>
      <dgm:t>
        <a:bodyPr/>
        <a:lstStyle/>
        <a:p>
          <a:endParaRPr lang="en-US"/>
        </a:p>
      </dgm:t>
    </dgm:pt>
    <dgm:pt modelId="{3DF0E23E-BE65-49AB-AB3B-3A5DCC61D1AD}">
      <dgm:prSet/>
      <dgm:spPr/>
      <dgm:t>
        <a:bodyPr/>
        <a:lstStyle/>
        <a:p>
          <a:pPr rtl="0"/>
          <a:r>
            <a:rPr lang="en-US"/>
            <a:t>Transportation vehicles</a:t>
          </a:r>
        </a:p>
      </dgm:t>
    </dgm:pt>
    <dgm:pt modelId="{BAD530A0-7B66-4114-B67C-CEB927C9C4F8}" type="parTrans" cxnId="{88BDEEF2-1FC6-4DF8-AEAF-A2E59A228AAB}">
      <dgm:prSet/>
      <dgm:spPr/>
      <dgm:t>
        <a:bodyPr/>
        <a:lstStyle/>
        <a:p>
          <a:endParaRPr lang="en-US"/>
        </a:p>
      </dgm:t>
    </dgm:pt>
    <dgm:pt modelId="{CFB04E9A-5D14-4D1C-A204-BE24547F2381}" type="sibTrans" cxnId="{88BDEEF2-1FC6-4DF8-AEAF-A2E59A228AAB}">
      <dgm:prSet/>
      <dgm:spPr/>
      <dgm:t>
        <a:bodyPr/>
        <a:lstStyle/>
        <a:p>
          <a:endParaRPr lang="en-US"/>
        </a:p>
      </dgm:t>
    </dgm:pt>
    <dgm:pt modelId="{51489B7D-E9B4-4AD5-97D2-9986A439168E}">
      <dgm:prSet/>
      <dgm:spPr/>
      <dgm:t>
        <a:bodyPr/>
        <a:lstStyle/>
        <a:p>
          <a:pPr rtl="0"/>
          <a:r>
            <a:rPr lang="en-US"/>
            <a:t>Insurance </a:t>
          </a:r>
        </a:p>
      </dgm:t>
    </dgm:pt>
    <dgm:pt modelId="{29811044-6C95-4585-B320-24B7B3E7A695}" type="parTrans" cxnId="{CBF520A7-EF43-412C-97A8-416C1BE9A817}">
      <dgm:prSet/>
      <dgm:spPr/>
      <dgm:t>
        <a:bodyPr/>
        <a:lstStyle/>
        <a:p>
          <a:endParaRPr lang="en-US"/>
        </a:p>
      </dgm:t>
    </dgm:pt>
    <dgm:pt modelId="{B078E0EF-F03E-4A7E-9D93-B2A9B2F8D275}" type="sibTrans" cxnId="{CBF520A7-EF43-412C-97A8-416C1BE9A817}">
      <dgm:prSet/>
      <dgm:spPr/>
      <dgm:t>
        <a:bodyPr/>
        <a:lstStyle/>
        <a:p>
          <a:endParaRPr lang="en-US"/>
        </a:p>
      </dgm:t>
    </dgm:pt>
    <dgm:pt modelId="{27FE4DD2-A4F6-49E8-B826-2ACD3E694C5E}">
      <dgm:prSet/>
      <dgm:spPr/>
      <dgm:t>
        <a:bodyPr/>
        <a:lstStyle/>
        <a:p>
          <a:pPr rtl="0"/>
          <a:r>
            <a:rPr lang="en-US"/>
            <a:t>Working capital </a:t>
          </a:r>
        </a:p>
      </dgm:t>
    </dgm:pt>
    <dgm:pt modelId="{BF2B8FAD-1643-4D9C-BF22-100E19E9F36F}" type="parTrans" cxnId="{44352A14-2E9C-459F-A9C2-5EC60932EFFF}">
      <dgm:prSet/>
      <dgm:spPr/>
      <dgm:t>
        <a:bodyPr/>
        <a:lstStyle/>
        <a:p>
          <a:endParaRPr lang="en-US"/>
        </a:p>
      </dgm:t>
    </dgm:pt>
    <dgm:pt modelId="{802E2FF4-5E28-480D-8773-671CE3816733}" type="sibTrans" cxnId="{44352A14-2E9C-459F-A9C2-5EC60932EFFF}">
      <dgm:prSet/>
      <dgm:spPr/>
      <dgm:t>
        <a:bodyPr/>
        <a:lstStyle/>
        <a:p>
          <a:endParaRPr lang="en-US"/>
        </a:p>
      </dgm:t>
    </dgm:pt>
    <dgm:pt modelId="{4BD29AC9-04D0-4A7E-BD90-AEA0DE551238}">
      <dgm:prSet/>
      <dgm:spPr/>
      <dgm:t>
        <a:bodyPr/>
        <a:lstStyle/>
        <a:p>
          <a:pPr rtl="0"/>
          <a:r>
            <a:rPr lang="en-US"/>
            <a:t>Marketing </a:t>
          </a:r>
        </a:p>
      </dgm:t>
    </dgm:pt>
    <dgm:pt modelId="{966712BC-2BF1-4E6F-A768-4AA9957629C9}" type="parTrans" cxnId="{9296E216-44E5-4D7B-B3C4-E11F151CDA9C}">
      <dgm:prSet/>
      <dgm:spPr/>
      <dgm:t>
        <a:bodyPr/>
        <a:lstStyle/>
        <a:p>
          <a:endParaRPr lang="en-US"/>
        </a:p>
      </dgm:t>
    </dgm:pt>
    <dgm:pt modelId="{40B7641B-B810-4F5B-BAEB-2DBA729C0942}" type="sibTrans" cxnId="{9296E216-44E5-4D7B-B3C4-E11F151CDA9C}">
      <dgm:prSet/>
      <dgm:spPr/>
      <dgm:t>
        <a:bodyPr/>
        <a:lstStyle/>
        <a:p>
          <a:endParaRPr lang="en-US"/>
        </a:p>
      </dgm:t>
    </dgm:pt>
    <dgm:pt modelId="{9A969FA1-9865-4624-B9EA-36651F614E6A}" type="pres">
      <dgm:prSet presAssocID="{97285D86-FA76-4C02-8144-E46EC985799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988C225-1F3E-485D-8327-E7F82022D43A}" type="pres">
      <dgm:prSet presAssocID="{7403D168-A62A-4830-838F-B6E0C2D9CC57}" presName="root1" presStyleCnt="0"/>
      <dgm:spPr/>
    </dgm:pt>
    <dgm:pt modelId="{093E47C5-1E86-48ED-8D8E-7A686EB76FA5}" type="pres">
      <dgm:prSet presAssocID="{7403D168-A62A-4830-838F-B6E0C2D9CC57}" presName="LevelOneTextNode" presStyleLbl="node0" presStyleIdx="0" presStyleCnt="1">
        <dgm:presLayoutVars>
          <dgm:chPref val="3"/>
        </dgm:presLayoutVars>
      </dgm:prSet>
      <dgm:spPr/>
    </dgm:pt>
    <dgm:pt modelId="{EB860373-8D28-44A2-A07D-6350BA595A02}" type="pres">
      <dgm:prSet presAssocID="{7403D168-A62A-4830-838F-B6E0C2D9CC57}" presName="level2hierChild" presStyleCnt="0"/>
      <dgm:spPr/>
    </dgm:pt>
    <dgm:pt modelId="{57059029-ACF0-4EA5-8E26-03F447AEDDC9}" type="pres">
      <dgm:prSet presAssocID="{0B574567-30E4-449F-B365-2081580E6B5A}" presName="conn2-1" presStyleLbl="parChTrans1D2" presStyleIdx="0" presStyleCnt="6"/>
      <dgm:spPr/>
    </dgm:pt>
    <dgm:pt modelId="{0B97EBA1-2ACF-4276-B778-73011E4DC1FD}" type="pres">
      <dgm:prSet presAssocID="{0B574567-30E4-449F-B365-2081580E6B5A}" presName="connTx" presStyleLbl="parChTrans1D2" presStyleIdx="0" presStyleCnt="6"/>
      <dgm:spPr/>
    </dgm:pt>
    <dgm:pt modelId="{C1C71E92-4183-4335-877D-F06815F1A198}" type="pres">
      <dgm:prSet presAssocID="{1E861739-F06E-410E-ABB5-36788BDF0511}" presName="root2" presStyleCnt="0"/>
      <dgm:spPr/>
    </dgm:pt>
    <dgm:pt modelId="{17656070-D87E-48FC-9F88-8EC4F29DD068}" type="pres">
      <dgm:prSet presAssocID="{1E861739-F06E-410E-ABB5-36788BDF0511}" presName="LevelTwoTextNode" presStyleLbl="node2" presStyleIdx="0" presStyleCnt="6">
        <dgm:presLayoutVars>
          <dgm:chPref val="3"/>
        </dgm:presLayoutVars>
      </dgm:prSet>
      <dgm:spPr/>
    </dgm:pt>
    <dgm:pt modelId="{AA66AE32-F0FC-49B6-BC2A-1F3C9F301C04}" type="pres">
      <dgm:prSet presAssocID="{1E861739-F06E-410E-ABB5-36788BDF0511}" presName="level3hierChild" presStyleCnt="0"/>
      <dgm:spPr/>
    </dgm:pt>
    <dgm:pt modelId="{D68D97B4-D40B-445A-90B1-CEC3F09C2AA5}" type="pres">
      <dgm:prSet presAssocID="{AED004FB-3465-43D5-A7D7-F1EE60E87E9A}" presName="conn2-1" presStyleLbl="parChTrans1D2" presStyleIdx="1" presStyleCnt="6"/>
      <dgm:spPr/>
    </dgm:pt>
    <dgm:pt modelId="{159DC817-DE41-4DE1-930C-06612ABE01D5}" type="pres">
      <dgm:prSet presAssocID="{AED004FB-3465-43D5-A7D7-F1EE60E87E9A}" presName="connTx" presStyleLbl="parChTrans1D2" presStyleIdx="1" presStyleCnt="6"/>
      <dgm:spPr/>
    </dgm:pt>
    <dgm:pt modelId="{966C7DD1-68ED-4F7F-B68D-8489281C5D1B}" type="pres">
      <dgm:prSet presAssocID="{2D562DEC-90BC-4D0D-A941-B55C3E2C22BA}" presName="root2" presStyleCnt="0"/>
      <dgm:spPr/>
    </dgm:pt>
    <dgm:pt modelId="{8930AB48-BE5B-453B-979D-C767AF2B02A5}" type="pres">
      <dgm:prSet presAssocID="{2D562DEC-90BC-4D0D-A941-B55C3E2C22BA}" presName="LevelTwoTextNode" presStyleLbl="node2" presStyleIdx="1" presStyleCnt="6">
        <dgm:presLayoutVars>
          <dgm:chPref val="3"/>
        </dgm:presLayoutVars>
      </dgm:prSet>
      <dgm:spPr/>
    </dgm:pt>
    <dgm:pt modelId="{55A6E1FD-AC00-42F9-AF1C-62B2308115A8}" type="pres">
      <dgm:prSet presAssocID="{2D562DEC-90BC-4D0D-A941-B55C3E2C22BA}" presName="level3hierChild" presStyleCnt="0"/>
      <dgm:spPr/>
    </dgm:pt>
    <dgm:pt modelId="{709A1951-B8AF-4952-9F84-3F04090158B7}" type="pres">
      <dgm:prSet presAssocID="{BAD530A0-7B66-4114-B67C-CEB927C9C4F8}" presName="conn2-1" presStyleLbl="parChTrans1D2" presStyleIdx="2" presStyleCnt="6"/>
      <dgm:spPr/>
    </dgm:pt>
    <dgm:pt modelId="{F824BC78-4803-43EE-9F24-F3F4F7FDCB5A}" type="pres">
      <dgm:prSet presAssocID="{BAD530A0-7B66-4114-B67C-CEB927C9C4F8}" presName="connTx" presStyleLbl="parChTrans1D2" presStyleIdx="2" presStyleCnt="6"/>
      <dgm:spPr/>
    </dgm:pt>
    <dgm:pt modelId="{DE1B42ED-AE16-4775-A3FE-8B75A440BFD3}" type="pres">
      <dgm:prSet presAssocID="{3DF0E23E-BE65-49AB-AB3B-3A5DCC61D1AD}" presName="root2" presStyleCnt="0"/>
      <dgm:spPr/>
    </dgm:pt>
    <dgm:pt modelId="{A3716B45-DC7C-4A97-969D-7183C07ED8B6}" type="pres">
      <dgm:prSet presAssocID="{3DF0E23E-BE65-49AB-AB3B-3A5DCC61D1AD}" presName="LevelTwoTextNode" presStyleLbl="node2" presStyleIdx="2" presStyleCnt="6">
        <dgm:presLayoutVars>
          <dgm:chPref val="3"/>
        </dgm:presLayoutVars>
      </dgm:prSet>
      <dgm:spPr/>
    </dgm:pt>
    <dgm:pt modelId="{1198D053-49E8-4870-ADE1-D4F64C62171B}" type="pres">
      <dgm:prSet presAssocID="{3DF0E23E-BE65-49AB-AB3B-3A5DCC61D1AD}" presName="level3hierChild" presStyleCnt="0"/>
      <dgm:spPr/>
    </dgm:pt>
    <dgm:pt modelId="{105A2BBB-825B-4E19-AD59-A29205F3F71F}" type="pres">
      <dgm:prSet presAssocID="{29811044-6C95-4585-B320-24B7B3E7A695}" presName="conn2-1" presStyleLbl="parChTrans1D2" presStyleIdx="3" presStyleCnt="6"/>
      <dgm:spPr/>
    </dgm:pt>
    <dgm:pt modelId="{B49740C4-BC95-4BDD-8095-7635B78D184B}" type="pres">
      <dgm:prSet presAssocID="{29811044-6C95-4585-B320-24B7B3E7A695}" presName="connTx" presStyleLbl="parChTrans1D2" presStyleIdx="3" presStyleCnt="6"/>
      <dgm:spPr/>
    </dgm:pt>
    <dgm:pt modelId="{44A1129F-F1D5-45B7-B909-8987FEA94F23}" type="pres">
      <dgm:prSet presAssocID="{51489B7D-E9B4-4AD5-97D2-9986A439168E}" presName="root2" presStyleCnt="0"/>
      <dgm:spPr/>
    </dgm:pt>
    <dgm:pt modelId="{745B6421-24EF-41AA-934C-2ED91C5C9664}" type="pres">
      <dgm:prSet presAssocID="{51489B7D-E9B4-4AD5-97D2-9986A439168E}" presName="LevelTwoTextNode" presStyleLbl="node2" presStyleIdx="3" presStyleCnt="6">
        <dgm:presLayoutVars>
          <dgm:chPref val="3"/>
        </dgm:presLayoutVars>
      </dgm:prSet>
      <dgm:spPr/>
    </dgm:pt>
    <dgm:pt modelId="{71AE9DA5-C1E3-4D7C-B51C-0FC82BB6A619}" type="pres">
      <dgm:prSet presAssocID="{51489B7D-E9B4-4AD5-97D2-9986A439168E}" presName="level3hierChild" presStyleCnt="0"/>
      <dgm:spPr/>
    </dgm:pt>
    <dgm:pt modelId="{10893ADC-EB25-4603-A56D-00305933B4B5}" type="pres">
      <dgm:prSet presAssocID="{BF2B8FAD-1643-4D9C-BF22-100E19E9F36F}" presName="conn2-1" presStyleLbl="parChTrans1D2" presStyleIdx="4" presStyleCnt="6"/>
      <dgm:spPr/>
    </dgm:pt>
    <dgm:pt modelId="{D5253A67-67C3-4613-AF0F-AF615980E3D7}" type="pres">
      <dgm:prSet presAssocID="{BF2B8FAD-1643-4D9C-BF22-100E19E9F36F}" presName="connTx" presStyleLbl="parChTrans1D2" presStyleIdx="4" presStyleCnt="6"/>
      <dgm:spPr/>
    </dgm:pt>
    <dgm:pt modelId="{4F711053-8347-4A07-9C96-C2A3811606AB}" type="pres">
      <dgm:prSet presAssocID="{27FE4DD2-A4F6-49E8-B826-2ACD3E694C5E}" presName="root2" presStyleCnt="0"/>
      <dgm:spPr/>
    </dgm:pt>
    <dgm:pt modelId="{BD552B88-05AA-4914-B09B-F2CF86890C49}" type="pres">
      <dgm:prSet presAssocID="{27FE4DD2-A4F6-49E8-B826-2ACD3E694C5E}" presName="LevelTwoTextNode" presStyleLbl="node2" presStyleIdx="4" presStyleCnt="6">
        <dgm:presLayoutVars>
          <dgm:chPref val="3"/>
        </dgm:presLayoutVars>
      </dgm:prSet>
      <dgm:spPr/>
    </dgm:pt>
    <dgm:pt modelId="{69D18567-C213-4E5D-97A8-55C931356AA9}" type="pres">
      <dgm:prSet presAssocID="{27FE4DD2-A4F6-49E8-B826-2ACD3E694C5E}" presName="level3hierChild" presStyleCnt="0"/>
      <dgm:spPr/>
    </dgm:pt>
    <dgm:pt modelId="{50CC8CB2-228B-452F-8076-F700E948C826}" type="pres">
      <dgm:prSet presAssocID="{966712BC-2BF1-4E6F-A768-4AA9957629C9}" presName="conn2-1" presStyleLbl="parChTrans1D2" presStyleIdx="5" presStyleCnt="6"/>
      <dgm:spPr/>
    </dgm:pt>
    <dgm:pt modelId="{FD0154A1-8C7C-42EC-827D-F0DD740C547F}" type="pres">
      <dgm:prSet presAssocID="{966712BC-2BF1-4E6F-A768-4AA9957629C9}" presName="connTx" presStyleLbl="parChTrans1D2" presStyleIdx="5" presStyleCnt="6"/>
      <dgm:spPr/>
    </dgm:pt>
    <dgm:pt modelId="{FA2118D9-EA0F-40F6-BAD4-E1A00830B0FB}" type="pres">
      <dgm:prSet presAssocID="{4BD29AC9-04D0-4A7E-BD90-AEA0DE551238}" presName="root2" presStyleCnt="0"/>
      <dgm:spPr/>
    </dgm:pt>
    <dgm:pt modelId="{6071496D-7D5A-4939-B75A-E488CE1278CE}" type="pres">
      <dgm:prSet presAssocID="{4BD29AC9-04D0-4A7E-BD90-AEA0DE551238}" presName="LevelTwoTextNode" presStyleLbl="node2" presStyleIdx="5" presStyleCnt="6">
        <dgm:presLayoutVars>
          <dgm:chPref val="3"/>
        </dgm:presLayoutVars>
      </dgm:prSet>
      <dgm:spPr/>
    </dgm:pt>
    <dgm:pt modelId="{781C0A52-3BF8-449D-B118-8C4CD3BF6351}" type="pres">
      <dgm:prSet presAssocID="{4BD29AC9-04D0-4A7E-BD90-AEA0DE551238}" presName="level3hierChild" presStyleCnt="0"/>
      <dgm:spPr/>
    </dgm:pt>
  </dgm:ptLst>
  <dgm:cxnLst>
    <dgm:cxn modelId="{44352A14-2E9C-459F-A9C2-5EC60932EFFF}" srcId="{7403D168-A62A-4830-838F-B6E0C2D9CC57}" destId="{27FE4DD2-A4F6-49E8-B826-2ACD3E694C5E}" srcOrd="4" destOrd="0" parTransId="{BF2B8FAD-1643-4D9C-BF22-100E19E9F36F}" sibTransId="{802E2FF4-5E28-480D-8773-671CE3816733}"/>
    <dgm:cxn modelId="{9296E216-44E5-4D7B-B3C4-E11F151CDA9C}" srcId="{7403D168-A62A-4830-838F-B6E0C2D9CC57}" destId="{4BD29AC9-04D0-4A7E-BD90-AEA0DE551238}" srcOrd="5" destOrd="0" parTransId="{966712BC-2BF1-4E6F-A768-4AA9957629C9}" sibTransId="{40B7641B-B810-4F5B-BAEB-2DBA729C0942}"/>
    <dgm:cxn modelId="{3D52A41B-D34C-4187-B19A-83A4C0991D4E}" type="presOf" srcId="{4BD29AC9-04D0-4A7E-BD90-AEA0DE551238}" destId="{6071496D-7D5A-4939-B75A-E488CE1278CE}" srcOrd="0" destOrd="0" presId="urn:microsoft.com/office/officeart/2005/8/layout/hierarchy2"/>
    <dgm:cxn modelId="{C92CE81E-213B-4D0D-A16E-3DE21F79A7C3}" type="presOf" srcId="{BAD530A0-7B66-4114-B67C-CEB927C9C4F8}" destId="{709A1951-B8AF-4952-9F84-3F04090158B7}" srcOrd="0" destOrd="0" presId="urn:microsoft.com/office/officeart/2005/8/layout/hierarchy2"/>
    <dgm:cxn modelId="{4EE40A36-BABA-4DE6-98CA-5DFD72422082}" type="presOf" srcId="{97285D86-FA76-4C02-8144-E46EC9857990}" destId="{9A969FA1-9865-4624-B9EA-36651F614E6A}" srcOrd="0" destOrd="0" presId="urn:microsoft.com/office/officeart/2005/8/layout/hierarchy2"/>
    <dgm:cxn modelId="{AF49E33A-E0EF-4ED7-8E09-1D3E5A32FC9C}" type="presOf" srcId="{BAD530A0-7B66-4114-B67C-CEB927C9C4F8}" destId="{F824BC78-4803-43EE-9F24-F3F4F7FDCB5A}" srcOrd="1" destOrd="0" presId="urn:microsoft.com/office/officeart/2005/8/layout/hierarchy2"/>
    <dgm:cxn modelId="{1E3A6267-B641-48F8-986C-6FEA0C4C0AA4}" type="presOf" srcId="{7403D168-A62A-4830-838F-B6E0C2D9CC57}" destId="{093E47C5-1E86-48ED-8D8E-7A686EB76FA5}" srcOrd="0" destOrd="0" presId="urn:microsoft.com/office/officeart/2005/8/layout/hierarchy2"/>
    <dgm:cxn modelId="{4AEEE26D-8A09-4232-86C0-D380EE50386C}" type="presOf" srcId="{0B574567-30E4-449F-B365-2081580E6B5A}" destId="{57059029-ACF0-4EA5-8E26-03F447AEDDC9}" srcOrd="0" destOrd="0" presId="urn:microsoft.com/office/officeart/2005/8/layout/hierarchy2"/>
    <dgm:cxn modelId="{BE9A5A57-61DB-4600-A43A-8D8B6BDB5D7E}" type="presOf" srcId="{29811044-6C95-4585-B320-24B7B3E7A695}" destId="{B49740C4-BC95-4BDD-8095-7635B78D184B}" srcOrd="1" destOrd="0" presId="urn:microsoft.com/office/officeart/2005/8/layout/hierarchy2"/>
    <dgm:cxn modelId="{F1A20278-FB53-42CE-9FC7-99ECAAB163F9}" srcId="{7403D168-A62A-4830-838F-B6E0C2D9CC57}" destId="{1E861739-F06E-410E-ABB5-36788BDF0511}" srcOrd="0" destOrd="0" parTransId="{0B574567-30E4-449F-B365-2081580E6B5A}" sibTransId="{C618BE87-4D09-40AA-AE08-476E5F293D74}"/>
    <dgm:cxn modelId="{8D7E7D82-C2A6-4B7D-9945-EE4257B5592D}" type="presOf" srcId="{29811044-6C95-4585-B320-24B7B3E7A695}" destId="{105A2BBB-825B-4E19-AD59-A29205F3F71F}" srcOrd="0" destOrd="0" presId="urn:microsoft.com/office/officeart/2005/8/layout/hierarchy2"/>
    <dgm:cxn modelId="{7E23F48E-3B2C-4C57-8D34-8AB947432F9B}" type="presOf" srcId="{27FE4DD2-A4F6-49E8-B826-2ACD3E694C5E}" destId="{BD552B88-05AA-4914-B09B-F2CF86890C49}" srcOrd="0" destOrd="0" presId="urn:microsoft.com/office/officeart/2005/8/layout/hierarchy2"/>
    <dgm:cxn modelId="{3417B391-A7BA-4CE7-99EF-D8B68EB51A0A}" srcId="{7403D168-A62A-4830-838F-B6E0C2D9CC57}" destId="{2D562DEC-90BC-4D0D-A941-B55C3E2C22BA}" srcOrd="1" destOrd="0" parTransId="{AED004FB-3465-43D5-A7D7-F1EE60E87E9A}" sibTransId="{716AB803-31E6-4539-99FA-A77E55CC0F05}"/>
    <dgm:cxn modelId="{D4E2569D-2018-40F0-BFBA-4E3AA236D633}" type="presOf" srcId="{966712BC-2BF1-4E6F-A768-4AA9957629C9}" destId="{FD0154A1-8C7C-42EC-827D-F0DD740C547F}" srcOrd="1" destOrd="0" presId="urn:microsoft.com/office/officeart/2005/8/layout/hierarchy2"/>
    <dgm:cxn modelId="{2EF303A3-FA78-40A0-B9C8-4A045C626DF9}" type="presOf" srcId="{AED004FB-3465-43D5-A7D7-F1EE60E87E9A}" destId="{D68D97B4-D40B-445A-90B1-CEC3F09C2AA5}" srcOrd="0" destOrd="0" presId="urn:microsoft.com/office/officeart/2005/8/layout/hierarchy2"/>
    <dgm:cxn modelId="{CBF520A7-EF43-412C-97A8-416C1BE9A817}" srcId="{7403D168-A62A-4830-838F-B6E0C2D9CC57}" destId="{51489B7D-E9B4-4AD5-97D2-9986A439168E}" srcOrd="3" destOrd="0" parTransId="{29811044-6C95-4585-B320-24B7B3E7A695}" sibTransId="{B078E0EF-F03E-4A7E-9D93-B2A9B2F8D275}"/>
    <dgm:cxn modelId="{04A1B9AD-B233-4273-9615-6E1A284ABD4D}" type="presOf" srcId="{BF2B8FAD-1643-4D9C-BF22-100E19E9F36F}" destId="{D5253A67-67C3-4613-AF0F-AF615980E3D7}" srcOrd="1" destOrd="0" presId="urn:microsoft.com/office/officeart/2005/8/layout/hierarchy2"/>
    <dgm:cxn modelId="{99CD33B7-8713-4561-A0C1-2C7A18F3C8CA}" type="presOf" srcId="{0B574567-30E4-449F-B365-2081580E6B5A}" destId="{0B97EBA1-2ACF-4276-B778-73011E4DC1FD}" srcOrd="1" destOrd="0" presId="urn:microsoft.com/office/officeart/2005/8/layout/hierarchy2"/>
    <dgm:cxn modelId="{BF9012B8-E703-43EC-9CCB-2CD9942B86CA}" type="presOf" srcId="{3DF0E23E-BE65-49AB-AB3B-3A5DCC61D1AD}" destId="{A3716B45-DC7C-4A97-969D-7183C07ED8B6}" srcOrd="0" destOrd="0" presId="urn:microsoft.com/office/officeart/2005/8/layout/hierarchy2"/>
    <dgm:cxn modelId="{FC2F22BE-3A34-487A-B609-5CAE95EA3D93}" type="presOf" srcId="{1E861739-F06E-410E-ABB5-36788BDF0511}" destId="{17656070-D87E-48FC-9F88-8EC4F29DD068}" srcOrd="0" destOrd="0" presId="urn:microsoft.com/office/officeart/2005/8/layout/hierarchy2"/>
    <dgm:cxn modelId="{E58D01BF-A41F-40A0-B491-E62A90CE3ED6}" srcId="{97285D86-FA76-4C02-8144-E46EC9857990}" destId="{7403D168-A62A-4830-838F-B6E0C2D9CC57}" srcOrd="0" destOrd="0" parTransId="{8AFEBF04-A039-4EDB-8F5D-7738C4BBC3E7}" sibTransId="{50A518FA-911B-4B85-8056-6BA17710CD7D}"/>
    <dgm:cxn modelId="{B3D430C2-F823-40B0-B00E-261534654DB6}" type="presOf" srcId="{BF2B8FAD-1643-4D9C-BF22-100E19E9F36F}" destId="{10893ADC-EB25-4603-A56D-00305933B4B5}" srcOrd="0" destOrd="0" presId="urn:microsoft.com/office/officeart/2005/8/layout/hierarchy2"/>
    <dgm:cxn modelId="{509855E7-C7CA-47E4-99BD-D264152DD5E1}" type="presOf" srcId="{2D562DEC-90BC-4D0D-A941-B55C3E2C22BA}" destId="{8930AB48-BE5B-453B-979D-C767AF2B02A5}" srcOrd="0" destOrd="0" presId="urn:microsoft.com/office/officeart/2005/8/layout/hierarchy2"/>
    <dgm:cxn modelId="{8D0132EA-3AC6-4576-BF7E-019D357600AF}" type="presOf" srcId="{966712BC-2BF1-4E6F-A768-4AA9957629C9}" destId="{50CC8CB2-228B-452F-8076-F700E948C826}" srcOrd="0" destOrd="0" presId="urn:microsoft.com/office/officeart/2005/8/layout/hierarchy2"/>
    <dgm:cxn modelId="{35900CEE-EA5D-46EF-82C3-A231A6016F9C}" type="presOf" srcId="{51489B7D-E9B4-4AD5-97D2-9986A439168E}" destId="{745B6421-24EF-41AA-934C-2ED91C5C9664}" srcOrd="0" destOrd="0" presId="urn:microsoft.com/office/officeart/2005/8/layout/hierarchy2"/>
    <dgm:cxn modelId="{88BDEEF2-1FC6-4DF8-AEAF-A2E59A228AAB}" srcId="{7403D168-A62A-4830-838F-B6E0C2D9CC57}" destId="{3DF0E23E-BE65-49AB-AB3B-3A5DCC61D1AD}" srcOrd="2" destOrd="0" parTransId="{BAD530A0-7B66-4114-B67C-CEB927C9C4F8}" sibTransId="{CFB04E9A-5D14-4D1C-A204-BE24547F2381}"/>
    <dgm:cxn modelId="{072A10F5-53A1-414C-A316-5F848E07F47A}" type="presOf" srcId="{AED004FB-3465-43D5-A7D7-F1EE60E87E9A}" destId="{159DC817-DE41-4DE1-930C-06612ABE01D5}" srcOrd="1" destOrd="0" presId="urn:microsoft.com/office/officeart/2005/8/layout/hierarchy2"/>
    <dgm:cxn modelId="{6C0E9E2A-2380-4614-9590-5FC1CCF8DC6B}" type="presParOf" srcId="{9A969FA1-9865-4624-B9EA-36651F614E6A}" destId="{8988C225-1F3E-485D-8327-E7F82022D43A}" srcOrd="0" destOrd="0" presId="urn:microsoft.com/office/officeart/2005/8/layout/hierarchy2"/>
    <dgm:cxn modelId="{8E4921CE-F25C-404D-AE03-E870AB7DB5D2}" type="presParOf" srcId="{8988C225-1F3E-485D-8327-E7F82022D43A}" destId="{093E47C5-1E86-48ED-8D8E-7A686EB76FA5}" srcOrd="0" destOrd="0" presId="urn:microsoft.com/office/officeart/2005/8/layout/hierarchy2"/>
    <dgm:cxn modelId="{79CA1879-EC67-484A-979D-950CF592A179}" type="presParOf" srcId="{8988C225-1F3E-485D-8327-E7F82022D43A}" destId="{EB860373-8D28-44A2-A07D-6350BA595A02}" srcOrd="1" destOrd="0" presId="urn:microsoft.com/office/officeart/2005/8/layout/hierarchy2"/>
    <dgm:cxn modelId="{76EF71D1-D8D4-42D3-B4AE-C66CFB9FC28C}" type="presParOf" srcId="{EB860373-8D28-44A2-A07D-6350BA595A02}" destId="{57059029-ACF0-4EA5-8E26-03F447AEDDC9}" srcOrd="0" destOrd="0" presId="urn:microsoft.com/office/officeart/2005/8/layout/hierarchy2"/>
    <dgm:cxn modelId="{E080AA8C-EC6C-4C95-9BB5-7BE9BCC71380}" type="presParOf" srcId="{57059029-ACF0-4EA5-8E26-03F447AEDDC9}" destId="{0B97EBA1-2ACF-4276-B778-73011E4DC1FD}" srcOrd="0" destOrd="0" presId="urn:microsoft.com/office/officeart/2005/8/layout/hierarchy2"/>
    <dgm:cxn modelId="{906E5741-54C0-4FBD-8920-4E95E7304172}" type="presParOf" srcId="{EB860373-8D28-44A2-A07D-6350BA595A02}" destId="{C1C71E92-4183-4335-877D-F06815F1A198}" srcOrd="1" destOrd="0" presId="urn:microsoft.com/office/officeart/2005/8/layout/hierarchy2"/>
    <dgm:cxn modelId="{6D8927FC-B92F-4B27-B9A4-3C074EFFA7EC}" type="presParOf" srcId="{C1C71E92-4183-4335-877D-F06815F1A198}" destId="{17656070-D87E-48FC-9F88-8EC4F29DD068}" srcOrd="0" destOrd="0" presId="urn:microsoft.com/office/officeart/2005/8/layout/hierarchy2"/>
    <dgm:cxn modelId="{9308399D-FAC2-40F1-AFAE-0345CCA8581F}" type="presParOf" srcId="{C1C71E92-4183-4335-877D-F06815F1A198}" destId="{AA66AE32-F0FC-49B6-BC2A-1F3C9F301C04}" srcOrd="1" destOrd="0" presId="urn:microsoft.com/office/officeart/2005/8/layout/hierarchy2"/>
    <dgm:cxn modelId="{9134757E-BF40-411A-9FB9-4C2F4E48072E}" type="presParOf" srcId="{EB860373-8D28-44A2-A07D-6350BA595A02}" destId="{D68D97B4-D40B-445A-90B1-CEC3F09C2AA5}" srcOrd="2" destOrd="0" presId="urn:microsoft.com/office/officeart/2005/8/layout/hierarchy2"/>
    <dgm:cxn modelId="{6A129B83-AF43-4997-B59B-D9F6694C07C9}" type="presParOf" srcId="{D68D97B4-D40B-445A-90B1-CEC3F09C2AA5}" destId="{159DC817-DE41-4DE1-930C-06612ABE01D5}" srcOrd="0" destOrd="0" presId="urn:microsoft.com/office/officeart/2005/8/layout/hierarchy2"/>
    <dgm:cxn modelId="{5A1009DB-9DE9-4216-AB8A-AFC3C6CE8B81}" type="presParOf" srcId="{EB860373-8D28-44A2-A07D-6350BA595A02}" destId="{966C7DD1-68ED-4F7F-B68D-8489281C5D1B}" srcOrd="3" destOrd="0" presId="urn:microsoft.com/office/officeart/2005/8/layout/hierarchy2"/>
    <dgm:cxn modelId="{E26BB825-F139-4D47-8626-78A56ACB1AAE}" type="presParOf" srcId="{966C7DD1-68ED-4F7F-B68D-8489281C5D1B}" destId="{8930AB48-BE5B-453B-979D-C767AF2B02A5}" srcOrd="0" destOrd="0" presId="urn:microsoft.com/office/officeart/2005/8/layout/hierarchy2"/>
    <dgm:cxn modelId="{522DB6C7-AEFA-4F8D-8024-CA12742D0B8A}" type="presParOf" srcId="{966C7DD1-68ED-4F7F-B68D-8489281C5D1B}" destId="{55A6E1FD-AC00-42F9-AF1C-62B2308115A8}" srcOrd="1" destOrd="0" presId="urn:microsoft.com/office/officeart/2005/8/layout/hierarchy2"/>
    <dgm:cxn modelId="{5A957AF1-2295-4A21-B373-FF7FF9C25F89}" type="presParOf" srcId="{EB860373-8D28-44A2-A07D-6350BA595A02}" destId="{709A1951-B8AF-4952-9F84-3F04090158B7}" srcOrd="4" destOrd="0" presId="urn:microsoft.com/office/officeart/2005/8/layout/hierarchy2"/>
    <dgm:cxn modelId="{70BB9DA0-E8ED-4EC8-8EEA-A3958D4DDD2C}" type="presParOf" srcId="{709A1951-B8AF-4952-9F84-3F04090158B7}" destId="{F824BC78-4803-43EE-9F24-F3F4F7FDCB5A}" srcOrd="0" destOrd="0" presId="urn:microsoft.com/office/officeart/2005/8/layout/hierarchy2"/>
    <dgm:cxn modelId="{895D7AD7-218D-46BE-9611-229F407AE1E0}" type="presParOf" srcId="{EB860373-8D28-44A2-A07D-6350BA595A02}" destId="{DE1B42ED-AE16-4775-A3FE-8B75A440BFD3}" srcOrd="5" destOrd="0" presId="urn:microsoft.com/office/officeart/2005/8/layout/hierarchy2"/>
    <dgm:cxn modelId="{5F89BD42-474F-4DD7-B5C3-B5AE76F2465F}" type="presParOf" srcId="{DE1B42ED-AE16-4775-A3FE-8B75A440BFD3}" destId="{A3716B45-DC7C-4A97-969D-7183C07ED8B6}" srcOrd="0" destOrd="0" presId="urn:microsoft.com/office/officeart/2005/8/layout/hierarchy2"/>
    <dgm:cxn modelId="{90D6B0B8-CA30-4F3B-92A0-0CC495A4501C}" type="presParOf" srcId="{DE1B42ED-AE16-4775-A3FE-8B75A440BFD3}" destId="{1198D053-49E8-4870-ADE1-D4F64C62171B}" srcOrd="1" destOrd="0" presId="urn:microsoft.com/office/officeart/2005/8/layout/hierarchy2"/>
    <dgm:cxn modelId="{0D175719-C2E3-4E2C-B5EE-CA191DC66B82}" type="presParOf" srcId="{EB860373-8D28-44A2-A07D-6350BA595A02}" destId="{105A2BBB-825B-4E19-AD59-A29205F3F71F}" srcOrd="6" destOrd="0" presId="urn:microsoft.com/office/officeart/2005/8/layout/hierarchy2"/>
    <dgm:cxn modelId="{8A8439A6-EAE9-4692-918F-987B875E91DA}" type="presParOf" srcId="{105A2BBB-825B-4E19-AD59-A29205F3F71F}" destId="{B49740C4-BC95-4BDD-8095-7635B78D184B}" srcOrd="0" destOrd="0" presId="urn:microsoft.com/office/officeart/2005/8/layout/hierarchy2"/>
    <dgm:cxn modelId="{FD5C1ECD-4502-45A9-AC96-914739663B6E}" type="presParOf" srcId="{EB860373-8D28-44A2-A07D-6350BA595A02}" destId="{44A1129F-F1D5-45B7-B909-8987FEA94F23}" srcOrd="7" destOrd="0" presId="urn:microsoft.com/office/officeart/2005/8/layout/hierarchy2"/>
    <dgm:cxn modelId="{406715DB-E037-4089-A2F0-3CC308587320}" type="presParOf" srcId="{44A1129F-F1D5-45B7-B909-8987FEA94F23}" destId="{745B6421-24EF-41AA-934C-2ED91C5C9664}" srcOrd="0" destOrd="0" presId="urn:microsoft.com/office/officeart/2005/8/layout/hierarchy2"/>
    <dgm:cxn modelId="{9C37D22E-E94C-4A82-B184-5FF897F3201C}" type="presParOf" srcId="{44A1129F-F1D5-45B7-B909-8987FEA94F23}" destId="{71AE9DA5-C1E3-4D7C-B51C-0FC82BB6A619}" srcOrd="1" destOrd="0" presId="urn:microsoft.com/office/officeart/2005/8/layout/hierarchy2"/>
    <dgm:cxn modelId="{CD236661-67C5-429D-8A31-8B80BCF51E38}" type="presParOf" srcId="{EB860373-8D28-44A2-A07D-6350BA595A02}" destId="{10893ADC-EB25-4603-A56D-00305933B4B5}" srcOrd="8" destOrd="0" presId="urn:microsoft.com/office/officeart/2005/8/layout/hierarchy2"/>
    <dgm:cxn modelId="{6A6E3B4B-DC81-4673-BDF3-A7DE84B786D6}" type="presParOf" srcId="{10893ADC-EB25-4603-A56D-00305933B4B5}" destId="{D5253A67-67C3-4613-AF0F-AF615980E3D7}" srcOrd="0" destOrd="0" presId="urn:microsoft.com/office/officeart/2005/8/layout/hierarchy2"/>
    <dgm:cxn modelId="{68F708FC-EA21-4B02-9A79-D9A1A823205D}" type="presParOf" srcId="{EB860373-8D28-44A2-A07D-6350BA595A02}" destId="{4F711053-8347-4A07-9C96-C2A3811606AB}" srcOrd="9" destOrd="0" presId="urn:microsoft.com/office/officeart/2005/8/layout/hierarchy2"/>
    <dgm:cxn modelId="{E8BA112F-60C1-4E81-B1DE-ECB3D791E923}" type="presParOf" srcId="{4F711053-8347-4A07-9C96-C2A3811606AB}" destId="{BD552B88-05AA-4914-B09B-F2CF86890C49}" srcOrd="0" destOrd="0" presId="urn:microsoft.com/office/officeart/2005/8/layout/hierarchy2"/>
    <dgm:cxn modelId="{87A54AD1-EB7B-4AB4-BABF-E9E4498AC6D2}" type="presParOf" srcId="{4F711053-8347-4A07-9C96-C2A3811606AB}" destId="{69D18567-C213-4E5D-97A8-55C931356AA9}" srcOrd="1" destOrd="0" presId="urn:microsoft.com/office/officeart/2005/8/layout/hierarchy2"/>
    <dgm:cxn modelId="{20E1A9F4-1062-4712-A562-91162E224CE3}" type="presParOf" srcId="{EB860373-8D28-44A2-A07D-6350BA595A02}" destId="{50CC8CB2-228B-452F-8076-F700E948C826}" srcOrd="10" destOrd="0" presId="urn:microsoft.com/office/officeart/2005/8/layout/hierarchy2"/>
    <dgm:cxn modelId="{0ACEF6B7-00D0-4C75-96EC-101C3A07F7E4}" type="presParOf" srcId="{50CC8CB2-228B-452F-8076-F700E948C826}" destId="{FD0154A1-8C7C-42EC-827D-F0DD740C547F}" srcOrd="0" destOrd="0" presId="urn:microsoft.com/office/officeart/2005/8/layout/hierarchy2"/>
    <dgm:cxn modelId="{F7BDA19D-C7BB-48D2-BCEE-8E0FDDA60077}" type="presParOf" srcId="{EB860373-8D28-44A2-A07D-6350BA595A02}" destId="{FA2118D9-EA0F-40F6-BAD4-E1A00830B0FB}" srcOrd="11" destOrd="0" presId="urn:microsoft.com/office/officeart/2005/8/layout/hierarchy2"/>
    <dgm:cxn modelId="{74469A5B-B097-43D7-9B5F-12E3C267CA97}" type="presParOf" srcId="{FA2118D9-EA0F-40F6-BAD4-E1A00830B0FB}" destId="{6071496D-7D5A-4939-B75A-E488CE1278CE}" srcOrd="0" destOrd="0" presId="urn:microsoft.com/office/officeart/2005/8/layout/hierarchy2"/>
    <dgm:cxn modelId="{3A6FE3AE-1C54-4FC0-A7D7-D3F0B673E502}" type="presParOf" srcId="{FA2118D9-EA0F-40F6-BAD4-E1A00830B0FB}" destId="{781C0A52-3BF8-449D-B118-8C4CD3BF635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8BB85-420D-425E-BFC9-AA861F3855CB}">
      <dsp:nvSpPr>
        <dsp:cNvPr id="0" name=""/>
        <dsp:cNvSpPr/>
      </dsp:nvSpPr>
      <dsp:spPr>
        <a:xfrm>
          <a:off x="3290" y="9873"/>
          <a:ext cx="1978627" cy="5184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Strengths</a:t>
          </a:r>
        </a:p>
      </dsp:txBody>
      <dsp:txXfrm>
        <a:off x="3290" y="9873"/>
        <a:ext cx="1978627" cy="518400"/>
      </dsp:txXfrm>
    </dsp:sp>
    <dsp:sp modelId="{3E9824C7-578E-447B-9029-C5F403C97358}">
      <dsp:nvSpPr>
        <dsp:cNvPr id="0" name=""/>
        <dsp:cNvSpPr/>
      </dsp:nvSpPr>
      <dsp:spPr>
        <a:xfrm>
          <a:off x="3290" y="528273"/>
          <a:ext cx="1978627" cy="4724831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Strong Distribution network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Costing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Relations with suppliers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Return on investment period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Strong diversity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Greater market expansion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sp:txBody>
      <dsp:txXfrm>
        <a:off x="3290" y="528273"/>
        <a:ext cx="1978627" cy="4724831"/>
      </dsp:txXfrm>
    </dsp:sp>
    <dsp:sp modelId="{687BA52A-F8E6-4821-88BE-3F9CECCDCF90}">
      <dsp:nvSpPr>
        <dsp:cNvPr id="0" name=""/>
        <dsp:cNvSpPr/>
      </dsp:nvSpPr>
      <dsp:spPr>
        <a:xfrm>
          <a:off x="2258925" y="9873"/>
          <a:ext cx="1978627" cy="5184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Weaknesses </a:t>
          </a:r>
        </a:p>
      </dsp:txBody>
      <dsp:txXfrm>
        <a:off x="2258925" y="9873"/>
        <a:ext cx="1978627" cy="518400"/>
      </dsp:txXfrm>
    </dsp:sp>
    <dsp:sp modelId="{FCC7C6C1-870D-4C7F-9F34-E1C634822E33}">
      <dsp:nvSpPr>
        <dsp:cNvPr id="0" name=""/>
        <dsp:cNvSpPr/>
      </dsp:nvSpPr>
      <dsp:spPr>
        <a:xfrm>
          <a:off x="2258925" y="528273"/>
          <a:ext cx="1978627" cy="4724831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Inventory cost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High rental expenses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Less profit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Limited cash flow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Higher turn over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sp:txBody>
      <dsp:txXfrm>
        <a:off x="2258925" y="528273"/>
        <a:ext cx="1978627" cy="4724831"/>
      </dsp:txXfrm>
    </dsp:sp>
    <dsp:sp modelId="{E49F9EBA-456E-480C-B1A9-7DB9308C10F8}">
      <dsp:nvSpPr>
        <dsp:cNvPr id="0" name=""/>
        <dsp:cNvSpPr/>
      </dsp:nvSpPr>
      <dsp:spPr>
        <a:xfrm>
          <a:off x="4514560" y="9873"/>
          <a:ext cx="1978627" cy="5184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Opportunities</a:t>
          </a:r>
        </a:p>
      </dsp:txBody>
      <dsp:txXfrm>
        <a:off x="4514560" y="9873"/>
        <a:ext cx="1978627" cy="518400"/>
      </dsp:txXfrm>
    </dsp:sp>
    <dsp:sp modelId="{8C629ED0-8C0B-4EDC-AEC2-EE5892578205}">
      <dsp:nvSpPr>
        <dsp:cNvPr id="0" name=""/>
        <dsp:cNvSpPr/>
      </dsp:nvSpPr>
      <dsp:spPr>
        <a:xfrm>
          <a:off x="4514560" y="528273"/>
          <a:ext cx="1978627" cy="4724831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Higher income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Expansion of population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Inflation and interest rate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sp:txBody>
      <dsp:txXfrm>
        <a:off x="4514560" y="528273"/>
        <a:ext cx="1978627" cy="4724831"/>
      </dsp:txXfrm>
    </dsp:sp>
    <dsp:sp modelId="{180F204F-21E5-4A33-A24D-314392400690}">
      <dsp:nvSpPr>
        <dsp:cNvPr id="0" name=""/>
        <dsp:cNvSpPr/>
      </dsp:nvSpPr>
      <dsp:spPr>
        <a:xfrm>
          <a:off x="6770196" y="9873"/>
          <a:ext cx="1978627" cy="5184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Threats</a:t>
          </a:r>
        </a:p>
      </dsp:txBody>
      <dsp:txXfrm>
        <a:off x="6770196" y="9873"/>
        <a:ext cx="1978627" cy="518400"/>
      </dsp:txXfrm>
    </dsp:sp>
    <dsp:sp modelId="{1EB4B042-F856-4D03-BD9C-642A28980319}">
      <dsp:nvSpPr>
        <dsp:cNvPr id="0" name=""/>
        <dsp:cNvSpPr/>
      </dsp:nvSpPr>
      <dsp:spPr>
        <a:xfrm>
          <a:off x="6770196" y="528273"/>
          <a:ext cx="1978627" cy="4724831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Higher competition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Fewer number of suppliers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sp:txBody>
      <dsp:txXfrm>
        <a:off x="6770196" y="528273"/>
        <a:ext cx="1978627" cy="47248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CFED1-3936-4946-BCA9-659D2F14F1E5}">
      <dsp:nvSpPr>
        <dsp:cNvPr id="0" name=""/>
        <dsp:cNvSpPr/>
      </dsp:nvSpPr>
      <dsp:spPr>
        <a:xfrm rot="16200000">
          <a:off x="-1622668" y="1626819"/>
          <a:ext cx="4893647" cy="1640007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Political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Political stability to flourish the growth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Health and safety-related policies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Taxation </a:t>
          </a:r>
        </a:p>
      </dsp:txBody>
      <dsp:txXfrm rot="5400000">
        <a:off x="4152" y="978728"/>
        <a:ext cx="1640007" cy="2936189"/>
      </dsp:txXfrm>
    </dsp:sp>
    <dsp:sp modelId="{AE359C78-3F2D-4F1C-B8F0-A5B555C9F956}">
      <dsp:nvSpPr>
        <dsp:cNvPr id="0" name=""/>
        <dsp:cNvSpPr/>
      </dsp:nvSpPr>
      <dsp:spPr>
        <a:xfrm rot="16200000">
          <a:off x="140339" y="1626819"/>
          <a:ext cx="4893647" cy="1640007"/>
        </a:xfrm>
        <a:prstGeom prst="flowChartManualOperation">
          <a:avLst/>
        </a:prstGeom>
        <a:solidFill>
          <a:schemeClr val="accent5">
            <a:hueOff val="310"/>
            <a:satOff val="1390"/>
            <a:lumOff val="-3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Economic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general growth of the market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labor costs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Fluctuation taxes</a:t>
          </a:r>
        </a:p>
      </dsp:txBody>
      <dsp:txXfrm rot="5400000">
        <a:off x="1767159" y="978728"/>
        <a:ext cx="1640007" cy="2936189"/>
      </dsp:txXfrm>
    </dsp:sp>
    <dsp:sp modelId="{A4EE7DF7-DF8F-485F-B200-F738D47240FE}">
      <dsp:nvSpPr>
        <dsp:cNvPr id="0" name=""/>
        <dsp:cNvSpPr/>
      </dsp:nvSpPr>
      <dsp:spPr>
        <a:xfrm rot="16200000">
          <a:off x="1903347" y="1626819"/>
          <a:ext cx="4893647" cy="1640007"/>
        </a:xfrm>
        <a:prstGeom prst="flowChartManualOperation">
          <a:avLst/>
        </a:prstGeom>
        <a:solidFill>
          <a:schemeClr val="accent5">
            <a:hueOff val="620"/>
            <a:satOff val="2780"/>
            <a:lumOff val="-7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Social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Awareness about the organic food industry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Change in the lifestyle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population and increase in the diversity of the food and services</a:t>
          </a:r>
        </a:p>
      </dsp:txBody>
      <dsp:txXfrm rot="5400000">
        <a:off x="3530167" y="978728"/>
        <a:ext cx="1640007" cy="2936189"/>
      </dsp:txXfrm>
    </dsp:sp>
    <dsp:sp modelId="{291FD9EA-CF8E-4B5A-A13B-C78F680A28E4}">
      <dsp:nvSpPr>
        <dsp:cNvPr id="0" name=""/>
        <dsp:cNvSpPr/>
      </dsp:nvSpPr>
      <dsp:spPr>
        <a:xfrm rot="16200000">
          <a:off x="3666354" y="1626819"/>
          <a:ext cx="4893647" cy="1640007"/>
        </a:xfrm>
        <a:prstGeom prst="flowChartManualOperation">
          <a:avLst/>
        </a:prstGeom>
        <a:solidFill>
          <a:schemeClr val="accent5">
            <a:hueOff val="929"/>
            <a:satOff val="4169"/>
            <a:lumOff val="-1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Technological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Advancement in technology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Development of software to support the business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Technology for the promotion of the business</a:t>
          </a:r>
        </a:p>
      </dsp:txBody>
      <dsp:txXfrm rot="5400000">
        <a:off x="5293174" y="978728"/>
        <a:ext cx="1640007" cy="2936189"/>
      </dsp:txXfrm>
    </dsp:sp>
    <dsp:sp modelId="{DB98B089-830B-4E0B-9230-9A64359E387A}">
      <dsp:nvSpPr>
        <dsp:cNvPr id="0" name=""/>
        <dsp:cNvSpPr/>
      </dsp:nvSpPr>
      <dsp:spPr>
        <a:xfrm rot="16200000">
          <a:off x="5429362" y="1626819"/>
          <a:ext cx="4893647" cy="1640007"/>
        </a:xfrm>
        <a:prstGeom prst="flowChartManualOperation">
          <a:avLst/>
        </a:prstGeom>
        <a:solidFill>
          <a:schemeClr val="accent5">
            <a:hueOff val="1239"/>
            <a:satOff val="5559"/>
            <a:lumOff val="-14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Legal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Changing legislation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Food quality and hygiene requirements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Increase in safety standards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Legal wage rate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An essential program for the welfare of employees </a:t>
          </a:r>
        </a:p>
      </dsp:txBody>
      <dsp:txXfrm rot="5400000">
        <a:off x="7056182" y="978728"/>
        <a:ext cx="1640007" cy="2936189"/>
      </dsp:txXfrm>
    </dsp:sp>
    <dsp:sp modelId="{287DDF87-7454-4E25-B794-E694C6023873}">
      <dsp:nvSpPr>
        <dsp:cNvPr id="0" name=""/>
        <dsp:cNvSpPr/>
      </dsp:nvSpPr>
      <dsp:spPr>
        <a:xfrm rot="16200000">
          <a:off x="7192370" y="1626819"/>
          <a:ext cx="4893647" cy="1640007"/>
        </a:xfrm>
        <a:prstGeom prst="flowChartManualOperation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Environmental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Cleanliness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Working in collaboration with the government for the environmental struggle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shift in the consumer focus on the environmental issues </a:t>
          </a:r>
        </a:p>
      </dsp:txBody>
      <dsp:txXfrm rot="5400000">
        <a:off x="8819190" y="978728"/>
        <a:ext cx="1640007" cy="2936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CA3B-15FC-4A8E-AFD4-5E7D33276817}">
      <dsp:nvSpPr>
        <dsp:cNvPr id="0" name=""/>
        <dsp:cNvSpPr/>
      </dsp:nvSpPr>
      <dsp:spPr>
        <a:xfrm>
          <a:off x="3059385" y="376540"/>
          <a:ext cx="5076951" cy="5076951"/>
        </a:xfrm>
        <a:prstGeom prst="pie">
          <a:avLst>
            <a:gd name="adj1" fmla="val 162000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Quattrocento Sans"/>
            </a:rPr>
            <a:t>Corporate markets are business which is looking for services to entertain their clients or reward the employees</a:t>
          </a:r>
        </a:p>
      </dsp:txBody>
      <dsp:txXfrm>
        <a:off x="5655883" y="1315776"/>
        <a:ext cx="1873636" cy="1510997"/>
      </dsp:txXfrm>
    </dsp:sp>
    <dsp:sp modelId="{40E3A503-25E9-4C9B-83B3-98B5A3463A69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0"/>
            <a:gd name="adj2" fmla="val 5400000"/>
          </a:avLst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 corporate market will focus on business meetings and working lunches</a:t>
          </a:r>
        </a:p>
      </dsp:txBody>
      <dsp:txXfrm>
        <a:off x="5474563" y="3219633"/>
        <a:ext cx="1873636" cy="1510997"/>
      </dsp:txXfrm>
    </dsp:sp>
    <dsp:sp modelId="{39979BF4-8CC9-42E7-AB3C-F44A12D54391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5400000"/>
            <a:gd name="adj2" fmla="val 10800000"/>
          </a:avLst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look for menus suitable for these events</a:t>
          </a:r>
        </a:p>
      </dsp:txBody>
      <dsp:txXfrm>
        <a:off x="3419607" y="3219633"/>
        <a:ext cx="1873636" cy="1510997"/>
      </dsp:txXfrm>
    </dsp:sp>
    <dsp:sp modelId="{96BA3995-9579-46BC-8C40-1373CBE93CEB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focus on cost-saving options </a:t>
          </a:r>
        </a:p>
      </dsp:txBody>
      <dsp:txXfrm>
        <a:off x="3419607" y="1527316"/>
        <a:ext cx="1873636" cy="15109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423A-471D-47C6-BFC1-FE262F92B3DF}">
      <dsp:nvSpPr>
        <dsp:cNvPr id="0" name=""/>
        <dsp:cNvSpPr/>
      </dsp:nvSpPr>
      <dsp:spPr>
        <a:xfrm>
          <a:off x="1377763" y="1422026"/>
          <a:ext cx="4266079" cy="4266079"/>
        </a:xfrm>
        <a:prstGeom prst="ellipse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77328-B084-42B6-805D-E5A9EC8028AE}">
      <dsp:nvSpPr>
        <dsp:cNvPr id="0" name=""/>
        <dsp:cNvSpPr/>
      </dsp:nvSpPr>
      <dsp:spPr>
        <a:xfrm>
          <a:off x="1987457" y="2031720"/>
          <a:ext cx="3046691" cy="3046691"/>
        </a:xfrm>
        <a:prstGeom prst="ellipse">
          <a:avLst/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107FE-BE59-4CD9-9407-F5EDE3E57765}">
      <dsp:nvSpPr>
        <dsp:cNvPr id="0" name=""/>
        <dsp:cNvSpPr/>
      </dsp:nvSpPr>
      <dsp:spPr>
        <a:xfrm>
          <a:off x="2596795" y="2641058"/>
          <a:ext cx="1828015" cy="1828015"/>
        </a:xfrm>
        <a:prstGeom prst="ellipse">
          <a:avLst/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F69A-957C-44C0-860B-38104BB65955}">
      <dsp:nvSpPr>
        <dsp:cNvPr id="0" name=""/>
        <dsp:cNvSpPr/>
      </dsp:nvSpPr>
      <dsp:spPr>
        <a:xfrm>
          <a:off x="3206134" y="3250397"/>
          <a:ext cx="609338" cy="6093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9831-C6BE-44BD-A766-5D6BADCC4A2C}">
      <dsp:nvSpPr>
        <dsp:cNvPr id="0" name=""/>
        <dsp:cNvSpPr/>
      </dsp:nvSpPr>
      <dsp:spPr>
        <a:xfrm>
          <a:off x="6354856" y="0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sp:txBody>
      <dsp:txXfrm>
        <a:off x="6354856" y="0"/>
        <a:ext cx="2133039" cy="1020304"/>
      </dsp:txXfrm>
    </dsp:sp>
    <dsp:sp modelId="{8804D09E-8D26-4634-85BE-98ACFBA81C3E}">
      <dsp:nvSpPr>
        <dsp:cNvPr id="0" name=""/>
        <dsp:cNvSpPr/>
      </dsp:nvSpPr>
      <dsp:spPr>
        <a:xfrm>
          <a:off x="5821596" y="510152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BD155-7A8C-4A0D-B3E8-A49A918F2604}">
      <dsp:nvSpPr>
        <dsp:cNvPr id="0" name=""/>
        <dsp:cNvSpPr/>
      </dsp:nvSpPr>
      <dsp:spPr>
        <a:xfrm rot="5400000">
          <a:off x="3141076" y="846105"/>
          <a:ext cx="3014696" cy="2346343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49377-CA3F-47AE-8A3A-82A0FA556BD5}">
      <dsp:nvSpPr>
        <dsp:cNvPr id="0" name=""/>
        <dsp:cNvSpPr/>
      </dsp:nvSpPr>
      <dsp:spPr>
        <a:xfrm>
          <a:off x="6354856" y="1020304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sp:txBody>
      <dsp:txXfrm>
        <a:off x="6354856" y="1020304"/>
        <a:ext cx="2133039" cy="1020304"/>
      </dsp:txXfrm>
    </dsp:sp>
    <dsp:sp modelId="{3418A87C-77EA-434C-8E6B-9371233987FA}">
      <dsp:nvSpPr>
        <dsp:cNvPr id="0" name=""/>
        <dsp:cNvSpPr/>
      </dsp:nvSpPr>
      <dsp:spPr>
        <a:xfrm>
          <a:off x="5821596" y="1530456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BBD81-194E-4CD2-9923-67F22BBECA78}">
      <dsp:nvSpPr>
        <dsp:cNvPr id="0" name=""/>
        <dsp:cNvSpPr/>
      </dsp:nvSpPr>
      <dsp:spPr>
        <a:xfrm rot="5400000">
          <a:off x="3662960" y="1849700"/>
          <a:ext cx="2475748" cy="1837969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0081E-2009-437C-8492-6CAED02B95B0}">
      <dsp:nvSpPr>
        <dsp:cNvPr id="0" name=""/>
        <dsp:cNvSpPr/>
      </dsp:nvSpPr>
      <dsp:spPr>
        <a:xfrm>
          <a:off x="6354856" y="2040608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sp:txBody>
      <dsp:txXfrm>
        <a:off x="6354856" y="2040608"/>
        <a:ext cx="2133039" cy="1020304"/>
      </dsp:txXfrm>
    </dsp:sp>
    <dsp:sp modelId="{4A3EEDB4-A79F-4C75-88B9-A3156A44A82C}">
      <dsp:nvSpPr>
        <dsp:cNvPr id="0" name=""/>
        <dsp:cNvSpPr/>
      </dsp:nvSpPr>
      <dsp:spPr>
        <a:xfrm>
          <a:off x="5821596" y="2550760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0460-8115-4AFB-97F1-DF32B877AC61}">
      <dsp:nvSpPr>
        <dsp:cNvPr id="0" name=""/>
        <dsp:cNvSpPr/>
      </dsp:nvSpPr>
      <dsp:spPr>
        <a:xfrm rot="5400000">
          <a:off x="4168135" y="2785038"/>
          <a:ext cx="1888451" cy="1418471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6CAC0-39B3-42BF-81CA-31E9569C85BE}">
      <dsp:nvSpPr>
        <dsp:cNvPr id="0" name=""/>
        <dsp:cNvSpPr/>
      </dsp:nvSpPr>
      <dsp:spPr>
        <a:xfrm>
          <a:off x="6354856" y="3060912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sp:txBody>
      <dsp:txXfrm>
        <a:off x="6354856" y="3060912"/>
        <a:ext cx="2133039" cy="1020304"/>
      </dsp:txXfrm>
    </dsp:sp>
    <dsp:sp modelId="{957D286D-08C4-47EB-88B9-B0AF0271E848}">
      <dsp:nvSpPr>
        <dsp:cNvPr id="0" name=""/>
        <dsp:cNvSpPr/>
      </dsp:nvSpPr>
      <dsp:spPr>
        <a:xfrm>
          <a:off x="5821596" y="3571064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101D88-F803-4808-B1D7-FBE25AA42AB8}">
      <dsp:nvSpPr>
        <dsp:cNvPr id="0" name=""/>
        <dsp:cNvSpPr/>
      </dsp:nvSpPr>
      <dsp:spPr>
        <a:xfrm rot="5400000">
          <a:off x="4674518" y="3724074"/>
          <a:ext cx="1298025" cy="991152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ED907-905A-4044-AEBC-FFF5FC87E768}">
      <dsp:nvSpPr>
        <dsp:cNvPr id="0" name=""/>
        <dsp:cNvSpPr/>
      </dsp:nvSpPr>
      <dsp:spPr>
        <a:xfrm>
          <a:off x="1810" y="479"/>
          <a:ext cx="11197778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The value proposition that the company will focus on include </a:t>
          </a:r>
        </a:p>
      </dsp:txBody>
      <dsp:txXfrm>
        <a:off x="66611" y="65280"/>
        <a:ext cx="11068176" cy="2082859"/>
      </dsp:txXfrm>
    </dsp:sp>
    <dsp:sp modelId="{1887314C-E62A-4E16-8E32-4BD2FAADA234}">
      <dsp:nvSpPr>
        <dsp:cNvPr id="0" name=""/>
        <dsp:cNvSpPr/>
      </dsp:nvSpPr>
      <dsp:spPr>
        <a:xfrm>
          <a:off x="1810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Affordable and higher quality services in the catering </a:t>
          </a:r>
        </a:p>
      </dsp:txBody>
      <dsp:txXfrm>
        <a:off x="66611" y="2571777"/>
        <a:ext cx="2503930" cy="2082859"/>
      </dsp:txXfrm>
    </dsp:sp>
    <dsp:sp modelId="{6B2F1CD1-57C5-4A3B-97B0-DEC8C2E756C0}">
      <dsp:nvSpPr>
        <dsp:cNvPr id="0" name=""/>
        <dsp:cNvSpPr/>
      </dsp:nvSpPr>
      <dsp:spPr>
        <a:xfrm>
          <a:off x="2856559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Trained staff to prepare customized orders </a:t>
          </a:r>
        </a:p>
      </dsp:txBody>
      <dsp:txXfrm>
        <a:off x="2921360" y="2571777"/>
        <a:ext cx="2503930" cy="2082859"/>
      </dsp:txXfrm>
    </dsp:sp>
    <dsp:sp modelId="{F03DDB77-4CF3-4180-A4F8-523957BE68A2}">
      <dsp:nvSpPr>
        <dsp:cNvPr id="0" name=""/>
        <dsp:cNvSpPr/>
      </dsp:nvSpPr>
      <dsp:spPr>
        <a:xfrm>
          <a:off x="5711307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Creativity and uniqueness in services </a:t>
          </a:r>
        </a:p>
      </dsp:txBody>
      <dsp:txXfrm>
        <a:off x="5776108" y="2571777"/>
        <a:ext cx="2503930" cy="2082859"/>
      </dsp:txXfrm>
    </dsp:sp>
    <dsp:sp modelId="{09AC9562-39DD-441D-BA86-B7A726CE1BBD}">
      <dsp:nvSpPr>
        <dsp:cNvPr id="0" name=""/>
        <dsp:cNvSpPr/>
      </dsp:nvSpPr>
      <dsp:spPr>
        <a:xfrm>
          <a:off x="8566056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Handling of complex and important events </a:t>
          </a:r>
        </a:p>
      </dsp:txBody>
      <dsp:txXfrm>
        <a:off x="8630857" y="2571777"/>
        <a:ext cx="2503930" cy="20828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6F3FD2-53DA-451E-9981-E430AF01830C}">
      <dsp:nvSpPr>
        <dsp:cNvPr id="0" name=""/>
        <dsp:cNvSpPr/>
      </dsp:nvSpPr>
      <dsp:spPr>
        <a:xfrm>
          <a:off x="4042" y="1002"/>
          <a:ext cx="10063762" cy="18040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The promotional strategies company will focus:</a:t>
          </a:r>
        </a:p>
      </dsp:txBody>
      <dsp:txXfrm>
        <a:off x="56880" y="53840"/>
        <a:ext cx="9958086" cy="1698331"/>
      </dsp:txXfrm>
    </dsp:sp>
    <dsp:sp modelId="{2B175BE1-36BD-41FF-A82F-BA20604200B0}">
      <dsp:nvSpPr>
        <dsp:cNvPr id="0" name=""/>
        <dsp:cNvSpPr/>
      </dsp:nvSpPr>
      <dsp:spPr>
        <a:xfrm>
          <a:off x="404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Cold calling and business sales calls</a:t>
          </a:r>
        </a:p>
      </dsp:txBody>
      <dsp:txXfrm>
        <a:off x="56880" y="2120581"/>
        <a:ext cx="1780336" cy="1698331"/>
      </dsp:txXfrm>
    </dsp:sp>
    <dsp:sp modelId="{3056F397-5773-4F93-813F-657F83908794}">
      <dsp:nvSpPr>
        <dsp:cNvPr id="0" name=""/>
        <dsp:cNvSpPr/>
      </dsp:nvSpPr>
      <dsp:spPr>
        <a:xfrm>
          <a:off x="2048480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Word of mouth </a:t>
          </a:r>
        </a:p>
      </dsp:txBody>
      <dsp:txXfrm>
        <a:off x="2101318" y="2120581"/>
        <a:ext cx="1780336" cy="1698331"/>
      </dsp:txXfrm>
    </dsp:sp>
    <dsp:sp modelId="{F9C960EA-B807-471D-8E2C-E014EFB9A52F}">
      <dsp:nvSpPr>
        <dsp:cNvPr id="0" name=""/>
        <dsp:cNvSpPr/>
      </dsp:nvSpPr>
      <dsp:spPr>
        <a:xfrm>
          <a:off x="4092917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Industry membership and advertisement </a:t>
          </a:r>
        </a:p>
      </dsp:txBody>
      <dsp:txXfrm>
        <a:off x="4145755" y="2120581"/>
        <a:ext cx="1780336" cy="1698331"/>
      </dsp:txXfrm>
    </dsp:sp>
    <dsp:sp modelId="{8D322A49-5922-43B0-8540-8EDDBE31F4BC}">
      <dsp:nvSpPr>
        <dsp:cNvPr id="0" name=""/>
        <dsp:cNvSpPr/>
      </dsp:nvSpPr>
      <dsp:spPr>
        <a:xfrm>
          <a:off x="6137355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Partnership with popular local suppliers</a:t>
          </a:r>
        </a:p>
      </dsp:txBody>
      <dsp:txXfrm>
        <a:off x="6190193" y="2120581"/>
        <a:ext cx="1780336" cy="1698331"/>
      </dsp:txXfrm>
    </dsp:sp>
    <dsp:sp modelId="{A1900F07-FE99-4892-B42E-2DE5362D6C4B}">
      <dsp:nvSpPr>
        <dsp:cNvPr id="0" name=""/>
        <dsp:cNvSpPr/>
      </dsp:nvSpPr>
      <dsp:spPr>
        <a:xfrm>
          <a:off x="818179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Use of social media and website</a:t>
          </a:r>
        </a:p>
      </dsp:txBody>
      <dsp:txXfrm>
        <a:off x="8234630" y="2120581"/>
        <a:ext cx="1780336" cy="16983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B3973-6D28-432A-964C-FE6219A670FF}">
      <dsp:nvSpPr>
        <dsp:cNvPr id="0" name=""/>
        <dsp:cNvSpPr/>
      </dsp:nvSpPr>
      <dsp:spPr>
        <a:xfrm>
          <a:off x="5853172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5237201" y="242645"/>
              </a:lnTo>
              <a:lnTo>
                <a:pt x="523720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2678DD-9557-4386-861E-917C26163C15}">
      <dsp:nvSpPr>
        <dsp:cNvPr id="0" name=""/>
        <dsp:cNvSpPr/>
      </dsp:nvSpPr>
      <dsp:spPr>
        <a:xfrm>
          <a:off x="5853172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3740857" y="242645"/>
              </a:lnTo>
              <a:lnTo>
                <a:pt x="3740857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43A5D-4EB0-40CC-AA8E-F6391534244F}">
      <dsp:nvSpPr>
        <dsp:cNvPr id="0" name=""/>
        <dsp:cNvSpPr/>
      </dsp:nvSpPr>
      <dsp:spPr>
        <a:xfrm>
          <a:off x="5853172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2244514" y="242645"/>
              </a:lnTo>
              <a:lnTo>
                <a:pt x="2244514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76C828-BD3D-4E8F-ADD5-9E94E2E5AB23}">
      <dsp:nvSpPr>
        <dsp:cNvPr id="0" name=""/>
        <dsp:cNvSpPr/>
      </dsp:nvSpPr>
      <dsp:spPr>
        <a:xfrm>
          <a:off x="5853172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748171" y="242645"/>
              </a:lnTo>
              <a:lnTo>
                <a:pt x="74817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95531-C32C-470A-9892-5ECC4D3B96A3}">
      <dsp:nvSpPr>
        <dsp:cNvPr id="0" name=""/>
        <dsp:cNvSpPr/>
      </dsp:nvSpPr>
      <dsp:spPr>
        <a:xfrm>
          <a:off x="5059280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F64F51-EBC8-4A8A-8160-C29A16EB06DB}">
      <dsp:nvSpPr>
        <dsp:cNvPr id="0" name=""/>
        <dsp:cNvSpPr/>
      </dsp:nvSpPr>
      <dsp:spPr>
        <a:xfrm>
          <a:off x="5105000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748171" y="0"/>
              </a:moveTo>
              <a:lnTo>
                <a:pt x="74817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8A1532-A8B6-4222-9E38-44B7A7DF9B9E}">
      <dsp:nvSpPr>
        <dsp:cNvPr id="0" name=""/>
        <dsp:cNvSpPr/>
      </dsp:nvSpPr>
      <dsp:spPr>
        <a:xfrm>
          <a:off x="3562937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98BB4A-23C1-44DE-82C3-EA75023EECC9}">
      <dsp:nvSpPr>
        <dsp:cNvPr id="0" name=""/>
        <dsp:cNvSpPr/>
      </dsp:nvSpPr>
      <dsp:spPr>
        <a:xfrm>
          <a:off x="3608657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2244514" y="0"/>
              </a:moveTo>
              <a:lnTo>
                <a:pt x="2244514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D1ECFE-3671-4A9A-A484-CBC6063DE19B}">
      <dsp:nvSpPr>
        <dsp:cNvPr id="0" name=""/>
        <dsp:cNvSpPr/>
      </dsp:nvSpPr>
      <dsp:spPr>
        <a:xfrm>
          <a:off x="2112314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3740857" y="0"/>
              </a:moveTo>
              <a:lnTo>
                <a:pt x="3740857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605386-C9E3-4ABC-8504-03ECADF1E092}">
      <dsp:nvSpPr>
        <dsp:cNvPr id="0" name=""/>
        <dsp:cNvSpPr/>
      </dsp:nvSpPr>
      <dsp:spPr>
        <a:xfrm>
          <a:off x="615971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5237201" y="0"/>
              </a:moveTo>
              <a:lnTo>
                <a:pt x="523720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C2982F-52D8-4E6B-9B23-03D3479DE74D}">
      <dsp:nvSpPr>
        <dsp:cNvPr id="0" name=""/>
        <dsp:cNvSpPr/>
      </dsp:nvSpPr>
      <dsp:spPr>
        <a:xfrm>
          <a:off x="5241032" y="94124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CEE29-FD60-406A-BF84-1328CCFE620C}">
      <dsp:nvSpPr>
        <dsp:cNvPr id="0" name=""/>
        <dsp:cNvSpPr/>
      </dsp:nvSpPr>
      <dsp:spPr>
        <a:xfrm>
          <a:off x="5377063" y="107047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The management team will include </a:t>
          </a:r>
        </a:p>
      </dsp:txBody>
      <dsp:txXfrm>
        <a:off x="5399833" y="1093242"/>
        <a:ext cx="1178740" cy="731878"/>
      </dsp:txXfrm>
    </dsp:sp>
    <dsp:sp modelId="{98624BA3-78DB-43BD-A640-608E2472B55D}">
      <dsp:nvSpPr>
        <dsp:cNvPr id="0" name=""/>
        <dsp:cNvSpPr/>
      </dsp:nvSpPr>
      <dsp:spPr>
        <a:xfrm>
          <a:off x="383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69CF0-CE82-4FDA-A9E4-B21933757DE8}">
      <dsp:nvSpPr>
        <dsp:cNvPr id="0" name=""/>
        <dsp:cNvSpPr/>
      </dsp:nvSpPr>
      <dsp:spPr>
        <a:xfrm>
          <a:off x="139862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Owner </a:t>
          </a:r>
        </a:p>
      </dsp:txBody>
      <dsp:txXfrm>
        <a:off x="162632" y="2226722"/>
        <a:ext cx="1178740" cy="731878"/>
      </dsp:txXfrm>
    </dsp:sp>
    <dsp:sp modelId="{6685B200-4130-43DA-9D53-3E394867E53F}">
      <dsp:nvSpPr>
        <dsp:cNvPr id="0" name=""/>
        <dsp:cNvSpPr/>
      </dsp:nvSpPr>
      <dsp:spPr>
        <a:xfrm>
          <a:off x="1500174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61355-153A-4013-A12E-103FEFFE05DD}">
      <dsp:nvSpPr>
        <dsp:cNvPr id="0" name=""/>
        <dsp:cNvSpPr/>
      </dsp:nvSpPr>
      <dsp:spPr>
        <a:xfrm>
          <a:off x="1636205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Managing director </a:t>
          </a:r>
        </a:p>
      </dsp:txBody>
      <dsp:txXfrm>
        <a:off x="1658975" y="2226722"/>
        <a:ext cx="1178740" cy="731878"/>
      </dsp:txXfrm>
    </dsp:sp>
    <dsp:sp modelId="{E23E201E-82F7-4092-A1D0-A0CB561CB654}">
      <dsp:nvSpPr>
        <dsp:cNvPr id="0" name=""/>
        <dsp:cNvSpPr/>
      </dsp:nvSpPr>
      <dsp:spPr>
        <a:xfrm>
          <a:off x="2996517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8F769-F8DA-4E1B-9E21-DADDD0CE0C33}">
      <dsp:nvSpPr>
        <dsp:cNvPr id="0" name=""/>
        <dsp:cNvSpPr/>
      </dsp:nvSpPr>
      <dsp:spPr>
        <a:xfrm>
          <a:off x="3132548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chef</a:t>
          </a:r>
        </a:p>
      </dsp:txBody>
      <dsp:txXfrm>
        <a:off x="3155318" y="2226722"/>
        <a:ext cx="1178740" cy="731878"/>
      </dsp:txXfrm>
    </dsp:sp>
    <dsp:sp modelId="{8E10076C-6614-4B84-8A8F-F23D45A9A12E}">
      <dsp:nvSpPr>
        <dsp:cNvPr id="0" name=""/>
        <dsp:cNvSpPr/>
      </dsp:nvSpPr>
      <dsp:spPr>
        <a:xfrm>
          <a:off x="2996517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3655C-2B67-47B2-A7E0-D77AD15C500E}">
      <dsp:nvSpPr>
        <dsp:cNvPr id="0" name=""/>
        <dsp:cNvSpPr/>
      </dsp:nvSpPr>
      <dsp:spPr>
        <a:xfrm>
          <a:off x="3132548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Chef employees</a:t>
          </a:r>
        </a:p>
      </dsp:txBody>
      <dsp:txXfrm>
        <a:off x="3155318" y="3360202"/>
        <a:ext cx="1178740" cy="731878"/>
      </dsp:txXfrm>
    </dsp:sp>
    <dsp:sp modelId="{26F48FCB-11DB-4DEC-BC76-B20622504F59}">
      <dsp:nvSpPr>
        <dsp:cNvPr id="0" name=""/>
        <dsp:cNvSpPr/>
      </dsp:nvSpPr>
      <dsp:spPr>
        <a:xfrm>
          <a:off x="449286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24406-29F3-47A7-81FA-3F4647C343EF}">
      <dsp:nvSpPr>
        <dsp:cNvPr id="0" name=""/>
        <dsp:cNvSpPr/>
      </dsp:nvSpPr>
      <dsp:spPr>
        <a:xfrm>
          <a:off x="462889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 head </a:t>
          </a:r>
        </a:p>
      </dsp:txBody>
      <dsp:txXfrm>
        <a:off x="4651661" y="2226722"/>
        <a:ext cx="1178740" cy="731878"/>
      </dsp:txXfrm>
    </dsp:sp>
    <dsp:sp modelId="{23DF54E9-97FC-452F-AC71-9F18929F4137}">
      <dsp:nvSpPr>
        <dsp:cNvPr id="0" name=""/>
        <dsp:cNvSpPr/>
      </dsp:nvSpPr>
      <dsp:spPr>
        <a:xfrm>
          <a:off x="4492860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91853-61FC-4DF9-BF82-D2A9598D5830}">
      <dsp:nvSpPr>
        <dsp:cNvPr id="0" name=""/>
        <dsp:cNvSpPr/>
      </dsp:nvSpPr>
      <dsp:spPr>
        <a:xfrm>
          <a:off x="4628891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</a:t>
          </a:r>
        </a:p>
      </dsp:txBody>
      <dsp:txXfrm>
        <a:off x="4651661" y="3360202"/>
        <a:ext cx="1178740" cy="731878"/>
      </dsp:txXfrm>
    </dsp:sp>
    <dsp:sp modelId="{4D53B348-06B0-4B86-B965-CCC1C30A5AC7}">
      <dsp:nvSpPr>
        <dsp:cNvPr id="0" name=""/>
        <dsp:cNvSpPr/>
      </dsp:nvSpPr>
      <dsp:spPr>
        <a:xfrm>
          <a:off x="598920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88A85-4CB2-4E9C-918F-CD623CA3E9BF}">
      <dsp:nvSpPr>
        <dsp:cNvPr id="0" name=""/>
        <dsp:cNvSpPr/>
      </dsp:nvSpPr>
      <dsp:spPr>
        <a:xfrm>
          <a:off x="612523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Bartender </a:t>
          </a:r>
        </a:p>
      </dsp:txBody>
      <dsp:txXfrm>
        <a:off x="6148004" y="2226722"/>
        <a:ext cx="1178740" cy="731878"/>
      </dsp:txXfrm>
    </dsp:sp>
    <dsp:sp modelId="{DE94FF2A-E4F6-4F07-B292-A1DB701A6D69}">
      <dsp:nvSpPr>
        <dsp:cNvPr id="0" name=""/>
        <dsp:cNvSpPr/>
      </dsp:nvSpPr>
      <dsp:spPr>
        <a:xfrm>
          <a:off x="7485546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A1CD9-19D1-41F7-8A61-DC81459647BC}">
      <dsp:nvSpPr>
        <dsp:cNvPr id="0" name=""/>
        <dsp:cNvSpPr/>
      </dsp:nvSpPr>
      <dsp:spPr>
        <a:xfrm>
          <a:off x="7621577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technical support and purchasing department </a:t>
          </a:r>
        </a:p>
      </dsp:txBody>
      <dsp:txXfrm>
        <a:off x="7644347" y="2226722"/>
        <a:ext cx="1178740" cy="731878"/>
      </dsp:txXfrm>
    </dsp:sp>
    <dsp:sp modelId="{9CA9323D-ABAD-46ED-AD2C-AEC28B0DF44B}">
      <dsp:nvSpPr>
        <dsp:cNvPr id="0" name=""/>
        <dsp:cNvSpPr/>
      </dsp:nvSpPr>
      <dsp:spPr>
        <a:xfrm>
          <a:off x="8981889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5947D-152A-4127-B971-15EC3A3F0703}">
      <dsp:nvSpPr>
        <dsp:cNvPr id="0" name=""/>
        <dsp:cNvSpPr/>
      </dsp:nvSpPr>
      <dsp:spPr>
        <a:xfrm>
          <a:off x="911792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sales department </a:t>
          </a:r>
        </a:p>
      </dsp:txBody>
      <dsp:txXfrm>
        <a:off x="9140691" y="2226722"/>
        <a:ext cx="1178740" cy="731878"/>
      </dsp:txXfrm>
    </dsp:sp>
    <dsp:sp modelId="{4999B357-CFEF-43AF-9DA8-5F4F12A798BC}">
      <dsp:nvSpPr>
        <dsp:cNvPr id="0" name=""/>
        <dsp:cNvSpPr/>
      </dsp:nvSpPr>
      <dsp:spPr>
        <a:xfrm>
          <a:off x="1047823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14A64-DD27-4E72-B149-FD54AA215339}">
      <dsp:nvSpPr>
        <dsp:cNvPr id="0" name=""/>
        <dsp:cNvSpPr/>
      </dsp:nvSpPr>
      <dsp:spPr>
        <a:xfrm>
          <a:off x="1061426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Event manager </a:t>
          </a:r>
        </a:p>
      </dsp:txBody>
      <dsp:txXfrm>
        <a:off x="10637034" y="2226722"/>
        <a:ext cx="1178740" cy="7318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045D2-13DF-44E7-8DA1-EA3734CB4E88}">
      <dsp:nvSpPr>
        <dsp:cNvPr id="0" name=""/>
        <dsp:cNvSpPr/>
      </dsp:nvSpPr>
      <dsp:spPr>
        <a:xfrm>
          <a:off x="1647477" y="2198594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1831660"/>
              </a:lnTo>
              <a:lnTo>
                <a:pt x="480627" y="183166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3067082"/>
        <a:ext cx="94683" cy="94683"/>
      </dsp:txXfrm>
    </dsp:sp>
    <dsp:sp modelId="{611A1194-7122-4B4D-BC94-AC7D9ABADAC3}">
      <dsp:nvSpPr>
        <dsp:cNvPr id="0" name=""/>
        <dsp:cNvSpPr/>
      </dsp:nvSpPr>
      <dsp:spPr>
        <a:xfrm>
          <a:off x="1647477" y="2198594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915830"/>
              </a:lnTo>
              <a:lnTo>
                <a:pt x="480627" y="91583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2630652"/>
        <a:ext cx="51714" cy="51714"/>
      </dsp:txXfrm>
    </dsp:sp>
    <dsp:sp modelId="{FCA44D95-64BF-4B35-BAEC-1AD2E7CFB17B}">
      <dsp:nvSpPr>
        <dsp:cNvPr id="0" name=""/>
        <dsp:cNvSpPr/>
      </dsp:nvSpPr>
      <dsp:spPr>
        <a:xfrm>
          <a:off x="1647477" y="2152874"/>
          <a:ext cx="4806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062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75776" y="2186578"/>
        <a:ext cx="24031" cy="24031"/>
      </dsp:txXfrm>
    </dsp:sp>
    <dsp:sp modelId="{06F22846-2360-42F2-A6AD-7390CC7201FF}">
      <dsp:nvSpPr>
        <dsp:cNvPr id="0" name=""/>
        <dsp:cNvSpPr/>
      </dsp:nvSpPr>
      <dsp:spPr>
        <a:xfrm>
          <a:off x="1647477" y="1282763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915830"/>
              </a:moveTo>
              <a:lnTo>
                <a:pt x="240313" y="91583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1714821"/>
        <a:ext cx="51714" cy="51714"/>
      </dsp:txXfrm>
    </dsp:sp>
    <dsp:sp modelId="{68D998B2-3B0B-48FC-9275-95C1AB3EA14C}">
      <dsp:nvSpPr>
        <dsp:cNvPr id="0" name=""/>
        <dsp:cNvSpPr/>
      </dsp:nvSpPr>
      <dsp:spPr>
        <a:xfrm>
          <a:off x="1647477" y="366933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1831660"/>
              </a:moveTo>
              <a:lnTo>
                <a:pt x="240313" y="183166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1235421"/>
        <a:ext cx="94683" cy="94683"/>
      </dsp:txXfrm>
    </dsp:sp>
    <dsp:sp modelId="{510BBA28-D3EF-4AD0-8324-5E1B6034E7D3}">
      <dsp:nvSpPr>
        <dsp:cNvPr id="0" name=""/>
        <dsp:cNvSpPr/>
      </dsp:nvSpPr>
      <dsp:spPr>
        <a:xfrm rot="16200000">
          <a:off x="-646918" y="1832261"/>
          <a:ext cx="3856127" cy="7326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Key revenue &amp; costs</a:t>
          </a:r>
        </a:p>
      </dsp:txBody>
      <dsp:txXfrm>
        <a:off x="-646918" y="1832261"/>
        <a:ext cx="3856127" cy="732664"/>
      </dsp:txXfrm>
    </dsp:sp>
    <dsp:sp modelId="{FCBD7C1A-1CC0-46F3-84AC-06E8A447112E}">
      <dsp:nvSpPr>
        <dsp:cNvPr id="0" name=""/>
        <dsp:cNvSpPr/>
      </dsp:nvSpPr>
      <dsp:spPr>
        <a:xfrm>
          <a:off x="2128105" y="60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Event sales </a:t>
          </a:r>
        </a:p>
      </dsp:txBody>
      <dsp:txXfrm>
        <a:off x="2128105" y="601"/>
        <a:ext cx="2403138" cy="732664"/>
      </dsp:txXfrm>
    </dsp:sp>
    <dsp:sp modelId="{8662324F-EEBC-42C3-8690-50D392F77CB3}">
      <dsp:nvSpPr>
        <dsp:cNvPr id="0" name=""/>
        <dsp:cNvSpPr/>
      </dsp:nvSpPr>
      <dsp:spPr>
        <a:xfrm>
          <a:off x="2128105" y="91643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Bar catering </a:t>
          </a:r>
        </a:p>
      </dsp:txBody>
      <dsp:txXfrm>
        <a:off x="2128105" y="916431"/>
        <a:ext cx="2403138" cy="732664"/>
      </dsp:txXfrm>
    </dsp:sp>
    <dsp:sp modelId="{C7E012C6-E202-43B3-95A8-042EB55CA4DE}">
      <dsp:nvSpPr>
        <dsp:cNvPr id="0" name=""/>
        <dsp:cNvSpPr/>
      </dsp:nvSpPr>
      <dsp:spPr>
        <a:xfrm>
          <a:off x="2128105" y="183226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Wages </a:t>
          </a:r>
        </a:p>
      </dsp:txBody>
      <dsp:txXfrm>
        <a:off x="2128105" y="1832261"/>
        <a:ext cx="2403138" cy="732664"/>
      </dsp:txXfrm>
    </dsp:sp>
    <dsp:sp modelId="{F18AF0DF-2FF6-420F-9DA0-D1EF83D59146}">
      <dsp:nvSpPr>
        <dsp:cNvPr id="0" name=""/>
        <dsp:cNvSpPr/>
      </dsp:nvSpPr>
      <dsp:spPr>
        <a:xfrm>
          <a:off x="2128105" y="274809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Utilities and supplies costs </a:t>
          </a:r>
        </a:p>
      </dsp:txBody>
      <dsp:txXfrm>
        <a:off x="2128105" y="2748092"/>
        <a:ext cx="2403138" cy="732664"/>
      </dsp:txXfrm>
    </dsp:sp>
    <dsp:sp modelId="{F56423BF-12DE-4654-803C-7B95F01AE75E}">
      <dsp:nvSpPr>
        <dsp:cNvPr id="0" name=""/>
        <dsp:cNvSpPr/>
      </dsp:nvSpPr>
      <dsp:spPr>
        <a:xfrm>
          <a:off x="2128105" y="366392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Marketing expenses </a:t>
          </a:r>
        </a:p>
      </dsp:txBody>
      <dsp:txXfrm>
        <a:off x="2128105" y="3663922"/>
        <a:ext cx="2403138" cy="7326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0714F-8FAC-407A-A7AB-FB6D848088BD}">
      <dsp:nvSpPr>
        <dsp:cNvPr id="0" name=""/>
        <dsp:cNvSpPr/>
      </dsp:nvSpPr>
      <dsp:spPr>
        <a:xfrm>
          <a:off x="1283708" y="2158253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8232" y="0"/>
              </a:lnTo>
              <a:lnTo>
                <a:pt x="128232" y="275700"/>
              </a:lnTo>
              <a:lnTo>
                <a:pt x="256465" y="27570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69BFE9-928F-4E41-9C65-BAC49ACC866C}">
      <dsp:nvSpPr>
        <dsp:cNvPr id="0" name=""/>
        <dsp:cNvSpPr/>
      </dsp:nvSpPr>
      <dsp:spPr>
        <a:xfrm>
          <a:off x="1283708" y="1882552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275700"/>
              </a:moveTo>
              <a:lnTo>
                <a:pt x="128232" y="275700"/>
              </a:lnTo>
              <a:lnTo>
                <a:pt x="128232" y="0"/>
              </a:lnTo>
              <a:lnTo>
                <a:pt x="256465" y="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7659A0-5F87-434A-9A09-6E9D534E8CF9}">
      <dsp:nvSpPr>
        <dsp:cNvPr id="0" name=""/>
        <dsp:cNvSpPr/>
      </dsp:nvSpPr>
      <dsp:spPr>
        <a:xfrm>
          <a:off x="1378" y="19626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Key assumption </a:t>
          </a:r>
        </a:p>
      </dsp:txBody>
      <dsp:txXfrm>
        <a:off x="1378" y="1962697"/>
        <a:ext cx="1282329" cy="391110"/>
      </dsp:txXfrm>
    </dsp:sp>
    <dsp:sp modelId="{26EE70A8-2D99-4E5F-8B48-A74627CAEFB7}">
      <dsp:nvSpPr>
        <dsp:cNvPr id="0" name=""/>
        <dsp:cNvSpPr/>
      </dsp:nvSpPr>
      <dsp:spPr>
        <a:xfrm>
          <a:off x="1540173" y="16869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Events in an year: 12</a:t>
          </a:r>
        </a:p>
      </dsp:txBody>
      <dsp:txXfrm>
        <a:off x="1540173" y="1686997"/>
        <a:ext cx="1282329" cy="391110"/>
      </dsp:txXfrm>
    </dsp:sp>
    <dsp:sp modelId="{E886223C-B989-4D1E-8967-9841FD1EE8B8}">
      <dsp:nvSpPr>
        <dsp:cNvPr id="0" name=""/>
        <dsp:cNvSpPr/>
      </dsp:nvSpPr>
      <dsp:spPr>
        <a:xfrm>
          <a:off x="1540173" y="2238398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Client contracting: $4,000</a:t>
          </a:r>
        </a:p>
      </dsp:txBody>
      <dsp:txXfrm>
        <a:off x="1540173" y="2238398"/>
        <a:ext cx="1282329" cy="3911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E47C5-1E86-48ED-8D8E-7A686EB76FA5}">
      <dsp:nvSpPr>
        <dsp:cNvPr id="0" name=""/>
        <dsp:cNvSpPr/>
      </dsp:nvSpPr>
      <dsp:spPr>
        <a:xfrm>
          <a:off x="265698" y="216583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Consumption of funds</a:t>
          </a:r>
        </a:p>
      </dsp:txBody>
      <dsp:txXfrm>
        <a:off x="287728" y="2187860"/>
        <a:ext cx="1460230" cy="708085"/>
      </dsp:txXfrm>
    </dsp:sp>
    <dsp:sp modelId="{57059029-ACF0-4EA5-8E26-03F447AEDDC9}">
      <dsp:nvSpPr>
        <dsp:cNvPr id="0" name=""/>
        <dsp:cNvSpPr/>
      </dsp:nvSpPr>
      <dsp:spPr>
        <a:xfrm rot="17132988">
          <a:off x="948560" y="1447379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1404580"/>
        <a:ext cx="112228" cy="112228"/>
      </dsp:txXfrm>
    </dsp:sp>
    <dsp:sp modelId="{17656070-D87E-48FC-9F88-8EC4F29DD068}">
      <dsp:nvSpPr>
        <dsp:cNvPr id="0" name=""/>
        <dsp:cNvSpPr/>
      </dsp:nvSpPr>
      <dsp:spPr>
        <a:xfrm>
          <a:off x="2371705" y="3413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Commercial kitchen lease </a:t>
          </a:r>
        </a:p>
      </dsp:txBody>
      <dsp:txXfrm>
        <a:off x="2393735" y="25443"/>
        <a:ext cx="1460230" cy="708085"/>
      </dsp:txXfrm>
    </dsp:sp>
    <dsp:sp modelId="{D68D97B4-D40B-445A-90B1-CEC3F09C2AA5}">
      <dsp:nvSpPr>
        <dsp:cNvPr id="0" name=""/>
        <dsp:cNvSpPr/>
      </dsp:nvSpPr>
      <dsp:spPr>
        <a:xfrm rot="17692822">
          <a:off x="1355753" y="1879862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1857423"/>
        <a:ext cx="71509" cy="71509"/>
      </dsp:txXfrm>
    </dsp:sp>
    <dsp:sp modelId="{8930AB48-BE5B-453B-979D-C767AF2B02A5}">
      <dsp:nvSpPr>
        <dsp:cNvPr id="0" name=""/>
        <dsp:cNvSpPr/>
      </dsp:nvSpPr>
      <dsp:spPr>
        <a:xfrm>
          <a:off x="2371705" y="86838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Kitchen equipment </a:t>
          </a:r>
        </a:p>
      </dsp:txBody>
      <dsp:txXfrm>
        <a:off x="2393735" y="890410"/>
        <a:ext cx="1460230" cy="708085"/>
      </dsp:txXfrm>
    </dsp:sp>
    <dsp:sp modelId="{709A1951-B8AF-4952-9F84-3F04090158B7}">
      <dsp:nvSpPr>
        <dsp:cNvPr id="0" name=""/>
        <dsp:cNvSpPr/>
      </dsp:nvSpPr>
      <dsp:spPr>
        <a:xfrm rot="19457599">
          <a:off x="1700339" y="2312346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307136"/>
        <a:ext cx="37050" cy="37050"/>
      </dsp:txXfrm>
    </dsp:sp>
    <dsp:sp modelId="{A3716B45-DC7C-4A97-969D-7183C07ED8B6}">
      <dsp:nvSpPr>
        <dsp:cNvPr id="0" name=""/>
        <dsp:cNvSpPr/>
      </dsp:nvSpPr>
      <dsp:spPr>
        <a:xfrm>
          <a:off x="2371705" y="1733347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Transportation vehicles</a:t>
          </a:r>
        </a:p>
      </dsp:txBody>
      <dsp:txXfrm>
        <a:off x="2393735" y="1755377"/>
        <a:ext cx="1460230" cy="708085"/>
      </dsp:txXfrm>
    </dsp:sp>
    <dsp:sp modelId="{105A2BBB-825B-4E19-AD59-A29205F3F71F}">
      <dsp:nvSpPr>
        <dsp:cNvPr id="0" name=""/>
        <dsp:cNvSpPr/>
      </dsp:nvSpPr>
      <dsp:spPr>
        <a:xfrm rot="2142401">
          <a:off x="1700339" y="2744829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739619"/>
        <a:ext cx="37050" cy="37050"/>
      </dsp:txXfrm>
    </dsp:sp>
    <dsp:sp modelId="{745B6421-24EF-41AA-934C-2ED91C5C9664}">
      <dsp:nvSpPr>
        <dsp:cNvPr id="0" name=""/>
        <dsp:cNvSpPr/>
      </dsp:nvSpPr>
      <dsp:spPr>
        <a:xfrm>
          <a:off x="2371705" y="2598314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Insurance </a:t>
          </a:r>
        </a:p>
      </dsp:txBody>
      <dsp:txXfrm>
        <a:off x="2393735" y="2620344"/>
        <a:ext cx="1460230" cy="708085"/>
      </dsp:txXfrm>
    </dsp:sp>
    <dsp:sp modelId="{10893ADC-EB25-4603-A56D-00305933B4B5}">
      <dsp:nvSpPr>
        <dsp:cNvPr id="0" name=""/>
        <dsp:cNvSpPr/>
      </dsp:nvSpPr>
      <dsp:spPr>
        <a:xfrm rot="3907178">
          <a:off x="1355753" y="3177313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3154874"/>
        <a:ext cx="71509" cy="71509"/>
      </dsp:txXfrm>
    </dsp:sp>
    <dsp:sp modelId="{BD552B88-05AA-4914-B09B-F2CF86890C49}">
      <dsp:nvSpPr>
        <dsp:cNvPr id="0" name=""/>
        <dsp:cNvSpPr/>
      </dsp:nvSpPr>
      <dsp:spPr>
        <a:xfrm>
          <a:off x="2371705" y="3463281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Working capital </a:t>
          </a:r>
        </a:p>
      </dsp:txBody>
      <dsp:txXfrm>
        <a:off x="2393735" y="3485311"/>
        <a:ext cx="1460230" cy="708085"/>
      </dsp:txXfrm>
    </dsp:sp>
    <dsp:sp modelId="{50CC8CB2-228B-452F-8076-F700E948C826}">
      <dsp:nvSpPr>
        <dsp:cNvPr id="0" name=""/>
        <dsp:cNvSpPr/>
      </dsp:nvSpPr>
      <dsp:spPr>
        <a:xfrm rot="4467012">
          <a:off x="948560" y="3609796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3566997"/>
        <a:ext cx="112228" cy="112228"/>
      </dsp:txXfrm>
    </dsp:sp>
    <dsp:sp modelId="{6071496D-7D5A-4939-B75A-E488CE1278CE}">
      <dsp:nvSpPr>
        <dsp:cNvPr id="0" name=""/>
        <dsp:cNvSpPr/>
      </dsp:nvSpPr>
      <dsp:spPr>
        <a:xfrm>
          <a:off x="2371705" y="4328248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Marketing </a:t>
          </a:r>
        </a:p>
      </dsp:txBody>
      <dsp:txXfrm>
        <a:off x="2393735" y="4350278"/>
        <a:ext cx="1460230" cy="708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FB7E-8A14-5F4A-A8BC-FEC574E653A4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814F3-7BF6-CC41-BA5F-F3649E84E6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263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>
            <a:extLst>
              <a:ext uri="{FF2B5EF4-FFF2-40B4-BE49-F238E27FC236}">
                <a16:creationId xmlns:a16="http://schemas.microsoft.com/office/drawing/2014/main" id="{A78DDF63-5E1A-DB4D-B8B3-3EA5D5F33EF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fld id="{D6B92F88-E2AC-F247-982C-13420405AE2F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1">
            <a:extLst>
              <a:ext uri="{FF2B5EF4-FFF2-40B4-BE49-F238E27FC236}">
                <a16:creationId xmlns:a16="http://schemas.microsoft.com/office/drawing/2014/main" id="{8D76859E-542C-3F49-884D-AE958DBFEF78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533400" y="763588"/>
            <a:ext cx="6705600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148" name="Text Box 2">
            <a:extLst>
              <a:ext uri="{FF2B5EF4-FFF2-40B4-BE49-F238E27FC236}">
                <a16:creationId xmlns:a16="http://schemas.microsoft.com/office/drawing/2014/main" id="{96A4EBD2-03E3-4143-BC77-AEFE614A927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8"/>
            <a:ext cx="6218238" cy="452596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84539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07DD5-2493-8341-812E-B4C1B0D80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D68C4D-3B26-9249-9510-ACD9999031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B8D83-963D-4743-B8D5-7CD2C6F40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D552-C10E-614A-B810-77E320220E26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411A-6A7F-2149-854D-61E6BEF90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9527A-3EB5-8245-8C90-4822BBF3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0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PTIF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 45">
            <a:extLst>
              <a:ext uri="{FF2B5EF4-FFF2-40B4-BE49-F238E27FC236}">
                <a16:creationId xmlns:a16="http://schemas.microsoft.com/office/drawing/2014/main" id="{68882885-3B99-E34F-A094-041DB76028A3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9718996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460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413C0FA4-3366-134F-A9B5-6ADBF672F8E6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855670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l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52B21ECF-A424-1141-9F67-FB81B1D45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92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ld 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263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 and Numbe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325C32D-6966-A042-8A7F-72574B54124C}"/>
              </a:ext>
            </a:extLst>
          </p:cNvPr>
          <p:cNvSpPr/>
          <p:nvPr userDrawn="1"/>
        </p:nvSpPr>
        <p:spPr>
          <a:xfrm rot="10800000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C278464-27B1-5041-B6FE-F97B7C433FB4}"/>
              </a:ext>
            </a:extLst>
          </p:cNvPr>
          <p:cNvSpPr/>
          <p:nvPr userDrawn="1"/>
        </p:nvSpPr>
        <p:spPr>
          <a:xfrm rot="10800000" flipH="1">
            <a:off x="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3277657185"/>
      </p:ext>
    </p:extLst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General Slide_Righ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EA983102-621E-8644-BC8A-80DBB91919E7}"/>
              </a:ext>
            </a:extLst>
          </p:cNvPr>
          <p:cNvSpPr/>
          <p:nvPr userDrawn="1"/>
        </p:nvSpPr>
        <p:spPr>
          <a:xfrm flipH="1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1211950709"/>
      </p:ext>
    </p:extLst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General Slid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2697856"/>
      </p:ext>
    </p:extLst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161387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E0E3DF-338D-EC4C-91AB-9274778DC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E322F-2259-7A46-B11A-273C145FE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ED869-9DD2-3D49-8A15-D33AF0A9E9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CD552-C10E-614A-B810-77E320220E26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88453-55E3-C54C-A2DB-2AC770422F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7BCF5-1DF8-BA4A-9BFE-6F357F018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30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74" r:id="rId3"/>
    <p:sldLayoutId id="2147483672" r:id="rId4"/>
    <p:sldLayoutId id="2147483669" r:id="rId5"/>
    <p:sldLayoutId id="2147483671" r:id="rId6"/>
    <p:sldLayoutId id="2147483675" r:id="rId7"/>
    <p:sldLayoutId id="2147483662" r:id="rId8"/>
    <p:sldLayoutId id="2147483670" r:id="rId9"/>
    <p:sldLayoutId id="214748367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13" Type="http://schemas.openxmlformats.org/officeDocument/2006/relationships/diagramData" Target="../diagrams/data10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17" Type="http://schemas.microsoft.com/office/2007/relationships/diagramDrawing" Target="../diagrams/drawing10.xml"/><Relationship Id="rId2" Type="http://schemas.openxmlformats.org/officeDocument/2006/relationships/image" Target="../media/image12.png"/><Relationship Id="rId16" Type="http://schemas.openxmlformats.org/officeDocument/2006/relationships/diagramColors" Target="../diagrams/colors1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Relationship Id="rId1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extBox 233">
            <a:extLst>
              <a:ext uri="{FF2B5EF4-FFF2-40B4-BE49-F238E27FC236}">
                <a16:creationId xmlns:a16="http://schemas.microsoft.com/office/drawing/2014/main" id="{A90D9147-49C0-6A4B-9222-A40E04CA3632}"/>
              </a:ext>
            </a:extLst>
          </p:cNvPr>
          <p:cNvSpPr txBox="1"/>
          <p:nvPr/>
        </p:nvSpPr>
        <p:spPr>
          <a:xfrm>
            <a:off x="5688287" y="3930526"/>
            <a:ext cx="5808387" cy="1015663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US" sz="6000" dirty="0"/>
              <a:t>Ivan Events </a:t>
            </a:r>
            <a:endParaRPr lang="en-US" sz="6000" b="1" spc="-150" dirty="0">
              <a:solidFill>
                <a:schemeClr val="tx2"/>
              </a:solidFill>
              <a:latin typeface="Quattrocento Sans" panose="020B0502050000020003" pitchFamily="34" charset="0"/>
              <a:ea typeface="Roboto" panose="02000000000000000000" pitchFamily="2" charset="0"/>
              <a:cs typeface="Arima Madurai Black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A40143-7CCE-A147-85B9-107C026EA7EB}"/>
              </a:ext>
            </a:extLst>
          </p:cNvPr>
          <p:cNvSpPr txBox="1"/>
          <p:nvPr/>
        </p:nvSpPr>
        <p:spPr>
          <a:xfrm>
            <a:off x="6016534" y="4842544"/>
            <a:ext cx="58083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Catering and Private Chef Hiring Company </a:t>
            </a:r>
          </a:p>
          <a:p>
            <a:endParaRPr lang="en-US" sz="2400" dirty="0"/>
          </a:p>
          <a:p>
            <a:r>
              <a:rPr lang="en-US" sz="2400" dirty="0"/>
              <a:t>Bogdan Lupea -  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2107488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Managing Enterprise in the 21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Century – BMSW 4006</a:t>
            </a:r>
          </a:p>
          <a:p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Oluwaseun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(Olu) Adegbite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uk-UA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59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Box 58">
            <a:extLst>
              <a:ext uri="{FF2B5EF4-FFF2-40B4-BE49-F238E27FC236}">
                <a16:creationId xmlns:a16="http://schemas.microsoft.com/office/drawing/2014/main" id="{98CEB661-0986-574F-9D6B-99CF0FE09E75}"/>
              </a:ext>
            </a:extLst>
          </p:cNvPr>
          <p:cNvSpPr txBox="1"/>
          <p:nvPr/>
        </p:nvSpPr>
        <p:spPr>
          <a:xfrm>
            <a:off x="5107577" y="2913018"/>
            <a:ext cx="5801311" cy="1865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ko-KR" sz="2400" dirty="0">
                <a:ea typeface="굴림" charset="-127"/>
              </a:rPr>
              <a:t>Ivan Events is Catering and Private Chef Hiring company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is located in the Birmingham, UK.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provides services to the corporate and non-profit events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0C170A5-2BCC-1641-AC0F-97230E222901}"/>
              </a:ext>
            </a:extLst>
          </p:cNvPr>
          <p:cNvSpPr txBox="1"/>
          <p:nvPr/>
        </p:nvSpPr>
        <p:spPr>
          <a:xfrm>
            <a:off x="7235763" y="1094707"/>
            <a:ext cx="4260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Mukta SemiBold" panose="020B0000000000000000" pitchFamily="34" charset="77"/>
              </a:rPr>
              <a:t>Company Overview </a:t>
            </a:r>
          </a:p>
        </p:txBody>
      </p:sp>
    </p:spTree>
    <p:extLst>
      <p:ext uri="{BB962C8B-B14F-4D97-AF65-F5344CB8AC3E}">
        <p14:creationId xmlns:p14="http://schemas.microsoft.com/office/powerpoint/2010/main" val="1201655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extBox 260">
            <a:extLst>
              <a:ext uri="{FF2B5EF4-FFF2-40B4-BE49-F238E27FC236}">
                <a16:creationId xmlns:a16="http://schemas.microsoft.com/office/drawing/2014/main" id="{15DCE0AE-DD91-E64A-BB07-5370779912EB}"/>
              </a:ext>
            </a:extLst>
          </p:cNvPr>
          <p:cNvSpPr txBox="1"/>
          <p:nvPr/>
        </p:nvSpPr>
        <p:spPr>
          <a:xfrm>
            <a:off x="6065520" y="3286276"/>
            <a:ext cx="6126480" cy="334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The services that the company will provide include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&amp; Social events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Bar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catering for meetings and luncheons </a:t>
            </a:r>
          </a:p>
        </p:txBody>
      </p:sp>
      <p:sp>
        <p:nvSpPr>
          <p:cNvPr id="262" name="TextBox 261">
            <a:extLst>
              <a:ext uri="{FF2B5EF4-FFF2-40B4-BE49-F238E27FC236}">
                <a16:creationId xmlns:a16="http://schemas.microsoft.com/office/drawing/2014/main" id="{B1B915CE-9815-BB42-A094-17ACA8E456EF}"/>
              </a:ext>
            </a:extLst>
          </p:cNvPr>
          <p:cNvSpPr txBox="1"/>
          <p:nvPr/>
        </p:nvSpPr>
        <p:spPr>
          <a:xfrm>
            <a:off x="7888853" y="2407437"/>
            <a:ext cx="44438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48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Product offering </a:t>
            </a:r>
          </a:p>
        </p:txBody>
      </p:sp>
    </p:spTree>
    <p:extLst>
      <p:ext uri="{BB962C8B-B14F-4D97-AF65-F5344CB8AC3E}">
        <p14:creationId xmlns:p14="http://schemas.microsoft.com/office/powerpoint/2010/main" val="1607833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22423" y="4061095"/>
            <a:ext cx="5708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>
                <a:latin typeface="Quattrocento Sans"/>
              </a:rPr>
              <a:t>Market Audit </a:t>
            </a:r>
          </a:p>
        </p:txBody>
      </p:sp>
    </p:spTree>
    <p:extLst>
      <p:ext uri="{BB962C8B-B14F-4D97-AF65-F5344CB8AC3E}">
        <p14:creationId xmlns:p14="http://schemas.microsoft.com/office/powerpoint/2010/main" val="77319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27417" y="307590"/>
            <a:ext cx="4990012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1" algn="ctr"/>
            <a:r>
              <a:rPr lang="en-US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SWOT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6472105"/>
              </p:ext>
            </p:extLst>
          </p:nvPr>
        </p:nvGraphicFramePr>
        <p:xfrm>
          <a:off x="1959429" y="966652"/>
          <a:ext cx="875211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217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2000"/>
                    </a14:imgEffect>
                    <a14:imgEffect>
                      <a14:brightnessContrast bright="-14000" contrast="-10000"/>
                    </a14:imgEffect>
                  </a14:imgLayer>
                </a14:imgProps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937" y="361514"/>
            <a:ext cx="6499733" cy="70788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PESTLE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1155732"/>
              </p:ext>
            </p:extLst>
          </p:nvPr>
        </p:nvGraphicFramePr>
        <p:xfrm>
          <a:off x="1045028" y="1201783"/>
          <a:ext cx="10463349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903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4577" y="4155141"/>
            <a:ext cx="56074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Quattrocento Sans"/>
              </a:rPr>
              <a:t>Target Market </a:t>
            </a:r>
          </a:p>
        </p:txBody>
      </p:sp>
    </p:spTree>
    <p:extLst>
      <p:ext uri="{BB962C8B-B14F-4D97-AF65-F5344CB8AC3E}">
        <p14:creationId xmlns:p14="http://schemas.microsoft.com/office/powerpoint/2010/main" val="411832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27094" y="2057400"/>
            <a:ext cx="9439835" cy="3231654"/>
          </a:xfrm>
          <a:prstGeom prst="rect">
            <a:avLst/>
          </a:prstGeom>
          <a:gradFill>
            <a:gsLst>
              <a:gs pos="0">
                <a:schemeClr val="accent6">
                  <a:lumMod val="110000"/>
                  <a:satMod val="105000"/>
                  <a:tint val="67000"/>
                  <a:alpha val="0"/>
                </a:schemeClr>
              </a:gs>
              <a:gs pos="50000">
                <a:schemeClr val="accent6">
                  <a:lumMod val="105000"/>
                  <a:satMod val="103000"/>
                  <a:tint val="73000"/>
                </a:schemeClr>
              </a:gs>
              <a:gs pos="100000">
                <a:schemeClr val="accent6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>
                <a:latin typeface="Quattrocento Sans"/>
              </a:rPr>
              <a:t>There are two types of market that company focuses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Corporate market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640023518"/>
      </p:ext>
    </p:extLst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6837319"/>
              </p:ext>
            </p:extLst>
          </p:nvPr>
        </p:nvGraphicFramePr>
        <p:xfrm>
          <a:off x="1116106" y="806823"/>
          <a:ext cx="10981765" cy="604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60612" y="699248"/>
            <a:ext cx="4693023" cy="46166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Corporate Market </a:t>
            </a:r>
          </a:p>
        </p:txBody>
      </p:sp>
    </p:spTree>
    <p:extLst>
      <p:ext uri="{BB962C8B-B14F-4D97-AF65-F5344CB8AC3E}">
        <p14:creationId xmlns:p14="http://schemas.microsoft.com/office/powerpoint/2010/main" val="400162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8000" contrast="50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6807434"/>
              </p:ext>
            </p:extLst>
          </p:nvPr>
        </p:nvGraphicFramePr>
        <p:xfrm>
          <a:off x="2124634" y="870466"/>
          <a:ext cx="9865660" cy="5688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47165" y="658906"/>
            <a:ext cx="447787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17885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3847" y="3039035"/>
            <a:ext cx="5983941" cy="83099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Marketing Plan </a:t>
            </a:r>
          </a:p>
        </p:txBody>
      </p:sp>
    </p:spTree>
    <p:extLst>
      <p:ext uri="{BB962C8B-B14F-4D97-AF65-F5344CB8AC3E}">
        <p14:creationId xmlns:p14="http://schemas.microsoft.com/office/powerpoint/2010/main" val="3237745799"/>
      </p:ext>
    </p:extLst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0228" y="397587"/>
            <a:ext cx="5701553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Quattrocento Sans"/>
              </a:rPr>
              <a:t>Brand and value proposition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4502163"/>
              </p:ext>
            </p:extLst>
          </p:nvPr>
        </p:nvGraphicFramePr>
        <p:xfrm>
          <a:off x="591670" y="1277471"/>
          <a:ext cx="11201399" cy="4719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913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12141" y="632012"/>
            <a:ext cx="700591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Promotion strategy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5291866"/>
              </p:ext>
            </p:extLst>
          </p:nvPr>
        </p:nvGraphicFramePr>
        <p:xfrm>
          <a:off x="1479176" y="1748117"/>
          <a:ext cx="10071848" cy="3872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542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912370"/>
              </p:ext>
            </p:extLst>
          </p:nvPr>
        </p:nvGraphicFramePr>
        <p:xfrm>
          <a:off x="134471" y="887507"/>
          <a:ext cx="11842376" cy="505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836894" y="684585"/>
            <a:ext cx="4975411" cy="52322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Management Team</a:t>
            </a:r>
          </a:p>
        </p:txBody>
      </p:sp>
    </p:spTree>
    <p:extLst>
      <p:ext uri="{BB962C8B-B14F-4D97-AF65-F5344CB8AC3E}">
        <p14:creationId xmlns:p14="http://schemas.microsoft.com/office/powerpoint/2010/main" val="2973569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5322358"/>
              </p:ext>
            </p:extLst>
          </p:nvPr>
        </p:nvGraphicFramePr>
        <p:xfrm>
          <a:off x="-309281" y="1882588"/>
          <a:ext cx="5446058" cy="4397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6013407"/>
              </p:ext>
            </p:extLst>
          </p:nvPr>
        </p:nvGraphicFramePr>
        <p:xfrm>
          <a:off x="4693022" y="1680882"/>
          <a:ext cx="2823882" cy="4316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94678642"/>
              </p:ext>
            </p:extLst>
          </p:nvPr>
        </p:nvGraphicFramePr>
        <p:xfrm>
          <a:off x="7557246" y="1129553"/>
          <a:ext cx="4141695" cy="508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08929" y="662499"/>
            <a:ext cx="4787153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136580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TIFY - Cooking Inspiration - Dark">
      <a:dk1>
        <a:srgbClr val="F7F7F7"/>
      </a:dk1>
      <a:lt1>
        <a:srgbClr val="FFFFFF"/>
      </a:lt1>
      <a:dk2>
        <a:srgbClr val="FFFFFF"/>
      </a:dk2>
      <a:lt2>
        <a:srgbClr val="656565"/>
      </a:lt2>
      <a:accent1>
        <a:srgbClr val="DFE3E6"/>
      </a:accent1>
      <a:accent2>
        <a:srgbClr val="C7CBCE"/>
      </a:accent2>
      <a:accent3>
        <a:srgbClr val="B0B5B9"/>
      </a:accent3>
      <a:accent4>
        <a:srgbClr val="9AA2A5"/>
      </a:accent4>
      <a:accent5>
        <a:srgbClr val="5B666A"/>
      </a:accent5>
      <a:accent6>
        <a:srgbClr val="2C373B"/>
      </a:accent6>
      <a:hlink>
        <a:srgbClr val="DFE3E6"/>
      </a:hlink>
      <a:folHlink>
        <a:srgbClr val="9AA2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2020</TotalTime>
  <Words>571</Words>
  <Application>Microsoft Office PowerPoint</Application>
  <PresentationFormat>Widescreen</PresentationFormat>
  <Paragraphs>133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Quattrocento Sans</vt:lpstr>
      <vt:lpstr>Roboto Regular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Jetfabrik Design</dc:creator>
  <cp:lastModifiedBy>lupea bogdan</cp:lastModifiedBy>
  <cp:revision>209</cp:revision>
  <dcterms:created xsi:type="dcterms:W3CDTF">2018-12-21T22:04:22Z</dcterms:created>
  <dcterms:modified xsi:type="dcterms:W3CDTF">2022-07-23T20:29:57Z</dcterms:modified>
</cp:coreProperties>
</file>