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7" r:id="rId4"/>
    <p:sldId id="269" r:id="rId5"/>
    <p:sldId id="270" r:id="rId6"/>
    <p:sldId id="271" r:id="rId7"/>
    <p:sldId id="273" r:id="rId8"/>
    <p:sldId id="274" r:id="rId9"/>
    <p:sldId id="27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BA5477-B849-BE17-B731-8C0F549593D7}" v="165" dt="2026-02-22T12:39:24.2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1" d="100"/>
          <a:sy n="51" d="100"/>
        </p:scale>
        <p:origin x="123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uest User" providerId="Windows Live" clId="Web-{F21215EC-06FF-600A-C6E2-DEE5A469F877}"/>
    <pc:docChg chg="modSld">
      <pc:chgData name="Guest User" userId="" providerId="Windows Live" clId="Web-{F21215EC-06FF-600A-C6E2-DEE5A469F877}" dt="2026-02-14T06:29:45.634" v="60" actId="20577"/>
      <pc:docMkLst>
        <pc:docMk/>
      </pc:docMkLst>
      <pc:sldChg chg="modSp">
        <pc:chgData name="Guest User" userId="" providerId="Windows Live" clId="Web-{F21215EC-06FF-600A-C6E2-DEE5A469F877}" dt="2026-02-14T06:23:54.802" v="3" actId="20577"/>
        <pc:sldMkLst>
          <pc:docMk/>
          <pc:sldMk cId="66426406" sldId="256"/>
        </pc:sldMkLst>
        <pc:spChg chg="mod">
          <ac:chgData name="Guest User" userId="" providerId="Windows Live" clId="Web-{F21215EC-06FF-600A-C6E2-DEE5A469F877}" dt="2026-02-14T06:23:54.802" v="3" actId="20577"/>
          <ac:spMkLst>
            <pc:docMk/>
            <pc:sldMk cId="66426406" sldId="256"/>
            <ac:spMk id="5" creationId="{8186584A-9EA9-C97F-0236-A9EAD747D390}"/>
          </ac:spMkLst>
        </pc:spChg>
      </pc:sldChg>
      <pc:sldChg chg="modSp">
        <pc:chgData name="Guest User" userId="" providerId="Windows Live" clId="Web-{F21215EC-06FF-600A-C6E2-DEE5A469F877}" dt="2026-02-14T06:29:45.634" v="60" actId="20577"/>
        <pc:sldMkLst>
          <pc:docMk/>
          <pc:sldMk cId="3804024401" sldId="257"/>
        </pc:sldMkLst>
        <pc:graphicFrameChg chg="modGraphic">
          <ac:chgData name="Guest User" userId="" providerId="Windows Live" clId="Web-{F21215EC-06FF-600A-C6E2-DEE5A469F877}" dt="2026-02-14T06:29:45.634" v="60" actId="20577"/>
          <ac:graphicFrameMkLst>
            <pc:docMk/>
            <pc:sldMk cId="3804024401" sldId="257"/>
            <ac:graphicFrameMk id="5" creationId="{6F110656-89D3-2CD6-5473-EA1F7B09747E}"/>
          </ac:graphicFrameMkLst>
        </pc:graphicFrameChg>
      </pc:sldChg>
      <pc:sldChg chg="addSp delSp modSp">
        <pc:chgData name="Guest User" userId="" providerId="Windows Live" clId="Web-{F21215EC-06FF-600A-C6E2-DEE5A469F877}" dt="2026-02-14T06:28:43.445" v="41" actId="14100"/>
        <pc:sldMkLst>
          <pc:docMk/>
          <pc:sldMk cId="1591223380" sldId="267"/>
        </pc:sldMkLst>
      </pc:sldChg>
      <pc:sldChg chg="modSp">
        <pc:chgData name="Guest User" userId="" providerId="Windows Live" clId="Web-{F21215EC-06FF-600A-C6E2-DEE5A469F877}" dt="2026-02-14T06:25:55.968" v="13" actId="20577"/>
        <pc:sldMkLst>
          <pc:docMk/>
          <pc:sldMk cId="3700199397" sldId="273"/>
        </pc:sldMkLst>
        <pc:graphicFrameChg chg="modGraphic">
          <ac:chgData name="Guest User" userId="" providerId="Windows Live" clId="Web-{F21215EC-06FF-600A-C6E2-DEE5A469F877}" dt="2026-02-14T06:25:55.968" v="13" actId="20577"/>
          <ac:graphicFrameMkLst>
            <pc:docMk/>
            <pc:sldMk cId="3700199397" sldId="273"/>
            <ac:graphicFrameMk id="5" creationId="{B397E32E-6247-1F98-E2ED-214870DB2704}"/>
          </ac:graphicFrameMkLst>
        </pc:graphicFrameChg>
      </pc:sldChg>
      <pc:sldChg chg="modSp">
        <pc:chgData name="Guest User" userId="" providerId="Windows Live" clId="Web-{F21215EC-06FF-600A-C6E2-DEE5A469F877}" dt="2026-02-14T06:26:28.485" v="21" actId="20577"/>
        <pc:sldMkLst>
          <pc:docMk/>
          <pc:sldMk cId="4088925064" sldId="274"/>
        </pc:sldMkLst>
        <pc:spChg chg="mod">
          <ac:chgData name="Guest User" userId="" providerId="Windows Live" clId="Web-{F21215EC-06FF-600A-C6E2-DEE5A469F877}" dt="2026-02-14T06:26:12.281" v="17" actId="20577"/>
          <ac:spMkLst>
            <pc:docMk/>
            <pc:sldMk cId="4088925064" sldId="274"/>
            <ac:spMk id="2" creationId="{72FDABC5-514C-D431-17F9-7A8C20C32F3B}"/>
          </ac:spMkLst>
        </pc:spChg>
        <pc:graphicFrameChg chg="modGraphic">
          <ac:chgData name="Guest User" userId="" providerId="Windows Live" clId="Web-{F21215EC-06FF-600A-C6E2-DEE5A469F877}" dt="2026-02-14T06:26:28.485" v="21" actId="20577"/>
          <ac:graphicFrameMkLst>
            <pc:docMk/>
            <pc:sldMk cId="4088925064" sldId="274"/>
            <ac:graphicFrameMk id="5" creationId="{41D02CBB-9EF9-0608-48A7-B05AFF6C3AD4}"/>
          </ac:graphicFrameMkLst>
        </pc:graphicFrameChg>
      </pc:sldChg>
      <pc:sldChg chg="modSp">
        <pc:chgData name="Guest User" userId="" providerId="Windows Live" clId="Web-{F21215EC-06FF-600A-C6E2-DEE5A469F877}" dt="2026-02-14T06:27:05.237" v="23" actId="20577"/>
        <pc:sldMkLst>
          <pc:docMk/>
          <pc:sldMk cId="1478668450" sldId="275"/>
        </pc:sldMkLst>
        <pc:spChg chg="mod">
          <ac:chgData name="Guest User" userId="" providerId="Windows Live" clId="Web-{F21215EC-06FF-600A-C6E2-DEE5A469F877}" dt="2026-02-14T06:27:05.237" v="23" actId="20577"/>
          <ac:spMkLst>
            <pc:docMk/>
            <pc:sldMk cId="1478668450" sldId="275"/>
            <ac:spMk id="2" creationId="{33DBAB45-E8C7-E062-07BE-992FE95C248E}"/>
          </ac:spMkLst>
        </pc:spChg>
      </pc:sldChg>
    </pc:docChg>
  </pc:docChgLst>
  <pc:docChgLst>
    <pc:chgData name="Guest User" providerId="Windows Live" clId="Web-{22BA5477-B849-BE17-B731-8C0F549593D7}"/>
    <pc:docChg chg="modSld">
      <pc:chgData name="Guest User" userId="" providerId="Windows Live" clId="Web-{22BA5477-B849-BE17-B731-8C0F549593D7}" dt="2026-02-22T12:32:07.768" v="254" actId="20577"/>
      <pc:docMkLst>
        <pc:docMk/>
      </pc:docMkLst>
      <pc:sldChg chg="modSp">
        <pc:chgData name="Guest User" userId="" providerId="Windows Live" clId="Web-{22BA5477-B849-BE17-B731-8C0F549593D7}" dt="2026-02-22T12:11:35.340" v="21" actId="20577"/>
        <pc:sldMkLst>
          <pc:docMk/>
          <pc:sldMk cId="1591223380" sldId="267"/>
        </pc:sldMkLst>
        <pc:spChg chg="mod">
          <ac:chgData name="Guest User" userId="" providerId="Windows Live" clId="Web-{22BA5477-B849-BE17-B731-8C0F549593D7}" dt="2026-02-22T12:11:35.340" v="21" actId="20577"/>
          <ac:spMkLst>
            <pc:docMk/>
            <pc:sldMk cId="1591223380" sldId="267"/>
            <ac:spMk id="2" creationId="{14BA77F8-9D7D-CF22-2C9D-F5FFBC6B4629}"/>
          </ac:spMkLst>
        </pc:spChg>
        <pc:graphicFrameChg chg="mod">
          <ac:chgData name="Guest User" userId="" providerId="Windows Live" clId="Web-{22BA5477-B849-BE17-B731-8C0F549593D7}" dt="2026-02-22T12:00:11.743" v="0" actId="1076"/>
          <ac:graphicFrameMkLst>
            <pc:docMk/>
            <pc:sldMk cId="1591223380" sldId="267"/>
            <ac:graphicFrameMk id="68" creationId="{6306CC9B-C494-4DEE-B481-4168CCAA324D}"/>
          </ac:graphicFrameMkLst>
        </pc:graphicFrameChg>
      </pc:sldChg>
      <pc:sldChg chg="addSp delSp modSp">
        <pc:chgData name="Guest User" userId="" providerId="Windows Live" clId="Web-{22BA5477-B849-BE17-B731-8C0F549593D7}" dt="2026-02-22T12:15:52.294" v="62" actId="14100"/>
        <pc:sldMkLst>
          <pc:docMk/>
          <pc:sldMk cId="3292346611" sldId="269"/>
        </pc:sldMkLst>
        <pc:spChg chg="mod">
          <ac:chgData name="Guest User" userId="" providerId="Windows Live" clId="Web-{22BA5477-B849-BE17-B731-8C0F549593D7}" dt="2026-02-22T12:15:52.294" v="62" actId="14100"/>
          <ac:spMkLst>
            <pc:docMk/>
            <pc:sldMk cId="3292346611" sldId="269"/>
            <ac:spMk id="2" creationId="{2F450E45-680A-9C9F-7DF9-1EC781707862}"/>
          </ac:spMkLst>
        </pc:spChg>
        <pc:spChg chg="add del mod">
          <ac:chgData name="Guest User" userId="" providerId="Windows Live" clId="Web-{22BA5477-B849-BE17-B731-8C0F549593D7}" dt="2026-02-22T12:14:48.465" v="56"/>
          <ac:spMkLst>
            <pc:docMk/>
            <pc:sldMk cId="3292346611" sldId="269"/>
            <ac:spMk id="9" creationId="{CF38F900-DE14-F1E2-9583-E44D7BC8997A}"/>
          </ac:spMkLst>
        </pc:spChg>
        <pc:graphicFrameChg chg="mod">
          <ac:chgData name="Guest User" userId="" providerId="Windows Live" clId="Web-{22BA5477-B849-BE17-B731-8C0F549593D7}" dt="2026-02-22T12:04:45.370" v="1" actId="1076"/>
          <ac:graphicFrameMkLst>
            <pc:docMk/>
            <pc:sldMk cId="3292346611" sldId="269"/>
            <ac:graphicFrameMk id="24" creationId="{4820B882-852C-8BC9-0A0A-FC5633F05956}"/>
          </ac:graphicFrameMkLst>
        </pc:graphicFrameChg>
      </pc:sldChg>
      <pc:sldChg chg="modSp">
        <pc:chgData name="Guest User" userId="" providerId="Windows Live" clId="Web-{22BA5477-B849-BE17-B731-8C0F549593D7}" dt="2026-02-22T12:17:21.514" v="73" actId="20577"/>
        <pc:sldMkLst>
          <pc:docMk/>
          <pc:sldMk cId="4213802174" sldId="270"/>
        </pc:sldMkLst>
        <pc:spChg chg="mod">
          <ac:chgData name="Guest User" userId="" providerId="Windows Live" clId="Web-{22BA5477-B849-BE17-B731-8C0F549593D7}" dt="2026-02-22T12:17:21.514" v="73" actId="20577"/>
          <ac:spMkLst>
            <pc:docMk/>
            <pc:sldMk cId="4213802174" sldId="270"/>
            <ac:spMk id="2" creationId="{02553A93-BA44-D45F-A3BA-F1D158900A3C}"/>
          </ac:spMkLst>
        </pc:spChg>
        <pc:graphicFrameChg chg="mod">
          <ac:chgData name="Guest User" userId="" providerId="Windows Live" clId="Web-{22BA5477-B849-BE17-B731-8C0F549593D7}" dt="2026-02-22T12:05:37.589" v="2" actId="1076"/>
          <ac:graphicFrameMkLst>
            <pc:docMk/>
            <pc:sldMk cId="4213802174" sldId="270"/>
            <ac:graphicFrameMk id="16" creationId="{2B48C958-9EF2-8702-E72A-14ABADAC0F3E}"/>
          </ac:graphicFrameMkLst>
        </pc:graphicFrameChg>
      </pc:sldChg>
      <pc:sldChg chg="modSp">
        <pc:chgData name="Guest User" userId="" providerId="Windows Live" clId="Web-{22BA5477-B849-BE17-B731-8C0F549593D7}" dt="2026-02-22T12:28:47.908" v="194" actId="20577"/>
        <pc:sldMkLst>
          <pc:docMk/>
          <pc:sldMk cId="3700199397" sldId="273"/>
        </pc:sldMkLst>
        <pc:graphicFrameChg chg="mod modGraphic">
          <ac:chgData name="Guest User" userId="" providerId="Windows Live" clId="Web-{22BA5477-B849-BE17-B731-8C0F549593D7}" dt="2026-02-22T12:28:47.908" v="194" actId="20577"/>
          <ac:graphicFrameMkLst>
            <pc:docMk/>
            <pc:sldMk cId="3700199397" sldId="273"/>
            <ac:graphicFrameMk id="5" creationId="{B397E32E-6247-1F98-E2ED-214870DB2704}"/>
          </ac:graphicFrameMkLst>
        </pc:graphicFrameChg>
      </pc:sldChg>
      <pc:sldChg chg="modSp">
        <pc:chgData name="Guest User" userId="" providerId="Windows Live" clId="Web-{22BA5477-B849-BE17-B731-8C0F549593D7}" dt="2026-02-22T12:24:48.392" v="185" actId="20577"/>
        <pc:sldMkLst>
          <pc:docMk/>
          <pc:sldMk cId="4088925064" sldId="274"/>
        </pc:sldMkLst>
        <pc:spChg chg="mod">
          <ac:chgData name="Guest User" userId="" providerId="Windows Live" clId="Web-{22BA5477-B849-BE17-B731-8C0F549593D7}" dt="2026-02-22T12:24:48.392" v="185" actId="20577"/>
          <ac:spMkLst>
            <pc:docMk/>
            <pc:sldMk cId="4088925064" sldId="274"/>
            <ac:spMk id="2" creationId="{72FDABC5-514C-D431-17F9-7A8C20C32F3B}"/>
          </ac:spMkLst>
        </pc:spChg>
        <pc:graphicFrameChg chg="mod">
          <ac:chgData name="Guest User" userId="" providerId="Windows Live" clId="Web-{22BA5477-B849-BE17-B731-8C0F549593D7}" dt="2026-02-22T12:07:41.136" v="5" actId="1076"/>
          <ac:graphicFrameMkLst>
            <pc:docMk/>
            <pc:sldMk cId="4088925064" sldId="274"/>
            <ac:graphicFrameMk id="5" creationId="{41D02CBB-9EF9-0608-48A7-B05AFF6C3AD4}"/>
          </ac:graphicFrameMkLst>
        </pc:graphicFrameChg>
      </pc:sldChg>
      <pc:sldChg chg="modSp">
        <pc:chgData name="Guest User" userId="" providerId="Windows Live" clId="Web-{22BA5477-B849-BE17-B731-8C0F549593D7}" dt="2026-02-22T12:32:07.768" v="254" actId="20577"/>
        <pc:sldMkLst>
          <pc:docMk/>
          <pc:sldMk cId="1478668450" sldId="275"/>
        </pc:sldMkLst>
        <pc:spChg chg="mod">
          <ac:chgData name="Guest User" userId="" providerId="Windows Live" clId="Web-{22BA5477-B849-BE17-B731-8C0F549593D7}" dt="2026-02-22T12:32:07.768" v="254" actId="20577"/>
          <ac:spMkLst>
            <pc:docMk/>
            <pc:sldMk cId="1478668450" sldId="275"/>
            <ac:spMk id="3" creationId="{8314B407-677B-0614-3858-9B98B57B22FA}"/>
          </ac:spMkLst>
        </pc:spChg>
      </pc:sldChg>
    </pc:docChg>
  </pc:docChgLst>
  <pc:docChgLst>
    <pc:chgData name="stacilee Hamilton" userId="04df6aecb61cf204" providerId="LiveId" clId="{33880874-3986-4A37-A8EF-3B7B7D37A787}"/>
    <pc:docChg chg="undo custSel addSld delSld modSld sldOrd">
      <pc:chgData name="stacilee Hamilton" userId="04df6aecb61cf204" providerId="LiveId" clId="{33880874-3986-4A37-A8EF-3B7B7D37A787}" dt="2026-02-20T07:55:45.820" v="172" actId="47"/>
      <pc:docMkLst>
        <pc:docMk/>
      </pc:docMkLst>
      <pc:sldChg chg="addSp modSp mod setBg">
        <pc:chgData name="stacilee Hamilton" userId="04df6aecb61cf204" providerId="LiveId" clId="{33880874-3986-4A37-A8EF-3B7B7D37A787}" dt="2026-02-12T20:43:40.864" v="113" actId="1076"/>
        <pc:sldMkLst>
          <pc:docMk/>
          <pc:sldMk cId="66426406" sldId="256"/>
        </pc:sldMkLst>
        <pc:spChg chg="mod">
          <ac:chgData name="stacilee Hamilton" userId="04df6aecb61cf204" providerId="LiveId" clId="{33880874-3986-4A37-A8EF-3B7B7D37A787}" dt="2026-02-12T20:43:40.864" v="113" actId="1076"/>
          <ac:spMkLst>
            <pc:docMk/>
            <pc:sldMk cId="66426406" sldId="256"/>
            <ac:spMk id="5" creationId="{8186584A-9EA9-C97F-0236-A9EAD747D390}"/>
          </ac:spMkLst>
        </pc:spChg>
        <pc:spChg chg="add">
          <ac:chgData name="stacilee Hamilton" userId="04df6aecb61cf204" providerId="LiveId" clId="{33880874-3986-4A37-A8EF-3B7B7D37A787}" dt="2026-02-12T10:51:20.951" v="5" actId="26606"/>
          <ac:spMkLst>
            <pc:docMk/>
            <pc:sldMk cId="66426406" sldId="256"/>
            <ac:spMk id="10" creationId="{081EA652-8C6A-4E69-BEB9-170809474553}"/>
          </ac:spMkLst>
        </pc:spChg>
        <pc:spChg chg="add">
          <ac:chgData name="stacilee Hamilton" userId="04df6aecb61cf204" providerId="LiveId" clId="{33880874-3986-4A37-A8EF-3B7B7D37A787}" dt="2026-02-12T10:51:20.951" v="5" actId="26606"/>
          <ac:spMkLst>
            <pc:docMk/>
            <pc:sldMk cId="66426406" sldId="256"/>
            <ac:spMk id="12" creationId="{5298780A-33B9-4EA2-8F67-DE68AD62841B}"/>
          </ac:spMkLst>
        </pc:spChg>
        <pc:spChg chg="add">
          <ac:chgData name="stacilee Hamilton" userId="04df6aecb61cf204" providerId="LiveId" clId="{33880874-3986-4A37-A8EF-3B7B7D37A787}" dt="2026-02-12T10:51:20.951" v="5" actId="26606"/>
          <ac:spMkLst>
            <pc:docMk/>
            <pc:sldMk cId="66426406" sldId="256"/>
            <ac:spMk id="14" creationId="{7F488E8B-4E1E-4402-8935-D4E6C02615C7}"/>
          </ac:spMkLst>
        </pc:spChg>
      </pc:sldChg>
      <pc:sldChg chg="addSp delSp mod ord setBg">
        <pc:chgData name="stacilee Hamilton" userId="04df6aecb61cf204" providerId="LiveId" clId="{33880874-3986-4A37-A8EF-3B7B7D37A787}" dt="2026-02-12T10:56:04.346" v="25"/>
        <pc:sldMkLst>
          <pc:docMk/>
          <pc:sldMk cId="3804024401" sldId="257"/>
        </pc:sldMkLst>
        <pc:spChg chg="add">
          <ac:chgData name="stacilee Hamilton" userId="04df6aecb61cf204" providerId="LiveId" clId="{33880874-3986-4A37-A8EF-3B7B7D37A787}" dt="2026-02-12T10:50:59.362" v="4" actId="26606"/>
          <ac:spMkLst>
            <pc:docMk/>
            <pc:sldMk cId="3804024401" sldId="257"/>
            <ac:spMk id="9" creationId="{5C8908E2-EE49-44D2-9428-A28D2312A8D5}"/>
          </ac:spMkLst>
        </pc:spChg>
        <pc:spChg chg="add">
          <ac:chgData name="stacilee Hamilton" userId="04df6aecb61cf204" providerId="LiveId" clId="{33880874-3986-4A37-A8EF-3B7B7D37A787}" dt="2026-02-12T10:50:59.362" v="4" actId="26606"/>
          <ac:spMkLst>
            <pc:docMk/>
            <pc:sldMk cId="3804024401" sldId="257"/>
            <ac:spMk id="15" creationId="{7449A6C7-D15F-4AA5-BFA5-71A404B47016}"/>
          </ac:spMkLst>
        </pc:spChg>
        <pc:spChg chg="add">
          <ac:chgData name="stacilee Hamilton" userId="04df6aecb61cf204" providerId="LiveId" clId="{33880874-3986-4A37-A8EF-3B7B7D37A787}" dt="2026-02-12T10:50:59.362" v="4" actId="26606"/>
          <ac:spMkLst>
            <pc:docMk/>
            <pc:sldMk cId="3804024401" sldId="257"/>
            <ac:spMk id="17" creationId="{ED888B23-07FA-482A-96DF-47E31AF1A603}"/>
          </ac:spMkLst>
        </pc:spChg>
        <pc:grpChg chg="add">
          <ac:chgData name="stacilee Hamilton" userId="04df6aecb61cf204" providerId="LiveId" clId="{33880874-3986-4A37-A8EF-3B7B7D37A787}" dt="2026-02-12T10:50:59.362" v="4" actId="26606"/>
          <ac:grpSpMkLst>
            <pc:docMk/>
            <pc:sldMk cId="3804024401" sldId="257"/>
            <ac:grpSpMk id="11" creationId="{05314994-6337-4875-8CF5-652CAFE8342C}"/>
          </ac:grpSpMkLst>
        </pc:grpChg>
        <pc:graphicFrameChg chg="add">
          <ac:chgData name="stacilee Hamilton" userId="04df6aecb61cf204" providerId="LiveId" clId="{33880874-3986-4A37-A8EF-3B7B7D37A787}" dt="2026-02-12T10:50:59.362" v="4" actId="26606"/>
          <ac:graphicFrameMkLst>
            <pc:docMk/>
            <pc:sldMk cId="3804024401" sldId="257"/>
            <ac:graphicFrameMk id="5" creationId="{6F110656-89D3-2CD6-5473-EA1F7B09747E}"/>
          </ac:graphicFrameMkLst>
        </pc:graphicFrameChg>
      </pc:sldChg>
      <pc:sldChg chg="addSp delSp modSp new mod ord setBg">
        <pc:chgData name="stacilee Hamilton" userId="04df6aecb61cf204" providerId="LiveId" clId="{33880874-3986-4A37-A8EF-3B7B7D37A787}" dt="2026-02-19T11:28:25.931" v="140" actId="20577"/>
        <pc:sldMkLst>
          <pc:docMk/>
          <pc:sldMk cId="1591223380" sldId="267"/>
        </pc:sldMkLst>
        <pc:spChg chg="mod">
          <ac:chgData name="stacilee Hamilton" userId="04df6aecb61cf204" providerId="LiveId" clId="{33880874-3986-4A37-A8EF-3B7B7D37A787}" dt="2026-02-19T11:28:25.931" v="140" actId="20577"/>
          <ac:spMkLst>
            <pc:docMk/>
            <pc:sldMk cId="1591223380" sldId="267"/>
            <ac:spMk id="2" creationId="{14BA77F8-9D7D-CF22-2C9D-F5FFBC6B4629}"/>
          </ac:spMkLst>
        </pc:spChg>
        <pc:spChg chg="add">
          <ac:chgData name="stacilee Hamilton" userId="04df6aecb61cf204" providerId="LiveId" clId="{33880874-3986-4A37-A8EF-3B7B7D37A787}" dt="2026-02-19T11:27:20.371" v="139" actId="26606"/>
          <ac:spMkLst>
            <pc:docMk/>
            <pc:sldMk cId="1591223380" sldId="267"/>
            <ac:spMk id="76" creationId="{3847E18C-932D-4C95-AABA-FEC7C9499AD7}"/>
          </ac:spMkLst>
        </pc:spChg>
        <pc:spChg chg="add">
          <ac:chgData name="stacilee Hamilton" userId="04df6aecb61cf204" providerId="LiveId" clId="{33880874-3986-4A37-A8EF-3B7B7D37A787}" dt="2026-02-19T11:27:20.371" v="139" actId="26606"/>
          <ac:spMkLst>
            <pc:docMk/>
            <pc:sldMk cId="1591223380" sldId="267"/>
            <ac:spMk id="78" creationId="{3150CB11-0C61-439E-910F-5787759E72A0}"/>
          </ac:spMkLst>
        </pc:spChg>
        <pc:spChg chg="add">
          <ac:chgData name="stacilee Hamilton" userId="04df6aecb61cf204" providerId="LiveId" clId="{33880874-3986-4A37-A8EF-3B7B7D37A787}" dt="2026-02-19T11:27:20.371" v="139" actId="26606"/>
          <ac:spMkLst>
            <pc:docMk/>
            <pc:sldMk cId="1591223380" sldId="267"/>
            <ac:spMk id="80" creationId="{43F8A58B-5155-44CE-A5FF-7647B47D0A7A}"/>
          </ac:spMkLst>
        </pc:spChg>
        <pc:spChg chg="add">
          <ac:chgData name="stacilee Hamilton" userId="04df6aecb61cf204" providerId="LiveId" clId="{33880874-3986-4A37-A8EF-3B7B7D37A787}" dt="2026-02-19T11:27:20.371" v="139" actId="26606"/>
          <ac:spMkLst>
            <pc:docMk/>
            <pc:sldMk cId="1591223380" sldId="267"/>
            <ac:spMk id="82" creationId="{443F2ACA-E6D6-4028-82DD-F03C262D5DE6}"/>
          </ac:spMkLst>
        </pc:spChg>
      </pc:sldChg>
      <pc:sldChg chg="addSp delSp modSp new mod setBg">
        <pc:chgData name="stacilee Hamilton" userId="04df6aecb61cf204" providerId="LiveId" clId="{33880874-3986-4A37-A8EF-3B7B7D37A787}" dt="2026-02-20T07:51:59.175" v="161" actId="20577"/>
        <pc:sldMkLst>
          <pc:docMk/>
          <pc:sldMk cId="3292346611" sldId="269"/>
        </pc:sldMkLst>
        <pc:spChg chg="mod">
          <ac:chgData name="stacilee Hamilton" userId="04df6aecb61cf204" providerId="LiveId" clId="{33880874-3986-4A37-A8EF-3B7B7D37A787}" dt="2026-02-20T07:51:59.175" v="161" actId="20577"/>
          <ac:spMkLst>
            <pc:docMk/>
            <pc:sldMk cId="3292346611" sldId="269"/>
            <ac:spMk id="2" creationId="{2F450E45-680A-9C9F-7DF9-1EC781707862}"/>
          </ac:spMkLst>
        </pc:spChg>
        <pc:spChg chg="add">
          <ac:chgData name="stacilee Hamilton" userId="04df6aecb61cf204" providerId="LiveId" clId="{33880874-3986-4A37-A8EF-3B7B7D37A787}" dt="2026-02-12T20:24:08.148" v="100" actId="26606"/>
          <ac:spMkLst>
            <pc:docMk/>
            <pc:sldMk cId="3292346611" sldId="269"/>
            <ac:spMk id="22" creationId="{9DBC8166-481C-4473-95F5-9A5B9073B7F1}"/>
          </ac:spMkLst>
        </pc:spChg>
        <pc:spChg chg="add">
          <ac:chgData name="stacilee Hamilton" userId="04df6aecb61cf204" providerId="LiveId" clId="{33880874-3986-4A37-A8EF-3B7B7D37A787}" dt="2026-02-12T20:24:08.148" v="100" actId="26606"/>
          <ac:spMkLst>
            <pc:docMk/>
            <pc:sldMk cId="3292346611" sldId="269"/>
            <ac:spMk id="23" creationId="{A5A5CE6E-90AF-4D43-A014-1F9EC83EB93D}"/>
          </ac:spMkLst>
        </pc:spChg>
        <pc:graphicFrameChg chg="add">
          <ac:chgData name="stacilee Hamilton" userId="04df6aecb61cf204" providerId="LiveId" clId="{33880874-3986-4A37-A8EF-3B7B7D37A787}" dt="2026-02-12T20:24:08.148" v="100" actId="26606"/>
          <ac:graphicFrameMkLst>
            <pc:docMk/>
            <pc:sldMk cId="3292346611" sldId="269"/>
            <ac:graphicFrameMk id="24" creationId="{4820B882-852C-8BC9-0A0A-FC5633F05956}"/>
          </ac:graphicFrameMkLst>
        </pc:graphicFrameChg>
      </pc:sldChg>
      <pc:sldChg chg="addSp delSp modSp new mod setBg">
        <pc:chgData name="stacilee Hamilton" userId="04df6aecb61cf204" providerId="LiveId" clId="{33880874-3986-4A37-A8EF-3B7B7D37A787}" dt="2026-02-20T07:53:50.194" v="171" actId="20577"/>
        <pc:sldMkLst>
          <pc:docMk/>
          <pc:sldMk cId="4213802174" sldId="270"/>
        </pc:sldMkLst>
        <pc:spChg chg="mod">
          <ac:chgData name="stacilee Hamilton" userId="04df6aecb61cf204" providerId="LiveId" clId="{33880874-3986-4A37-A8EF-3B7B7D37A787}" dt="2026-02-20T07:53:50.194" v="171" actId="20577"/>
          <ac:spMkLst>
            <pc:docMk/>
            <pc:sldMk cId="4213802174" sldId="270"/>
            <ac:spMk id="2" creationId="{02553A93-BA44-D45F-A3BA-F1D158900A3C}"/>
          </ac:spMkLst>
        </pc:spChg>
        <pc:spChg chg="add">
          <ac:chgData name="stacilee Hamilton" userId="04df6aecb61cf204" providerId="LiveId" clId="{33880874-3986-4A37-A8EF-3B7B7D37A787}" dt="2026-02-12T20:24:24.899" v="101" actId="26606"/>
          <ac:spMkLst>
            <pc:docMk/>
            <pc:sldMk cId="4213802174" sldId="270"/>
            <ac:spMk id="20" creationId="{2659FDB4-FCBE-4A89-B46D-43D4FA54464D}"/>
          </ac:spMkLst>
        </pc:spChg>
        <pc:graphicFrameChg chg="add">
          <ac:chgData name="stacilee Hamilton" userId="04df6aecb61cf204" providerId="LiveId" clId="{33880874-3986-4A37-A8EF-3B7B7D37A787}" dt="2026-02-12T20:24:24.899" v="101" actId="26606"/>
          <ac:graphicFrameMkLst>
            <pc:docMk/>
            <pc:sldMk cId="4213802174" sldId="270"/>
            <ac:graphicFrameMk id="16" creationId="{2B48C958-9EF2-8702-E72A-14ABADAC0F3E}"/>
          </ac:graphicFrameMkLst>
        </pc:graphicFrameChg>
        <pc:cxnChg chg="add">
          <ac:chgData name="stacilee Hamilton" userId="04df6aecb61cf204" providerId="LiveId" clId="{33880874-3986-4A37-A8EF-3B7B7D37A787}" dt="2026-02-12T20:24:24.899" v="101" actId="26606"/>
          <ac:cxnSpMkLst>
            <pc:docMk/>
            <pc:sldMk cId="4213802174" sldId="270"/>
            <ac:cxnSpMk id="22" creationId="{C8F51B3F-8331-4E4A-AE96-D47B1006EEAD}"/>
          </ac:cxnSpMkLst>
        </pc:cxnChg>
      </pc:sldChg>
      <pc:sldChg chg="addSp delSp modSp new mod setBg">
        <pc:chgData name="stacilee Hamilton" userId="04df6aecb61cf204" providerId="LiveId" clId="{33880874-3986-4A37-A8EF-3B7B7D37A787}" dt="2026-02-12T20:21:59.029" v="92" actId="26606"/>
        <pc:sldMkLst>
          <pc:docMk/>
          <pc:sldMk cId="877646162" sldId="271"/>
        </pc:sldMkLst>
        <pc:spChg chg="mod">
          <ac:chgData name="stacilee Hamilton" userId="04df6aecb61cf204" providerId="LiveId" clId="{33880874-3986-4A37-A8EF-3B7B7D37A787}" dt="2026-02-12T20:21:59.029" v="92" actId="26606"/>
          <ac:spMkLst>
            <pc:docMk/>
            <pc:sldMk cId="877646162" sldId="271"/>
            <ac:spMk id="2" creationId="{C1465E49-6775-1E78-3DD8-8B4A5D731889}"/>
          </ac:spMkLst>
        </pc:spChg>
        <pc:spChg chg="add">
          <ac:chgData name="stacilee Hamilton" userId="04df6aecb61cf204" providerId="LiveId" clId="{33880874-3986-4A37-A8EF-3B7B7D37A787}" dt="2026-02-12T20:21:59.029" v="92" actId="26606"/>
          <ac:spMkLst>
            <pc:docMk/>
            <pc:sldMk cId="877646162" sldId="271"/>
            <ac:spMk id="9" creationId="{7517A47C-B2E5-4B79-8061-D74B1311AF6E}"/>
          </ac:spMkLst>
        </pc:spChg>
        <pc:spChg chg="add">
          <ac:chgData name="stacilee Hamilton" userId="04df6aecb61cf204" providerId="LiveId" clId="{33880874-3986-4A37-A8EF-3B7B7D37A787}" dt="2026-02-12T20:21:59.029" v="92" actId="26606"/>
          <ac:spMkLst>
            <pc:docMk/>
            <pc:sldMk cId="877646162" sldId="271"/>
            <ac:spMk id="11" creationId="{C505E780-2083-4CB5-A42A-5E0E2908ECC3}"/>
          </ac:spMkLst>
        </pc:spChg>
        <pc:spChg chg="add">
          <ac:chgData name="stacilee Hamilton" userId="04df6aecb61cf204" providerId="LiveId" clId="{33880874-3986-4A37-A8EF-3B7B7D37A787}" dt="2026-02-12T20:21:59.029" v="92" actId="26606"/>
          <ac:spMkLst>
            <pc:docMk/>
            <pc:sldMk cId="877646162" sldId="271"/>
            <ac:spMk id="13" creationId="{D2C0AE1C-0118-41AE-8A10-7CDCBF10E96F}"/>
          </ac:spMkLst>
        </pc:spChg>
        <pc:spChg chg="add">
          <ac:chgData name="stacilee Hamilton" userId="04df6aecb61cf204" providerId="LiveId" clId="{33880874-3986-4A37-A8EF-3B7B7D37A787}" dt="2026-02-12T20:21:59.029" v="92" actId="26606"/>
          <ac:spMkLst>
            <pc:docMk/>
            <pc:sldMk cId="877646162" sldId="271"/>
            <ac:spMk id="15" creationId="{463EEC44-1BA3-44ED-81FC-A644B04B2A44}"/>
          </ac:spMkLst>
        </pc:spChg>
        <pc:graphicFrameChg chg="add">
          <ac:chgData name="stacilee Hamilton" userId="04df6aecb61cf204" providerId="LiveId" clId="{33880874-3986-4A37-A8EF-3B7B7D37A787}" dt="2026-02-12T20:21:59.029" v="92" actId="26606"/>
          <ac:graphicFrameMkLst>
            <pc:docMk/>
            <pc:sldMk cId="877646162" sldId="271"/>
            <ac:graphicFrameMk id="5" creationId="{A3DE0424-D3FC-7A23-2809-539B370C602B}"/>
          </ac:graphicFrameMkLst>
        </pc:graphicFrameChg>
      </pc:sldChg>
      <pc:sldChg chg="addSp delSp modSp new mod setBg">
        <pc:chgData name="stacilee Hamilton" userId="04df6aecb61cf204" providerId="LiveId" clId="{33880874-3986-4A37-A8EF-3B7B7D37A787}" dt="2026-02-12T20:22:37.434" v="94" actId="26606"/>
        <pc:sldMkLst>
          <pc:docMk/>
          <pc:sldMk cId="3700199397" sldId="273"/>
        </pc:sldMkLst>
        <pc:spChg chg="mod">
          <ac:chgData name="stacilee Hamilton" userId="04df6aecb61cf204" providerId="LiveId" clId="{33880874-3986-4A37-A8EF-3B7B7D37A787}" dt="2026-02-12T20:22:37.434" v="94" actId="26606"/>
          <ac:spMkLst>
            <pc:docMk/>
            <pc:sldMk cId="3700199397" sldId="273"/>
            <ac:spMk id="2" creationId="{87AC812D-4E96-7BF0-C086-FA505AAF7334}"/>
          </ac:spMkLst>
        </pc:spChg>
        <pc:spChg chg="add">
          <ac:chgData name="stacilee Hamilton" userId="04df6aecb61cf204" providerId="LiveId" clId="{33880874-3986-4A37-A8EF-3B7B7D37A787}" dt="2026-02-12T20:22:37.434" v="94" actId="26606"/>
          <ac:spMkLst>
            <pc:docMk/>
            <pc:sldMk cId="3700199397" sldId="273"/>
            <ac:spMk id="9" creationId="{0C541B88-1AE9-40C3-AFD5-967787C1979F}"/>
          </ac:spMkLst>
        </pc:spChg>
        <pc:spChg chg="add">
          <ac:chgData name="stacilee Hamilton" userId="04df6aecb61cf204" providerId="LiveId" clId="{33880874-3986-4A37-A8EF-3B7B7D37A787}" dt="2026-02-12T20:22:37.434" v="94" actId="26606"/>
          <ac:spMkLst>
            <pc:docMk/>
            <pc:sldMk cId="3700199397" sldId="273"/>
            <ac:spMk id="11" creationId="{E5F17139-31EE-46AC-B04F-DBBD852DD6CB}"/>
          </ac:spMkLst>
        </pc:spChg>
        <pc:spChg chg="add">
          <ac:chgData name="stacilee Hamilton" userId="04df6aecb61cf204" providerId="LiveId" clId="{33880874-3986-4A37-A8EF-3B7B7D37A787}" dt="2026-02-12T20:22:37.434" v="94" actId="26606"/>
          <ac:spMkLst>
            <pc:docMk/>
            <pc:sldMk cId="3700199397" sldId="273"/>
            <ac:spMk id="17" creationId="{89D16701-DA76-4F72-BB63-E2C3FFBDFE0F}"/>
          </ac:spMkLst>
        </pc:spChg>
        <pc:spChg chg="add">
          <ac:chgData name="stacilee Hamilton" userId="04df6aecb61cf204" providerId="LiveId" clId="{33880874-3986-4A37-A8EF-3B7B7D37A787}" dt="2026-02-12T20:22:37.434" v="94" actId="26606"/>
          <ac:spMkLst>
            <pc:docMk/>
            <pc:sldMk cId="3700199397" sldId="273"/>
            <ac:spMk id="19" creationId="{1CC28BE1-9DC6-43FE-9582-39F091098D77}"/>
          </ac:spMkLst>
        </pc:spChg>
        <pc:grpChg chg="add">
          <ac:chgData name="stacilee Hamilton" userId="04df6aecb61cf204" providerId="LiveId" clId="{33880874-3986-4A37-A8EF-3B7B7D37A787}" dt="2026-02-12T20:22:37.434" v="94" actId="26606"/>
          <ac:grpSpMkLst>
            <pc:docMk/>
            <pc:sldMk cId="3700199397" sldId="273"/>
            <ac:grpSpMk id="13" creationId="{7CF625D3-71A3-4F30-A096-8EF334E959D0}"/>
          </ac:grpSpMkLst>
        </pc:grpChg>
        <pc:grpChg chg="add">
          <ac:chgData name="stacilee Hamilton" userId="04df6aecb61cf204" providerId="LiveId" clId="{33880874-3986-4A37-A8EF-3B7B7D37A787}" dt="2026-02-12T20:22:37.434" v="94" actId="26606"/>
          <ac:grpSpMkLst>
            <pc:docMk/>
            <pc:sldMk cId="3700199397" sldId="273"/>
            <ac:grpSpMk id="21" creationId="{AF9AF3F3-CE0C-4125-BDD7-346487FA0B40}"/>
          </ac:grpSpMkLst>
        </pc:grpChg>
        <pc:graphicFrameChg chg="add">
          <ac:chgData name="stacilee Hamilton" userId="04df6aecb61cf204" providerId="LiveId" clId="{33880874-3986-4A37-A8EF-3B7B7D37A787}" dt="2026-02-12T20:22:37.434" v="94" actId="26606"/>
          <ac:graphicFrameMkLst>
            <pc:docMk/>
            <pc:sldMk cId="3700199397" sldId="273"/>
            <ac:graphicFrameMk id="5" creationId="{B397E32E-6247-1F98-E2ED-214870DB2704}"/>
          </ac:graphicFrameMkLst>
        </pc:graphicFrameChg>
      </pc:sldChg>
      <pc:sldChg chg="addSp delSp modSp new mod setBg">
        <pc:chgData name="stacilee Hamilton" userId="04df6aecb61cf204" providerId="LiveId" clId="{33880874-3986-4A37-A8EF-3B7B7D37A787}" dt="2026-02-13T10:47:55.319" v="136" actId="20577"/>
        <pc:sldMkLst>
          <pc:docMk/>
          <pc:sldMk cId="4088925064" sldId="274"/>
        </pc:sldMkLst>
        <pc:spChg chg="mod">
          <ac:chgData name="stacilee Hamilton" userId="04df6aecb61cf204" providerId="LiveId" clId="{33880874-3986-4A37-A8EF-3B7B7D37A787}" dt="2026-02-13T10:47:55.319" v="136" actId="20577"/>
          <ac:spMkLst>
            <pc:docMk/>
            <pc:sldMk cId="4088925064" sldId="274"/>
            <ac:spMk id="2" creationId="{72FDABC5-514C-D431-17F9-7A8C20C32F3B}"/>
          </ac:spMkLst>
        </pc:spChg>
        <pc:spChg chg="add">
          <ac:chgData name="stacilee Hamilton" userId="04df6aecb61cf204" providerId="LiveId" clId="{33880874-3986-4A37-A8EF-3B7B7D37A787}" dt="2026-02-12T20:22:56.472" v="95" actId="26606"/>
          <ac:spMkLst>
            <pc:docMk/>
            <pc:sldMk cId="4088925064" sldId="274"/>
            <ac:spMk id="9" creationId="{9DBC8166-481C-4473-95F5-9A5B9073B7F1}"/>
          </ac:spMkLst>
        </pc:spChg>
        <pc:spChg chg="add">
          <ac:chgData name="stacilee Hamilton" userId="04df6aecb61cf204" providerId="LiveId" clId="{33880874-3986-4A37-A8EF-3B7B7D37A787}" dt="2026-02-12T20:22:56.472" v="95" actId="26606"/>
          <ac:spMkLst>
            <pc:docMk/>
            <pc:sldMk cId="4088925064" sldId="274"/>
            <ac:spMk id="11" creationId="{A5A5CE6E-90AF-4D43-A014-1F9EC83EB93D}"/>
          </ac:spMkLst>
        </pc:spChg>
        <pc:graphicFrameChg chg="add">
          <ac:chgData name="stacilee Hamilton" userId="04df6aecb61cf204" providerId="LiveId" clId="{33880874-3986-4A37-A8EF-3B7B7D37A787}" dt="2026-02-12T20:22:56.472" v="95" actId="26606"/>
          <ac:graphicFrameMkLst>
            <pc:docMk/>
            <pc:sldMk cId="4088925064" sldId="274"/>
            <ac:graphicFrameMk id="5" creationId="{41D02CBB-9EF9-0608-48A7-B05AFF6C3AD4}"/>
          </ac:graphicFrameMkLst>
        </pc:graphicFrameChg>
      </pc:sldChg>
      <pc:sldChg chg="modSp new mod">
        <pc:chgData name="stacilee Hamilton" userId="04df6aecb61cf204" providerId="LiveId" clId="{33880874-3986-4A37-A8EF-3B7B7D37A787}" dt="2026-02-12T11:52:14.984" v="84"/>
        <pc:sldMkLst>
          <pc:docMk/>
          <pc:sldMk cId="1478668450" sldId="275"/>
        </pc:sldMkLst>
        <pc:spChg chg="mod">
          <ac:chgData name="stacilee Hamilton" userId="04df6aecb61cf204" providerId="LiveId" clId="{33880874-3986-4A37-A8EF-3B7B7D37A787}" dt="2026-02-12T11:51:53.381" v="83" actId="20577"/>
          <ac:spMkLst>
            <pc:docMk/>
            <pc:sldMk cId="1478668450" sldId="275"/>
            <ac:spMk id="2" creationId="{33DBAB45-E8C7-E062-07BE-992FE95C248E}"/>
          </ac:spMkLst>
        </pc:spChg>
        <pc:spChg chg="mod">
          <ac:chgData name="stacilee Hamilton" userId="04df6aecb61cf204" providerId="LiveId" clId="{33880874-3986-4A37-A8EF-3B7B7D37A787}" dt="2026-02-12T11:52:14.984" v="84"/>
          <ac:spMkLst>
            <pc:docMk/>
            <pc:sldMk cId="1478668450" sldId="275"/>
            <ac:spMk id="3" creationId="{8314B407-677B-0614-3858-9B98B57B22FA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59B426-5D21-4052-80FC-23BDD1597E6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6BB2EB3-63CD-4191-89AE-B2AD49565230}">
      <dgm:prSet/>
      <dgm:spPr/>
      <dgm:t>
        <a:bodyPr/>
        <a:lstStyle/>
        <a:p>
          <a:r>
            <a:rPr lang="en-GB"/>
            <a:t>What is problem solving?</a:t>
          </a:r>
          <a:endParaRPr lang="en-US"/>
        </a:p>
      </dgm:t>
    </dgm:pt>
    <dgm:pt modelId="{A16E4617-6B05-440D-ACB4-162D1A3F2257}" type="parTrans" cxnId="{FA93A46F-4298-4456-9D06-58B6A472988A}">
      <dgm:prSet/>
      <dgm:spPr/>
      <dgm:t>
        <a:bodyPr/>
        <a:lstStyle/>
        <a:p>
          <a:endParaRPr lang="en-US"/>
        </a:p>
      </dgm:t>
    </dgm:pt>
    <dgm:pt modelId="{C53CF10E-229F-4080-990A-277BC06F6797}" type="sibTrans" cxnId="{FA93A46F-4298-4456-9D06-58B6A472988A}">
      <dgm:prSet/>
      <dgm:spPr/>
      <dgm:t>
        <a:bodyPr/>
        <a:lstStyle/>
        <a:p>
          <a:endParaRPr lang="en-US"/>
        </a:p>
      </dgm:t>
    </dgm:pt>
    <dgm:pt modelId="{B40F12FF-B9A7-460D-BC23-CCA080BE51D0}">
      <dgm:prSet/>
      <dgm:spPr/>
      <dgm:t>
        <a:bodyPr/>
        <a:lstStyle/>
        <a:p>
          <a:r>
            <a:rPr lang="en-GB">
              <a:latin typeface="Aptos Display" panose="02110004020202020204"/>
            </a:rPr>
            <a:t>Problem</a:t>
          </a:r>
          <a:r>
            <a:rPr lang="en-GB"/>
            <a:t> solving is the ability to</a:t>
          </a:r>
          <a:r>
            <a:rPr lang="en-GB">
              <a:latin typeface="Aptos Display" panose="02110004020202020204"/>
            </a:rPr>
            <a:t>:</a:t>
          </a:r>
          <a:endParaRPr lang="en-US"/>
        </a:p>
      </dgm:t>
    </dgm:pt>
    <dgm:pt modelId="{0397D8A0-39B1-433F-8E2A-165028C6A429}" type="parTrans" cxnId="{5E6CB34E-7E36-4605-B91F-5C9462686C82}">
      <dgm:prSet/>
      <dgm:spPr/>
      <dgm:t>
        <a:bodyPr/>
        <a:lstStyle/>
        <a:p>
          <a:endParaRPr lang="en-US"/>
        </a:p>
      </dgm:t>
    </dgm:pt>
    <dgm:pt modelId="{4EBB5E6D-746C-4B25-BD06-BD4216E7BF99}" type="sibTrans" cxnId="{5E6CB34E-7E36-4605-B91F-5C9462686C82}">
      <dgm:prSet/>
      <dgm:spPr/>
      <dgm:t>
        <a:bodyPr/>
        <a:lstStyle/>
        <a:p>
          <a:endParaRPr lang="en-US"/>
        </a:p>
      </dgm:t>
    </dgm:pt>
    <dgm:pt modelId="{C65D009E-5A2C-4942-ADF0-059C87D63066}">
      <dgm:prSet/>
      <dgm:spPr/>
      <dgm:t>
        <a:bodyPr/>
        <a:lstStyle/>
        <a:p>
          <a:pPr rtl="0"/>
          <a:r>
            <a:rPr lang="en-GB">
              <a:latin typeface="Aptos Display" panose="02110004020202020204"/>
            </a:rPr>
            <a:t>Identify a</a:t>
          </a:r>
          <a:r>
            <a:rPr lang="en-GB"/>
            <a:t> problem </a:t>
          </a:r>
          <a:endParaRPr lang="en-US"/>
        </a:p>
      </dgm:t>
    </dgm:pt>
    <dgm:pt modelId="{DD6899EB-86F8-46F4-A975-FD5356DCA955}" type="parTrans" cxnId="{23C59792-3AA9-4AC3-B5E3-5F292216BA1A}">
      <dgm:prSet/>
      <dgm:spPr/>
      <dgm:t>
        <a:bodyPr/>
        <a:lstStyle/>
        <a:p>
          <a:endParaRPr lang="en-US"/>
        </a:p>
      </dgm:t>
    </dgm:pt>
    <dgm:pt modelId="{9A8A8261-E8BD-4FEE-BC4B-A837D267AB00}" type="sibTrans" cxnId="{23C59792-3AA9-4AC3-B5E3-5F292216BA1A}">
      <dgm:prSet/>
      <dgm:spPr/>
      <dgm:t>
        <a:bodyPr/>
        <a:lstStyle/>
        <a:p>
          <a:endParaRPr lang="en-US"/>
        </a:p>
      </dgm:t>
    </dgm:pt>
    <dgm:pt modelId="{C1303F2E-867E-4F2F-A7F1-455848666F5A}">
      <dgm:prSet/>
      <dgm:spPr/>
      <dgm:t>
        <a:bodyPr/>
        <a:lstStyle/>
        <a:p>
          <a:r>
            <a:rPr lang="en-GB">
              <a:latin typeface="Aptos Display" panose="02110004020202020204"/>
            </a:rPr>
            <a:t>Think</a:t>
          </a:r>
          <a:r>
            <a:rPr lang="en-GB"/>
            <a:t> of ways to solve them </a:t>
          </a:r>
          <a:endParaRPr lang="en-US"/>
        </a:p>
      </dgm:t>
    </dgm:pt>
    <dgm:pt modelId="{021062AE-6462-4C4E-B841-95E4F5C6F12D}" type="parTrans" cxnId="{066B4802-6484-46E7-8108-88BD4A57F943}">
      <dgm:prSet/>
      <dgm:spPr/>
      <dgm:t>
        <a:bodyPr/>
        <a:lstStyle/>
        <a:p>
          <a:endParaRPr lang="en-US"/>
        </a:p>
      </dgm:t>
    </dgm:pt>
    <dgm:pt modelId="{084754C7-2D6A-4F14-B487-F45189053B04}" type="sibTrans" cxnId="{066B4802-6484-46E7-8108-88BD4A57F943}">
      <dgm:prSet/>
      <dgm:spPr/>
      <dgm:t>
        <a:bodyPr/>
        <a:lstStyle/>
        <a:p>
          <a:endParaRPr lang="en-US"/>
        </a:p>
      </dgm:t>
    </dgm:pt>
    <dgm:pt modelId="{BE88BF48-2F82-4B35-8CAA-FF4D91B7D2F6}">
      <dgm:prSet/>
      <dgm:spPr/>
      <dgm:t>
        <a:bodyPr/>
        <a:lstStyle/>
        <a:p>
          <a:r>
            <a:rPr lang="en-GB">
              <a:latin typeface="Aptos Display" panose="02110004020202020204"/>
            </a:rPr>
            <a:t>Choose</a:t>
          </a:r>
          <a:r>
            <a:rPr lang="en-GB"/>
            <a:t> the best action for the problem</a:t>
          </a:r>
          <a:endParaRPr lang="en-US"/>
        </a:p>
      </dgm:t>
    </dgm:pt>
    <dgm:pt modelId="{C4635F14-362C-4131-8523-51D3E6F92B01}" type="parTrans" cxnId="{1E576432-779C-40DC-B757-15126341EBC4}">
      <dgm:prSet/>
      <dgm:spPr/>
      <dgm:t>
        <a:bodyPr/>
        <a:lstStyle/>
        <a:p>
          <a:endParaRPr lang="en-US"/>
        </a:p>
      </dgm:t>
    </dgm:pt>
    <dgm:pt modelId="{A4B6111A-96D1-4D01-B47B-BFF5B45CED68}" type="sibTrans" cxnId="{1E576432-779C-40DC-B757-15126341EBC4}">
      <dgm:prSet/>
      <dgm:spPr/>
      <dgm:t>
        <a:bodyPr/>
        <a:lstStyle/>
        <a:p>
          <a:endParaRPr lang="en-US"/>
        </a:p>
      </dgm:t>
    </dgm:pt>
    <dgm:pt modelId="{3A40A6C9-71AA-4540-8C37-A1EB0753B6E0}" type="pres">
      <dgm:prSet presAssocID="{ED59B426-5D21-4052-80FC-23BDD1597E6E}" presName="outerComposite" presStyleCnt="0">
        <dgm:presLayoutVars>
          <dgm:chMax val="5"/>
          <dgm:dir/>
          <dgm:resizeHandles val="exact"/>
        </dgm:presLayoutVars>
      </dgm:prSet>
      <dgm:spPr/>
    </dgm:pt>
    <dgm:pt modelId="{6A47F477-3CAA-4C43-A66B-A0B59F1A7A86}" type="pres">
      <dgm:prSet presAssocID="{ED59B426-5D21-4052-80FC-23BDD1597E6E}" presName="dummyMaxCanvas" presStyleCnt="0">
        <dgm:presLayoutVars/>
      </dgm:prSet>
      <dgm:spPr/>
    </dgm:pt>
    <dgm:pt modelId="{1135ECFE-8B75-432E-833D-8FDE7BA37B18}" type="pres">
      <dgm:prSet presAssocID="{ED59B426-5D21-4052-80FC-23BDD1597E6E}" presName="FiveNodes_1" presStyleLbl="node1" presStyleIdx="0" presStyleCnt="5">
        <dgm:presLayoutVars>
          <dgm:bulletEnabled val="1"/>
        </dgm:presLayoutVars>
      </dgm:prSet>
      <dgm:spPr/>
    </dgm:pt>
    <dgm:pt modelId="{86B542C3-F390-4DBE-AC54-FF94E9593D9A}" type="pres">
      <dgm:prSet presAssocID="{ED59B426-5D21-4052-80FC-23BDD1597E6E}" presName="FiveNodes_2" presStyleLbl="node1" presStyleIdx="1" presStyleCnt="5">
        <dgm:presLayoutVars>
          <dgm:bulletEnabled val="1"/>
        </dgm:presLayoutVars>
      </dgm:prSet>
      <dgm:spPr/>
    </dgm:pt>
    <dgm:pt modelId="{10EA98F0-688C-4E9C-99E6-F7729BF61916}" type="pres">
      <dgm:prSet presAssocID="{ED59B426-5D21-4052-80FC-23BDD1597E6E}" presName="FiveNodes_3" presStyleLbl="node1" presStyleIdx="2" presStyleCnt="5">
        <dgm:presLayoutVars>
          <dgm:bulletEnabled val="1"/>
        </dgm:presLayoutVars>
      </dgm:prSet>
      <dgm:spPr/>
    </dgm:pt>
    <dgm:pt modelId="{2A050A85-54C2-42F0-9E6F-FDF950CFD783}" type="pres">
      <dgm:prSet presAssocID="{ED59B426-5D21-4052-80FC-23BDD1597E6E}" presName="FiveNodes_4" presStyleLbl="node1" presStyleIdx="3" presStyleCnt="5">
        <dgm:presLayoutVars>
          <dgm:bulletEnabled val="1"/>
        </dgm:presLayoutVars>
      </dgm:prSet>
      <dgm:spPr/>
    </dgm:pt>
    <dgm:pt modelId="{080235F9-8EBA-43C7-98DD-AEBF909E9423}" type="pres">
      <dgm:prSet presAssocID="{ED59B426-5D21-4052-80FC-23BDD1597E6E}" presName="FiveNodes_5" presStyleLbl="node1" presStyleIdx="4" presStyleCnt="5">
        <dgm:presLayoutVars>
          <dgm:bulletEnabled val="1"/>
        </dgm:presLayoutVars>
      </dgm:prSet>
      <dgm:spPr/>
    </dgm:pt>
    <dgm:pt modelId="{84D5945C-3683-4A1C-BB23-E10ACC5A833B}" type="pres">
      <dgm:prSet presAssocID="{ED59B426-5D21-4052-80FC-23BDD1597E6E}" presName="FiveConn_1-2" presStyleLbl="fgAccFollowNode1" presStyleIdx="0" presStyleCnt="4">
        <dgm:presLayoutVars>
          <dgm:bulletEnabled val="1"/>
        </dgm:presLayoutVars>
      </dgm:prSet>
      <dgm:spPr/>
    </dgm:pt>
    <dgm:pt modelId="{EA20D5D9-92B9-45F8-9EC9-5C5117239A96}" type="pres">
      <dgm:prSet presAssocID="{ED59B426-5D21-4052-80FC-23BDD1597E6E}" presName="FiveConn_2-3" presStyleLbl="fgAccFollowNode1" presStyleIdx="1" presStyleCnt="4">
        <dgm:presLayoutVars>
          <dgm:bulletEnabled val="1"/>
        </dgm:presLayoutVars>
      </dgm:prSet>
      <dgm:spPr/>
    </dgm:pt>
    <dgm:pt modelId="{34E42679-4677-4A96-8F27-9007851DABFC}" type="pres">
      <dgm:prSet presAssocID="{ED59B426-5D21-4052-80FC-23BDD1597E6E}" presName="FiveConn_3-4" presStyleLbl="fgAccFollowNode1" presStyleIdx="2" presStyleCnt="4">
        <dgm:presLayoutVars>
          <dgm:bulletEnabled val="1"/>
        </dgm:presLayoutVars>
      </dgm:prSet>
      <dgm:spPr/>
    </dgm:pt>
    <dgm:pt modelId="{B5CAAA2E-35CB-4960-BEA1-A974D6758F16}" type="pres">
      <dgm:prSet presAssocID="{ED59B426-5D21-4052-80FC-23BDD1597E6E}" presName="FiveConn_4-5" presStyleLbl="fgAccFollowNode1" presStyleIdx="3" presStyleCnt="4">
        <dgm:presLayoutVars>
          <dgm:bulletEnabled val="1"/>
        </dgm:presLayoutVars>
      </dgm:prSet>
      <dgm:spPr/>
    </dgm:pt>
    <dgm:pt modelId="{9F505587-CEA7-4AB3-B325-DD7C50A8FA53}" type="pres">
      <dgm:prSet presAssocID="{ED59B426-5D21-4052-80FC-23BDD1597E6E}" presName="FiveNodes_1_text" presStyleLbl="node1" presStyleIdx="4" presStyleCnt="5">
        <dgm:presLayoutVars>
          <dgm:bulletEnabled val="1"/>
        </dgm:presLayoutVars>
      </dgm:prSet>
      <dgm:spPr/>
    </dgm:pt>
    <dgm:pt modelId="{1180C7F8-C6D3-4C80-9D7E-F7B0FE0685E7}" type="pres">
      <dgm:prSet presAssocID="{ED59B426-5D21-4052-80FC-23BDD1597E6E}" presName="FiveNodes_2_text" presStyleLbl="node1" presStyleIdx="4" presStyleCnt="5">
        <dgm:presLayoutVars>
          <dgm:bulletEnabled val="1"/>
        </dgm:presLayoutVars>
      </dgm:prSet>
      <dgm:spPr/>
    </dgm:pt>
    <dgm:pt modelId="{175D015D-EDF1-4E25-B890-3D203040972C}" type="pres">
      <dgm:prSet presAssocID="{ED59B426-5D21-4052-80FC-23BDD1597E6E}" presName="FiveNodes_3_text" presStyleLbl="node1" presStyleIdx="4" presStyleCnt="5">
        <dgm:presLayoutVars>
          <dgm:bulletEnabled val="1"/>
        </dgm:presLayoutVars>
      </dgm:prSet>
      <dgm:spPr/>
    </dgm:pt>
    <dgm:pt modelId="{B84159DF-7B69-4E83-BD3B-F05AFD0D8307}" type="pres">
      <dgm:prSet presAssocID="{ED59B426-5D21-4052-80FC-23BDD1597E6E}" presName="FiveNodes_4_text" presStyleLbl="node1" presStyleIdx="4" presStyleCnt="5">
        <dgm:presLayoutVars>
          <dgm:bulletEnabled val="1"/>
        </dgm:presLayoutVars>
      </dgm:prSet>
      <dgm:spPr/>
    </dgm:pt>
    <dgm:pt modelId="{54D25848-0465-4036-8A4B-DD388DC5A114}" type="pres">
      <dgm:prSet presAssocID="{ED59B426-5D21-4052-80FC-23BDD1597E6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0294B01-6313-46EB-8424-8677981F2F7E}" type="presOf" srcId="{084754C7-2D6A-4F14-B487-F45189053B04}" destId="{B5CAAA2E-35CB-4960-BEA1-A974D6758F16}" srcOrd="0" destOrd="0" presId="urn:microsoft.com/office/officeart/2005/8/layout/vProcess5"/>
    <dgm:cxn modelId="{066B4802-6484-46E7-8108-88BD4A57F943}" srcId="{ED59B426-5D21-4052-80FC-23BDD1597E6E}" destId="{C1303F2E-867E-4F2F-A7F1-455848666F5A}" srcOrd="3" destOrd="0" parTransId="{021062AE-6462-4C4E-B841-95E4F5C6F12D}" sibTransId="{084754C7-2D6A-4F14-B487-F45189053B04}"/>
    <dgm:cxn modelId="{06448902-3CA5-4920-8FE5-49F8BB21D435}" type="presOf" srcId="{16BB2EB3-63CD-4191-89AE-B2AD49565230}" destId="{1135ECFE-8B75-432E-833D-8FDE7BA37B18}" srcOrd="0" destOrd="0" presId="urn:microsoft.com/office/officeart/2005/8/layout/vProcess5"/>
    <dgm:cxn modelId="{01CB0D18-0418-4D21-AADE-4EDAF0743CEB}" type="presOf" srcId="{B40F12FF-B9A7-460D-BC23-CCA080BE51D0}" destId="{1180C7F8-C6D3-4C80-9D7E-F7B0FE0685E7}" srcOrd="1" destOrd="0" presId="urn:microsoft.com/office/officeart/2005/8/layout/vProcess5"/>
    <dgm:cxn modelId="{3FBC941C-B6F6-49F2-9CF5-62622E2AF632}" type="presOf" srcId="{BE88BF48-2F82-4B35-8CAA-FF4D91B7D2F6}" destId="{080235F9-8EBA-43C7-98DD-AEBF909E9423}" srcOrd="0" destOrd="0" presId="urn:microsoft.com/office/officeart/2005/8/layout/vProcess5"/>
    <dgm:cxn modelId="{ACA24224-6DA7-424A-B686-FCF721B855E8}" type="presOf" srcId="{BE88BF48-2F82-4B35-8CAA-FF4D91B7D2F6}" destId="{54D25848-0465-4036-8A4B-DD388DC5A114}" srcOrd="1" destOrd="0" presId="urn:microsoft.com/office/officeart/2005/8/layout/vProcess5"/>
    <dgm:cxn modelId="{4E3DD52B-50A4-4E13-B828-F761BB43332D}" type="presOf" srcId="{B40F12FF-B9A7-460D-BC23-CCA080BE51D0}" destId="{86B542C3-F390-4DBE-AC54-FF94E9593D9A}" srcOrd="0" destOrd="0" presId="urn:microsoft.com/office/officeart/2005/8/layout/vProcess5"/>
    <dgm:cxn modelId="{1E576432-779C-40DC-B757-15126341EBC4}" srcId="{ED59B426-5D21-4052-80FC-23BDD1597E6E}" destId="{BE88BF48-2F82-4B35-8CAA-FF4D91B7D2F6}" srcOrd="4" destOrd="0" parTransId="{C4635F14-362C-4131-8523-51D3E6F92B01}" sibTransId="{A4B6111A-96D1-4D01-B47B-BFF5B45CED68}"/>
    <dgm:cxn modelId="{8CB74B3F-1FD3-4725-818E-110562731A66}" type="presOf" srcId="{4EBB5E6D-746C-4B25-BD06-BD4216E7BF99}" destId="{EA20D5D9-92B9-45F8-9EC9-5C5117239A96}" srcOrd="0" destOrd="0" presId="urn:microsoft.com/office/officeart/2005/8/layout/vProcess5"/>
    <dgm:cxn modelId="{5E6CB34E-7E36-4605-B91F-5C9462686C82}" srcId="{ED59B426-5D21-4052-80FC-23BDD1597E6E}" destId="{B40F12FF-B9A7-460D-BC23-CCA080BE51D0}" srcOrd="1" destOrd="0" parTransId="{0397D8A0-39B1-433F-8E2A-165028C6A429}" sibTransId="{4EBB5E6D-746C-4B25-BD06-BD4216E7BF99}"/>
    <dgm:cxn modelId="{FA93A46F-4298-4456-9D06-58B6A472988A}" srcId="{ED59B426-5D21-4052-80FC-23BDD1597E6E}" destId="{16BB2EB3-63CD-4191-89AE-B2AD49565230}" srcOrd="0" destOrd="0" parTransId="{A16E4617-6B05-440D-ACB4-162D1A3F2257}" sibTransId="{C53CF10E-229F-4080-990A-277BC06F6797}"/>
    <dgm:cxn modelId="{18918152-3990-44FE-89A6-C352BAEE9734}" type="presOf" srcId="{C65D009E-5A2C-4942-ADF0-059C87D63066}" destId="{175D015D-EDF1-4E25-B890-3D203040972C}" srcOrd="1" destOrd="0" presId="urn:microsoft.com/office/officeart/2005/8/layout/vProcess5"/>
    <dgm:cxn modelId="{7F224D58-7733-48E5-A52A-5C436D2ECF15}" type="presOf" srcId="{C1303F2E-867E-4F2F-A7F1-455848666F5A}" destId="{2A050A85-54C2-42F0-9E6F-FDF950CFD783}" srcOrd="0" destOrd="0" presId="urn:microsoft.com/office/officeart/2005/8/layout/vProcess5"/>
    <dgm:cxn modelId="{D3421D7E-3562-4609-AC45-1EA537A58112}" type="presOf" srcId="{C1303F2E-867E-4F2F-A7F1-455848666F5A}" destId="{B84159DF-7B69-4E83-BD3B-F05AFD0D8307}" srcOrd="1" destOrd="0" presId="urn:microsoft.com/office/officeart/2005/8/layout/vProcess5"/>
    <dgm:cxn modelId="{8DD34885-01E6-4041-9DB7-C91989A099EE}" type="presOf" srcId="{9A8A8261-E8BD-4FEE-BC4B-A837D267AB00}" destId="{34E42679-4677-4A96-8F27-9007851DABFC}" srcOrd="0" destOrd="0" presId="urn:microsoft.com/office/officeart/2005/8/layout/vProcess5"/>
    <dgm:cxn modelId="{23C59792-3AA9-4AC3-B5E3-5F292216BA1A}" srcId="{ED59B426-5D21-4052-80FC-23BDD1597E6E}" destId="{C65D009E-5A2C-4942-ADF0-059C87D63066}" srcOrd="2" destOrd="0" parTransId="{DD6899EB-86F8-46F4-A975-FD5356DCA955}" sibTransId="{9A8A8261-E8BD-4FEE-BC4B-A837D267AB00}"/>
    <dgm:cxn modelId="{B171BFDC-3518-450A-8A49-5BDA44FA3B23}" type="presOf" srcId="{C65D009E-5A2C-4942-ADF0-059C87D63066}" destId="{10EA98F0-688C-4E9C-99E6-F7729BF61916}" srcOrd="0" destOrd="0" presId="urn:microsoft.com/office/officeart/2005/8/layout/vProcess5"/>
    <dgm:cxn modelId="{D4C059E2-62EB-4818-83DE-BA5DC914EC68}" type="presOf" srcId="{C53CF10E-229F-4080-990A-277BC06F6797}" destId="{84D5945C-3683-4A1C-BB23-E10ACC5A833B}" srcOrd="0" destOrd="0" presId="urn:microsoft.com/office/officeart/2005/8/layout/vProcess5"/>
    <dgm:cxn modelId="{FC8468F6-E99A-4756-9C84-FF69ADC7B5A7}" type="presOf" srcId="{ED59B426-5D21-4052-80FC-23BDD1597E6E}" destId="{3A40A6C9-71AA-4540-8C37-A1EB0753B6E0}" srcOrd="0" destOrd="0" presId="urn:microsoft.com/office/officeart/2005/8/layout/vProcess5"/>
    <dgm:cxn modelId="{CFFB44FD-B428-4F3B-B129-318C29015918}" type="presOf" srcId="{16BB2EB3-63CD-4191-89AE-B2AD49565230}" destId="{9F505587-CEA7-4AB3-B325-DD7C50A8FA53}" srcOrd="1" destOrd="0" presId="urn:microsoft.com/office/officeart/2005/8/layout/vProcess5"/>
    <dgm:cxn modelId="{E03DFB56-C9B9-4A92-B036-8ABDC424674F}" type="presParOf" srcId="{3A40A6C9-71AA-4540-8C37-A1EB0753B6E0}" destId="{6A47F477-3CAA-4C43-A66B-A0B59F1A7A86}" srcOrd="0" destOrd="0" presId="urn:microsoft.com/office/officeart/2005/8/layout/vProcess5"/>
    <dgm:cxn modelId="{4A0032DC-2A3C-4A18-AED8-83A2ABAFD6C9}" type="presParOf" srcId="{3A40A6C9-71AA-4540-8C37-A1EB0753B6E0}" destId="{1135ECFE-8B75-432E-833D-8FDE7BA37B18}" srcOrd="1" destOrd="0" presId="urn:microsoft.com/office/officeart/2005/8/layout/vProcess5"/>
    <dgm:cxn modelId="{29364692-82D8-4502-ABA8-E69F33749984}" type="presParOf" srcId="{3A40A6C9-71AA-4540-8C37-A1EB0753B6E0}" destId="{86B542C3-F390-4DBE-AC54-FF94E9593D9A}" srcOrd="2" destOrd="0" presId="urn:microsoft.com/office/officeart/2005/8/layout/vProcess5"/>
    <dgm:cxn modelId="{BB2FEB1C-9F6D-4900-BEC1-14BA51EF2DC3}" type="presParOf" srcId="{3A40A6C9-71AA-4540-8C37-A1EB0753B6E0}" destId="{10EA98F0-688C-4E9C-99E6-F7729BF61916}" srcOrd="3" destOrd="0" presId="urn:microsoft.com/office/officeart/2005/8/layout/vProcess5"/>
    <dgm:cxn modelId="{6D8162A8-B200-43ED-ABD0-0A0062E400FB}" type="presParOf" srcId="{3A40A6C9-71AA-4540-8C37-A1EB0753B6E0}" destId="{2A050A85-54C2-42F0-9E6F-FDF950CFD783}" srcOrd="4" destOrd="0" presId="urn:microsoft.com/office/officeart/2005/8/layout/vProcess5"/>
    <dgm:cxn modelId="{62E9D578-2C9A-46CB-8298-AB3EC60BCFE3}" type="presParOf" srcId="{3A40A6C9-71AA-4540-8C37-A1EB0753B6E0}" destId="{080235F9-8EBA-43C7-98DD-AEBF909E9423}" srcOrd="5" destOrd="0" presId="urn:microsoft.com/office/officeart/2005/8/layout/vProcess5"/>
    <dgm:cxn modelId="{3721A028-C9CD-4120-AFB4-1E41D63D7C93}" type="presParOf" srcId="{3A40A6C9-71AA-4540-8C37-A1EB0753B6E0}" destId="{84D5945C-3683-4A1C-BB23-E10ACC5A833B}" srcOrd="6" destOrd="0" presId="urn:microsoft.com/office/officeart/2005/8/layout/vProcess5"/>
    <dgm:cxn modelId="{BA2A8375-20FE-44CB-87E8-3626B3A97BF8}" type="presParOf" srcId="{3A40A6C9-71AA-4540-8C37-A1EB0753B6E0}" destId="{EA20D5D9-92B9-45F8-9EC9-5C5117239A96}" srcOrd="7" destOrd="0" presId="urn:microsoft.com/office/officeart/2005/8/layout/vProcess5"/>
    <dgm:cxn modelId="{2E678B1C-4532-4872-8AB5-1CB0BBCB0C06}" type="presParOf" srcId="{3A40A6C9-71AA-4540-8C37-A1EB0753B6E0}" destId="{34E42679-4677-4A96-8F27-9007851DABFC}" srcOrd="8" destOrd="0" presId="urn:microsoft.com/office/officeart/2005/8/layout/vProcess5"/>
    <dgm:cxn modelId="{04A71CC9-B945-475F-BBF2-C6EEF032D4DB}" type="presParOf" srcId="{3A40A6C9-71AA-4540-8C37-A1EB0753B6E0}" destId="{B5CAAA2E-35CB-4960-BEA1-A974D6758F16}" srcOrd="9" destOrd="0" presId="urn:microsoft.com/office/officeart/2005/8/layout/vProcess5"/>
    <dgm:cxn modelId="{4332E75D-BE49-4510-9A7E-19161F49A14E}" type="presParOf" srcId="{3A40A6C9-71AA-4540-8C37-A1EB0753B6E0}" destId="{9F505587-CEA7-4AB3-B325-DD7C50A8FA53}" srcOrd="10" destOrd="0" presId="urn:microsoft.com/office/officeart/2005/8/layout/vProcess5"/>
    <dgm:cxn modelId="{C89DA47F-3DCA-4754-BB66-2D89CAB4FB6A}" type="presParOf" srcId="{3A40A6C9-71AA-4540-8C37-A1EB0753B6E0}" destId="{1180C7F8-C6D3-4C80-9D7E-F7B0FE0685E7}" srcOrd="11" destOrd="0" presId="urn:microsoft.com/office/officeart/2005/8/layout/vProcess5"/>
    <dgm:cxn modelId="{D42674AE-69E9-4814-A394-EBE7FA4FD618}" type="presParOf" srcId="{3A40A6C9-71AA-4540-8C37-A1EB0753B6E0}" destId="{175D015D-EDF1-4E25-B890-3D203040972C}" srcOrd="12" destOrd="0" presId="urn:microsoft.com/office/officeart/2005/8/layout/vProcess5"/>
    <dgm:cxn modelId="{5A652EEA-C68E-4F6F-95FF-B4453604EB63}" type="presParOf" srcId="{3A40A6C9-71AA-4540-8C37-A1EB0753B6E0}" destId="{B84159DF-7B69-4E83-BD3B-F05AFD0D8307}" srcOrd="13" destOrd="0" presId="urn:microsoft.com/office/officeart/2005/8/layout/vProcess5"/>
    <dgm:cxn modelId="{D2D70218-A731-41B5-B1DE-D528AAD4EFF5}" type="presParOf" srcId="{3A40A6C9-71AA-4540-8C37-A1EB0753B6E0}" destId="{54D25848-0465-4036-8A4B-DD388DC5A11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469A52-C3C1-44EE-AEEC-C480D82A3D7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03FDC70-1C3C-4AAD-ABAC-AD12CAC85FD8}">
      <dgm:prSet/>
      <dgm:spPr/>
      <dgm:t>
        <a:bodyPr/>
        <a:lstStyle/>
        <a:p>
          <a:r>
            <a:rPr lang="en-GB"/>
            <a:t>Health and social care environments are fast paced and can change rapidly</a:t>
          </a:r>
          <a:endParaRPr lang="en-US"/>
        </a:p>
      </dgm:t>
    </dgm:pt>
    <dgm:pt modelId="{2BCF8B5D-A9FC-4995-A661-80EE2FFD897C}" type="parTrans" cxnId="{7D829B98-1A7B-4A5A-9430-2131008DA4C2}">
      <dgm:prSet/>
      <dgm:spPr/>
      <dgm:t>
        <a:bodyPr/>
        <a:lstStyle/>
        <a:p>
          <a:endParaRPr lang="en-US"/>
        </a:p>
      </dgm:t>
    </dgm:pt>
    <dgm:pt modelId="{ACB520DD-6977-4E80-9570-E4F0CBE3CD5E}" type="sibTrans" cxnId="{7D829B98-1A7B-4A5A-9430-2131008DA4C2}">
      <dgm:prSet/>
      <dgm:spPr/>
      <dgm:t>
        <a:bodyPr/>
        <a:lstStyle/>
        <a:p>
          <a:endParaRPr lang="en-US"/>
        </a:p>
      </dgm:t>
    </dgm:pt>
    <dgm:pt modelId="{4D21FA56-563E-47EA-BC91-BD818E7BA0F5}">
      <dgm:prSet/>
      <dgm:spPr/>
      <dgm:t>
        <a:bodyPr/>
        <a:lstStyle/>
        <a:p>
          <a:r>
            <a:rPr lang="en-GB"/>
            <a:t>Many service users have complex needs</a:t>
          </a:r>
          <a:endParaRPr lang="en-US"/>
        </a:p>
      </dgm:t>
    </dgm:pt>
    <dgm:pt modelId="{74DBCC75-70F8-4359-84D9-9E3E4A73F64F}" type="parTrans" cxnId="{B5D6B2F7-1A80-4B94-88F1-F5151E70DD68}">
      <dgm:prSet/>
      <dgm:spPr/>
      <dgm:t>
        <a:bodyPr/>
        <a:lstStyle/>
        <a:p>
          <a:endParaRPr lang="en-US"/>
        </a:p>
      </dgm:t>
    </dgm:pt>
    <dgm:pt modelId="{7BFB9762-25D0-4D3A-96E1-25CBF5D4AEA5}" type="sibTrans" cxnId="{B5D6B2F7-1A80-4B94-88F1-F5151E70DD68}">
      <dgm:prSet/>
      <dgm:spPr/>
      <dgm:t>
        <a:bodyPr/>
        <a:lstStyle/>
        <a:p>
          <a:endParaRPr lang="en-US"/>
        </a:p>
      </dgm:t>
    </dgm:pt>
    <dgm:pt modelId="{F8216719-EFD4-42AC-9559-D7503BB8257F}">
      <dgm:prSet/>
      <dgm:spPr/>
      <dgm:t>
        <a:bodyPr/>
        <a:lstStyle/>
        <a:p>
          <a:r>
            <a:rPr lang="en-GB"/>
            <a:t>Health and social care professionals must make safe decisions</a:t>
          </a:r>
          <a:endParaRPr lang="en-US"/>
        </a:p>
      </dgm:t>
    </dgm:pt>
    <dgm:pt modelId="{A2BCAFDB-3D69-4A97-88E3-E3D023E515A5}" type="parTrans" cxnId="{B805F5FF-27FE-45B4-B713-A9C6D83B9061}">
      <dgm:prSet/>
      <dgm:spPr/>
      <dgm:t>
        <a:bodyPr/>
        <a:lstStyle/>
        <a:p>
          <a:endParaRPr lang="en-US"/>
        </a:p>
      </dgm:t>
    </dgm:pt>
    <dgm:pt modelId="{4F4D7C8F-EAAB-41D6-996C-C0765FBA7280}" type="sibTrans" cxnId="{B805F5FF-27FE-45B4-B713-A9C6D83B9061}">
      <dgm:prSet/>
      <dgm:spPr/>
      <dgm:t>
        <a:bodyPr/>
        <a:lstStyle/>
        <a:p>
          <a:endParaRPr lang="en-US"/>
        </a:p>
      </dgm:t>
    </dgm:pt>
    <dgm:pt modelId="{CD8338FC-BE8D-47BB-BD61-F2C9248A81DD}">
      <dgm:prSet/>
      <dgm:spPr/>
      <dgm:t>
        <a:bodyPr/>
        <a:lstStyle/>
        <a:p>
          <a:r>
            <a:rPr lang="en-GB"/>
            <a:t>Good problem solving helps to improve the quality of care and reduce risk</a:t>
          </a:r>
          <a:endParaRPr lang="en-US"/>
        </a:p>
      </dgm:t>
    </dgm:pt>
    <dgm:pt modelId="{B3289B66-4BF1-4A3D-984D-815520A43D6D}" type="parTrans" cxnId="{BA08B787-64F6-4AC1-BBF4-D9C13A44ABAA}">
      <dgm:prSet/>
      <dgm:spPr/>
      <dgm:t>
        <a:bodyPr/>
        <a:lstStyle/>
        <a:p>
          <a:endParaRPr lang="en-US"/>
        </a:p>
      </dgm:t>
    </dgm:pt>
    <dgm:pt modelId="{5B9EB89A-1185-402F-8183-B25BD6C6D444}" type="sibTrans" cxnId="{BA08B787-64F6-4AC1-BBF4-D9C13A44ABAA}">
      <dgm:prSet/>
      <dgm:spPr/>
      <dgm:t>
        <a:bodyPr/>
        <a:lstStyle/>
        <a:p>
          <a:endParaRPr lang="en-US"/>
        </a:p>
      </dgm:t>
    </dgm:pt>
    <dgm:pt modelId="{29EBCF7F-A452-472B-AB82-578E73AD525A}" type="pres">
      <dgm:prSet presAssocID="{EC469A52-C3C1-44EE-AEEC-C480D82A3D71}" presName="linear" presStyleCnt="0">
        <dgm:presLayoutVars>
          <dgm:animLvl val="lvl"/>
          <dgm:resizeHandles val="exact"/>
        </dgm:presLayoutVars>
      </dgm:prSet>
      <dgm:spPr/>
    </dgm:pt>
    <dgm:pt modelId="{14BB74F9-20C6-4C9D-BB1B-8160BBB87C20}" type="pres">
      <dgm:prSet presAssocID="{803FDC70-1C3C-4AAD-ABAC-AD12CAC85FD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D1ABE18-A6D2-447F-ADA8-24A5304A7189}" type="pres">
      <dgm:prSet presAssocID="{ACB520DD-6977-4E80-9570-E4F0CBE3CD5E}" presName="spacer" presStyleCnt="0"/>
      <dgm:spPr/>
    </dgm:pt>
    <dgm:pt modelId="{592A2ECE-616B-480C-B474-D215AF7B8ECC}" type="pres">
      <dgm:prSet presAssocID="{4D21FA56-563E-47EA-BC91-BD818E7BA0F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782C67E-EF8B-41BF-B3FB-8E83F92B7B7D}" type="pres">
      <dgm:prSet presAssocID="{7BFB9762-25D0-4D3A-96E1-25CBF5D4AEA5}" presName="spacer" presStyleCnt="0"/>
      <dgm:spPr/>
    </dgm:pt>
    <dgm:pt modelId="{4F90B55B-EEBD-41D0-AFFE-24F80B641DAA}" type="pres">
      <dgm:prSet presAssocID="{F8216719-EFD4-42AC-9559-D7503BB8257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B2CF021-30D7-4D19-B96C-3A52063F11A3}" type="pres">
      <dgm:prSet presAssocID="{4F4D7C8F-EAAB-41D6-996C-C0765FBA7280}" presName="spacer" presStyleCnt="0"/>
      <dgm:spPr/>
    </dgm:pt>
    <dgm:pt modelId="{81EB1194-71C9-41E5-8D5F-DCECC2DDD7F7}" type="pres">
      <dgm:prSet presAssocID="{CD8338FC-BE8D-47BB-BD61-F2C9248A81D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886831F-796C-4741-B352-7534C7F26BCC}" type="presOf" srcId="{803FDC70-1C3C-4AAD-ABAC-AD12CAC85FD8}" destId="{14BB74F9-20C6-4C9D-BB1B-8160BBB87C20}" srcOrd="0" destOrd="0" presId="urn:microsoft.com/office/officeart/2005/8/layout/vList2"/>
    <dgm:cxn modelId="{45EAEE26-98BC-4B26-86CA-3F873BE67013}" type="presOf" srcId="{F8216719-EFD4-42AC-9559-D7503BB8257F}" destId="{4F90B55B-EEBD-41D0-AFFE-24F80B641DAA}" srcOrd="0" destOrd="0" presId="urn:microsoft.com/office/officeart/2005/8/layout/vList2"/>
    <dgm:cxn modelId="{25C87878-718B-4D71-87E0-A03A53669CCB}" type="presOf" srcId="{4D21FA56-563E-47EA-BC91-BD818E7BA0F5}" destId="{592A2ECE-616B-480C-B474-D215AF7B8ECC}" srcOrd="0" destOrd="0" presId="urn:microsoft.com/office/officeart/2005/8/layout/vList2"/>
    <dgm:cxn modelId="{BA08B787-64F6-4AC1-BBF4-D9C13A44ABAA}" srcId="{EC469A52-C3C1-44EE-AEEC-C480D82A3D71}" destId="{CD8338FC-BE8D-47BB-BD61-F2C9248A81DD}" srcOrd="3" destOrd="0" parTransId="{B3289B66-4BF1-4A3D-984D-815520A43D6D}" sibTransId="{5B9EB89A-1185-402F-8183-B25BD6C6D444}"/>
    <dgm:cxn modelId="{7D829B98-1A7B-4A5A-9430-2131008DA4C2}" srcId="{EC469A52-C3C1-44EE-AEEC-C480D82A3D71}" destId="{803FDC70-1C3C-4AAD-ABAC-AD12CAC85FD8}" srcOrd="0" destOrd="0" parTransId="{2BCF8B5D-A9FC-4995-A661-80EE2FFD897C}" sibTransId="{ACB520DD-6977-4E80-9570-E4F0CBE3CD5E}"/>
    <dgm:cxn modelId="{08AC26B8-9F3C-440E-A034-A2596DFD02D7}" type="presOf" srcId="{CD8338FC-BE8D-47BB-BD61-F2C9248A81DD}" destId="{81EB1194-71C9-41E5-8D5F-DCECC2DDD7F7}" srcOrd="0" destOrd="0" presId="urn:microsoft.com/office/officeart/2005/8/layout/vList2"/>
    <dgm:cxn modelId="{B5D6B2F7-1A80-4B94-88F1-F5151E70DD68}" srcId="{EC469A52-C3C1-44EE-AEEC-C480D82A3D71}" destId="{4D21FA56-563E-47EA-BC91-BD818E7BA0F5}" srcOrd="1" destOrd="0" parTransId="{74DBCC75-70F8-4359-84D9-9E3E4A73F64F}" sibTransId="{7BFB9762-25D0-4D3A-96E1-25CBF5D4AEA5}"/>
    <dgm:cxn modelId="{52FD51F9-AB23-499A-9D97-C7F49E990D13}" type="presOf" srcId="{EC469A52-C3C1-44EE-AEEC-C480D82A3D71}" destId="{29EBCF7F-A452-472B-AB82-578E73AD525A}" srcOrd="0" destOrd="0" presId="urn:microsoft.com/office/officeart/2005/8/layout/vList2"/>
    <dgm:cxn modelId="{B805F5FF-27FE-45B4-B713-A9C6D83B9061}" srcId="{EC469A52-C3C1-44EE-AEEC-C480D82A3D71}" destId="{F8216719-EFD4-42AC-9559-D7503BB8257F}" srcOrd="2" destOrd="0" parTransId="{A2BCAFDB-3D69-4A97-88E3-E3D023E515A5}" sibTransId="{4F4D7C8F-EAAB-41D6-996C-C0765FBA7280}"/>
    <dgm:cxn modelId="{1811A68E-B723-447F-B8F1-ECF34A911894}" type="presParOf" srcId="{29EBCF7F-A452-472B-AB82-578E73AD525A}" destId="{14BB74F9-20C6-4C9D-BB1B-8160BBB87C20}" srcOrd="0" destOrd="0" presId="urn:microsoft.com/office/officeart/2005/8/layout/vList2"/>
    <dgm:cxn modelId="{9425C2EE-3A2C-4BEF-AE04-93F65A34CBD0}" type="presParOf" srcId="{29EBCF7F-A452-472B-AB82-578E73AD525A}" destId="{9D1ABE18-A6D2-447F-ADA8-24A5304A7189}" srcOrd="1" destOrd="0" presId="urn:microsoft.com/office/officeart/2005/8/layout/vList2"/>
    <dgm:cxn modelId="{8CE72F30-C2E7-4346-90CB-FD23CACF0614}" type="presParOf" srcId="{29EBCF7F-A452-472B-AB82-578E73AD525A}" destId="{592A2ECE-616B-480C-B474-D215AF7B8ECC}" srcOrd="2" destOrd="0" presId="urn:microsoft.com/office/officeart/2005/8/layout/vList2"/>
    <dgm:cxn modelId="{E90D852B-D455-4A42-A656-B029028EE7B4}" type="presParOf" srcId="{29EBCF7F-A452-472B-AB82-578E73AD525A}" destId="{E782C67E-EF8B-41BF-B3FB-8E83F92B7B7D}" srcOrd="3" destOrd="0" presId="urn:microsoft.com/office/officeart/2005/8/layout/vList2"/>
    <dgm:cxn modelId="{3117BF6D-329C-4051-9A46-23DA97772E31}" type="presParOf" srcId="{29EBCF7F-A452-472B-AB82-578E73AD525A}" destId="{4F90B55B-EEBD-41D0-AFFE-24F80B641DAA}" srcOrd="4" destOrd="0" presId="urn:microsoft.com/office/officeart/2005/8/layout/vList2"/>
    <dgm:cxn modelId="{21E55168-2AE1-4BA7-956C-B1A7457470DF}" type="presParOf" srcId="{29EBCF7F-A452-472B-AB82-578E73AD525A}" destId="{CB2CF021-30D7-4D19-B96C-3A52063F11A3}" srcOrd="5" destOrd="0" presId="urn:microsoft.com/office/officeart/2005/8/layout/vList2"/>
    <dgm:cxn modelId="{52BD4761-6759-4785-9F3C-EA66C174733C}" type="presParOf" srcId="{29EBCF7F-A452-472B-AB82-578E73AD525A}" destId="{81EB1194-71C9-41E5-8D5F-DCECC2DDD7F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3E6C6EE-E2CB-4E0F-B057-8C85E6552FF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47742C8-F42F-4C38-995B-CB50ECC8DA60}">
      <dgm:prSet/>
      <dgm:spPr/>
      <dgm:t>
        <a:bodyPr/>
        <a:lstStyle/>
        <a:p>
          <a:r>
            <a:rPr lang="en-GB"/>
            <a:t>.Helping staff to follow policies and procedures </a:t>
          </a:r>
          <a:endParaRPr lang="en-US"/>
        </a:p>
      </dgm:t>
    </dgm:pt>
    <dgm:pt modelId="{80E2DE6F-E4FD-429E-84FE-0D2B7A18FA41}" type="parTrans" cxnId="{0CAA2F83-FBFC-40ED-9A00-53D587763BB0}">
      <dgm:prSet/>
      <dgm:spPr/>
      <dgm:t>
        <a:bodyPr/>
        <a:lstStyle/>
        <a:p>
          <a:endParaRPr lang="en-US"/>
        </a:p>
      </dgm:t>
    </dgm:pt>
    <dgm:pt modelId="{92C86DBE-0C26-4F2C-B647-43A5218E25F1}" type="sibTrans" cxnId="{0CAA2F83-FBFC-40ED-9A00-53D587763BB0}">
      <dgm:prSet/>
      <dgm:spPr/>
      <dgm:t>
        <a:bodyPr/>
        <a:lstStyle/>
        <a:p>
          <a:endParaRPr lang="en-US"/>
        </a:p>
      </dgm:t>
    </dgm:pt>
    <dgm:pt modelId="{206FE4D5-9098-4CA1-9407-E795B358746F}">
      <dgm:prSet/>
      <dgm:spPr/>
      <dgm:t>
        <a:bodyPr/>
        <a:lstStyle/>
        <a:p>
          <a:r>
            <a:rPr lang="en-GB"/>
            <a:t>.It allows workers to respond appropriately when challenges arise </a:t>
          </a:r>
          <a:endParaRPr lang="en-US"/>
        </a:p>
      </dgm:t>
    </dgm:pt>
    <dgm:pt modelId="{93443AE3-C26B-4463-8145-5BF00B8C1A81}" type="parTrans" cxnId="{40239935-B2E6-4573-81EA-D8EA3AB216B9}">
      <dgm:prSet/>
      <dgm:spPr/>
      <dgm:t>
        <a:bodyPr/>
        <a:lstStyle/>
        <a:p>
          <a:endParaRPr lang="en-US"/>
        </a:p>
      </dgm:t>
    </dgm:pt>
    <dgm:pt modelId="{8E0397FC-34BF-42C3-B8F0-91B81FEC7372}" type="sibTrans" cxnId="{40239935-B2E6-4573-81EA-D8EA3AB216B9}">
      <dgm:prSet/>
      <dgm:spPr/>
      <dgm:t>
        <a:bodyPr/>
        <a:lstStyle/>
        <a:p>
          <a:endParaRPr lang="en-US"/>
        </a:p>
      </dgm:t>
    </dgm:pt>
    <dgm:pt modelId="{CC7C5AE2-C837-4BD2-B220-D119FD30B51F}" type="pres">
      <dgm:prSet presAssocID="{43E6C6EE-E2CB-4E0F-B057-8C85E6552FFA}" presName="linear" presStyleCnt="0">
        <dgm:presLayoutVars>
          <dgm:animLvl val="lvl"/>
          <dgm:resizeHandles val="exact"/>
        </dgm:presLayoutVars>
      </dgm:prSet>
      <dgm:spPr/>
    </dgm:pt>
    <dgm:pt modelId="{E18E0D52-DF09-4042-B5A4-C7F282C974D6}" type="pres">
      <dgm:prSet presAssocID="{447742C8-F42F-4C38-995B-CB50ECC8DA6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87FBB2F-D616-4286-B0AA-B403497BA24F}" type="pres">
      <dgm:prSet presAssocID="{92C86DBE-0C26-4F2C-B647-43A5218E25F1}" presName="spacer" presStyleCnt="0"/>
      <dgm:spPr/>
    </dgm:pt>
    <dgm:pt modelId="{BBDDEC68-7017-4EB9-BDAE-9E3D5811D675}" type="pres">
      <dgm:prSet presAssocID="{206FE4D5-9098-4CA1-9407-E795B358746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0052233-432D-4236-8811-FB3550843425}" type="presOf" srcId="{43E6C6EE-E2CB-4E0F-B057-8C85E6552FFA}" destId="{CC7C5AE2-C837-4BD2-B220-D119FD30B51F}" srcOrd="0" destOrd="0" presId="urn:microsoft.com/office/officeart/2005/8/layout/vList2"/>
    <dgm:cxn modelId="{40239935-B2E6-4573-81EA-D8EA3AB216B9}" srcId="{43E6C6EE-E2CB-4E0F-B057-8C85E6552FFA}" destId="{206FE4D5-9098-4CA1-9407-E795B358746F}" srcOrd="1" destOrd="0" parTransId="{93443AE3-C26B-4463-8145-5BF00B8C1A81}" sibTransId="{8E0397FC-34BF-42C3-B8F0-91B81FEC7372}"/>
    <dgm:cxn modelId="{0CAA2F83-FBFC-40ED-9A00-53D587763BB0}" srcId="{43E6C6EE-E2CB-4E0F-B057-8C85E6552FFA}" destId="{447742C8-F42F-4C38-995B-CB50ECC8DA60}" srcOrd="0" destOrd="0" parTransId="{80E2DE6F-E4FD-429E-84FE-0D2B7A18FA41}" sibTransId="{92C86DBE-0C26-4F2C-B647-43A5218E25F1}"/>
    <dgm:cxn modelId="{554B00AA-77FF-4586-B1C6-139AB96D3AFC}" type="presOf" srcId="{447742C8-F42F-4C38-995B-CB50ECC8DA60}" destId="{E18E0D52-DF09-4042-B5A4-C7F282C974D6}" srcOrd="0" destOrd="0" presId="urn:microsoft.com/office/officeart/2005/8/layout/vList2"/>
    <dgm:cxn modelId="{56EBB3B1-080A-45D1-B162-634E5806B8FD}" type="presOf" srcId="{206FE4D5-9098-4CA1-9407-E795B358746F}" destId="{BBDDEC68-7017-4EB9-BDAE-9E3D5811D675}" srcOrd="0" destOrd="0" presId="urn:microsoft.com/office/officeart/2005/8/layout/vList2"/>
    <dgm:cxn modelId="{7389D9F7-92D1-4331-A6A4-E35FB26FC11A}" type="presParOf" srcId="{CC7C5AE2-C837-4BD2-B220-D119FD30B51F}" destId="{E18E0D52-DF09-4042-B5A4-C7F282C974D6}" srcOrd="0" destOrd="0" presId="urn:microsoft.com/office/officeart/2005/8/layout/vList2"/>
    <dgm:cxn modelId="{9A366236-BA39-4AF7-AD40-97DFEF6A35DA}" type="presParOf" srcId="{CC7C5AE2-C837-4BD2-B220-D119FD30B51F}" destId="{687FBB2F-D616-4286-B0AA-B403497BA24F}" srcOrd="1" destOrd="0" presId="urn:microsoft.com/office/officeart/2005/8/layout/vList2"/>
    <dgm:cxn modelId="{2B29FC77-D529-41A5-9698-AD444D0B2019}" type="presParOf" srcId="{CC7C5AE2-C837-4BD2-B220-D119FD30B51F}" destId="{BBDDEC68-7017-4EB9-BDAE-9E3D5811D67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2972B8B-CBA2-41AB-8F2D-7E21F7FDD7C5}" type="doc">
      <dgm:prSet loTypeId="urn:microsoft.com/office/officeart/2018/2/layout/IconVerticalSolidList#1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F4740E0-439A-4277-AE34-159CDCA4975D}">
      <dgm:prSet/>
      <dgm:spPr/>
      <dgm:t>
        <a:bodyPr/>
        <a:lstStyle/>
        <a:p>
          <a:r>
            <a:rPr lang="en-GB"/>
            <a:t>Health and social care staff are often faced with many problems such as </a:t>
          </a:r>
          <a:endParaRPr lang="en-US"/>
        </a:p>
      </dgm:t>
    </dgm:pt>
    <dgm:pt modelId="{A2BD47D3-6014-4DEE-9210-FA80F1F1C47A}" type="parTrans" cxnId="{00094184-296B-44DF-ADFE-163F7A1FAE2D}">
      <dgm:prSet/>
      <dgm:spPr/>
      <dgm:t>
        <a:bodyPr/>
        <a:lstStyle/>
        <a:p>
          <a:endParaRPr lang="en-US"/>
        </a:p>
      </dgm:t>
    </dgm:pt>
    <dgm:pt modelId="{FDFAD7BB-6A0C-419F-93E2-274C7A8FAD36}" type="sibTrans" cxnId="{00094184-296B-44DF-ADFE-163F7A1FAE2D}">
      <dgm:prSet/>
      <dgm:spPr/>
      <dgm:t>
        <a:bodyPr/>
        <a:lstStyle/>
        <a:p>
          <a:endParaRPr lang="en-US"/>
        </a:p>
      </dgm:t>
    </dgm:pt>
    <dgm:pt modelId="{8D2F61D8-B272-4288-8129-AF7AE8F73E2A}">
      <dgm:prSet/>
      <dgm:spPr/>
      <dgm:t>
        <a:bodyPr/>
        <a:lstStyle/>
        <a:p>
          <a:r>
            <a:rPr lang="en-GB"/>
            <a:t>.Limited resources</a:t>
          </a:r>
          <a:endParaRPr lang="en-US"/>
        </a:p>
      </dgm:t>
    </dgm:pt>
    <dgm:pt modelId="{FA95FF7B-6E86-4A65-A088-6C5B8B83D1B6}" type="parTrans" cxnId="{DF1B26D1-EB08-45CC-96C9-3AFAE76800B0}">
      <dgm:prSet/>
      <dgm:spPr/>
      <dgm:t>
        <a:bodyPr/>
        <a:lstStyle/>
        <a:p>
          <a:endParaRPr lang="en-US"/>
        </a:p>
      </dgm:t>
    </dgm:pt>
    <dgm:pt modelId="{33F26406-7959-46AC-9B69-159F789C85F1}" type="sibTrans" cxnId="{DF1B26D1-EB08-45CC-96C9-3AFAE76800B0}">
      <dgm:prSet/>
      <dgm:spPr/>
      <dgm:t>
        <a:bodyPr/>
        <a:lstStyle/>
        <a:p>
          <a:endParaRPr lang="en-US"/>
        </a:p>
      </dgm:t>
    </dgm:pt>
    <dgm:pt modelId="{610CC1C9-B1AD-4AC9-880E-1EE24E224C7E}">
      <dgm:prSet/>
      <dgm:spPr/>
      <dgm:t>
        <a:bodyPr/>
        <a:lstStyle/>
        <a:p>
          <a:r>
            <a:rPr lang="en-GB"/>
            <a:t>.Communication difficulties </a:t>
          </a:r>
          <a:endParaRPr lang="en-US"/>
        </a:p>
      </dgm:t>
    </dgm:pt>
    <dgm:pt modelId="{7BCCFE9D-0635-4D2A-81D8-0615B23C47D0}" type="parTrans" cxnId="{39BD7F9E-7762-473C-A165-EA1A411C2CA6}">
      <dgm:prSet/>
      <dgm:spPr/>
      <dgm:t>
        <a:bodyPr/>
        <a:lstStyle/>
        <a:p>
          <a:endParaRPr lang="en-US"/>
        </a:p>
      </dgm:t>
    </dgm:pt>
    <dgm:pt modelId="{CA425835-DC3E-4C41-ABE6-D32820230E62}" type="sibTrans" cxnId="{39BD7F9E-7762-473C-A165-EA1A411C2CA6}">
      <dgm:prSet/>
      <dgm:spPr/>
      <dgm:t>
        <a:bodyPr/>
        <a:lstStyle/>
        <a:p>
          <a:endParaRPr lang="en-US"/>
        </a:p>
      </dgm:t>
    </dgm:pt>
    <dgm:pt modelId="{597B3409-F54E-4123-8A46-82FB2752542D}">
      <dgm:prSet/>
      <dgm:spPr/>
      <dgm:t>
        <a:bodyPr/>
        <a:lstStyle/>
        <a:p>
          <a:r>
            <a:rPr lang="en-GB"/>
            <a:t>.changes to service user health </a:t>
          </a:r>
          <a:endParaRPr lang="en-US"/>
        </a:p>
      </dgm:t>
    </dgm:pt>
    <dgm:pt modelId="{90D3CC4F-D973-4775-9A4D-2F26758E5BEB}" type="parTrans" cxnId="{A0EE23D4-0A24-48A7-9610-65D903FF7124}">
      <dgm:prSet/>
      <dgm:spPr/>
      <dgm:t>
        <a:bodyPr/>
        <a:lstStyle/>
        <a:p>
          <a:endParaRPr lang="en-US"/>
        </a:p>
      </dgm:t>
    </dgm:pt>
    <dgm:pt modelId="{7990BC88-3A51-4B99-A9FC-6DC01741D86E}" type="sibTrans" cxnId="{A0EE23D4-0A24-48A7-9610-65D903FF7124}">
      <dgm:prSet/>
      <dgm:spPr/>
      <dgm:t>
        <a:bodyPr/>
        <a:lstStyle/>
        <a:p>
          <a:endParaRPr lang="en-US"/>
        </a:p>
      </dgm:t>
    </dgm:pt>
    <dgm:pt modelId="{A3577EF8-8050-49DE-8AF4-5FABD9E875F6}">
      <dgm:prSet/>
      <dgm:spPr/>
      <dgm:t>
        <a:bodyPr/>
        <a:lstStyle/>
        <a:p>
          <a:r>
            <a:rPr lang="en-GB"/>
            <a:t>Problem solving help staff assess problems and take appropriate actions</a:t>
          </a:r>
          <a:endParaRPr lang="en-US"/>
        </a:p>
      </dgm:t>
    </dgm:pt>
    <dgm:pt modelId="{EA490FA0-82C0-40B5-B3E5-E9C361D0DE29}" type="parTrans" cxnId="{3DB10F71-48F7-4164-952D-7D3BD62E54C6}">
      <dgm:prSet/>
      <dgm:spPr/>
      <dgm:t>
        <a:bodyPr/>
        <a:lstStyle/>
        <a:p>
          <a:endParaRPr lang="en-US"/>
        </a:p>
      </dgm:t>
    </dgm:pt>
    <dgm:pt modelId="{4855ECC7-C88E-4D4F-A7F4-E24E9ED740DA}" type="sibTrans" cxnId="{3DB10F71-48F7-4164-952D-7D3BD62E54C6}">
      <dgm:prSet/>
      <dgm:spPr/>
      <dgm:t>
        <a:bodyPr/>
        <a:lstStyle/>
        <a:p>
          <a:endParaRPr lang="en-US"/>
        </a:p>
      </dgm:t>
    </dgm:pt>
    <dgm:pt modelId="{DA942C8F-FFB0-44D0-B0B3-FD1F2EB9302D}" type="pres">
      <dgm:prSet presAssocID="{82972B8B-CBA2-41AB-8F2D-7E21F7FDD7C5}" presName="root" presStyleCnt="0">
        <dgm:presLayoutVars>
          <dgm:dir/>
          <dgm:resizeHandles val="exact"/>
        </dgm:presLayoutVars>
      </dgm:prSet>
      <dgm:spPr/>
    </dgm:pt>
    <dgm:pt modelId="{5EF3B242-8A28-42F4-A447-3007171BA973}" type="pres">
      <dgm:prSet presAssocID="{2F4740E0-439A-4277-AE34-159CDCA4975D}" presName="compNode" presStyleCnt="0"/>
      <dgm:spPr/>
    </dgm:pt>
    <dgm:pt modelId="{A0484636-7C91-4B8B-9ADA-617BB16EE99A}" type="pres">
      <dgm:prSet presAssocID="{2F4740E0-439A-4277-AE34-159CDCA4975D}" presName="bgRect" presStyleLbl="bgShp" presStyleIdx="0" presStyleCnt="5"/>
      <dgm:spPr/>
    </dgm:pt>
    <dgm:pt modelId="{8D571AE1-42DE-46A4-8A8D-D0B448CCC705}" type="pres">
      <dgm:prSet presAssocID="{2F4740E0-439A-4277-AE34-159CDCA4975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E87A04B-4F6F-4D80-AF2C-FF7DC9AD4B2C}" type="pres">
      <dgm:prSet presAssocID="{2F4740E0-439A-4277-AE34-159CDCA4975D}" presName="spaceRect" presStyleCnt="0"/>
      <dgm:spPr/>
    </dgm:pt>
    <dgm:pt modelId="{705B5364-B40D-4D70-A3FD-EB57935DA865}" type="pres">
      <dgm:prSet presAssocID="{2F4740E0-439A-4277-AE34-159CDCA4975D}" presName="parTx" presStyleLbl="revTx" presStyleIdx="0" presStyleCnt="5">
        <dgm:presLayoutVars>
          <dgm:chMax val="0"/>
          <dgm:chPref val="0"/>
        </dgm:presLayoutVars>
      </dgm:prSet>
      <dgm:spPr/>
    </dgm:pt>
    <dgm:pt modelId="{B8008AAA-9CFC-436C-A42F-FE701C65078A}" type="pres">
      <dgm:prSet presAssocID="{FDFAD7BB-6A0C-419F-93E2-274C7A8FAD36}" presName="sibTrans" presStyleCnt="0"/>
      <dgm:spPr/>
    </dgm:pt>
    <dgm:pt modelId="{7C1FDD97-23B9-4F37-A97F-87AF8FD3C82E}" type="pres">
      <dgm:prSet presAssocID="{8D2F61D8-B272-4288-8129-AF7AE8F73E2A}" presName="compNode" presStyleCnt="0"/>
      <dgm:spPr/>
    </dgm:pt>
    <dgm:pt modelId="{7B06BB90-0CD4-4F71-BC78-DF77E79CFF98}" type="pres">
      <dgm:prSet presAssocID="{8D2F61D8-B272-4288-8129-AF7AE8F73E2A}" presName="bgRect" presStyleLbl="bgShp" presStyleIdx="1" presStyleCnt="5"/>
      <dgm:spPr/>
    </dgm:pt>
    <dgm:pt modelId="{D88EC1E1-8F7A-4B16-B7AE-4B8EC945E32C}" type="pres">
      <dgm:prSet presAssocID="{8D2F61D8-B272-4288-8129-AF7AE8F73E2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ngle gear"/>
        </a:ext>
      </dgm:extLst>
    </dgm:pt>
    <dgm:pt modelId="{BB4B5079-E679-4EF2-8FD5-27866D44C533}" type="pres">
      <dgm:prSet presAssocID="{8D2F61D8-B272-4288-8129-AF7AE8F73E2A}" presName="spaceRect" presStyleCnt="0"/>
      <dgm:spPr/>
    </dgm:pt>
    <dgm:pt modelId="{32E96FA7-8676-48F7-ABC0-B6AD972485E2}" type="pres">
      <dgm:prSet presAssocID="{8D2F61D8-B272-4288-8129-AF7AE8F73E2A}" presName="parTx" presStyleLbl="revTx" presStyleIdx="1" presStyleCnt="5">
        <dgm:presLayoutVars>
          <dgm:chMax val="0"/>
          <dgm:chPref val="0"/>
        </dgm:presLayoutVars>
      </dgm:prSet>
      <dgm:spPr/>
    </dgm:pt>
    <dgm:pt modelId="{7348E0B9-6250-4E9E-A0AD-7E5B521F6441}" type="pres">
      <dgm:prSet presAssocID="{33F26406-7959-46AC-9B69-159F789C85F1}" presName="sibTrans" presStyleCnt="0"/>
      <dgm:spPr/>
    </dgm:pt>
    <dgm:pt modelId="{A13734A5-EEFE-4EC5-8B56-85F73E33428E}" type="pres">
      <dgm:prSet presAssocID="{610CC1C9-B1AD-4AC9-880E-1EE24E224C7E}" presName="compNode" presStyleCnt="0"/>
      <dgm:spPr/>
    </dgm:pt>
    <dgm:pt modelId="{6949B853-3EEC-499A-9889-8DFB8217D8C3}" type="pres">
      <dgm:prSet presAssocID="{610CC1C9-B1AD-4AC9-880E-1EE24E224C7E}" presName="bgRect" presStyleLbl="bgShp" presStyleIdx="2" presStyleCnt="5"/>
      <dgm:spPr/>
    </dgm:pt>
    <dgm:pt modelId="{98FE37DD-6BA3-4BE9-9E75-7FF025CA60C7}" type="pres">
      <dgm:prSet presAssocID="{610CC1C9-B1AD-4AC9-880E-1EE24E224C7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D2B48D7-A1FB-4833-A45B-A4FC4575B9B6}" type="pres">
      <dgm:prSet presAssocID="{610CC1C9-B1AD-4AC9-880E-1EE24E224C7E}" presName="spaceRect" presStyleCnt="0"/>
      <dgm:spPr/>
    </dgm:pt>
    <dgm:pt modelId="{23F045E5-79C5-4401-9809-2E79E87B7717}" type="pres">
      <dgm:prSet presAssocID="{610CC1C9-B1AD-4AC9-880E-1EE24E224C7E}" presName="parTx" presStyleLbl="revTx" presStyleIdx="2" presStyleCnt="5">
        <dgm:presLayoutVars>
          <dgm:chMax val="0"/>
          <dgm:chPref val="0"/>
        </dgm:presLayoutVars>
      </dgm:prSet>
      <dgm:spPr/>
    </dgm:pt>
    <dgm:pt modelId="{0C7B5EFF-8576-45A6-97E6-3A63BFE602E8}" type="pres">
      <dgm:prSet presAssocID="{CA425835-DC3E-4C41-ABE6-D32820230E62}" presName="sibTrans" presStyleCnt="0"/>
      <dgm:spPr/>
    </dgm:pt>
    <dgm:pt modelId="{679A93A0-DF15-4C85-B777-E480401B80F7}" type="pres">
      <dgm:prSet presAssocID="{597B3409-F54E-4123-8A46-82FB2752542D}" presName="compNode" presStyleCnt="0"/>
      <dgm:spPr/>
    </dgm:pt>
    <dgm:pt modelId="{5AB1AB1D-A832-47E0-8F12-5CA6D78BB135}" type="pres">
      <dgm:prSet presAssocID="{597B3409-F54E-4123-8A46-82FB2752542D}" presName="bgRect" presStyleLbl="bgShp" presStyleIdx="3" presStyleCnt="5"/>
      <dgm:spPr/>
    </dgm:pt>
    <dgm:pt modelId="{A03E8EAB-4407-40AC-ADA9-1EAE79EDF5AB}" type="pres">
      <dgm:prSet presAssocID="{597B3409-F54E-4123-8A46-82FB2752542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53AC6140-00BD-42B5-92D7-785F11246E5C}" type="pres">
      <dgm:prSet presAssocID="{597B3409-F54E-4123-8A46-82FB2752542D}" presName="spaceRect" presStyleCnt="0"/>
      <dgm:spPr/>
    </dgm:pt>
    <dgm:pt modelId="{3D73B877-94DD-498E-91DC-19DBC002C9A1}" type="pres">
      <dgm:prSet presAssocID="{597B3409-F54E-4123-8A46-82FB2752542D}" presName="parTx" presStyleLbl="revTx" presStyleIdx="3" presStyleCnt="5">
        <dgm:presLayoutVars>
          <dgm:chMax val="0"/>
          <dgm:chPref val="0"/>
        </dgm:presLayoutVars>
      </dgm:prSet>
      <dgm:spPr/>
    </dgm:pt>
    <dgm:pt modelId="{A6DD680F-94A3-43A9-984F-F1C17052C93C}" type="pres">
      <dgm:prSet presAssocID="{7990BC88-3A51-4B99-A9FC-6DC01741D86E}" presName="sibTrans" presStyleCnt="0"/>
      <dgm:spPr/>
    </dgm:pt>
    <dgm:pt modelId="{E0CCFABB-C16E-443C-AB36-4CE0F08B8D28}" type="pres">
      <dgm:prSet presAssocID="{A3577EF8-8050-49DE-8AF4-5FABD9E875F6}" presName="compNode" presStyleCnt="0"/>
      <dgm:spPr/>
    </dgm:pt>
    <dgm:pt modelId="{64DC26EC-1D69-49D0-A644-C156D2234FDF}" type="pres">
      <dgm:prSet presAssocID="{A3577EF8-8050-49DE-8AF4-5FABD9E875F6}" presName="bgRect" presStyleLbl="bgShp" presStyleIdx="4" presStyleCnt="5"/>
      <dgm:spPr/>
    </dgm:pt>
    <dgm:pt modelId="{6A9A8896-21A4-4659-8A3A-DF160ADB3B42}" type="pres">
      <dgm:prSet presAssocID="{A3577EF8-8050-49DE-8AF4-5FABD9E875F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42487E0-CCC8-45DE-A198-B26FB3E3D98A}" type="pres">
      <dgm:prSet presAssocID="{A3577EF8-8050-49DE-8AF4-5FABD9E875F6}" presName="spaceRect" presStyleCnt="0"/>
      <dgm:spPr/>
    </dgm:pt>
    <dgm:pt modelId="{74EA3C8A-3071-4093-B61C-AFB0983E1FDC}" type="pres">
      <dgm:prSet presAssocID="{A3577EF8-8050-49DE-8AF4-5FABD9E875F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854F743-CEB7-4AB7-9EFD-7D75D907D193}" type="presOf" srcId="{A3577EF8-8050-49DE-8AF4-5FABD9E875F6}" destId="{74EA3C8A-3071-4093-B61C-AFB0983E1FDC}" srcOrd="0" destOrd="0" presId="urn:microsoft.com/office/officeart/2018/2/layout/IconVerticalSolidList#1"/>
    <dgm:cxn modelId="{96E96367-33D8-4BF9-BA7F-CE2686A16237}" type="presOf" srcId="{597B3409-F54E-4123-8A46-82FB2752542D}" destId="{3D73B877-94DD-498E-91DC-19DBC002C9A1}" srcOrd="0" destOrd="0" presId="urn:microsoft.com/office/officeart/2018/2/layout/IconVerticalSolidList#1"/>
    <dgm:cxn modelId="{5E65A16D-D7E8-447F-9F7F-43E940828053}" type="presOf" srcId="{82972B8B-CBA2-41AB-8F2D-7E21F7FDD7C5}" destId="{DA942C8F-FFB0-44D0-B0B3-FD1F2EB9302D}" srcOrd="0" destOrd="0" presId="urn:microsoft.com/office/officeart/2018/2/layout/IconVerticalSolidList#1"/>
    <dgm:cxn modelId="{3DB10F71-48F7-4164-952D-7D3BD62E54C6}" srcId="{82972B8B-CBA2-41AB-8F2D-7E21F7FDD7C5}" destId="{A3577EF8-8050-49DE-8AF4-5FABD9E875F6}" srcOrd="4" destOrd="0" parTransId="{EA490FA0-82C0-40B5-B3E5-E9C361D0DE29}" sibTransId="{4855ECC7-C88E-4D4F-A7F4-E24E9ED740DA}"/>
    <dgm:cxn modelId="{CD336452-92E2-4D38-985D-41DFFCA07669}" type="presOf" srcId="{8D2F61D8-B272-4288-8129-AF7AE8F73E2A}" destId="{32E96FA7-8676-48F7-ABC0-B6AD972485E2}" srcOrd="0" destOrd="0" presId="urn:microsoft.com/office/officeart/2018/2/layout/IconVerticalSolidList#1"/>
    <dgm:cxn modelId="{00094184-296B-44DF-ADFE-163F7A1FAE2D}" srcId="{82972B8B-CBA2-41AB-8F2D-7E21F7FDD7C5}" destId="{2F4740E0-439A-4277-AE34-159CDCA4975D}" srcOrd="0" destOrd="0" parTransId="{A2BD47D3-6014-4DEE-9210-FA80F1F1C47A}" sibTransId="{FDFAD7BB-6A0C-419F-93E2-274C7A8FAD36}"/>
    <dgm:cxn modelId="{F4738289-D50E-4A59-8640-915C2033740C}" type="presOf" srcId="{2F4740E0-439A-4277-AE34-159CDCA4975D}" destId="{705B5364-B40D-4D70-A3FD-EB57935DA865}" srcOrd="0" destOrd="0" presId="urn:microsoft.com/office/officeart/2018/2/layout/IconVerticalSolidList#1"/>
    <dgm:cxn modelId="{39BD7F9E-7762-473C-A165-EA1A411C2CA6}" srcId="{82972B8B-CBA2-41AB-8F2D-7E21F7FDD7C5}" destId="{610CC1C9-B1AD-4AC9-880E-1EE24E224C7E}" srcOrd="2" destOrd="0" parTransId="{7BCCFE9D-0635-4D2A-81D8-0615B23C47D0}" sibTransId="{CA425835-DC3E-4C41-ABE6-D32820230E62}"/>
    <dgm:cxn modelId="{6571B7A3-15C0-49C8-9F7E-FA49CF9D2F08}" type="presOf" srcId="{610CC1C9-B1AD-4AC9-880E-1EE24E224C7E}" destId="{23F045E5-79C5-4401-9809-2E79E87B7717}" srcOrd="0" destOrd="0" presId="urn:microsoft.com/office/officeart/2018/2/layout/IconVerticalSolidList#1"/>
    <dgm:cxn modelId="{DF1B26D1-EB08-45CC-96C9-3AFAE76800B0}" srcId="{82972B8B-CBA2-41AB-8F2D-7E21F7FDD7C5}" destId="{8D2F61D8-B272-4288-8129-AF7AE8F73E2A}" srcOrd="1" destOrd="0" parTransId="{FA95FF7B-6E86-4A65-A088-6C5B8B83D1B6}" sibTransId="{33F26406-7959-46AC-9B69-159F789C85F1}"/>
    <dgm:cxn modelId="{A0EE23D4-0A24-48A7-9610-65D903FF7124}" srcId="{82972B8B-CBA2-41AB-8F2D-7E21F7FDD7C5}" destId="{597B3409-F54E-4123-8A46-82FB2752542D}" srcOrd="3" destOrd="0" parTransId="{90D3CC4F-D973-4775-9A4D-2F26758E5BEB}" sibTransId="{7990BC88-3A51-4B99-A9FC-6DC01741D86E}"/>
    <dgm:cxn modelId="{45BF47F2-0DB3-4898-BD59-1F396A58C333}" type="presParOf" srcId="{DA942C8F-FFB0-44D0-B0B3-FD1F2EB9302D}" destId="{5EF3B242-8A28-42F4-A447-3007171BA973}" srcOrd="0" destOrd="0" presId="urn:microsoft.com/office/officeart/2018/2/layout/IconVerticalSolidList#1"/>
    <dgm:cxn modelId="{A0F54FD4-3BA1-4789-925C-55FF0B068697}" type="presParOf" srcId="{5EF3B242-8A28-42F4-A447-3007171BA973}" destId="{A0484636-7C91-4B8B-9ADA-617BB16EE99A}" srcOrd="0" destOrd="0" presId="urn:microsoft.com/office/officeart/2018/2/layout/IconVerticalSolidList#1"/>
    <dgm:cxn modelId="{913F93D5-7620-415B-99ED-E6E048F1CA1F}" type="presParOf" srcId="{5EF3B242-8A28-42F4-A447-3007171BA973}" destId="{8D571AE1-42DE-46A4-8A8D-D0B448CCC705}" srcOrd="1" destOrd="0" presId="urn:microsoft.com/office/officeart/2018/2/layout/IconVerticalSolidList#1"/>
    <dgm:cxn modelId="{7445EE7F-D890-4678-93AB-163842CA97DD}" type="presParOf" srcId="{5EF3B242-8A28-42F4-A447-3007171BA973}" destId="{3E87A04B-4F6F-4D80-AF2C-FF7DC9AD4B2C}" srcOrd="2" destOrd="0" presId="urn:microsoft.com/office/officeart/2018/2/layout/IconVerticalSolidList#1"/>
    <dgm:cxn modelId="{FBA94EE4-712C-4F4F-A161-ACD6A86DF3EB}" type="presParOf" srcId="{5EF3B242-8A28-42F4-A447-3007171BA973}" destId="{705B5364-B40D-4D70-A3FD-EB57935DA865}" srcOrd="3" destOrd="0" presId="urn:microsoft.com/office/officeart/2018/2/layout/IconVerticalSolidList#1"/>
    <dgm:cxn modelId="{EC46F36B-C856-43FD-93B9-11F547D05EE0}" type="presParOf" srcId="{DA942C8F-FFB0-44D0-B0B3-FD1F2EB9302D}" destId="{B8008AAA-9CFC-436C-A42F-FE701C65078A}" srcOrd="1" destOrd="0" presId="urn:microsoft.com/office/officeart/2018/2/layout/IconVerticalSolidList#1"/>
    <dgm:cxn modelId="{E53CEBF6-AD55-42E4-B8C8-8324E603C9E9}" type="presParOf" srcId="{DA942C8F-FFB0-44D0-B0B3-FD1F2EB9302D}" destId="{7C1FDD97-23B9-4F37-A97F-87AF8FD3C82E}" srcOrd="2" destOrd="0" presId="urn:microsoft.com/office/officeart/2018/2/layout/IconVerticalSolidList#1"/>
    <dgm:cxn modelId="{E9DD8461-D9BF-43C5-BA34-D58361A167F7}" type="presParOf" srcId="{7C1FDD97-23B9-4F37-A97F-87AF8FD3C82E}" destId="{7B06BB90-0CD4-4F71-BC78-DF77E79CFF98}" srcOrd="0" destOrd="0" presId="urn:microsoft.com/office/officeart/2018/2/layout/IconVerticalSolidList#1"/>
    <dgm:cxn modelId="{FE095D74-DDB1-49B5-87C4-AB0523A47EA7}" type="presParOf" srcId="{7C1FDD97-23B9-4F37-A97F-87AF8FD3C82E}" destId="{D88EC1E1-8F7A-4B16-B7AE-4B8EC945E32C}" srcOrd="1" destOrd="0" presId="urn:microsoft.com/office/officeart/2018/2/layout/IconVerticalSolidList#1"/>
    <dgm:cxn modelId="{3A1C59A1-029D-4AC8-9239-6844099CD36C}" type="presParOf" srcId="{7C1FDD97-23B9-4F37-A97F-87AF8FD3C82E}" destId="{BB4B5079-E679-4EF2-8FD5-27866D44C533}" srcOrd="2" destOrd="0" presId="urn:microsoft.com/office/officeart/2018/2/layout/IconVerticalSolidList#1"/>
    <dgm:cxn modelId="{0EB6759C-B2B3-47B8-8BAB-9058621813D1}" type="presParOf" srcId="{7C1FDD97-23B9-4F37-A97F-87AF8FD3C82E}" destId="{32E96FA7-8676-48F7-ABC0-B6AD972485E2}" srcOrd="3" destOrd="0" presId="urn:microsoft.com/office/officeart/2018/2/layout/IconVerticalSolidList#1"/>
    <dgm:cxn modelId="{66A0524D-6847-43F7-8EEE-C095348523D9}" type="presParOf" srcId="{DA942C8F-FFB0-44D0-B0B3-FD1F2EB9302D}" destId="{7348E0B9-6250-4E9E-A0AD-7E5B521F6441}" srcOrd="3" destOrd="0" presId="urn:microsoft.com/office/officeart/2018/2/layout/IconVerticalSolidList#1"/>
    <dgm:cxn modelId="{8973CDBE-3B39-4586-8511-EB1BADAC45B0}" type="presParOf" srcId="{DA942C8F-FFB0-44D0-B0B3-FD1F2EB9302D}" destId="{A13734A5-EEFE-4EC5-8B56-85F73E33428E}" srcOrd="4" destOrd="0" presId="urn:microsoft.com/office/officeart/2018/2/layout/IconVerticalSolidList#1"/>
    <dgm:cxn modelId="{6B74FDB2-5C63-42AC-AD8A-12C2E05931E3}" type="presParOf" srcId="{A13734A5-EEFE-4EC5-8B56-85F73E33428E}" destId="{6949B853-3EEC-499A-9889-8DFB8217D8C3}" srcOrd="0" destOrd="0" presId="urn:microsoft.com/office/officeart/2018/2/layout/IconVerticalSolidList#1"/>
    <dgm:cxn modelId="{B760429D-EB59-45B7-858C-A91A971BD333}" type="presParOf" srcId="{A13734A5-EEFE-4EC5-8B56-85F73E33428E}" destId="{98FE37DD-6BA3-4BE9-9E75-7FF025CA60C7}" srcOrd="1" destOrd="0" presId="urn:microsoft.com/office/officeart/2018/2/layout/IconVerticalSolidList#1"/>
    <dgm:cxn modelId="{4640D579-32F4-4FDE-9B63-0F49F6D5BB2E}" type="presParOf" srcId="{A13734A5-EEFE-4EC5-8B56-85F73E33428E}" destId="{3D2B48D7-A1FB-4833-A45B-A4FC4575B9B6}" srcOrd="2" destOrd="0" presId="urn:microsoft.com/office/officeart/2018/2/layout/IconVerticalSolidList#1"/>
    <dgm:cxn modelId="{45718D43-1A6D-45C6-8BE6-7B9029E81182}" type="presParOf" srcId="{A13734A5-EEFE-4EC5-8B56-85F73E33428E}" destId="{23F045E5-79C5-4401-9809-2E79E87B7717}" srcOrd="3" destOrd="0" presId="urn:microsoft.com/office/officeart/2018/2/layout/IconVerticalSolidList#1"/>
    <dgm:cxn modelId="{9F7D8543-ADC3-4117-8554-E10654869DC7}" type="presParOf" srcId="{DA942C8F-FFB0-44D0-B0B3-FD1F2EB9302D}" destId="{0C7B5EFF-8576-45A6-97E6-3A63BFE602E8}" srcOrd="5" destOrd="0" presId="urn:microsoft.com/office/officeart/2018/2/layout/IconVerticalSolidList#1"/>
    <dgm:cxn modelId="{92BC4A4E-3B88-45E1-B1BC-EC83A21BB329}" type="presParOf" srcId="{DA942C8F-FFB0-44D0-B0B3-FD1F2EB9302D}" destId="{679A93A0-DF15-4C85-B777-E480401B80F7}" srcOrd="6" destOrd="0" presId="urn:microsoft.com/office/officeart/2018/2/layout/IconVerticalSolidList#1"/>
    <dgm:cxn modelId="{E3FB3B40-1934-4766-AF6B-85170C88B995}" type="presParOf" srcId="{679A93A0-DF15-4C85-B777-E480401B80F7}" destId="{5AB1AB1D-A832-47E0-8F12-5CA6D78BB135}" srcOrd="0" destOrd="0" presId="urn:microsoft.com/office/officeart/2018/2/layout/IconVerticalSolidList#1"/>
    <dgm:cxn modelId="{DBE0F9BD-73C2-4E45-8444-A7A056004E19}" type="presParOf" srcId="{679A93A0-DF15-4C85-B777-E480401B80F7}" destId="{A03E8EAB-4407-40AC-ADA9-1EAE79EDF5AB}" srcOrd="1" destOrd="0" presId="urn:microsoft.com/office/officeart/2018/2/layout/IconVerticalSolidList#1"/>
    <dgm:cxn modelId="{618AF0D6-896A-4B1B-9005-FE286D8A413B}" type="presParOf" srcId="{679A93A0-DF15-4C85-B777-E480401B80F7}" destId="{53AC6140-00BD-42B5-92D7-785F11246E5C}" srcOrd="2" destOrd="0" presId="urn:microsoft.com/office/officeart/2018/2/layout/IconVerticalSolidList#1"/>
    <dgm:cxn modelId="{9C829254-CDC8-4624-88F1-0327D768A5D3}" type="presParOf" srcId="{679A93A0-DF15-4C85-B777-E480401B80F7}" destId="{3D73B877-94DD-498E-91DC-19DBC002C9A1}" srcOrd="3" destOrd="0" presId="urn:microsoft.com/office/officeart/2018/2/layout/IconVerticalSolidList#1"/>
    <dgm:cxn modelId="{8B4761AD-45F2-4252-ACB4-835FE9975A0A}" type="presParOf" srcId="{DA942C8F-FFB0-44D0-B0B3-FD1F2EB9302D}" destId="{A6DD680F-94A3-43A9-984F-F1C17052C93C}" srcOrd="7" destOrd="0" presId="urn:microsoft.com/office/officeart/2018/2/layout/IconVerticalSolidList#1"/>
    <dgm:cxn modelId="{4EEA2770-5C43-4F39-8922-8F10689A3082}" type="presParOf" srcId="{DA942C8F-FFB0-44D0-B0B3-FD1F2EB9302D}" destId="{E0CCFABB-C16E-443C-AB36-4CE0F08B8D28}" srcOrd="8" destOrd="0" presId="urn:microsoft.com/office/officeart/2018/2/layout/IconVerticalSolidList#1"/>
    <dgm:cxn modelId="{1509DB22-3DB3-429E-96DC-0ADBAF715F6F}" type="presParOf" srcId="{E0CCFABB-C16E-443C-AB36-4CE0F08B8D28}" destId="{64DC26EC-1D69-49D0-A644-C156D2234FDF}" srcOrd="0" destOrd="0" presId="urn:microsoft.com/office/officeart/2018/2/layout/IconVerticalSolidList#1"/>
    <dgm:cxn modelId="{8E86E4F1-EC82-40E6-9705-6CABA9BA7371}" type="presParOf" srcId="{E0CCFABB-C16E-443C-AB36-4CE0F08B8D28}" destId="{6A9A8896-21A4-4659-8A3A-DF160ADB3B42}" srcOrd="1" destOrd="0" presId="urn:microsoft.com/office/officeart/2018/2/layout/IconVerticalSolidList#1"/>
    <dgm:cxn modelId="{6FD49BE1-9FA5-468A-A595-7E82AFF7CE22}" type="presParOf" srcId="{E0CCFABB-C16E-443C-AB36-4CE0F08B8D28}" destId="{842487E0-CCC8-45DE-A198-B26FB3E3D98A}" srcOrd="2" destOrd="0" presId="urn:microsoft.com/office/officeart/2018/2/layout/IconVerticalSolidList#1"/>
    <dgm:cxn modelId="{0DEA62A0-FF37-4602-87B8-77C171FCB55D}" type="presParOf" srcId="{E0CCFABB-C16E-443C-AB36-4CE0F08B8D28}" destId="{74EA3C8A-3071-4093-B61C-AFB0983E1FDC}" srcOrd="3" destOrd="0" presId="urn:microsoft.com/office/officeart/2018/2/layout/IconVerticalSolidLis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4830F0D-B6F4-43CE-A469-CB469F79CC20}" type="doc">
      <dgm:prSet loTypeId="urn:microsoft.com/office/officeart/2018/2/layout/IconVerticalSolidList#2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D5E66BF-C269-47C7-AA5A-58C922509899}">
      <dgm:prSet/>
      <dgm:spPr/>
      <dgm:t>
        <a:bodyPr/>
        <a:lstStyle/>
        <a:p>
          <a:r>
            <a:rPr lang="en-GB"/>
            <a:t>Speak to the service user and colleagues</a:t>
          </a:r>
          <a:endParaRPr lang="en-US"/>
        </a:p>
      </dgm:t>
    </dgm:pt>
    <dgm:pt modelId="{57C9D78A-96E4-4D39-8A9E-1464BE2DB635}" type="parTrans" cxnId="{01A3B759-8488-4963-A3BE-7CD81446DF9F}">
      <dgm:prSet/>
      <dgm:spPr/>
      <dgm:t>
        <a:bodyPr/>
        <a:lstStyle/>
        <a:p>
          <a:endParaRPr lang="en-US"/>
        </a:p>
      </dgm:t>
    </dgm:pt>
    <dgm:pt modelId="{E447C3CA-8942-428C-9E22-DC7E2C91EF4C}" type="sibTrans" cxnId="{01A3B759-8488-4963-A3BE-7CD81446DF9F}">
      <dgm:prSet/>
      <dgm:spPr/>
      <dgm:t>
        <a:bodyPr/>
        <a:lstStyle/>
        <a:p>
          <a:endParaRPr lang="en-US"/>
        </a:p>
      </dgm:t>
    </dgm:pt>
    <dgm:pt modelId="{AEE8A870-C2FE-4C96-89C3-385353E43CB6}">
      <dgm:prSet/>
      <dgm:spPr/>
      <dgm:t>
        <a:bodyPr/>
        <a:lstStyle/>
        <a:p>
          <a:r>
            <a:rPr lang="en-GB"/>
            <a:t>Share concerns with senior member of team</a:t>
          </a:r>
          <a:endParaRPr lang="en-US"/>
        </a:p>
      </dgm:t>
    </dgm:pt>
    <dgm:pt modelId="{5C0160F5-7C62-42B8-8602-1A842C032534}" type="parTrans" cxnId="{DE761B7A-7DAF-44E9-A6BC-7B492A674428}">
      <dgm:prSet/>
      <dgm:spPr/>
      <dgm:t>
        <a:bodyPr/>
        <a:lstStyle/>
        <a:p>
          <a:endParaRPr lang="en-US"/>
        </a:p>
      </dgm:t>
    </dgm:pt>
    <dgm:pt modelId="{2434D647-222B-4C35-BD3B-C90310409DE4}" type="sibTrans" cxnId="{DE761B7A-7DAF-44E9-A6BC-7B492A674428}">
      <dgm:prSet/>
      <dgm:spPr/>
      <dgm:t>
        <a:bodyPr/>
        <a:lstStyle/>
        <a:p>
          <a:endParaRPr lang="en-US"/>
        </a:p>
      </dgm:t>
    </dgm:pt>
    <dgm:pt modelId="{08E23244-6DEC-4B47-847F-ADB8C5E5E3B9}">
      <dgm:prSet/>
      <dgm:spPr/>
      <dgm:t>
        <a:bodyPr/>
        <a:lstStyle/>
        <a:p>
          <a:r>
            <a:rPr lang="en-GB"/>
            <a:t>Support changes to the care plan</a:t>
          </a:r>
          <a:endParaRPr lang="en-US"/>
        </a:p>
      </dgm:t>
    </dgm:pt>
    <dgm:pt modelId="{FAC440F8-0BA7-471E-9642-24C7FD1B3093}" type="parTrans" cxnId="{5C5E6BF7-93A9-4742-8DE1-73E2D6C2EF85}">
      <dgm:prSet/>
      <dgm:spPr/>
      <dgm:t>
        <a:bodyPr/>
        <a:lstStyle/>
        <a:p>
          <a:endParaRPr lang="en-US"/>
        </a:p>
      </dgm:t>
    </dgm:pt>
    <dgm:pt modelId="{22493045-DCA4-47BC-B7F3-CE91E2B0E584}" type="sibTrans" cxnId="{5C5E6BF7-93A9-4742-8DE1-73E2D6C2EF85}">
      <dgm:prSet/>
      <dgm:spPr/>
      <dgm:t>
        <a:bodyPr/>
        <a:lstStyle/>
        <a:p>
          <a:endParaRPr lang="en-US"/>
        </a:p>
      </dgm:t>
    </dgm:pt>
    <dgm:pt modelId="{1644A8C2-625A-4838-BA2B-6B7E56B4546F}">
      <dgm:prSet/>
      <dgm:spPr/>
      <dgm:t>
        <a:bodyPr/>
        <a:lstStyle/>
        <a:p>
          <a:r>
            <a:rPr lang="en-GB"/>
            <a:t>To help improve the service user wellbeing  </a:t>
          </a:r>
          <a:endParaRPr lang="en-US"/>
        </a:p>
      </dgm:t>
    </dgm:pt>
    <dgm:pt modelId="{E11151C1-6C52-4D16-B525-E069C87FAEBB}" type="parTrans" cxnId="{315A8FDA-D941-4DA4-A823-D376E4BE7BCE}">
      <dgm:prSet/>
      <dgm:spPr/>
      <dgm:t>
        <a:bodyPr/>
        <a:lstStyle/>
        <a:p>
          <a:endParaRPr lang="en-US"/>
        </a:p>
      </dgm:t>
    </dgm:pt>
    <dgm:pt modelId="{53AEBD5D-77A4-4872-AB1B-8C30591E2395}" type="sibTrans" cxnId="{315A8FDA-D941-4DA4-A823-D376E4BE7BCE}">
      <dgm:prSet/>
      <dgm:spPr/>
      <dgm:t>
        <a:bodyPr/>
        <a:lstStyle/>
        <a:p>
          <a:endParaRPr lang="en-US"/>
        </a:p>
      </dgm:t>
    </dgm:pt>
    <dgm:pt modelId="{D6A44C72-B612-4517-9030-F989A09D1D78}" type="pres">
      <dgm:prSet presAssocID="{74830F0D-B6F4-43CE-A469-CB469F79CC20}" presName="root" presStyleCnt="0">
        <dgm:presLayoutVars>
          <dgm:dir/>
          <dgm:resizeHandles val="exact"/>
        </dgm:presLayoutVars>
      </dgm:prSet>
      <dgm:spPr/>
    </dgm:pt>
    <dgm:pt modelId="{E248FBF3-A7FF-4359-AF96-86D577713C51}" type="pres">
      <dgm:prSet presAssocID="{1D5E66BF-C269-47C7-AA5A-58C922509899}" presName="compNode" presStyleCnt="0"/>
      <dgm:spPr/>
    </dgm:pt>
    <dgm:pt modelId="{F90649EC-0339-4DEE-8C53-0BE20B17BCFE}" type="pres">
      <dgm:prSet presAssocID="{1D5E66BF-C269-47C7-AA5A-58C922509899}" presName="bgRect" presStyleLbl="bgShp" presStyleIdx="0" presStyleCnt="4"/>
      <dgm:spPr/>
    </dgm:pt>
    <dgm:pt modelId="{9D812A46-382E-4712-87BE-199DCC13E037}" type="pres">
      <dgm:prSet presAssocID="{1D5E66BF-C269-47C7-AA5A-58C92250989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24F91EAC-62E5-4152-B165-192C02988F60}" type="pres">
      <dgm:prSet presAssocID="{1D5E66BF-C269-47C7-AA5A-58C922509899}" presName="spaceRect" presStyleCnt="0"/>
      <dgm:spPr/>
    </dgm:pt>
    <dgm:pt modelId="{2838B1B7-E589-479D-AB7E-49A5F9B73DBB}" type="pres">
      <dgm:prSet presAssocID="{1D5E66BF-C269-47C7-AA5A-58C922509899}" presName="parTx" presStyleLbl="revTx" presStyleIdx="0" presStyleCnt="4">
        <dgm:presLayoutVars>
          <dgm:chMax val="0"/>
          <dgm:chPref val="0"/>
        </dgm:presLayoutVars>
      </dgm:prSet>
      <dgm:spPr/>
    </dgm:pt>
    <dgm:pt modelId="{302D39F2-14B9-4BF1-BBB9-DA475C7D37C6}" type="pres">
      <dgm:prSet presAssocID="{E447C3CA-8942-428C-9E22-DC7E2C91EF4C}" presName="sibTrans" presStyleCnt="0"/>
      <dgm:spPr/>
    </dgm:pt>
    <dgm:pt modelId="{6DDE742D-2B8C-428B-8C03-59914C707FFA}" type="pres">
      <dgm:prSet presAssocID="{AEE8A870-C2FE-4C96-89C3-385353E43CB6}" presName="compNode" presStyleCnt="0"/>
      <dgm:spPr/>
    </dgm:pt>
    <dgm:pt modelId="{3ACB53E9-9555-46FC-B312-6406532C4AAB}" type="pres">
      <dgm:prSet presAssocID="{AEE8A870-C2FE-4C96-89C3-385353E43CB6}" presName="bgRect" presStyleLbl="bgShp" presStyleIdx="1" presStyleCnt="4"/>
      <dgm:spPr/>
    </dgm:pt>
    <dgm:pt modelId="{204B4C56-04A2-468C-A543-75301D1ADA9D}" type="pres">
      <dgm:prSet presAssocID="{AEE8A870-C2FE-4C96-89C3-385353E43CB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F7AD95A0-1E95-4575-9A87-4D0DAEB59D32}" type="pres">
      <dgm:prSet presAssocID="{AEE8A870-C2FE-4C96-89C3-385353E43CB6}" presName="spaceRect" presStyleCnt="0"/>
      <dgm:spPr/>
    </dgm:pt>
    <dgm:pt modelId="{EA68272B-928B-40AA-8249-28AFDF259196}" type="pres">
      <dgm:prSet presAssocID="{AEE8A870-C2FE-4C96-89C3-385353E43CB6}" presName="parTx" presStyleLbl="revTx" presStyleIdx="1" presStyleCnt="4">
        <dgm:presLayoutVars>
          <dgm:chMax val="0"/>
          <dgm:chPref val="0"/>
        </dgm:presLayoutVars>
      </dgm:prSet>
      <dgm:spPr/>
    </dgm:pt>
    <dgm:pt modelId="{FD9310EE-79E1-458C-B709-3EFAFA79AD98}" type="pres">
      <dgm:prSet presAssocID="{2434D647-222B-4C35-BD3B-C90310409DE4}" presName="sibTrans" presStyleCnt="0"/>
      <dgm:spPr/>
    </dgm:pt>
    <dgm:pt modelId="{82528BF1-7B02-4604-B435-57B37EC3A7DB}" type="pres">
      <dgm:prSet presAssocID="{08E23244-6DEC-4B47-847F-ADB8C5E5E3B9}" presName="compNode" presStyleCnt="0"/>
      <dgm:spPr/>
    </dgm:pt>
    <dgm:pt modelId="{B811D047-A7A8-4985-8A39-D8263965E3DF}" type="pres">
      <dgm:prSet presAssocID="{08E23244-6DEC-4B47-847F-ADB8C5E5E3B9}" presName="bgRect" presStyleLbl="bgShp" presStyleIdx="2" presStyleCnt="4"/>
      <dgm:spPr/>
    </dgm:pt>
    <dgm:pt modelId="{54BEEBD4-5B6C-4D34-A44C-EFBDC90A3D8C}" type="pres">
      <dgm:prSet presAssocID="{08E23244-6DEC-4B47-847F-ADB8C5E5E3B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4311BFD-A0BB-4563-9786-969DE76FC685}" type="pres">
      <dgm:prSet presAssocID="{08E23244-6DEC-4B47-847F-ADB8C5E5E3B9}" presName="spaceRect" presStyleCnt="0"/>
      <dgm:spPr/>
    </dgm:pt>
    <dgm:pt modelId="{B7AE1672-3744-4D98-96FD-6B6F3451F68D}" type="pres">
      <dgm:prSet presAssocID="{08E23244-6DEC-4B47-847F-ADB8C5E5E3B9}" presName="parTx" presStyleLbl="revTx" presStyleIdx="2" presStyleCnt="4">
        <dgm:presLayoutVars>
          <dgm:chMax val="0"/>
          <dgm:chPref val="0"/>
        </dgm:presLayoutVars>
      </dgm:prSet>
      <dgm:spPr/>
    </dgm:pt>
    <dgm:pt modelId="{DBEADBB1-728B-4DF6-9748-6F16A16DFBE3}" type="pres">
      <dgm:prSet presAssocID="{22493045-DCA4-47BC-B7F3-CE91E2B0E584}" presName="sibTrans" presStyleCnt="0"/>
      <dgm:spPr/>
    </dgm:pt>
    <dgm:pt modelId="{89363CCD-C2D9-48DC-838C-1E324CE3AA59}" type="pres">
      <dgm:prSet presAssocID="{1644A8C2-625A-4838-BA2B-6B7E56B4546F}" presName="compNode" presStyleCnt="0"/>
      <dgm:spPr/>
    </dgm:pt>
    <dgm:pt modelId="{20A176E4-D7AF-481C-8ED5-D8A0D7F229D1}" type="pres">
      <dgm:prSet presAssocID="{1644A8C2-625A-4838-BA2B-6B7E56B4546F}" presName="bgRect" presStyleLbl="bgShp" presStyleIdx="3" presStyleCnt="4"/>
      <dgm:spPr/>
    </dgm:pt>
    <dgm:pt modelId="{12F6FC50-73A4-4A7A-B9A1-7220BC0A5459}" type="pres">
      <dgm:prSet presAssocID="{1644A8C2-625A-4838-BA2B-6B7E56B4546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71E7E4F-2FD1-4DE1-9114-858DCB0AA48C}" type="pres">
      <dgm:prSet presAssocID="{1644A8C2-625A-4838-BA2B-6B7E56B4546F}" presName="spaceRect" presStyleCnt="0"/>
      <dgm:spPr/>
    </dgm:pt>
    <dgm:pt modelId="{C65B8EDC-4F5E-455F-8E8E-FD11436A2D42}" type="pres">
      <dgm:prSet presAssocID="{1644A8C2-625A-4838-BA2B-6B7E56B4546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D31073F-937B-4FF7-9503-F82F7E8F18B3}" type="presOf" srcId="{AEE8A870-C2FE-4C96-89C3-385353E43CB6}" destId="{EA68272B-928B-40AA-8249-28AFDF259196}" srcOrd="0" destOrd="0" presId="urn:microsoft.com/office/officeart/2018/2/layout/IconVerticalSolidList#2"/>
    <dgm:cxn modelId="{2AC5A064-D670-4E8F-B3A1-994E62532678}" type="presOf" srcId="{08E23244-6DEC-4B47-847F-ADB8C5E5E3B9}" destId="{B7AE1672-3744-4D98-96FD-6B6F3451F68D}" srcOrd="0" destOrd="0" presId="urn:microsoft.com/office/officeart/2018/2/layout/IconVerticalSolidList#2"/>
    <dgm:cxn modelId="{01A3B759-8488-4963-A3BE-7CD81446DF9F}" srcId="{74830F0D-B6F4-43CE-A469-CB469F79CC20}" destId="{1D5E66BF-C269-47C7-AA5A-58C922509899}" srcOrd="0" destOrd="0" parTransId="{57C9D78A-96E4-4D39-8A9E-1464BE2DB635}" sibTransId="{E447C3CA-8942-428C-9E22-DC7E2C91EF4C}"/>
    <dgm:cxn modelId="{DE761B7A-7DAF-44E9-A6BC-7B492A674428}" srcId="{74830F0D-B6F4-43CE-A469-CB469F79CC20}" destId="{AEE8A870-C2FE-4C96-89C3-385353E43CB6}" srcOrd="1" destOrd="0" parTransId="{5C0160F5-7C62-42B8-8602-1A842C032534}" sibTransId="{2434D647-222B-4C35-BD3B-C90310409DE4}"/>
    <dgm:cxn modelId="{292B267A-5BB8-4CA9-BF4F-0558CFBF83B8}" type="presOf" srcId="{1D5E66BF-C269-47C7-AA5A-58C922509899}" destId="{2838B1B7-E589-479D-AB7E-49A5F9B73DBB}" srcOrd="0" destOrd="0" presId="urn:microsoft.com/office/officeart/2018/2/layout/IconVerticalSolidList#2"/>
    <dgm:cxn modelId="{50CB6982-AEB5-4027-9E8C-D95EB485C5D1}" type="presOf" srcId="{74830F0D-B6F4-43CE-A469-CB469F79CC20}" destId="{D6A44C72-B612-4517-9030-F989A09D1D78}" srcOrd="0" destOrd="0" presId="urn:microsoft.com/office/officeart/2018/2/layout/IconVerticalSolidList#2"/>
    <dgm:cxn modelId="{315A8FDA-D941-4DA4-A823-D376E4BE7BCE}" srcId="{74830F0D-B6F4-43CE-A469-CB469F79CC20}" destId="{1644A8C2-625A-4838-BA2B-6B7E56B4546F}" srcOrd="3" destOrd="0" parTransId="{E11151C1-6C52-4D16-B525-E069C87FAEBB}" sibTransId="{53AEBD5D-77A4-4872-AB1B-8C30591E2395}"/>
    <dgm:cxn modelId="{5C5E6BF7-93A9-4742-8DE1-73E2D6C2EF85}" srcId="{74830F0D-B6F4-43CE-A469-CB469F79CC20}" destId="{08E23244-6DEC-4B47-847F-ADB8C5E5E3B9}" srcOrd="2" destOrd="0" parTransId="{FAC440F8-0BA7-471E-9642-24C7FD1B3093}" sibTransId="{22493045-DCA4-47BC-B7F3-CE91E2B0E584}"/>
    <dgm:cxn modelId="{01BA94FA-3764-41BA-95A9-0D88CC5BE1B9}" type="presOf" srcId="{1644A8C2-625A-4838-BA2B-6B7E56B4546F}" destId="{C65B8EDC-4F5E-455F-8E8E-FD11436A2D42}" srcOrd="0" destOrd="0" presId="urn:microsoft.com/office/officeart/2018/2/layout/IconVerticalSolidList#2"/>
    <dgm:cxn modelId="{B2F15CA6-AA96-4ABB-8891-EA59B48D086C}" type="presParOf" srcId="{D6A44C72-B612-4517-9030-F989A09D1D78}" destId="{E248FBF3-A7FF-4359-AF96-86D577713C51}" srcOrd="0" destOrd="0" presId="urn:microsoft.com/office/officeart/2018/2/layout/IconVerticalSolidList#2"/>
    <dgm:cxn modelId="{B9693630-5B22-47FD-9383-49DCC1451F12}" type="presParOf" srcId="{E248FBF3-A7FF-4359-AF96-86D577713C51}" destId="{F90649EC-0339-4DEE-8C53-0BE20B17BCFE}" srcOrd="0" destOrd="0" presId="urn:microsoft.com/office/officeart/2018/2/layout/IconVerticalSolidList#2"/>
    <dgm:cxn modelId="{0A3942A3-BCAD-4665-9626-00A087FB8326}" type="presParOf" srcId="{E248FBF3-A7FF-4359-AF96-86D577713C51}" destId="{9D812A46-382E-4712-87BE-199DCC13E037}" srcOrd="1" destOrd="0" presId="urn:microsoft.com/office/officeart/2018/2/layout/IconVerticalSolidList#2"/>
    <dgm:cxn modelId="{F213C518-5D96-48C7-A5F7-35AAE00E1ABE}" type="presParOf" srcId="{E248FBF3-A7FF-4359-AF96-86D577713C51}" destId="{24F91EAC-62E5-4152-B165-192C02988F60}" srcOrd="2" destOrd="0" presId="urn:microsoft.com/office/officeart/2018/2/layout/IconVerticalSolidList#2"/>
    <dgm:cxn modelId="{B1692019-4B24-4694-BED6-06109FED49D8}" type="presParOf" srcId="{E248FBF3-A7FF-4359-AF96-86D577713C51}" destId="{2838B1B7-E589-479D-AB7E-49A5F9B73DBB}" srcOrd="3" destOrd="0" presId="urn:microsoft.com/office/officeart/2018/2/layout/IconVerticalSolidList#2"/>
    <dgm:cxn modelId="{65671FF8-05DB-4E91-90F3-AE730455DA61}" type="presParOf" srcId="{D6A44C72-B612-4517-9030-F989A09D1D78}" destId="{302D39F2-14B9-4BF1-BBB9-DA475C7D37C6}" srcOrd="1" destOrd="0" presId="urn:microsoft.com/office/officeart/2018/2/layout/IconVerticalSolidList#2"/>
    <dgm:cxn modelId="{488CF335-7384-4F80-A040-4DD654F1CBC3}" type="presParOf" srcId="{D6A44C72-B612-4517-9030-F989A09D1D78}" destId="{6DDE742D-2B8C-428B-8C03-59914C707FFA}" srcOrd="2" destOrd="0" presId="urn:microsoft.com/office/officeart/2018/2/layout/IconVerticalSolidList#2"/>
    <dgm:cxn modelId="{9F2B9E00-B5C5-42F9-8F48-2F35DC0ABAB1}" type="presParOf" srcId="{6DDE742D-2B8C-428B-8C03-59914C707FFA}" destId="{3ACB53E9-9555-46FC-B312-6406532C4AAB}" srcOrd="0" destOrd="0" presId="urn:microsoft.com/office/officeart/2018/2/layout/IconVerticalSolidList#2"/>
    <dgm:cxn modelId="{C834A15D-A81E-4865-BDE9-3442B496ECC0}" type="presParOf" srcId="{6DDE742D-2B8C-428B-8C03-59914C707FFA}" destId="{204B4C56-04A2-468C-A543-75301D1ADA9D}" srcOrd="1" destOrd="0" presId="urn:microsoft.com/office/officeart/2018/2/layout/IconVerticalSolidList#2"/>
    <dgm:cxn modelId="{53519CB8-DFF1-44AF-9A2E-FDFCA372B000}" type="presParOf" srcId="{6DDE742D-2B8C-428B-8C03-59914C707FFA}" destId="{F7AD95A0-1E95-4575-9A87-4D0DAEB59D32}" srcOrd="2" destOrd="0" presId="urn:microsoft.com/office/officeart/2018/2/layout/IconVerticalSolidList#2"/>
    <dgm:cxn modelId="{127750E4-AC17-4838-A84B-EA96B1EDCD91}" type="presParOf" srcId="{6DDE742D-2B8C-428B-8C03-59914C707FFA}" destId="{EA68272B-928B-40AA-8249-28AFDF259196}" srcOrd="3" destOrd="0" presId="urn:microsoft.com/office/officeart/2018/2/layout/IconVerticalSolidList#2"/>
    <dgm:cxn modelId="{C3C246A6-0B3D-4E55-8185-2AF7237F56E4}" type="presParOf" srcId="{D6A44C72-B612-4517-9030-F989A09D1D78}" destId="{FD9310EE-79E1-458C-B709-3EFAFA79AD98}" srcOrd="3" destOrd="0" presId="urn:microsoft.com/office/officeart/2018/2/layout/IconVerticalSolidList#2"/>
    <dgm:cxn modelId="{6C185583-D795-43E8-870B-229C02C43F58}" type="presParOf" srcId="{D6A44C72-B612-4517-9030-F989A09D1D78}" destId="{82528BF1-7B02-4604-B435-57B37EC3A7DB}" srcOrd="4" destOrd="0" presId="urn:microsoft.com/office/officeart/2018/2/layout/IconVerticalSolidList#2"/>
    <dgm:cxn modelId="{A14D3A5F-E215-4EB1-9F50-D876E2D8B017}" type="presParOf" srcId="{82528BF1-7B02-4604-B435-57B37EC3A7DB}" destId="{B811D047-A7A8-4985-8A39-D8263965E3DF}" srcOrd="0" destOrd="0" presId="urn:microsoft.com/office/officeart/2018/2/layout/IconVerticalSolidList#2"/>
    <dgm:cxn modelId="{8649382C-928E-4061-B696-F67294E67A6B}" type="presParOf" srcId="{82528BF1-7B02-4604-B435-57B37EC3A7DB}" destId="{54BEEBD4-5B6C-4D34-A44C-EFBDC90A3D8C}" srcOrd="1" destOrd="0" presId="urn:microsoft.com/office/officeart/2018/2/layout/IconVerticalSolidList#2"/>
    <dgm:cxn modelId="{D7D91C43-413A-406E-A702-C6050E365020}" type="presParOf" srcId="{82528BF1-7B02-4604-B435-57B37EC3A7DB}" destId="{24311BFD-A0BB-4563-9786-969DE76FC685}" srcOrd="2" destOrd="0" presId="urn:microsoft.com/office/officeart/2018/2/layout/IconVerticalSolidList#2"/>
    <dgm:cxn modelId="{5C430344-5820-4F47-9310-D2C478D97692}" type="presParOf" srcId="{82528BF1-7B02-4604-B435-57B37EC3A7DB}" destId="{B7AE1672-3744-4D98-96FD-6B6F3451F68D}" srcOrd="3" destOrd="0" presId="urn:microsoft.com/office/officeart/2018/2/layout/IconVerticalSolidList#2"/>
    <dgm:cxn modelId="{F2E69093-6398-4D5C-9A73-43521821D40D}" type="presParOf" srcId="{D6A44C72-B612-4517-9030-F989A09D1D78}" destId="{DBEADBB1-728B-4DF6-9748-6F16A16DFBE3}" srcOrd="5" destOrd="0" presId="urn:microsoft.com/office/officeart/2018/2/layout/IconVerticalSolidList#2"/>
    <dgm:cxn modelId="{78F695A1-737D-4EAC-9A67-B124AE15D474}" type="presParOf" srcId="{D6A44C72-B612-4517-9030-F989A09D1D78}" destId="{89363CCD-C2D9-48DC-838C-1E324CE3AA59}" srcOrd="6" destOrd="0" presId="urn:microsoft.com/office/officeart/2018/2/layout/IconVerticalSolidList#2"/>
    <dgm:cxn modelId="{D06B9AF1-8ED2-4820-B533-0B8E212D07C9}" type="presParOf" srcId="{89363CCD-C2D9-48DC-838C-1E324CE3AA59}" destId="{20A176E4-D7AF-481C-8ED5-D8A0D7F229D1}" srcOrd="0" destOrd="0" presId="urn:microsoft.com/office/officeart/2018/2/layout/IconVerticalSolidList#2"/>
    <dgm:cxn modelId="{875F4908-49AD-4670-B176-CFD3B990CF54}" type="presParOf" srcId="{89363CCD-C2D9-48DC-838C-1E324CE3AA59}" destId="{12F6FC50-73A4-4A7A-B9A1-7220BC0A5459}" srcOrd="1" destOrd="0" presId="urn:microsoft.com/office/officeart/2018/2/layout/IconVerticalSolidList#2"/>
    <dgm:cxn modelId="{F5E3D420-AB74-4027-8C3C-7541931CDA21}" type="presParOf" srcId="{89363CCD-C2D9-48DC-838C-1E324CE3AA59}" destId="{971E7E4F-2FD1-4DE1-9114-858DCB0AA48C}" srcOrd="2" destOrd="0" presId="urn:microsoft.com/office/officeart/2018/2/layout/IconVerticalSolidList#2"/>
    <dgm:cxn modelId="{4A10855F-4990-4697-AB00-8036B4786EDF}" type="presParOf" srcId="{89363CCD-C2D9-48DC-838C-1E324CE3AA59}" destId="{C65B8EDC-4F5E-455F-8E8E-FD11436A2D42}" srcOrd="3" destOrd="0" presId="urn:microsoft.com/office/officeart/2018/2/layout/IconVerticalSolidList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D01092E-0B8C-46FE-96B3-7F444BE2F080}" type="doc">
      <dgm:prSet loTypeId="urn:microsoft.com/office/officeart/2018/2/layout/IconVerticalSolidList#3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B93A6F9-CFAD-42EB-B304-81A4DE813973}">
      <dgm:prSet/>
      <dgm:spPr/>
      <dgm:t>
        <a:bodyPr/>
        <a:lstStyle/>
        <a:p>
          <a:pPr rtl="0"/>
          <a:r>
            <a:rPr lang="en-GB"/>
            <a:t>Communication</a:t>
          </a:r>
          <a:r>
            <a:rPr lang="en-GB">
              <a:latin typeface="Aptos Display" panose="02110004020202020204"/>
            </a:rPr>
            <a:t> (Department of health and social care (2021)</a:t>
          </a:r>
          <a:endParaRPr lang="en-US"/>
        </a:p>
      </dgm:t>
    </dgm:pt>
    <dgm:pt modelId="{DCFF57D3-599B-4C38-BC0F-E64583775FA3}" type="parTrans" cxnId="{F6B880E9-1BBF-427B-BD0A-9B5FE636A00D}">
      <dgm:prSet/>
      <dgm:spPr/>
      <dgm:t>
        <a:bodyPr/>
        <a:lstStyle/>
        <a:p>
          <a:endParaRPr lang="en-US"/>
        </a:p>
      </dgm:t>
    </dgm:pt>
    <dgm:pt modelId="{C4019927-6BCE-43C7-B4AA-B99472CE8B71}" type="sibTrans" cxnId="{F6B880E9-1BBF-427B-BD0A-9B5FE636A00D}">
      <dgm:prSet/>
      <dgm:spPr/>
      <dgm:t>
        <a:bodyPr/>
        <a:lstStyle/>
        <a:p>
          <a:endParaRPr lang="en-US"/>
        </a:p>
      </dgm:t>
    </dgm:pt>
    <dgm:pt modelId="{03972921-1162-49C0-9B84-5808E413538F}">
      <dgm:prSet/>
      <dgm:spPr/>
      <dgm:t>
        <a:bodyPr/>
        <a:lstStyle/>
        <a:p>
          <a:r>
            <a:rPr lang="en-GB"/>
            <a:t>Observation</a:t>
          </a:r>
          <a:endParaRPr lang="en-US"/>
        </a:p>
      </dgm:t>
    </dgm:pt>
    <dgm:pt modelId="{F4EFF603-C03C-41B8-B7A9-393DC840AF6F}" type="parTrans" cxnId="{9333C7F7-AAB8-49E0-AF5F-50FE2DC12C5F}">
      <dgm:prSet/>
      <dgm:spPr/>
      <dgm:t>
        <a:bodyPr/>
        <a:lstStyle/>
        <a:p>
          <a:endParaRPr lang="en-US"/>
        </a:p>
      </dgm:t>
    </dgm:pt>
    <dgm:pt modelId="{16962926-F722-4C23-AA2C-6271E1A082F0}" type="sibTrans" cxnId="{9333C7F7-AAB8-49E0-AF5F-50FE2DC12C5F}">
      <dgm:prSet/>
      <dgm:spPr/>
      <dgm:t>
        <a:bodyPr/>
        <a:lstStyle/>
        <a:p>
          <a:endParaRPr lang="en-US"/>
        </a:p>
      </dgm:t>
    </dgm:pt>
    <dgm:pt modelId="{44BCBDCA-C6AB-437A-A7CC-C35E103BAF47}">
      <dgm:prSet/>
      <dgm:spPr/>
      <dgm:t>
        <a:bodyPr/>
        <a:lstStyle/>
        <a:p>
          <a:pPr rtl="0"/>
          <a:r>
            <a:rPr lang="en-GB"/>
            <a:t>Decision making </a:t>
          </a:r>
          <a:r>
            <a:rPr lang="en-GB">
              <a:latin typeface="Aptos Display" panose="02110004020202020204"/>
            </a:rPr>
            <a:t>(National institute for health and care excellence,2023)</a:t>
          </a:r>
          <a:endParaRPr lang="en-US"/>
        </a:p>
      </dgm:t>
    </dgm:pt>
    <dgm:pt modelId="{B212FAE2-88D0-41ED-990F-30AF8427A616}" type="parTrans" cxnId="{352AB77F-E73C-4818-A591-F68532D9D484}">
      <dgm:prSet/>
      <dgm:spPr/>
      <dgm:t>
        <a:bodyPr/>
        <a:lstStyle/>
        <a:p>
          <a:endParaRPr lang="en-US"/>
        </a:p>
      </dgm:t>
    </dgm:pt>
    <dgm:pt modelId="{FCCA0486-0024-4EAF-9501-A2E9D33A9E2C}" type="sibTrans" cxnId="{352AB77F-E73C-4818-A591-F68532D9D484}">
      <dgm:prSet/>
      <dgm:spPr/>
      <dgm:t>
        <a:bodyPr/>
        <a:lstStyle/>
        <a:p>
          <a:endParaRPr lang="en-US"/>
        </a:p>
      </dgm:t>
    </dgm:pt>
    <dgm:pt modelId="{140958BF-3E88-4665-A850-FAE14A063BBD}">
      <dgm:prSet/>
      <dgm:spPr/>
      <dgm:t>
        <a:bodyPr/>
        <a:lstStyle/>
        <a:p>
          <a:pPr rtl="0"/>
          <a:r>
            <a:rPr lang="en-GB"/>
            <a:t>Reflection</a:t>
          </a:r>
          <a:r>
            <a:rPr lang="en-GB">
              <a:latin typeface="Aptos Display" panose="02110004020202020204"/>
            </a:rPr>
            <a:t> (Schon,1983)</a:t>
          </a:r>
          <a:endParaRPr lang="en-US"/>
        </a:p>
      </dgm:t>
    </dgm:pt>
    <dgm:pt modelId="{428D0A94-9293-46AD-9E0C-9C5206C8F796}" type="parTrans" cxnId="{F1ADA37A-9AB8-41FA-8FF7-72D373F96260}">
      <dgm:prSet/>
      <dgm:spPr/>
      <dgm:t>
        <a:bodyPr/>
        <a:lstStyle/>
        <a:p>
          <a:endParaRPr lang="en-US"/>
        </a:p>
      </dgm:t>
    </dgm:pt>
    <dgm:pt modelId="{114F4A67-D93E-4878-B73D-8546E81993A3}" type="sibTrans" cxnId="{F1ADA37A-9AB8-41FA-8FF7-72D373F96260}">
      <dgm:prSet/>
      <dgm:spPr/>
      <dgm:t>
        <a:bodyPr/>
        <a:lstStyle/>
        <a:p>
          <a:endParaRPr lang="en-US"/>
        </a:p>
      </dgm:t>
    </dgm:pt>
    <dgm:pt modelId="{D11E824E-0DAE-4110-AE30-8A53E9DED9C8}">
      <dgm:prSet/>
      <dgm:spPr/>
      <dgm:t>
        <a:bodyPr/>
        <a:lstStyle/>
        <a:p>
          <a:r>
            <a:rPr lang="en-GB"/>
            <a:t>These skills help staff to improve their practice</a:t>
          </a:r>
          <a:endParaRPr lang="en-US"/>
        </a:p>
      </dgm:t>
    </dgm:pt>
    <dgm:pt modelId="{41F84D03-F0D7-4F11-92FF-203DE5351C1D}" type="parTrans" cxnId="{403A9C12-BBFE-4546-A8E7-0C2E3647002E}">
      <dgm:prSet/>
      <dgm:spPr/>
      <dgm:t>
        <a:bodyPr/>
        <a:lstStyle/>
        <a:p>
          <a:endParaRPr lang="en-US"/>
        </a:p>
      </dgm:t>
    </dgm:pt>
    <dgm:pt modelId="{E4CAD69D-FE0F-4451-8B32-99023D420C0B}" type="sibTrans" cxnId="{403A9C12-BBFE-4546-A8E7-0C2E3647002E}">
      <dgm:prSet/>
      <dgm:spPr/>
      <dgm:t>
        <a:bodyPr/>
        <a:lstStyle/>
        <a:p>
          <a:endParaRPr lang="en-US"/>
        </a:p>
      </dgm:t>
    </dgm:pt>
    <dgm:pt modelId="{4FA35B1F-03A5-42FA-A54A-9926F172DDC0}" type="pres">
      <dgm:prSet presAssocID="{5D01092E-0B8C-46FE-96B3-7F444BE2F080}" presName="root" presStyleCnt="0">
        <dgm:presLayoutVars>
          <dgm:dir/>
          <dgm:resizeHandles val="exact"/>
        </dgm:presLayoutVars>
      </dgm:prSet>
      <dgm:spPr/>
    </dgm:pt>
    <dgm:pt modelId="{BB0843C2-D7D0-4FE8-9067-E9D12F8B7021}" type="pres">
      <dgm:prSet presAssocID="{4B93A6F9-CFAD-42EB-B304-81A4DE813973}" presName="compNode" presStyleCnt="0"/>
      <dgm:spPr/>
    </dgm:pt>
    <dgm:pt modelId="{D5543C53-262E-40DE-8224-1786F9737632}" type="pres">
      <dgm:prSet presAssocID="{4B93A6F9-CFAD-42EB-B304-81A4DE813973}" presName="bgRect" presStyleLbl="bgShp" presStyleIdx="0" presStyleCnt="5"/>
      <dgm:spPr/>
    </dgm:pt>
    <dgm:pt modelId="{E9C953D5-4191-4FAD-9A56-AC90C8DAF6FD}" type="pres">
      <dgm:prSet presAssocID="{4B93A6F9-CFAD-42EB-B304-81A4DE81397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phone"/>
        </a:ext>
      </dgm:extLst>
    </dgm:pt>
    <dgm:pt modelId="{7E7D3906-1B84-4422-A832-703555EE0B68}" type="pres">
      <dgm:prSet presAssocID="{4B93A6F9-CFAD-42EB-B304-81A4DE813973}" presName="spaceRect" presStyleCnt="0"/>
      <dgm:spPr/>
    </dgm:pt>
    <dgm:pt modelId="{4555FB31-6EDF-477E-B3C9-D3ADC12E2DB8}" type="pres">
      <dgm:prSet presAssocID="{4B93A6F9-CFAD-42EB-B304-81A4DE813973}" presName="parTx" presStyleLbl="revTx" presStyleIdx="0" presStyleCnt="5">
        <dgm:presLayoutVars>
          <dgm:chMax val="0"/>
          <dgm:chPref val="0"/>
        </dgm:presLayoutVars>
      </dgm:prSet>
      <dgm:spPr/>
    </dgm:pt>
    <dgm:pt modelId="{F7066A85-1069-4E9F-99CF-CC754143D2A7}" type="pres">
      <dgm:prSet presAssocID="{C4019927-6BCE-43C7-B4AA-B99472CE8B71}" presName="sibTrans" presStyleCnt="0"/>
      <dgm:spPr/>
    </dgm:pt>
    <dgm:pt modelId="{157D8E56-2AEF-4545-A32F-EA47DAB00005}" type="pres">
      <dgm:prSet presAssocID="{03972921-1162-49C0-9B84-5808E413538F}" presName="compNode" presStyleCnt="0"/>
      <dgm:spPr/>
    </dgm:pt>
    <dgm:pt modelId="{F66F382D-8539-426B-BD14-CE5296E256B3}" type="pres">
      <dgm:prSet presAssocID="{03972921-1162-49C0-9B84-5808E413538F}" presName="bgRect" presStyleLbl="bgShp" presStyleIdx="1" presStyleCnt="5"/>
      <dgm:spPr/>
    </dgm:pt>
    <dgm:pt modelId="{04C982B2-0001-4802-806E-3CEE1EF69A94}" type="pres">
      <dgm:prSet presAssocID="{03972921-1162-49C0-9B84-5808E413538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879C0DCD-A391-4F7B-A3AB-D6E80960A8DD}" type="pres">
      <dgm:prSet presAssocID="{03972921-1162-49C0-9B84-5808E413538F}" presName="spaceRect" presStyleCnt="0"/>
      <dgm:spPr/>
    </dgm:pt>
    <dgm:pt modelId="{0580EED0-DB72-45DA-80D1-3C362F9085F4}" type="pres">
      <dgm:prSet presAssocID="{03972921-1162-49C0-9B84-5808E413538F}" presName="parTx" presStyleLbl="revTx" presStyleIdx="1" presStyleCnt="5">
        <dgm:presLayoutVars>
          <dgm:chMax val="0"/>
          <dgm:chPref val="0"/>
        </dgm:presLayoutVars>
      </dgm:prSet>
      <dgm:spPr/>
    </dgm:pt>
    <dgm:pt modelId="{2B6F0F7D-A39E-44D4-BB6C-E46749D9C924}" type="pres">
      <dgm:prSet presAssocID="{16962926-F722-4C23-AA2C-6271E1A082F0}" presName="sibTrans" presStyleCnt="0"/>
      <dgm:spPr/>
    </dgm:pt>
    <dgm:pt modelId="{C9681CC9-C635-4B5B-9FD0-E296E18782E9}" type="pres">
      <dgm:prSet presAssocID="{44BCBDCA-C6AB-437A-A7CC-C35E103BAF47}" presName="compNode" presStyleCnt="0"/>
      <dgm:spPr/>
    </dgm:pt>
    <dgm:pt modelId="{85D81341-B769-4E94-9F2E-CC28BBF01862}" type="pres">
      <dgm:prSet presAssocID="{44BCBDCA-C6AB-437A-A7CC-C35E103BAF47}" presName="bgRect" presStyleLbl="bgShp" presStyleIdx="2" presStyleCnt="5"/>
      <dgm:spPr/>
    </dgm:pt>
    <dgm:pt modelId="{812D57AE-333A-4633-A0E1-AE38842C461E}" type="pres">
      <dgm:prSet presAssocID="{44BCBDCA-C6AB-437A-A7CC-C35E103BAF4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F5DD6535-6202-4F67-9AD9-1781061BD1FB}" type="pres">
      <dgm:prSet presAssocID="{44BCBDCA-C6AB-437A-A7CC-C35E103BAF47}" presName="spaceRect" presStyleCnt="0"/>
      <dgm:spPr/>
    </dgm:pt>
    <dgm:pt modelId="{7BD12394-7C3F-4EF7-9061-19199ECFD942}" type="pres">
      <dgm:prSet presAssocID="{44BCBDCA-C6AB-437A-A7CC-C35E103BAF47}" presName="parTx" presStyleLbl="revTx" presStyleIdx="2" presStyleCnt="5">
        <dgm:presLayoutVars>
          <dgm:chMax val="0"/>
          <dgm:chPref val="0"/>
        </dgm:presLayoutVars>
      </dgm:prSet>
      <dgm:spPr/>
    </dgm:pt>
    <dgm:pt modelId="{7A95F6D1-FA90-4F52-8041-8F22F18EB1FE}" type="pres">
      <dgm:prSet presAssocID="{FCCA0486-0024-4EAF-9501-A2E9D33A9E2C}" presName="sibTrans" presStyleCnt="0"/>
      <dgm:spPr/>
    </dgm:pt>
    <dgm:pt modelId="{98B7DC6F-B426-4403-9CD7-F6CBEADAA634}" type="pres">
      <dgm:prSet presAssocID="{140958BF-3E88-4665-A850-FAE14A063BBD}" presName="compNode" presStyleCnt="0"/>
      <dgm:spPr/>
    </dgm:pt>
    <dgm:pt modelId="{C15DC7F7-6309-4E17-A1D9-D688A93B10DF}" type="pres">
      <dgm:prSet presAssocID="{140958BF-3E88-4665-A850-FAE14A063BBD}" presName="bgRect" presStyleLbl="bgShp" presStyleIdx="3" presStyleCnt="5"/>
      <dgm:spPr/>
    </dgm:pt>
    <dgm:pt modelId="{260264E4-08FD-4F6B-86D1-B4CC8D02AB4F}" type="pres">
      <dgm:prSet presAssocID="{140958BF-3E88-4665-A850-FAE14A063BB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82A609F6-9C2D-4C2B-A23A-62CFB388CCDD}" type="pres">
      <dgm:prSet presAssocID="{140958BF-3E88-4665-A850-FAE14A063BBD}" presName="spaceRect" presStyleCnt="0"/>
      <dgm:spPr/>
    </dgm:pt>
    <dgm:pt modelId="{D5C9D5E8-82F9-4767-B637-17AA74C1099D}" type="pres">
      <dgm:prSet presAssocID="{140958BF-3E88-4665-A850-FAE14A063BBD}" presName="parTx" presStyleLbl="revTx" presStyleIdx="3" presStyleCnt="5">
        <dgm:presLayoutVars>
          <dgm:chMax val="0"/>
          <dgm:chPref val="0"/>
        </dgm:presLayoutVars>
      </dgm:prSet>
      <dgm:spPr/>
    </dgm:pt>
    <dgm:pt modelId="{9E29DAC2-3D05-4B78-9CDC-0876B85F42A8}" type="pres">
      <dgm:prSet presAssocID="{114F4A67-D93E-4878-B73D-8546E81993A3}" presName="sibTrans" presStyleCnt="0"/>
      <dgm:spPr/>
    </dgm:pt>
    <dgm:pt modelId="{DE564B86-B9FD-451E-B4D8-CC7F75F30397}" type="pres">
      <dgm:prSet presAssocID="{D11E824E-0DAE-4110-AE30-8A53E9DED9C8}" presName="compNode" presStyleCnt="0"/>
      <dgm:spPr/>
    </dgm:pt>
    <dgm:pt modelId="{EA647049-9DD5-4FE4-B5CE-6486A9EF8D85}" type="pres">
      <dgm:prSet presAssocID="{D11E824E-0DAE-4110-AE30-8A53E9DED9C8}" presName="bgRect" presStyleLbl="bgShp" presStyleIdx="4" presStyleCnt="5"/>
      <dgm:spPr/>
    </dgm:pt>
    <dgm:pt modelId="{9FBD2B42-020D-4499-92E0-83A9074C9F4B}" type="pres">
      <dgm:prSet presAssocID="{D11E824E-0DAE-4110-AE30-8A53E9DED9C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9F36DF7-EEE0-4E4C-8120-E658D3C43B61}" type="pres">
      <dgm:prSet presAssocID="{D11E824E-0DAE-4110-AE30-8A53E9DED9C8}" presName="spaceRect" presStyleCnt="0"/>
      <dgm:spPr/>
    </dgm:pt>
    <dgm:pt modelId="{2ECECACB-17C3-4842-9E3B-86DC195CD656}" type="pres">
      <dgm:prSet presAssocID="{D11E824E-0DAE-4110-AE30-8A53E9DED9C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03A9C12-BBFE-4546-A8E7-0C2E3647002E}" srcId="{5D01092E-0B8C-46FE-96B3-7F444BE2F080}" destId="{D11E824E-0DAE-4110-AE30-8A53E9DED9C8}" srcOrd="4" destOrd="0" parTransId="{41F84D03-F0D7-4F11-92FF-203DE5351C1D}" sibTransId="{E4CAD69D-FE0F-4451-8B32-99023D420C0B}"/>
    <dgm:cxn modelId="{20F6FC5C-D6A9-4D23-B7EB-7463DE9046F6}" type="presOf" srcId="{D11E824E-0DAE-4110-AE30-8A53E9DED9C8}" destId="{2ECECACB-17C3-4842-9E3B-86DC195CD656}" srcOrd="0" destOrd="0" presId="urn:microsoft.com/office/officeart/2018/2/layout/IconVerticalSolidList#3"/>
    <dgm:cxn modelId="{8D86EF5D-A301-42CC-81FB-B4F1ACEC5D4B}" type="presOf" srcId="{44BCBDCA-C6AB-437A-A7CC-C35E103BAF47}" destId="{7BD12394-7C3F-4EF7-9061-19199ECFD942}" srcOrd="0" destOrd="0" presId="urn:microsoft.com/office/officeart/2018/2/layout/IconVerticalSolidList#3"/>
    <dgm:cxn modelId="{68982C67-4EDE-4BFF-9154-64BB813E118A}" type="presOf" srcId="{4B93A6F9-CFAD-42EB-B304-81A4DE813973}" destId="{4555FB31-6EDF-477E-B3C9-D3ADC12E2DB8}" srcOrd="0" destOrd="0" presId="urn:microsoft.com/office/officeart/2018/2/layout/IconVerticalSolidList#3"/>
    <dgm:cxn modelId="{BEA8F867-EBA4-42E7-A8AA-463182C73AB7}" type="presOf" srcId="{03972921-1162-49C0-9B84-5808E413538F}" destId="{0580EED0-DB72-45DA-80D1-3C362F9085F4}" srcOrd="0" destOrd="0" presId="urn:microsoft.com/office/officeart/2018/2/layout/IconVerticalSolidList#3"/>
    <dgm:cxn modelId="{F1ADA37A-9AB8-41FA-8FF7-72D373F96260}" srcId="{5D01092E-0B8C-46FE-96B3-7F444BE2F080}" destId="{140958BF-3E88-4665-A850-FAE14A063BBD}" srcOrd="3" destOrd="0" parTransId="{428D0A94-9293-46AD-9E0C-9C5206C8F796}" sibTransId="{114F4A67-D93E-4878-B73D-8546E81993A3}"/>
    <dgm:cxn modelId="{352AB77F-E73C-4818-A591-F68532D9D484}" srcId="{5D01092E-0B8C-46FE-96B3-7F444BE2F080}" destId="{44BCBDCA-C6AB-437A-A7CC-C35E103BAF47}" srcOrd="2" destOrd="0" parTransId="{B212FAE2-88D0-41ED-990F-30AF8427A616}" sibTransId="{FCCA0486-0024-4EAF-9501-A2E9D33A9E2C}"/>
    <dgm:cxn modelId="{EFAA7689-E53A-4F44-8D91-3DB476B4E4F0}" type="presOf" srcId="{5D01092E-0B8C-46FE-96B3-7F444BE2F080}" destId="{4FA35B1F-03A5-42FA-A54A-9926F172DDC0}" srcOrd="0" destOrd="0" presId="urn:microsoft.com/office/officeart/2018/2/layout/IconVerticalSolidList#3"/>
    <dgm:cxn modelId="{6A1E19B4-B183-49DC-8786-EBB1D7676BD4}" type="presOf" srcId="{140958BF-3E88-4665-A850-FAE14A063BBD}" destId="{D5C9D5E8-82F9-4767-B637-17AA74C1099D}" srcOrd="0" destOrd="0" presId="urn:microsoft.com/office/officeart/2018/2/layout/IconVerticalSolidList#3"/>
    <dgm:cxn modelId="{F6B880E9-1BBF-427B-BD0A-9B5FE636A00D}" srcId="{5D01092E-0B8C-46FE-96B3-7F444BE2F080}" destId="{4B93A6F9-CFAD-42EB-B304-81A4DE813973}" srcOrd="0" destOrd="0" parTransId="{DCFF57D3-599B-4C38-BC0F-E64583775FA3}" sibTransId="{C4019927-6BCE-43C7-B4AA-B99472CE8B71}"/>
    <dgm:cxn modelId="{9333C7F7-AAB8-49E0-AF5F-50FE2DC12C5F}" srcId="{5D01092E-0B8C-46FE-96B3-7F444BE2F080}" destId="{03972921-1162-49C0-9B84-5808E413538F}" srcOrd="1" destOrd="0" parTransId="{F4EFF603-C03C-41B8-B7A9-393DC840AF6F}" sibTransId="{16962926-F722-4C23-AA2C-6271E1A082F0}"/>
    <dgm:cxn modelId="{D80BD3EC-52D5-4816-9762-318DF3889011}" type="presParOf" srcId="{4FA35B1F-03A5-42FA-A54A-9926F172DDC0}" destId="{BB0843C2-D7D0-4FE8-9067-E9D12F8B7021}" srcOrd="0" destOrd="0" presId="urn:microsoft.com/office/officeart/2018/2/layout/IconVerticalSolidList#3"/>
    <dgm:cxn modelId="{A53DBA01-6602-4D20-A13D-DEEF5D25001B}" type="presParOf" srcId="{BB0843C2-D7D0-4FE8-9067-E9D12F8B7021}" destId="{D5543C53-262E-40DE-8224-1786F9737632}" srcOrd="0" destOrd="0" presId="urn:microsoft.com/office/officeart/2018/2/layout/IconVerticalSolidList#3"/>
    <dgm:cxn modelId="{3DD97EF2-A895-4211-9F51-B589695FC0A7}" type="presParOf" srcId="{BB0843C2-D7D0-4FE8-9067-E9D12F8B7021}" destId="{E9C953D5-4191-4FAD-9A56-AC90C8DAF6FD}" srcOrd="1" destOrd="0" presId="urn:microsoft.com/office/officeart/2018/2/layout/IconVerticalSolidList#3"/>
    <dgm:cxn modelId="{82D30F60-DC31-456D-95D8-74F9DC93DFBA}" type="presParOf" srcId="{BB0843C2-D7D0-4FE8-9067-E9D12F8B7021}" destId="{7E7D3906-1B84-4422-A832-703555EE0B68}" srcOrd="2" destOrd="0" presId="urn:microsoft.com/office/officeart/2018/2/layout/IconVerticalSolidList#3"/>
    <dgm:cxn modelId="{FE433322-A80C-436D-B68E-85A9F3883A3F}" type="presParOf" srcId="{BB0843C2-D7D0-4FE8-9067-E9D12F8B7021}" destId="{4555FB31-6EDF-477E-B3C9-D3ADC12E2DB8}" srcOrd="3" destOrd="0" presId="urn:microsoft.com/office/officeart/2018/2/layout/IconVerticalSolidList#3"/>
    <dgm:cxn modelId="{0543EAAF-0A42-48C8-A9E0-F88C3CF18B88}" type="presParOf" srcId="{4FA35B1F-03A5-42FA-A54A-9926F172DDC0}" destId="{F7066A85-1069-4E9F-99CF-CC754143D2A7}" srcOrd="1" destOrd="0" presId="urn:microsoft.com/office/officeart/2018/2/layout/IconVerticalSolidList#3"/>
    <dgm:cxn modelId="{99F156D3-2957-45A1-9F90-B2E0D76551F4}" type="presParOf" srcId="{4FA35B1F-03A5-42FA-A54A-9926F172DDC0}" destId="{157D8E56-2AEF-4545-A32F-EA47DAB00005}" srcOrd="2" destOrd="0" presId="urn:microsoft.com/office/officeart/2018/2/layout/IconVerticalSolidList#3"/>
    <dgm:cxn modelId="{C3B0DBC3-1677-44B8-9E65-3809DA0117DA}" type="presParOf" srcId="{157D8E56-2AEF-4545-A32F-EA47DAB00005}" destId="{F66F382D-8539-426B-BD14-CE5296E256B3}" srcOrd="0" destOrd="0" presId="urn:microsoft.com/office/officeart/2018/2/layout/IconVerticalSolidList#3"/>
    <dgm:cxn modelId="{B3B4F95F-A87E-4002-9DD0-D3AEC249E65C}" type="presParOf" srcId="{157D8E56-2AEF-4545-A32F-EA47DAB00005}" destId="{04C982B2-0001-4802-806E-3CEE1EF69A94}" srcOrd="1" destOrd="0" presId="urn:microsoft.com/office/officeart/2018/2/layout/IconVerticalSolidList#3"/>
    <dgm:cxn modelId="{0C4854A3-020A-4674-B804-9FA6D47D34CF}" type="presParOf" srcId="{157D8E56-2AEF-4545-A32F-EA47DAB00005}" destId="{879C0DCD-A391-4F7B-A3AB-D6E80960A8DD}" srcOrd="2" destOrd="0" presId="urn:microsoft.com/office/officeart/2018/2/layout/IconVerticalSolidList#3"/>
    <dgm:cxn modelId="{8A589CED-6F00-4F29-AE4C-95CF01735307}" type="presParOf" srcId="{157D8E56-2AEF-4545-A32F-EA47DAB00005}" destId="{0580EED0-DB72-45DA-80D1-3C362F9085F4}" srcOrd="3" destOrd="0" presId="urn:microsoft.com/office/officeart/2018/2/layout/IconVerticalSolidList#3"/>
    <dgm:cxn modelId="{B70FA886-A8E4-4DBE-B3B6-CD9AE3A6B89B}" type="presParOf" srcId="{4FA35B1F-03A5-42FA-A54A-9926F172DDC0}" destId="{2B6F0F7D-A39E-44D4-BB6C-E46749D9C924}" srcOrd="3" destOrd="0" presId="urn:microsoft.com/office/officeart/2018/2/layout/IconVerticalSolidList#3"/>
    <dgm:cxn modelId="{D2FFDFDF-EE3D-426C-B18E-D062F79012C4}" type="presParOf" srcId="{4FA35B1F-03A5-42FA-A54A-9926F172DDC0}" destId="{C9681CC9-C635-4B5B-9FD0-E296E18782E9}" srcOrd="4" destOrd="0" presId="urn:microsoft.com/office/officeart/2018/2/layout/IconVerticalSolidList#3"/>
    <dgm:cxn modelId="{F922D25C-CA8C-44D8-9876-47D1770D4E60}" type="presParOf" srcId="{C9681CC9-C635-4B5B-9FD0-E296E18782E9}" destId="{85D81341-B769-4E94-9F2E-CC28BBF01862}" srcOrd="0" destOrd="0" presId="urn:microsoft.com/office/officeart/2018/2/layout/IconVerticalSolidList#3"/>
    <dgm:cxn modelId="{49E3CB5D-841D-432B-A353-3153D2BA24C6}" type="presParOf" srcId="{C9681CC9-C635-4B5B-9FD0-E296E18782E9}" destId="{812D57AE-333A-4633-A0E1-AE38842C461E}" srcOrd="1" destOrd="0" presId="urn:microsoft.com/office/officeart/2018/2/layout/IconVerticalSolidList#3"/>
    <dgm:cxn modelId="{713ACE73-9894-4A6C-9C00-E166899CB7E7}" type="presParOf" srcId="{C9681CC9-C635-4B5B-9FD0-E296E18782E9}" destId="{F5DD6535-6202-4F67-9AD9-1781061BD1FB}" srcOrd="2" destOrd="0" presId="urn:microsoft.com/office/officeart/2018/2/layout/IconVerticalSolidList#3"/>
    <dgm:cxn modelId="{EDB94DD4-565A-4C22-A3DB-AC45C10B7DC5}" type="presParOf" srcId="{C9681CC9-C635-4B5B-9FD0-E296E18782E9}" destId="{7BD12394-7C3F-4EF7-9061-19199ECFD942}" srcOrd="3" destOrd="0" presId="urn:microsoft.com/office/officeart/2018/2/layout/IconVerticalSolidList#3"/>
    <dgm:cxn modelId="{550939A7-5B37-44C7-9765-B28C40E5C64A}" type="presParOf" srcId="{4FA35B1F-03A5-42FA-A54A-9926F172DDC0}" destId="{7A95F6D1-FA90-4F52-8041-8F22F18EB1FE}" srcOrd="5" destOrd="0" presId="urn:microsoft.com/office/officeart/2018/2/layout/IconVerticalSolidList#3"/>
    <dgm:cxn modelId="{5E0E7BD3-2F0A-496E-BC65-C9B32B8BD6AE}" type="presParOf" srcId="{4FA35B1F-03A5-42FA-A54A-9926F172DDC0}" destId="{98B7DC6F-B426-4403-9CD7-F6CBEADAA634}" srcOrd="6" destOrd="0" presId="urn:microsoft.com/office/officeart/2018/2/layout/IconVerticalSolidList#3"/>
    <dgm:cxn modelId="{CDA62A74-E3AB-438C-8FFE-6919415CAA8D}" type="presParOf" srcId="{98B7DC6F-B426-4403-9CD7-F6CBEADAA634}" destId="{C15DC7F7-6309-4E17-A1D9-D688A93B10DF}" srcOrd="0" destOrd="0" presId="urn:microsoft.com/office/officeart/2018/2/layout/IconVerticalSolidList#3"/>
    <dgm:cxn modelId="{526C425E-D063-4F89-96BB-A7EA62297357}" type="presParOf" srcId="{98B7DC6F-B426-4403-9CD7-F6CBEADAA634}" destId="{260264E4-08FD-4F6B-86D1-B4CC8D02AB4F}" srcOrd="1" destOrd="0" presId="urn:microsoft.com/office/officeart/2018/2/layout/IconVerticalSolidList#3"/>
    <dgm:cxn modelId="{DA53C598-6CE1-4F80-9E82-36A6ABF2A9AB}" type="presParOf" srcId="{98B7DC6F-B426-4403-9CD7-F6CBEADAA634}" destId="{82A609F6-9C2D-4C2B-A23A-62CFB388CCDD}" srcOrd="2" destOrd="0" presId="urn:microsoft.com/office/officeart/2018/2/layout/IconVerticalSolidList#3"/>
    <dgm:cxn modelId="{33852A9D-E071-41EB-B6D8-55982C5755E5}" type="presParOf" srcId="{98B7DC6F-B426-4403-9CD7-F6CBEADAA634}" destId="{D5C9D5E8-82F9-4767-B637-17AA74C1099D}" srcOrd="3" destOrd="0" presId="urn:microsoft.com/office/officeart/2018/2/layout/IconVerticalSolidList#3"/>
    <dgm:cxn modelId="{6E1279B6-D392-4303-B4DC-CE28046A5442}" type="presParOf" srcId="{4FA35B1F-03A5-42FA-A54A-9926F172DDC0}" destId="{9E29DAC2-3D05-4B78-9CDC-0876B85F42A8}" srcOrd="7" destOrd="0" presId="urn:microsoft.com/office/officeart/2018/2/layout/IconVerticalSolidList#3"/>
    <dgm:cxn modelId="{72C24153-068A-4D88-AB96-A3524D65E8A8}" type="presParOf" srcId="{4FA35B1F-03A5-42FA-A54A-9926F172DDC0}" destId="{DE564B86-B9FD-451E-B4D8-CC7F75F30397}" srcOrd="8" destOrd="0" presId="urn:microsoft.com/office/officeart/2018/2/layout/IconVerticalSolidList#3"/>
    <dgm:cxn modelId="{AE7C2F82-DF94-408A-9BDE-49E077CCBFAA}" type="presParOf" srcId="{DE564B86-B9FD-451E-B4D8-CC7F75F30397}" destId="{EA647049-9DD5-4FE4-B5CE-6486A9EF8D85}" srcOrd="0" destOrd="0" presId="urn:microsoft.com/office/officeart/2018/2/layout/IconVerticalSolidList#3"/>
    <dgm:cxn modelId="{E882BA83-98C7-4BD8-AFC9-3C2E433CD75E}" type="presParOf" srcId="{DE564B86-B9FD-451E-B4D8-CC7F75F30397}" destId="{9FBD2B42-020D-4499-92E0-83A9074C9F4B}" srcOrd="1" destOrd="0" presId="urn:microsoft.com/office/officeart/2018/2/layout/IconVerticalSolidList#3"/>
    <dgm:cxn modelId="{B80B5930-4038-428A-A63B-CCAC5CC1D3A6}" type="presParOf" srcId="{DE564B86-B9FD-451E-B4D8-CC7F75F30397}" destId="{29F36DF7-EEE0-4E4C-8120-E658D3C43B61}" srcOrd="2" destOrd="0" presId="urn:microsoft.com/office/officeart/2018/2/layout/IconVerticalSolidList#3"/>
    <dgm:cxn modelId="{92D38283-8F63-40C5-83FF-6860723E837B}" type="presParOf" srcId="{DE564B86-B9FD-451E-B4D8-CC7F75F30397}" destId="{2ECECACB-17C3-4842-9E3B-86DC195CD656}" srcOrd="3" destOrd="0" presId="urn:microsoft.com/office/officeart/2018/2/layout/IconVerticalSolidList#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45B9F05-D6CA-49DC-B1D8-70815FFAE8F1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E5BD5B3-AFFC-409C-B322-F584CEA927D2}">
      <dgm:prSet/>
      <dgm:spPr/>
      <dgm:t>
        <a:bodyPr/>
        <a:lstStyle/>
        <a:p>
          <a:r>
            <a:rPr lang="en-GB"/>
            <a:t>Quality care </a:t>
          </a:r>
          <a:endParaRPr lang="en-US"/>
        </a:p>
      </dgm:t>
    </dgm:pt>
    <dgm:pt modelId="{BE955282-8115-4E67-90CF-FB454BDAF2C0}" type="parTrans" cxnId="{655D20A6-50B2-4131-8F21-B54E5AC58236}">
      <dgm:prSet/>
      <dgm:spPr/>
      <dgm:t>
        <a:bodyPr/>
        <a:lstStyle/>
        <a:p>
          <a:endParaRPr lang="en-US"/>
        </a:p>
      </dgm:t>
    </dgm:pt>
    <dgm:pt modelId="{18A0D1BB-E94C-4440-B3C2-B31D7FA44FE0}" type="sibTrans" cxnId="{655D20A6-50B2-4131-8F21-B54E5AC58236}">
      <dgm:prSet/>
      <dgm:spPr/>
      <dgm:t>
        <a:bodyPr/>
        <a:lstStyle/>
        <a:p>
          <a:endParaRPr lang="en-US"/>
        </a:p>
      </dgm:t>
    </dgm:pt>
    <dgm:pt modelId="{53E919DE-8F6F-49BB-8C52-FFB4CE951D3A}">
      <dgm:prSet/>
      <dgm:spPr/>
      <dgm:t>
        <a:bodyPr/>
        <a:lstStyle/>
        <a:p>
          <a:r>
            <a:rPr lang="en-GB"/>
            <a:t>Safe practice</a:t>
          </a:r>
          <a:endParaRPr lang="en-US"/>
        </a:p>
      </dgm:t>
    </dgm:pt>
    <dgm:pt modelId="{786B79FF-1474-4183-A301-78A5DF15D346}" type="parTrans" cxnId="{F0F5CBDD-A661-4D3E-8359-EB289E311572}">
      <dgm:prSet/>
      <dgm:spPr/>
      <dgm:t>
        <a:bodyPr/>
        <a:lstStyle/>
        <a:p>
          <a:endParaRPr lang="en-US"/>
        </a:p>
      </dgm:t>
    </dgm:pt>
    <dgm:pt modelId="{80C84325-22B9-49A0-8394-FF9AB63BB660}" type="sibTrans" cxnId="{F0F5CBDD-A661-4D3E-8359-EB289E311572}">
      <dgm:prSet/>
      <dgm:spPr/>
      <dgm:t>
        <a:bodyPr/>
        <a:lstStyle/>
        <a:p>
          <a:endParaRPr lang="en-US"/>
        </a:p>
      </dgm:t>
    </dgm:pt>
    <dgm:pt modelId="{CA7EAD9F-0920-47F8-A6A3-74D1C67AF9D8}">
      <dgm:prSet/>
      <dgm:spPr/>
      <dgm:t>
        <a:bodyPr/>
        <a:lstStyle/>
        <a:p>
          <a:r>
            <a:rPr lang="en-GB"/>
            <a:t>Professional accountability </a:t>
          </a:r>
          <a:endParaRPr lang="en-US"/>
        </a:p>
      </dgm:t>
    </dgm:pt>
    <dgm:pt modelId="{A6BFBB4D-33F6-45A4-8105-893E81A0C8DE}" type="parTrans" cxnId="{27278A3E-A8CC-46FE-900E-76AF3F7CF910}">
      <dgm:prSet/>
      <dgm:spPr/>
      <dgm:t>
        <a:bodyPr/>
        <a:lstStyle/>
        <a:p>
          <a:endParaRPr lang="en-US"/>
        </a:p>
      </dgm:t>
    </dgm:pt>
    <dgm:pt modelId="{FB27181C-2A6D-4D85-BB76-4E7301073CAC}" type="sibTrans" cxnId="{27278A3E-A8CC-46FE-900E-76AF3F7CF910}">
      <dgm:prSet/>
      <dgm:spPr/>
      <dgm:t>
        <a:bodyPr/>
        <a:lstStyle/>
        <a:p>
          <a:endParaRPr lang="en-US"/>
        </a:p>
      </dgm:t>
    </dgm:pt>
    <dgm:pt modelId="{3B09BCE6-F1F5-4D9D-9445-268E1CE2AD99}">
      <dgm:prSet/>
      <dgm:spPr/>
      <dgm:t>
        <a:bodyPr/>
        <a:lstStyle/>
        <a:p>
          <a:r>
            <a:rPr lang="en-GB"/>
            <a:t>Effective problem solving leads to better outcomes for service users </a:t>
          </a:r>
          <a:endParaRPr lang="en-US"/>
        </a:p>
      </dgm:t>
    </dgm:pt>
    <dgm:pt modelId="{5B125984-BE89-4552-B26E-CCF5432E7388}" type="parTrans" cxnId="{95A2AB11-94F1-41C3-8F75-57E09B1BF1D8}">
      <dgm:prSet/>
      <dgm:spPr/>
      <dgm:t>
        <a:bodyPr/>
        <a:lstStyle/>
        <a:p>
          <a:endParaRPr lang="en-US"/>
        </a:p>
      </dgm:t>
    </dgm:pt>
    <dgm:pt modelId="{9CD50125-94DA-455F-B91D-E70B2BDD6309}" type="sibTrans" cxnId="{95A2AB11-94F1-41C3-8F75-57E09B1BF1D8}">
      <dgm:prSet/>
      <dgm:spPr/>
      <dgm:t>
        <a:bodyPr/>
        <a:lstStyle/>
        <a:p>
          <a:endParaRPr lang="en-US"/>
        </a:p>
      </dgm:t>
    </dgm:pt>
    <dgm:pt modelId="{5F4F05A4-BCF6-4CA5-A126-14497EFD90A6}" type="pres">
      <dgm:prSet presAssocID="{545B9F05-D6CA-49DC-B1D8-70815FFAE8F1}" presName="matrix" presStyleCnt="0">
        <dgm:presLayoutVars>
          <dgm:chMax val="1"/>
          <dgm:dir/>
          <dgm:resizeHandles val="exact"/>
        </dgm:presLayoutVars>
      </dgm:prSet>
      <dgm:spPr/>
    </dgm:pt>
    <dgm:pt modelId="{71CBC198-A831-4801-93DD-49B9C8E9F800}" type="pres">
      <dgm:prSet presAssocID="{545B9F05-D6CA-49DC-B1D8-70815FFAE8F1}" presName="diamond" presStyleLbl="bgShp" presStyleIdx="0" presStyleCnt="1"/>
      <dgm:spPr/>
    </dgm:pt>
    <dgm:pt modelId="{8B083465-7BEC-4235-9107-6C6FD43ED265}" type="pres">
      <dgm:prSet presAssocID="{545B9F05-D6CA-49DC-B1D8-70815FFAE8F1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71B555C-0031-4057-AC9B-DEB34F297988}" type="pres">
      <dgm:prSet presAssocID="{545B9F05-D6CA-49DC-B1D8-70815FFAE8F1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A3E09F8-102B-44D7-AB8D-5FF3276937CB}" type="pres">
      <dgm:prSet presAssocID="{545B9F05-D6CA-49DC-B1D8-70815FFAE8F1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D3A46D3-6936-4EA8-A1BC-61C4160279AA}" type="pres">
      <dgm:prSet presAssocID="{545B9F05-D6CA-49DC-B1D8-70815FFAE8F1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5BF4411-D935-452E-8704-72F1928BD97B}" type="presOf" srcId="{545B9F05-D6CA-49DC-B1D8-70815FFAE8F1}" destId="{5F4F05A4-BCF6-4CA5-A126-14497EFD90A6}" srcOrd="0" destOrd="0" presId="urn:microsoft.com/office/officeart/2005/8/layout/matrix3"/>
    <dgm:cxn modelId="{95A2AB11-94F1-41C3-8F75-57E09B1BF1D8}" srcId="{545B9F05-D6CA-49DC-B1D8-70815FFAE8F1}" destId="{3B09BCE6-F1F5-4D9D-9445-268E1CE2AD99}" srcOrd="3" destOrd="0" parTransId="{5B125984-BE89-4552-B26E-CCF5432E7388}" sibTransId="{9CD50125-94DA-455F-B91D-E70B2BDD6309}"/>
    <dgm:cxn modelId="{F6761329-50CA-4E7E-A3C4-4347E9924434}" type="presOf" srcId="{0E5BD5B3-AFFC-409C-B322-F584CEA927D2}" destId="{8B083465-7BEC-4235-9107-6C6FD43ED265}" srcOrd="0" destOrd="0" presId="urn:microsoft.com/office/officeart/2005/8/layout/matrix3"/>
    <dgm:cxn modelId="{27278A3E-A8CC-46FE-900E-76AF3F7CF910}" srcId="{545B9F05-D6CA-49DC-B1D8-70815FFAE8F1}" destId="{CA7EAD9F-0920-47F8-A6A3-74D1C67AF9D8}" srcOrd="2" destOrd="0" parTransId="{A6BFBB4D-33F6-45A4-8105-893E81A0C8DE}" sibTransId="{FB27181C-2A6D-4D85-BB76-4E7301073CAC}"/>
    <dgm:cxn modelId="{13897A4F-B9D2-4627-A5FD-EFAA6AF3DF12}" type="presOf" srcId="{CA7EAD9F-0920-47F8-A6A3-74D1C67AF9D8}" destId="{EA3E09F8-102B-44D7-AB8D-5FF3276937CB}" srcOrd="0" destOrd="0" presId="urn:microsoft.com/office/officeart/2005/8/layout/matrix3"/>
    <dgm:cxn modelId="{996EE37C-1E1B-42DC-969F-CEA157B04946}" type="presOf" srcId="{53E919DE-8F6F-49BB-8C52-FFB4CE951D3A}" destId="{B71B555C-0031-4057-AC9B-DEB34F297988}" srcOrd="0" destOrd="0" presId="urn:microsoft.com/office/officeart/2005/8/layout/matrix3"/>
    <dgm:cxn modelId="{655D20A6-50B2-4131-8F21-B54E5AC58236}" srcId="{545B9F05-D6CA-49DC-B1D8-70815FFAE8F1}" destId="{0E5BD5B3-AFFC-409C-B322-F584CEA927D2}" srcOrd="0" destOrd="0" parTransId="{BE955282-8115-4E67-90CF-FB454BDAF2C0}" sibTransId="{18A0D1BB-E94C-4440-B3C2-B31D7FA44FE0}"/>
    <dgm:cxn modelId="{F0F5CBDD-A661-4D3E-8359-EB289E311572}" srcId="{545B9F05-D6CA-49DC-B1D8-70815FFAE8F1}" destId="{53E919DE-8F6F-49BB-8C52-FFB4CE951D3A}" srcOrd="1" destOrd="0" parTransId="{786B79FF-1474-4183-A301-78A5DF15D346}" sibTransId="{80C84325-22B9-49A0-8394-FF9AB63BB660}"/>
    <dgm:cxn modelId="{F240ABFF-72EB-4B71-93F5-4C2791997266}" type="presOf" srcId="{3B09BCE6-F1F5-4D9D-9445-268E1CE2AD99}" destId="{4D3A46D3-6936-4EA8-A1BC-61C4160279AA}" srcOrd="0" destOrd="0" presId="urn:microsoft.com/office/officeart/2005/8/layout/matrix3"/>
    <dgm:cxn modelId="{4B59A1D7-9695-4BE2-857C-674A3918FA3A}" type="presParOf" srcId="{5F4F05A4-BCF6-4CA5-A126-14497EFD90A6}" destId="{71CBC198-A831-4801-93DD-49B9C8E9F800}" srcOrd="0" destOrd="0" presId="urn:microsoft.com/office/officeart/2005/8/layout/matrix3"/>
    <dgm:cxn modelId="{48BB6B74-A5DE-47F9-AACD-A9A8359086B4}" type="presParOf" srcId="{5F4F05A4-BCF6-4CA5-A126-14497EFD90A6}" destId="{8B083465-7BEC-4235-9107-6C6FD43ED265}" srcOrd="1" destOrd="0" presId="urn:microsoft.com/office/officeart/2005/8/layout/matrix3"/>
    <dgm:cxn modelId="{2F512200-1A34-4FAB-AD3B-F2FB8C60982A}" type="presParOf" srcId="{5F4F05A4-BCF6-4CA5-A126-14497EFD90A6}" destId="{B71B555C-0031-4057-AC9B-DEB34F297988}" srcOrd="2" destOrd="0" presId="urn:microsoft.com/office/officeart/2005/8/layout/matrix3"/>
    <dgm:cxn modelId="{F43A3C84-7A9E-480C-A6D7-0245B44FFC7F}" type="presParOf" srcId="{5F4F05A4-BCF6-4CA5-A126-14497EFD90A6}" destId="{EA3E09F8-102B-44D7-AB8D-5FF3276937CB}" srcOrd="3" destOrd="0" presId="urn:microsoft.com/office/officeart/2005/8/layout/matrix3"/>
    <dgm:cxn modelId="{B3FF84BB-9027-4144-BB4D-AD46DDE77B1F}" type="presParOf" srcId="{5F4F05A4-BCF6-4CA5-A126-14497EFD90A6}" destId="{4D3A46D3-6936-4EA8-A1BC-61C4160279AA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35ECFE-8B75-432E-833D-8FDE7BA37B18}">
      <dsp:nvSpPr>
        <dsp:cNvPr id="0" name=""/>
        <dsp:cNvSpPr/>
      </dsp:nvSpPr>
      <dsp:spPr>
        <a:xfrm>
          <a:off x="0" y="0"/>
          <a:ext cx="8331708" cy="6720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What is problem solving?</a:t>
          </a:r>
          <a:endParaRPr lang="en-US" sz="2900" kern="1200"/>
        </a:p>
      </dsp:txBody>
      <dsp:txXfrm>
        <a:off x="19685" y="19685"/>
        <a:ext cx="7527842" cy="632713"/>
      </dsp:txXfrm>
    </dsp:sp>
    <dsp:sp modelId="{86B542C3-F390-4DBE-AC54-FF94E9593D9A}">
      <dsp:nvSpPr>
        <dsp:cNvPr id="0" name=""/>
        <dsp:cNvSpPr/>
      </dsp:nvSpPr>
      <dsp:spPr>
        <a:xfrm>
          <a:off x="622173" y="765428"/>
          <a:ext cx="8331708" cy="672083"/>
        </a:xfrm>
        <a:prstGeom prst="roundRect">
          <a:avLst>
            <a:gd name="adj" fmla="val 10000"/>
          </a:avLst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>
              <a:latin typeface="Aptos Display" panose="02110004020202020204"/>
            </a:rPr>
            <a:t>Problem</a:t>
          </a:r>
          <a:r>
            <a:rPr lang="en-GB" sz="2900" kern="1200"/>
            <a:t> solving is the ability to</a:t>
          </a:r>
          <a:r>
            <a:rPr lang="en-GB" sz="2900" kern="1200">
              <a:latin typeface="Aptos Display" panose="02110004020202020204"/>
            </a:rPr>
            <a:t>:</a:t>
          </a:r>
          <a:endParaRPr lang="en-US" sz="2900" kern="1200"/>
        </a:p>
      </dsp:txBody>
      <dsp:txXfrm>
        <a:off x="641858" y="785113"/>
        <a:ext cx="7233310" cy="632713"/>
      </dsp:txXfrm>
    </dsp:sp>
    <dsp:sp modelId="{10EA98F0-688C-4E9C-99E6-F7729BF61916}">
      <dsp:nvSpPr>
        <dsp:cNvPr id="0" name=""/>
        <dsp:cNvSpPr/>
      </dsp:nvSpPr>
      <dsp:spPr>
        <a:xfrm>
          <a:off x="1244346" y="1530857"/>
          <a:ext cx="8331708" cy="672083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>
              <a:latin typeface="Aptos Display" panose="02110004020202020204"/>
            </a:rPr>
            <a:t>Identify a</a:t>
          </a:r>
          <a:r>
            <a:rPr lang="en-GB" sz="2900" kern="1200"/>
            <a:t> problem </a:t>
          </a:r>
          <a:endParaRPr lang="en-US" sz="2900" kern="1200"/>
        </a:p>
      </dsp:txBody>
      <dsp:txXfrm>
        <a:off x="1264031" y="1550542"/>
        <a:ext cx="7233310" cy="632713"/>
      </dsp:txXfrm>
    </dsp:sp>
    <dsp:sp modelId="{2A050A85-54C2-42F0-9E6F-FDF950CFD783}">
      <dsp:nvSpPr>
        <dsp:cNvPr id="0" name=""/>
        <dsp:cNvSpPr/>
      </dsp:nvSpPr>
      <dsp:spPr>
        <a:xfrm>
          <a:off x="1866518" y="2296286"/>
          <a:ext cx="8331708" cy="672083"/>
        </a:xfrm>
        <a:prstGeom prst="roundRect">
          <a:avLst>
            <a:gd name="adj" fmla="val 10000"/>
          </a:avLst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>
              <a:latin typeface="Aptos Display" panose="02110004020202020204"/>
            </a:rPr>
            <a:t>Think</a:t>
          </a:r>
          <a:r>
            <a:rPr lang="en-GB" sz="2900" kern="1200"/>
            <a:t> of ways to solve them </a:t>
          </a:r>
          <a:endParaRPr lang="en-US" sz="2900" kern="1200"/>
        </a:p>
      </dsp:txBody>
      <dsp:txXfrm>
        <a:off x="1886203" y="2315971"/>
        <a:ext cx="7233310" cy="632713"/>
      </dsp:txXfrm>
    </dsp:sp>
    <dsp:sp modelId="{080235F9-8EBA-43C7-98DD-AEBF909E9423}">
      <dsp:nvSpPr>
        <dsp:cNvPr id="0" name=""/>
        <dsp:cNvSpPr/>
      </dsp:nvSpPr>
      <dsp:spPr>
        <a:xfrm>
          <a:off x="2488692" y="3061715"/>
          <a:ext cx="8331708" cy="672083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>
              <a:latin typeface="Aptos Display" panose="02110004020202020204"/>
            </a:rPr>
            <a:t>Choose</a:t>
          </a:r>
          <a:r>
            <a:rPr lang="en-GB" sz="2900" kern="1200"/>
            <a:t> the best action for the problem</a:t>
          </a:r>
          <a:endParaRPr lang="en-US" sz="2900" kern="1200"/>
        </a:p>
      </dsp:txBody>
      <dsp:txXfrm>
        <a:off x="2508377" y="3081400"/>
        <a:ext cx="7233310" cy="632713"/>
      </dsp:txXfrm>
    </dsp:sp>
    <dsp:sp modelId="{84D5945C-3683-4A1C-BB23-E10ACC5A833B}">
      <dsp:nvSpPr>
        <dsp:cNvPr id="0" name=""/>
        <dsp:cNvSpPr/>
      </dsp:nvSpPr>
      <dsp:spPr>
        <a:xfrm>
          <a:off x="7894853" y="490994"/>
          <a:ext cx="436854" cy="43685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993145" y="490994"/>
        <a:ext cx="240270" cy="328733"/>
      </dsp:txXfrm>
    </dsp:sp>
    <dsp:sp modelId="{EA20D5D9-92B9-45F8-9EC9-5C5117239A96}">
      <dsp:nvSpPr>
        <dsp:cNvPr id="0" name=""/>
        <dsp:cNvSpPr/>
      </dsp:nvSpPr>
      <dsp:spPr>
        <a:xfrm>
          <a:off x="8517026" y="1256423"/>
          <a:ext cx="436854" cy="43685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615318" y="1256423"/>
        <a:ext cx="240270" cy="328733"/>
      </dsp:txXfrm>
    </dsp:sp>
    <dsp:sp modelId="{34E42679-4677-4A96-8F27-9007851DABFC}">
      <dsp:nvSpPr>
        <dsp:cNvPr id="0" name=""/>
        <dsp:cNvSpPr/>
      </dsp:nvSpPr>
      <dsp:spPr>
        <a:xfrm>
          <a:off x="9139199" y="2010650"/>
          <a:ext cx="436854" cy="43685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237491" y="2010650"/>
        <a:ext cx="240270" cy="328733"/>
      </dsp:txXfrm>
    </dsp:sp>
    <dsp:sp modelId="{B5CAAA2E-35CB-4960-BEA1-A974D6758F16}">
      <dsp:nvSpPr>
        <dsp:cNvPr id="0" name=""/>
        <dsp:cNvSpPr/>
      </dsp:nvSpPr>
      <dsp:spPr>
        <a:xfrm>
          <a:off x="9761372" y="2783547"/>
          <a:ext cx="436854" cy="43685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859664" y="2783547"/>
        <a:ext cx="240270" cy="3287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BB74F9-20C6-4C9D-BB1B-8160BBB87C20}">
      <dsp:nvSpPr>
        <dsp:cNvPr id="0" name=""/>
        <dsp:cNvSpPr/>
      </dsp:nvSpPr>
      <dsp:spPr>
        <a:xfrm>
          <a:off x="0" y="294440"/>
          <a:ext cx="6666833" cy="11536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Health and social care environments are fast paced and can change rapidly</a:t>
          </a:r>
          <a:endParaRPr lang="en-US" sz="2900" kern="1200"/>
        </a:p>
      </dsp:txBody>
      <dsp:txXfrm>
        <a:off x="56315" y="350755"/>
        <a:ext cx="6554203" cy="1040990"/>
      </dsp:txXfrm>
    </dsp:sp>
    <dsp:sp modelId="{592A2ECE-616B-480C-B474-D215AF7B8ECC}">
      <dsp:nvSpPr>
        <dsp:cNvPr id="0" name=""/>
        <dsp:cNvSpPr/>
      </dsp:nvSpPr>
      <dsp:spPr>
        <a:xfrm>
          <a:off x="0" y="1531580"/>
          <a:ext cx="6666833" cy="115362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Many service users have complex needs</a:t>
          </a:r>
          <a:endParaRPr lang="en-US" sz="2900" kern="1200"/>
        </a:p>
      </dsp:txBody>
      <dsp:txXfrm>
        <a:off x="56315" y="1587895"/>
        <a:ext cx="6554203" cy="1040990"/>
      </dsp:txXfrm>
    </dsp:sp>
    <dsp:sp modelId="{4F90B55B-EEBD-41D0-AFFE-24F80B641DAA}">
      <dsp:nvSpPr>
        <dsp:cNvPr id="0" name=""/>
        <dsp:cNvSpPr/>
      </dsp:nvSpPr>
      <dsp:spPr>
        <a:xfrm>
          <a:off x="0" y="2768719"/>
          <a:ext cx="6666833" cy="1153620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Health and social care professionals must make safe decisions</a:t>
          </a:r>
          <a:endParaRPr lang="en-US" sz="2900" kern="1200"/>
        </a:p>
      </dsp:txBody>
      <dsp:txXfrm>
        <a:off x="56315" y="2825034"/>
        <a:ext cx="6554203" cy="1040990"/>
      </dsp:txXfrm>
    </dsp:sp>
    <dsp:sp modelId="{81EB1194-71C9-41E5-8D5F-DCECC2DDD7F7}">
      <dsp:nvSpPr>
        <dsp:cNvPr id="0" name=""/>
        <dsp:cNvSpPr/>
      </dsp:nvSpPr>
      <dsp:spPr>
        <a:xfrm>
          <a:off x="0" y="4005860"/>
          <a:ext cx="6666833" cy="115362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Good problem solving helps to improve the quality of care and reduce risk</a:t>
          </a:r>
          <a:endParaRPr lang="en-US" sz="2900" kern="1200"/>
        </a:p>
      </dsp:txBody>
      <dsp:txXfrm>
        <a:off x="56315" y="4062175"/>
        <a:ext cx="6554203" cy="10409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8E0D52-DF09-4042-B5A4-C7F282C974D6}">
      <dsp:nvSpPr>
        <dsp:cNvPr id="0" name=""/>
        <dsp:cNvSpPr/>
      </dsp:nvSpPr>
      <dsp:spPr>
        <a:xfrm>
          <a:off x="0" y="169587"/>
          <a:ext cx="6291714" cy="2529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.Helping staff to follow policies and procedures </a:t>
          </a:r>
          <a:endParaRPr lang="en-US" sz="4600" kern="1200"/>
        </a:p>
      </dsp:txBody>
      <dsp:txXfrm>
        <a:off x="123482" y="293069"/>
        <a:ext cx="6044750" cy="2282576"/>
      </dsp:txXfrm>
    </dsp:sp>
    <dsp:sp modelId="{BBDDEC68-7017-4EB9-BDAE-9E3D5811D675}">
      <dsp:nvSpPr>
        <dsp:cNvPr id="0" name=""/>
        <dsp:cNvSpPr/>
      </dsp:nvSpPr>
      <dsp:spPr>
        <a:xfrm>
          <a:off x="0" y="2831607"/>
          <a:ext cx="6291714" cy="252954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.It allows workers to respond appropriately when challenges arise </a:t>
          </a:r>
          <a:endParaRPr lang="en-US" sz="4600" kern="1200"/>
        </a:p>
      </dsp:txBody>
      <dsp:txXfrm>
        <a:off x="123482" y="2955089"/>
        <a:ext cx="6044750" cy="228257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484636-7C91-4B8B-9ADA-617BB16EE99A}">
      <dsp:nvSpPr>
        <dsp:cNvPr id="0" name=""/>
        <dsp:cNvSpPr/>
      </dsp:nvSpPr>
      <dsp:spPr>
        <a:xfrm>
          <a:off x="0" y="4366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571AE1-42DE-46A4-8A8D-D0B448CCC705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5B5364-B40D-4D70-A3FD-EB57935DA865}">
      <dsp:nvSpPr>
        <dsp:cNvPr id="0" name=""/>
        <dsp:cNvSpPr/>
      </dsp:nvSpPr>
      <dsp:spPr>
        <a:xfrm>
          <a:off x="1074268" y="4366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Health and social care staff are often faced with many problems such as </a:t>
          </a:r>
          <a:endParaRPr lang="en-US" sz="1900" kern="1200"/>
        </a:p>
      </dsp:txBody>
      <dsp:txXfrm>
        <a:off x="1074268" y="4366"/>
        <a:ext cx="5170996" cy="930102"/>
      </dsp:txXfrm>
    </dsp:sp>
    <dsp:sp modelId="{7B06BB90-0CD4-4F71-BC78-DF77E79CFF98}">
      <dsp:nvSpPr>
        <dsp:cNvPr id="0" name=""/>
        <dsp:cNvSpPr/>
      </dsp:nvSpPr>
      <dsp:spPr>
        <a:xfrm>
          <a:off x="0" y="1166994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8EC1E1-8F7A-4B16-B7AE-4B8EC945E32C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E96FA7-8676-48F7-ABC0-B6AD972485E2}">
      <dsp:nvSpPr>
        <dsp:cNvPr id="0" name=""/>
        <dsp:cNvSpPr/>
      </dsp:nvSpPr>
      <dsp:spPr>
        <a:xfrm>
          <a:off x="1074268" y="1166994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.Limited resources</a:t>
          </a:r>
          <a:endParaRPr lang="en-US" sz="1900" kern="1200"/>
        </a:p>
      </dsp:txBody>
      <dsp:txXfrm>
        <a:off x="1074268" y="1166994"/>
        <a:ext cx="5170996" cy="930102"/>
      </dsp:txXfrm>
    </dsp:sp>
    <dsp:sp modelId="{6949B853-3EEC-499A-9889-8DFB8217D8C3}">
      <dsp:nvSpPr>
        <dsp:cNvPr id="0" name=""/>
        <dsp:cNvSpPr/>
      </dsp:nvSpPr>
      <dsp:spPr>
        <a:xfrm>
          <a:off x="0" y="2329622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FE37DD-6BA3-4BE9-9E75-7FF025CA60C7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F045E5-79C5-4401-9809-2E79E87B7717}">
      <dsp:nvSpPr>
        <dsp:cNvPr id="0" name=""/>
        <dsp:cNvSpPr/>
      </dsp:nvSpPr>
      <dsp:spPr>
        <a:xfrm>
          <a:off x="1074268" y="2329622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.Communication difficulties </a:t>
          </a:r>
          <a:endParaRPr lang="en-US" sz="1900" kern="1200"/>
        </a:p>
      </dsp:txBody>
      <dsp:txXfrm>
        <a:off x="1074268" y="2329622"/>
        <a:ext cx="5170996" cy="930102"/>
      </dsp:txXfrm>
    </dsp:sp>
    <dsp:sp modelId="{5AB1AB1D-A832-47E0-8F12-5CA6D78BB135}">
      <dsp:nvSpPr>
        <dsp:cNvPr id="0" name=""/>
        <dsp:cNvSpPr/>
      </dsp:nvSpPr>
      <dsp:spPr>
        <a:xfrm>
          <a:off x="0" y="3492250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3E8EAB-4407-40AC-ADA9-1EAE79EDF5AB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73B877-94DD-498E-91DC-19DBC002C9A1}">
      <dsp:nvSpPr>
        <dsp:cNvPr id="0" name=""/>
        <dsp:cNvSpPr/>
      </dsp:nvSpPr>
      <dsp:spPr>
        <a:xfrm>
          <a:off x="1074268" y="3492250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.changes to service user health </a:t>
          </a:r>
          <a:endParaRPr lang="en-US" sz="1900" kern="1200"/>
        </a:p>
      </dsp:txBody>
      <dsp:txXfrm>
        <a:off x="1074268" y="3492250"/>
        <a:ext cx="5170996" cy="930102"/>
      </dsp:txXfrm>
    </dsp:sp>
    <dsp:sp modelId="{64DC26EC-1D69-49D0-A644-C156D2234FDF}">
      <dsp:nvSpPr>
        <dsp:cNvPr id="0" name=""/>
        <dsp:cNvSpPr/>
      </dsp:nvSpPr>
      <dsp:spPr>
        <a:xfrm>
          <a:off x="0" y="4654878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9A8896-21A4-4659-8A3A-DF160ADB3B42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EA3C8A-3071-4093-B61C-AFB0983E1FDC}">
      <dsp:nvSpPr>
        <dsp:cNvPr id="0" name=""/>
        <dsp:cNvSpPr/>
      </dsp:nvSpPr>
      <dsp:spPr>
        <a:xfrm>
          <a:off x="1074268" y="4654878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Problem solving help staff assess problems and take appropriate actions</a:t>
          </a:r>
          <a:endParaRPr lang="en-US" sz="1900" kern="1200"/>
        </a:p>
      </dsp:txBody>
      <dsp:txXfrm>
        <a:off x="1074268" y="4654878"/>
        <a:ext cx="5170996" cy="9301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0649EC-0339-4DEE-8C53-0BE20B17BCFE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812A46-382E-4712-87BE-199DCC13E037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38B1B7-E589-479D-AB7E-49A5F9B73DBB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Speak to the service user and colleagues</a:t>
          </a:r>
          <a:endParaRPr lang="en-US" sz="2200" kern="1200"/>
        </a:p>
      </dsp:txBody>
      <dsp:txXfrm>
        <a:off x="1339618" y="2288"/>
        <a:ext cx="5024605" cy="1159843"/>
      </dsp:txXfrm>
    </dsp:sp>
    <dsp:sp modelId="{3ACB53E9-9555-46FC-B312-6406532C4AAB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4B4C56-04A2-468C-A543-75301D1ADA9D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68272B-928B-40AA-8249-28AFDF259196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Share concerns with senior member of team</a:t>
          </a:r>
          <a:endParaRPr lang="en-US" sz="2200" kern="1200"/>
        </a:p>
      </dsp:txBody>
      <dsp:txXfrm>
        <a:off x="1339618" y="1452092"/>
        <a:ext cx="5024605" cy="1159843"/>
      </dsp:txXfrm>
    </dsp:sp>
    <dsp:sp modelId="{B811D047-A7A8-4985-8A39-D8263965E3DF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BEEBD4-5B6C-4D34-A44C-EFBDC90A3D8C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AE1672-3744-4D98-96FD-6B6F3451F68D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Support changes to the care plan</a:t>
          </a:r>
          <a:endParaRPr lang="en-US" sz="2200" kern="1200"/>
        </a:p>
      </dsp:txBody>
      <dsp:txXfrm>
        <a:off x="1339618" y="2901896"/>
        <a:ext cx="5024605" cy="1159843"/>
      </dsp:txXfrm>
    </dsp:sp>
    <dsp:sp modelId="{20A176E4-D7AF-481C-8ED5-D8A0D7F229D1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F6FC50-73A4-4A7A-B9A1-7220BC0A5459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5B8EDC-4F5E-455F-8E8E-FD11436A2D42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To help improve the service user wellbeing  </a:t>
          </a:r>
          <a:endParaRPr lang="en-US" sz="2200" kern="1200"/>
        </a:p>
      </dsp:txBody>
      <dsp:txXfrm>
        <a:off x="1339618" y="4351700"/>
        <a:ext cx="5024605" cy="115984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43C53-262E-40DE-8224-1786F9737632}">
      <dsp:nvSpPr>
        <dsp:cNvPr id="0" name=""/>
        <dsp:cNvSpPr/>
      </dsp:nvSpPr>
      <dsp:spPr>
        <a:xfrm>
          <a:off x="0" y="4592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C953D5-4191-4FAD-9A56-AC90C8DAF6FD}">
      <dsp:nvSpPr>
        <dsp:cNvPr id="0" name=""/>
        <dsp:cNvSpPr/>
      </dsp:nvSpPr>
      <dsp:spPr>
        <a:xfrm>
          <a:off x="295926" y="224703"/>
          <a:ext cx="538048" cy="5380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55FB31-6EDF-477E-B3C9-D3ADC12E2DB8}">
      <dsp:nvSpPr>
        <dsp:cNvPr id="0" name=""/>
        <dsp:cNvSpPr/>
      </dsp:nvSpPr>
      <dsp:spPr>
        <a:xfrm>
          <a:off x="1129902" y="4592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Communication</a:t>
          </a:r>
          <a:r>
            <a:rPr lang="en-GB" sz="1900" kern="1200">
              <a:latin typeface="Aptos Display" panose="02110004020202020204"/>
            </a:rPr>
            <a:t> (Department of health and social care (2021)</a:t>
          </a:r>
          <a:endParaRPr lang="en-US" sz="1900" kern="1200"/>
        </a:p>
      </dsp:txBody>
      <dsp:txXfrm>
        <a:off x="1129902" y="4592"/>
        <a:ext cx="5171698" cy="978270"/>
      </dsp:txXfrm>
    </dsp:sp>
    <dsp:sp modelId="{F66F382D-8539-426B-BD14-CE5296E256B3}">
      <dsp:nvSpPr>
        <dsp:cNvPr id="0" name=""/>
        <dsp:cNvSpPr/>
      </dsp:nvSpPr>
      <dsp:spPr>
        <a:xfrm>
          <a:off x="0" y="1227431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C982B2-0001-4802-806E-3CEE1EF69A94}">
      <dsp:nvSpPr>
        <dsp:cNvPr id="0" name=""/>
        <dsp:cNvSpPr/>
      </dsp:nvSpPr>
      <dsp:spPr>
        <a:xfrm>
          <a:off x="295926" y="1447541"/>
          <a:ext cx="538048" cy="5380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80EED0-DB72-45DA-80D1-3C362F9085F4}">
      <dsp:nvSpPr>
        <dsp:cNvPr id="0" name=""/>
        <dsp:cNvSpPr/>
      </dsp:nvSpPr>
      <dsp:spPr>
        <a:xfrm>
          <a:off x="1129902" y="1227431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Observation</a:t>
          </a:r>
          <a:endParaRPr lang="en-US" sz="1900" kern="1200"/>
        </a:p>
      </dsp:txBody>
      <dsp:txXfrm>
        <a:off x="1129902" y="1227431"/>
        <a:ext cx="5171698" cy="978270"/>
      </dsp:txXfrm>
    </dsp:sp>
    <dsp:sp modelId="{85D81341-B769-4E94-9F2E-CC28BBF01862}">
      <dsp:nvSpPr>
        <dsp:cNvPr id="0" name=""/>
        <dsp:cNvSpPr/>
      </dsp:nvSpPr>
      <dsp:spPr>
        <a:xfrm>
          <a:off x="0" y="2450269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2D57AE-333A-4633-A0E1-AE38842C461E}">
      <dsp:nvSpPr>
        <dsp:cNvPr id="0" name=""/>
        <dsp:cNvSpPr/>
      </dsp:nvSpPr>
      <dsp:spPr>
        <a:xfrm>
          <a:off x="295926" y="2670380"/>
          <a:ext cx="538048" cy="5380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D12394-7C3F-4EF7-9061-19199ECFD942}">
      <dsp:nvSpPr>
        <dsp:cNvPr id="0" name=""/>
        <dsp:cNvSpPr/>
      </dsp:nvSpPr>
      <dsp:spPr>
        <a:xfrm>
          <a:off x="1129902" y="2450269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Decision making </a:t>
          </a:r>
          <a:r>
            <a:rPr lang="en-GB" sz="1900" kern="1200">
              <a:latin typeface="Aptos Display" panose="02110004020202020204"/>
            </a:rPr>
            <a:t>(National institute for health and care excellence,2023)</a:t>
          </a:r>
          <a:endParaRPr lang="en-US" sz="1900" kern="1200"/>
        </a:p>
      </dsp:txBody>
      <dsp:txXfrm>
        <a:off x="1129902" y="2450269"/>
        <a:ext cx="5171698" cy="978270"/>
      </dsp:txXfrm>
    </dsp:sp>
    <dsp:sp modelId="{C15DC7F7-6309-4E17-A1D9-D688A93B10DF}">
      <dsp:nvSpPr>
        <dsp:cNvPr id="0" name=""/>
        <dsp:cNvSpPr/>
      </dsp:nvSpPr>
      <dsp:spPr>
        <a:xfrm>
          <a:off x="0" y="3673107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0264E4-08FD-4F6B-86D1-B4CC8D02AB4F}">
      <dsp:nvSpPr>
        <dsp:cNvPr id="0" name=""/>
        <dsp:cNvSpPr/>
      </dsp:nvSpPr>
      <dsp:spPr>
        <a:xfrm>
          <a:off x="295926" y="3893218"/>
          <a:ext cx="538048" cy="5380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C9D5E8-82F9-4767-B637-17AA74C1099D}">
      <dsp:nvSpPr>
        <dsp:cNvPr id="0" name=""/>
        <dsp:cNvSpPr/>
      </dsp:nvSpPr>
      <dsp:spPr>
        <a:xfrm>
          <a:off x="1129902" y="3673107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Reflection</a:t>
          </a:r>
          <a:r>
            <a:rPr lang="en-GB" sz="1900" kern="1200">
              <a:latin typeface="Aptos Display" panose="02110004020202020204"/>
            </a:rPr>
            <a:t> (Schon,1983)</a:t>
          </a:r>
          <a:endParaRPr lang="en-US" sz="1900" kern="1200"/>
        </a:p>
      </dsp:txBody>
      <dsp:txXfrm>
        <a:off x="1129902" y="3673107"/>
        <a:ext cx="5171698" cy="978270"/>
      </dsp:txXfrm>
    </dsp:sp>
    <dsp:sp modelId="{EA647049-9DD5-4FE4-B5CE-6486A9EF8D85}">
      <dsp:nvSpPr>
        <dsp:cNvPr id="0" name=""/>
        <dsp:cNvSpPr/>
      </dsp:nvSpPr>
      <dsp:spPr>
        <a:xfrm>
          <a:off x="0" y="4895945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BD2B42-020D-4499-92E0-83A9074C9F4B}">
      <dsp:nvSpPr>
        <dsp:cNvPr id="0" name=""/>
        <dsp:cNvSpPr/>
      </dsp:nvSpPr>
      <dsp:spPr>
        <a:xfrm>
          <a:off x="295926" y="5116056"/>
          <a:ext cx="538048" cy="5380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CECACB-17C3-4842-9E3B-86DC195CD656}">
      <dsp:nvSpPr>
        <dsp:cNvPr id="0" name=""/>
        <dsp:cNvSpPr/>
      </dsp:nvSpPr>
      <dsp:spPr>
        <a:xfrm>
          <a:off x="1129902" y="4895945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These skills help staff to improve their practice</a:t>
          </a:r>
          <a:endParaRPr lang="en-US" sz="1900" kern="1200"/>
        </a:p>
      </dsp:txBody>
      <dsp:txXfrm>
        <a:off x="1129902" y="4895945"/>
        <a:ext cx="5171698" cy="97827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CBC198-A831-4801-93DD-49B9C8E9F800}">
      <dsp:nvSpPr>
        <dsp:cNvPr id="0" name=""/>
        <dsp:cNvSpPr/>
      </dsp:nvSpPr>
      <dsp:spPr>
        <a:xfrm>
          <a:off x="380489" y="0"/>
          <a:ext cx="5530735" cy="5530735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083465-7BEC-4235-9107-6C6FD43ED265}">
      <dsp:nvSpPr>
        <dsp:cNvPr id="0" name=""/>
        <dsp:cNvSpPr/>
      </dsp:nvSpPr>
      <dsp:spPr>
        <a:xfrm>
          <a:off x="905909" y="525419"/>
          <a:ext cx="2156986" cy="215698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Quality care </a:t>
          </a:r>
          <a:endParaRPr lang="en-US" sz="2100" kern="1200"/>
        </a:p>
      </dsp:txBody>
      <dsp:txXfrm>
        <a:off x="1011204" y="630714"/>
        <a:ext cx="1946396" cy="1946396"/>
      </dsp:txXfrm>
    </dsp:sp>
    <dsp:sp modelId="{B71B555C-0031-4057-AC9B-DEB34F297988}">
      <dsp:nvSpPr>
        <dsp:cNvPr id="0" name=""/>
        <dsp:cNvSpPr/>
      </dsp:nvSpPr>
      <dsp:spPr>
        <a:xfrm>
          <a:off x="3228818" y="525419"/>
          <a:ext cx="2156986" cy="2156986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Safe practice</a:t>
          </a:r>
          <a:endParaRPr lang="en-US" sz="2100" kern="1200"/>
        </a:p>
      </dsp:txBody>
      <dsp:txXfrm>
        <a:off x="3334113" y="630714"/>
        <a:ext cx="1946396" cy="1946396"/>
      </dsp:txXfrm>
    </dsp:sp>
    <dsp:sp modelId="{EA3E09F8-102B-44D7-AB8D-5FF3276937CB}">
      <dsp:nvSpPr>
        <dsp:cNvPr id="0" name=""/>
        <dsp:cNvSpPr/>
      </dsp:nvSpPr>
      <dsp:spPr>
        <a:xfrm>
          <a:off x="905909" y="2848328"/>
          <a:ext cx="2156986" cy="2156986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Professional accountability </a:t>
          </a:r>
          <a:endParaRPr lang="en-US" sz="2100" kern="1200"/>
        </a:p>
      </dsp:txBody>
      <dsp:txXfrm>
        <a:off x="1011204" y="2953623"/>
        <a:ext cx="1946396" cy="1946396"/>
      </dsp:txXfrm>
    </dsp:sp>
    <dsp:sp modelId="{4D3A46D3-6936-4EA8-A1BC-61C4160279AA}">
      <dsp:nvSpPr>
        <dsp:cNvPr id="0" name=""/>
        <dsp:cNvSpPr/>
      </dsp:nvSpPr>
      <dsp:spPr>
        <a:xfrm>
          <a:off x="3228818" y="2848328"/>
          <a:ext cx="2156986" cy="2156986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Effective problem solving leads to better outcomes for service users </a:t>
          </a:r>
          <a:endParaRPr lang="en-US" sz="2100" kern="1200"/>
        </a:p>
      </dsp:txBody>
      <dsp:txXfrm>
        <a:off x="3334113" y="2953623"/>
        <a:ext cx="1946396" cy="19463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#1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#2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#3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4E28F3-1BE6-447F-8C36-FBFCEFF18218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E484D8-FC52-4508-BB26-1F76AB533C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414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2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E484D8-FC52-4508-BB26-1F76AB533C1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0697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E484D8-FC52-4508-BB26-1F76AB533C1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7901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DB2DD-27AA-4B37-EB1B-40412E51A5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5547CF-68EB-2205-B683-57841676DD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6A8441-81C0-383B-8A25-5118A33717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5774D-3B24-40AB-B671-D4AFB63B911D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EFC1C3-54A5-752C-7A22-D76AA7C29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68D9CD-5322-7A63-5220-5FF1F9470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84FF9-A2D5-452A-9866-0C5599515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753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CC6CD-766F-71BC-CC15-2D03FEE3F8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4F6DF-37D7-B979-A085-17CC5DFB68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C6786D-C764-67C5-82C4-5A8CBD4C74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5774D-3B24-40AB-B671-D4AFB63B911D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B6B8CE-C613-6F72-79FF-E3D5DA2B4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2E4390-19A4-6FA8-6AB6-077A30E85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84FF9-A2D5-452A-9866-0C5599515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0377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4EA26-E874-6928-8504-F893F28BD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35A4FB-1C1B-3749-35FC-99C7CDA621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1ED93E-AA64-9CA0-2AFF-F4F17BC5E3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5774D-3B24-40AB-B671-D4AFB63B911D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433C9E-F00E-857A-D796-70CA8F5E5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6445F7-B908-BB8B-04CE-0F7A9FC25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84FF9-A2D5-452A-9866-0C5599515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728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0460E-64DC-D257-C6E7-5E9ED6AEF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36D31-6AF9-B3B2-9E02-14FA705514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BDC4F4-7EFE-0A69-13E8-47504CCFDA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7F16E0-03AC-C6A9-0646-4306CDEE95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5774D-3B24-40AB-B671-D4AFB63B911D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6094E8-BCF8-A659-5D61-8400B05471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7FB1EB-BB97-E4F0-A915-376D9287F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84FF9-A2D5-452A-9866-0C5599515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270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1B46C-5D11-8816-4EB9-86C155E5C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968A29-EB0B-1FA3-0FD9-9B0095B1A6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111325-7E87-2304-4F9F-27A1723FEC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9ECDE8E-CA93-7981-CCD8-DEDF3FEBFD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79C88A-08F1-07CC-8D71-0D217156AB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B1E322-8B7C-3FD0-0038-3E461AC7A1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5774D-3B24-40AB-B671-D4AFB63B911D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81DE18-BB5C-EF55-80B5-11EE1C37E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94BB77-F6A5-42C9-EE25-1BD1B4567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84FF9-A2D5-452A-9866-0C5599515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989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1133F-C2D8-11A3-61C0-571C96A48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062BFC-E047-3679-8C57-634B7A20E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5774D-3B24-40AB-B671-D4AFB63B911D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04575-47D2-A5BA-E419-A2046B609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23CC3D-4D13-54A3-9106-A4F2BDA210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84FF9-A2D5-452A-9866-0C5599515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691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5F24BD-CFC7-C420-4765-2F6472444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5774D-3B24-40AB-B671-D4AFB63B911D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ADAFF0-1F7E-2925-30DB-659D1971C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CE12C3-E3DA-344D-A3F6-0EDB1D60F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84FF9-A2D5-452A-9866-0C5599515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574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A4541-A53C-2DF6-0709-8D12E5DD1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BCC0D-7BE5-0993-556F-93F36D072B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BBDFF0-054A-2481-206B-AF1CE0187E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4D292D-01BD-9DA2-2AD9-ED125C5E4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5774D-3B24-40AB-B671-D4AFB63B911D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ED1374-3F90-0F91-B441-D0CF9CEB94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820C41-8E43-71D8-B454-4BC19C9B6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84FF9-A2D5-452A-9866-0C5599515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31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10ED3-BEAA-56B3-6DE6-E8B05889E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89FFEE-6537-D04D-AEEF-4B55CC8379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305921-D143-A525-F682-CBF15131C2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BC928F-6DD6-FFB3-F031-651EC587A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5774D-3B24-40AB-B671-D4AFB63B911D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1C720B-7368-2698-C86C-0EFBB24DC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4A3667-84F4-9806-2E77-681CD8A8B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84FF9-A2D5-452A-9866-0C5599515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21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87A5C-8DCF-CF90-D22C-110908039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CEB635-57E2-0B12-8BD3-F0B2CDB624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0AE4D0-2406-C70D-050F-271AFCB132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5774D-3B24-40AB-B671-D4AFB63B911D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1D30D5-B912-05DD-E763-FA399ADCB7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8BBA3F-F825-3574-ED22-CC9273957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84FF9-A2D5-452A-9866-0C5599515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392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0CAE3F-76D0-4A7C-5170-C6E4CDD769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5DF7AD-B888-3AB9-2BBD-F1D264445D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1DB146-E473-C793-2252-20CC3789C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5774D-3B24-40AB-B671-D4AFB63B911D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DF5108-C905-6823-7B7F-7A3038F5A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D9FC97-E443-2395-30ED-85F8DA799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84FF9-A2D5-452A-9866-0C5599515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077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C0FF654-D604-E254-1493-43047818B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D3C561-2D1E-0376-A106-0F956C52BC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666533-B44A-FBDA-6F15-080BC7A778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665774D-3B24-40AB-B671-D4AFB63B911D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B238D-5759-52D4-FA7D-848920202E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21BED0-B139-AB6B-0DD7-E244DBDD2D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784FF9-A2D5-452A-9866-0C55995158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095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" TargetMode="External"/><Relationship Id="rId3" Type="http://schemas.openxmlformats.org/officeDocument/2006/relationships/hyperlink" Target="https://www.gov.uk/government/organisations/department-of-health-and-social-care" TargetMode="External"/><Relationship Id="rId7" Type="http://schemas.openxmlformats.org/officeDocument/2006/relationships/hyperlink" Target="https://www.nmc.org.uk/" TargetMode="External"/><Relationship Id="rId2" Type="http://schemas.openxmlformats.org/officeDocument/2006/relationships/hyperlink" Target="https://www.cqc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" TargetMode="External"/><Relationship Id="rId5" Type="http://schemas.openxmlformats.org/officeDocument/2006/relationships/hyperlink" Target="https://www.nice.org.uk/" TargetMode="External"/><Relationship Id="rId4" Type="http://schemas.openxmlformats.org/officeDocument/2006/relationships/hyperlink" Target="https://www.hcpc-uk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86584A-9EA9-C97F-0236-A9EAD747D390}"/>
              </a:ext>
            </a:extLst>
          </p:cNvPr>
          <p:cNvSpPr txBox="1"/>
          <p:nvPr/>
        </p:nvSpPr>
        <p:spPr>
          <a:xfrm>
            <a:off x="1218979" y="1616766"/>
            <a:ext cx="8074815" cy="40735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/>
              <a:t>Student: Name: Stacilee Hamilton</a:t>
            </a:r>
            <a:br>
              <a:rPr lang="en-US" sz="3600"/>
            </a:br>
            <a:r>
              <a:rPr lang="en-US" sz="3600"/>
              <a:t>student: Number:2436469</a:t>
            </a:r>
            <a:br>
              <a:rPr lang="en-US" sz="3600"/>
            </a:br>
            <a:r>
              <a:rPr lang="en-US" sz="3600"/>
              <a:t>Module Code:LCHS4009</a:t>
            </a:r>
            <a:br>
              <a:rPr lang="en-US" sz="3600"/>
            </a:br>
            <a:r>
              <a:rPr lang="en-US" sz="3600"/>
              <a:t>Module Title: Professional Development within health and social care</a:t>
            </a:r>
            <a:br>
              <a:rPr lang="en-US" sz="3600"/>
            </a:br>
            <a:r>
              <a:rPr lang="en-US" sz="3600"/>
              <a:t>Lectures Name: Anika Tahsin</a:t>
            </a:r>
            <a:br>
              <a:rPr lang="en-US" sz="3600"/>
            </a:br>
            <a:r>
              <a:rPr lang="en-US" sz="3600"/>
              <a:t>Assignment Title:Self awareness presentation</a:t>
            </a:r>
          </a:p>
        </p:txBody>
      </p:sp>
    </p:spTree>
    <p:extLst>
      <p:ext uri="{BB962C8B-B14F-4D97-AF65-F5344CB8AC3E}">
        <p14:creationId xmlns:p14="http://schemas.microsoft.com/office/powerpoint/2010/main" val="66426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6F110656-89D3-2CD6-5473-EA1F7B0974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86715452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040244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BA77F8-9D7D-CF22-2C9D-F5FFBC6B4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 fontScale="90000"/>
          </a:bodyPr>
          <a:lstStyle/>
          <a:p>
            <a:pPr algn="r"/>
            <a:r>
              <a:rPr lang="en-GB" sz="3100">
                <a:solidFill>
                  <a:srgbClr val="FFFFFF"/>
                </a:solidFill>
              </a:rPr>
              <a:t>Problem solving is important because:</a:t>
            </a:r>
            <a:br>
              <a:rPr lang="en-GB" sz="3100">
                <a:solidFill>
                  <a:srgbClr val="FFFFFF"/>
                </a:solidFill>
              </a:rPr>
            </a:br>
            <a:r>
              <a:rPr lang="en-GB" sz="3100">
                <a:solidFill>
                  <a:srgbClr val="FFFFFF"/>
                </a:solidFill>
              </a:rPr>
              <a:t>(</a:t>
            </a:r>
            <a:r>
              <a:rPr lang="en-GB" sz="3100">
                <a:solidFill>
                  <a:srgbClr val="FFFFFF"/>
                </a:solidFill>
                <a:ea typeface="+mj-lt"/>
                <a:cs typeface="+mj-lt"/>
              </a:rPr>
              <a:t>Care Quality Commission, 2023)</a:t>
            </a:r>
            <a:br>
              <a:rPr lang="en-GB" sz="3100">
                <a:solidFill>
                  <a:srgbClr val="FFFFFF"/>
                </a:solidFill>
              </a:rPr>
            </a:br>
            <a:endParaRPr lang="en-GB" sz="3100">
              <a:solidFill>
                <a:srgbClr val="FFFFFF"/>
              </a:solidFill>
            </a:endParaRPr>
          </a:p>
        </p:txBody>
      </p:sp>
      <p:graphicFrame>
        <p:nvGraphicFramePr>
          <p:cNvPr id="68" name="Content Placeholder 65">
            <a:extLst>
              <a:ext uri="{FF2B5EF4-FFF2-40B4-BE49-F238E27FC236}">
                <a16:creationId xmlns:a16="http://schemas.microsoft.com/office/drawing/2014/main" id="{6306CC9B-C494-4DEE-B481-4168CCAA32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6368244"/>
              </p:ext>
            </p:extLst>
          </p:nvPr>
        </p:nvGraphicFramePr>
        <p:xfrm>
          <a:off x="4514283" y="799286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12233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19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450E45-680A-9C9F-7DF9-1EC781707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2006"/>
            <a:ext cx="3117282" cy="6577296"/>
          </a:xfrm>
        </p:spPr>
        <p:txBody>
          <a:bodyPr>
            <a:normAutofit fontScale="90000"/>
          </a:bodyPr>
          <a:lstStyle/>
          <a:p>
            <a:r>
              <a:rPr lang="en-GB" sz="4100">
                <a:solidFill>
                  <a:srgbClr val="FFFFFF"/>
                </a:solidFill>
              </a:rPr>
              <a:t>Relevance to professional practice </a:t>
            </a:r>
            <a:br>
              <a:rPr lang="en-GB" sz="4100">
                <a:solidFill>
                  <a:srgbClr val="FFFFFF"/>
                </a:solidFill>
              </a:rPr>
            </a:br>
            <a:r>
              <a:rPr lang="en-GB" sz="4100">
                <a:solidFill>
                  <a:srgbClr val="FFFFFF"/>
                </a:solidFill>
              </a:rPr>
              <a:t>Problem solving supports professional practice by </a:t>
            </a:r>
            <a:br>
              <a:rPr lang="en-GB" sz="4100">
                <a:solidFill>
                  <a:srgbClr val="FFFFFF"/>
                </a:solidFill>
              </a:rPr>
            </a:br>
            <a:r>
              <a:rPr lang="en-GB" sz="4100">
                <a:solidFill>
                  <a:srgbClr val="FFFFFF"/>
                </a:solidFill>
              </a:rPr>
              <a:t>(</a:t>
            </a:r>
            <a:r>
              <a:rPr lang="en-GB" sz="4100">
                <a:solidFill>
                  <a:srgbClr val="FFFFFF"/>
                </a:solidFill>
                <a:ea typeface="+mj-lt"/>
                <a:cs typeface="+mj-lt"/>
              </a:rPr>
              <a:t>Health and Care Professions Council, 2023</a:t>
            </a:r>
            <a:endParaRPr lang="en-GB" sz="4100">
              <a:solidFill>
                <a:srgbClr val="FFFFFF"/>
              </a:solidFill>
            </a:endParaRP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4820B882-852C-8BC9-0A0A-FC5633F059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2013224"/>
              </p:ext>
            </p:extLst>
          </p:nvPr>
        </p:nvGraphicFramePr>
        <p:xfrm>
          <a:off x="5061102" y="506697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923466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553A93-BA44-D45F-A3BA-F1D158900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 fontScale="90000"/>
          </a:bodyPr>
          <a:lstStyle/>
          <a:p>
            <a:pPr algn="r"/>
            <a:r>
              <a:rPr lang="en-GB" sz="6200"/>
              <a:t>Problem solving in health and social care.</a:t>
            </a:r>
            <a:br>
              <a:rPr lang="en-GB" sz="6200"/>
            </a:br>
            <a:r>
              <a:rPr lang="en-GB" sz="6200"/>
              <a:t>WHO(2021)</a:t>
            </a:r>
            <a:br>
              <a:rPr lang="en-GB" sz="6200"/>
            </a:br>
            <a:endParaRPr lang="en-GB" sz="620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2B48C958-9EF2-8702-E72A-14ABADAC0F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2459406"/>
              </p:ext>
            </p:extLst>
          </p:nvPr>
        </p:nvGraphicFramePr>
        <p:xfrm>
          <a:off x="4776381" y="1129415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13802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465E49-6775-1E78-3DD8-8B4A5D731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A service user in a care home becomes withdrawn </a:t>
            </a:r>
            <a:br>
              <a:rPr lang="en-GB" sz="4000"/>
            </a:br>
            <a:r>
              <a:rPr lang="en-GB" sz="4000"/>
              <a:t>Use of problem solving </a:t>
            </a:r>
            <a:br>
              <a:rPr lang="en-GB" sz="4000"/>
            </a:br>
            <a:endParaRPr lang="en-GB" sz="40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DE0424-D3FC-7A23-2809-539B370C60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0762172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76461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AC812D-4E96-7BF0-C086-FA505AAF7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Skills linked to problem solving includes</a:t>
            </a:r>
            <a:br>
              <a:rPr lang="en-GB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97E32E-6247-1F98-E2ED-214870DB27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0565444"/>
              </p:ext>
            </p:extLst>
          </p:nvPr>
        </p:nvGraphicFramePr>
        <p:xfrm>
          <a:off x="4897985" y="633847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01993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FDABC5-514C-D431-17F9-7A8C20C32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rgbClr val="FFFFFF"/>
                </a:solidFill>
              </a:rPr>
              <a:t>Problem solving is a core skill in health and social care as</a:t>
            </a:r>
            <a:br>
              <a:rPr lang="en-GB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it supports</a:t>
            </a:r>
            <a:br>
              <a:rPr lang="en-GB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(WHO,2021). 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D02CBB-9EF9-0608-48A7-B05AFF6C3A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2849556"/>
              </p:ext>
            </p:extLst>
          </p:nvPr>
        </p:nvGraphicFramePr>
        <p:xfrm>
          <a:off x="4738717" y="848620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89250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BAB45-E8C7-E062-07BE-992FE95C2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4B407-677B-0614-3858-9B98B57B2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>
              <a:buNone/>
            </a:pPr>
            <a:r>
              <a:rPr lang="en-GB">
                <a:ea typeface="+mn-lt"/>
                <a:cs typeface="+mn-lt"/>
              </a:rPr>
              <a:t>Care Quality Commission (2023) </a:t>
            </a:r>
            <a:r>
              <a:rPr lang="en-GB" i="1">
                <a:ea typeface="+mn-lt"/>
                <a:cs typeface="+mn-lt"/>
              </a:rPr>
              <a:t>The state of health care and adult social care in England 2022/23</a:t>
            </a:r>
            <a:r>
              <a:rPr lang="en-GB">
                <a:ea typeface="+mn-lt"/>
                <a:cs typeface="+mn-lt"/>
              </a:rPr>
              <a:t>. London: Care Quality Commission. Available at: </a:t>
            </a:r>
            <a:r>
              <a:rPr lang="en-GB">
                <a:ea typeface="+mn-lt"/>
                <a:cs typeface="+mn-lt"/>
                <a:hlinkClick r:id="rId2"/>
              </a:rPr>
              <a:t>https://www.cqc.org.uk</a:t>
            </a:r>
            <a:r>
              <a:rPr lang="en-GB">
                <a:ea typeface="+mn-lt"/>
                <a:cs typeface="+mn-lt"/>
              </a:rPr>
              <a:t> (Accessed: 22 February 2026).</a:t>
            </a:r>
            <a:endParaRPr lang="en-US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Department of Health and Social Care (2021) </a:t>
            </a:r>
            <a:r>
              <a:rPr lang="en-GB" i="1">
                <a:ea typeface="+mn-lt"/>
                <a:cs typeface="+mn-lt"/>
              </a:rPr>
              <a:t>Health and social care integration: joining up care for people, places and populations</a:t>
            </a:r>
            <a:r>
              <a:rPr lang="en-GB">
                <a:ea typeface="+mn-lt"/>
                <a:cs typeface="+mn-lt"/>
              </a:rPr>
              <a:t>. London: Department of Health and Social Care. Available at: </a:t>
            </a:r>
            <a:r>
              <a:rPr lang="en-GB">
                <a:ea typeface="+mn-lt"/>
                <a:cs typeface="+mn-lt"/>
                <a:hlinkClick r:id="rId3"/>
              </a:rPr>
              <a:t>https://www.gov.uk/government/organisations/department-of-health-and-social-care</a:t>
            </a:r>
            <a:r>
              <a:rPr lang="en-GB">
                <a:ea typeface="+mn-lt"/>
                <a:cs typeface="+mn-lt"/>
              </a:rPr>
              <a:t> (Accessed: 22 February 2026).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Health and Care Professions Council (2023) </a:t>
            </a:r>
            <a:r>
              <a:rPr lang="en-GB" i="1">
                <a:ea typeface="+mn-lt"/>
                <a:cs typeface="+mn-lt"/>
              </a:rPr>
              <a:t>Standards of proficiency</a:t>
            </a:r>
            <a:r>
              <a:rPr lang="en-GB">
                <a:ea typeface="+mn-lt"/>
                <a:cs typeface="+mn-lt"/>
              </a:rPr>
              <a:t>. London: Health and Care Professions Council. Available at: </a:t>
            </a:r>
            <a:r>
              <a:rPr lang="en-GB">
                <a:ea typeface="+mn-lt"/>
                <a:cs typeface="+mn-lt"/>
                <a:hlinkClick r:id="rId4"/>
              </a:rPr>
              <a:t>https://www.hcpc-uk.org</a:t>
            </a:r>
            <a:r>
              <a:rPr lang="en-GB">
                <a:ea typeface="+mn-lt"/>
                <a:cs typeface="+mn-lt"/>
              </a:rPr>
              <a:t> (Accessed: 22 February 2026).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National Institute for Health and Care Excellence (2023) </a:t>
            </a:r>
            <a:r>
              <a:rPr lang="en-GB" i="1">
                <a:ea typeface="+mn-lt"/>
                <a:cs typeface="+mn-lt"/>
              </a:rPr>
              <a:t>Clinical decision-making and evidence-based practice</a:t>
            </a:r>
            <a:r>
              <a:rPr lang="en-GB">
                <a:ea typeface="+mn-lt"/>
                <a:cs typeface="+mn-lt"/>
              </a:rPr>
              <a:t>. London: National Institute for Health and Care Excellence. Available at: </a:t>
            </a:r>
            <a:r>
              <a:rPr lang="en-GB">
                <a:ea typeface="+mn-lt"/>
                <a:cs typeface="+mn-lt"/>
                <a:hlinkClick r:id="rId5"/>
              </a:rPr>
              <a:t>https://www.nice.org.uk</a:t>
            </a:r>
            <a:r>
              <a:rPr lang="en-GB">
                <a:ea typeface="+mn-lt"/>
                <a:cs typeface="+mn-lt"/>
              </a:rPr>
              <a:t> (Accessed: 22 February 2026).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NHS England (2022) </a:t>
            </a:r>
            <a:r>
              <a:rPr lang="en-GB" i="1">
                <a:ea typeface="+mn-lt"/>
                <a:cs typeface="+mn-lt"/>
              </a:rPr>
              <a:t>Workforce and service delivery report</a:t>
            </a:r>
            <a:r>
              <a:rPr lang="en-GB">
                <a:ea typeface="+mn-lt"/>
                <a:cs typeface="+mn-lt"/>
              </a:rPr>
              <a:t>. London: NHS England. Available at: </a:t>
            </a:r>
            <a:r>
              <a:rPr lang="en-GB">
                <a:ea typeface="+mn-lt"/>
                <a:cs typeface="+mn-lt"/>
                <a:hlinkClick r:id="rId6"/>
              </a:rPr>
              <a:t>https://www.england.nhs.uk</a:t>
            </a:r>
            <a:r>
              <a:rPr lang="en-GB">
                <a:ea typeface="+mn-lt"/>
                <a:cs typeface="+mn-lt"/>
              </a:rPr>
              <a:t> (Accessed: 22 February 2026).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Nursing and Midwifery Council (2018) </a:t>
            </a:r>
            <a:r>
              <a:rPr lang="en-GB" i="1">
                <a:ea typeface="+mn-lt"/>
                <a:cs typeface="+mn-lt"/>
              </a:rPr>
              <a:t>The code: Professional standards of practice and behaviour for nurses, midwives and nursing associates</a:t>
            </a:r>
            <a:r>
              <a:rPr lang="en-GB">
                <a:ea typeface="+mn-lt"/>
                <a:cs typeface="+mn-lt"/>
              </a:rPr>
              <a:t>. London: Nursing and Midwifery Council. Available at: </a:t>
            </a:r>
            <a:r>
              <a:rPr lang="en-GB">
                <a:ea typeface="+mn-lt"/>
                <a:cs typeface="+mn-lt"/>
                <a:hlinkClick r:id="rId7"/>
              </a:rPr>
              <a:t>https://www.nmc.org.uk</a:t>
            </a:r>
            <a:r>
              <a:rPr lang="en-GB">
                <a:ea typeface="+mn-lt"/>
                <a:cs typeface="+mn-lt"/>
              </a:rPr>
              <a:t> (Accessed: 22 February 2026).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Schön, D.A. (1983) </a:t>
            </a:r>
            <a:r>
              <a:rPr lang="en-GB" i="1">
                <a:ea typeface="+mn-lt"/>
                <a:cs typeface="+mn-lt"/>
              </a:rPr>
              <a:t>The reflective practitioner: How professionals think in action</a:t>
            </a:r>
            <a:r>
              <a:rPr lang="en-GB">
                <a:ea typeface="+mn-lt"/>
                <a:cs typeface="+mn-lt"/>
              </a:rPr>
              <a:t>. New York: Basic Books.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World Health Organization (2021) </a:t>
            </a:r>
            <a:r>
              <a:rPr lang="en-GB" i="1">
                <a:ea typeface="+mn-lt"/>
                <a:cs typeface="+mn-lt"/>
              </a:rPr>
              <a:t>Global patient safety action plan 2021–2030</a:t>
            </a:r>
            <a:r>
              <a:rPr lang="en-GB">
                <a:ea typeface="+mn-lt"/>
                <a:cs typeface="+mn-lt"/>
              </a:rPr>
              <a:t>. Geneva: World Health Organization. Available at: </a:t>
            </a:r>
            <a:r>
              <a:rPr lang="en-GB">
                <a:ea typeface="+mn-lt"/>
                <a:cs typeface="+mn-lt"/>
                <a:hlinkClick r:id="rId8"/>
              </a:rPr>
              <a:t>https://www.who.int</a:t>
            </a:r>
            <a:r>
              <a:rPr lang="en-GB">
                <a:ea typeface="+mn-lt"/>
                <a:cs typeface="+mn-lt"/>
              </a:rPr>
              <a:t> (Accessed: 22 February 2026).</a:t>
            </a: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6684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669</Words>
  <Application>Microsoft Office PowerPoint</Application>
  <PresentationFormat>Widescreen</PresentationFormat>
  <Paragraphs>47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Problem solving is important because: (Care Quality Commission, 2023) </vt:lpstr>
      <vt:lpstr>Relevance to professional practice  Problem solving supports professional practice by  (Health and Care Professions Council, 2023</vt:lpstr>
      <vt:lpstr>Problem solving in health and social care. WHO(2021) </vt:lpstr>
      <vt:lpstr>A service user in a care home becomes withdrawn  Use of problem solving  </vt:lpstr>
      <vt:lpstr>Skills linked to problem solving includes </vt:lpstr>
      <vt:lpstr>Problem solving is a core skill in health and social care as it supports (WHO,2021). 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stacilee Hamilton</dc:creator>
  <cp:lastModifiedBy>stacilee Hamilton</cp:lastModifiedBy>
  <cp:revision>1</cp:revision>
  <dcterms:created xsi:type="dcterms:W3CDTF">2026-02-07T18:40:15Z</dcterms:created>
  <dcterms:modified xsi:type="dcterms:W3CDTF">2026-02-22T13:44:40Z</dcterms:modified>
</cp:coreProperties>
</file>