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58" r:id="rId4"/>
  </p:sldMasterIdLst>
  <p:notesMasterIdLst>
    <p:notesMasterId r:id="rId14"/>
  </p:notesMasterIdLst>
  <p:handoutMasterIdLst>
    <p:handoutMasterId r:id="rId15"/>
  </p:handoutMasterIdLst>
  <p:sldIdLst>
    <p:sldId id="350" r:id="rId5"/>
    <p:sldId id="351" r:id="rId6"/>
    <p:sldId id="355" r:id="rId7"/>
    <p:sldId id="352" r:id="rId8"/>
    <p:sldId id="353" r:id="rId9"/>
    <p:sldId id="356" r:id="rId10"/>
    <p:sldId id="357" r:id="rId11"/>
    <p:sldId id="358" r:id="rId12"/>
    <p:sldId id="354" r:id="rId13"/>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67" autoAdjust="0"/>
    <p:restoredTop sz="95226" autoAdjust="0"/>
  </p:normalViewPr>
  <p:slideViewPr>
    <p:cSldViewPr snapToGrid="0">
      <p:cViewPr varScale="1">
        <p:scale>
          <a:sx n="59" d="100"/>
          <a:sy n="59" d="100"/>
        </p:scale>
        <p:origin x="848" y="52"/>
      </p:cViewPr>
      <p:guideLst/>
    </p:cSldViewPr>
  </p:slideViewPr>
  <p:notesTextViewPr>
    <p:cViewPr>
      <p:scale>
        <a:sx n="1" d="1"/>
        <a:sy n="1" d="1"/>
      </p:scale>
      <p:origin x="0" y="0"/>
    </p:cViewPr>
  </p:notesTextViewPr>
  <p:sorterViewPr>
    <p:cViewPr>
      <p:scale>
        <a:sx n="80" d="100"/>
        <a:sy n="80" d="100"/>
      </p:scale>
      <p:origin x="0" y="0"/>
    </p:cViewPr>
  </p:sorterViewPr>
  <p:notesViewPr>
    <p:cSldViewPr snapToGrid="0" showGuides="1">
      <p:cViewPr varScale="1">
        <p:scale>
          <a:sx n="99" d="100"/>
          <a:sy n="99" d="100"/>
        </p:scale>
        <p:origin x="357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95B66E5-15AA-4745-8A67-3CE257BEE39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4" name="Footer Placeholder 3">
            <a:extLst>
              <a:ext uri="{FF2B5EF4-FFF2-40B4-BE49-F238E27FC236}">
                <a16:creationId xmlns:a16="http://schemas.microsoft.com/office/drawing/2014/main" id="{AC844A45-21B3-834A-A491-E4E4B9DC117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AC039FDB-18A0-074D-8BA3-A4C3DE896AF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E6D13E5-4CEC-3A4A-8E5D-AFCEE7512EEC}" type="slidenum">
              <a:rPr lang="en-GB" smtClean="0"/>
              <a:t>‹#›</a:t>
            </a:fld>
            <a:endParaRPr lang="en-GB"/>
          </a:p>
        </p:txBody>
      </p:sp>
    </p:spTree>
    <p:extLst>
      <p:ext uri="{BB962C8B-B14F-4D97-AF65-F5344CB8AC3E}">
        <p14:creationId xmlns:p14="http://schemas.microsoft.com/office/powerpoint/2010/main" val="265322844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CA15AE-E040-4F31-96C6-FD066D034FFB}" type="datetime1">
              <a:rPr lang="en-GB" smtClean="0"/>
              <a:pPr/>
              <a:t>08/10/2025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A89C7E07-3C67-C64C-8DA0-0404F6303970}" type="slidenum">
              <a:rPr lang="en-GB" noProof="0" smtClean="0"/>
              <a:t>‹#›</a:t>
            </a:fld>
            <a:endParaRPr lang="en-GB" noProof="0"/>
          </a:p>
        </p:txBody>
      </p:sp>
    </p:spTree>
    <p:extLst>
      <p:ext uri="{BB962C8B-B14F-4D97-AF65-F5344CB8AC3E}">
        <p14:creationId xmlns:p14="http://schemas.microsoft.com/office/powerpoint/2010/main" val="4032528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A89C7E07-3C67-C64C-8DA0-0404F6303970}" type="slidenum">
              <a:rPr lang="en-GB" smtClean="0"/>
              <a:t>1</a:t>
            </a:fld>
            <a:endParaRPr lang="en-GB"/>
          </a:p>
        </p:txBody>
      </p:sp>
    </p:spTree>
    <p:extLst>
      <p:ext uri="{BB962C8B-B14F-4D97-AF65-F5344CB8AC3E}">
        <p14:creationId xmlns:p14="http://schemas.microsoft.com/office/powerpoint/2010/main" val="3346581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987D-0137-DE42-B76B-FF621E808D90}"/>
              </a:ext>
            </a:extLst>
          </p:cNvPr>
          <p:cNvSpPr>
            <a:spLocks noGrp="1"/>
          </p:cNvSpPr>
          <p:nvPr>
            <p:ph type="ctrTitle"/>
          </p:nvPr>
        </p:nvSpPr>
        <p:spPr>
          <a:xfrm>
            <a:off x="6367054" y="2116182"/>
            <a:ext cx="5491571" cy="1514019"/>
          </a:xfrm>
          <a:prstGeom prst="rect">
            <a:avLst/>
          </a:prstGeom>
        </p:spPr>
        <p:txBody>
          <a:bodyPr lIns="0" tIns="0" rIns="0" bIns="0" rtlCol="0" anchor="b">
            <a:noAutofit/>
          </a:bodyPr>
          <a:lstStyle>
            <a:lvl1pPr algn="l">
              <a:defRPr sz="6000" b="1" i="0" spc="100" baseline="0">
                <a:solidFill>
                  <a:schemeClr val="bg1"/>
                </a:solidFill>
                <a:latin typeface="+mj-lt"/>
              </a:defRPr>
            </a:lvl1pPr>
          </a:lstStyle>
          <a:p>
            <a:pPr rtl="0"/>
            <a:r>
              <a:rPr lang="en-GB" noProof="0"/>
              <a:t>Click to edit Master title style</a:t>
            </a:r>
            <a:endParaRPr lang="en-GB" noProof="0" dirty="0"/>
          </a:p>
        </p:txBody>
      </p:sp>
      <p:grpSp>
        <p:nvGrpSpPr>
          <p:cNvPr id="9" name="Group 8">
            <a:extLst>
              <a:ext uri="{FF2B5EF4-FFF2-40B4-BE49-F238E27FC236}">
                <a16:creationId xmlns:a16="http://schemas.microsoft.com/office/drawing/2014/main" id="{C26C18C3-ED25-DD4B-BA72-24932D54DE37}"/>
              </a:ext>
            </a:extLst>
          </p:cNvPr>
          <p:cNvGrpSpPr>
            <a:grpSpLocks/>
          </p:cNvGrpSpPr>
          <p:nvPr userDrawn="1"/>
        </p:nvGrpSpPr>
        <p:grpSpPr bwMode="auto">
          <a:xfrm>
            <a:off x="1" y="758752"/>
            <a:ext cx="6099248" cy="6099248"/>
            <a:chOff x="0" y="12289"/>
            <a:chExt cx="3550" cy="3551"/>
          </a:xfrm>
        </p:grpSpPr>
        <p:sp>
          <p:nvSpPr>
            <p:cNvPr id="10" name="Freeform 9">
              <a:extLst>
                <a:ext uri="{FF2B5EF4-FFF2-40B4-BE49-F238E27FC236}">
                  <a16:creationId xmlns:a16="http://schemas.microsoft.com/office/drawing/2014/main" id="{C07CC263-2515-F147-8CC5-F8E9FF9FA8E4}"/>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11" name="Freeform 10">
              <a:extLst>
                <a:ext uri="{FF2B5EF4-FFF2-40B4-BE49-F238E27FC236}">
                  <a16:creationId xmlns:a16="http://schemas.microsoft.com/office/drawing/2014/main" id="{43B40037-7481-524B-8685-404D965690F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12" name="Freeform 11">
              <a:extLst>
                <a:ext uri="{FF2B5EF4-FFF2-40B4-BE49-F238E27FC236}">
                  <a16:creationId xmlns:a16="http://schemas.microsoft.com/office/drawing/2014/main" id="{7B759713-8408-EE47-9394-3DA6F5E4B62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grpSp>
      <p:sp>
        <p:nvSpPr>
          <p:cNvPr id="18" name="Text Placeholder 29">
            <a:extLst>
              <a:ext uri="{FF2B5EF4-FFF2-40B4-BE49-F238E27FC236}">
                <a16:creationId xmlns:a16="http://schemas.microsoft.com/office/drawing/2014/main" id="{276A9CD7-E675-3048-86D3-3546A2F6B456}"/>
              </a:ext>
            </a:extLst>
          </p:cNvPr>
          <p:cNvSpPr>
            <a:spLocks noGrp="1"/>
          </p:cNvSpPr>
          <p:nvPr>
            <p:ph type="body" sz="quarter" idx="11"/>
          </p:nvPr>
        </p:nvSpPr>
        <p:spPr>
          <a:xfrm>
            <a:off x="6367055" y="4549553"/>
            <a:ext cx="5491570" cy="953337"/>
          </a:xfrm>
        </p:spPr>
        <p:txBody>
          <a:bodyPr lIns="0" tIns="0" rIns="0" bIns="0" rtlCol="0">
            <a:noAutofit/>
          </a:bodyPr>
          <a:lstStyle>
            <a:lvl1pPr marL="0" indent="0">
              <a:buNone/>
              <a:defRPr sz="1800" b="0" i="0">
                <a:solidFill>
                  <a:schemeClr val="tx2"/>
                </a:solidFill>
                <a:latin typeface="+mn-lt"/>
              </a:defRPr>
            </a:lvl1pPr>
            <a:lvl2pPr>
              <a:defRPr sz="4000"/>
            </a:lvl2pPr>
            <a:lvl3pPr>
              <a:defRPr sz="4000"/>
            </a:lvl3pPr>
            <a:lvl4pPr>
              <a:defRPr sz="4000"/>
            </a:lvl4pPr>
            <a:lvl5pPr>
              <a:defRPr sz="4000"/>
            </a:lvl5pPr>
          </a:lstStyle>
          <a:p>
            <a:pPr lvl="0" rtl="0"/>
            <a:r>
              <a:rPr lang="en-GB" noProof="0"/>
              <a:t>Click to edit Master text styles</a:t>
            </a:r>
          </a:p>
        </p:txBody>
      </p:sp>
      <p:cxnSp>
        <p:nvCxnSpPr>
          <p:cNvPr id="13" name="Straight Connector 12">
            <a:extLst>
              <a:ext uri="{FF2B5EF4-FFF2-40B4-BE49-F238E27FC236}">
                <a16:creationId xmlns:a16="http://schemas.microsoft.com/office/drawing/2014/main" id="{A69706A2-3726-FE4E-B923-E75D48597816}"/>
              </a:ext>
            </a:extLst>
          </p:cNvPr>
          <p:cNvCxnSpPr>
            <a:cxnSpLocks/>
          </p:cNvCxnSpPr>
          <p:nvPr userDrawn="1"/>
        </p:nvCxnSpPr>
        <p:spPr>
          <a:xfrm>
            <a:off x="6367055" y="4252111"/>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0271085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806C6F65-35CD-D64B-992A-0C1C1E00384D}"/>
              </a:ext>
            </a:extLst>
          </p:cNvPr>
          <p:cNvGrpSpPr/>
          <p:nvPr userDrawn="1"/>
        </p:nvGrpSpPr>
        <p:grpSpPr>
          <a:xfrm>
            <a:off x="6362700" y="0"/>
            <a:ext cx="5829298" cy="3235602"/>
            <a:chOff x="5612972" y="1"/>
            <a:chExt cx="6615961" cy="3672246"/>
          </a:xfrm>
        </p:grpSpPr>
        <p:sp>
          <p:nvSpPr>
            <p:cNvPr id="7" name="AutoShape 24">
              <a:extLst>
                <a:ext uri="{FF2B5EF4-FFF2-40B4-BE49-F238E27FC236}">
                  <a16:creationId xmlns:a16="http://schemas.microsoft.com/office/drawing/2014/main" id="{CFD467E2-FF13-7E4F-BEF9-EA1A17665B2D}"/>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8" name="Freeform 7">
              <a:extLst>
                <a:ext uri="{FF2B5EF4-FFF2-40B4-BE49-F238E27FC236}">
                  <a16:creationId xmlns:a16="http://schemas.microsoft.com/office/drawing/2014/main" id="{CA85A327-3157-B442-993A-6900F71249AC}"/>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9" name="Freeform 8">
              <a:extLst>
                <a:ext uri="{FF2B5EF4-FFF2-40B4-BE49-F238E27FC236}">
                  <a16:creationId xmlns:a16="http://schemas.microsoft.com/office/drawing/2014/main" id="{9A459CB4-74AF-0544-AB1E-7CC6D10F84EB}"/>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10" name="Freeform 9">
              <a:extLst>
                <a:ext uri="{FF2B5EF4-FFF2-40B4-BE49-F238E27FC236}">
                  <a16:creationId xmlns:a16="http://schemas.microsoft.com/office/drawing/2014/main" id="{95A20BFD-9142-D64A-A78A-61B75FCA0D76}"/>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rtlCol="0" anchor="t" anchorCtr="0" upright="1">
              <a:noAutofit/>
            </a:bodyPr>
            <a:lstStyle/>
            <a:p>
              <a:pPr rtl="0"/>
              <a:endParaRPr lang="en-GB" noProof="0" dirty="0"/>
            </a:p>
          </p:txBody>
        </p:sp>
        <p:sp>
          <p:nvSpPr>
            <p:cNvPr id="11" name="Freeform 10">
              <a:extLst>
                <a:ext uri="{FF2B5EF4-FFF2-40B4-BE49-F238E27FC236}">
                  <a16:creationId xmlns:a16="http://schemas.microsoft.com/office/drawing/2014/main" id="{B80736DF-C890-DB47-AEAA-D3D92505E632}"/>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grpSp>
      <p:sp>
        <p:nvSpPr>
          <p:cNvPr id="12" name="Title 1">
            <a:extLst>
              <a:ext uri="{FF2B5EF4-FFF2-40B4-BE49-F238E27FC236}">
                <a16:creationId xmlns:a16="http://schemas.microsoft.com/office/drawing/2014/main" id="{39F93F26-ED5C-E74E-BFBD-E3054DC1B9C1}"/>
              </a:ext>
            </a:extLst>
          </p:cNvPr>
          <p:cNvSpPr>
            <a:spLocks noGrp="1"/>
          </p:cNvSpPr>
          <p:nvPr>
            <p:ph type="title"/>
          </p:nvPr>
        </p:nvSpPr>
        <p:spPr>
          <a:xfrm>
            <a:off x="964023" y="879063"/>
            <a:ext cx="4941477" cy="610863"/>
          </a:xfrm>
          <a:prstGeom prst="rect">
            <a:avLst/>
          </a:prstGeom>
        </p:spPr>
        <p:txBody>
          <a:bodyPr lIns="0" tIns="0" rIns="0" bIns="0" rtlCol="0" anchor="b" anchorCtr="0">
            <a:normAutofit/>
          </a:bodyPr>
          <a:lstStyle>
            <a:lvl1pPr>
              <a:defRPr sz="4400" b="1" i="0" spc="50" baseline="0">
                <a:latin typeface="+mj-lt"/>
              </a:defRPr>
            </a:lvl1pPr>
          </a:lstStyle>
          <a:p>
            <a:pPr rtl="0"/>
            <a:r>
              <a:rPr lang="en-GB" noProof="0"/>
              <a:t>Click to edit Master title style</a:t>
            </a:r>
            <a:endParaRPr lang="en-GB" noProof="0" dirty="0"/>
          </a:p>
        </p:txBody>
      </p:sp>
      <p:cxnSp>
        <p:nvCxnSpPr>
          <p:cNvPr id="13" name="Straight Connector 12">
            <a:extLst>
              <a:ext uri="{FF2B5EF4-FFF2-40B4-BE49-F238E27FC236}">
                <a16:creationId xmlns:a16="http://schemas.microsoft.com/office/drawing/2014/main" id="{CF0FD074-81E2-0D4E-8446-C5B415B238A0}"/>
              </a:ext>
            </a:extLst>
          </p:cNvPr>
          <p:cNvCxnSpPr>
            <a:cxnSpLocks/>
          </p:cNvCxnSpPr>
          <p:nvPr userDrawn="1"/>
        </p:nvCxnSpPr>
        <p:spPr>
          <a:xfrm>
            <a:off x="952500" y="1934655"/>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4" name="Text Placeholder 29">
            <a:extLst>
              <a:ext uri="{FF2B5EF4-FFF2-40B4-BE49-F238E27FC236}">
                <a16:creationId xmlns:a16="http://schemas.microsoft.com/office/drawing/2014/main" id="{58AAB058-5FFC-9E4E-AD2E-FB1B4EE51025}"/>
              </a:ext>
            </a:extLst>
          </p:cNvPr>
          <p:cNvSpPr>
            <a:spLocks noGrp="1"/>
          </p:cNvSpPr>
          <p:nvPr>
            <p:ph type="body" sz="quarter" idx="13"/>
          </p:nvPr>
        </p:nvSpPr>
        <p:spPr>
          <a:xfrm>
            <a:off x="952500" y="2818296"/>
            <a:ext cx="2133600" cy="369332"/>
          </a:xfrm>
        </p:spPr>
        <p:txBody>
          <a:bodyPr lIns="0" tIns="0" rIns="0" bIns="0" rtlCol="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GB" noProof="0"/>
              <a:t>Click to edit Master text styles</a:t>
            </a:r>
          </a:p>
        </p:txBody>
      </p:sp>
      <p:sp>
        <p:nvSpPr>
          <p:cNvPr id="15" name="Text Placeholder 29">
            <a:extLst>
              <a:ext uri="{FF2B5EF4-FFF2-40B4-BE49-F238E27FC236}">
                <a16:creationId xmlns:a16="http://schemas.microsoft.com/office/drawing/2014/main" id="{18ABDA74-C3EC-274D-BE87-AC5B825A2A4C}"/>
              </a:ext>
            </a:extLst>
          </p:cNvPr>
          <p:cNvSpPr>
            <a:spLocks noGrp="1"/>
          </p:cNvSpPr>
          <p:nvPr>
            <p:ph type="body" sz="quarter" idx="14"/>
          </p:nvPr>
        </p:nvSpPr>
        <p:spPr>
          <a:xfrm>
            <a:off x="952500" y="2209800"/>
            <a:ext cx="2133600" cy="205837"/>
          </a:xfrm>
        </p:spPr>
        <p:txBody>
          <a:bodyPr lIns="0" tIns="0" rIns="0" bIns="0" rtlCol="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rtl="0"/>
            <a:r>
              <a:rPr lang="en-GB" noProof="0"/>
              <a:t>Click to edit Master text styles</a:t>
            </a:r>
          </a:p>
        </p:txBody>
      </p:sp>
      <p:cxnSp>
        <p:nvCxnSpPr>
          <p:cNvPr id="16" name="Straight Connector 15">
            <a:extLst>
              <a:ext uri="{FF2B5EF4-FFF2-40B4-BE49-F238E27FC236}">
                <a16:creationId xmlns:a16="http://schemas.microsoft.com/office/drawing/2014/main" id="{A3DDE02E-BC75-2645-8725-CA2CFD327A3C}"/>
              </a:ext>
            </a:extLst>
          </p:cNvPr>
          <p:cNvCxnSpPr>
            <a:cxnSpLocks/>
          </p:cNvCxnSpPr>
          <p:nvPr userDrawn="1"/>
        </p:nvCxnSpPr>
        <p:spPr>
          <a:xfrm>
            <a:off x="3663043"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7" name="Text Placeholder 29">
            <a:extLst>
              <a:ext uri="{FF2B5EF4-FFF2-40B4-BE49-F238E27FC236}">
                <a16:creationId xmlns:a16="http://schemas.microsoft.com/office/drawing/2014/main" id="{3ABA9FD1-9B74-F14F-81EF-7B3407196B03}"/>
              </a:ext>
            </a:extLst>
          </p:cNvPr>
          <p:cNvSpPr>
            <a:spLocks noGrp="1"/>
          </p:cNvSpPr>
          <p:nvPr>
            <p:ph type="body" sz="quarter" idx="15"/>
          </p:nvPr>
        </p:nvSpPr>
        <p:spPr>
          <a:xfrm>
            <a:off x="3663042" y="2818296"/>
            <a:ext cx="2128157" cy="369332"/>
          </a:xfrm>
        </p:spPr>
        <p:txBody>
          <a:bodyPr lIns="0" tIns="0" rIns="0" bIns="0" rtlCol="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GB" noProof="0"/>
              <a:t>Click to edit Master text styles</a:t>
            </a:r>
          </a:p>
        </p:txBody>
      </p:sp>
      <p:sp>
        <p:nvSpPr>
          <p:cNvPr id="18" name="Text Placeholder 29">
            <a:extLst>
              <a:ext uri="{FF2B5EF4-FFF2-40B4-BE49-F238E27FC236}">
                <a16:creationId xmlns:a16="http://schemas.microsoft.com/office/drawing/2014/main" id="{0E9E9D03-0186-5B4C-A73F-95ADCD08A44A}"/>
              </a:ext>
            </a:extLst>
          </p:cNvPr>
          <p:cNvSpPr>
            <a:spLocks noGrp="1"/>
          </p:cNvSpPr>
          <p:nvPr>
            <p:ph type="body" sz="quarter" idx="16"/>
          </p:nvPr>
        </p:nvSpPr>
        <p:spPr>
          <a:xfrm>
            <a:off x="3663042" y="2209800"/>
            <a:ext cx="2128157" cy="205837"/>
          </a:xfrm>
        </p:spPr>
        <p:txBody>
          <a:bodyPr lIns="0" tIns="0" rIns="0" bIns="0" rtlCol="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rtl="0"/>
            <a:r>
              <a:rPr lang="en-GB" noProof="0"/>
              <a:t>Click to edit Master text styles</a:t>
            </a:r>
          </a:p>
        </p:txBody>
      </p:sp>
      <p:cxnSp>
        <p:nvCxnSpPr>
          <p:cNvPr id="20" name="Straight Connector 19">
            <a:extLst>
              <a:ext uri="{FF2B5EF4-FFF2-40B4-BE49-F238E27FC236}">
                <a16:creationId xmlns:a16="http://schemas.microsoft.com/office/drawing/2014/main" id="{E01EE6FD-FABB-AD48-92DA-19805B502918}"/>
              </a:ext>
            </a:extLst>
          </p:cNvPr>
          <p:cNvCxnSpPr>
            <a:cxnSpLocks/>
          </p:cNvCxnSpPr>
          <p:nvPr userDrawn="1"/>
        </p:nvCxnSpPr>
        <p:spPr>
          <a:xfrm>
            <a:off x="952500" y="4248119"/>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1" name="Text Placeholder 29">
            <a:extLst>
              <a:ext uri="{FF2B5EF4-FFF2-40B4-BE49-F238E27FC236}">
                <a16:creationId xmlns:a16="http://schemas.microsoft.com/office/drawing/2014/main" id="{F953BCFF-5CB8-784F-ACC1-A14670E62196}"/>
              </a:ext>
            </a:extLst>
          </p:cNvPr>
          <p:cNvSpPr>
            <a:spLocks noGrp="1"/>
          </p:cNvSpPr>
          <p:nvPr>
            <p:ph type="body" sz="quarter" idx="19"/>
          </p:nvPr>
        </p:nvSpPr>
        <p:spPr>
          <a:xfrm>
            <a:off x="952500" y="5131299"/>
            <a:ext cx="2133600" cy="369332"/>
          </a:xfrm>
        </p:spPr>
        <p:txBody>
          <a:bodyPr lIns="0" tIns="0" rIns="0" bIns="0" rtlCol="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GB" noProof="0"/>
              <a:t>Click to edit Master text styles</a:t>
            </a:r>
          </a:p>
        </p:txBody>
      </p:sp>
      <p:sp>
        <p:nvSpPr>
          <p:cNvPr id="22" name="Text Placeholder 29">
            <a:extLst>
              <a:ext uri="{FF2B5EF4-FFF2-40B4-BE49-F238E27FC236}">
                <a16:creationId xmlns:a16="http://schemas.microsoft.com/office/drawing/2014/main" id="{97DCC038-CDD3-1D48-B8BA-2617616935C5}"/>
              </a:ext>
            </a:extLst>
          </p:cNvPr>
          <p:cNvSpPr>
            <a:spLocks noGrp="1"/>
          </p:cNvSpPr>
          <p:nvPr>
            <p:ph type="body" sz="quarter" idx="20"/>
          </p:nvPr>
        </p:nvSpPr>
        <p:spPr>
          <a:xfrm>
            <a:off x="952500" y="4522803"/>
            <a:ext cx="2133600" cy="205837"/>
          </a:xfrm>
        </p:spPr>
        <p:txBody>
          <a:bodyPr lIns="0" tIns="0" rIns="0" bIns="0" rtlCol="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rtl="0"/>
            <a:r>
              <a:rPr lang="en-GB" noProof="0"/>
              <a:t>Click to edit Master text styles</a:t>
            </a:r>
          </a:p>
        </p:txBody>
      </p:sp>
      <p:cxnSp>
        <p:nvCxnSpPr>
          <p:cNvPr id="23" name="Straight Connector 22">
            <a:extLst>
              <a:ext uri="{FF2B5EF4-FFF2-40B4-BE49-F238E27FC236}">
                <a16:creationId xmlns:a16="http://schemas.microsoft.com/office/drawing/2014/main" id="{93BB36CC-7349-334D-A028-58D01025E726}"/>
              </a:ext>
            </a:extLst>
          </p:cNvPr>
          <p:cNvCxnSpPr>
            <a:cxnSpLocks/>
          </p:cNvCxnSpPr>
          <p:nvPr userDrawn="1"/>
        </p:nvCxnSpPr>
        <p:spPr>
          <a:xfrm>
            <a:off x="3663043" y="4252111"/>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4" name="Text Placeholder 29">
            <a:extLst>
              <a:ext uri="{FF2B5EF4-FFF2-40B4-BE49-F238E27FC236}">
                <a16:creationId xmlns:a16="http://schemas.microsoft.com/office/drawing/2014/main" id="{C20DFC6E-CE65-E94B-921D-38F386E173F2}"/>
              </a:ext>
            </a:extLst>
          </p:cNvPr>
          <p:cNvSpPr>
            <a:spLocks noGrp="1"/>
          </p:cNvSpPr>
          <p:nvPr>
            <p:ph type="body" sz="quarter" idx="21"/>
          </p:nvPr>
        </p:nvSpPr>
        <p:spPr>
          <a:xfrm>
            <a:off x="3663042" y="5131299"/>
            <a:ext cx="2128157" cy="369332"/>
          </a:xfrm>
        </p:spPr>
        <p:txBody>
          <a:bodyPr lIns="0" tIns="0" rIns="0" bIns="0" rtlCol="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GB" noProof="0"/>
              <a:t>Click to edit Master text styles</a:t>
            </a:r>
          </a:p>
        </p:txBody>
      </p:sp>
      <p:sp>
        <p:nvSpPr>
          <p:cNvPr id="25" name="Text Placeholder 29">
            <a:extLst>
              <a:ext uri="{FF2B5EF4-FFF2-40B4-BE49-F238E27FC236}">
                <a16:creationId xmlns:a16="http://schemas.microsoft.com/office/drawing/2014/main" id="{773FBF72-A3D8-2F4E-BAD2-2755F0BE4A47}"/>
              </a:ext>
            </a:extLst>
          </p:cNvPr>
          <p:cNvSpPr>
            <a:spLocks noGrp="1"/>
          </p:cNvSpPr>
          <p:nvPr>
            <p:ph type="body" sz="quarter" idx="22"/>
          </p:nvPr>
        </p:nvSpPr>
        <p:spPr>
          <a:xfrm>
            <a:off x="3663042" y="4522803"/>
            <a:ext cx="2128157" cy="205837"/>
          </a:xfrm>
        </p:spPr>
        <p:txBody>
          <a:bodyPr lIns="0" tIns="0" rIns="0" bIns="0" rtlCol="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rtl="0"/>
            <a:r>
              <a:rPr lang="en-GB" noProof="0"/>
              <a:t>Click to edit Master text styles</a:t>
            </a:r>
          </a:p>
        </p:txBody>
      </p:sp>
      <p:cxnSp>
        <p:nvCxnSpPr>
          <p:cNvPr id="26" name="Straight Connector 25">
            <a:extLst>
              <a:ext uri="{FF2B5EF4-FFF2-40B4-BE49-F238E27FC236}">
                <a16:creationId xmlns:a16="http://schemas.microsoft.com/office/drawing/2014/main" id="{C402C0D4-D9C4-F547-B996-38177302A3DC}"/>
              </a:ext>
            </a:extLst>
          </p:cNvPr>
          <p:cNvCxnSpPr>
            <a:cxnSpLocks/>
          </p:cNvCxnSpPr>
          <p:nvPr userDrawn="1"/>
        </p:nvCxnSpPr>
        <p:spPr>
          <a:xfrm>
            <a:off x="6367055" y="4252111"/>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7" name="Text Placeholder 29">
            <a:extLst>
              <a:ext uri="{FF2B5EF4-FFF2-40B4-BE49-F238E27FC236}">
                <a16:creationId xmlns:a16="http://schemas.microsoft.com/office/drawing/2014/main" id="{9B18A1DC-4A61-514B-9F70-1DCC893EBB17}"/>
              </a:ext>
            </a:extLst>
          </p:cNvPr>
          <p:cNvSpPr>
            <a:spLocks noGrp="1"/>
          </p:cNvSpPr>
          <p:nvPr>
            <p:ph type="body" sz="quarter" idx="23"/>
          </p:nvPr>
        </p:nvSpPr>
        <p:spPr>
          <a:xfrm>
            <a:off x="6367054" y="5131299"/>
            <a:ext cx="2129245" cy="369332"/>
          </a:xfrm>
        </p:spPr>
        <p:txBody>
          <a:bodyPr lIns="0" tIns="0" rIns="0" bIns="0" rtlCol="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GB" noProof="0"/>
              <a:t>Click to edit Master text styles</a:t>
            </a:r>
          </a:p>
        </p:txBody>
      </p:sp>
      <p:sp>
        <p:nvSpPr>
          <p:cNvPr id="28" name="Text Placeholder 29">
            <a:extLst>
              <a:ext uri="{FF2B5EF4-FFF2-40B4-BE49-F238E27FC236}">
                <a16:creationId xmlns:a16="http://schemas.microsoft.com/office/drawing/2014/main" id="{DD138509-2AA1-D540-90D6-288474956619}"/>
              </a:ext>
            </a:extLst>
          </p:cNvPr>
          <p:cNvSpPr>
            <a:spLocks noGrp="1"/>
          </p:cNvSpPr>
          <p:nvPr>
            <p:ph type="body" sz="quarter" idx="24"/>
          </p:nvPr>
        </p:nvSpPr>
        <p:spPr>
          <a:xfrm>
            <a:off x="6367054" y="4522803"/>
            <a:ext cx="2129245" cy="205837"/>
          </a:xfrm>
        </p:spPr>
        <p:txBody>
          <a:bodyPr lIns="0" tIns="0" rIns="0" bIns="0" rtlCol="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rtl="0"/>
            <a:r>
              <a:rPr lang="en-GB" noProof="0"/>
              <a:t>Click to edit Master text styles</a:t>
            </a:r>
          </a:p>
        </p:txBody>
      </p:sp>
      <p:sp>
        <p:nvSpPr>
          <p:cNvPr id="2" name="Date Placeholder 1">
            <a:extLst>
              <a:ext uri="{FF2B5EF4-FFF2-40B4-BE49-F238E27FC236}">
                <a16:creationId xmlns:a16="http://schemas.microsoft.com/office/drawing/2014/main" id="{62655503-4608-4F79-A5D4-B2F67958F263}"/>
              </a:ext>
            </a:extLst>
          </p:cNvPr>
          <p:cNvSpPr>
            <a:spLocks noGrp="1"/>
          </p:cNvSpPr>
          <p:nvPr>
            <p:ph type="dt" sz="half" idx="25"/>
          </p:nvPr>
        </p:nvSpPr>
        <p:spPr/>
        <p:txBody>
          <a:bodyPr rtlCol="0"/>
          <a:lstStyle/>
          <a:p>
            <a:pPr rtl="0"/>
            <a:fld id="{C02CDA83-4160-4EEB-AD7D-1C57C21837F3}" type="datetime3">
              <a:rPr lang="en-GB" noProof="0" smtClean="0">
                <a:latin typeface="+mn-lt"/>
              </a:rPr>
              <a:t>8 October, 2025</a:t>
            </a:fld>
            <a:endParaRPr lang="en-GB" noProof="0" dirty="0">
              <a:latin typeface="+mn-lt"/>
            </a:endParaRPr>
          </a:p>
        </p:txBody>
      </p:sp>
      <p:sp>
        <p:nvSpPr>
          <p:cNvPr id="3" name="Footer Placeholder 2">
            <a:extLst>
              <a:ext uri="{FF2B5EF4-FFF2-40B4-BE49-F238E27FC236}">
                <a16:creationId xmlns:a16="http://schemas.microsoft.com/office/drawing/2014/main" id="{9DAFA395-FE4C-4A99-A74E-57757D8473E1}"/>
              </a:ext>
            </a:extLst>
          </p:cNvPr>
          <p:cNvSpPr>
            <a:spLocks noGrp="1"/>
          </p:cNvSpPr>
          <p:nvPr>
            <p:ph type="ftr" sz="quarter" idx="26"/>
          </p:nvPr>
        </p:nvSpPr>
        <p:spPr/>
        <p:txBody>
          <a:bodyPr rtlCol="0"/>
          <a:lstStyle/>
          <a:p>
            <a:pPr rtl="0"/>
            <a:r>
              <a:rPr lang="en-GB" noProof="0" dirty="0"/>
              <a:t>Annual Review</a:t>
            </a:r>
            <a:endParaRPr lang="en-GB" b="0" noProof="0" dirty="0"/>
          </a:p>
        </p:txBody>
      </p:sp>
      <p:sp>
        <p:nvSpPr>
          <p:cNvPr id="4" name="Slide Number Placeholder 3">
            <a:extLst>
              <a:ext uri="{FF2B5EF4-FFF2-40B4-BE49-F238E27FC236}">
                <a16:creationId xmlns:a16="http://schemas.microsoft.com/office/drawing/2014/main" id="{30A6A117-A0E8-43E1-9120-CE3B8B97667F}"/>
              </a:ext>
            </a:extLst>
          </p:cNvPr>
          <p:cNvSpPr>
            <a:spLocks noGrp="1"/>
          </p:cNvSpPr>
          <p:nvPr>
            <p:ph type="sldNum" sz="quarter" idx="27"/>
          </p:nvPr>
        </p:nvSpPr>
        <p:spPr/>
        <p:txBody>
          <a:bodyPr rtlCol="0"/>
          <a:lstStyle/>
          <a:p>
            <a:pPr rtl="0"/>
            <a:fld id="{294A09A9-5501-47C1-A89A-A340965A2BE2}" type="slidenum">
              <a:rPr lang="en-GB" noProof="0" smtClean="0"/>
              <a:pPr/>
              <a:t>‹#›</a:t>
            </a:fld>
            <a:endParaRPr lang="en-GB" noProof="0" dirty="0"/>
          </a:p>
        </p:txBody>
      </p:sp>
    </p:spTree>
    <p:extLst>
      <p:ext uri="{BB962C8B-B14F-4D97-AF65-F5344CB8AC3E}">
        <p14:creationId xmlns:p14="http://schemas.microsoft.com/office/powerpoint/2010/main" val="40930664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C82066DD-D313-D148-89C7-338EB873A730}"/>
              </a:ext>
            </a:extLst>
          </p:cNvPr>
          <p:cNvGrpSpPr>
            <a:grpSpLocks/>
          </p:cNvGrpSpPr>
          <p:nvPr userDrawn="1"/>
        </p:nvGrpSpPr>
        <p:grpSpPr bwMode="auto">
          <a:xfrm rot="16200000" flipV="1">
            <a:off x="0" y="3900132"/>
            <a:ext cx="2959226" cy="2959226"/>
            <a:chOff x="0" y="12289"/>
            <a:chExt cx="3550" cy="3551"/>
          </a:xfrm>
        </p:grpSpPr>
        <p:sp>
          <p:nvSpPr>
            <p:cNvPr id="15" name="Freeform 14">
              <a:extLst>
                <a:ext uri="{FF2B5EF4-FFF2-40B4-BE49-F238E27FC236}">
                  <a16:creationId xmlns:a16="http://schemas.microsoft.com/office/drawing/2014/main" id="{A5BBD7C7-99D1-E841-A081-6912D1F2B855}"/>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16" name="Freeform 15">
              <a:extLst>
                <a:ext uri="{FF2B5EF4-FFF2-40B4-BE49-F238E27FC236}">
                  <a16:creationId xmlns:a16="http://schemas.microsoft.com/office/drawing/2014/main" id="{227A14EE-CB79-754A-8B19-EB9874B3158E}"/>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19" name="Freeform 18">
              <a:extLst>
                <a:ext uri="{FF2B5EF4-FFF2-40B4-BE49-F238E27FC236}">
                  <a16:creationId xmlns:a16="http://schemas.microsoft.com/office/drawing/2014/main" id="{35B38B80-C3D3-4C47-B468-C41A8FF36F2A}"/>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grpSp>
      <p:sp>
        <p:nvSpPr>
          <p:cNvPr id="14" name="Picture Placeholder 2">
            <a:extLst>
              <a:ext uri="{FF2B5EF4-FFF2-40B4-BE49-F238E27FC236}">
                <a16:creationId xmlns:a16="http://schemas.microsoft.com/office/drawing/2014/main" id="{F0C4E8C2-3240-594A-9D5E-1BCD1AF44C5E}"/>
              </a:ext>
            </a:extLst>
          </p:cNvPr>
          <p:cNvSpPr>
            <a:spLocks noGrp="1"/>
          </p:cNvSpPr>
          <p:nvPr>
            <p:ph type="pic" sz="quarter" idx="13"/>
          </p:nvPr>
        </p:nvSpPr>
        <p:spPr>
          <a:xfrm>
            <a:off x="6096000" y="-22543"/>
            <a:ext cx="6096000" cy="6903086"/>
          </a:xfrm>
        </p:spPr>
        <p:txBody>
          <a:bodyPr rtlCol="0"/>
          <a:lstStyle/>
          <a:p>
            <a:pPr rtl="0"/>
            <a:r>
              <a:rPr lang="en-GB" noProof="0"/>
              <a:t>Click icon to add picture</a:t>
            </a:r>
            <a:endParaRPr lang="en-GB" noProof="0" dirty="0"/>
          </a:p>
        </p:txBody>
      </p:sp>
      <p:sp>
        <p:nvSpPr>
          <p:cNvPr id="9" name="Title 1">
            <a:extLst>
              <a:ext uri="{FF2B5EF4-FFF2-40B4-BE49-F238E27FC236}">
                <a16:creationId xmlns:a16="http://schemas.microsoft.com/office/drawing/2014/main" id="{A5C37098-CEB2-1E45-989B-3DD92F3B1A30}"/>
              </a:ext>
            </a:extLst>
          </p:cNvPr>
          <p:cNvSpPr>
            <a:spLocks noGrp="1"/>
          </p:cNvSpPr>
          <p:nvPr>
            <p:ph type="title"/>
          </p:nvPr>
        </p:nvSpPr>
        <p:spPr>
          <a:xfrm>
            <a:off x="964023" y="879063"/>
            <a:ext cx="4941477" cy="610863"/>
          </a:xfrm>
          <a:prstGeom prst="rect">
            <a:avLst/>
          </a:prstGeom>
        </p:spPr>
        <p:txBody>
          <a:bodyPr lIns="0" tIns="0" rIns="0" bIns="0" rtlCol="0" anchor="b" anchorCtr="0">
            <a:normAutofit/>
          </a:bodyPr>
          <a:lstStyle>
            <a:lvl1pPr>
              <a:defRPr sz="4400" b="1" i="0">
                <a:latin typeface="+mj-lt"/>
              </a:defRPr>
            </a:lvl1pPr>
          </a:lstStyle>
          <a:p>
            <a:pPr rtl="0"/>
            <a:r>
              <a:rPr lang="en-GB" noProof="0"/>
              <a:t>Click to edit Master title style</a:t>
            </a:r>
            <a:endParaRPr lang="en-GB" noProof="0" dirty="0"/>
          </a:p>
        </p:txBody>
      </p:sp>
      <p:cxnSp>
        <p:nvCxnSpPr>
          <p:cNvPr id="17" name="Straight Connector 16">
            <a:extLst>
              <a:ext uri="{FF2B5EF4-FFF2-40B4-BE49-F238E27FC236}">
                <a16:creationId xmlns:a16="http://schemas.microsoft.com/office/drawing/2014/main" id="{1D23F761-57FC-3649-AE84-0C3EF95EF561}"/>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8" name="Text Placeholder 29">
            <a:extLst>
              <a:ext uri="{FF2B5EF4-FFF2-40B4-BE49-F238E27FC236}">
                <a16:creationId xmlns:a16="http://schemas.microsoft.com/office/drawing/2014/main" id="{E66F2BC9-2F8A-1543-9AFD-9BAB0E75B31C}"/>
              </a:ext>
            </a:extLst>
          </p:cNvPr>
          <p:cNvSpPr>
            <a:spLocks noGrp="1"/>
          </p:cNvSpPr>
          <p:nvPr>
            <p:ph type="body" sz="quarter" idx="11"/>
          </p:nvPr>
        </p:nvSpPr>
        <p:spPr>
          <a:xfrm>
            <a:off x="952499" y="2289363"/>
            <a:ext cx="4572001" cy="2795232"/>
          </a:xfrm>
        </p:spPr>
        <p:txBody>
          <a:bodyPr lIns="0" tIns="0" rIns="0" bIns="0" rtlCol="0">
            <a:noAutofit/>
          </a:bodyPr>
          <a:lstStyle>
            <a:lvl1pPr marL="0" indent="0">
              <a:lnSpc>
                <a:spcPct val="100000"/>
              </a:lnSpc>
              <a:buNone/>
              <a:defRPr sz="1600" b="0" i="0">
                <a:solidFill>
                  <a:schemeClr val="bg1"/>
                </a:solidFill>
                <a:latin typeface="+mn-lt"/>
              </a:defRPr>
            </a:lvl1pPr>
            <a:lvl2pPr>
              <a:defRPr sz="4000"/>
            </a:lvl2pPr>
            <a:lvl3pPr>
              <a:defRPr sz="4000"/>
            </a:lvl3pPr>
            <a:lvl4pPr>
              <a:defRPr sz="4000"/>
            </a:lvl4pPr>
            <a:lvl5pPr>
              <a:defRPr sz="4000"/>
            </a:lvl5pPr>
          </a:lstStyle>
          <a:p>
            <a:pPr lvl="0" rtl="0"/>
            <a:r>
              <a:rPr lang="en-GB" noProof="0"/>
              <a:t>Click to edit Master text styles</a:t>
            </a:r>
          </a:p>
        </p:txBody>
      </p:sp>
      <p:sp>
        <p:nvSpPr>
          <p:cNvPr id="2" name="Date Placeholder 1">
            <a:extLst>
              <a:ext uri="{FF2B5EF4-FFF2-40B4-BE49-F238E27FC236}">
                <a16:creationId xmlns:a16="http://schemas.microsoft.com/office/drawing/2014/main" id="{CA64E0B3-57C5-4DAF-8531-F39610E77C09}"/>
              </a:ext>
            </a:extLst>
          </p:cNvPr>
          <p:cNvSpPr>
            <a:spLocks noGrp="1"/>
          </p:cNvSpPr>
          <p:nvPr>
            <p:ph type="dt" sz="half" idx="14"/>
          </p:nvPr>
        </p:nvSpPr>
        <p:spPr/>
        <p:txBody>
          <a:bodyPr rtlCol="0"/>
          <a:lstStyle/>
          <a:p>
            <a:pPr rtl="0"/>
            <a:fld id="{94200668-9301-4F8B-89F3-A4E2AEA80049}" type="datetime3">
              <a:rPr lang="en-GB" noProof="0" smtClean="0">
                <a:latin typeface="+mn-lt"/>
              </a:rPr>
              <a:t>8 October, 2025</a:t>
            </a:fld>
            <a:endParaRPr lang="en-GB" noProof="0" dirty="0">
              <a:latin typeface="+mn-lt"/>
            </a:endParaRPr>
          </a:p>
        </p:txBody>
      </p:sp>
      <p:sp>
        <p:nvSpPr>
          <p:cNvPr id="3" name="Footer Placeholder 2">
            <a:extLst>
              <a:ext uri="{FF2B5EF4-FFF2-40B4-BE49-F238E27FC236}">
                <a16:creationId xmlns:a16="http://schemas.microsoft.com/office/drawing/2014/main" id="{B7E0EC46-C626-4D58-AB64-0B3B850D1482}"/>
              </a:ext>
            </a:extLst>
          </p:cNvPr>
          <p:cNvSpPr>
            <a:spLocks noGrp="1"/>
          </p:cNvSpPr>
          <p:nvPr>
            <p:ph type="ftr" sz="quarter" idx="15"/>
          </p:nvPr>
        </p:nvSpPr>
        <p:spPr/>
        <p:txBody>
          <a:bodyPr rtlCol="0"/>
          <a:lstStyle/>
          <a:p>
            <a:pPr rtl="0"/>
            <a:r>
              <a:rPr lang="en-GB" noProof="0" dirty="0"/>
              <a:t>Annual Review</a:t>
            </a:r>
            <a:endParaRPr lang="en-GB" b="0" noProof="0" dirty="0"/>
          </a:p>
        </p:txBody>
      </p:sp>
      <p:sp>
        <p:nvSpPr>
          <p:cNvPr id="4" name="Slide Number Placeholder 3">
            <a:extLst>
              <a:ext uri="{FF2B5EF4-FFF2-40B4-BE49-F238E27FC236}">
                <a16:creationId xmlns:a16="http://schemas.microsoft.com/office/drawing/2014/main" id="{8F25D00C-8F5C-4528-87FA-F9431D967555}"/>
              </a:ext>
            </a:extLst>
          </p:cNvPr>
          <p:cNvSpPr>
            <a:spLocks noGrp="1"/>
          </p:cNvSpPr>
          <p:nvPr>
            <p:ph type="sldNum" sz="quarter" idx="16"/>
          </p:nvPr>
        </p:nvSpPr>
        <p:spPr/>
        <p:txBody>
          <a:bodyPr rtlCol="0"/>
          <a:lstStyle/>
          <a:p>
            <a:pPr rtl="0"/>
            <a:fld id="{294A09A9-5501-47C1-A89A-A340965A2BE2}" type="slidenum">
              <a:rPr lang="en-GB" noProof="0" smtClean="0"/>
              <a:pPr/>
              <a:t>‹#›</a:t>
            </a:fld>
            <a:endParaRPr lang="en-GB" noProof="0" dirty="0"/>
          </a:p>
        </p:txBody>
      </p:sp>
    </p:spTree>
    <p:extLst>
      <p:ext uri="{BB962C8B-B14F-4D97-AF65-F5344CB8AC3E}">
        <p14:creationId xmlns:p14="http://schemas.microsoft.com/office/powerpoint/2010/main" val="3073769527"/>
      </p:ext>
    </p:extLst>
  </p:cSld>
  <p:clrMapOvr>
    <a:masterClrMapping/>
  </p:clrMapOvr>
  <p:extLst>
    <p:ext uri="{DCECCB84-F9BA-43D5-87BE-67443E8EF086}">
      <p15:sldGuideLst xmlns:p15="http://schemas.microsoft.com/office/powerpoint/2012/main">
        <p15:guide id="1" pos="600">
          <p15:clr>
            <a:srgbClr val="FBAE40"/>
          </p15:clr>
        </p15:guide>
        <p15:guide id="6" pos="3480" userDrawn="1">
          <p15:clr>
            <a:srgbClr val="FBAE40"/>
          </p15:clr>
        </p15:guide>
        <p15:guide id="7" orient="horz" pos="1440" userDrawn="1">
          <p15:clr>
            <a:srgbClr val="FBAE40"/>
          </p15:clr>
        </p15:guide>
        <p15:guide id="9" orient="horz" pos="1224" userDrawn="1">
          <p15:clr>
            <a:srgbClr val="FBAE40"/>
          </p15:clr>
        </p15:guide>
        <p15:guide id="10" orient="horz" pos="552"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Break">
    <p:bg>
      <p:bgPr>
        <a:solidFill>
          <a:schemeClr val="tx1"/>
        </a:solidFill>
        <a:effectLst/>
      </p:bgPr>
    </p:bg>
    <p:spTree>
      <p:nvGrpSpPr>
        <p:cNvPr id="1" name=""/>
        <p:cNvGrpSpPr/>
        <p:nvPr/>
      </p:nvGrpSpPr>
      <p:grpSpPr>
        <a:xfrm>
          <a:off x="0" y="0"/>
          <a:ext cx="0" cy="0"/>
          <a:chOff x="0" y="0"/>
          <a:chExt cx="0" cy="0"/>
        </a:xfrm>
      </p:grpSpPr>
      <p:sp>
        <p:nvSpPr>
          <p:cNvPr id="21" name="Picture Placeholder 2">
            <a:extLst>
              <a:ext uri="{FF2B5EF4-FFF2-40B4-BE49-F238E27FC236}">
                <a16:creationId xmlns:a16="http://schemas.microsoft.com/office/drawing/2014/main" id="{50E2385F-F6FA-D345-AF77-A9EE8E49310D}"/>
              </a:ext>
            </a:extLst>
          </p:cNvPr>
          <p:cNvSpPr>
            <a:spLocks noGrp="1"/>
          </p:cNvSpPr>
          <p:nvPr>
            <p:ph type="pic" sz="quarter" idx="13"/>
          </p:nvPr>
        </p:nvSpPr>
        <p:spPr>
          <a:xfrm>
            <a:off x="0" y="0"/>
            <a:ext cx="12191998" cy="6858000"/>
          </a:xfrm>
          <a:solidFill>
            <a:schemeClr val="accent2"/>
          </a:solidFill>
        </p:spPr>
        <p:txBody>
          <a:bodyPr rtlCol="0"/>
          <a:lstStyle/>
          <a:p>
            <a:pPr rtl="0"/>
            <a:r>
              <a:rPr lang="en-GB" noProof="0"/>
              <a:t>Click icon to add picture</a:t>
            </a:r>
            <a:endParaRPr lang="en-GB" noProof="0" dirty="0"/>
          </a:p>
        </p:txBody>
      </p:sp>
      <p:sp>
        <p:nvSpPr>
          <p:cNvPr id="18" name="Title 1">
            <a:extLst>
              <a:ext uri="{FF2B5EF4-FFF2-40B4-BE49-F238E27FC236}">
                <a16:creationId xmlns:a16="http://schemas.microsoft.com/office/drawing/2014/main" id="{8D492973-78E3-D34E-835E-CF2D4517016D}"/>
              </a:ext>
            </a:extLst>
          </p:cNvPr>
          <p:cNvSpPr>
            <a:spLocks noGrp="1"/>
          </p:cNvSpPr>
          <p:nvPr>
            <p:ph type="title"/>
          </p:nvPr>
        </p:nvSpPr>
        <p:spPr>
          <a:xfrm>
            <a:off x="7193943" y="3045437"/>
            <a:ext cx="4941477" cy="610863"/>
          </a:xfrm>
          <a:prstGeom prst="rect">
            <a:avLst/>
          </a:prstGeom>
        </p:spPr>
        <p:txBody>
          <a:bodyPr lIns="0" tIns="0" rIns="0" bIns="0" rtlCol="0" anchor="b" anchorCtr="0">
            <a:normAutofit/>
          </a:bodyPr>
          <a:lstStyle>
            <a:lvl1pPr>
              <a:defRPr sz="4100" b="1" i="0" baseline="0">
                <a:solidFill>
                  <a:schemeClr val="tx1"/>
                </a:solidFill>
                <a:latin typeface="+mj-lt"/>
              </a:defRPr>
            </a:lvl1pPr>
          </a:lstStyle>
          <a:p>
            <a:pPr rtl="0"/>
            <a:r>
              <a:rPr lang="en-GB" noProof="0"/>
              <a:t>Click to edit Master title style</a:t>
            </a:r>
            <a:endParaRPr lang="en-GB" noProof="0" dirty="0"/>
          </a:p>
        </p:txBody>
      </p:sp>
      <p:cxnSp>
        <p:nvCxnSpPr>
          <p:cNvPr id="20" name="Straight Connector 19">
            <a:extLst>
              <a:ext uri="{FF2B5EF4-FFF2-40B4-BE49-F238E27FC236}">
                <a16:creationId xmlns:a16="http://schemas.microsoft.com/office/drawing/2014/main" id="{4BE3A3D6-A0AD-C84D-8B2A-743F5F95432E}"/>
              </a:ext>
            </a:extLst>
          </p:cNvPr>
          <p:cNvCxnSpPr>
            <a:cxnSpLocks/>
          </p:cNvCxnSpPr>
          <p:nvPr userDrawn="1"/>
        </p:nvCxnSpPr>
        <p:spPr>
          <a:xfrm>
            <a:off x="7154721" y="4003877"/>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grpSp>
        <p:nvGrpSpPr>
          <p:cNvPr id="22" name="Group 21">
            <a:extLst>
              <a:ext uri="{FF2B5EF4-FFF2-40B4-BE49-F238E27FC236}">
                <a16:creationId xmlns:a16="http://schemas.microsoft.com/office/drawing/2014/main" id="{F4CB38BE-0FF2-694C-AA3C-D73DBF7C332C}"/>
              </a:ext>
            </a:extLst>
          </p:cNvPr>
          <p:cNvGrpSpPr>
            <a:grpSpLocks/>
          </p:cNvGrpSpPr>
          <p:nvPr userDrawn="1"/>
        </p:nvGrpSpPr>
        <p:grpSpPr bwMode="auto">
          <a:xfrm rot="10800000">
            <a:off x="9509760" y="-3"/>
            <a:ext cx="2682238" cy="2682238"/>
            <a:chOff x="0" y="12289"/>
            <a:chExt cx="3550" cy="3551"/>
          </a:xfrm>
          <a:solidFill>
            <a:schemeClr val="tx1"/>
          </a:solidFill>
        </p:grpSpPr>
        <p:sp>
          <p:nvSpPr>
            <p:cNvPr id="23" name="Freeform 22">
              <a:extLst>
                <a:ext uri="{FF2B5EF4-FFF2-40B4-BE49-F238E27FC236}">
                  <a16:creationId xmlns:a16="http://schemas.microsoft.com/office/drawing/2014/main" id="{F0257420-2EA0-6348-8B9E-1414F5297265}"/>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24" name="Freeform 23">
              <a:extLst>
                <a:ext uri="{FF2B5EF4-FFF2-40B4-BE49-F238E27FC236}">
                  <a16:creationId xmlns:a16="http://schemas.microsoft.com/office/drawing/2014/main" id="{7FE65C23-C0EF-BB41-884A-01C2A7356159}"/>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25" name="Freeform 24">
              <a:extLst>
                <a:ext uri="{FF2B5EF4-FFF2-40B4-BE49-F238E27FC236}">
                  <a16:creationId xmlns:a16="http://schemas.microsoft.com/office/drawing/2014/main" id="{F73F5EB6-53C7-D44C-9003-FB5A81F9890D}"/>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grpSp>
    </p:spTree>
    <p:extLst>
      <p:ext uri="{BB962C8B-B14F-4D97-AF65-F5344CB8AC3E}">
        <p14:creationId xmlns:p14="http://schemas.microsoft.com/office/powerpoint/2010/main" val="2357889184"/>
      </p:ext>
    </p:extLst>
  </p:cSld>
  <p:clrMapOvr>
    <a:masterClrMapping/>
  </p:clrMapOvr>
  <p:extLst>
    <p:ext uri="{DCECCB84-F9BA-43D5-87BE-67443E8EF086}">
      <p15:sldGuideLst xmlns:p15="http://schemas.microsoft.com/office/powerpoint/2012/main">
        <p15:guide id="2" pos="7104">
          <p15:clr>
            <a:srgbClr val="FBAE40"/>
          </p15:clr>
        </p15:guide>
        <p15:guide id="3" pos="4344" userDrawn="1">
          <p15:clr>
            <a:srgbClr val="FBAE40"/>
          </p15:clr>
        </p15:guide>
        <p15:guide id="4" pos="4560" userDrawn="1">
          <p15:clr>
            <a:srgbClr val="FBAE40"/>
          </p15:clr>
        </p15:guide>
        <p15:guide id="8" orient="horz" pos="1848"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bg>
      <p:bgPr>
        <a:solidFill>
          <a:schemeClr val="tx1"/>
        </a:solidFill>
        <a:effectLst/>
      </p:bgPr>
    </p:bg>
    <p:spTree>
      <p:nvGrpSpPr>
        <p:cNvPr id="1" name=""/>
        <p:cNvGrpSpPr/>
        <p:nvPr/>
      </p:nvGrpSpPr>
      <p:grpSpPr>
        <a:xfrm>
          <a:off x="0" y="0"/>
          <a:ext cx="0" cy="0"/>
          <a:chOff x="0" y="0"/>
          <a:chExt cx="0" cy="0"/>
        </a:xfrm>
      </p:grpSpPr>
      <p:sp>
        <p:nvSpPr>
          <p:cNvPr id="6" name="Chart Placeholder 5">
            <a:extLst>
              <a:ext uri="{FF2B5EF4-FFF2-40B4-BE49-F238E27FC236}">
                <a16:creationId xmlns:a16="http://schemas.microsoft.com/office/drawing/2014/main" id="{75992517-0394-6B43-B15D-2A86A34512F3}"/>
              </a:ext>
            </a:extLst>
          </p:cNvPr>
          <p:cNvSpPr>
            <a:spLocks noGrp="1"/>
          </p:cNvSpPr>
          <p:nvPr>
            <p:ph type="chart" sz="quarter" idx="10"/>
          </p:nvPr>
        </p:nvSpPr>
        <p:spPr>
          <a:xfrm>
            <a:off x="952500" y="1939108"/>
            <a:ext cx="10352810" cy="4110702"/>
          </a:xfrm>
        </p:spPr>
        <p:txBody>
          <a:bodyPr rtlCol="0"/>
          <a:lstStyle>
            <a:lvl1pPr>
              <a:defRPr>
                <a:solidFill>
                  <a:schemeClr val="tx1"/>
                </a:solidFill>
              </a:defRPr>
            </a:lvl1pPr>
          </a:lstStyle>
          <a:p>
            <a:pPr rtl="0"/>
            <a:r>
              <a:rPr lang="en-GB" noProof="0"/>
              <a:t>Click icon to add chart</a:t>
            </a:r>
          </a:p>
        </p:txBody>
      </p:sp>
      <p:sp>
        <p:nvSpPr>
          <p:cNvPr id="16" name="Title 1">
            <a:extLst>
              <a:ext uri="{FF2B5EF4-FFF2-40B4-BE49-F238E27FC236}">
                <a16:creationId xmlns:a16="http://schemas.microsoft.com/office/drawing/2014/main" id="{109B023A-F28F-184D-BA48-3F1C0502AE0A}"/>
              </a:ext>
            </a:extLst>
          </p:cNvPr>
          <p:cNvSpPr>
            <a:spLocks noGrp="1"/>
          </p:cNvSpPr>
          <p:nvPr>
            <p:ph type="title"/>
          </p:nvPr>
        </p:nvSpPr>
        <p:spPr>
          <a:xfrm>
            <a:off x="964023" y="879063"/>
            <a:ext cx="4941477" cy="610863"/>
          </a:xfrm>
          <a:prstGeom prst="rect">
            <a:avLst/>
          </a:prstGeom>
        </p:spPr>
        <p:txBody>
          <a:bodyPr lIns="0" tIns="0" rIns="0" bIns="0" rtlCol="0" anchor="b" anchorCtr="0">
            <a:normAutofit/>
          </a:bodyPr>
          <a:lstStyle>
            <a:lvl1pPr>
              <a:defRPr sz="4400" b="1" i="0">
                <a:solidFill>
                  <a:schemeClr val="bg1"/>
                </a:solidFill>
                <a:latin typeface="+mj-lt"/>
              </a:defRPr>
            </a:lvl1pPr>
          </a:lstStyle>
          <a:p>
            <a:pPr rtl="0"/>
            <a:r>
              <a:rPr lang="en-GB" noProof="0"/>
              <a:t>Click to edit Master title style</a:t>
            </a:r>
          </a:p>
        </p:txBody>
      </p:sp>
      <p:sp>
        <p:nvSpPr>
          <p:cNvPr id="2" name="Date Placeholder 1">
            <a:extLst>
              <a:ext uri="{FF2B5EF4-FFF2-40B4-BE49-F238E27FC236}">
                <a16:creationId xmlns:a16="http://schemas.microsoft.com/office/drawing/2014/main" id="{371012B1-809A-45CE-9FED-46D08DC8C42B}"/>
              </a:ext>
            </a:extLst>
          </p:cNvPr>
          <p:cNvSpPr>
            <a:spLocks noGrp="1"/>
          </p:cNvSpPr>
          <p:nvPr>
            <p:ph type="dt" sz="half" idx="11"/>
          </p:nvPr>
        </p:nvSpPr>
        <p:spPr/>
        <p:txBody>
          <a:bodyPr rtlCol="0"/>
          <a:lstStyle/>
          <a:p>
            <a:pPr rtl="0"/>
            <a:fld id="{029ECAD1-3047-43DC-81B7-231597E81F19}" type="datetime3">
              <a:rPr lang="en-GB" noProof="0" smtClean="0">
                <a:latin typeface="+mn-lt"/>
              </a:rPr>
              <a:t>8 October, 2025</a:t>
            </a:fld>
            <a:endParaRPr lang="en-GB" noProof="0">
              <a:latin typeface="+mn-lt"/>
            </a:endParaRPr>
          </a:p>
        </p:txBody>
      </p:sp>
      <p:sp>
        <p:nvSpPr>
          <p:cNvPr id="3" name="Footer Placeholder 2">
            <a:extLst>
              <a:ext uri="{FF2B5EF4-FFF2-40B4-BE49-F238E27FC236}">
                <a16:creationId xmlns:a16="http://schemas.microsoft.com/office/drawing/2014/main" id="{3FB6FA27-6601-4107-A3C9-808CB4430246}"/>
              </a:ext>
            </a:extLst>
          </p:cNvPr>
          <p:cNvSpPr>
            <a:spLocks noGrp="1"/>
          </p:cNvSpPr>
          <p:nvPr>
            <p:ph type="ftr" sz="quarter" idx="12"/>
          </p:nvPr>
        </p:nvSpPr>
        <p:spPr/>
        <p:txBody>
          <a:bodyPr rtlCol="0"/>
          <a:lstStyle/>
          <a:p>
            <a:pPr rtl="0"/>
            <a:r>
              <a:rPr lang="en-GB" noProof="0"/>
              <a:t>Annual Review</a:t>
            </a:r>
            <a:endParaRPr lang="en-GB" b="0" noProof="0"/>
          </a:p>
        </p:txBody>
      </p:sp>
      <p:sp>
        <p:nvSpPr>
          <p:cNvPr id="4" name="Slide Number Placeholder 3">
            <a:extLst>
              <a:ext uri="{FF2B5EF4-FFF2-40B4-BE49-F238E27FC236}">
                <a16:creationId xmlns:a16="http://schemas.microsoft.com/office/drawing/2014/main" id="{0919432A-F8B5-4A96-AEE6-2E159658D5DD}"/>
              </a:ext>
            </a:extLst>
          </p:cNvPr>
          <p:cNvSpPr>
            <a:spLocks noGrp="1"/>
          </p:cNvSpPr>
          <p:nvPr>
            <p:ph type="sldNum" sz="quarter" idx="13"/>
          </p:nvPr>
        </p:nvSpPr>
        <p:spPr/>
        <p:txBody>
          <a:bodyPr rtlCol="0"/>
          <a:lstStyle/>
          <a:p>
            <a:pPr rtl="0"/>
            <a:fld id="{294A09A9-5501-47C1-A89A-A340965A2BE2}" type="slidenum">
              <a:rPr lang="en-GB" noProof="0" smtClean="0"/>
              <a:pPr/>
              <a:t>‹#›</a:t>
            </a:fld>
            <a:endParaRPr lang="en-GB" noProof="0">
              <a:latin typeface="+mn-lt"/>
            </a:endParaRPr>
          </a:p>
        </p:txBody>
      </p:sp>
    </p:spTree>
    <p:extLst>
      <p:ext uri="{BB962C8B-B14F-4D97-AF65-F5344CB8AC3E}">
        <p14:creationId xmlns:p14="http://schemas.microsoft.com/office/powerpoint/2010/main" val="2065862895"/>
      </p:ext>
    </p:extLst>
  </p:cSld>
  <p:clrMapOvr>
    <a:masterClrMapping/>
  </p:clrMapOvr>
  <p:extLst>
    <p:ext uri="{DCECCB84-F9BA-43D5-87BE-67443E8EF086}">
      <p15:sldGuideLst xmlns:p15="http://schemas.microsoft.com/office/powerpoint/2012/main">
        <p15:guide id="1" pos="600">
          <p15:clr>
            <a:srgbClr val="FBAE40"/>
          </p15:clr>
        </p15:guide>
        <p15:guide id="2" pos="7080" userDrawn="1">
          <p15:clr>
            <a:srgbClr val="FBAE40"/>
          </p15:clr>
        </p15:guide>
        <p15:guide id="3" pos="2880" userDrawn="1">
          <p15:clr>
            <a:srgbClr val="FBAE40"/>
          </p15:clr>
        </p15:guide>
        <p15:guide id="4" pos="5160" userDrawn="1">
          <p15:clr>
            <a:srgbClr val="FBAE40"/>
          </p15:clr>
        </p15:guide>
        <p15:guide id="5" pos="2520" userDrawn="1">
          <p15:clr>
            <a:srgbClr val="FBAE40"/>
          </p15:clr>
        </p15:guide>
        <p15:guide id="6" pos="4800" userDrawn="1">
          <p15:clr>
            <a:srgbClr val="FBAE40"/>
          </p15:clr>
        </p15:guide>
        <p15:guide id="7" orient="horz" pos="1224" userDrawn="1">
          <p15:clr>
            <a:srgbClr val="FBAE40"/>
          </p15:clr>
        </p15:guide>
        <p15:guide id="8" orient="horz" pos="1392" userDrawn="1">
          <p15:clr>
            <a:srgbClr val="FBAE40"/>
          </p15:clr>
        </p15:guide>
        <p15:guide id="10" orient="horz" pos="552"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bg>
      <p:bgPr>
        <a:solidFill>
          <a:schemeClr val="tx1"/>
        </a:solidFill>
        <a:effectLst/>
      </p:bgPr>
    </p:bg>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109B023A-F28F-184D-BA48-3F1C0502AE0A}"/>
              </a:ext>
            </a:extLst>
          </p:cNvPr>
          <p:cNvSpPr>
            <a:spLocks noGrp="1"/>
          </p:cNvSpPr>
          <p:nvPr>
            <p:ph type="title"/>
          </p:nvPr>
        </p:nvSpPr>
        <p:spPr>
          <a:xfrm>
            <a:off x="964023" y="879063"/>
            <a:ext cx="4941477" cy="610863"/>
          </a:xfrm>
          <a:prstGeom prst="rect">
            <a:avLst/>
          </a:prstGeom>
        </p:spPr>
        <p:txBody>
          <a:bodyPr lIns="0" tIns="0" rIns="0" bIns="0" rtlCol="0" anchor="b" anchorCtr="0">
            <a:normAutofit/>
          </a:bodyPr>
          <a:lstStyle>
            <a:lvl1pPr>
              <a:defRPr sz="4400" b="1" i="0">
                <a:solidFill>
                  <a:schemeClr val="bg1"/>
                </a:solidFill>
                <a:latin typeface="+mj-lt"/>
              </a:defRPr>
            </a:lvl1pPr>
          </a:lstStyle>
          <a:p>
            <a:pPr rtl="0"/>
            <a:r>
              <a:rPr lang="en-GB" noProof="0"/>
              <a:t>Click to edit Master title style</a:t>
            </a:r>
          </a:p>
        </p:txBody>
      </p:sp>
      <p:sp>
        <p:nvSpPr>
          <p:cNvPr id="9" name="Table Placeholder 2">
            <a:extLst>
              <a:ext uri="{FF2B5EF4-FFF2-40B4-BE49-F238E27FC236}">
                <a16:creationId xmlns:a16="http://schemas.microsoft.com/office/drawing/2014/main" id="{1506B022-475A-6647-98FF-D5C319A0C7C4}"/>
              </a:ext>
            </a:extLst>
          </p:cNvPr>
          <p:cNvSpPr>
            <a:spLocks noGrp="1"/>
          </p:cNvSpPr>
          <p:nvPr>
            <p:ph type="tbl" sz="quarter" idx="10"/>
          </p:nvPr>
        </p:nvSpPr>
        <p:spPr>
          <a:xfrm>
            <a:off x="952500" y="2209800"/>
            <a:ext cx="10287000" cy="2593109"/>
          </a:xfrm>
        </p:spPr>
        <p:txBody>
          <a:bodyPr rtlCol="0"/>
          <a:lstStyle/>
          <a:p>
            <a:pPr rtl="0"/>
            <a:r>
              <a:rPr lang="en-GB" noProof="0"/>
              <a:t>Click icon to add table</a:t>
            </a:r>
          </a:p>
        </p:txBody>
      </p:sp>
      <p:sp>
        <p:nvSpPr>
          <p:cNvPr id="2" name="Date Placeholder 1">
            <a:extLst>
              <a:ext uri="{FF2B5EF4-FFF2-40B4-BE49-F238E27FC236}">
                <a16:creationId xmlns:a16="http://schemas.microsoft.com/office/drawing/2014/main" id="{9B2411D2-78FE-46C1-9EA9-C6A882903B53}"/>
              </a:ext>
            </a:extLst>
          </p:cNvPr>
          <p:cNvSpPr>
            <a:spLocks noGrp="1"/>
          </p:cNvSpPr>
          <p:nvPr>
            <p:ph type="dt" sz="half" idx="11"/>
          </p:nvPr>
        </p:nvSpPr>
        <p:spPr/>
        <p:txBody>
          <a:bodyPr rtlCol="0"/>
          <a:lstStyle/>
          <a:p>
            <a:pPr rtl="0"/>
            <a:fld id="{1E6A16EE-7FBD-4E62-A186-69A1E1C8758D}" type="datetime3">
              <a:rPr lang="en-GB" noProof="0" smtClean="0">
                <a:latin typeface="+mn-lt"/>
              </a:rPr>
              <a:t>8 October, 2025</a:t>
            </a:fld>
            <a:endParaRPr lang="en-GB" noProof="0">
              <a:latin typeface="+mn-lt"/>
            </a:endParaRPr>
          </a:p>
        </p:txBody>
      </p:sp>
      <p:sp>
        <p:nvSpPr>
          <p:cNvPr id="3" name="Footer Placeholder 2">
            <a:extLst>
              <a:ext uri="{FF2B5EF4-FFF2-40B4-BE49-F238E27FC236}">
                <a16:creationId xmlns:a16="http://schemas.microsoft.com/office/drawing/2014/main" id="{C04DAF8F-82DB-4DBE-9041-71217A4516CB}"/>
              </a:ext>
            </a:extLst>
          </p:cNvPr>
          <p:cNvSpPr>
            <a:spLocks noGrp="1"/>
          </p:cNvSpPr>
          <p:nvPr>
            <p:ph type="ftr" sz="quarter" idx="12"/>
          </p:nvPr>
        </p:nvSpPr>
        <p:spPr/>
        <p:txBody>
          <a:bodyPr rtlCol="0"/>
          <a:lstStyle/>
          <a:p>
            <a:pPr rtl="0"/>
            <a:r>
              <a:rPr lang="en-GB" noProof="0"/>
              <a:t>Annual Review</a:t>
            </a:r>
            <a:endParaRPr lang="en-GB" b="0" noProof="0"/>
          </a:p>
        </p:txBody>
      </p:sp>
      <p:sp>
        <p:nvSpPr>
          <p:cNvPr id="4" name="Slide Number Placeholder 3">
            <a:extLst>
              <a:ext uri="{FF2B5EF4-FFF2-40B4-BE49-F238E27FC236}">
                <a16:creationId xmlns:a16="http://schemas.microsoft.com/office/drawing/2014/main" id="{782F761B-6706-439D-9C75-43E751AB195C}"/>
              </a:ext>
            </a:extLst>
          </p:cNvPr>
          <p:cNvSpPr>
            <a:spLocks noGrp="1"/>
          </p:cNvSpPr>
          <p:nvPr>
            <p:ph type="sldNum" sz="quarter" idx="13"/>
          </p:nvPr>
        </p:nvSpPr>
        <p:spPr/>
        <p:txBody>
          <a:bodyPr rtlCol="0"/>
          <a:lstStyle/>
          <a:p>
            <a:pPr rtl="0"/>
            <a:fld id="{294A09A9-5501-47C1-A89A-A340965A2BE2}" type="slidenum">
              <a:rPr lang="en-GB" noProof="0" smtClean="0"/>
              <a:pPr/>
              <a:t>‹#›</a:t>
            </a:fld>
            <a:endParaRPr lang="en-GB" noProof="0">
              <a:latin typeface="+mn-lt"/>
            </a:endParaRPr>
          </a:p>
        </p:txBody>
      </p:sp>
    </p:spTree>
    <p:extLst>
      <p:ext uri="{BB962C8B-B14F-4D97-AF65-F5344CB8AC3E}">
        <p14:creationId xmlns:p14="http://schemas.microsoft.com/office/powerpoint/2010/main" val="3401310734"/>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tx1"/>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5C37098-CEB2-1E45-989B-3DD92F3B1A30}"/>
              </a:ext>
            </a:extLst>
          </p:cNvPr>
          <p:cNvSpPr>
            <a:spLocks noGrp="1"/>
          </p:cNvSpPr>
          <p:nvPr>
            <p:ph type="title"/>
          </p:nvPr>
        </p:nvSpPr>
        <p:spPr>
          <a:xfrm>
            <a:off x="964022" y="2476500"/>
            <a:ext cx="7132320" cy="3289971"/>
          </a:xfrm>
          <a:prstGeom prst="rect">
            <a:avLst/>
          </a:prstGeom>
          <a:ln>
            <a:noFill/>
          </a:ln>
        </p:spPr>
        <p:txBody>
          <a:bodyPr lIns="0" tIns="0" rIns="0" bIns="0" rtlCol="0" anchor="t" anchorCtr="0">
            <a:normAutofit/>
          </a:bodyPr>
          <a:lstStyle>
            <a:lvl1pPr>
              <a:lnSpc>
                <a:spcPct val="100000"/>
              </a:lnSpc>
              <a:defRPr sz="2800" b="0" i="0">
                <a:solidFill>
                  <a:schemeClr val="bg1"/>
                </a:solidFill>
                <a:latin typeface="+mn-lt"/>
              </a:defRPr>
            </a:lvl1pPr>
          </a:lstStyle>
          <a:p>
            <a:pPr rtl="0"/>
            <a:r>
              <a:rPr lang="en-GB" noProof="0"/>
              <a:t>Click to edit Master title style</a:t>
            </a:r>
            <a:endParaRPr lang="en-GB" noProof="0" dirty="0"/>
          </a:p>
        </p:txBody>
      </p:sp>
      <p:sp>
        <p:nvSpPr>
          <p:cNvPr id="10" name="TextBox 9">
            <a:extLst>
              <a:ext uri="{FF2B5EF4-FFF2-40B4-BE49-F238E27FC236}">
                <a16:creationId xmlns:a16="http://schemas.microsoft.com/office/drawing/2014/main" id="{E902327D-DBD4-7A4E-ABF2-A946A559A8AD}"/>
              </a:ext>
            </a:extLst>
          </p:cNvPr>
          <p:cNvSpPr txBox="1"/>
          <p:nvPr userDrawn="1"/>
        </p:nvSpPr>
        <p:spPr>
          <a:xfrm>
            <a:off x="699948" y="548291"/>
            <a:ext cx="1589372" cy="3170099"/>
          </a:xfrm>
          <a:prstGeom prst="rect">
            <a:avLst/>
          </a:prstGeom>
          <a:noFill/>
        </p:spPr>
        <p:txBody>
          <a:bodyPr wrap="square" rtlCol="0">
            <a:spAutoFit/>
          </a:bodyPr>
          <a:lstStyle/>
          <a:p>
            <a:pPr rtl="0"/>
            <a:r>
              <a:rPr lang="en-GB" sz="20000" b="1" noProof="0" dirty="0">
                <a:solidFill>
                  <a:schemeClr val="bg1"/>
                </a:solidFill>
              </a:rPr>
              <a:t>“</a:t>
            </a:r>
          </a:p>
        </p:txBody>
      </p:sp>
      <p:grpSp>
        <p:nvGrpSpPr>
          <p:cNvPr id="18" name="Group 17">
            <a:extLst>
              <a:ext uri="{FF2B5EF4-FFF2-40B4-BE49-F238E27FC236}">
                <a16:creationId xmlns:a16="http://schemas.microsoft.com/office/drawing/2014/main" id="{6ACB4ADD-D9F4-984E-B29D-A2CF6D19E810}"/>
              </a:ext>
            </a:extLst>
          </p:cNvPr>
          <p:cNvGrpSpPr/>
          <p:nvPr userDrawn="1"/>
        </p:nvGrpSpPr>
        <p:grpSpPr>
          <a:xfrm>
            <a:off x="6362700" y="0"/>
            <a:ext cx="5829298" cy="3235602"/>
            <a:chOff x="5612972" y="1"/>
            <a:chExt cx="6615961" cy="3672246"/>
          </a:xfrm>
        </p:grpSpPr>
        <p:sp>
          <p:nvSpPr>
            <p:cNvPr id="19" name="AutoShape 24">
              <a:extLst>
                <a:ext uri="{FF2B5EF4-FFF2-40B4-BE49-F238E27FC236}">
                  <a16:creationId xmlns:a16="http://schemas.microsoft.com/office/drawing/2014/main" id="{5017C477-A988-7041-8A67-3D8294D6AD7C}"/>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20" name="Freeform 19">
              <a:extLst>
                <a:ext uri="{FF2B5EF4-FFF2-40B4-BE49-F238E27FC236}">
                  <a16:creationId xmlns:a16="http://schemas.microsoft.com/office/drawing/2014/main" id="{206D7F37-5DD1-A24E-9CCA-84B2A168554D}"/>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21" name="Freeform 20">
              <a:extLst>
                <a:ext uri="{FF2B5EF4-FFF2-40B4-BE49-F238E27FC236}">
                  <a16:creationId xmlns:a16="http://schemas.microsoft.com/office/drawing/2014/main" id="{A6E321C8-096C-1B41-B14F-4CA7AE04BB16}"/>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22" name="Freeform 21">
              <a:extLst>
                <a:ext uri="{FF2B5EF4-FFF2-40B4-BE49-F238E27FC236}">
                  <a16:creationId xmlns:a16="http://schemas.microsoft.com/office/drawing/2014/main" id="{32B3FDD4-EB13-F44F-99D0-BFAB06F00B3A}"/>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rtlCol="0" anchor="t" anchorCtr="0" upright="1">
              <a:noAutofit/>
            </a:bodyPr>
            <a:lstStyle/>
            <a:p>
              <a:pPr rtl="0"/>
              <a:endParaRPr lang="en-GB" noProof="0" dirty="0"/>
            </a:p>
          </p:txBody>
        </p:sp>
        <p:sp>
          <p:nvSpPr>
            <p:cNvPr id="23" name="Freeform 22">
              <a:extLst>
                <a:ext uri="{FF2B5EF4-FFF2-40B4-BE49-F238E27FC236}">
                  <a16:creationId xmlns:a16="http://schemas.microsoft.com/office/drawing/2014/main" id="{A20BCBD2-A735-0C43-8C55-B384372AC62C}"/>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grpSp>
      <p:grpSp>
        <p:nvGrpSpPr>
          <p:cNvPr id="24" name="Group 23">
            <a:extLst>
              <a:ext uri="{FF2B5EF4-FFF2-40B4-BE49-F238E27FC236}">
                <a16:creationId xmlns:a16="http://schemas.microsoft.com/office/drawing/2014/main" id="{669A90A7-BF26-684E-8C8B-638053DA1234}"/>
              </a:ext>
            </a:extLst>
          </p:cNvPr>
          <p:cNvGrpSpPr>
            <a:grpSpLocks/>
          </p:cNvGrpSpPr>
          <p:nvPr userDrawn="1"/>
        </p:nvGrpSpPr>
        <p:grpSpPr bwMode="auto">
          <a:xfrm rot="16200000" flipV="1">
            <a:off x="0" y="3900132"/>
            <a:ext cx="2959226" cy="2959226"/>
            <a:chOff x="0" y="12289"/>
            <a:chExt cx="3550" cy="3551"/>
          </a:xfrm>
        </p:grpSpPr>
        <p:sp>
          <p:nvSpPr>
            <p:cNvPr id="25" name="Freeform 24">
              <a:extLst>
                <a:ext uri="{FF2B5EF4-FFF2-40B4-BE49-F238E27FC236}">
                  <a16:creationId xmlns:a16="http://schemas.microsoft.com/office/drawing/2014/main" id="{861D8E86-886A-8744-BC4C-FE82B02438F1}"/>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26" name="Freeform 25">
              <a:extLst>
                <a:ext uri="{FF2B5EF4-FFF2-40B4-BE49-F238E27FC236}">
                  <a16:creationId xmlns:a16="http://schemas.microsoft.com/office/drawing/2014/main" id="{2D967470-E96E-8843-AAD2-E0C8B8077934}"/>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27" name="Freeform 26">
              <a:extLst>
                <a:ext uri="{FF2B5EF4-FFF2-40B4-BE49-F238E27FC236}">
                  <a16:creationId xmlns:a16="http://schemas.microsoft.com/office/drawing/2014/main" id="{C8A27D09-765D-3949-BCCA-238C3514D4CF}"/>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grpSp>
    </p:spTree>
    <p:extLst>
      <p:ext uri="{BB962C8B-B14F-4D97-AF65-F5344CB8AC3E}">
        <p14:creationId xmlns:p14="http://schemas.microsoft.com/office/powerpoint/2010/main" val="144782921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userDrawn="1">
          <p15:clr>
            <a:srgbClr val="FBAE40"/>
          </p15:clr>
        </p15:guide>
        <p15:guide id="3" pos="2880" userDrawn="1">
          <p15:clr>
            <a:srgbClr val="FBAE40"/>
          </p15:clr>
        </p15:guide>
        <p15:guide id="4" pos="5160" userDrawn="1">
          <p15:clr>
            <a:srgbClr val="FBAE40"/>
          </p15:clr>
        </p15:guide>
        <p15:guide id="5" pos="2520" userDrawn="1">
          <p15:clr>
            <a:srgbClr val="FBAE40"/>
          </p15:clr>
        </p15:guide>
        <p15:guide id="6" pos="4800" userDrawn="1">
          <p15:clr>
            <a:srgbClr val="FBAE40"/>
          </p15:clr>
        </p15:guide>
        <p15:guide id="7" orient="horz" pos="1560">
          <p15:clr>
            <a:srgbClr val="FBAE40"/>
          </p15:clr>
        </p15:guide>
        <p15:guide id="8" orient="horz" pos="1752" userDrawn="1">
          <p15:clr>
            <a:srgbClr val="FBAE40"/>
          </p15:clr>
        </p15:guide>
        <p15:guide id="9" orient="horz" pos="1248"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bg>
      <p:bgPr>
        <a:solidFill>
          <a:schemeClr val="tx1"/>
        </a:solidFill>
        <a:effectLst/>
      </p:bgPr>
    </p:bg>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A7D9F21A-75CF-6045-8FA1-C4F4E21B699C}"/>
              </a:ext>
            </a:extLst>
          </p:cNvPr>
          <p:cNvGrpSpPr>
            <a:grpSpLocks/>
          </p:cNvGrpSpPr>
          <p:nvPr userDrawn="1"/>
        </p:nvGrpSpPr>
        <p:grpSpPr bwMode="auto">
          <a:xfrm rot="16200000" flipV="1">
            <a:off x="0" y="3900132"/>
            <a:ext cx="2959226" cy="2959226"/>
            <a:chOff x="0" y="12289"/>
            <a:chExt cx="3550" cy="3551"/>
          </a:xfrm>
        </p:grpSpPr>
        <p:sp>
          <p:nvSpPr>
            <p:cNvPr id="26" name="Freeform 25">
              <a:extLst>
                <a:ext uri="{FF2B5EF4-FFF2-40B4-BE49-F238E27FC236}">
                  <a16:creationId xmlns:a16="http://schemas.microsoft.com/office/drawing/2014/main" id="{AEA7E377-BB07-FA43-B532-10A92EE030B0}"/>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27" name="Freeform 26">
              <a:extLst>
                <a:ext uri="{FF2B5EF4-FFF2-40B4-BE49-F238E27FC236}">
                  <a16:creationId xmlns:a16="http://schemas.microsoft.com/office/drawing/2014/main" id="{F18DE645-B3D5-2F4E-AAD6-002FEF13A310}"/>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36" name="Freeform 35">
              <a:extLst>
                <a:ext uri="{FF2B5EF4-FFF2-40B4-BE49-F238E27FC236}">
                  <a16:creationId xmlns:a16="http://schemas.microsoft.com/office/drawing/2014/main" id="{B90F6499-BA50-2340-A026-32C79B6BFAF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grpSp>
      <p:sp>
        <p:nvSpPr>
          <p:cNvPr id="38" name="Picture Placeholder 25">
            <a:extLst>
              <a:ext uri="{FF2B5EF4-FFF2-40B4-BE49-F238E27FC236}">
                <a16:creationId xmlns:a16="http://schemas.microsoft.com/office/drawing/2014/main" id="{2274C164-503B-E746-A155-849A9BC2406E}"/>
              </a:ext>
            </a:extLst>
          </p:cNvPr>
          <p:cNvSpPr>
            <a:spLocks noGrp="1"/>
          </p:cNvSpPr>
          <p:nvPr>
            <p:ph type="pic" sz="quarter" idx="18"/>
          </p:nvPr>
        </p:nvSpPr>
        <p:spPr>
          <a:xfrm>
            <a:off x="954268" y="2572883"/>
            <a:ext cx="2118245" cy="2037217"/>
          </a:xfrm>
          <a:prstGeom prst="rect">
            <a:avLst/>
          </a:prstGeom>
        </p:spPr>
        <p:txBody>
          <a:bodyPr rtlCol="0"/>
          <a:lstStyle/>
          <a:p>
            <a:pPr rtl="0"/>
            <a:r>
              <a:rPr lang="en-GB" noProof="0"/>
              <a:t>Click icon to add picture</a:t>
            </a:r>
            <a:endParaRPr lang="en-GB" noProof="0" dirty="0"/>
          </a:p>
        </p:txBody>
      </p:sp>
      <p:sp>
        <p:nvSpPr>
          <p:cNvPr id="61" name="Title 1">
            <a:extLst>
              <a:ext uri="{FF2B5EF4-FFF2-40B4-BE49-F238E27FC236}">
                <a16:creationId xmlns:a16="http://schemas.microsoft.com/office/drawing/2014/main" id="{E2F20AFE-B282-5146-B0D6-F2FC1B6D303E}"/>
              </a:ext>
            </a:extLst>
          </p:cNvPr>
          <p:cNvSpPr>
            <a:spLocks noGrp="1"/>
          </p:cNvSpPr>
          <p:nvPr>
            <p:ph type="title"/>
          </p:nvPr>
        </p:nvSpPr>
        <p:spPr>
          <a:xfrm>
            <a:off x="964022" y="879063"/>
            <a:ext cx="7532277" cy="610863"/>
          </a:xfrm>
          <a:prstGeom prst="rect">
            <a:avLst/>
          </a:prstGeom>
        </p:spPr>
        <p:txBody>
          <a:bodyPr lIns="0" tIns="0" rIns="0" bIns="0" rtlCol="0" anchor="b" anchorCtr="0">
            <a:normAutofit/>
          </a:bodyPr>
          <a:lstStyle>
            <a:lvl1pPr>
              <a:defRPr sz="4400" b="1" i="0">
                <a:solidFill>
                  <a:schemeClr val="bg1"/>
                </a:solidFill>
                <a:latin typeface="+mj-lt"/>
              </a:defRPr>
            </a:lvl1pPr>
          </a:lstStyle>
          <a:p>
            <a:pPr rtl="0"/>
            <a:r>
              <a:rPr lang="en-GB" noProof="0"/>
              <a:t>Click to edit Master title style</a:t>
            </a:r>
            <a:endParaRPr lang="en-GB" noProof="0" dirty="0"/>
          </a:p>
        </p:txBody>
      </p:sp>
      <p:cxnSp>
        <p:nvCxnSpPr>
          <p:cNvPr id="62" name="Straight Connector 61">
            <a:extLst>
              <a:ext uri="{FF2B5EF4-FFF2-40B4-BE49-F238E27FC236}">
                <a16:creationId xmlns:a16="http://schemas.microsoft.com/office/drawing/2014/main" id="{F777D2F0-DE3F-8343-B97A-E7FA440532FD}"/>
              </a:ext>
            </a:extLst>
          </p:cNvPr>
          <p:cNvCxnSpPr>
            <a:cxnSpLocks/>
          </p:cNvCxnSpPr>
          <p:nvPr userDrawn="1"/>
        </p:nvCxnSpPr>
        <p:spPr>
          <a:xfrm>
            <a:off x="952500" y="1939108"/>
            <a:ext cx="2133600" cy="0"/>
          </a:xfrm>
          <a:prstGeom prst="line">
            <a:avLst/>
          </a:prstGeom>
          <a:ln w="101600">
            <a:solidFill>
              <a:schemeClr val="tx1"/>
            </a:solidFill>
          </a:ln>
        </p:spPr>
        <p:style>
          <a:lnRef idx="1">
            <a:schemeClr val="dk1"/>
          </a:lnRef>
          <a:fillRef idx="0">
            <a:schemeClr val="dk1"/>
          </a:fillRef>
          <a:effectRef idx="0">
            <a:schemeClr val="dk1"/>
          </a:effectRef>
          <a:fontRef idx="minor">
            <a:schemeClr val="tx1"/>
          </a:fontRef>
        </p:style>
      </p:cxnSp>
      <p:sp>
        <p:nvSpPr>
          <p:cNvPr id="63" name="Picture Placeholder 25">
            <a:extLst>
              <a:ext uri="{FF2B5EF4-FFF2-40B4-BE49-F238E27FC236}">
                <a16:creationId xmlns:a16="http://schemas.microsoft.com/office/drawing/2014/main" id="{AF1B5ED8-33F6-FB44-AA92-F0D227BB310C}"/>
              </a:ext>
            </a:extLst>
          </p:cNvPr>
          <p:cNvSpPr>
            <a:spLocks noGrp="1"/>
          </p:cNvSpPr>
          <p:nvPr>
            <p:ph type="pic" sz="quarter" idx="24"/>
          </p:nvPr>
        </p:nvSpPr>
        <p:spPr>
          <a:xfrm>
            <a:off x="3658280" y="2572883"/>
            <a:ext cx="2118245" cy="2037217"/>
          </a:xfrm>
          <a:prstGeom prst="rect">
            <a:avLst/>
          </a:prstGeom>
        </p:spPr>
        <p:txBody>
          <a:bodyPr rtlCol="0"/>
          <a:lstStyle/>
          <a:p>
            <a:pPr rtl="0"/>
            <a:r>
              <a:rPr lang="en-GB" noProof="0"/>
              <a:t>Click icon to add picture</a:t>
            </a:r>
            <a:endParaRPr lang="en-GB" noProof="0" dirty="0"/>
          </a:p>
        </p:txBody>
      </p:sp>
      <p:sp>
        <p:nvSpPr>
          <p:cNvPr id="72" name="Text Placeholder 29">
            <a:extLst>
              <a:ext uri="{FF2B5EF4-FFF2-40B4-BE49-F238E27FC236}">
                <a16:creationId xmlns:a16="http://schemas.microsoft.com/office/drawing/2014/main" id="{0D824BDD-2D23-C943-8FE9-60B7B23B5ECD}"/>
              </a:ext>
            </a:extLst>
          </p:cNvPr>
          <p:cNvSpPr>
            <a:spLocks noGrp="1"/>
          </p:cNvSpPr>
          <p:nvPr>
            <p:ph type="body" sz="quarter" idx="12"/>
          </p:nvPr>
        </p:nvSpPr>
        <p:spPr>
          <a:xfrm>
            <a:off x="952500" y="5393169"/>
            <a:ext cx="2133600" cy="369332"/>
          </a:xfrm>
        </p:spPr>
        <p:txBody>
          <a:bodyPr lIns="0" tIns="0" rIns="0" bIns="0" rtlCol="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GB" noProof="0"/>
              <a:t>Click to edit Master text styles</a:t>
            </a:r>
          </a:p>
        </p:txBody>
      </p:sp>
      <p:sp>
        <p:nvSpPr>
          <p:cNvPr id="73" name="Text Placeholder 29">
            <a:extLst>
              <a:ext uri="{FF2B5EF4-FFF2-40B4-BE49-F238E27FC236}">
                <a16:creationId xmlns:a16="http://schemas.microsoft.com/office/drawing/2014/main" id="{2F3D441E-DFB1-084B-8192-C6CBECCA40B9}"/>
              </a:ext>
            </a:extLst>
          </p:cNvPr>
          <p:cNvSpPr>
            <a:spLocks noGrp="1"/>
          </p:cNvSpPr>
          <p:nvPr>
            <p:ph type="body" sz="quarter" idx="11"/>
          </p:nvPr>
        </p:nvSpPr>
        <p:spPr>
          <a:xfrm>
            <a:off x="952500" y="4986745"/>
            <a:ext cx="2133600" cy="205837"/>
          </a:xfrm>
        </p:spPr>
        <p:txBody>
          <a:bodyPr lIns="0" tIns="0" rIns="0" bIns="0" rtlCol="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rtl="0"/>
            <a:r>
              <a:rPr lang="en-GB" noProof="0"/>
              <a:t>Click to edit Master text styles</a:t>
            </a:r>
          </a:p>
        </p:txBody>
      </p:sp>
      <p:sp>
        <p:nvSpPr>
          <p:cNvPr id="74" name="Text Placeholder 29">
            <a:extLst>
              <a:ext uri="{FF2B5EF4-FFF2-40B4-BE49-F238E27FC236}">
                <a16:creationId xmlns:a16="http://schemas.microsoft.com/office/drawing/2014/main" id="{25797825-E7AE-2C41-A965-E6F0D70D9747}"/>
              </a:ext>
            </a:extLst>
          </p:cNvPr>
          <p:cNvSpPr>
            <a:spLocks noGrp="1"/>
          </p:cNvSpPr>
          <p:nvPr>
            <p:ph type="body" sz="quarter" idx="13"/>
          </p:nvPr>
        </p:nvSpPr>
        <p:spPr>
          <a:xfrm>
            <a:off x="3663042" y="5393169"/>
            <a:ext cx="2128157" cy="369332"/>
          </a:xfrm>
        </p:spPr>
        <p:txBody>
          <a:bodyPr lIns="0" tIns="0" rIns="0" bIns="0" rtlCol="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GB" noProof="0"/>
              <a:t>Click to edit Master text styles</a:t>
            </a:r>
          </a:p>
        </p:txBody>
      </p:sp>
      <p:sp>
        <p:nvSpPr>
          <p:cNvPr id="75" name="Text Placeholder 29">
            <a:extLst>
              <a:ext uri="{FF2B5EF4-FFF2-40B4-BE49-F238E27FC236}">
                <a16:creationId xmlns:a16="http://schemas.microsoft.com/office/drawing/2014/main" id="{63C1927C-E23B-204E-9F3A-2A67D2BF702C}"/>
              </a:ext>
            </a:extLst>
          </p:cNvPr>
          <p:cNvSpPr>
            <a:spLocks noGrp="1"/>
          </p:cNvSpPr>
          <p:nvPr>
            <p:ph type="body" sz="quarter" idx="15"/>
          </p:nvPr>
        </p:nvSpPr>
        <p:spPr>
          <a:xfrm>
            <a:off x="3663042" y="4986745"/>
            <a:ext cx="2128157" cy="205837"/>
          </a:xfrm>
        </p:spPr>
        <p:txBody>
          <a:bodyPr lIns="0" tIns="0" rIns="0" bIns="0" rtlCol="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rtl="0"/>
            <a:r>
              <a:rPr lang="en-GB" noProof="0"/>
              <a:t>Click to edit Master text styles</a:t>
            </a:r>
          </a:p>
        </p:txBody>
      </p:sp>
      <p:sp>
        <p:nvSpPr>
          <p:cNvPr id="76" name="Text Placeholder 29">
            <a:extLst>
              <a:ext uri="{FF2B5EF4-FFF2-40B4-BE49-F238E27FC236}">
                <a16:creationId xmlns:a16="http://schemas.microsoft.com/office/drawing/2014/main" id="{EC81F0F5-C204-7248-A336-A655814A8A34}"/>
              </a:ext>
            </a:extLst>
          </p:cNvPr>
          <p:cNvSpPr>
            <a:spLocks noGrp="1"/>
          </p:cNvSpPr>
          <p:nvPr>
            <p:ph type="body" sz="quarter" idx="16"/>
          </p:nvPr>
        </p:nvSpPr>
        <p:spPr>
          <a:xfrm>
            <a:off x="6367054" y="5393169"/>
            <a:ext cx="2129245" cy="369332"/>
          </a:xfrm>
        </p:spPr>
        <p:txBody>
          <a:bodyPr lIns="0" tIns="0" rIns="0" bIns="0" rtlCol="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GB" noProof="0"/>
              <a:t>Click to edit Master text styles</a:t>
            </a:r>
          </a:p>
        </p:txBody>
      </p:sp>
      <p:sp>
        <p:nvSpPr>
          <p:cNvPr id="77" name="Text Placeholder 29">
            <a:extLst>
              <a:ext uri="{FF2B5EF4-FFF2-40B4-BE49-F238E27FC236}">
                <a16:creationId xmlns:a16="http://schemas.microsoft.com/office/drawing/2014/main" id="{C9FEF82E-4E9C-8343-9D36-C4A00D7137CC}"/>
              </a:ext>
            </a:extLst>
          </p:cNvPr>
          <p:cNvSpPr>
            <a:spLocks noGrp="1"/>
          </p:cNvSpPr>
          <p:nvPr>
            <p:ph type="body" sz="quarter" idx="31"/>
          </p:nvPr>
        </p:nvSpPr>
        <p:spPr>
          <a:xfrm>
            <a:off x="6367054" y="4986745"/>
            <a:ext cx="2129245" cy="205837"/>
          </a:xfrm>
        </p:spPr>
        <p:txBody>
          <a:bodyPr lIns="0" tIns="0" rIns="0" bIns="0" rtlCol="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rtl="0"/>
            <a:r>
              <a:rPr lang="en-GB" noProof="0"/>
              <a:t>Click to edit Master text styles</a:t>
            </a:r>
          </a:p>
        </p:txBody>
      </p:sp>
      <p:sp>
        <p:nvSpPr>
          <p:cNvPr id="78" name="Text Placeholder 29">
            <a:extLst>
              <a:ext uri="{FF2B5EF4-FFF2-40B4-BE49-F238E27FC236}">
                <a16:creationId xmlns:a16="http://schemas.microsoft.com/office/drawing/2014/main" id="{F8AF6664-A005-7A42-9AEF-C5AA5603E49D}"/>
              </a:ext>
            </a:extLst>
          </p:cNvPr>
          <p:cNvSpPr>
            <a:spLocks noGrp="1"/>
          </p:cNvSpPr>
          <p:nvPr>
            <p:ph type="body" sz="quarter" idx="19"/>
          </p:nvPr>
        </p:nvSpPr>
        <p:spPr>
          <a:xfrm>
            <a:off x="9110254" y="5393169"/>
            <a:ext cx="2129245" cy="369332"/>
          </a:xfrm>
        </p:spPr>
        <p:txBody>
          <a:bodyPr lIns="0" tIns="0" rIns="0" bIns="0" rtlCol="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GB" noProof="0"/>
              <a:t>Click to edit Master text styles</a:t>
            </a:r>
          </a:p>
        </p:txBody>
      </p:sp>
      <p:sp>
        <p:nvSpPr>
          <p:cNvPr id="79" name="Text Placeholder 29">
            <a:extLst>
              <a:ext uri="{FF2B5EF4-FFF2-40B4-BE49-F238E27FC236}">
                <a16:creationId xmlns:a16="http://schemas.microsoft.com/office/drawing/2014/main" id="{5F6C1E52-E2B6-5F45-A863-5BB35ABAFCD6}"/>
              </a:ext>
            </a:extLst>
          </p:cNvPr>
          <p:cNvSpPr>
            <a:spLocks noGrp="1"/>
          </p:cNvSpPr>
          <p:nvPr>
            <p:ph type="body" sz="quarter" idx="21"/>
          </p:nvPr>
        </p:nvSpPr>
        <p:spPr>
          <a:xfrm>
            <a:off x="9110254" y="4986745"/>
            <a:ext cx="2129245" cy="205837"/>
          </a:xfrm>
        </p:spPr>
        <p:txBody>
          <a:bodyPr lIns="0" tIns="0" rIns="0" bIns="0" rtlCol="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rtl="0"/>
            <a:r>
              <a:rPr lang="en-GB" noProof="0"/>
              <a:t>Click to edit Master text styles</a:t>
            </a:r>
          </a:p>
        </p:txBody>
      </p:sp>
      <p:grpSp>
        <p:nvGrpSpPr>
          <p:cNvPr id="23" name="Group 22">
            <a:extLst>
              <a:ext uri="{FF2B5EF4-FFF2-40B4-BE49-F238E27FC236}">
                <a16:creationId xmlns:a16="http://schemas.microsoft.com/office/drawing/2014/main" id="{EFD0B2D5-B3C2-D847-A220-86CB6A37E418}"/>
              </a:ext>
            </a:extLst>
          </p:cNvPr>
          <p:cNvGrpSpPr/>
          <p:nvPr userDrawn="1"/>
        </p:nvGrpSpPr>
        <p:grpSpPr>
          <a:xfrm>
            <a:off x="6362700" y="0"/>
            <a:ext cx="5829298" cy="3235602"/>
            <a:chOff x="5612972" y="1"/>
            <a:chExt cx="6615961" cy="3672246"/>
          </a:xfrm>
        </p:grpSpPr>
        <p:sp>
          <p:nvSpPr>
            <p:cNvPr id="28" name="AutoShape 24">
              <a:extLst>
                <a:ext uri="{FF2B5EF4-FFF2-40B4-BE49-F238E27FC236}">
                  <a16:creationId xmlns:a16="http://schemas.microsoft.com/office/drawing/2014/main" id="{A7FD25A4-760F-814C-915F-DD6E89CA3A40}"/>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29" name="Freeform 28">
              <a:extLst>
                <a:ext uri="{FF2B5EF4-FFF2-40B4-BE49-F238E27FC236}">
                  <a16:creationId xmlns:a16="http://schemas.microsoft.com/office/drawing/2014/main" id="{A0CC8369-E81F-D447-87D8-1AF0C58EAC07}"/>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30" name="Freeform 29">
              <a:extLst>
                <a:ext uri="{FF2B5EF4-FFF2-40B4-BE49-F238E27FC236}">
                  <a16:creationId xmlns:a16="http://schemas.microsoft.com/office/drawing/2014/main" id="{C41CA81E-EF54-D048-8775-CD4AB37A7DF6}"/>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31" name="Freeform 30">
              <a:extLst>
                <a:ext uri="{FF2B5EF4-FFF2-40B4-BE49-F238E27FC236}">
                  <a16:creationId xmlns:a16="http://schemas.microsoft.com/office/drawing/2014/main" id="{D95A4B85-923E-B641-B239-2A1999AB294B}"/>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rtlCol="0" anchor="t" anchorCtr="0" upright="1">
              <a:noAutofit/>
            </a:bodyPr>
            <a:lstStyle/>
            <a:p>
              <a:pPr rtl="0"/>
              <a:endParaRPr lang="en-GB" noProof="0" dirty="0"/>
            </a:p>
          </p:txBody>
        </p:sp>
        <p:sp>
          <p:nvSpPr>
            <p:cNvPr id="32" name="Freeform 31">
              <a:extLst>
                <a:ext uri="{FF2B5EF4-FFF2-40B4-BE49-F238E27FC236}">
                  <a16:creationId xmlns:a16="http://schemas.microsoft.com/office/drawing/2014/main" id="{501386DC-76EB-F34E-AD0E-22957D3B38D5}"/>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grpSp>
      <p:sp>
        <p:nvSpPr>
          <p:cNvPr id="66" name="Picture Placeholder 25">
            <a:extLst>
              <a:ext uri="{FF2B5EF4-FFF2-40B4-BE49-F238E27FC236}">
                <a16:creationId xmlns:a16="http://schemas.microsoft.com/office/drawing/2014/main" id="{2D21D633-C51E-E94E-BAE3-96F52F76E496}"/>
              </a:ext>
            </a:extLst>
          </p:cNvPr>
          <p:cNvSpPr>
            <a:spLocks noGrp="1"/>
          </p:cNvSpPr>
          <p:nvPr>
            <p:ph type="pic" sz="quarter" idx="27"/>
          </p:nvPr>
        </p:nvSpPr>
        <p:spPr>
          <a:xfrm>
            <a:off x="6362292" y="2572883"/>
            <a:ext cx="2118245" cy="2037217"/>
          </a:xfrm>
          <a:prstGeom prst="rect">
            <a:avLst/>
          </a:prstGeom>
        </p:spPr>
        <p:txBody>
          <a:bodyPr rtlCol="0"/>
          <a:lstStyle/>
          <a:p>
            <a:pPr rtl="0"/>
            <a:r>
              <a:rPr lang="en-GB" noProof="0"/>
              <a:t>Click icon to add picture</a:t>
            </a:r>
            <a:endParaRPr lang="en-GB" noProof="0" dirty="0"/>
          </a:p>
        </p:txBody>
      </p:sp>
      <p:sp>
        <p:nvSpPr>
          <p:cNvPr id="69" name="Picture Placeholder 25">
            <a:extLst>
              <a:ext uri="{FF2B5EF4-FFF2-40B4-BE49-F238E27FC236}">
                <a16:creationId xmlns:a16="http://schemas.microsoft.com/office/drawing/2014/main" id="{639EFA5A-9C69-DF4D-81B7-FA1F8CCCF934}"/>
              </a:ext>
            </a:extLst>
          </p:cNvPr>
          <p:cNvSpPr>
            <a:spLocks noGrp="1"/>
          </p:cNvSpPr>
          <p:nvPr>
            <p:ph type="pic" sz="quarter" idx="30"/>
          </p:nvPr>
        </p:nvSpPr>
        <p:spPr>
          <a:xfrm>
            <a:off x="9112023" y="2572883"/>
            <a:ext cx="2118245" cy="2037217"/>
          </a:xfrm>
          <a:prstGeom prst="rect">
            <a:avLst/>
          </a:prstGeom>
        </p:spPr>
        <p:txBody>
          <a:bodyPr rtlCol="0"/>
          <a:lstStyle/>
          <a:p>
            <a:pPr rtl="0"/>
            <a:r>
              <a:rPr lang="en-GB" noProof="0"/>
              <a:t>Click icon to add picture</a:t>
            </a:r>
            <a:endParaRPr lang="en-GB" noProof="0" dirty="0"/>
          </a:p>
        </p:txBody>
      </p:sp>
      <p:sp>
        <p:nvSpPr>
          <p:cNvPr id="2" name="Date Placeholder 1">
            <a:extLst>
              <a:ext uri="{FF2B5EF4-FFF2-40B4-BE49-F238E27FC236}">
                <a16:creationId xmlns:a16="http://schemas.microsoft.com/office/drawing/2014/main" id="{8ED89364-B1CB-4E72-A6BB-95A34B50661C}"/>
              </a:ext>
            </a:extLst>
          </p:cNvPr>
          <p:cNvSpPr>
            <a:spLocks noGrp="1"/>
          </p:cNvSpPr>
          <p:nvPr>
            <p:ph type="dt" sz="half" idx="32"/>
          </p:nvPr>
        </p:nvSpPr>
        <p:spPr/>
        <p:txBody>
          <a:bodyPr rtlCol="0"/>
          <a:lstStyle/>
          <a:p>
            <a:pPr rtl="0"/>
            <a:fld id="{D21FA074-9295-430E-9633-F682F8C96958}" type="datetime3">
              <a:rPr lang="en-GB" noProof="0" smtClean="0">
                <a:latin typeface="+mn-lt"/>
              </a:rPr>
              <a:t>8 October, 2025</a:t>
            </a:fld>
            <a:endParaRPr lang="en-GB" noProof="0" dirty="0">
              <a:latin typeface="+mn-lt"/>
            </a:endParaRPr>
          </a:p>
        </p:txBody>
      </p:sp>
      <p:sp>
        <p:nvSpPr>
          <p:cNvPr id="3" name="Footer Placeholder 2">
            <a:extLst>
              <a:ext uri="{FF2B5EF4-FFF2-40B4-BE49-F238E27FC236}">
                <a16:creationId xmlns:a16="http://schemas.microsoft.com/office/drawing/2014/main" id="{8E09328F-B310-4BF3-883E-BA9A39676AF2}"/>
              </a:ext>
            </a:extLst>
          </p:cNvPr>
          <p:cNvSpPr>
            <a:spLocks noGrp="1"/>
          </p:cNvSpPr>
          <p:nvPr>
            <p:ph type="ftr" sz="quarter" idx="33"/>
          </p:nvPr>
        </p:nvSpPr>
        <p:spPr/>
        <p:txBody>
          <a:bodyPr rtlCol="0"/>
          <a:lstStyle/>
          <a:p>
            <a:pPr rtl="0"/>
            <a:r>
              <a:rPr lang="en-GB" noProof="0" dirty="0"/>
              <a:t>Annual Review</a:t>
            </a:r>
            <a:endParaRPr lang="en-GB" b="0" noProof="0" dirty="0"/>
          </a:p>
        </p:txBody>
      </p:sp>
      <p:sp>
        <p:nvSpPr>
          <p:cNvPr id="4" name="Slide Number Placeholder 3">
            <a:extLst>
              <a:ext uri="{FF2B5EF4-FFF2-40B4-BE49-F238E27FC236}">
                <a16:creationId xmlns:a16="http://schemas.microsoft.com/office/drawing/2014/main" id="{04192EF2-9336-43EF-A365-1F54000F7DE9}"/>
              </a:ext>
            </a:extLst>
          </p:cNvPr>
          <p:cNvSpPr>
            <a:spLocks noGrp="1"/>
          </p:cNvSpPr>
          <p:nvPr>
            <p:ph type="sldNum" sz="quarter" idx="34"/>
          </p:nvPr>
        </p:nvSpPr>
        <p:spPr/>
        <p:txBody>
          <a:bodyPr rtlCol="0"/>
          <a:lstStyle/>
          <a:p>
            <a:pPr rtl="0"/>
            <a:fld id="{294A09A9-5501-47C1-A89A-A340965A2BE2}" type="slidenum">
              <a:rPr lang="en-GB" noProof="0" smtClean="0"/>
              <a:pPr/>
              <a:t>‹#›</a:t>
            </a:fld>
            <a:endParaRPr lang="en-GB" noProof="0" dirty="0"/>
          </a:p>
        </p:txBody>
      </p:sp>
    </p:spTree>
    <p:extLst>
      <p:ext uri="{BB962C8B-B14F-4D97-AF65-F5344CB8AC3E}">
        <p14:creationId xmlns:p14="http://schemas.microsoft.com/office/powerpoint/2010/main" val="99636246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userDrawn="1">
          <p15:clr>
            <a:srgbClr val="FBAE40"/>
          </p15:clr>
        </p15:guide>
        <p15:guide id="3" pos="2304" userDrawn="1">
          <p15:clr>
            <a:srgbClr val="FBAE40"/>
          </p15:clr>
        </p15:guide>
        <p15:guide id="4" pos="4008" userDrawn="1">
          <p15:clr>
            <a:srgbClr val="FBAE40"/>
          </p15:clr>
        </p15:guide>
        <p15:guide id="5" pos="1944" userDrawn="1">
          <p15:clr>
            <a:srgbClr val="FBAE40"/>
          </p15:clr>
        </p15:guide>
        <p15:guide id="6" pos="3648" userDrawn="1">
          <p15:clr>
            <a:srgbClr val="FBAE40"/>
          </p15:clr>
        </p15:guide>
        <p15:guide id="7" orient="horz" pos="1392" userDrawn="1">
          <p15:clr>
            <a:srgbClr val="FBAE40"/>
          </p15:clr>
        </p15:guide>
        <p15:guide id="8" orient="horz" pos="552" userDrawn="1">
          <p15:clr>
            <a:srgbClr val="FBAE40"/>
          </p15:clr>
        </p15:guide>
        <p15:guide id="9" orient="horz" pos="1224" userDrawn="1">
          <p15:clr>
            <a:srgbClr val="FBAE40"/>
          </p15:clr>
        </p15:guide>
        <p15:guide id="10" pos="5352" userDrawn="1">
          <p15:clr>
            <a:srgbClr val="FBAE40"/>
          </p15:clr>
        </p15:guide>
        <p15:guide id="11" pos="5736" userDrawn="1">
          <p15:clr>
            <a:srgbClr val="FBAE40"/>
          </p15:clr>
        </p15:guide>
        <p15:guide id="12" orient="horz" pos="2904" userDrawn="1">
          <p15:clr>
            <a:srgbClr val="FBAE40"/>
          </p15:clr>
        </p15:guide>
        <p15:guide id="13" orient="horz" pos="1608"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
    <p:bg>
      <p:bgPr>
        <a:solidFill>
          <a:schemeClr val="tx1"/>
        </a:solidFill>
        <a:effectLst/>
      </p:bgPr>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040046AF-E5BF-854D-9986-7C3019770FE7}"/>
              </a:ext>
            </a:extLst>
          </p:cNvPr>
          <p:cNvCxnSpPr>
            <a:cxnSpLocks/>
          </p:cNvCxnSpPr>
          <p:nvPr userDrawn="1"/>
        </p:nvCxnSpPr>
        <p:spPr>
          <a:xfrm flipH="1">
            <a:off x="1045959" y="2213783"/>
            <a:ext cx="2136"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76CA14A6-0144-BC49-A8D4-C979D13258C0}"/>
              </a:ext>
            </a:extLst>
          </p:cNvPr>
          <p:cNvCxnSpPr>
            <a:cxnSpLocks/>
          </p:cNvCxnSpPr>
          <p:nvPr userDrawn="1"/>
        </p:nvCxnSpPr>
        <p:spPr>
          <a:xfrm flipH="1">
            <a:off x="6180493" y="2213783"/>
            <a:ext cx="11102"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A582FC2-A135-5743-B9C0-6AC7225B42E1}"/>
              </a:ext>
            </a:extLst>
          </p:cNvPr>
          <p:cNvCxnSpPr>
            <a:cxnSpLocks/>
          </p:cNvCxnSpPr>
          <p:nvPr userDrawn="1"/>
        </p:nvCxnSpPr>
        <p:spPr>
          <a:xfrm flipH="1">
            <a:off x="8745623" y="3904712"/>
            <a:ext cx="2136"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7C43222-5868-0247-838F-58F4F6C8EE75}"/>
              </a:ext>
            </a:extLst>
          </p:cNvPr>
          <p:cNvCxnSpPr>
            <a:cxnSpLocks/>
          </p:cNvCxnSpPr>
          <p:nvPr userDrawn="1"/>
        </p:nvCxnSpPr>
        <p:spPr>
          <a:xfrm flipH="1">
            <a:off x="3611089" y="3895941"/>
            <a:ext cx="2136"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sp>
        <p:nvSpPr>
          <p:cNvPr id="30" name="Title 1">
            <a:extLst>
              <a:ext uri="{FF2B5EF4-FFF2-40B4-BE49-F238E27FC236}">
                <a16:creationId xmlns:a16="http://schemas.microsoft.com/office/drawing/2014/main" id="{46EEE005-F78A-9D4F-B159-964376C387DD}"/>
              </a:ext>
            </a:extLst>
          </p:cNvPr>
          <p:cNvSpPr>
            <a:spLocks noGrp="1"/>
          </p:cNvSpPr>
          <p:nvPr>
            <p:ph type="title"/>
          </p:nvPr>
        </p:nvSpPr>
        <p:spPr>
          <a:xfrm>
            <a:off x="964023" y="879063"/>
            <a:ext cx="4941477" cy="610863"/>
          </a:xfrm>
          <a:prstGeom prst="rect">
            <a:avLst/>
          </a:prstGeom>
        </p:spPr>
        <p:txBody>
          <a:bodyPr lIns="0" tIns="0" rIns="0" bIns="0" rtlCol="0" anchor="b" anchorCtr="0">
            <a:normAutofit/>
          </a:bodyPr>
          <a:lstStyle>
            <a:lvl1pPr>
              <a:defRPr sz="4400" b="1" i="0">
                <a:solidFill>
                  <a:schemeClr val="bg1"/>
                </a:solidFill>
                <a:latin typeface="+mj-lt"/>
              </a:defRPr>
            </a:lvl1pPr>
          </a:lstStyle>
          <a:p>
            <a:pPr rtl="0"/>
            <a:r>
              <a:rPr lang="en-GB" noProof="0"/>
              <a:t>Click to edit Master title style</a:t>
            </a:r>
          </a:p>
        </p:txBody>
      </p:sp>
      <p:sp>
        <p:nvSpPr>
          <p:cNvPr id="96" name="Text Placeholder 29">
            <a:extLst>
              <a:ext uri="{FF2B5EF4-FFF2-40B4-BE49-F238E27FC236}">
                <a16:creationId xmlns:a16="http://schemas.microsoft.com/office/drawing/2014/main" id="{FC61536F-8EA7-5A48-AF76-8B0E251BD8CB}"/>
              </a:ext>
            </a:extLst>
          </p:cNvPr>
          <p:cNvSpPr>
            <a:spLocks noGrp="1"/>
          </p:cNvSpPr>
          <p:nvPr>
            <p:ph type="body" sz="quarter" idx="12"/>
          </p:nvPr>
        </p:nvSpPr>
        <p:spPr>
          <a:xfrm>
            <a:off x="1296955" y="2934856"/>
            <a:ext cx="2133600" cy="369332"/>
          </a:xfrm>
          <a:ln>
            <a:noFill/>
          </a:ln>
        </p:spPr>
        <p:txBody>
          <a:bodyPr lIns="0" tIns="0" rIns="0" bIns="0" rtlCol="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GB" noProof="0"/>
              <a:t>Click to edit Master text styles</a:t>
            </a:r>
          </a:p>
        </p:txBody>
      </p:sp>
      <p:sp>
        <p:nvSpPr>
          <p:cNvPr id="97" name="Text Placeholder 29">
            <a:extLst>
              <a:ext uri="{FF2B5EF4-FFF2-40B4-BE49-F238E27FC236}">
                <a16:creationId xmlns:a16="http://schemas.microsoft.com/office/drawing/2014/main" id="{64FFD994-BD97-ED49-8607-286ECBB1CDA3}"/>
              </a:ext>
            </a:extLst>
          </p:cNvPr>
          <p:cNvSpPr>
            <a:spLocks noGrp="1"/>
          </p:cNvSpPr>
          <p:nvPr>
            <p:ph type="body" sz="quarter" idx="11"/>
          </p:nvPr>
        </p:nvSpPr>
        <p:spPr>
          <a:xfrm>
            <a:off x="1296955" y="2568686"/>
            <a:ext cx="2133600" cy="205837"/>
          </a:xfrm>
          <a:ln>
            <a:noFill/>
          </a:ln>
        </p:spPr>
        <p:txBody>
          <a:bodyPr lIns="0" tIns="0" rIns="0" bIns="0" rtlCol="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rtl="0"/>
            <a:r>
              <a:rPr lang="en-GB" noProof="0"/>
              <a:t>Click to edit Master text styles</a:t>
            </a:r>
          </a:p>
        </p:txBody>
      </p:sp>
      <p:sp>
        <p:nvSpPr>
          <p:cNvPr id="102" name="Text Placeholder 29">
            <a:extLst>
              <a:ext uri="{FF2B5EF4-FFF2-40B4-BE49-F238E27FC236}">
                <a16:creationId xmlns:a16="http://schemas.microsoft.com/office/drawing/2014/main" id="{D1ADE805-BFBC-ED47-B9CB-6CB2FF02E868}"/>
              </a:ext>
            </a:extLst>
          </p:cNvPr>
          <p:cNvSpPr>
            <a:spLocks noGrp="1"/>
          </p:cNvSpPr>
          <p:nvPr>
            <p:ph type="body" sz="quarter" idx="30"/>
          </p:nvPr>
        </p:nvSpPr>
        <p:spPr>
          <a:xfrm>
            <a:off x="3897799" y="5087328"/>
            <a:ext cx="2133600" cy="369332"/>
          </a:xfrm>
          <a:ln>
            <a:noFill/>
          </a:ln>
        </p:spPr>
        <p:txBody>
          <a:bodyPr lIns="0" tIns="0" rIns="0" bIns="0" rtlCol="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GB" noProof="0"/>
              <a:t>Click to edit Master text styles</a:t>
            </a:r>
          </a:p>
        </p:txBody>
      </p:sp>
      <p:sp>
        <p:nvSpPr>
          <p:cNvPr id="103" name="Text Placeholder 29">
            <a:extLst>
              <a:ext uri="{FF2B5EF4-FFF2-40B4-BE49-F238E27FC236}">
                <a16:creationId xmlns:a16="http://schemas.microsoft.com/office/drawing/2014/main" id="{334A3589-641F-F547-891B-149579153B75}"/>
              </a:ext>
            </a:extLst>
          </p:cNvPr>
          <p:cNvSpPr>
            <a:spLocks noGrp="1"/>
          </p:cNvSpPr>
          <p:nvPr>
            <p:ph type="body" sz="quarter" idx="31"/>
          </p:nvPr>
        </p:nvSpPr>
        <p:spPr>
          <a:xfrm>
            <a:off x="3897799" y="4701908"/>
            <a:ext cx="2133600" cy="205837"/>
          </a:xfrm>
          <a:ln>
            <a:noFill/>
          </a:ln>
        </p:spPr>
        <p:txBody>
          <a:bodyPr vert="horz" lIns="0" tIns="0" rIns="0" bIns="0" rtlCol="0">
            <a:noAutofit/>
          </a:bodyPr>
          <a:lstStyle>
            <a:lvl1pPr marL="0" indent="0">
              <a:spcBef>
                <a:spcPts val="400"/>
              </a:spcBef>
              <a:buNone/>
              <a:defRPr lang="en-US" sz="1800" spc="0" baseline="0" dirty="0">
                <a:latin typeface="+mj-lt"/>
              </a:defRPr>
            </a:lvl1pPr>
            <a:lvl2pPr>
              <a:defRPr sz="4000"/>
            </a:lvl2pPr>
            <a:lvl3pPr>
              <a:defRPr sz="4000"/>
            </a:lvl3pPr>
            <a:lvl4pPr>
              <a:defRPr sz="4000"/>
            </a:lvl4pPr>
            <a:lvl5pPr>
              <a:defRPr sz="4000"/>
            </a:lvl5pPr>
          </a:lstStyle>
          <a:p>
            <a:pPr marL="0" lvl="0" indent="0" rtl="0">
              <a:spcBef>
                <a:spcPts val="400"/>
              </a:spcBef>
              <a:buNone/>
            </a:pPr>
            <a:r>
              <a:rPr lang="en-GB" noProof="0"/>
              <a:t>Click to edit Master text styles</a:t>
            </a:r>
          </a:p>
        </p:txBody>
      </p:sp>
      <p:sp>
        <p:nvSpPr>
          <p:cNvPr id="106" name="Text Placeholder 29">
            <a:extLst>
              <a:ext uri="{FF2B5EF4-FFF2-40B4-BE49-F238E27FC236}">
                <a16:creationId xmlns:a16="http://schemas.microsoft.com/office/drawing/2014/main" id="{A63F8454-D12E-A641-ABD0-8977D3F5EC05}"/>
              </a:ext>
            </a:extLst>
          </p:cNvPr>
          <p:cNvSpPr>
            <a:spLocks noGrp="1"/>
          </p:cNvSpPr>
          <p:nvPr>
            <p:ph type="body" sz="quarter" idx="32"/>
          </p:nvPr>
        </p:nvSpPr>
        <p:spPr>
          <a:xfrm>
            <a:off x="9001711" y="5087328"/>
            <a:ext cx="2133600" cy="369332"/>
          </a:xfrm>
          <a:ln>
            <a:noFill/>
          </a:ln>
        </p:spPr>
        <p:txBody>
          <a:bodyPr lIns="0" tIns="0" rIns="0" bIns="0" rtlCol="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GB" noProof="0"/>
              <a:t>Click to edit Master text styles</a:t>
            </a:r>
          </a:p>
        </p:txBody>
      </p:sp>
      <p:sp>
        <p:nvSpPr>
          <p:cNvPr id="107" name="Text Placeholder 29">
            <a:extLst>
              <a:ext uri="{FF2B5EF4-FFF2-40B4-BE49-F238E27FC236}">
                <a16:creationId xmlns:a16="http://schemas.microsoft.com/office/drawing/2014/main" id="{F35AA15D-DBAD-9840-8764-A5B6D486A234}"/>
              </a:ext>
            </a:extLst>
          </p:cNvPr>
          <p:cNvSpPr>
            <a:spLocks noGrp="1"/>
          </p:cNvSpPr>
          <p:nvPr>
            <p:ph type="body" sz="quarter" idx="33"/>
          </p:nvPr>
        </p:nvSpPr>
        <p:spPr>
          <a:xfrm>
            <a:off x="9001711" y="4701908"/>
            <a:ext cx="2133600" cy="205837"/>
          </a:xfrm>
          <a:ln>
            <a:noFill/>
          </a:ln>
        </p:spPr>
        <p:txBody>
          <a:bodyPr vert="horz" lIns="0" tIns="0" rIns="0" bIns="0" rtlCol="0">
            <a:noAutofit/>
          </a:bodyPr>
          <a:lstStyle>
            <a:lvl1pPr marL="0" indent="0">
              <a:spcBef>
                <a:spcPts val="400"/>
              </a:spcBef>
              <a:buNone/>
              <a:defRPr lang="en-US" sz="1800" spc="0" baseline="0" dirty="0">
                <a:latin typeface="+mj-lt"/>
              </a:defRPr>
            </a:lvl1pPr>
            <a:lvl2pPr>
              <a:defRPr sz="4000"/>
            </a:lvl2pPr>
            <a:lvl3pPr>
              <a:defRPr sz="4000"/>
            </a:lvl3pPr>
            <a:lvl4pPr>
              <a:defRPr sz="4000"/>
            </a:lvl4pPr>
            <a:lvl5pPr>
              <a:defRPr sz="4000"/>
            </a:lvl5pPr>
          </a:lstStyle>
          <a:p>
            <a:pPr marL="0" lvl="0" indent="0" rtl="0">
              <a:spcBef>
                <a:spcPts val="400"/>
              </a:spcBef>
              <a:buNone/>
            </a:pPr>
            <a:r>
              <a:rPr lang="en-GB" noProof="0"/>
              <a:t>Click to edit Master text styles</a:t>
            </a:r>
          </a:p>
        </p:txBody>
      </p:sp>
      <p:sp>
        <p:nvSpPr>
          <p:cNvPr id="108" name="Text Placeholder 29">
            <a:extLst>
              <a:ext uri="{FF2B5EF4-FFF2-40B4-BE49-F238E27FC236}">
                <a16:creationId xmlns:a16="http://schemas.microsoft.com/office/drawing/2014/main" id="{8357CA0F-1A55-B145-8305-562F0DF22543}"/>
              </a:ext>
            </a:extLst>
          </p:cNvPr>
          <p:cNvSpPr>
            <a:spLocks noGrp="1"/>
          </p:cNvSpPr>
          <p:nvPr>
            <p:ph type="body" sz="quarter" idx="34"/>
          </p:nvPr>
        </p:nvSpPr>
        <p:spPr>
          <a:xfrm>
            <a:off x="6438143" y="2934856"/>
            <a:ext cx="2133600" cy="369332"/>
          </a:xfrm>
          <a:ln>
            <a:noFill/>
          </a:ln>
        </p:spPr>
        <p:txBody>
          <a:bodyPr lIns="0" tIns="0" rIns="0" bIns="0" rtlCol="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GB" noProof="0"/>
              <a:t>Click to edit Master text styles</a:t>
            </a:r>
          </a:p>
        </p:txBody>
      </p:sp>
      <p:sp>
        <p:nvSpPr>
          <p:cNvPr id="109" name="Text Placeholder 29">
            <a:extLst>
              <a:ext uri="{FF2B5EF4-FFF2-40B4-BE49-F238E27FC236}">
                <a16:creationId xmlns:a16="http://schemas.microsoft.com/office/drawing/2014/main" id="{D6C49F6F-AF28-8942-8442-8F54A1DC388B}"/>
              </a:ext>
            </a:extLst>
          </p:cNvPr>
          <p:cNvSpPr>
            <a:spLocks noGrp="1"/>
          </p:cNvSpPr>
          <p:nvPr>
            <p:ph type="body" sz="quarter" idx="35"/>
          </p:nvPr>
        </p:nvSpPr>
        <p:spPr>
          <a:xfrm>
            <a:off x="6438143" y="2568686"/>
            <a:ext cx="2133600" cy="205837"/>
          </a:xfrm>
          <a:ln>
            <a:noFill/>
          </a:ln>
        </p:spPr>
        <p:txBody>
          <a:bodyPr lIns="0" tIns="0" rIns="0" bIns="0" rtlCol="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rtl="0"/>
            <a:r>
              <a:rPr lang="en-GB" noProof="0"/>
              <a:t>Click to edit Master text styles</a:t>
            </a:r>
          </a:p>
        </p:txBody>
      </p:sp>
      <p:cxnSp>
        <p:nvCxnSpPr>
          <p:cNvPr id="8" name="Straight Connector 7">
            <a:extLst>
              <a:ext uri="{FF2B5EF4-FFF2-40B4-BE49-F238E27FC236}">
                <a16:creationId xmlns:a16="http://schemas.microsoft.com/office/drawing/2014/main" id="{4CE2724A-BCA1-604F-9D18-BF05746408C2}"/>
              </a:ext>
            </a:extLst>
          </p:cNvPr>
          <p:cNvCxnSpPr/>
          <p:nvPr userDrawn="1"/>
        </p:nvCxnSpPr>
        <p:spPr>
          <a:xfrm>
            <a:off x="967689" y="3968780"/>
            <a:ext cx="10275477" cy="0"/>
          </a:xfrm>
          <a:prstGeom prst="line">
            <a:avLst/>
          </a:prstGeom>
          <a:ln w="165100">
            <a:solidFill>
              <a:schemeClr val="accent3"/>
            </a:solidFill>
          </a:ln>
        </p:spPr>
        <p:style>
          <a:lnRef idx="1">
            <a:schemeClr val="accent1"/>
          </a:lnRef>
          <a:fillRef idx="0">
            <a:schemeClr val="accent1"/>
          </a:fillRef>
          <a:effectRef idx="0">
            <a:schemeClr val="accent1"/>
          </a:effectRef>
          <a:fontRef idx="minor">
            <a:schemeClr val="tx1"/>
          </a:fontRef>
        </p:style>
      </p:cxnSp>
      <p:sp>
        <p:nvSpPr>
          <p:cNvPr id="44" name="Rectangle 43">
            <a:extLst>
              <a:ext uri="{FF2B5EF4-FFF2-40B4-BE49-F238E27FC236}">
                <a16:creationId xmlns:a16="http://schemas.microsoft.com/office/drawing/2014/main" id="{4923D7D1-A9CC-C34C-86FF-43B5C8978712}"/>
              </a:ext>
            </a:extLst>
          </p:cNvPr>
          <p:cNvSpPr/>
          <p:nvPr userDrawn="1"/>
        </p:nvSpPr>
        <p:spPr>
          <a:xfrm>
            <a:off x="964323" y="3883241"/>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7" name="Rectangle 46">
            <a:extLst>
              <a:ext uri="{FF2B5EF4-FFF2-40B4-BE49-F238E27FC236}">
                <a16:creationId xmlns:a16="http://schemas.microsoft.com/office/drawing/2014/main" id="{6119FF13-13AB-3448-B24E-58E18B3CE2B6}"/>
              </a:ext>
            </a:extLst>
          </p:cNvPr>
          <p:cNvSpPr/>
          <p:nvPr userDrawn="1"/>
        </p:nvSpPr>
        <p:spPr>
          <a:xfrm>
            <a:off x="3531590" y="3892012"/>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7" name="Rectangle 26">
            <a:extLst>
              <a:ext uri="{FF2B5EF4-FFF2-40B4-BE49-F238E27FC236}">
                <a16:creationId xmlns:a16="http://schemas.microsoft.com/office/drawing/2014/main" id="{22F8F982-870E-AE44-B0D3-B3313BC48DB7}"/>
              </a:ext>
            </a:extLst>
          </p:cNvPr>
          <p:cNvSpPr/>
          <p:nvPr userDrawn="1"/>
        </p:nvSpPr>
        <p:spPr>
          <a:xfrm>
            <a:off x="6098857" y="3883241"/>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9" name="Rectangle 28">
            <a:extLst>
              <a:ext uri="{FF2B5EF4-FFF2-40B4-BE49-F238E27FC236}">
                <a16:creationId xmlns:a16="http://schemas.microsoft.com/office/drawing/2014/main" id="{C549A137-DB5E-9C40-8C0A-ED607212022C}"/>
              </a:ext>
            </a:extLst>
          </p:cNvPr>
          <p:cNvSpPr/>
          <p:nvPr userDrawn="1"/>
        </p:nvSpPr>
        <p:spPr>
          <a:xfrm>
            <a:off x="8666124" y="3892012"/>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Date Placeholder 1">
            <a:extLst>
              <a:ext uri="{FF2B5EF4-FFF2-40B4-BE49-F238E27FC236}">
                <a16:creationId xmlns:a16="http://schemas.microsoft.com/office/drawing/2014/main" id="{21DC2552-C347-4C3D-8C92-4A6981227C0E}"/>
              </a:ext>
            </a:extLst>
          </p:cNvPr>
          <p:cNvSpPr>
            <a:spLocks noGrp="1"/>
          </p:cNvSpPr>
          <p:nvPr>
            <p:ph type="dt" sz="half" idx="36"/>
          </p:nvPr>
        </p:nvSpPr>
        <p:spPr/>
        <p:txBody>
          <a:bodyPr rtlCol="0"/>
          <a:lstStyle/>
          <a:p>
            <a:pPr rtl="0"/>
            <a:fld id="{D33AD83D-9671-4762-AF03-9C719A9CD695}" type="datetime3">
              <a:rPr lang="en-GB" noProof="0" smtClean="0">
                <a:latin typeface="+mn-lt"/>
              </a:rPr>
              <a:t>8 October, 2025</a:t>
            </a:fld>
            <a:endParaRPr lang="en-GB" noProof="0">
              <a:latin typeface="+mn-lt"/>
            </a:endParaRPr>
          </a:p>
        </p:txBody>
      </p:sp>
      <p:sp>
        <p:nvSpPr>
          <p:cNvPr id="3" name="Footer Placeholder 2">
            <a:extLst>
              <a:ext uri="{FF2B5EF4-FFF2-40B4-BE49-F238E27FC236}">
                <a16:creationId xmlns:a16="http://schemas.microsoft.com/office/drawing/2014/main" id="{A5B7C35C-F3E4-4522-8711-16E4F9052C2C}"/>
              </a:ext>
            </a:extLst>
          </p:cNvPr>
          <p:cNvSpPr>
            <a:spLocks noGrp="1"/>
          </p:cNvSpPr>
          <p:nvPr>
            <p:ph type="ftr" sz="quarter" idx="37"/>
          </p:nvPr>
        </p:nvSpPr>
        <p:spPr/>
        <p:txBody>
          <a:bodyPr rtlCol="0"/>
          <a:lstStyle/>
          <a:p>
            <a:pPr rtl="0"/>
            <a:r>
              <a:rPr lang="en-GB" noProof="0"/>
              <a:t>Annual Review</a:t>
            </a:r>
            <a:endParaRPr lang="en-GB" b="0" noProof="0"/>
          </a:p>
        </p:txBody>
      </p:sp>
      <p:sp>
        <p:nvSpPr>
          <p:cNvPr id="4" name="Slide Number Placeholder 3">
            <a:extLst>
              <a:ext uri="{FF2B5EF4-FFF2-40B4-BE49-F238E27FC236}">
                <a16:creationId xmlns:a16="http://schemas.microsoft.com/office/drawing/2014/main" id="{1F4D6BAD-56F4-42F1-A2B3-FDB73364FD40}"/>
              </a:ext>
            </a:extLst>
          </p:cNvPr>
          <p:cNvSpPr>
            <a:spLocks noGrp="1"/>
          </p:cNvSpPr>
          <p:nvPr>
            <p:ph type="sldNum" sz="quarter" idx="38"/>
          </p:nvPr>
        </p:nvSpPr>
        <p:spPr/>
        <p:txBody>
          <a:bodyPr rtlCol="0"/>
          <a:lstStyle/>
          <a:p>
            <a:pPr rtl="0"/>
            <a:fld id="{294A09A9-5501-47C1-A89A-A340965A2BE2}" type="slidenum">
              <a:rPr lang="en-GB" noProof="0" smtClean="0"/>
              <a:pPr/>
              <a:t>‹#›</a:t>
            </a:fld>
            <a:endParaRPr lang="en-GB" noProof="0">
              <a:latin typeface="+mn-lt"/>
            </a:endParaRPr>
          </a:p>
        </p:txBody>
      </p:sp>
    </p:spTree>
    <p:extLst>
      <p:ext uri="{BB962C8B-B14F-4D97-AF65-F5344CB8AC3E}">
        <p14:creationId xmlns:p14="http://schemas.microsoft.com/office/powerpoint/2010/main" val="298615523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userDrawn="1">
          <p15:clr>
            <a:srgbClr val="FBAE40"/>
          </p15:clr>
        </p15:guide>
        <p15:guide id="3" pos="2880" userDrawn="1">
          <p15:clr>
            <a:srgbClr val="FBAE40"/>
          </p15:clr>
        </p15:guide>
        <p15:guide id="4" pos="5160" userDrawn="1">
          <p15:clr>
            <a:srgbClr val="FBAE40"/>
          </p15:clr>
        </p15:guide>
        <p15:guide id="5" pos="2520" userDrawn="1">
          <p15:clr>
            <a:srgbClr val="FBAE40"/>
          </p15:clr>
        </p15:guide>
        <p15:guide id="6" pos="4800" userDrawn="1">
          <p15:clr>
            <a:srgbClr val="FBAE40"/>
          </p15:clr>
        </p15:guide>
        <p15:guide id="7" orient="horz" pos="1224" userDrawn="1">
          <p15:clr>
            <a:srgbClr val="FBAE40"/>
          </p15:clr>
        </p15:guide>
        <p15:guide id="8" orient="horz" pos="3768" userDrawn="1">
          <p15:clr>
            <a:srgbClr val="FBAE40"/>
          </p15:clr>
        </p15:guide>
        <p15:guide id="9" orient="horz" pos="552" userDrawn="1">
          <p15:clr>
            <a:srgbClr val="FBAE40"/>
          </p15:clr>
        </p15:guide>
        <p15:guide id="10" orient="horz" pos="1512" userDrawn="1">
          <p15:clr>
            <a:srgbClr val="FBAE40"/>
          </p15:clr>
        </p15:guide>
        <p15:guide id="11" orient="horz" pos="2832"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 Col">
    <p:bg>
      <p:bgPr>
        <a:solidFill>
          <a:schemeClr val="tx1"/>
        </a:solidFill>
        <a:effectLst/>
      </p:bgPr>
    </p:bg>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BDEF3328-825B-3946-8472-DB93D6A32867}"/>
              </a:ext>
            </a:extLst>
          </p:cNvPr>
          <p:cNvGrpSpPr>
            <a:grpSpLocks/>
          </p:cNvGrpSpPr>
          <p:nvPr userDrawn="1"/>
        </p:nvGrpSpPr>
        <p:grpSpPr bwMode="auto">
          <a:xfrm rot="16200000" flipV="1">
            <a:off x="0" y="3900132"/>
            <a:ext cx="2959226" cy="2959226"/>
            <a:chOff x="0" y="12289"/>
            <a:chExt cx="3550" cy="3551"/>
          </a:xfrm>
        </p:grpSpPr>
        <p:sp>
          <p:nvSpPr>
            <p:cNvPr id="20" name="Freeform 19">
              <a:extLst>
                <a:ext uri="{FF2B5EF4-FFF2-40B4-BE49-F238E27FC236}">
                  <a16:creationId xmlns:a16="http://schemas.microsoft.com/office/drawing/2014/main" id="{4E4E09DF-AF21-0E4A-9838-14DFBFFED7D7}"/>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21" name="Freeform 20">
              <a:extLst>
                <a:ext uri="{FF2B5EF4-FFF2-40B4-BE49-F238E27FC236}">
                  <a16:creationId xmlns:a16="http://schemas.microsoft.com/office/drawing/2014/main" id="{653F54AE-9BC1-3A45-A129-4028EADE4064}"/>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22" name="Freeform 21">
              <a:extLst>
                <a:ext uri="{FF2B5EF4-FFF2-40B4-BE49-F238E27FC236}">
                  <a16:creationId xmlns:a16="http://schemas.microsoft.com/office/drawing/2014/main" id="{254F6D22-4944-974A-999E-F9E22F159523}"/>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grpSp>
      <p:sp>
        <p:nvSpPr>
          <p:cNvPr id="32" name="Title 1">
            <a:extLst>
              <a:ext uri="{FF2B5EF4-FFF2-40B4-BE49-F238E27FC236}">
                <a16:creationId xmlns:a16="http://schemas.microsoft.com/office/drawing/2014/main" id="{467E05B6-B7CB-1E4F-96BA-4B8CFE8B63D9}"/>
              </a:ext>
            </a:extLst>
          </p:cNvPr>
          <p:cNvSpPr>
            <a:spLocks noGrp="1"/>
          </p:cNvSpPr>
          <p:nvPr>
            <p:ph type="title"/>
          </p:nvPr>
        </p:nvSpPr>
        <p:spPr>
          <a:xfrm>
            <a:off x="964023" y="879063"/>
            <a:ext cx="4941477" cy="610863"/>
          </a:xfrm>
          <a:prstGeom prst="rect">
            <a:avLst/>
          </a:prstGeom>
        </p:spPr>
        <p:txBody>
          <a:bodyPr lIns="0" tIns="0" rIns="0" bIns="0" rtlCol="0" anchor="b" anchorCtr="0">
            <a:normAutofit/>
          </a:bodyPr>
          <a:lstStyle>
            <a:lvl1pPr>
              <a:defRPr sz="4400" b="1" i="0">
                <a:latin typeface="+mj-lt"/>
              </a:defRPr>
            </a:lvl1pPr>
          </a:lstStyle>
          <a:p>
            <a:pPr rtl="0"/>
            <a:r>
              <a:rPr lang="en-GB" noProof="0"/>
              <a:t>Click to edit Master title style</a:t>
            </a:r>
            <a:endParaRPr lang="en-GB" noProof="0" dirty="0"/>
          </a:p>
        </p:txBody>
      </p:sp>
      <p:cxnSp>
        <p:nvCxnSpPr>
          <p:cNvPr id="33" name="Straight Connector 32">
            <a:extLst>
              <a:ext uri="{FF2B5EF4-FFF2-40B4-BE49-F238E27FC236}">
                <a16:creationId xmlns:a16="http://schemas.microsoft.com/office/drawing/2014/main" id="{51DEB652-BD6A-BD41-B85E-704D2C41A1C4}"/>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3" name="Text Placeholder 2">
            <a:extLst>
              <a:ext uri="{FF2B5EF4-FFF2-40B4-BE49-F238E27FC236}">
                <a16:creationId xmlns:a16="http://schemas.microsoft.com/office/drawing/2014/main" id="{A6147D10-E7D7-8F40-AF69-726398729333}"/>
              </a:ext>
            </a:extLst>
          </p:cNvPr>
          <p:cNvSpPr>
            <a:spLocks noGrp="1"/>
          </p:cNvSpPr>
          <p:nvPr>
            <p:ph type="body" idx="1"/>
          </p:nvPr>
        </p:nvSpPr>
        <p:spPr>
          <a:xfrm>
            <a:off x="964023" y="2300984"/>
            <a:ext cx="4827178" cy="404216"/>
          </a:xfrm>
          <a:prstGeom prst="rect">
            <a:avLst/>
          </a:prstGeom>
        </p:spPr>
        <p:txBody>
          <a:bodyPr lIns="0" tIns="0" rIns="0" bIns="0" rtlCol="0" anchor="t" anchorCtr="0">
            <a:normAutofit/>
          </a:bodyPr>
          <a:lstStyle>
            <a:lvl1pPr marL="0" indent="0">
              <a:buNone/>
              <a:defRPr sz="1800" b="0" i="0" spc="0" baseline="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5" name="Text Placeholder 2">
            <a:extLst>
              <a:ext uri="{FF2B5EF4-FFF2-40B4-BE49-F238E27FC236}">
                <a16:creationId xmlns:a16="http://schemas.microsoft.com/office/drawing/2014/main" id="{3A0EE708-F36B-444B-9A8B-D48D69535E45}"/>
              </a:ext>
            </a:extLst>
          </p:cNvPr>
          <p:cNvSpPr>
            <a:spLocks noGrp="1"/>
          </p:cNvSpPr>
          <p:nvPr>
            <p:ph type="body" idx="10"/>
          </p:nvPr>
        </p:nvSpPr>
        <p:spPr>
          <a:xfrm>
            <a:off x="6362700" y="2300984"/>
            <a:ext cx="4764829" cy="404216"/>
          </a:xfrm>
          <a:prstGeom prst="rect">
            <a:avLst/>
          </a:prstGeom>
        </p:spPr>
        <p:txBody>
          <a:bodyPr lIns="0" tIns="0" rIns="0" bIns="0" rtlCol="0" anchor="t" anchorCtr="0">
            <a:normAutofit/>
          </a:bodyPr>
          <a:lstStyle>
            <a:lvl1pPr marL="0" indent="0">
              <a:buNone/>
              <a:defRPr sz="1800" b="0" i="0" spc="0" baseline="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7" name="Content Placeholder 3">
            <a:extLst>
              <a:ext uri="{FF2B5EF4-FFF2-40B4-BE49-F238E27FC236}">
                <a16:creationId xmlns:a16="http://schemas.microsoft.com/office/drawing/2014/main" id="{E81957B7-CEA6-A446-A203-471CF9A57FFD}"/>
              </a:ext>
            </a:extLst>
          </p:cNvPr>
          <p:cNvSpPr>
            <a:spLocks noGrp="1"/>
          </p:cNvSpPr>
          <p:nvPr>
            <p:ph sz="half" idx="2"/>
          </p:nvPr>
        </p:nvSpPr>
        <p:spPr>
          <a:xfrm>
            <a:off x="964023" y="2799146"/>
            <a:ext cx="4827178" cy="1942138"/>
          </a:xfrm>
          <a:prstGeom prst="rect">
            <a:avLst/>
          </a:prstGeom>
        </p:spPr>
        <p:txBody>
          <a:bodyPr lIns="0" tIns="0" rIns="0" bIns="0" rtlCol="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rtl="0"/>
            <a:r>
              <a:rPr lang="en-GB" noProof="0"/>
              <a:t>Click to edit Master text styles</a:t>
            </a:r>
          </a:p>
        </p:txBody>
      </p:sp>
      <p:sp>
        <p:nvSpPr>
          <p:cNvPr id="28" name="Content Placeholder 3">
            <a:extLst>
              <a:ext uri="{FF2B5EF4-FFF2-40B4-BE49-F238E27FC236}">
                <a16:creationId xmlns:a16="http://schemas.microsoft.com/office/drawing/2014/main" id="{E40D4044-0F7B-0647-BAB5-16B23EBD9ECD}"/>
              </a:ext>
            </a:extLst>
          </p:cNvPr>
          <p:cNvSpPr>
            <a:spLocks noGrp="1"/>
          </p:cNvSpPr>
          <p:nvPr>
            <p:ph sz="half" idx="13"/>
          </p:nvPr>
        </p:nvSpPr>
        <p:spPr>
          <a:xfrm>
            <a:off x="6362700" y="2799146"/>
            <a:ext cx="4756241" cy="1942138"/>
          </a:xfrm>
          <a:prstGeom prst="rect">
            <a:avLst/>
          </a:prstGeom>
        </p:spPr>
        <p:txBody>
          <a:bodyPr lIns="0" tIns="0" rIns="0" bIns="0" rtlCol="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rtl="0"/>
            <a:r>
              <a:rPr lang="en-GB" noProof="0"/>
              <a:t>Click to edit Master text styles</a:t>
            </a:r>
          </a:p>
        </p:txBody>
      </p:sp>
      <p:cxnSp>
        <p:nvCxnSpPr>
          <p:cNvPr id="15" name="Straight Connector 14">
            <a:extLst>
              <a:ext uri="{FF2B5EF4-FFF2-40B4-BE49-F238E27FC236}">
                <a16:creationId xmlns:a16="http://schemas.microsoft.com/office/drawing/2014/main" id="{ED51C063-0222-064B-8A2E-485FE9EAC10D}"/>
              </a:ext>
            </a:extLst>
          </p:cNvPr>
          <p:cNvCxnSpPr>
            <a:cxnSpLocks/>
          </p:cNvCxnSpPr>
          <p:nvPr userDrawn="1"/>
        </p:nvCxnSpPr>
        <p:spPr>
          <a:xfrm>
            <a:off x="63627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 name="Date Placeholder 1">
            <a:extLst>
              <a:ext uri="{FF2B5EF4-FFF2-40B4-BE49-F238E27FC236}">
                <a16:creationId xmlns:a16="http://schemas.microsoft.com/office/drawing/2014/main" id="{4914D182-A7DD-4F7B-B207-262854316EDA}"/>
              </a:ext>
            </a:extLst>
          </p:cNvPr>
          <p:cNvSpPr>
            <a:spLocks noGrp="1"/>
          </p:cNvSpPr>
          <p:nvPr>
            <p:ph type="dt" sz="half" idx="14"/>
          </p:nvPr>
        </p:nvSpPr>
        <p:spPr/>
        <p:txBody>
          <a:bodyPr rtlCol="0"/>
          <a:lstStyle/>
          <a:p>
            <a:pPr rtl="0"/>
            <a:fld id="{F88F5F63-8808-4375-85CE-D0FAFA3BBE65}" type="datetime3">
              <a:rPr lang="en-GB" noProof="0" smtClean="0">
                <a:latin typeface="+mn-lt"/>
              </a:rPr>
              <a:t>8 October, 2025</a:t>
            </a:fld>
            <a:endParaRPr lang="en-GB" noProof="0" dirty="0">
              <a:latin typeface="+mn-lt"/>
            </a:endParaRPr>
          </a:p>
        </p:txBody>
      </p:sp>
      <p:sp>
        <p:nvSpPr>
          <p:cNvPr id="3" name="Footer Placeholder 2">
            <a:extLst>
              <a:ext uri="{FF2B5EF4-FFF2-40B4-BE49-F238E27FC236}">
                <a16:creationId xmlns:a16="http://schemas.microsoft.com/office/drawing/2014/main" id="{10B29252-5D0B-4B9D-9FBD-8EC0929FE096}"/>
              </a:ext>
            </a:extLst>
          </p:cNvPr>
          <p:cNvSpPr>
            <a:spLocks noGrp="1"/>
          </p:cNvSpPr>
          <p:nvPr>
            <p:ph type="ftr" sz="quarter" idx="15"/>
          </p:nvPr>
        </p:nvSpPr>
        <p:spPr/>
        <p:txBody>
          <a:bodyPr rtlCol="0"/>
          <a:lstStyle/>
          <a:p>
            <a:pPr rtl="0"/>
            <a:r>
              <a:rPr lang="en-GB" noProof="0" dirty="0"/>
              <a:t>Annual Review</a:t>
            </a:r>
            <a:endParaRPr lang="en-GB" b="0" noProof="0" dirty="0"/>
          </a:p>
        </p:txBody>
      </p:sp>
      <p:sp>
        <p:nvSpPr>
          <p:cNvPr id="4" name="Slide Number Placeholder 3">
            <a:extLst>
              <a:ext uri="{FF2B5EF4-FFF2-40B4-BE49-F238E27FC236}">
                <a16:creationId xmlns:a16="http://schemas.microsoft.com/office/drawing/2014/main" id="{5BB4FEF6-E217-4110-BBF5-C4B77ADC8457}"/>
              </a:ext>
            </a:extLst>
          </p:cNvPr>
          <p:cNvSpPr>
            <a:spLocks noGrp="1"/>
          </p:cNvSpPr>
          <p:nvPr>
            <p:ph type="sldNum" sz="quarter" idx="16"/>
          </p:nvPr>
        </p:nvSpPr>
        <p:spPr/>
        <p:txBody>
          <a:bodyPr rtlCol="0"/>
          <a:lstStyle/>
          <a:p>
            <a:pPr rtl="0"/>
            <a:fld id="{294A09A9-5501-47C1-A89A-A340965A2BE2}" type="slidenum">
              <a:rPr lang="en-GB" noProof="0" smtClean="0"/>
              <a:pPr/>
              <a:t>‹#›</a:t>
            </a:fld>
            <a:endParaRPr lang="en-GB" noProof="0" dirty="0"/>
          </a:p>
        </p:txBody>
      </p:sp>
    </p:spTree>
    <p:extLst>
      <p:ext uri="{BB962C8B-B14F-4D97-AF65-F5344CB8AC3E}">
        <p14:creationId xmlns:p14="http://schemas.microsoft.com/office/powerpoint/2010/main" val="255042539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p15:clr>
            <a:srgbClr val="FBAE40"/>
          </p15:clr>
        </p15:guide>
        <p15:guide id="3" pos="2304">
          <p15:clr>
            <a:srgbClr val="FBAE40"/>
          </p15:clr>
        </p15:guide>
        <p15:guide id="4" pos="5736">
          <p15:clr>
            <a:srgbClr val="FBAE40"/>
          </p15:clr>
        </p15:guide>
        <p15:guide id="5" pos="1944">
          <p15:clr>
            <a:srgbClr val="FBAE40"/>
          </p15:clr>
        </p15:guide>
        <p15:guide id="6" pos="4008">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5352">
          <p15:clr>
            <a:srgbClr val="FBAE40"/>
          </p15:clr>
        </p15:guide>
        <p15:guide id="11" pos="3648">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 col">
    <p:bg>
      <p:bgPr>
        <a:solidFill>
          <a:schemeClr val="tx1"/>
        </a:solidFill>
        <a:effectLst/>
      </p:bgPr>
    </p:bg>
    <p:spTree>
      <p:nvGrpSpPr>
        <p:cNvPr id="1" name=""/>
        <p:cNvGrpSpPr/>
        <p:nvPr/>
      </p:nvGrpSpPr>
      <p:grpSpPr>
        <a:xfrm>
          <a:off x="0" y="0"/>
          <a:ext cx="0" cy="0"/>
          <a:chOff x="0" y="0"/>
          <a:chExt cx="0" cy="0"/>
        </a:xfrm>
      </p:grpSpPr>
      <p:grpSp>
        <p:nvGrpSpPr>
          <p:cNvPr id="37" name="Group 36">
            <a:extLst>
              <a:ext uri="{FF2B5EF4-FFF2-40B4-BE49-F238E27FC236}">
                <a16:creationId xmlns:a16="http://schemas.microsoft.com/office/drawing/2014/main" id="{868B08E5-2F7C-7749-8BDF-386EAF974BB0}"/>
              </a:ext>
            </a:extLst>
          </p:cNvPr>
          <p:cNvGrpSpPr>
            <a:grpSpLocks/>
          </p:cNvGrpSpPr>
          <p:nvPr userDrawn="1"/>
        </p:nvGrpSpPr>
        <p:grpSpPr bwMode="auto">
          <a:xfrm rot="16200000" flipV="1">
            <a:off x="0" y="3900132"/>
            <a:ext cx="2959226" cy="2959226"/>
            <a:chOff x="0" y="12289"/>
            <a:chExt cx="3550" cy="3551"/>
          </a:xfrm>
        </p:grpSpPr>
        <p:sp>
          <p:nvSpPr>
            <p:cNvPr id="38" name="Freeform 37">
              <a:extLst>
                <a:ext uri="{FF2B5EF4-FFF2-40B4-BE49-F238E27FC236}">
                  <a16:creationId xmlns:a16="http://schemas.microsoft.com/office/drawing/2014/main" id="{F3E300C0-0B72-9048-9E16-2166E1A88FE2}"/>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39" name="Freeform 38">
              <a:extLst>
                <a:ext uri="{FF2B5EF4-FFF2-40B4-BE49-F238E27FC236}">
                  <a16:creationId xmlns:a16="http://schemas.microsoft.com/office/drawing/2014/main" id="{E4AA520D-9D51-3A42-B9B1-DF72169BC8DB}"/>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40" name="Freeform 39">
              <a:extLst>
                <a:ext uri="{FF2B5EF4-FFF2-40B4-BE49-F238E27FC236}">
                  <a16:creationId xmlns:a16="http://schemas.microsoft.com/office/drawing/2014/main" id="{D5F2735E-137C-DB47-AEF0-EFC871A32373}"/>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grpSp>
      <p:sp>
        <p:nvSpPr>
          <p:cNvPr id="32" name="Title 1">
            <a:extLst>
              <a:ext uri="{FF2B5EF4-FFF2-40B4-BE49-F238E27FC236}">
                <a16:creationId xmlns:a16="http://schemas.microsoft.com/office/drawing/2014/main" id="{467E05B6-B7CB-1E4F-96BA-4B8CFE8B63D9}"/>
              </a:ext>
            </a:extLst>
          </p:cNvPr>
          <p:cNvSpPr>
            <a:spLocks noGrp="1"/>
          </p:cNvSpPr>
          <p:nvPr>
            <p:ph type="title"/>
          </p:nvPr>
        </p:nvSpPr>
        <p:spPr>
          <a:xfrm>
            <a:off x="964023" y="879063"/>
            <a:ext cx="4941477" cy="610863"/>
          </a:xfrm>
          <a:prstGeom prst="rect">
            <a:avLst/>
          </a:prstGeom>
        </p:spPr>
        <p:txBody>
          <a:bodyPr lIns="0" tIns="0" rIns="0" bIns="0" rtlCol="0" anchor="b" anchorCtr="0">
            <a:normAutofit/>
          </a:bodyPr>
          <a:lstStyle>
            <a:lvl1pPr>
              <a:defRPr sz="4400" b="1" i="0">
                <a:latin typeface="+mj-lt"/>
              </a:defRPr>
            </a:lvl1pPr>
          </a:lstStyle>
          <a:p>
            <a:pPr rtl="0"/>
            <a:r>
              <a:rPr lang="en-GB" noProof="0"/>
              <a:t>Click to edit Master title style</a:t>
            </a:r>
            <a:endParaRPr lang="en-GB" noProof="0" dirty="0"/>
          </a:p>
        </p:txBody>
      </p:sp>
      <p:cxnSp>
        <p:nvCxnSpPr>
          <p:cNvPr id="33" name="Straight Connector 32">
            <a:extLst>
              <a:ext uri="{FF2B5EF4-FFF2-40B4-BE49-F238E27FC236}">
                <a16:creationId xmlns:a16="http://schemas.microsoft.com/office/drawing/2014/main" id="{51DEB652-BD6A-BD41-B85E-704D2C41A1C4}"/>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3" name="Text Placeholder 2">
            <a:extLst>
              <a:ext uri="{FF2B5EF4-FFF2-40B4-BE49-F238E27FC236}">
                <a16:creationId xmlns:a16="http://schemas.microsoft.com/office/drawing/2014/main" id="{A6147D10-E7D7-8F40-AF69-726398729333}"/>
              </a:ext>
            </a:extLst>
          </p:cNvPr>
          <p:cNvSpPr>
            <a:spLocks noGrp="1"/>
          </p:cNvSpPr>
          <p:nvPr>
            <p:ph type="body" idx="1"/>
          </p:nvPr>
        </p:nvSpPr>
        <p:spPr>
          <a:xfrm>
            <a:off x="952500" y="2300156"/>
            <a:ext cx="3036477" cy="404216"/>
          </a:xfrm>
          <a:prstGeom prst="rect">
            <a:avLst/>
          </a:prstGeom>
        </p:spPr>
        <p:txBody>
          <a:bodyPr vert="horz" lIns="0" tIns="0" rIns="0" bIns="0" rtlCol="0" anchor="t" anchorCtr="0">
            <a:normAutofit/>
          </a:bodyPr>
          <a:lstStyle>
            <a:lvl1pPr marL="0" indent="0">
              <a:buNone/>
              <a:defRPr lang="en-US" sz="1800" spc="0" baseline="0" dirty="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rtl="0">
              <a:buNone/>
            </a:pPr>
            <a:r>
              <a:rPr lang="en-GB" noProof="0"/>
              <a:t>Click to edit Master text styles</a:t>
            </a:r>
          </a:p>
        </p:txBody>
      </p:sp>
      <p:sp>
        <p:nvSpPr>
          <p:cNvPr id="27" name="Content Placeholder 3">
            <a:extLst>
              <a:ext uri="{FF2B5EF4-FFF2-40B4-BE49-F238E27FC236}">
                <a16:creationId xmlns:a16="http://schemas.microsoft.com/office/drawing/2014/main" id="{E81957B7-CEA6-A446-A203-471CF9A57FFD}"/>
              </a:ext>
            </a:extLst>
          </p:cNvPr>
          <p:cNvSpPr>
            <a:spLocks noGrp="1"/>
          </p:cNvSpPr>
          <p:nvPr>
            <p:ph sz="half" idx="2"/>
          </p:nvPr>
        </p:nvSpPr>
        <p:spPr>
          <a:xfrm>
            <a:off x="952500" y="2799146"/>
            <a:ext cx="3036477" cy="1942138"/>
          </a:xfrm>
          <a:prstGeom prst="rect">
            <a:avLst/>
          </a:prstGeom>
        </p:spPr>
        <p:txBody>
          <a:bodyPr lIns="0" tIns="0" rIns="0" bIns="0" rtlCol="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rtl="0"/>
            <a:r>
              <a:rPr lang="en-GB" noProof="0"/>
              <a:t>Click to edit Master text styles</a:t>
            </a:r>
          </a:p>
        </p:txBody>
      </p:sp>
      <p:sp>
        <p:nvSpPr>
          <p:cNvPr id="20" name="Text Placeholder 2">
            <a:extLst>
              <a:ext uri="{FF2B5EF4-FFF2-40B4-BE49-F238E27FC236}">
                <a16:creationId xmlns:a16="http://schemas.microsoft.com/office/drawing/2014/main" id="{057DFE0A-61D9-1B48-8196-EA94D04685DD}"/>
              </a:ext>
            </a:extLst>
          </p:cNvPr>
          <p:cNvSpPr>
            <a:spLocks noGrp="1"/>
          </p:cNvSpPr>
          <p:nvPr>
            <p:ph type="body" idx="10"/>
          </p:nvPr>
        </p:nvSpPr>
        <p:spPr>
          <a:xfrm>
            <a:off x="4569372" y="2300156"/>
            <a:ext cx="3036477" cy="404216"/>
          </a:xfrm>
          <a:prstGeom prst="rect">
            <a:avLst/>
          </a:prstGeom>
        </p:spPr>
        <p:txBody>
          <a:bodyPr vert="horz" lIns="0" tIns="0" rIns="0" bIns="0" rtlCol="0" anchor="t" anchorCtr="0">
            <a:normAutofit/>
          </a:bodyPr>
          <a:lstStyle>
            <a:lvl1pPr marL="0" indent="0">
              <a:buNone/>
              <a:defRPr lang="en-US" sz="1800" spc="0" baseline="0" dirty="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rtl="0">
              <a:buNone/>
            </a:pPr>
            <a:r>
              <a:rPr lang="en-GB" noProof="0"/>
              <a:t>Click to edit Master text styles</a:t>
            </a:r>
          </a:p>
        </p:txBody>
      </p:sp>
      <p:sp>
        <p:nvSpPr>
          <p:cNvPr id="21" name="Content Placeholder 3">
            <a:extLst>
              <a:ext uri="{FF2B5EF4-FFF2-40B4-BE49-F238E27FC236}">
                <a16:creationId xmlns:a16="http://schemas.microsoft.com/office/drawing/2014/main" id="{C946754A-F105-644E-99A4-DC80B9944243}"/>
              </a:ext>
            </a:extLst>
          </p:cNvPr>
          <p:cNvSpPr>
            <a:spLocks noGrp="1"/>
          </p:cNvSpPr>
          <p:nvPr>
            <p:ph sz="half" idx="11"/>
          </p:nvPr>
        </p:nvSpPr>
        <p:spPr>
          <a:xfrm>
            <a:off x="4569372" y="2799146"/>
            <a:ext cx="3050628" cy="1942138"/>
          </a:xfrm>
          <a:prstGeom prst="rect">
            <a:avLst/>
          </a:prstGeom>
        </p:spPr>
        <p:txBody>
          <a:bodyPr lIns="0" tIns="0" rIns="0" bIns="0" rtlCol="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rtl="0"/>
            <a:r>
              <a:rPr lang="en-GB" noProof="0"/>
              <a:t>Click to edit Master text styles</a:t>
            </a:r>
          </a:p>
        </p:txBody>
      </p:sp>
      <p:sp>
        <p:nvSpPr>
          <p:cNvPr id="22" name="Text Placeholder 2">
            <a:extLst>
              <a:ext uri="{FF2B5EF4-FFF2-40B4-BE49-F238E27FC236}">
                <a16:creationId xmlns:a16="http://schemas.microsoft.com/office/drawing/2014/main" id="{368648FC-FC9A-5645-8F0C-390FFFAE180D}"/>
              </a:ext>
            </a:extLst>
          </p:cNvPr>
          <p:cNvSpPr>
            <a:spLocks noGrp="1"/>
          </p:cNvSpPr>
          <p:nvPr>
            <p:ph type="body" idx="12"/>
          </p:nvPr>
        </p:nvSpPr>
        <p:spPr>
          <a:xfrm>
            <a:off x="8187017" y="2300156"/>
            <a:ext cx="3036477" cy="404216"/>
          </a:xfrm>
          <a:prstGeom prst="rect">
            <a:avLst/>
          </a:prstGeom>
        </p:spPr>
        <p:txBody>
          <a:bodyPr vert="horz" lIns="0" tIns="0" rIns="0" bIns="0" rtlCol="0" anchor="t" anchorCtr="0">
            <a:normAutofit/>
          </a:bodyPr>
          <a:lstStyle>
            <a:lvl1pPr marL="0" indent="0">
              <a:buNone/>
              <a:defRPr lang="en-US" sz="1800" spc="0" baseline="0" dirty="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rtl="0">
              <a:buNone/>
            </a:pPr>
            <a:r>
              <a:rPr lang="en-GB" noProof="0"/>
              <a:t>Click to edit Master text styles</a:t>
            </a:r>
          </a:p>
        </p:txBody>
      </p:sp>
      <p:sp>
        <p:nvSpPr>
          <p:cNvPr id="24" name="Content Placeholder 3">
            <a:extLst>
              <a:ext uri="{FF2B5EF4-FFF2-40B4-BE49-F238E27FC236}">
                <a16:creationId xmlns:a16="http://schemas.microsoft.com/office/drawing/2014/main" id="{BBB849DC-B114-D145-9879-4FE0688BF57E}"/>
              </a:ext>
            </a:extLst>
          </p:cNvPr>
          <p:cNvSpPr>
            <a:spLocks noGrp="1"/>
          </p:cNvSpPr>
          <p:nvPr>
            <p:ph sz="half" idx="13"/>
          </p:nvPr>
        </p:nvSpPr>
        <p:spPr>
          <a:xfrm>
            <a:off x="8187017" y="2799146"/>
            <a:ext cx="3036477" cy="1942138"/>
          </a:xfrm>
          <a:prstGeom prst="rect">
            <a:avLst/>
          </a:prstGeom>
        </p:spPr>
        <p:txBody>
          <a:bodyPr lIns="0" tIns="0" rIns="0" bIns="0" rtlCol="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rtl="0"/>
            <a:r>
              <a:rPr lang="en-GB" noProof="0"/>
              <a:t>Click to edit Master text styles</a:t>
            </a:r>
          </a:p>
        </p:txBody>
      </p:sp>
      <p:cxnSp>
        <p:nvCxnSpPr>
          <p:cNvPr id="26" name="Straight Connector 25">
            <a:extLst>
              <a:ext uri="{FF2B5EF4-FFF2-40B4-BE49-F238E27FC236}">
                <a16:creationId xmlns:a16="http://schemas.microsoft.com/office/drawing/2014/main" id="{9F0C4CE5-5F02-B143-8FD1-1B235D270DAC}"/>
              </a:ext>
            </a:extLst>
          </p:cNvPr>
          <p:cNvCxnSpPr>
            <a:cxnSpLocks/>
          </p:cNvCxnSpPr>
          <p:nvPr userDrawn="1"/>
        </p:nvCxnSpPr>
        <p:spPr>
          <a:xfrm>
            <a:off x="4569372"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cxnSp>
        <p:nvCxnSpPr>
          <p:cNvPr id="28" name="Straight Connector 27">
            <a:extLst>
              <a:ext uri="{FF2B5EF4-FFF2-40B4-BE49-F238E27FC236}">
                <a16:creationId xmlns:a16="http://schemas.microsoft.com/office/drawing/2014/main" id="{289A8C14-DB28-F34E-8098-168D4C75AF23}"/>
              </a:ext>
            </a:extLst>
          </p:cNvPr>
          <p:cNvCxnSpPr>
            <a:cxnSpLocks/>
          </p:cNvCxnSpPr>
          <p:nvPr userDrawn="1"/>
        </p:nvCxnSpPr>
        <p:spPr>
          <a:xfrm>
            <a:off x="8187017"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 name="Date Placeholder 1">
            <a:extLst>
              <a:ext uri="{FF2B5EF4-FFF2-40B4-BE49-F238E27FC236}">
                <a16:creationId xmlns:a16="http://schemas.microsoft.com/office/drawing/2014/main" id="{F0FA07F3-F8E4-4505-85EC-22734AC68792}"/>
              </a:ext>
            </a:extLst>
          </p:cNvPr>
          <p:cNvSpPr>
            <a:spLocks noGrp="1"/>
          </p:cNvSpPr>
          <p:nvPr>
            <p:ph type="dt" sz="half" idx="14"/>
          </p:nvPr>
        </p:nvSpPr>
        <p:spPr/>
        <p:txBody>
          <a:bodyPr rtlCol="0"/>
          <a:lstStyle/>
          <a:p>
            <a:pPr rtl="0"/>
            <a:fld id="{6D17C7AE-DC41-4D6E-8CE7-A0296D62536F}" type="datetime3">
              <a:rPr lang="en-GB" noProof="0" smtClean="0">
                <a:latin typeface="+mn-lt"/>
              </a:rPr>
              <a:t>8 October, 2025</a:t>
            </a:fld>
            <a:endParaRPr lang="en-GB" noProof="0" dirty="0">
              <a:latin typeface="+mn-lt"/>
            </a:endParaRPr>
          </a:p>
        </p:txBody>
      </p:sp>
      <p:sp>
        <p:nvSpPr>
          <p:cNvPr id="3" name="Footer Placeholder 2">
            <a:extLst>
              <a:ext uri="{FF2B5EF4-FFF2-40B4-BE49-F238E27FC236}">
                <a16:creationId xmlns:a16="http://schemas.microsoft.com/office/drawing/2014/main" id="{D5165D22-FEF5-4F30-8822-5D2378806A9B}"/>
              </a:ext>
            </a:extLst>
          </p:cNvPr>
          <p:cNvSpPr>
            <a:spLocks noGrp="1"/>
          </p:cNvSpPr>
          <p:nvPr>
            <p:ph type="ftr" sz="quarter" idx="15"/>
          </p:nvPr>
        </p:nvSpPr>
        <p:spPr/>
        <p:txBody>
          <a:bodyPr rtlCol="0"/>
          <a:lstStyle/>
          <a:p>
            <a:pPr rtl="0"/>
            <a:r>
              <a:rPr lang="en-GB" noProof="0" dirty="0"/>
              <a:t>Annual Review</a:t>
            </a:r>
            <a:endParaRPr lang="en-GB" b="0" noProof="0" dirty="0"/>
          </a:p>
        </p:txBody>
      </p:sp>
      <p:sp>
        <p:nvSpPr>
          <p:cNvPr id="4" name="Slide Number Placeholder 3">
            <a:extLst>
              <a:ext uri="{FF2B5EF4-FFF2-40B4-BE49-F238E27FC236}">
                <a16:creationId xmlns:a16="http://schemas.microsoft.com/office/drawing/2014/main" id="{1540F86B-3DA3-4708-AAF5-387BA115C415}"/>
              </a:ext>
            </a:extLst>
          </p:cNvPr>
          <p:cNvSpPr>
            <a:spLocks noGrp="1"/>
          </p:cNvSpPr>
          <p:nvPr>
            <p:ph type="sldNum" sz="quarter" idx="16"/>
          </p:nvPr>
        </p:nvSpPr>
        <p:spPr/>
        <p:txBody>
          <a:bodyPr rtlCol="0"/>
          <a:lstStyle/>
          <a:p>
            <a:pPr rtl="0"/>
            <a:fld id="{294A09A9-5501-47C1-A89A-A340965A2BE2}" type="slidenum">
              <a:rPr lang="en-GB" noProof="0" smtClean="0"/>
              <a:pPr/>
              <a:t>‹#›</a:t>
            </a:fld>
            <a:endParaRPr lang="en-GB" noProof="0" dirty="0"/>
          </a:p>
        </p:txBody>
      </p:sp>
    </p:spTree>
    <p:extLst>
      <p:ext uri="{BB962C8B-B14F-4D97-AF65-F5344CB8AC3E}">
        <p14:creationId xmlns:p14="http://schemas.microsoft.com/office/powerpoint/2010/main" val="422794871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p15:clr>
            <a:srgbClr val="FBAE40"/>
          </p15:clr>
        </p15:guide>
        <p15:guide id="3" pos="2520" userDrawn="1">
          <p15:clr>
            <a:srgbClr val="FBAE40"/>
          </p15:clr>
        </p15:guide>
        <p15:guide id="4" pos="5160" userDrawn="1">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4800" userDrawn="1">
          <p15:clr>
            <a:srgbClr val="FBAE40"/>
          </p15:clr>
        </p15:guide>
        <p15:guide id="11" pos="2880" userDrawn="1">
          <p15:clr>
            <a:srgbClr val="FBAE40"/>
          </p15:clr>
        </p15:guide>
        <p15:guide id="12" orient="horz" pos="1752"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
    <p:bg>
      <p:bgPr>
        <a:solidFill>
          <a:schemeClr val="tx1"/>
        </a:solidFill>
        <a:effectLst/>
      </p:bgPr>
    </p:bg>
    <p:spTree>
      <p:nvGrpSpPr>
        <p:cNvPr id="1" name=""/>
        <p:cNvGrpSpPr/>
        <p:nvPr/>
      </p:nvGrpSpPr>
      <p:grpSpPr>
        <a:xfrm>
          <a:off x="0" y="0"/>
          <a:ext cx="0" cy="0"/>
          <a:chOff x="0" y="0"/>
          <a:chExt cx="0" cy="0"/>
        </a:xfrm>
      </p:grpSpPr>
      <p:sp>
        <p:nvSpPr>
          <p:cNvPr id="32" name="Title 1">
            <a:extLst>
              <a:ext uri="{FF2B5EF4-FFF2-40B4-BE49-F238E27FC236}">
                <a16:creationId xmlns:a16="http://schemas.microsoft.com/office/drawing/2014/main" id="{467E05B6-B7CB-1E4F-96BA-4B8CFE8B63D9}"/>
              </a:ext>
            </a:extLst>
          </p:cNvPr>
          <p:cNvSpPr>
            <a:spLocks noGrp="1"/>
          </p:cNvSpPr>
          <p:nvPr>
            <p:ph type="title"/>
          </p:nvPr>
        </p:nvSpPr>
        <p:spPr>
          <a:xfrm>
            <a:off x="964023" y="879063"/>
            <a:ext cx="4941477" cy="610863"/>
          </a:xfrm>
          <a:prstGeom prst="rect">
            <a:avLst/>
          </a:prstGeom>
        </p:spPr>
        <p:txBody>
          <a:bodyPr lIns="0" tIns="0" rIns="0" bIns="0" rtlCol="0" anchor="b" anchorCtr="0">
            <a:normAutofit/>
          </a:bodyPr>
          <a:lstStyle>
            <a:lvl1pPr>
              <a:defRPr sz="4400" b="1" i="0">
                <a:latin typeface="+mj-lt"/>
              </a:defRPr>
            </a:lvl1pPr>
          </a:lstStyle>
          <a:p>
            <a:pPr rtl="0"/>
            <a:r>
              <a:rPr lang="en-GB" noProof="0"/>
              <a:t>Click to edit Master title style</a:t>
            </a:r>
            <a:endParaRPr lang="en-GB" noProof="0" dirty="0"/>
          </a:p>
        </p:txBody>
      </p:sp>
      <p:cxnSp>
        <p:nvCxnSpPr>
          <p:cNvPr id="33" name="Straight Connector 32">
            <a:extLst>
              <a:ext uri="{FF2B5EF4-FFF2-40B4-BE49-F238E27FC236}">
                <a16:creationId xmlns:a16="http://schemas.microsoft.com/office/drawing/2014/main" id="{51DEB652-BD6A-BD41-B85E-704D2C41A1C4}"/>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3" name="Text Placeholder 2">
            <a:extLst>
              <a:ext uri="{FF2B5EF4-FFF2-40B4-BE49-F238E27FC236}">
                <a16:creationId xmlns:a16="http://schemas.microsoft.com/office/drawing/2014/main" id="{0DA8C895-11B9-EA40-B0F8-0F4FE9881512}"/>
              </a:ext>
            </a:extLst>
          </p:cNvPr>
          <p:cNvSpPr>
            <a:spLocks noGrp="1"/>
          </p:cNvSpPr>
          <p:nvPr>
            <p:ph type="body" sz="quarter" idx="10"/>
          </p:nvPr>
        </p:nvSpPr>
        <p:spPr>
          <a:xfrm>
            <a:off x="952500" y="2656904"/>
            <a:ext cx="4838700" cy="574318"/>
          </a:xfrm>
        </p:spPr>
        <p:txBody>
          <a:bodyPr rtlCol="0">
            <a:noAutofit/>
          </a:bodyPr>
          <a:lstStyle>
            <a:lvl1pPr marL="0" indent="0">
              <a:buNone/>
              <a:defRPr sz="1600">
                <a:latin typeface="+mn-lt"/>
              </a:defRPr>
            </a:lvl1pPr>
          </a:lstStyle>
          <a:p>
            <a:pPr lvl="0" rtl="0"/>
            <a:r>
              <a:rPr lang="en-GB" noProof="0"/>
              <a:t>Click to edit Master text styles</a:t>
            </a:r>
          </a:p>
        </p:txBody>
      </p:sp>
      <p:grpSp>
        <p:nvGrpSpPr>
          <p:cNvPr id="15" name="Group 14">
            <a:extLst>
              <a:ext uri="{FF2B5EF4-FFF2-40B4-BE49-F238E27FC236}">
                <a16:creationId xmlns:a16="http://schemas.microsoft.com/office/drawing/2014/main" id="{C47A1EE0-4011-3749-B01C-FC489EEDF880}"/>
              </a:ext>
            </a:extLst>
          </p:cNvPr>
          <p:cNvGrpSpPr>
            <a:grpSpLocks/>
          </p:cNvGrpSpPr>
          <p:nvPr userDrawn="1"/>
        </p:nvGrpSpPr>
        <p:grpSpPr bwMode="auto">
          <a:xfrm rot="10800000">
            <a:off x="8870040" y="0"/>
            <a:ext cx="3325208" cy="3325208"/>
            <a:chOff x="0" y="12289"/>
            <a:chExt cx="3550" cy="3551"/>
          </a:xfrm>
        </p:grpSpPr>
        <p:sp>
          <p:nvSpPr>
            <p:cNvPr id="16" name="Freeform 15">
              <a:extLst>
                <a:ext uri="{FF2B5EF4-FFF2-40B4-BE49-F238E27FC236}">
                  <a16:creationId xmlns:a16="http://schemas.microsoft.com/office/drawing/2014/main" id="{17EED68A-6660-2643-BBFB-B6AB92A7C227}"/>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17" name="Freeform 16">
              <a:extLst>
                <a:ext uri="{FF2B5EF4-FFF2-40B4-BE49-F238E27FC236}">
                  <a16:creationId xmlns:a16="http://schemas.microsoft.com/office/drawing/2014/main" id="{BECF9FB8-F6C7-C54D-99F4-11FDF26D7F9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18" name="Freeform 17">
              <a:extLst>
                <a:ext uri="{FF2B5EF4-FFF2-40B4-BE49-F238E27FC236}">
                  <a16:creationId xmlns:a16="http://schemas.microsoft.com/office/drawing/2014/main" id="{46C7C62D-7D3B-934C-AFF9-0F10E727B42E}"/>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grpSp>
      <p:sp>
        <p:nvSpPr>
          <p:cNvPr id="4" name="Text Placeholder 3">
            <a:extLst>
              <a:ext uri="{FF2B5EF4-FFF2-40B4-BE49-F238E27FC236}">
                <a16:creationId xmlns:a16="http://schemas.microsoft.com/office/drawing/2014/main" id="{FF85D552-3AFC-4D21-A944-9D41E128A96E}"/>
              </a:ext>
            </a:extLst>
          </p:cNvPr>
          <p:cNvSpPr>
            <a:spLocks noGrp="1"/>
          </p:cNvSpPr>
          <p:nvPr>
            <p:ph type="body" sz="quarter" idx="12"/>
          </p:nvPr>
        </p:nvSpPr>
        <p:spPr>
          <a:xfrm>
            <a:off x="952500" y="2286000"/>
            <a:ext cx="4838700" cy="315915"/>
          </a:xfrm>
        </p:spPr>
        <p:txBody>
          <a:bodyPr rtlCol="0">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rtl="0"/>
            <a:r>
              <a:rPr lang="en-GB" noProof="0"/>
              <a:t>Click to edit Master text styles</a:t>
            </a:r>
          </a:p>
        </p:txBody>
      </p:sp>
      <p:sp>
        <p:nvSpPr>
          <p:cNvPr id="21" name="Text Placeholder 2">
            <a:extLst>
              <a:ext uri="{FF2B5EF4-FFF2-40B4-BE49-F238E27FC236}">
                <a16:creationId xmlns:a16="http://schemas.microsoft.com/office/drawing/2014/main" id="{BE8C2EDB-9C70-49A2-865C-E5CD77D3E741}"/>
              </a:ext>
            </a:extLst>
          </p:cNvPr>
          <p:cNvSpPr>
            <a:spLocks noGrp="1"/>
          </p:cNvSpPr>
          <p:nvPr>
            <p:ph type="body" sz="quarter" idx="13"/>
          </p:nvPr>
        </p:nvSpPr>
        <p:spPr>
          <a:xfrm>
            <a:off x="953655" y="3841846"/>
            <a:ext cx="4838700" cy="636754"/>
          </a:xfrm>
        </p:spPr>
        <p:txBody>
          <a:bodyPr rtlCol="0">
            <a:noAutofit/>
          </a:bodyPr>
          <a:lstStyle>
            <a:lvl1pPr marL="0" indent="0">
              <a:buNone/>
              <a:defRPr sz="1600">
                <a:latin typeface="+mn-lt"/>
              </a:defRPr>
            </a:lvl1pPr>
          </a:lstStyle>
          <a:p>
            <a:pPr lvl="0" rtl="0"/>
            <a:r>
              <a:rPr lang="en-GB" noProof="0"/>
              <a:t>Click to edit Master text styles</a:t>
            </a:r>
          </a:p>
        </p:txBody>
      </p:sp>
      <p:sp>
        <p:nvSpPr>
          <p:cNvPr id="22" name="Text Placeholder 3">
            <a:extLst>
              <a:ext uri="{FF2B5EF4-FFF2-40B4-BE49-F238E27FC236}">
                <a16:creationId xmlns:a16="http://schemas.microsoft.com/office/drawing/2014/main" id="{EE50320A-D017-45C6-9986-94BC43911E98}"/>
              </a:ext>
            </a:extLst>
          </p:cNvPr>
          <p:cNvSpPr>
            <a:spLocks noGrp="1"/>
          </p:cNvSpPr>
          <p:nvPr>
            <p:ph type="body" sz="quarter" idx="14"/>
          </p:nvPr>
        </p:nvSpPr>
        <p:spPr>
          <a:xfrm>
            <a:off x="953655" y="3470942"/>
            <a:ext cx="4838700" cy="315915"/>
          </a:xfrm>
        </p:spPr>
        <p:txBody>
          <a:bodyPr rtlCol="0">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rtl="0"/>
            <a:r>
              <a:rPr lang="en-GB" noProof="0"/>
              <a:t>Click to edit Master text styles</a:t>
            </a:r>
          </a:p>
        </p:txBody>
      </p:sp>
      <p:sp>
        <p:nvSpPr>
          <p:cNvPr id="23" name="Text Placeholder 2">
            <a:extLst>
              <a:ext uri="{FF2B5EF4-FFF2-40B4-BE49-F238E27FC236}">
                <a16:creationId xmlns:a16="http://schemas.microsoft.com/office/drawing/2014/main" id="{673EB498-F5D2-4E15-990A-2AFA4A377CBB}"/>
              </a:ext>
            </a:extLst>
          </p:cNvPr>
          <p:cNvSpPr>
            <a:spLocks noGrp="1"/>
          </p:cNvSpPr>
          <p:nvPr>
            <p:ph type="body" sz="quarter" idx="15"/>
          </p:nvPr>
        </p:nvSpPr>
        <p:spPr>
          <a:xfrm>
            <a:off x="952500" y="5017901"/>
            <a:ext cx="4838700" cy="908340"/>
          </a:xfrm>
        </p:spPr>
        <p:txBody>
          <a:bodyPr rtlCol="0">
            <a:noAutofit/>
          </a:bodyPr>
          <a:lstStyle>
            <a:lvl1pPr marL="0" indent="0">
              <a:buNone/>
              <a:defRPr sz="1600">
                <a:latin typeface="+mn-lt"/>
              </a:defRPr>
            </a:lvl1pPr>
          </a:lstStyle>
          <a:p>
            <a:pPr lvl="0" rtl="0"/>
            <a:r>
              <a:rPr lang="en-GB" noProof="0"/>
              <a:t>Click to edit Master text styles</a:t>
            </a:r>
          </a:p>
        </p:txBody>
      </p:sp>
      <p:sp>
        <p:nvSpPr>
          <p:cNvPr id="24" name="Text Placeholder 3">
            <a:extLst>
              <a:ext uri="{FF2B5EF4-FFF2-40B4-BE49-F238E27FC236}">
                <a16:creationId xmlns:a16="http://schemas.microsoft.com/office/drawing/2014/main" id="{1F528150-326B-4BB3-AC38-7FC805DB6BA7}"/>
              </a:ext>
            </a:extLst>
          </p:cNvPr>
          <p:cNvSpPr>
            <a:spLocks noGrp="1"/>
          </p:cNvSpPr>
          <p:nvPr>
            <p:ph type="body" sz="quarter" idx="16"/>
          </p:nvPr>
        </p:nvSpPr>
        <p:spPr>
          <a:xfrm>
            <a:off x="952500" y="4646997"/>
            <a:ext cx="4838700" cy="315915"/>
          </a:xfrm>
        </p:spPr>
        <p:txBody>
          <a:bodyPr rtlCol="0">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rtl="0"/>
            <a:r>
              <a:rPr lang="en-GB" noProof="0"/>
              <a:t>Click to edit Master text styles</a:t>
            </a:r>
          </a:p>
        </p:txBody>
      </p:sp>
      <p:sp>
        <p:nvSpPr>
          <p:cNvPr id="25" name="Text Placeholder 2">
            <a:extLst>
              <a:ext uri="{FF2B5EF4-FFF2-40B4-BE49-F238E27FC236}">
                <a16:creationId xmlns:a16="http://schemas.microsoft.com/office/drawing/2014/main" id="{20EBEFF7-AECA-409B-9ACC-A63A168283BE}"/>
              </a:ext>
            </a:extLst>
          </p:cNvPr>
          <p:cNvSpPr>
            <a:spLocks noGrp="1"/>
          </p:cNvSpPr>
          <p:nvPr>
            <p:ph type="body" sz="quarter" idx="17"/>
          </p:nvPr>
        </p:nvSpPr>
        <p:spPr>
          <a:xfrm>
            <a:off x="6399647" y="2656904"/>
            <a:ext cx="4838700" cy="574318"/>
          </a:xfrm>
        </p:spPr>
        <p:txBody>
          <a:bodyPr rtlCol="0">
            <a:noAutofit/>
          </a:bodyPr>
          <a:lstStyle>
            <a:lvl1pPr marL="0" indent="0">
              <a:buNone/>
              <a:defRPr sz="1600">
                <a:latin typeface="+mn-lt"/>
              </a:defRPr>
            </a:lvl1pPr>
          </a:lstStyle>
          <a:p>
            <a:pPr lvl="0" rtl="0"/>
            <a:r>
              <a:rPr lang="en-GB" noProof="0"/>
              <a:t>Click to edit Master text styles</a:t>
            </a:r>
          </a:p>
        </p:txBody>
      </p:sp>
      <p:sp>
        <p:nvSpPr>
          <p:cNvPr id="26" name="Text Placeholder 3">
            <a:extLst>
              <a:ext uri="{FF2B5EF4-FFF2-40B4-BE49-F238E27FC236}">
                <a16:creationId xmlns:a16="http://schemas.microsoft.com/office/drawing/2014/main" id="{29E4D063-8666-4D7A-B8C8-2B9383F798E0}"/>
              </a:ext>
            </a:extLst>
          </p:cNvPr>
          <p:cNvSpPr>
            <a:spLocks noGrp="1"/>
          </p:cNvSpPr>
          <p:nvPr>
            <p:ph type="body" sz="quarter" idx="18"/>
          </p:nvPr>
        </p:nvSpPr>
        <p:spPr>
          <a:xfrm>
            <a:off x="6399647" y="2286000"/>
            <a:ext cx="4838700" cy="315915"/>
          </a:xfrm>
        </p:spPr>
        <p:txBody>
          <a:bodyPr rtlCol="0">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rtl="0"/>
            <a:r>
              <a:rPr lang="en-GB" noProof="0"/>
              <a:t>Click to edit Master text styles</a:t>
            </a:r>
          </a:p>
        </p:txBody>
      </p:sp>
      <p:sp>
        <p:nvSpPr>
          <p:cNvPr id="27" name="Text Placeholder 2">
            <a:extLst>
              <a:ext uri="{FF2B5EF4-FFF2-40B4-BE49-F238E27FC236}">
                <a16:creationId xmlns:a16="http://schemas.microsoft.com/office/drawing/2014/main" id="{4717B7CD-A4F9-444E-82B9-8914CB574887}"/>
              </a:ext>
            </a:extLst>
          </p:cNvPr>
          <p:cNvSpPr>
            <a:spLocks noGrp="1"/>
          </p:cNvSpPr>
          <p:nvPr>
            <p:ph type="body" sz="quarter" idx="19"/>
          </p:nvPr>
        </p:nvSpPr>
        <p:spPr>
          <a:xfrm>
            <a:off x="6399647" y="3841846"/>
            <a:ext cx="4838700" cy="908340"/>
          </a:xfrm>
        </p:spPr>
        <p:txBody>
          <a:bodyPr rtlCol="0">
            <a:noAutofit/>
          </a:bodyPr>
          <a:lstStyle>
            <a:lvl1pPr marL="0" indent="0">
              <a:buNone/>
              <a:defRPr sz="1600">
                <a:latin typeface="+mn-lt"/>
              </a:defRPr>
            </a:lvl1pPr>
          </a:lstStyle>
          <a:p>
            <a:pPr lvl="0" rtl="0"/>
            <a:r>
              <a:rPr lang="en-GB" noProof="0"/>
              <a:t>Click to edit Master text styles</a:t>
            </a:r>
          </a:p>
        </p:txBody>
      </p:sp>
      <p:sp>
        <p:nvSpPr>
          <p:cNvPr id="28" name="Text Placeholder 3">
            <a:extLst>
              <a:ext uri="{FF2B5EF4-FFF2-40B4-BE49-F238E27FC236}">
                <a16:creationId xmlns:a16="http://schemas.microsoft.com/office/drawing/2014/main" id="{2CF285B7-A950-4326-A4D5-F5D542D2D65B}"/>
              </a:ext>
            </a:extLst>
          </p:cNvPr>
          <p:cNvSpPr>
            <a:spLocks noGrp="1"/>
          </p:cNvSpPr>
          <p:nvPr>
            <p:ph type="body" sz="quarter" idx="20"/>
          </p:nvPr>
        </p:nvSpPr>
        <p:spPr>
          <a:xfrm>
            <a:off x="6399647" y="3470942"/>
            <a:ext cx="4838700" cy="315915"/>
          </a:xfrm>
        </p:spPr>
        <p:txBody>
          <a:bodyPr rtlCol="0">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rtl="0"/>
            <a:r>
              <a:rPr lang="en-GB" noProof="0"/>
              <a:t>Click to edit Master text styles</a:t>
            </a:r>
          </a:p>
        </p:txBody>
      </p:sp>
      <p:sp>
        <p:nvSpPr>
          <p:cNvPr id="2" name="Date Placeholder 1">
            <a:extLst>
              <a:ext uri="{FF2B5EF4-FFF2-40B4-BE49-F238E27FC236}">
                <a16:creationId xmlns:a16="http://schemas.microsoft.com/office/drawing/2014/main" id="{EC45E38A-5516-4C3E-88FC-0DCBD876054B}"/>
              </a:ext>
            </a:extLst>
          </p:cNvPr>
          <p:cNvSpPr>
            <a:spLocks noGrp="1"/>
          </p:cNvSpPr>
          <p:nvPr>
            <p:ph type="dt" sz="half" idx="21"/>
          </p:nvPr>
        </p:nvSpPr>
        <p:spPr/>
        <p:txBody>
          <a:bodyPr rtlCol="0"/>
          <a:lstStyle/>
          <a:p>
            <a:pPr rtl="0"/>
            <a:fld id="{0971D3F5-C297-4F98-9679-48877DEF0EC7}" type="datetime3">
              <a:rPr lang="en-GB" noProof="0" smtClean="0">
                <a:latin typeface="+mn-lt"/>
              </a:rPr>
              <a:t>8 October, 2025</a:t>
            </a:fld>
            <a:endParaRPr lang="en-GB" noProof="0" dirty="0">
              <a:latin typeface="+mn-lt"/>
            </a:endParaRPr>
          </a:p>
        </p:txBody>
      </p:sp>
      <p:sp>
        <p:nvSpPr>
          <p:cNvPr id="5" name="Footer Placeholder 4">
            <a:extLst>
              <a:ext uri="{FF2B5EF4-FFF2-40B4-BE49-F238E27FC236}">
                <a16:creationId xmlns:a16="http://schemas.microsoft.com/office/drawing/2014/main" id="{14225273-038D-4F51-A093-83D80104F21A}"/>
              </a:ext>
            </a:extLst>
          </p:cNvPr>
          <p:cNvSpPr>
            <a:spLocks noGrp="1"/>
          </p:cNvSpPr>
          <p:nvPr>
            <p:ph type="ftr" sz="quarter" idx="22"/>
          </p:nvPr>
        </p:nvSpPr>
        <p:spPr/>
        <p:txBody>
          <a:bodyPr rtlCol="0"/>
          <a:lstStyle/>
          <a:p>
            <a:pPr rtl="0"/>
            <a:r>
              <a:rPr lang="en-GB" noProof="0" dirty="0"/>
              <a:t>Annual Review</a:t>
            </a:r>
            <a:endParaRPr lang="en-GB" b="0" noProof="0" dirty="0"/>
          </a:p>
        </p:txBody>
      </p:sp>
      <p:sp>
        <p:nvSpPr>
          <p:cNvPr id="6" name="Slide Number Placeholder 5">
            <a:extLst>
              <a:ext uri="{FF2B5EF4-FFF2-40B4-BE49-F238E27FC236}">
                <a16:creationId xmlns:a16="http://schemas.microsoft.com/office/drawing/2014/main" id="{C7F24E14-E0E0-44FA-A4AA-FA63A858730C}"/>
              </a:ext>
            </a:extLst>
          </p:cNvPr>
          <p:cNvSpPr>
            <a:spLocks noGrp="1"/>
          </p:cNvSpPr>
          <p:nvPr>
            <p:ph type="sldNum" sz="quarter" idx="23"/>
          </p:nvPr>
        </p:nvSpPr>
        <p:spPr/>
        <p:txBody>
          <a:bodyPr rtlCol="0"/>
          <a:lstStyle/>
          <a:p>
            <a:pPr rtl="0"/>
            <a:fld id="{294A09A9-5501-47C1-A89A-A340965A2BE2}" type="slidenum">
              <a:rPr lang="en-GB" noProof="0" smtClean="0"/>
              <a:pPr/>
              <a:t>‹#›</a:t>
            </a:fld>
            <a:endParaRPr lang="en-GB" noProof="0" dirty="0"/>
          </a:p>
        </p:txBody>
      </p:sp>
    </p:spTree>
    <p:extLst>
      <p:ext uri="{BB962C8B-B14F-4D97-AF65-F5344CB8AC3E}">
        <p14:creationId xmlns:p14="http://schemas.microsoft.com/office/powerpoint/2010/main" val="30601358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p15:clr>
            <a:srgbClr val="FBAE40"/>
          </p15:clr>
        </p15:guide>
        <p15:guide id="3" pos="2304">
          <p15:clr>
            <a:srgbClr val="FBAE40"/>
          </p15:clr>
        </p15:guide>
        <p15:guide id="4" pos="5736">
          <p15:clr>
            <a:srgbClr val="FBAE40"/>
          </p15:clr>
        </p15:guide>
        <p15:guide id="5" pos="1944">
          <p15:clr>
            <a:srgbClr val="FBAE40"/>
          </p15:clr>
        </p15:guide>
        <p15:guide id="6" pos="4008">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5352">
          <p15:clr>
            <a:srgbClr val="FBAE40"/>
          </p15:clr>
        </p15:guide>
        <p15:guide id="11" pos="3648">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tx1"/>
        </a:solidFill>
        <a:effectLst/>
      </p:bgPr>
    </p:bg>
    <p:spTree>
      <p:nvGrpSpPr>
        <p:cNvPr id="1" name=""/>
        <p:cNvGrpSpPr/>
        <p:nvPr/>
      </p:nvGrpSpPr>
      <p:grpSpPr>
        <a:xfrm>
          <a:off x="0" y="0"/>
          <a:ext cx="0" cy="0"/>
          <a:chOff x="0" y="0"/>
          <a:chExt cx="0" cy="0"/>
        </a:xfrm>
      </p:grpSpPr>
      <p:sp>
        <p:nvSpPr>
          <p:cNvPr id="16" name="Text Placeholder 29">
            <a:extLst>
              <a:ext uri="{FF2B5EF4-FFF2-40B4-BE49-F238E27FC236}">
                <a16:creationId xmlns:a16="http://schemas.microsoft.com/office/drawing/2014/main" id="{BB778BC5-5409-574B-96E2-B45CDD940DF4}"/>
              </a:ext>
            </a:extLst>
          </p:cNvPr>
          <p:cNvSpPr>
            <a:spLocks noGrp="1"/>
          </p:cNvSpPr>
          <p:nvPr>
            <p:ph type="body" sz="quarter" idx="11"/>
          </p:nvPr>
        </p:nvSpPr>
        <p:spPr>
          <a:xfrm>
            <a:off x="6896100" y="5102063"/>
            <a:ext cx="4914900" cy="588795"/>
          </a:xfrm>
        </p:spPr>
        <p:txBody>
          <a:bodyPr lIns="0" tIns="0" rIns="0" bIns="0" rtlCol="0" anchor="b">
            <a:noAutofit/>
          </a:bodyPr>
          <a:lstStyle>
            <a:lvl1pPr marL="0" indent="0">
              <a:buNone/>
              <a:defRPr sz="1600" b="0" i="0">
                <a:solidFill>
                  <a:schemeClr val="tx2"/>
                </a:solidFill>
                <a:latin typeface="+mn-lt"/>
              </a:defRPr>
            </a:lvl1pPr>
            <a:lvl2pPr>
              <a:defRPr sz="4000"/>
            </a:lvl2pPr>
            <a:lvl3pPr>
              <a:defRPr sz="4000"/>
            </a:lvl3pPr>
            <a:lvl4pPr>
              <a:defRPr sz="4000"/>
            </a:lvl4pPr>
            <a:lvl5pPr>
              <a:defRPr sz="4000"/>
            </a:lvl5pPr>
          </a:lstStyle>
          <a:p>
            <a:pPr lvl="0" rtl="0"/>
            <a:r>
              <a:rPr lang="en-GB" noProof="0"/>
              <a:t>Click to edit Master text styles</a:t>
            </a:r>
          </a:p>
        </p:txBody>
      </p:sp>
      <p:sp>
        <p:nvSpPr>
          <p:cNvPr id="17" name="Subtitle 2">
            <a:extLst>
              <a:ext uri="{FF2B5EF4-FFF2-40B4-BE49-F238E27FC236}">
                <a16:creationId xmlns:a16="http://schemas.microsoft.com/office/drawing/2014/main" id="{32916F3A-28FA-9A4B-A780-0D687D932893}"/>
              </a:ext>
            </a:extLst>
          </p:cNvPr>
          <p:cNvSpPr>
            <a:spLocks noGrp="1"/>
          </p:cNvSpPr>
          <p:nvPr>
            <p:ph type="subTitle" idx="1"/>
          </p:nvPr>
        </p:nvSpPr>
        <p:spPr>
          <a:xfrm>
            <a:off x="6907623" y="3591098"/>
            <a:ext cx="4903377" cy="1057791"/>
          </a:xfrm>
        </p:spPr>
        <p:txBody>
          <a:bodyPr lIns="0" tIns="0" rIns="0" bIns="0" rtlCol="0">
            <a:normAutofit/>
          </a:bodyPr>
          <a:lstStyle>
            <a:lvl1pPr marL="0" indent="0" algn="l">
              <a:buNone/>
              <a:defRPr sz="1600" b="0" i="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endParaRPr lang="en-GB" noProof="0" dirty="0"/>
          </a:p>
        </p:txBody>
      </p:sp>
      <p:sp>
        <p:nvSpPr>
          <p:cNvPr id="26" name="Title 1">
            <a:extLst>
              <a:ext uri="{FF2B5EF4-FFF2-40B4-BE49-F238E27FC236}">
                <a16:creationId xmlns:a16="http://schemas.microsoft.com/office/drawing/2014/main" id="{E29321F6-59C5-6E4C-A846-6AD00848A444}"/>
              </a:ext>
            </a:extLst>
          </p:cNvPr>
          <p:cNvSpPr>
            <a:spLocks noGrp="1"/>
          </p:cNvSpPr>
          <p:nvPr>
            <p:ph type="title"/>
          </p:nvPr>
        </p:nvSpPr>
        <p:spPr>
          <a:xfrm>
            <a:off x="6907623" y="2173658"/>
            <a:ext cx="4903377" cy="610863"/>
          </a:xfrm>
          <a:prstGeom prst="rect">
            <a:avLst/>
          </a:prstGeom>
        </p:spPr>
        <p:txBody>
          <a:bodyPr lIns="0" tIns="0" rIns="0" bIns="0" rtlCol="0" anchor="b" anchorCtr="0">
            <a:normAutofit/>
          </a:bodyPr>
          <a:lstStyle>
            <a:lvl1pPr>
              <a:defRPr sz="4400" b="1" i="0">
                <a:latin typeface="+mj-lt"/>
              </a:defRPr>
            </a:lvl1pPr>
          </a:lstStyle>
          <a:p>
            <a:pPr rtl="0"/>
            <a:r>
              <a:rPr lang="en-GB" noProof="0"/>
              <a:t>Click to edit Master title style</a:t>
            </a:r>
            <a:endParaRPr lang="en-GB" noProof="0" dirty="0"/>
          </a:p>
        </p:txBody>
      </p:sp>
      <p:cxnSp>
        <p:nvCxnSpPr>
          <p:cNvPr id="27" name="Straight Connector 26">
            <a:extLst>
              <a:ext uri="{FF2B5EF4-FFF2-40B4-BE49-F238E27FC236}">
                <a16:creationId xmlns:a16="http://schemas.microsoft.com/office/drawing/2014/main" id="{AB5C3BF3-A164-DD48-BD02-4587489DA105}"/>
              </a:ext>
            </a:extLst>
          </p:cNvPr>
          <p:cNvCxnSpPr>
            <a:cxnSpLocks/>
          </p:cNvCxnSpPr>
          <p:nvPr userDrawn="1"/>
        </p:nvCxnSpPr>
        <p:spPr>
          <a:xfrm>
            <a:off x="6896100" y="3233703"/>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1" name="Picture Placeholder 2">
            <a:extLst>
              <a:ext uri="{FF2B5EF4-FFF2-40B4-BE49-F238E27FC236}">
                <a16:creationId xmlns:a16="http://schemas.microsoft.com/office/drawing/2014/main" id="{F8C225AD-C009-894E-8AFA-C94EAA06509C}"/>
              </a:ext>
            </a:extLst>
          </p:cNvPr>
          <p:cNvSpPr>
            <a:spLocks noGrp="1"/>
          </p:cNvSpPr>
          <p:nvPr>
            <p:ph type="pic" sz="quarter" idx="13"/>
          </p:nvPr>
        </p:nvSpPr>
        <p:spPr>
          <a:xfrm>
            <a:off x="0" y="0"/>
            <a:ext cx="6096000" cy="6858000"/>
          </a:xfrm>
        </p:spPr>
        <p:txBody>
          <a:bodyPr rtlCol="0"/>
          <a:lstStyle/>
          <a:p>
            <a:pPr rtl="0"/>
            <a:r>
              <a:rPr lang="en-GB" noProof="0"/>
              <a:t>Click icon to add picture</a:t>
            </a:r>
            <a:endParaRPr lang="en-GB" noProof="0" dirty="0"/>
          </a:p>
        </p:txBody>
      </p:sp>
      <p:grpSp>
        <p:nvGrpSpPr>
          <p:cNvPr id="30" name="Group 29">
            <a:extLst>
              <a:ext uri="{FF2B5EF4-FFF2-40B4-BE49-F238E27FC236}">
                <a16:creationId xmlns:a16="http://schemas.microsoft.com/office/drawing/2014/main" id="{FFEF81ED-50DF-3946-87D9-407C13C3CE9F}"/>
              </a:ext>
            </a:extLst>
          </p:cNvPr>
          <p:cNvGrpSpPr>
            <a:grpSpLocks/>
          </p:cNvGrpSpPr>
          <p:nvPr userDrawn="1"/>
        </p:nvGrpSpPr>
        <p:grpSpPr bwMode="auto">
          <a:xfrm rot="10800000">
            <a:off x="8870040" y="0"/>
            <a:ext cx="3325208" cy="3325208"/>
            <a:chOff x="0" y="12289"/>
            <a:chExt cx="3550" cy="3551"/>
          </a:xfrm>
        </p:grpSpPr>
        <p:sp>
          <p:nvSpPr>
            <p:cNvPr id="31" name="Freeform 30">
              <a:extLst>
                <a:ext uri="{FF2B5EF4-FFF2-40B4-BE49-F238E27FC236}">
                  <a16:creationId xmlns:a16="http://schemas.microsoft.com/office/drawing/2014/main" id="{4B6857A0-601C-9C40-ADB4-7927C7A4ECA0}"/>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32" name="Freeform 31">
              <a:extLst>
                <a:ext uri="{FF2B5EF4-FFF2-40B4-BE49-F238E27FC236}">
                  <a16:creationId xmlns:a16="http://schemas.microsoft.com/office/drawing/2014/main" id="{31562ACC-ECB3-4841-A52C-00DAFF438EBF}"/>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sp>
          <p:nvSpPr>
            <p:cNvPr id="33" name="Freeform 32">
              <a:extLst>
                <a:ext uri="{FF2B5EF4-FFF2-40B4-BE49-F238E27FC236}">
                  <a16:creationId xmlns:a16="http://schemas.microsoft.com/office/drawing/2014/main" id="{77C317B8-91B4-7040-AB8C-CE822CA28AAD}"/>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dirty="0"/>
            </a:p>
          </p:txBody>
        </p:sp>
      </p:grpSp>
    </p:spTree>
    <p:extLst>
      <p:ext uri="{BB962C8B-B14F-4D97-AF65-F5344CB8AC3E}">
        <p14:creationId xmlns:p14="http://schemas.microsoft.com/office/powerpoint/2010/main" val="999130720"/>
      </p:ext>
    </p:extLst>
  </p:cSld>
  <p:clrMapOvr>
    <a:masterClrMapping/>
  </p:clrMapOvr>
  <p:extLst>
    <p:ext uri="{DCECCB84-F9BA-43D5-87BE-67443E8EF086}">
      <p15:sldGuideLst xmlns:p15="http://schemas.microsoft.com/office/powerpoint/2012/main">
        <p15:guide id="1" pos="600"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EED84C6-50E6-6C43-8031-AFF6268E0C06}"/>
              </a:ext>
            </a:extLst>
          </p:cNvPr>
          <p:cNvSpPr>
            <a:spLocks noGrp="1"/>
          </p:cNvSpPr>
          <p:nvPr>
            <p:ph type="body" idx="1"/>
          </p:nvPr>
        </p:nvSpPr>
        <p:spPr>
          <a:xfrm>
            <a:off x="971550" y="1825625"/>
            <a:ext cx="10382250" cy="4351338"/>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12" name="Title Placeholder 11">
            <a:extLst>
              <a:ext uri="{FF2B5EF4-FFF2-40B4-BE49-F238E27FC236}">
                <a16:creationId xmlns:a16="http://schemas.microsoft.com/office/drawing/2014/main" id="{D41FC0AE-253D-D242-9C88-017078F8A23A}"/>
              </a:ext>
            </a:extLst>
          </p:cNvPr>
          <p:cNvSpPr>
            <a:spLocks noGrp="1"/>
          </p:cNvSpPr>
          <p:nvPr>
            <p:ph type="title"/>
          </p:nvPr>
        </p:nvSpPr>
        <p:spPr>
          <a:xfrm>
            <a:off x="952500" y="365125"/>
            <a:ext cx="10401300" cy="1325563"/>
          </a:xfrm>
          <a:prstGeom prst="rect">
            <a:avLst/>
          </a:prstGeom>
        </p:spPr>
        <p:txBody>
          <a:bodyPr vert="horz" lIns="91440" tIns="45720" rIns="91440" bIns="45720" rtlCol="0" anchor="ctr">
            <a:normAutofit/>
          </a:bodyPr>
          <a:lstStyle/>
          <a:p>
            <a:pPr rtl="0"/>
            <a:r>
              <a:rPr lang="en-GB" noProof="0"/>
              <a:t>Click to edit Master title style</a:t>
            </a:r>
          </a:p>
        </p:txBody>
      </p:sp>
      <p:sp>
        <p:nvSpPr>
          <p:cNvPr id="30" name="Date Placeholder 3">
            <a:extLst>
              <a:ext uri="{FF2B5EF4-FFF2-40B4-BE49-F238E27FC236}">
                <a16:creationId xmlns:a16="http://schemas.microsoft.com/office/drawing/2014/main" id="{EF47083A-6D76-4B4D-87CA-E08E212F781D}"/>
              </a:ext>
            </a:extLst>
          </p:cNvPr>
          <p:cNvSpPr>
            <a:spLocks noGrp="1"/>
          </p:cNvSpPr>
          <p:nvPr>
            <p:ph type="dt" sz="half" idx="2"/>
          </p:nvPr>
        </p:nvSpPr>
        <p:spPr>
          <a:xfrm>
            <a:off x="2992120" y="6332220"/>
            <a:ext cx="1313180" cy="247651"/>
          </a:xfrm>
          <a:prstGeom prst="rect">
            <a:avLst/>
          </a:prstGeom>
        </p:spPr>
        <p:txBody>
          <a:bodyPr vert="horz" lIns="0" tIns="0" rIns="0" bIns="0" rtlCol="0" anchor="t" anchorCtr="0"/>
          <a:lstStyle>
            <a:lvl1pPr algn="l">
              <a:defRPr sz="1100" b="0" i="0">
                <a:solidFill>
                  <a:schemeClr val="bg1"/>
                </a:solidFill>
                <a:latin typeface="+mn-lt"/>
              </a:defRPr>
            </a:lvl1pPr>
          </a:lstStyle>
          <a:p>
            <a:pPr rtl="0"/>
            <a:fld id="{8AC5E797-DDC7-4716-ABC9-2C172A510C23}" type="datetime3">
              <a:rPr lang="en-GB" noProof="0" smtClean="0">
                <a:latin typeface="+mn-lt"/>
              </a:rPr>
              <a:t>8 October, 2025</a:t>
            </a:fld>
            <a:endParaRPr lang="en-GB" noProof="0">
              <a:latin typeface="+mn-lt"/>
            </a:endParaRPr>
          </a:p>
        </p:txBody>
      </p:sp>
      <p:sp>
        <p:nvSpPr>
          <p:cNvPr id="31" name="Footer Placeholder 4">
            <a:extLst>
              <a:ext uri="{FF2B5EF4-FFF2-40B4-BE49-F238E27FC236}">
                <a16:creationId xmlns:a16="http://schemas.microsoft.com/office/drawing/2014/main" id="{C9955F1C-C0B1-BA44-8905-6991FA0D1EF3}"/>
              </a:ext>
            </a:extLst>
          </p:cNvPr>
          <p:cNvSpPr>
            <a:spLocks noGrp="1"/>
          </p:cNvSpPr>
          <p:nvPr>
            <p:ph type="ftr" sz="quarter" idx="3"/>
          </p:nvPr>
        </p:nvSpPr>
        <p:spPr>
          <a:xfrm>
            <a:off x="1494790" y="6332220"/>
            <a:ext cx="1497330" cy="247651"/>
          </a:xfrm>
          <a:prstGeom prst="rect">
            <a:avLst/>
          </a:prstGeom>
        </p:spPr>
        <p:txBody>
          <a:bodyPr vert="horz" lIns="0" tIns="0" rIns="0" bIns="0" rtlCol="0" anchor="t" anchorCtr="0"/>
          <a:lstStyle>
            <a:lvl1pPr algn="l">
              <a:defRPr sz="1100" b="0" i="0">
                <a:solidFill>
                  <a:schemeClr val="bg1"/>
                </a:solidFill>
                <a:latin typeface="+mj-lt"/>
              </a:defRPr>
            </a:lvl1pPr>
          </a:lstStyle>
          <a:p>
            <a:pPr rtl="0"/>
            <a:r>
              <a:rPr lang="en-GB" noProof="0"/>
              <a:t>Annual Review</a:t>
            </a:r>
            <a:endParaRPr lang="en-GB" b="0" noProof="0"/>
          </a:p>
        </p:txBody>
      </p:sp>
      <p:sp>
        <p:nvSpPr>
          <p:cNvPr id="32" name="Slide Number Placeholder 5">
            <a:extLst>
              <a:ext uri="{FF2B5EF4-FFF2-40B4-BE49-F238E27FC236}">
                <a16:creationId xmlns:a16="http://schemas.microsoft.com/office/drawing/2014/main" id="{C8ADA0DF-3751-9A48-8A21-59F01C782D7C}"/>
              </a:ext>
            </a:extLst>
          </p:cNvPr>
          <p:cNvSpPr>
            <a:spLocks noGrp="1"/>
          </p:cNvSpPr>
          <p:nvPr>
            <p:ph type="sldNum" sz="quarter" idx="4"/>
          </p:nvPr>
        </p:nvSpPr>
        <p:spPr>
          <a:xfrm>
            <a:off x="971550" y="6332220"/>
            <a:ext cx="523240" cy="247651"/>
          </a:xfrm>
          <a:prstGeom prst="rect">
            <a:avLst/>
          </a:prstGeom>
        </p:spPr>
        <p:txBody>
          <a:bodyPr vert="horz" lIns="0" tIns="0" rIns="0" bIns="0" rtlCol="0" anchor="t" anchorCtr="0"/>
          <a:lstStyle>
            <a:lvl1pPr algn="l">
              <a:defRPr sz="1100" b="0" i="0">
                <a:solidFill>
                  <a:schemeClr val="bg1"/>
                </a:solidFill>
                <a:latin typeface="+mn-lt"/>
              </a:defRPr>
            </a:lvl1pPr>
          </a:lstStyle>
          <a:p>
            <a:pPr rtl="0"/>
            <a:fld id="{294A09A9-5501-47C1-A89A-A340965A2BE2}" type="slidenum">
              <a:rPr lang="en-GB" noProof="0" smtClean="0"/>
              <a:pPr/>
              <a:t>‹#›</a:t>
            </a:fld>
            <a:endParaRPr lang="en-GB" noProof="0">
              <a:latin typeface="+mn-lt"/>
            </a:endParaRPr>
          </a:p>
        </p:txBody>
      </p:sp>
    </p:spTree>
    <p:extLst>
      <p:ext uri="{BB962C8B-B14F-4D97-AF65-F5344CB8AC3E}">
        <p14:creationId xmlns:p14="http://schemas.microsoft.com/office/powerpoint/2010/main" val="3515892240"/>
      </p:ext>
    </p:extLst>
  </p:cSld>
  <p:clrMap bg1="dk1" tx1="lt1" bg2="dk2" tx2="lt2" accent1="accent1" accent2="accent2" accent3="accent3" accent4="accent4" accent5="accent5" accent6="accent6" hlink="hlink" folHlink="folHlink"/>
  <p:sldLayoutIdLst>
    <p:sldLayoutId id="2147483659" r:id="rId1"/>
    <p:sldLayoutId id="2147483693" r:id="rId2"/>
    <p:sldLayoutId id="2147483671" r:id="rId3"/>
    <p:sldLayoutId id="2147483672" r:id="rId4"/>
    <p:sldLayoutId id="2147483673" r:id="rId5"/>
    <p:sldLayoutId id="2147483684" r:id="rId6"/>
    <p:sldLayoutId id="2147483675" r:id="rId7"/>
    <p:sldLayoutId id="2147483676" r:id="rId8"/>
    <p:sldLayoutId id="2147483677" r:id="rId9"/>
    <p:sldLayoutId id="2147483685" r:id="rId10"/>
    <p:sldLayoutId id="2147483688" r:id="rId11"/>
    <p:sldLayoutId id="2147483692" r:id="rId12"/>
    <p:sldLayoutId id="2147483682" r:id="rId13"/>
  </p:sldLayoutIdLst>
  <p:hf hdr="0"/>
  <p:txStyles>
    <p:titleStyle>
      <a:lvl1pPr algn="l" defTabSz="914400" rtl="0" eaLnBrk="1" latinLnBrk="0" hangingPunct="1">
        <a:lnSpc>
          <a:spcPct val="90000"/>
        </a:lnSpc>
        <a:spcBef>
          <a:spcPct val="0"/>
        </a:spcBef>
        <a:buNone/>
        <a:defRPr sz="4400" b="1" i="0" kern="1200" spc="100" baseline="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A4A3A4"/>
          </p15:clr>
        </p15:guide>
        <p15:guide id="2" pos="3840">
          <p15:clr>
            <a:srgbClr val="A4A3A4"/>
          </p15:clr>
        </p15:guide>
        <p15:guide id="3" pos="240">
          <p15:clr>
            <a:srgbClr val="547EBF"/>
          </p15:clr>
        </p15:guide>
        <p15:guide id="4" orient="horz" pos="240">
          <p15:clr>
            <a:srgbClr val="547EBF"/>
          </p15:clr>
        </p15:guide>
        <p15:guide id="5" pos="7440">
          <p15:clr>
            <a:srgbClr val="547EBF"/>
          </p15:clr>
        </p15:guide>
        <p15:guide id="6" orient="horz" pos="4080">
          <p15:clr>
            <a:srgbClr val="547EBF"/>
          </p15:clr>
        </p15:guide>
        <p15:guide id="7" pos="600" userDrawn="1">
          <p15:clr>
            <a:srgbClr val="547EBF"/>
          </p15:clr>
        </p15:guide>
        <p15:guide id="8" pos="3720">
          <p15:clr>
            <a:srgbClr val="547EBF"/>
          </p15:clr>
        </p15:guide>
        <p15:guide id="9" pos="2112">
          <p15:clr>
            <a:srgbClr val="547EBF"/>
          </p15:clr>
        </p15:guide>
        <p15:guide id="10" pos="1848">
          <p15:clr>
            <a:srgbClr val="547EBF"/>
          </p15:clr>
        </p15:guide>
        <p15:guide id="11" pos="5568">
          <p15:clr>
            <a:srgbClr val="547EBF"/>
          </p15:clr>
        </p15:guide>
        <p15:guide id="12" pos="5832">
          <p15:clr>
            <a:srgbClr val="547EBF"/>
          </p15:clr>
        </p15:guide>
        <p15:guide id="13" pos="4968">
          <p15:clr>
            <a:srgbClr val="9FCC3B"/>
          </p15:clr>
        </p15:guide>
        <p15:guide id="14" pos="5208">
          <p15:clr>
            <a:srgbClr val="9FCC3B"/>
          </p15:clr>
        </p15:guide>
        <p15:guide id="15" pos="2712">
          <p15:clr>
            <a:srgbClr val="9FCC3B"/>
          </p15:clr>
        </p15:guide>
        <p15:guide id="16" pos="2472">
          <p15:clr>
            <a:srgbClr val="9FCC3B"/>
          </p15:clr>
        </p15:guide>
        <p15:guide id="17" pos="394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positivepsychology.com/attachment-theory/" TargetMode="External"/><Relationship Id="rId7" Type="http://schemas.openxmlformats.org/officeDocument/2006/relationships/hyperlink" Target="https://www.verywellmind.com/what-is-attachment-theory-2795337" TargetMode="External"/><Relationship Id="rId2" Type="http://schemas.openxmlformats.org/officeDocument/2006/relationships/hyperlink" Target="https://www.simplypsychology.org/disorganized-attachment.html" TargetMode="External"/><Relationship Id="rId1" Type="http://schemas.openxmlformats.org/officeDocument/2006/relationships/slideLayout" Target="../slideLayouts/slideLayout10.xml"/><Relationship Id="rId6" Type="http://schemas.openxmlformats.org/officeDocument/2006/relationships/hyperlink" Target="https://www.psychstory.co.uk/developmental-psychology/bowlbys-monotropic-theory" TargetMode="External"/><Relationship Id="rId5" Type="http://schemas.openxmlformats.org/officeDocument/2006/relationships/hyperlink" Target="https://speechandlanguage.org.uk/help-for-families/resource-library-for-families/supporting-childrens-early-communication-skills/" TargetMode="External"/><Relationship Id="rId4" Type="http://schemas.openxmlformats.org/officeDocument/2006/relationships/hyperlink" Target="https://www.simplypsychology.org/bowlby.html?ezoic_amp=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E168C-8042-5B4E-A5A4-A5BF693AE2D6}"/>
              </a:ext>
            </a:extLst>
          </p:cNvPr>
          <p:cNvSpPr>
            <a:spLocks noGrp="1"/>
          </p:cNvSpPr>
          <p:nvPr>
            <p:ph type="ctrTitle"/>
          </p:nvPr>
        </p:nvSpPr>
        <p:spPr>
          <a:xfrm>
            <a:off x="6367054" y="2116182"/>
            <a:ext cx="5491571" cy="1514019"/>
          </a:xfrm>
        </p:spPr>
        <p:txBody>
          <a:bodyPr rtlCol="0"/>
          <a:lstStyle/>
          <a:p>
            <a:pPr rtl="0"/>
            <a:r>
              <a:rPr lang="en-GB" dirty="0"/>
              <a:t>Student:</a:t>
            </a:r>
            <a:br>
              <a:rPr lang="en-GB" dirty="0"/>
            </a:br>
            <a:r>
              <a:rPr lang="en-GB" dirty="0"/>
              <a:t>Italia Sassano 2421793</a:t>
            </a:r>
          </a:p>
        </p:txBody>
      </p:sp>
      <p:sp>
        <p:nvSpPr>
          <p:cNvPr id="3" name="Text Placeholder 2">
            <a:extLst>
              <a:ext uri="{FF2B5EF4-FFF2-40B4-BE49-F238E27FC236}">
                <a16:creationId xmlns:a16="http://schemas.microsoft.com/office/drawing/2014/main" id="{F18E61D8-31A3-2D45-8E25-CBE846E26E1C}"/>
              </a:ext>
            </a:extLst>
          </p:cNvPr>
          <p:cNvSpPr>
            <a:spLocks noGrp="1"/>
          </p:cNvSpPr>
          <p:nvPr>
            <p:ph type="body" sz="quarter" idx="11"/>
          </p:nvPr>
        </p:nvSpPr>
        <p:spPr>
          <a:xfrm>
            <a:off x="6367055" y="4549553"/>
            <a:ext cx="5491570" cy="953337"/>
          </a:xfrm>
        </p:spPr>
        <p:txBody>
          <a:bodyPr rtlCol="0"/>
          <a:lstStyle/>
          <a:p>
            <a:pPr rtl="0"/>
            <a:r>
              <a:rPr lang="en-GB" dirty="0">
                <a:latin typeface="+mj-lt"/>
              </a:rPr>
              <a:t>Module: LCHS4010</a:t>
            </a:r>
          </a:p>
          <a:p>
            <a:pPr rtl="0"/>
            <a:r>
              <a:rPr lang="en-GB" dirty="0">
                <a:latin typeface="+mj-lt"/>
              </a:rPr>
              <a:t>Lecturer: Neale Haddon</a:t>
            </a:r>
          </a:p>
          <a:p>
            <a:pPr rtl="0"/>
            <a:endParaRPr lang="en-GB" dirty="0"/>
          </a:p>
          <a:p>
            <a:pPr rtl="0"/>
            <a:endParaRPr lang="en-GB" dirty="0"/>
          </a:p>
        </p:txBody>
      </p:sp>
    </p:spTree>
    <p:extLst>
      <p:ext uri="{BB962C8B-B14F-4D97-AF65-F5344CB8AC3E}">
        <p14:creationId xmlns:p14="http://schemas.microsoft.com/office/powerpoint/2010/main" val="29609507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89799C6-846F-FDF5-D20F-511F69B399A2}"/>
              </a:ext>
            </a:extLst>
          </p:cNvPr>
          <p:cNvSpPr>
            <a:spLocks noGrp="1"/>
          </p:cNvSpPr>
          <p:nvPr>
            <p:ph type="title"/>
          </p:nvPr>
        </p:nvSpPr>
        <p:spPr>
          <a:xfrm>
            <a:off x="4305301" y="119743"/>
            <a:ext cx="3423556" cy="610863"/>
          </a:xfrm>
        </p:spPr>
        <p:txBody>
          <a:bodyPr/>
          <a:lstStyle/>
          <a:p>
            <a:r>
              <a:rPr lang="en-GB" dirty="0"/>
              <a:t>John Bowlby</a:t>
            </a:r>
          </a:p>
        </p:txBody>
      </p:sp>
      <p:sp>
        <p:nvSpPr>
          <p:cNvPr id="4" name="Text Placeholder 3">
            <a:extLst>
              <a:ext uri="{FF2B5EF4-FFF2-40B4-BE49-F238E27FC236}">
                <a16:creationId xmlns:a16="http://schemas.microsoft.com/office/drawing/2014/main" id="{2E1FE212-A238-362D-4C54-0BC435FB5C67}"/>
              </a:ext>
            </a:extLst>
          </p:cNvPr>
          <p:cNvSpPr>
            <a:spLocks noGrp="1"/>
          </p:cNvSpPr>
          <p:nvPr>
            <p:ph type="body" sz="quarter" idx="11"/>
          </p:nvPr>
        </p:nvSpPr>
        <p:spPr>
          <a:xfrm>
            <a:off x="272143" y="961306"/>
            <a:ext cx="11723914" cy="5069380"/>
          </a:xfrm>
        </p:spPr>
        <p:txBody>
          <a:bodyPr/>
          <a:lstStyle/>
          <a:p>
            <a:r>
              <a:rPr lang="en-GB" sz="3600" dirty="0"/>
              <a:t>John Bowlby’s attachment theory, developed in the mid-20th century, focuses on the emotional bonds between children and their caregivers, particularly how these early bonds shape emotional development and future relationships. He believed these attachments are biologically driven and crucial for survival.</a:t>
            </a:r>
          </a:p>
          <a:p>
            <a:r>
              <a:rPr lang="en-GB" sz="3600" dirty="0"/>
              <a:t>Bowlby highlighted how essential early attachments are for emotional well-being and resilience throughout life, (McLeod, 2025) which seems relevant for Amiras situation. </a:t>
            </a:r>
          </a:p>
          <a:p>
            <a:endParaRPr lang="en-GB" sz="2000" dirty="0"/>
          </a:p>
        </p:txBody>
      </p:sp>
      <p:sp>
        <p:nvSpPr>
          <p:cNvPr id="7" name="Slide Number Placeholder 6">
            <a:extLst>
              <a:ext uri="{FF2B5EF4-FFF2-40B4-BE49-F238E27FC236}">
                <a16:creationId xmlns:a16="http://schemas.microsoft.com/office/drawing/2014/main" id="{1AFEF599-4E48-41F7-946C-9AA7F1F355B5}"/>
              </a:ext>
            </a:extLst>
          </p:cNvPr>
          <p:cNvSpPr>
            <a:spLocks noGrp="1"/>
          </p:cNvSpPr>
          <p:nvPr>
            <p:ph type="sldNum" sz="quarter" idx="16"/>
          </p:nvPr>
        </p:nvSpPr>
        <p:spPr/>
        <p:txBody>
          <a:bodyPr/>
          <a:lstStyle/>
          <a:p>
            <a:pPr rtl="0"/>
            <a:fld id="{294A09A9-5501-47C1-A89A-A340965A2BE2}" type="slidenum">
              <a:rPr lang="en-GB" noProof="0" smtClean="0"/>
              <a:pPr rtl="0"/>
              <a:t>2</a:t>
            </a:fld>
            <a:endParaRPr lang="en-GB" noProof="0" dirty="0"/>
          </a:p>
        </p:txBody>
      </p:sp>
    </p:spTree>
    <p:extLst>
      <p:ext uri="{BB962C8B-B14F-4D97-AF65-F5344CB8AC3E}">
        <p14:creationId xmlns:p14="http://schemas.microsoft.com/office/powerpoint/2010/main" val="23661749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DD87ED26-4FD3-FA14-FF12-3F6D3BE731F8}"/>
              </a:ext>
            </a:extLst>
          </p:cNvPr>
          <p:cNvSpPr>
            <a:spLocks noGrp="1"/>
          </p:cNvSpPr>
          <p:nvPr>
            <p:ph type="pic" sz="quarter" idx="13"/>
          </p:nvPr>
        </p:nvSpPr>
        <p:spPr/>
        <p:txBody>
          <a:bodyPr>
            <a:normAutofit fontScale="92500"/>
          </a:bodyPr>
          <a:lstStyle/>
          <a:p>
            <a:pPr marL="0" indent="0">
              <a:buNone/>
            </a:pPr>
            <a:r>
              <a:rPr lang="en-GB" dirty="0"/>
              <a:t>Attachment styles</a:t>
            </a:r>
          </a:p>
          <a:p>
            <a:pPr marL="0" indent="0">
              <a:buNone/>
            </a:pPr>
            <a:endParaRPr lang="en-GB" dirty="0"/>
          </a:p>
          <a:p>
            <a:pPr marL="0" indent="0">
              <a:buNone/>
            </a:pPr>
            <a:r>
              <a:rPr lang="en-GB" dirty="0"/>
              <a:t>Secure attachment – the child feels secure exploring and moving around when the caregiver is present. Child is also easily soothed when caregiver returns to the room.</a:t>
            </a:r>
          </a:p>
          <a:p>
            <a:pPr marL="0" indent="0">
              <a:buNone/>
            </a:pPr>
            <a:endParaRPr lang="en-GB" dirty="0"/>
          </a:p>
          <a:p>
            <a:pPr marL="0" indent="0">
              <a:buNone/>
            </a:pPr>
            <a:r>
              <a:rPr lang="en-GB" dirty="0"/>
              <a:t>Avoidant attachment – child is indifferent to the caregiver’s presence and even upon their return. They seem disconnected from any emotion.</a:t>
            </a:r>
          </a:p>
          <a:p>
            <a:pPr marL="0" indent="0">
              <a:buNone/>
            </a:pPr>
            <a:endParaRPr lang="en-GB" dirty="0"/>
          </a:p>
          <a:p>
            <a:pPr marL="0" indent="0">
              <a:buNone/>
            </a:pPr>
            <a:r>
              <a:rPr lang="en-GB" dirty="0"/>
              <a:t>Ambivalent attachment – child can display signs of anxiety before being left and cannot be soothed and can be resistant upon caregivers return, (McGarvie, 2024).</a:t>
            </a:r>
          </a:p>
          <a:p>
            <a:pPr marL="0" indent="0">
              <a:buNone/>
            </a:pPr>
            <a:endParaRPr lang="en-GB" dirty="0"/>
          </a:p>
          <a:p>
            <a:pPr marL="0" indent="0">
              <a:buNone/>
            </a:pPr>
            <a:r>
              <a:rPr lang="en-GB" dirty="0"/>
              <a:t>Disorganised attachment – Trauma response, indication of extreme neglect or abuse. They display behaviours that indicate fear or confusion toward their caregivers. This attachment style was added by other researchers Bartholomew &amp; Horowitz in 1991(Drescher, 2025).</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8867638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8F5E7F4-50E4-3B0C-2ACE-5630556AD2C4}"/>
              </a:ext>
            </a:extLst>
          </p:cNvPr>
          <p:cNvSpPr>
            <a:spLocks noGrp="1"/>
          </p:cNvSpPr>
          <p:nvPr>
            <p:ph type="title"/>
          </p:nvPr>
        </p:nvSpPr>
        <p:spPr>
          <a:xfrm>
            <a:off x="228600" y="1492726"/>
            <a:ext cx="11734800" cy="4287589"/>
          </a:xfrm>
        </p:spPr>
        <p:txBody>
          <a:bodyPr>
            <a:noAutofit/>
          </a:bodyPr>
          <a:lstStyle/>
          <a:p>
            <a:r>
              <a:rPr lang="en-GB" sz="3200" dirty="0"/>
              <a:t>Applying Bowlby’s Theory to Amira’s Needs…</a:t>
            </a:r>
            <a:br>
              <a:rPr lang="en-GB" sz="3200" dirty="0"/>
            </a:br>
            <a:br>
              <a:rPr lang="en-GB" sz="3200" dirty="0"/>
            </a:br>
            <a:r>
              <a:rPr lang="en-GB" sz="3200" dirty="0"/>
              <a:t>John Bowlby’s attachment theory emphasizes that young children need secure emotional bonds with caregivers to feel safe and thrive, Cherry, 2025.</a:t>
            </a:r>
            <a:br>
              <a:rPr lang="en-GB" sz="3200" dirty="0"/>
            </a:br>
            <a:r>
              <a:rPr lang="en-GB" sz="3200" dirty="0"/>
              <a:t> </a:t>
            </a:r>
            <a:br>
              <a:rPr lang="en-GB" sz="3200" dirty="0"/>
            </a:br>
            <a:r>
              <a:rPr lang="en-GB" sz="3200" u="sng" dirty="0"/>
              <a:t>Amira’s behaviours</a:t>
            </a:r>
            <a:br>
              <a:rPr lang="en-GB" sz="3200" dirty="0"/>
            </a:br>
            <a:r>
              <a:rPr lang="en-GB" sz="3200" i="1" dirty="0"/>
              <a:t>Anxiety at separation, limited communication and</a:t>
            </a:r>
            <a:br>
              <a:rPr lang="en-GB" sz="3200" i="1" dirty="0"/>
            </a:br>
            <a:r>
              <a:rPr lang="en-GB" sz="3200" i="1" dirty="0"/>
              <a:t>difficulty in group play </a:t>
            </a:r>
            <a:r>
              <a:rPr lang="en-GB" sz="3200" dirty="0"/>
              <a:t>suggest she may be experiencing stress or anxiety due to disrupted, unfamiliar or insecure attachment.</a:t>
            </a:r>
            <a:br>
              <a:rPr lang="en-GB" sz="3200" dirty="0"/>
            </a:br>
            <a:endParaRPr lang="en-GB" sz="3200" dirty="0"/>
          </a:p>
        </p:txBody>
      </p:sp>
      <p:sp>
        <p:nvSpPr>
          <p:cNvPr id="6" name="Slide Number Placeholder 5">
            <a:extLst>
              <a:ext uri="{FF2B5EF4-FFF2-40B4-BE49-F238E27FC236}">
                <a16:creationId xmlns:a16="http://schemas.microsoft.com/office/drawing/2014/main" id="{5D2EC4BA-2699-774A-EA69-6C49BCE3DFC2}"/>
              </a:ext>
            </a:extLst>
          </p:cNvPr>
          <p:cNvSpPr>
            <a:spLocks noGrp="1"/>
          </p:cNvSpPr>
          <p:nvPr>
            <p:ph type="sldNum" sz="quarter" idx="13"/>
          </p:nvPr>
        </p:nvSpPr>
        <p:spPr/>
        <p:txBody>
          <a:bodyPr/>
          <a:lstStyle/>
          <a:p>
            <a:pPr rtl="0"/>
            <a:fld id="{294A09A9-5501-47C1-A89A-A340965A2BE2}" type="slidenum">
              <a:rPr lang="en-GB" noProof="0" smtClean="0"/>
              <a:pPr rtl="0"/>
              <a:t>4</a:t>
            </a:fld>
            <a:endParaRPr lang="en-GB" noProof="0">
              <a:latin typeface="+mn-lt"/>
            </a:endParaRPr>
          </a:p>
        </p:txBody>
      </p:sp>
    </p:spTree>
    <p:extLst>
      <p:ext uri="{BB962C8B-B14F-4D97-AF65-F5344CB8AC3E}">
        <p14:creationId xmlns:p14="http://schemas.microsoft.com/office/powerpoint/2010/main" val="23303000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F996D-3D3F-86E3-F4C7-54D1521AFF8E}"/>
              </a:ext>
            </a:extLst>
          </p:cNvPr>
          <p:cNvSpPr>
            <a:spLocks noGrp="1"/>
          </p:cNvSpPr>
          <p:nvPr>
            <p:ph type="title"/>
          </p:nvPr>
        </p:nvSpPr>
        <p:spPr>
          <a:xfrm>
            <a:off x="964023" y="879063"/>
            <a:ext cx="10487748" cy="960623"/>
          </a:xfrm>
        </p:spPr>
        <p:txBody>
          <a:bodyPr>
            <a:noAutofit/>
          </a:bodyPr>
          <a:lstStyle/>
          <a:p>
            <a:r>
              <a:rPr lang="en-GB" sz="2400" dirty="0"/>
              <a:t>Bowlby’s attachment theory bridges biology and environment by proposing that infants are biologically programmed to form attachments, while the quality of the attachments is shaped by environmental factors like how the caregiver responds</a:t>
            </a:r>
          </a:p>
        </p:txBody>
      </p:sp>
      <p:sp>
        <p:nvSpPr>
          <p:cNvPr id="3" name="Text Placeholder 2">
            <a:extLst>
              <a:ext uri="{FF2B5EF4-FFF2-40B4-BE49-F238E27FC236}">
                <a16:creationId xmlns:a16="http://schemas.microsoft.com/office/drawing/2014/main" id="{82A2E97E-84CB-47CE-305B-514A33FE4472}"/>
              </a:ext>
            </a:extLst>
          </p:cNvPr>
          <p:cNvSpPr>
            <a:spLocks noGrp="1"/>
          </p:cNvSpPr>
          <p:nvPr>
            <p:ph type="body" idx="1"/>
          </p:nvPr>
        </p:nvSpPr>
        <p:spPr/>
        <p:txBody>
          <a:bodyPr/>
          <a:lstStyle/>
          <a:p>
            <a:r>
              <a:rPr lang="en-GB"/>
              <a:t>biological</a:t>
            </a:r>
            <a:endParaRPr lang="en-GB" dirty="0"/>
          </a:p>
        </p:txBody>
      </p:sp>
      <p:sp>
        <p:nvSpPr>
          <p:cNvPr id="4" name="Text Placeholder 3">
            <a:extLst>
              <a:ext uri="{FF2B5EF4-FFF2-40B4-BE49-F238E27FC236}">
                <a16:creationId xmlns:a16="http://schemas.microsoft.com/office/drawing/2014/main" id="{E8BF3D68-9D99-D5A3-D5C5-92EF0A58A5EF}"/>
              </a:ext>
            </a:extLst>
          </p:cNvPr>
          <p:cNvSpPr>
            <a:spLocks noGrp="1"/>
          </p:cNvSpPr>
          <p:nvPr>
            <p:ph type="body" idx="10"/>
          </p:nvPr>
        </p:nvSpPr>
        <p:spPr/>
        <p:txBody>
          <a:bodyPr/>
          <a:lstStyle/>
          <a:p>
            <a:r>
              <a:rPr lang="en-GB"/>
              <a:t>environmental</a:t>
            </a:r>
            <a:endParaRPr lang="en-GB" dirty="0"/>
          </a:p>
        </p:txBody>
      </p:sp>
      <p:sp>
        <p:nvSpPr>
          <p:cNvPr id="5" name="Content Placeholder 4">
            <a:extLst>
              <a:ext uri="{FF2B5EF4-FFF2-40B4-BE49-F238E27FC236}">
                <a16:creationId xmlns:a16="http://schemas.microsoft.com/office/drawing/2014/main" id="{27A76722-5CD6-F0D8-C637-7DAADA800F1A}"/>
              </a:ext>
            </a:extLst>
          </p:cNvPr>
          <p:cNvSpPr>
            <a:spLocks noGrp="1"/>
          </p:cNvSpPr>
          <p:nvPr>
            <p:ph sz="half" idx="2"/>
          </p:nvPr>
        </p:nvSpPr>
        <p:spPr>
          <a:xfrm>
            <a:off x="964023" y="2799145"/>
            <a:ext cx="4827178" cy="3780726"/>
          </a:xfrm>
        </p:spPr>
        <p:txBody>
          <a:bodyPr>
            <a:normAutofit/>
          </a:bodyPr>
          <a:lstStyle/>
          <a:p>
            <a:endParaRPr lang="en-GB" dirty="0"/>
          </a:p>
          <a:p>
            <a:r>
              <a:rPr lang="en-GB" b="1" dirty="0"/>
              <a:t>Amira is only 3 years old and is still developing language and learning to regulate her emotions which will affect her communication. Delays in this area can make it difficult for her transition into nursery and she may also struggle when she interacts with the other children, speech and language UK.</a:t>
            </a:r>
          </a:p>
          <a:p>
            <a:r>
              <a:rPr lang="en-GB" b="1" dirty="0"/>
              <a:t>Amira could find the nursery setting overwhelming if she is naturally an introverted, sensitive or shy child.</a:t>
            </a:r>
          </a:p>
          <a:p>
            <a:r>
              <a:rPr lang="en-GB" b="1" dirty="0"/>
              <a:t>If Ameera is suffering with anxiety, then a very busy or loud nursery setting could be overstimulating for her.</a:t>
            </a:r>
          </a:p>
          <a:p>
            <a:endParaRPr lang="en-GB" b="1" dirty="0"/>
          </a:p>
          <a:p>
            <a:endParaRPr lang="en-GB" dirty="0"/>
          </a:p>
          <a:p>
            <a:pPr marL="0" indent="0">
              <a:buNone/>
            </a:pPr>
            <a:endParaRPr lang="en-GB" dirty="0"/>
          </a:p>
        </p:txBody>
      </p:sp>
      <p:sp>
        <p:nvSpPr>
          <p:cNvPr id="6" name="Content Placeholder 5">
            <a:extLst>
              <a:ext uri="{FF2B5EF4-FFF2-40B4-BE49-F238E27FC236}">
                <a16:creationId xmlns:a16="http://schemas.microsoft.com/office/drawing/2014/main" id="{3CAF4B68-EB39-AC92-D0A6-99025484BE2F}"/>
              </a:ext>
            </a:extLst>
          </p:cNvPr>
          <p:cNvSpPr>
            <a:spLocks noGrp="1"/>
          </p:cNvSpPr>
          <p:nvPr>
            <p:ph sz="half" idx="13"/>
          </p:nvPr>
        </p:nvSpPr>
        <p:spPr>
          <a:xfrm>
            <a:off x="6362700" y="2799146"/>
            <a:ext cx="4756241" cy="3895568"/>
          </a:xfrm>
        </p:spPr>
        <p:txBody>
          <a:bodyPr>
            <a:normAutofit/>
          </a:bodyPr>
          <a:lstStyle/>
          <a:p>
            <a:endParaRPr lang="en-GB" b="1" dirty="0"/>
          </a:p>
          <a:p>
            <a:r>
              <a:rPr lang="en-GB" b="1" dirty="0"/>
              <a:t>Amira’s distress when separated from carers may suggest a strong attachment with her caregiver. Without a secure relationship in the nursery, she may feel unsafe.</a:t>
            </a:r>
          </a:p>
          <a:p>
            <a:r>
              <a:rPr lang="en-GB" b="1" dirty="0"/>
              <a:t>If the first language at home isn’t English, this could explain her limited communication. Or possibly her careers could have speech difficulty.</a:t>
            </a:r>
          </a:p>
          <a:p>
            <a:r>
              <a:rPr lang="en-GB" b="1" dirty="0"/>
              <a:t>Amira may not have been exposed to another group settings/group play and may be an only child. This could make her hesitant to join in due to unfamiliar surroundings.</a:t>
            </a:r>
          </a:p>
          <a:p>
            <a:endParaRPr lang="en-GB" dirty="0"/>
          </a:p>
        </p:txBody>
      </p:sp>
      <p:sp>
        <p:nvSpPr>
          <p:cNvPr id="9" name="Slide Number Placeholder 8">
            <a:extLst>
              <a:ext uri="{FF2B5EF4-FFF2-40B4-BE49-F238E27FC236}">
                <a16:creationId xmlns:a16="http://schemas.microsoft.com/office/drawing/2014/main" id="{A43A1FF5-F456-8780-1A7A-D575D76AB3A8}"/>
              </a:ext>
            </a:extLst>
          </p:cNvPr>
          <p:cNvSpPr>
            <a:spLocks noGrp="1"/>
          </p:cNvSpPr>
          <p:nvPr>
            <p:ph type="sldNum" sz="quarter" idx="16"/>
          </p:nvPr>
        </p:nvSpPr>
        <p:spPr/>
        <p:txBody>
          <a:bodyPr/>
          <a:lstStyle/>
          <a:p>
            <a:pPr rtl="0"/>
            <a:fld id="{294A09A9-5501-47C1-A89A-A340965A2BE2}" type="slidenum">
              <a:rPr lang="en-GB" noProof="0" smtClean="0"/>
              <a:pPr rtl="0"/>
              <a:t>5</a:t>
            </a:fld>
            <a:endParaRPr lang="en-GB" noProof="0" dirty="0"/>
          </a:p>
        </p:txBody>
      </p:sp>
    </p:spTree>
    <p:extLst>
      <p:ext uri="{BB962C8B-B14F-4D97-AF65-F5344CB8AC3E}">
        <p14:creationId xmlns:p14="http://schemas.microsoft.com/office/powerpoint/2010/main" val="27223964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F654D-D267-2EBE-DBD0-67D2E95D54D7}"/>
              </a:ext>
            </a:extLst>
          </p:cNvPr>
          <p:cNvSpPr>
            <a:spLocks noGrp="1"/>
          </p:cNvSpPr>
          <p:nvPr>
            <p:ph type="title"/>
          </p:nvPr>
        </p:nvSpPr>
        <p:spPr>
          <a:xfrm>
            <a:off x="964023" y="879063"/>
            <a:ext cx="7091406" cy="610863"/>
          </a:xfrm>
        </p:spPr>
        <p:txBody>
          <a:bodyPr>
            <a:normAutofit/>
          </a:bodyPr>
          <a:lstStyle/>
          <a:p>
            <a:r>
              <a:rPr lang="en-GB" dirty="0"/>
              <a:t>Strategies &amp; interventions</a:t>
            </a:r>
          </a:p>
        </p:txBody>
      </p:sp>
      <p:sp>
        <p:nvSpPr>
          <p:cNvPr id="3" name="Text Placeholder 2">
            <a:extLst>
              <a:ext uri="{FF2B5EF4-FFF2-40B4-BE49-F238E27FC236}">
                <a16:creationId xmlns:a16="http://schemas.microsoft.com/office/drawing/2014/main" id="{46DD91FB-6C0A-2D03-BB3B-EEFB7519E48B}"/>
              </a:ext>
            </a:extLst>
          </p:cNvPr>
          <p:cNvSpPr>
            <a:spLocks noGrp="1"/>
          </p:cNvSpPr>
          <p:nvPr>
            <p:ph type="body" sz="quarter" idx="12"/>
          </p:nvPr>
        </p:nvSpPr>
        <p:spPr>
          <a:xfrm>
            <a:off x="1296955" y="2107288"/>
            <a:ext cx="4734444" cy="1719060"/>
          </a:xfrm>
        </p:spPr>
        <p:txBody>
          <a:bodyPr/>
          <a:lstStyle/>
          <a:p>
            <a:r>
              <a:rPr lang="en-GB" dirty="0"/>
              <a:t>Have a key person/caregiver within the nursery assigned to Amira to help build a bond and trust with.</a:t>
            </a:r>
          </a:p>
          <a:p>
            <a:r>
              <a:rPr lang="en-GB" dirty="0"/>
              <a:t>Get her to bring something from home that may give her comfort and ease.</a:t>
            </a:r>
          </a:p>
          <a:p>
            <a:r>
              <a:rPr lang="en-GB" dirty="0"/>
              <a:t>Use simple language to help Amira identify and express her feelings. Express you understand her feelings and that it is ok for her  to feel that way</a:t>
            </a:r>
          </a:p>
          <a:p>
            <a:endParaRPr lang="en-GB" dirty="0"/>
          </a:p>
        </p:txBody>
      </p:sp>
      <p:sp>
        <p:nvSpPr>
          <p:cNvPr id="4" name="Text Placeholder 3">
            <a:extLst>
              <a:ext uri="{FF2B5EF4-FFF2-40B4-BE49-F238E27FC236}">
                <a16:creationId xmlns:a16="http://schemas.microsoft.com/office/drawing/2014/main" id="{48FE0A75-EF22-1F34-CB2C-D7960984100F}"/>
              </a:ext>
            </a:extLst>
          </p:cNvPr>
          <p:cNvSpPr>
            <a:spLocks noGrp="1"/>
          </p:cNvSpPr>
          <p:nvPr>
            <p:ph type="body" sz="quarter" idx="11"/>
          </p:nvPr>
        </p:nvSpPr>
        <p:spPr>
          <a:xfrm>
            <a:off x="1233170" y="1721868"/>
            <a:ext cx="2133600" cy="205837"/>
          </a:xfrm>
        </p:spPr>
        <p:txBody>
          <a:bodyPr/>
          <a:lstStyle/>
          <a:p>
            <a:r>
              <a:rPr lang="en-GB" dirty="0"/>
              <a:t>Emotional wellbeing </a:t>
            </a:r>
          </a:p>
        </p:txBody>
      </p:sp>
      <p:sp>
        <p:nvSpPr>
          <p:cNvPr id="5" name="Text Placeholder 4">
            <a:extLst>
              <a:ext uri="{FF2B5EF4-FFF2-40B4-BE49-F238E27FC236}">
                <a16:creationId xmlns:a16="http://schemas.microsoft.com/office/drawing/2014/main" id="{63E5A750-631F-F31C-2F6C-4BD75964C9ED}"/>
              </a:ext>
            </a:extLst>
          </p:cNvPr>
          <p:cNvSpPr>
            <a:spLocks noGrp="1"/>
          </p:cNvSpPr>
          <p:nvPr>
            <p:ph type="body" sz="quarter" idx="30"/>
          </p:nvPr>
        </p:nvSpPr>
        <p:spPr>
          <a:xfrm>
            <a:off x="3800333" y="4443710"/>
            <a:ext cx="4734444" cy="1400172"/>
          </a:xfrm>
        </p:spPr>
        <p:txBody>
          <a:bodyPr/>
          <a:lstStyle/>
          <a:p>
            <a:r>
              <a:rPr lang="en-GB" dirty="0"/>
              <a:t>Set up activities with Amira where another child can take part, small task or a game. Maybe in another room away from the larger group and slowly build her confidence and introduce other children over time . </a:t>
            </a:r>
          </a:p>
          <a:p>
            <a:r>
              <a:rPr lang="en-GB" dirty="0"/>
              <a:t>Encourage sharing and taking turns</a:t>
            </a:r>
          </a:p>
          <a:p>
            <a:r>
              <a:rPr lang="en-GB" dirty="0"/>
              <a:t>Lots of praise and reassurance</a:t>
            </a:r>
          </a:p>
          <a:p>
            <a:endParaRPr lang="en-GB" dirty="0"/>
          </a:p>
        </p:txBody>
      </p:sp>
      <p:sp>
        <p:nvSpPr>
          <p:cNvPr id="6" name="Text Placeholder 5">
            <a:extLst>
              <a:ext uri="{FF2B5EF4-FFF2-40B4-BE49-F238E27FC236}">
                <a16:creationId xmlns:a16="http://schemas.microsoft.com/office/drawing/2014/main" id="{1D3C43DE-C417-173F-508B-C79EB3D38CFC}"/>
              </a:ext>
            </a:extLst>
          </p:cNvPr>
          <p:cNvSpPr>
            <a:spLocks noGrp="1"/>
          </p:cNvSpPr>
          <p:nvPr>
            <p:ph type="body" sz="quarter" idx="31"/>
          </p:nvPr>
        </p:nvSpPr>
        <p:spPr>
          <a:xfrm>
            <a:off x="3751263" y="4125686"/>
            <a:ext cx="2133600" cy="210772"/>
          </a:xfrm>
        </p:spPr>
        <p:txBody>
          <a:bodyPr/>
          <a:lstStyle/>
          <a:p>
            <a:r>
              <a:rPr lang="en-GB" dirty="0"/>
              <a:t>Social development</a:t>
            </a:r>
          </a:p>
        </p:txBody>
      </p:sp>
      <p:sp>
        <p:nvSpPr>
          <p:cNvPr id="7" name="Text Placeholder 6">
            <a:extLst>
              <a:ext uri="{FF2B5EF4-FFF2-40B4-BE49-F238E27FC236}">
                <a16:creationId xmlns:a16="http://schemas.microsoft.com/office/drawing/2014/main" id="{245B435C-E4EB-965A-195B-B2C572A579ED}"/>
              </a:ext>
            </a:extLst>
          </p:cNvPr>
          <p:cNvSpPr>
            <a:spLocks noGrp="1"/>
          </p:cNvSpPr>
          <p:nvPr>
            <p:ph type="body" sz="quarter" idx="32"/>
          </p:nvPr>
        </p:nvSpPr>
        <p:spPr>
          <a:xfrm>
            <a:off x="8892853" y="4473576"/>
            <a:ext cx="2961690" cy="1370305"/>
          </a:xfrm>
        </p:spPr>
        <p:txBody>
          <a:bodyPr/>
          <a:lstStyle/>
          <a:p>
            <a:r>
              <a:rPr lang="en-GB" dirty="0"/>
              <a:t>If Amira is suffering with anxiety, then physical activity is a great way to reduce this. Encourage ball playing, running, climbing etc.</a:t>
            </a:r>
          </a:p>
          <a:p>
            <a:r>
              <a:rPr lang="en-GB" dirty="0"/>
              <a:t>A consistent routine will help Amira feel secure</a:t>
            </a:r>
          </a:p>
        </p:txBody>
      </p:sp>
      <p:sp>
        <p:nvSpPr>
          <p:cNvPr id="8" name="Text Placeholder 7">
            <a:extLst>
              <a:ext uri="{FF2B5EF4-FFF2-40B4-BE49-F238E27FC236}">
                <a16:creationId xmlns:a16="http://schemas.microsoft.com/office/drawing/2014/main" id="{19BCCD31-379F-15FE-A1E0-26B8D7886968}"/>
              </a:ext>
            </a:extLst>
          </p:cNvPr>
          <p:cNvSpPr>
            <a:spLocks noGrp="1"/>
          </p:cNvSpPr>
          <p:nvPr>
            <p:ph type="body" sz="quarter" idx="33"/>
          </p:nvPr>
        </p:nvSpPr>
        <p:spPr>
          <a:xfrm>
            <a:off x="8892853" y="4151792"/>
            <a:ext cx="2367222" cy="369332"/>
          </a:xfrm>
        </p:spPr>
        <p:txBody>
          <a:bodyPr/>
          <a:lstStyle/>
          <a:p>
            <a:r>
              <a:rPr lang="en-GB" dirty="0"/>
              <a:t>Physical development</a:t>
            </a:r>
          </a:p>
        </p:txBody>
      </p:sp>
      <p:sp>
        <p:nvSpPr>
          <p:cNvPr id="9" name="Text Placeholder 8">
            <a:extLst>
              <a:ext uri="{FF2B5EF4-FFF2-40B4-BE49-F238E27FC236}">
                <a16:creationId xmlns:a16="http://schemas.microsoft.com/office/drawing/2014/main" id="{C653BC9A-D7B5-5F0E-2C07-35419ADD65B1}"/>
              </a:ext>
            </a:extLst>
          </p:cNvPr>
          <p:cNvSpPr>
            <a:spLocks noGrp="1"/>
          </p:cNvSpPr>
          <p:nvPr>
            <p:ph type="body" sz="quarter" idx="34"/>
          </p:nvPr>
        </p:nvSpPr>
        <p:spPr>
          <a:xfrm>
            <a:off x="6438143" y="2210206"/>
            <a:ext cx="4734444" cy="1616142"/>
          </a:xfrm>
        </p:spPr>
        <p:txBody>
          <a:bodyPr/>
          <a:lstStyle/>
          <a:p>
            <a:r>
              <a:rPr lang="en-GB" dirty="0"/>
              <a:t>If Amira continues to struggle with communication/language, consider professional help from a speech therapist for assessment.</a:t>
            </a:r>
          </a:p>
          <a:p>
            <a:r>
              <a:rPr lang="en-GB" dirty="0"/>
              <a:t>Speak slowly using simple clear words, could possibly use flash cards.</a:t>
            </a:r>
          </a:p>
          <a:p>
            <a:r>
              <a:rPr lang="en-GB" dirty="0"/>
              <a:t>Positive reinforcement for any type of communication Amira may display to encourage her.</a:t>
            </a:r>
          </a:p>
          <a:p>
            <a:endParaRPr lang="en-GB" dirty="0"/>
          </a:p>
        </p:txBody>
      </p:sp>
      <p:sp>
        <p:nvSpPr>
          <p:cNvPr id="10" name="Text Placeholder 9">
            <a:extLst>
              <a:ext uri="{FF2B5EF4-FFF2-40B4-BE49-F238E27FC236}">
                <a16:creationId xmlns:a16="http://schemas.microsoft.com/office/drawing/2014/main" id="{3DE8F90F-C1C8-BA28-B50A-C23C510C758D}"/>
              </a:ext>
            </a:extLst>
          </p:cNvPr>
          <p:cNvSpPr>
            <a:spLocks noGrp="1"/>
          </p:cNvSpPr>
          <p:nvPr>
            <p:ph type="body" sz="quarter" idx="35"/>
          </p:nvPr>
        </p:nvSpPr>
        <p:spPr>
          <a:xfrm>
            <a:off x="6438143" y="1824786"/>
            <a:ext cx="2133600" cy="205837"/>
          </a:xfrm>
        </p:spPr>
        <p:txBody>
          <a:bodyPr/>
          <a:lstStyle/>
          <a:p>
            <a:r>
              <a:rPr lang="en-GB" dirty="0"/>
              <a:t>Communication</a:t>
            </a:r>
          </a:p>
        </p:txBody>
      </p:sp>
      <p:sp>
        <p:nvSpPr>
          <p:cNvPr id="13" name="Slide Number Placeholder 12">
            <a:extLst>
              <a:ext uri="{FF2B5EF4-FFF2-40B4-BE49-F238E27FC236}">
                <a16:creationId xmlns:a16="http://schemas.microsoft.com/office/drawing/2014/main" id="{ED8F7D12-E888-B699-6F03-D7F2A92153C2}"/>
              </a:ext>
            </a:extLst>
          </p:cNvPr>
          <p:cNvSpPr>
            <a:spLocks noGrp="1"/>
          </p:cNvSpPr>
          <p:nvPr>
            <p:ph type="sldNum" sz="quarter" idx="38"/>
          </p:nvPr>
        </p:nvSpPr>
        <p:spPr/>
        <p:txBody>
          <a:bodyPr/>
          <a:lstStyle/>
          <a:p>
            <a:pPr rtl="0"/>
            <a:fld id="{294A09A9-5501-47C1-A89A-A340965A2BE2}" type="slidenum">
              <a:rPr lang="en-GB" noProof="0" smtClean="0"/>
              <a:pPr rtl="0"/>
              <a:t>6</a:t>
            </a:fld>
            <a:endParaRPr lang="en-GB" noProof="0">
              <a:latin typeface="+mn-lt"/>
            </a:endParaRPr>
          </a:p>
        </p:txBody>
      </p:sp>
    </p:spTree>
    <p:extLst>
      <p:ext uri="{BB962C8B-B14F-4D97-AF65-F5344CB8AC3E}">
        <p14:creationId xmlns:p14="http://schemas.microsoft.com/office/powerpoint/2010/main" val="25522455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BD9C8-E803-E8F2-87F7-E3752AA7332C}"/>
              </a:ext>
            </a:extLst>
          </p:cNvPr>
          <p:cNvSpPr>
            <a:spLocks noGrp="1"/>
          </p:cNvSpPr>
          <p:nvPr>
            <p:ph type="title"/>
          </p:nvPr>
        </p:nvSpPr>
        <p:spPr>
          <a:xfrm>
            <a:off x="757193" y="2237014"/>
            <a:ext cx="7132320" cy="3289971"/>
          </a:xfrm>
        </p:spPr>
        <p:txBody>
          <a:bodyPr>
            <a:normAutofit fontScale="90000"/>
          </a:bodyPr>
          <a:lstStyle/>
          <a:p>
            <a:r>
              <a:rPr lang="en-GB" b="1" dirty="0"/>
              <a:t>Family Engagement</a:t>
            </a:r>
            <a:br>
              <a:rPr lang="en-GB" b="1" dirty="0"/>
            </a:br>
            <a:br>
              <a:rPr lang="en-GB" dirty="0"/>
            </a:br>
            <a:r>
              <a:rPr lang="en-GB" sz="1800" dirty="0"/>
              <a:t>If needed, try to introduce Amiras home cultures into the nursery including any language if possible so she feels some familiarities when at nursery, this will help her feel secure.</a:t>
            </a:r>
            <a:br>
              <a:rPr lang="en-GB" sz="1800" dirty="0"/>
            </a:br>
            <a:br>
              <a:rPr lang="en-GB" sz="1800" dirty="0"/>
            </a:br>
            <a:r>
              <a:rPr lang="en-GB" sz="1800" dirty="0"/>
              <a:t>Daily check-ins and updates with her careers on Amiras progress.</a:t>
            </a:r>
            <a:br>
              <a:rPr lang="en-GB" sz="1800" dirty="0"/>
            </a:br>
            <a:br>
              <a:rPr lang="en-GB" sz="1800" dirty="0"/>
            </a:br>
            <a:r>
              <a:rPr lang="en-GB" sz="1800" dirty="0"/>
              <a:t>Ask for feedback from the family.</a:t>
            </a:r>
            <a:br>
              <a:rPr lang="en-GB" sz="1800" dirty="0"/>
            </a:br>
            <a:br>
              <a:rPr lang="en-GB" sz="1800" dirty="0"/>
            </a:br>
            <a:br>
              <a:rPr lang="en-GB" sz="1800" dirty="0"/>
            </a:br>
            <a:br>
              <a:rPr lang="en-GB" sz="1800" dirty="0"/>
            </a:br>
            <a:br>
              <a:rPr lang="en-GB" sz="1800" dirty="0"/>
            </a:br>
            <a:br>
              <a:rPr lang="en-GB" dirty="0"/>
            </a:br>
            <a:br>
              <a:rPr lang="en-GB" dirty="0"/>
            </a:br>
            <a:br>
              <a:rPr lang="en-GB" dirty="0"/>
            </a:br>
            <a:endParaRPr lang="en-GB" dirty="0"/>
          </a:p>
        </p:txBody>
      </p:sp>
    </p:spTree>
    <p:extLst>
      <p:ext uri="{BB962C8B-B14F-4D97-AF65-F5344CB8AC3E}">
        <p14:creationId xmlns:p14="http://schemas.microsoft.com/office/powerpoint/2010/main" val="39086957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4B1D2-DA6B-1AC1-609C-AE59B284A0F6}"/>
              </a:ext>
            </a:extLst>
          </p:cNvPr>
          <p:cNvSpPr>
            <a:spLocks noGrp="1"/>
          </p:cNvSpPr>
          <p:nvPr>
            <p:ph type="title"/>
          </p:nvPr>
        </p:nvSpPr>
        <p:spPr>
          <a:xfrm>
            <a:off x="964023" y="879063"/>
            <a:ext cx="6144348" cy="610863"/>
          </a:xfrm>
        </p:spPr>
        <p:txBody>
          <a:bodyPr>
            <a:normAutofit fontScale="90000"/>
          </a:bodyPr>
          <a:lstStyle/>
          <a:p>
            <a:r>
              <a:rPr lang="en-GB" dirty="0"/>
              <a:t>Strengths and limitations</a:t>
            </a:r>
          </a:p>
        </p:txBody>
      </p:sp>
      <p:sp>
        <p:nvSpPr>
          <p:cNvPr id="4" name="Text Placeholder 3">
            <a:extLst>
              <a:ext uri="{FF2B5EF4-FFF2-40B4-BE49-F238E27FC236}">
                <a16:creationId xmlns:a16="http://schemas.microsoft.com/office/drawing/2014/main" id="{BE57EF20-CBBE-1D63-45A0-7E9E93893D86}"/>
              </a:ext>
            </a:extLst>
          </p:cNvPr>
          <p:cNvSpPr>
            <a:spLocks noGrp="1"/>
          </p:cNvSpPr>
          <p:nvPr>
            <p:ph type="body" sz="quarter" idx="14"/>
          </p:nvPr>
        </p:nvSpPr>
        <p:spPr>
          <a:xfrm>
            <a:off x="971550" y="1594058"/>
            <a:ext cx="2933700" cy="334808"/>
          </a:xfrm>
        </p:spPr>
        <p:txBody>
          <a:bodyPr/>
          <a:lstStyle/>
          <a:p>
            <a:r>
              <a:rPr lang="en-GB" dirty="0"/>
              <a:t>Strengths of Bowlby's theory</a:t>
            </a:r>
          </a:p>
        </p:txBody>
      </p:sp>
      <p:sp>
        <p:nvSpPr>
          <p:cNvPr id="5" name="Text Placeholder 4">
            <a:extLst>
              <a:ext uri="{FF2B5EF4-FFF2-40B4-BE49-F238E27FC236}">
                <a16:creationId xmlns:a16="http://schemas.microsoft.com/office/drawing/2014/main" id="{BB7431BA-7D7B-D5EB-F052-24057AF88376}"/>
              </a:ext>
            </a:extLst>
          </p:cNvPr>
          <p:cNvSpPr>
            <a:spLocks noGrp="1"/>
          </p:cNvSpPr>
          <p:nvPr>
            <p:ph type="body" sz="quarter" idx="15"/>
          </p:nvPr>
        </p:nvSpPr>
        <p:spPr>
          <a:xfrm>
            <a:off x="971549" y="4426187"/>
            <a:ext cx="8727621" cy="2153675"/>
          </a:xfrm>
        </p:spPr>
        <p:txBody>
          <a:bodyPr/>
          <a:lstStyle/>
          <a:p>
            <a:r>
              <a:rPr lang="en-GB" dirty="0"/>
              <a:t>His theory was primarily based on families within the UK and may not be universally applied. In other cultures infants can have multiple caregivers, he doesn’t take into consideration cultural effects.</a:t>
            </a:r>
          </a:p>
          <a:p>
            <a:r>
              <a:rPr lang="en-GB" dirty="0"/>
              <a:t>Bowlby’s theory tends to overlook the child's individual temperament. Some children are naturally more independent or reserved, which can affect the way they form attachments. </a:t>
            </a:r>
          </a:p>
          <a:p>
            <a:r>
              <a:rPr lang="en-GB" dirty="0"/>
              <a:t>Bowlby always refers to a specific caregiver.</a:t>
            </a:r>
          </a:p>
          <a:p>
            <a:r>
              <a:rPr lang="en-GB" dirty="0"/>
              <a:t>Although his theory may mould us as children it does not take into account lifestyle changes, influences and life events that will ultimately change and shape us in the future as written in explore psychology.</a:t>
            </a:r>
          </a:p>
        </p:txBody>
      </p:sp>
      <p:sp>
        <p:nvSpPr>
          <p:cNvPr id="6" name="Text Placeholder 5">
            <a:extLst>
              <a:ext uri="{FF2B5EF4-FFF2-40B4-BE49-F238E27FC236}">
                <a16:creationId xmlns:a16="http://schemas.microsoft.com/office/drawing/2014/main" id="{611CDBDE-3C87-F33A-87A6-11826F171236}"/>
              </a:ext>
            </a:extLst>
          </p:cNvPr>
          <p:cNvSpPr>
            <a:spLocks noGrp="1"/>
          </p:cNvSpPr>
          <p:nvPr>
            <p:ph type="body" sz="quarter" idx="16"/>
          </p:nvPr>
        </p:nvSpPr>
        <p:spPr>
          <a:xfrm>
            <a:off x="964023" y="3749216"/>
            <a:ext cx="4351565" cy="282514"/>
          </a:xfrm>
        </p:spPr>
        <p:txBody>
          <a:bodyPr/>
          <a:lstStyle/>
          <a:p>
            <a:r>
              <a:rPr lang="en-GB" dirty="0"/>
              <a:t>Limitations of Bowlby's theory</a:t>
            </a:r>
          </a:p>
        </p:txBody>
      </p:sp>
      <p:sp>
        <p:nvSpPr>
          <p:cNvPr id="15" name="Slide Number Placeholder 14">
            <a:extLst>
              <a:ext uri="{FF2B5EF4-FFF2-40B4-BE49-F238E27FC236}">
                <a16:creationId xmlns:a16="http://schemas.microsoft.com/office/drawing/2014/main" id="{AD2855AA-5E65-9710-0967-7749997A36DB}"/>
              </a:ext>
            </a:extLst>
          </p:cNvPr>
          <p:cNvSpPr>
            <a:spLocks noGrp="1"/>
          </p:cNvSpPr>
          <p:nvPr>
            <p:ph type="sldNum" sz="quarter" idx="27"/>
          </p:nvPr>
        </p:nvSpPr>
        <p:spPr/>
        <p:txBody>
          <a:bodyPr/>
          <a:lstStyle/>
          <a:p>
            <a:pPr rtl="0"/>
            <a:fld id="{294A09A9-5501-47C1-A89A-A340965A2BE2}" type="slidenum">
              <a:rPr lang="en-GB" noProof="0" smtClean="0"/>
              <a:pPr rtl="0"/>
              <a:t>8</a:t>
            </a:fld>
            <a:endParaRPr lang="en-GB" noProof="0" dirty="0"/>
          </a:p>
        </p:txBody>
      </p:sp>
      <p:sp>
        <p:nvSpPr>
          <p:cNvPr id="17" name="Rectangle 2">
            <a:extLst>
              <a:ext uri="{FF2B5EF4-FFF2-40B4-BE49-F238E27FC236}">
                <a16:creationId xmlns:a16="http://schemas.microsoft.com/office/drawing/2014/main" id="{BF4D5ABE-86E6-3166-1A70-E83CD847AD00}"/>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Bowlby emphasized that </a:t>
            </a:r>
            <a:r>
              <a:rPr kumimoji="0" lang="en-US" altLang="en-US" sz="1800" b="0" i="1" u="none" strike="noStrike" cap="none" normalizeH="0" baseline="0">
                <a:ln>
                  <a:noFill/>
                </a:ln>
                <a:solidFill>
                  <a:schemeClr val="tx1"/>
                </a:solidFill>
                <a:effectLst/>
                <a:latin typeface="Arial" panose="020B0604020202020204" pitchFamily="34" charset="0"/>
              </a:rPr>
              <a:t>secure attachment to a caregiver is essential for healthy emotional and social development</a:t>
            </a:r>
            <a:r>
              <a:rPr kumimoji="0" lang="en-US" altLang="en-US" sz="1800" b="0" i="0" u="none" strike="noStrike" cap="none" normalizeH="0" baseline="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This shifted attention from purely cognitive or behavioral models to the importance of relationships in early childhood</a:t>
            </a:r>
          </a:p>
        </p:txBody>
      </p:sp>
      <p:sp>
        <p:nvSpPr>
          <p:cNvPr id="20" name="Text Placeholder 19">
            <a:extLst>
              <a:ext uri="{FF2B5EF4-FFF2-40B4-BE49-F238E27FC236}">
                <a16:creationId xmlns:a16="http://schemas.microsoft.com/office/drawing/2014/main" id="{A05DFCC9-6F33-4A4F-7C26-53ABE9781F74}"/>
              </a:ext>
            </a:extLst>
          </p:cNvPr>
          <p:cNvSpPr>
            <a:spLocks noGrp="1"/>
          </p:cNvSpPr>
          <p:nvPr>
            <p:ph type="body" sz="quarter" idx="13"/>
          </p:nvPr>
        </p:nvSpPr>
        <p:spPr>
          <a:xfrm>
            <a:off x="950415" y="2108886"/>
            <a:ext cx="7696202" cy="1580376"/>
          </a:xfrm>
        </p:spPr>
        <p:txBody>
          <a:bodyPr/>
          <a:lstStyle/>
          <a:p>
            <a:r>
              <a:rPr lang="en-GB" dirty="0"/>
              <a:t>Bowlbys theory considers both biological and environmental factors. He recognises that secure attachment roles to a caregiver is needed for healthy emotional and social development as it contributes to our childhood and relationships moving forward and not just based on cognitive and behavioural roles as previously thought. His work influenced many and even lead to major changes in childcare policies and hospitals. Allowing parents to stay with their children to reduce separation anxiety, Bowlbys monotropic theory, 2025.</a:t>
            </a:r>
          </a:p>
        </p:txBody>
      </p:sp>
    </p:spTree>
    <p:extLst>
      <p:ext uri="{BB962C8B-B14F-4D97-AF65-F5344CB8AC3E}">
        <p14:creationId xmlns:p14="http://schemas.microsoft.com/office/powerpoint/2010/main" val="32282105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844FE-D5C6-42BC-2D3D-4B7B61B3EB2E}"/>
              </a:ext>
            </a:extLst>
          </p:cNvPr>
          <p:cNvSpPr>
            <a:spLocks noGrp="1"/>
          </p:cNvSpPr>
          <p:nvPr>
            <p:ph type="title"/>
          </p:nvPr>
        </p:nvSpPr>
        <p:spPr/>
        <p:txBody>
          <a:bodyPr/>
          <a:lstStyle/>
          <a:p>
            <a:r>
              <a:rPr lang="en-GB" dirty="0"/>
              <a:t>References</a:t>
            </a:r>
          </a:p>
        </p:txBody>
      </p:sp>
      <p:sp>
        <p:nvSpPr>
          <p:cNvPr id="5" name="Content Placeholder 4">
            <a:extLst>
              <a:ext uri="{FF2B5EF4-FFF2-40B4-BE49-F238E27FC236}">
                <a16:creationId xmlns:a16="http://schemas.microsoft.com/office/drawing/2014/main" id="{B58B1DD2-88CF-04B7-DBB2-11336F877CC4}"/>
              </a:ext>
            </a:extLst>
          </p:cNvPr>
          <p:cNvSpPr>
            <a:spLocks noGrp="1"/>
          </p:cNvSpPr>
          <p:nvPr>
            <p:ph sz="half" idx="2"/>
          </p:nvPr>
        </p:nvSpPr>
        <p:spPr>
          <a:xfrm>
            <a:off x="964023" y="2200431"/>
            <a:ext cx="9333863" cy="4131789"/>
          </a:xfrm>
        </p:spPr>
        <p:txBody>
          <a:bodyPr/>
          <a:lstStyle/>
          <a:p>
            <a:r>
              <a:rPr lang="en-GB" dirty="0"/>
              <a:t>Drescher. A, 2025, display a mix of behaviors that indicate confusion or fear toward their caregivers, Simply Psychology, Available at :</a:t>
            </a:r>
            <a:r>
              <a:rPr lang="en-GB" dirty="0">
                <a:hlinkClick r:id="rId2"/>
              </a:rPr>
              <a:t>Disorganized Attachment Style</a:t>
            </a:r>
            <a:r>
              <a:rPr lang="en-GB" dirty="0"/>
              <a:t> (Accessed: 10</a:t>
            </a:r>
            <a:r>
              <a:rPr lang="en-GB" baseline="30000" dirty="0"/>
              <a:t>th</a:t>
            </a:r>
            <a:r>
              <a:rPr lang="en-GB" dirty="0"/>
              <a:t> October 2025).</a:t>
            </a:r>
          </a:p>
          <a:p>
            <a:r>
              <a:rPr lang="en-GB" dirty="0"/>
              <a:t>McGarvie. S, 2024, Attachment Theory, Bowlby’s Stages &amp; Attachment Styles, Positive psychology,  Available at :</a:t>
            </a:r>
            <a:r>
              <a:rPr lang="en-GB" dirty="0">
                <a:hlinkClick r:id="rId3"/>
              </a:rPr>
              <a:t>Attachment Theory, Bowlby's Stages &amp; Attachment Styles</a:t>
            </a:r>
            <a:r>
              <a:rPr lang="en-GB" dirty="0"/>
              <a:t> (Accessed 13th October 2025).</a:t>
            </a:r>
          </a:p>
          <a:p>
            <a:r>
              <a:rPr lang="en-GB" dirty="0"/>
              <a:t> McLeod, S, 2025, John Bowlbys attachment theory, simply psychology, Available at: </a:t>
            </a:r>
            <a:r>
              <a:rPr lang="en-GB" dirty="0">
                <a:hlinkClick r:id="rId4"/>
              </a:rPr>
              <a:t>John Bowlby's Attachment Theory</a:t>
            </a:r>
            <a:r>
              <a:rPr lang="en-GB" dirty="0"/>
              <a:t> (Accessed 11</a:t>
            </a:r>
            <a:r>
              <a:rPr lang="en-GB" baseline="30000" dirty="0"/>
              <a:t>th</a:t>
            </a:r>
            <a:r>
              <a:rPr lang="en-GB" dirty="0"/>
              <a:t> October 2025).</a:t>
            </a:r>
          </a:p>
          <a:p>
            <a:r>
              <a:rPr lang="en-GB" dirty="0"/>
              <a:t>Supporting childrens early communication skills, speech and language UK, </a:t>
            </a:r>
            <a:r>
              <a:rPr lang="en-GB" dirty="0">
                <a:hlinkClick r:id="rId5"/>
              </a:rPr>
              <a:t>Supporting children's early communication skills - Speech and Language UK: Changing young lives</a:t>
            </a:r>
            <a:r>
              <a:rPr lang="en-GB" dirty="0"/>
              <a:t> (Accessed 13</a:t>
            </a:r>
            <a:r>
              <a:rPr lang="en-GB" baseline="30000" dirty="0"/>
              <a:t>th</a:t>
            </a:r>
            <a:r>
              <a:rPr lang="en-GB" dirty="0"/>
              <a:t> October 2025).</a:t>
            </a:r>
          </a:p>
          <a:p>
            <a:r>
              <a:rPr lang="en-GB" dirty="0"/>
              <a:t>Bowlbys monotropic theory, 2025, theories of attachment. Available at :</a:t>
            </a:r>
            <a:r>
              <a:rPr lang="en-GB" dirty="0">
                <a:hlinkClick r:id="rId6"/>
              </a:rPr>
              <a:t>BOWLBY’S MONOTROPIC THEORY — DEVELOPMENTAL PSYCHOLOGY — PSYCHSTORY</a:t>
            </a:r>
            <a:r>
              <a:rPr lang="en-GB" dirty="0"/>
              <a:t> (Accessed 12</a:t>
            </a:r>
            <a:r>
              <a:rPr lang="en-GB" baseline="30000" dirty="0"/>
              <a:t>th</a:t>
            </a:r>
            <a:r>
              <a:rPr lang="en-GB" dirty="0"/>
              <a:t> October 2025).</a:t>
            </a:r>
          </a:p>
          <a:p>
            <a:r>
              <a:rPr lang="en-GB" dirty="0"/>
              <a:t>Cherry. K, 2025, What is attachment theory, how early emotional bonds shape our hearts. Available at: </a:t>
            </a:r>
            <a:r>
              <a:rPr lang="en-GB" dirty="0">
                <a:hlinkClick r:id="rId7"/>
              </a:rPr>
              <a:t>Attachment Theory: Bowlby and Ainsworth's Theory Explained</a:t>
            </a:r>
            <a:r>
              <a:rPr lang="en-GB" dirty="0"/>
              <a:t> (Accessed 13</a:t>
            </a:r>
            <a:r>
              <a:rPr lang="en-GB" baseline="30000" dirty="0"/>
              <a:t>th</a:t>
            </a:r>
            <a:r>
              <a:rPr lang="en-GB" dirty="0"/>
              <a:t> October 2025).</a:t>
            </a:r>
          </a:p>
          <a:p>
            <a:endParaRPr lang="en-GB" dirty="0"/>
          </a:p>
          <a:p>
            <a:endParaRPr lang="en-GB" dirty="0"/>
          </a:p>
          <a:p>
            <a:pPr marL="0" indent="0">
              <a:buNone/>
            </a:pPr>
            <a:endParaRPr lang="en-GB" dirty="0"/>
          </a:p>
          <a:p>
            <a:endParaRPr lang="en-GB" dirty="0"/>
          </a:p>
          <a:p>
            <a:endParaRPr lang="en-GB" dirty="0"/>
          </a:p>
          <a:p>
            <a:endParaRPr lang="en-GB" dirty="0"/>
          </a:p>
          <a:p>
            <a:endParaRPr lang="en-GB" dirty="0"/>
          </a:p>
        </p:txBody>
      </p:sp>
      <p:sp>
        <p:nvSpPr>
          <p:cNvPr id="9" name="Slide Number Placeholder 8">
            <a:extLst>
              <a:ext uri="{FF2B5EF4-FFF2-40B4-BE49-F238E27FC236}">
                <a16:creationId xmlns:a16="http://schemas.microsoft.com/office/drawing/2014/main" id="{6B7053CE-3123-1DE1-CF04-A79248DAD0F0}"/>
              </a:ext>
            </a:extLst>
          </p:cNvPr>
          <p:cNvSpPr>
            <a:spLocks noGrp="1"/>
          </p:cNvSpPr>
          <p:nvPr>
            <p:ph type="sldNum" sz="quarter" idx="16"/>
          </p:nvPr>
        </p:nvSpPr>
        <p:spPr/>
        <p:txBody>
          <a:bodyPr/>
          <a:lstStyle/>
          <a:p>
            <a:pPr rtl="0"/>
            <a:fld id="{294A09A9-5501-47C1-A89A-A340965A2BE2}" type="slidenum">
              <a:rPr lang="en-GB" noProof="0" smtClean="0"/>
              <a:pPr rtl="0"/>
              <a:t>9</a:t>
            </a:fld>
            <a:endParaRPr lang="en-GB" noProof="0" dirty="0"/>
          </a:p>
        </p:txBody>
      </p:sp>
    </p:spTree>
    <p:extLst>
      <p:ext uri="{BB962C8B-B14F-4D97-AF65-F5344CB8AC3E}">
        <p14:creationId xmlns:p14="http://schemas.microsoft.com/office/powerpoint/2010/main" val="1659949304"/>
      </p:ext>
    </p:extLst>
  </p:cSld>
  <p:clrMapOvr>
    <a:masterClrMapping/>
  </p:clrMapOvr>
</p:sld>
</file>

<file path=ppt/theme/theme1.xml><?xml version="1.0" encoding="utf-8"?>
<a:theme xmlns:a="http://schemas.openxmlformats.org/drawingml/2006/main" name="Theme1">
  <a:themeElements>
    <a:clrScheme name="Swiss">
      <a:dk1>
        <a:srgbClr val="000000"/>
      </a:dk1>
      <a:lt1>
        <a:srgbClr val="FFFFFF"/>
      </a:lt1>
      <a:dk2>
        <a:srgbClr val="E4E4E4"/>
      </a:dk2>
      <a:lt2>
        <a:srgbClr val="7CA655"/>
      </a:lt2>
      <a:accent1>
        <a:srgbClr val="A9D4DB"/>
      </a:accent1>
      <a:accent2>
        <a:srgbClr val="FBE284"/>
      </a:accent2>
      <a:accent3>
        <a:srgbClr val="4495A2"/>
      </a:accent3>
      <a:accent4>
        <a:srgbClr val="AA5881"/>
      </a:accent4>
      <a:accent5>
        <a:srgbClr val="E06742"/>
      </a:accent5>
      <a:accent6>
        <a:srgbClr val="F9D448"/>
      </a:accent6>
      <a:hlink>
        <a:srgbClr val="4495A2"/>
      </a:hlink>
      <a:folHlink>
        <a:srgbClr val="AA5881"/>
      </a:folHlink>
    </a:clrScheme>
    <a:fontScheme name="Custom 175">
      <a:majorFont>
        <a:latin typeface="Franklin Gothic Demi"/>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9129431_TF78853419_Win32.potx" id="{4B078287-5F8B-4412-8B56-22BABE512007}" vid="{40D3F4AB-D386-4158-AD50-2BEE84BA26E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b3520a3b2f3f4a8605c7a7facd11eede">
  <xsd:schema xmlns:xsd="http://www.w3.org/2001/XMLSchema" xmlns:xs="http://www.w3.org/2001/XMLSchema" xmlns:p="http://schemas.microsoft.com/office/2006/metadata/properties" xmlns:ns3="ccfc14db-0f45-423b-b2f5-752f8f8a0ada" targetNamespace="http://schemas.microsoft.com/office/2006/metadata/properties" ma:root="true" ma:fieldsID="eedaee2e7682034d94685a5e84f83980"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D20B6E4-879E-4E6C-BDE7-261540CD3765}">
  <ds:schemaRefs>
    <ds:schemaRef ds:uri="http://schemas.microsoft.com/sharepoint/v3/contenttype/forms"/>
  </ds:schemaRefs>
</ds:datastoreItem>
</file>

<file path=customXml/itemProps2.xml><?xml version="1.0" encoding="utf-8"?>
<ds:datastoreItem xmlns:ds="http://schemas.openxmlformats.org/officeDocument/2006/customXml" ds:itemID="{09EC1AB0-9704-404D-B6D3-819D938AC55B}">
  <ds:schemaRefs>
    <ds:schemaRef ds:uri="ccfc14db-0f45-423b-b2f5-752f8f8a0ada"/>
    <ds:schemaRef ds:uri="http://purl.org/dc/terms/"/>
    <ds:schemaRef ds:uri="http://schemas.microsoft.com/office/2006/metadata/properties"/>
    <ds:schemaRef ds:uri="http://purl.org/dc/elements/1.1/"/>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DE2401F7-566E-4E45-8659-3B484832C88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{3AE3219A-13DA-47B7-B095-8D4DA9D4477A}tf78853419_win32</Template>
  <TotalTime>7361</TotalTime>
  <Words>1207</Words>
  <Application>Microsoft Office PowerPoint</Application>
  <PresentationFormat>Widescreen</PresentationFormat>
  <Paragraphs>75</Paragraphs>
  <Slides>9</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Franklin Gothic Book</vt:lpstr>
      <vt:lpstr>Franklin Gothic Demi</vt:lpstr>
      <vt:lpstr>Wingdings</vt:lpstr>
      <vt:lpstr>Theme1</vt:lpstr>
      <vt:lpstr>Student: Italia Sassano 2421793</vt:lpstr>
      <vt:lpstr>John Bowlby</vt:lpstr>
      <vt:lpstr>PowerPoint Presentation</vt:lpstr>
      <vt:lpstr>Applying Bowlby’s Theory to Amira’s Needs…  John Bowlby’s attachment theory emphasizes that young children need secure emotional bonds with caregivers to feel safe and thrive, Cherry, 2025.   Amira’s behaviours Anxiety at separation, limited communication and difficulty in group play suggest she may be experiencing stress or anxiety due to disrupted, unfamiliar or insecure attachment. </vt:lpstr>
      <vt:lpstr>Bowlby’s attachment theory bridges biology and environment by proposing that infants are biologically programmed to form attachments, while the quality of the attachments is shaped by environmental factors like how the caregiver responds</vt:lpstr>
      <vt:lpstr>Strategies &amp; interventions</vt:lpstr>
      <vt:lpstr>Family Engagement  If needed, try to introduce Amiras home cultures into the nursery including any language if possible so she feels some familiarities when at nursery, this will help her feel secure.  Daily check-ins and updates with her careers on Amiras progress.  Ask for feedback from the family.        </vt:lpstr>
      <vt:lpstr>Strengths and limitations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Italia Sassano (2421793)</dc:creator>
  <cp:lastModifiedBy>Italia Sassano (2421793)</cp:lastModifiedBy>
  <cp:revision>1</cp:revision>
  <dcterms:created xsi:type="dcterms:W3CDTF">2025-10-08T10:46:30Z</dcterms:created>
  <dcterms:modified xsi:type="dcterms:W3CDTF">2025-10-13T13:27:47Z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