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4" r:id="rId4"/>
    <p:sldMasterId id="2147483688" r:id="rId5"/>
  </p:sldMasterIdLst>
  <p:notesMasterIdLst>
    <p:notesMasterId r:id="rId62"/>
  </p:notesMasterIdLst>
  <p:sldIdLst>
    <p:sldId id="257" r:id="rId6"/>
    <p:sldId id="366" r:id="rId7"/>
    <p:sldId id="312" r:id="rId8"/>
    <p:sldId id="313" r:id="rId9"/>
    <p:sldId id="347" r:id="rId10"/>
    <p:sldId id="314" r:id="rId11"/>
    <p:sldId id="315" r:id="rId12"/>
    <p:sldId id="349" r:id="rId13"/>
    <p:sldId id="348" r:id="rId14"/>
    <p:sldId id="350" r:id="rId15"/>
    <p:sldId id="316" r:id="rId16"/>
    <p:sldId id="317" r:id="rId17"/>
    <p:sldId id="290" r:id="rId18"/>
    <p:sldId id="353" r:id="rId19"/>
    <p:sldId id="352" r:id="rId20"/>
    <p:sldId id="367" r:id="rId21"/>
    <p:sldId id="368" r:id="rId22"/>
    <p:sldId id="291" r:id="rId23"/>
    <p:sldId id="307" r:id="rId24"/>
    <p:sldId id="308" r:id="rId25"/>
    <p:sldId id="357" r:id="rId26"/>
    <p:sldId id="309" r:id="rId27"/>
    <p:sldId id="293" r:id="rId28"/>
    <p:sldId id="358" r:id="rId29"/>
    <p:sldId id="294" r:id="rId30"/>
    <p:sldId id="295" r:id="rId31"/>
    <p:sldId id="296" r:id="rId32"/>
    <p:sldId id="298" r:id="rId33"/>
    <p:sldId id="300" r:id="rId34"/>
    <p:sldId id="301" r:id="rId35"/>
    <p:sldId id="303" r:id="rId36"/>
    <p:sldId id="304" r:id="rId37"/>
    <p:sldId id="305" r:id="rId38"/>
    <p:sldId id="306" r:id="rId39"/>
    <p:sldId id="359" r:id="rId40"/>
    <p:sldId id="318" r:id="rId41"/>
    <p:sldId id="319" r:id="rId42"/>
    <p:sldId id="375" r:id="rId43"/>
    <p:sldId id="320" r:id="rId44"/>
    <p:sldId id="322" r:id="rId45"/>
    <p:sldId id="370" r:id="rId46"/>
    <p:sldId id="369" r:id="rId47"/>
    <p:sldId id="323" r:id="rId48"/>
    <p:sldId id="325" r:id="rId49"/>
    <p:sldId id="326" r:id="rId50"/>
    <p:sldId id="327" r:id="rId51"/>
    <p:sldId id="331" r:id="rId52"/>
    <p:sldId id="372" r:id="rId53"/>
    <p:sldId id="373" r:id="rId54"/>
    <p:sldId id="374" r:id="rId55"/>
    <p:sldId id="334" r:id="rId56"/>
    <p:sldId id="335" r:id="rId57"/>
    <p:sldId id="343" r:id="rId58"/>
    <p:sldId id="344" r:id="rId59"/>
    <p:sldId id="345" r:id="rId60"/>
    <p:sldId id="365" r:id="rId61"/>
  </p:sldIdLst>
  <p:sldSz cx="9144000" cy="6858000" type="screen4x3"/>
  <p:notesSz cx="6858000" cy="9144000"/>
  <p:defaultTextStyle>
    <a:defPPr>
      <a:defRPr lang="cy-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CC"/>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EC2FE2E-D08E-465F-B029-7C5A79C9CB43}" v="323" dt="2024-02-29T14:58:34.20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458" autoAdjust="0"/>
    <p:restoredTop sz="64444" autoAdjust="0"/>
  </p:normalViewPr>
  <p:slideViewPr>
    <p:cSldViewPr>
      <p:cViewPr varScale="1">
        <p:scale>
          <a:sx n="48" d="100"/>
          <a:sy n="48" d="100"/>
        </p:scale>
        <p:origin x="571" y="58"/>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1.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slide" Target="slides/slide45.xml"/><Relationship Id="rId55" Type="http://schemas.openxmlformats.org/officeDocument/2006/relationships/slide" Target="slides/slide50.xml"/><Relationship Id="rId63" Type="http://schemas.openxmlformats.org/officeDocument/2006/relationships/presProps" Target="presProps.xml"/><Relationship Id="rId68" Type="http://schemas.microsoft.com/office/2015/10/relationships/revisionInfo" Target="revisionInfo.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slide" Target="slides/slide48.xml"/><Relationship Id="rId58" Type="http://schemas.openxmlformats.org/officeDocument/2006/relationships/slide" Target="slides/slide53.xml"/><Relationship Id="rId66" Type="http://schemas.openxmlformats.org/officeDocument/2006/relationships/tableStyles" Target="tableStyles.xml"/><Relationship Id="rId5" Type="http://schemas.openxmlformats.org/officeDocument/2006/relationships/slideMaster" Target="slideMasters/slideMaster2.xml"/><Relationship Id="rId61" Type="http://schemas.openxmlformats.org/officeDocument/2006/relationships/slide" Target="slides/slide56.xml"/><Relationship Id="rId19" Type="http://schemas.openxmlformats.org/officeDocument/2006/relationships/slide" Target="slides/slide1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slide" Target="slides/slide51.xml"/><Relationship Id="rId64" Type="http://schemas.openxmlformats.org/officeDocument/2006/relationships/viewProps" Target="viewProps.xml"/><Relationship Id="rId8" Type="http://schemas.openxmlformats.org/officeDocument/2006/relationships/slide" Target="slides/slide3.xml"/><Relationship Id="rId51" Type="http://schemas.openxmlformats.org/officeDocument/2006/relationships/slide" Target="slides/slide46.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slide" Target="slides/slide54.xml"/><Relationship Id="rId67" Type="http://schemas.microsoft.com/office/2016/11/relationships/changesInfo" Target="changesInfos/changesInfo1.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62"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slide" Target="slides/slide52.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slide" Target="slides/slide55.xml"/><Relationship Id="rId65"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4.xml"/><Relationship Id="rId13" Type="http://schemas.openxmlformats.org/officeDocument/2006/relationships/slide" Target="slides/slide8.xml"/><Relationship Id="rId18" Type="http://schemas.openxmlformats.org/officeDocument/2006/relationships/slide" Target="slides/slide13.xml"/><Relationship Id="rId39" Type="http://schemas.openxmlformats.org/officeDocument/2006/relationships/slide" Target="slides/slide3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e B" userId="8940502075193e3a" providerId="LiveId" clId="{AEC2FE2E-D08E-465F-B029-7C5A79C9CB43}"/>
    <pc:docChg chg="undo custSel addSld delSld modSld">
      <pc:chgData name="Bee B" userId="8940502075193e3a" providerId="LiveId" clId="{AEC2FE2E-D08E-465F-B029-7C5A79C9CB43}" dt="2024-02-29T14:58:34.204" v="2415" actId="1076"/>
      <pc:docMkLst>
        <pc:docMk/>
      </pc:docMkLst>
      <pc:sldChg chg="modSp add mod">
        <pc:chgData name="Bee B" userId="8940502075193e3a" providerId="LiveId" clId="{AEC2FE2E-D08E-465F-B029-7C5A79C9CB43}" dt="2024-02-24T18:50:12.097" v="2253" actId="20577"/>
        <pc:sldMkLst>
          <pc:docMk/>
          <pc:sldMk cId="1989432284" sldId="257"/>
        </pc:sldMkLst>
        <pc:spChg chg="mod">
          <ac:chgData name="Bee B" userId="8940502075193e3a" providerId="LiveId" clId="{AEC2FE2E-D08E-465F-B029-7C5A79C9CB43}" dt="2024-02-24T18:50:12.097" v="2253" actId="20577"/>
          <ac:spMkLst>
            <pc:docMk/>
            <pc:sldMk cId="1989432284" sldId="257"/>
            <ac:spMk id="2" creationId="{E1BEE9DB-5B30-6AB9-D106-343A24194470}"/>
          </ac:spMkLst>
        </pc:spChg>
      </pc:sldChg>
      <pc:sldChg chg="del">
        <pc:chgData name="Bee B" userId="8940502075193e3a" providerId="LiveId" clId="{AEC2FE2E-D08E-465F-B029-7C5A79C9CB43}" dt="2024-02-24T14:35:15.181" v="88" actId="47"/>
        <pc:sldMkLst>
          <pc:docMk/>
          <pc:sldMk cId="3224779526" sldId="288"/>
        </pc:sldMkLst>
      </pc:sldChg>
      <pc:sldChg chg="modSp mod">
        <pc:chgData name="Bee B" userId="8940502075193e3a" providerId="LiveId" clId="{AEC2FE2E-D08E-465F-B029-7C5A79C9CB43}" dt="2024-02-24T14:36:46.042" v="118" actId="14100"/>
        <pc:sldMkLst>
          <pc:docMk/>
          <pc:sldMk cId="1543285051" sldId="290"/>
        </pc:sldMkLst>
        <pc:spChg chg="mod">
          <ac:chgData name="Bee B" userId="8940502075193e3a" providerId="LiveId" clId="{AEC2FE2E-D08E-465F-B029-7C5A79C9CB43}" dt="2024-02-24T14:36:46.042" v="118" actId="14100"/>
          <ac:spMkLst>
            <pc:docMk/>
            <pc:sldMk cId="1543285051" sldId="290"/>
            <ac:spMk id="2" creationId="{00000000-0000-0000-0000-000000000000}"/>
          </ac:spMkLst>
        </pc:spChg>
        <pc:spChg chg="mod">
          <ac:chgData name="Bee B" userId="8940502075193e3a" providerId="LiveId" clId="{AEC2FE2E-D08E-465F-B029-7C5A79C9CB43}" dt="2024-02-24T14:35:17.510" v="89" actId="1076"/>
          <ac:spMkLst>
            <pc:docMk/>
            <pc:sldMk cId="1543285051" sldId="290"/>
            <ac:spMk id="4" creationId="{4C0A0113-9CF2-0FD3-F128-59D889C37111}"/>
          </ac:spMkLst>
        </pc:spChg>
        <pc:spChg chg="mod">
          <ac:chgData name="Bee B" userId="8940502075193e3a" providerId="LiveId" clId="{AEC2FE2E-D08E-465F-B029-7C5A79C9CB43}" dt="2024-02-24T14:35:31.352" v="93" actId="207"/>
          <ac:spMkLst>
            <pc:docMk/>
            <pc:sldMk cId="1543285051" sldId="290"/>
            <ac:spMk id="7" creationId="{00000000-0000-0000-0000-000000000000}"/>
          </ac:spMkLst>
        </pc:spChg>
      </pc:sldChg>
      <pc:sldChg chg="addSp modSp mod">
        <pc:chgData name="Bee B" userId="8940502075193e3a" providerId="LiveId" clId="{AEC2FE2E-D08E-465F-B029-7C5A79C9CB43}" dt="2024-02-24T14:42:35.338" v="160" actId="14100"/>
        <pc:sldMkLst>
          <pc:docMk/>
          <pc:sldMk cId="2803207376" sldId="291"/>
        </pc:sldMkLst>
        <pc:spChg chg="mod">
          <ac:chgData name="Bee B" userId="8940502075193e3a" providerId="LiveId" clId="{AEC2FE2E-D08E-465F-B029-7C5A79C9CB43}" dt="2024-02-24T14:42:20.160" v="155" actId="14100"/>
          <ac:spMkLst>
            <pc:docMk/>
            <pc:sldMk cId="2803207376" sldId="291"/>
            <ac:spMk id="2" creationId="{00000000-0000-0000-0000-000000000000}"/>
          </ac:spMkLst>
        </pc:spChg>
        <pc:spChg chg="mod">
          <ac:chgData name="Bee B" userId="8940502075193e3a" providerId="LiveId" clId="{AEC2FE2E-D08E-465F-B029-7C5A79C9CB43}" dt="2024-02-24T14:42:35.338" v="160" actId="14100"/>
          <ac:spMkLst>
            <pc:docMk/>
            <pc:sldMk cId="2803207376" sldId="291"/>
            <ac:spMk id="4" creationId="{41E962CA-CFC5-17D7-36BC-538DFB114054}"/>
          </ac:spMkLst>
        </pc:spChg>
        <pc:spChg chg="mod">
          <ac:chgData name="Bee B" userId="8940502075193e3a" providerId="LiveId" clId="{AEC2FE2E-D08E-465F-B029-7C5A79C9CB43}" dt="2024-02-24T14:42:29.152" v="158" actId="27636"/>
          <ac:spMkLst>
            <pc:docMk/>
            <pc:sldMk cId="2803207376" sldId="291"/>
            <ac:spMk id="7" creationId="{00000000-0000-0000-0000-000000000000}"/>
          </ac:spMkLst>
        </pc:spChg>
        <pc:picChg chg="add mod">
          <ac:chgData name="Bee B" userId="8940502075193e3a" providerId="LiveId" clId="{AEC2FE2E-D08E-465F-B029-7C5A79C9CB43}" dt="2024-02-24T14:42:22.291" v="156" actId="1076"/>
          <ac:picMkLst>
            <pc:docMk/>
            <pc:sldMk cId="2803207376" sldId="291"/>
            <ac:picMk id="5122" creationId="{E4D4ECB7-028B-293C-748D-E82271E83881}"/>
          </ac:picMkLst>
        </pc:picChg>
      </pc:sldChg>
      <pc:sldChg chg="modSp mod">
        <pc:chgData name="Bee B" userId="8940502075193e3a" providerId="LiveId" clId="{AEC2FE2E-D08E-465F-B029-7C5A79C9CB43}" dt="2024-02-24T14:44:29.480" v="187" actId="27636"/>
        <pc:sldMkLst>
          <pc:docMk/>
          <pc:sldMk cId="1211823198" sldId="293"/>
        </pc:sldMkLst>
        <pc:spChg chg="mod">
          <ac:chgData name="Bee B" userId="8940502075193e3a" providerId="LiveId" clId="{AEC2FE2E-D08E-465F-B029-7C5A79C9CB43}" dt="2024-02-24T14:44:29.480" v="187" actId="27636"/>
          <ac:spMkLst>
            <pc:docMk/>
            <pc:sldMk cId="1211823198" sldId="293"/>
            <ac:spMk id="7" creationId="{00000000-0000-0000-0000-000000000000}"/>
          </ac:spMkLst>
        </pc:spChg>
      </pc:sldChg>
      <pc:sldChg chg="modSp mod">
        <pc:chgData name="Bee B" userId="8940502075193e3a" providerId="LiveId" clId="{AEC2FE2E-D08E-465F-B029-7C5A79C9CB43}" dt="2024-02-24T14:44:55.444" v="190" actId="27636"/>
        <pc:sldMkLst>
          <pc:docMk/>
          <pc:sldMk cId="84580944" sldId="294"/>
        </pc:sldMkLst>
        <pc:spChg chg="mod">
          <ac:chgData name="Bee B" userId="8940502075193e3a" providerId="LiveId" clId="{AEC2FE2E-D08E-465F-B029-7C5A79C9CB43}" dt="2024-02-24T14:44:55.444" v="190" actId="27636"/>
          <ac:spMkLst>
            <pc:docMk/>
            <pc:sldMk cId="84580944" sldId="294"/>
            <ac:spMk id="7" creationId="{00000000-0000-0000-0000-000000000000}"/>
          </ac:spMkLst>
        </pc:spChg>
      </pc:sldChg>
      <pc:sldChg chg="modSp mod">
        <pc:chgData name="Bee B" userId="8940502075193e3a" providerId="LiveId" clId="{AEC2FE2E-D08E-465F-B029-7C5A79C9CB43}" dt="2024-02-24T14:45:42.381" v="200" actId="20577"/>
        <pc:sldMkLst>
          <pc:docMk/>
          <pc:sldMk cId="2679683466" sldId="295"/>
        </pc:sldMkLst>
        <pc:spChg chg="mod">
          <ac:chgData name="Bee B" userId="8940502075193e3a" providerId="LiveId" clId="{AEC2FE2E-D08E-465F-B029-7C5A79C9CB43}" dt="2024-02-24T14:45:42.381" v="200" actId="20577"/>
          <ac:spMkLst>
            <pc:docMk/>
            <pc:sldMk cId="2679683466" sldId="295"/>
            <ac:spMk id="2" creationId="{00000000-0000-0000-0000-000000000000}"/>
          </ac:spMkLst>
        </pc:spChg>
        <pc:spChg chg="mod">
          <ac:chgData name="Bee B" userId="8940502075193e3a" providerId="LiveId" clId="{AEC2FE2E-D08E-465F-B029-7C5A79C9CB43}" dt="2024-02-24T14:45:13.572" v="191" actId="2710"/>
          <ac:spMkLst>
            <pc:docMk/>
            <pc:sldMk cId="2679683466" sldId="295"/>
            <ac:spMk id="7" creationId="{00000000-0000-0000-0000-000000000000}"/>
          </ac:spMkLst>
        </pc:spChg>
      </pc:sldChg>
      <pc:sldChg chg="modSp mod">
        <pc:chgData name="Bee B" userId="8940502075193e3a" providerId="LiveId" clId="{AEC2FE2E-D08E-465F-B029-7C5A79C9CB43}" dt="2024-02-24T14:45:46.857" v="202" actId="20577"/>
        <pc:sldMkLst>
          <pc:docMk/>
          <pc:sldMk cId="2690048809" sldId="296"/>
        </pc:sldMkLst>
        <pc:spChg chg="mod">
          <ac:chgData name="Bee B" userId="8940502075193e3a" providerId="LiveId" clId="{AEC2FE2E-D08E-465F-B029-7C5A79C9CB43}" dt="2024-02-24T14:45:46.857" v="202" actId="20577"/>
          <ac:spMkLst>
            <pc:docMk/>
            <pc:sldMk cId="2690048809" sldId="296"/>
            <ac:spMk id="2" creationId="{00000000-0000-0000-0000-000000000000}"/>
          </ac:spMkLst>
        </pc:spChg>
        <pc:spChg chg="mod">
          <ac:chgData name="Bee B" userId="8940502075193e3a" providerId="LiveId" clId="{AEC2FE2E-D08E-465F-B029-7C5A79C9CB43}" dt="2024-02-24T14:45:32.334" v="194" actId="1076"/>
          <ac:spMkLst>
            <pc:docMk/>
            <pc:sldMk cId="2690048809" sldId="296"/>
            <ac:spMk id="7" creationId="{00000000-0000-0000-0000-000000000000}"/>
          </ac:spMkLst>
        </pc:spChg>
      </pc:sldChg>
      <pc:sldChg chg="modSp mod">
        <pc:chgData name="Bee B" userId="8940502075193e3a" providerId="LiveId" clId="{AEC2FE2E-D08E-465F-B029-7C5A79C9CB43}" dt="2024-02-24T14:45:53.078" v="203" actId="2710"/>
        <pc:sldMkLst>
          <pc:docMk/>
          <pc:sldMk cId="231055009" sldId="298"/>
        </pc:sldMkLst>
        <pc:spChg chg="mod">
          <ac:chgData name="Bee B" userId="8940502075193e3a" providerId="LiveId" clId="{AEC2FE2E-D08E-465F-B029-7C5A79C9CB43}" dt="2024-02-24T14:45:53.078" v="203" actId="2710"/>
          <ac:spMkLst>
            <pc:docMk/>
            <pc:sldMk cId="231055009" sldId="298"/>
            <ac:spMk id="7" creationId="{00000000-0000-0000-0000-000000000000}"/>
          </ac:spMkLst>
        </pc:spChg>
      </pc:sldChg>
      <pc:sldChg chg="modSp mod">
        <pc:chgData name="Bee B" userId="8940502075193e3a" providerId="LiveId" clId="{AEC2FE2E-D08E-465F-B029-7C5A79C9CB43}" dt="2024-02-24T14:45:59.280" v="204" actId="2710"/>
        <pc:sldMkLst>
          <pc:docMk/>
          <pc:sldMk cId="1304896171" sldId="300"/>
        </pc:sldMkLst>
        <pc:spChg chg="mod">
          <ac:chgData name="Bee B" userId="8940502075193e3a" providerId="LiveId" clId="{AEC2FE2E-D08E-465F-B029-7C5A79C9CB43}" dt="2024-02-24T14:45:59.280" v="204" actId="2710"/>
          <ac:spMkLst>
            <pc:docMk/>
            <pc:sldMk cId="1304896171" sldId="300"/>
            <ac:spMk id="7" creationId="{00000000-0000-0000-0000-000000000000}"/>
          </ac:spMkLst>
        </pc:spChg>
      </pc:sldChg>
      <pc:sldChg chg="modSp mod">
        <pc:chgData name="Bee B" userId="8940502075193e3a" providerId="LiveId" clId="{AEC2FE2E-D08E-465F-B029-7C5A79C9CB43}" dt="2024-02-24T14:46:04.711" v="206" actId="27636"/>
        <pc:sldMkLst>
          <pc:docMk/>
          <pc:sldMk cId="2019286263" sldId="301"/>
        </pc:sldMkLst>
        <pc:spChg chg="mod">
          <ac:chgData name="Bee B" userId="8940502075193e3a" providerId="LiveId" clId="{AEC2FE2E-D08E-465F-B029-7C5A79C9CB43}" dt="2024-02-24T14:46:04.711" v="206" actId="27636"/>
          <ac:spMkLst>
            <pc:docMk/>
            <pc:sldMk cId="2019286263" sldId="301"/>
            <ac:spMk id="7" creationId="{00000000-0000-0000-0000-000000000000}"/>
          </ac:spMkLst>
        </pc:spChg>
      </pc:sldChg>
      <pc:sldChg chg="modSp mod">
        <pc:chgData name="Bee B" userId="8940502075193e3a" providerId="LiveId" clId="{AEC2FE2E-D08E-465F-B029-7C5A79C9CB43}" dt="2024-02-24T14:46:13.206" v="207" actId="2710"/>
        <pc:sldMkLst>
          <pc:docMk/>
          <pc:sldMk cId="2171936422" sldId="303"/>
        </pc:sldMkLst>
        <pc:spChg chg="mod">
          <ac:chgData name="Bee B" userId="8940502075193e3a" providerId="LiveId" clId="{AEC2FE2E-D08E-465F-B029-7C5A79C9CB43}" dt="2024-02-24T14:46:13.206" v="207" actId="2710"/>
          <ac:spMkLst>
            <pc:docMk/>
            <pc:sldMk cId="2171936422" sldId="303"/>
            <ac:spMk id="5" creationId="{00000000-0000-0000-0000-000000000000}"/>
          </ac:spMkLst>
        </pc:spChg>
      </pc:sldChg>
      <pc:sldChg chg="modSp mod">
        <pc:chgData name="Bee B" userId="8940502075193e3a" providerId="LiveId" clId="{AEC2FE2E-D08E-465F-B029-7C5A79C9CB43}" dt="2024-02-24T14:46:22.497" v="210" actId="5793"/>
        <pc:sldMkLst>
          <pc:docMk/>
          <pc:sldMk cId="3906659243" sldId="304"/>
        </pc:sldMkLst>
        <pc:spChg chg="mod">
          <ac:chgData name="Bee B" userId="8940502075193e3a" providerId="LiveId" clId="{AEC2FE2E-D08E-465F-B029-7C5A79C9CB43}" dt="2024-02-24T14:46:22.497" v="210" actId="5793"/>
          <ac:spMkLst>
            <pc:docMk/>
            <pc:sldMk cId="3906659243" sldId="304"/>
            <ac:spMk id="4" creationId="{00000000-0000-0000-0000-000000000000}"/>
          </ac:spMkLst>
        </pc:spChg>
      </pc:sldChg>
      <pc:sldChg chg="modSp mod">
        <pc:chgData name="Bee B" userId="8940502075193e3a" providerId="LiveId" clId="{AEC2FE2E-D08E-465F-B029-7C5A79C9CB43}" dt="2024-02-24T14:46:50.699" v="213" actId="14100"/>
        <pc:sldMkLst>
          <pc:docMk/>
          <pc:sldMk cId="4094052727" sldId="305"/>
        </pc:sldMkLst>
        <pc:spChg chg="mod">
          <ac:chgData name="Bee B" userId="8940502075193e3a" providerId="LiveId" clId="{AEC2FE2E-D08E-465F-B029-7C5A79C9CB43}" dt="2024-02-24T14:46:50.699" v="213" actId="14100"/>
          <ac:spMkLst>
            <pc:docMk/>
            <pc:sldMk cId="4094052727" sldId="305"/>
            <ac:spMk id="4" creationId="{00000000-0000-0000-0000-000000000000}"/>
          </ac:spMkLst>
        </pc:spChg>
      </pc:sldChg>
      <pc:sldChg chg="modSp mod">
        <pc:chgData name="Bee B" userId="8940502075193e3a" providerId="LiveId" clId="{AEC2FE2E-D08E-465F-B029-7C5A79C9CB43}" dt="2024-02-24T14:46:58.453" v="215" actId="14100"/>
        <pc:sldMkLst>
          <pc:docMk/>
          <pc:sldMk cId="3123354729" sldId="306"/>
        </pc:sldMkLst>
        <pc:spChg chg="mod">
          <ac:chgData name="Bee B" userId="8940502075193e3a" providerId="LiveId" clId="{AEC2FE2E-D08E-465F-B029-7C5A79C9CB43}" dt="2024-02-24T14:46:58.453" v="215" actId="14100"/>
          <ac:spMkLst>
            <pc:docMk/>
            <pc:sldMk cId="3123354729" sldId="306"/>
            <ac:spMk id="5" creationId="{00000000-0000-0000-0000-000000000000}"/>
          </ac:spMkLst>
        </pc:spChg>
      </pc:sldChg>
      <pc:sldChg chg="modSp mod">
        <pc:chgData name="Bee B" userId="8940502075193e3a" providerId="LiveId" clId="{AEC2FE2E-D08E-465F-B029-7C5A79C9CB43}" dt="2024-02-24T14:43:14.094" v="169" actId="14100"/>
        <pc:sldMkLst>
          <pc:docMk/>
          <pc:sldMk cId="86246381" sldId="307"/>
        </pc:sldMkLst>
        <pc:spChg chg="mod">
          <ac:chgData name="Bee B" userId="8940502075193e3a" providerId="LiveId" clId="{AEC2FE2E-D08E-465F-B029-7C5A79C9CB43}" dt="2024-02-24T14:43:04.620" v="167" actId="1076"/>
          <ac:spMkLst>
            <pc:docMk/>
            <pc:sldMk cId="86246381" sldId="307"/>
            <ac:spMk id="2" creationId="{00000000-0000-0000-0000-000000000000}"/>
          </ac:spMkLst>
        </pc:spChg>
        <pc:spChg chg="mod">
          <ac:chgData name="Bee B" userId="8940502075193e3a" providerId="LiveId" clId="{AEC2FE2E-D08E-465F-B029-7C5A79C9CB43}" dt="2024-02-24T14:43:14.094" v="169" actId="14100"/>
          <ac:spMkLst>
            <pc:docMk/>
            <pc:sldMk cId="86246381" sldId="307"/>
            <ac:spMk id="4" creationId="{00000000-0000-0000-0000-000000000000}"/>
          </ac:spMkLst>
        </pc:spChg>
      </pc:sldChg>
      <pc:sldChg chg="modSp mod">
        <pc:chgData name="Bee B" userId="8940502075193e3a" providerId="LiveId" clId="{AEC2FE2E-D08E-465F-B029-7C5A79C9CB43}" dt="2024-02-24T14:43:23.393" v="171" actId="27636"/>
        <pc:sldMkLst>
          <pc:docMk/>
          <pc:sldMk cId="2405256010" sldId="308"/>
        </pc:sldMkLst>
        <pc:spChg chg="mod">
          <ac:chgData name="Bee B" userId="8940502075193e3a" providerId="LiveId" clId="{AEC2FE2E-D08E-465F-B029-7C5A79C9CB43}" dt="2024-02-24T14:43:23.393" v="171" actId="27636"/>
          <ac:spMkLst>
            <pc:docMk/>
            <pc:sldMk cId="2405256010" sldId="308"/>
            <ac:spMk id="4" creationId="{00000000-0000-0000-0000-000000000000}"/>
          </ac:spMkLst>
        </pc:spChg>
      </pc:sldChg>
      <pc:sldChg chg="modSp mod">
        <pc:chgData name="Bee B" userId="8940502075193e3a" providerId="LiveId" clId="{AEC2FE2E-D08E-465F-B029-7C5A79C9CB43}" dt="2024-02-24T14:43:54.433" v="183" actId="14100"/>
        <pc:sldMkLst>
          <pc:docMk/>
          <pc:sldMk cId="3463520159" sldId="309"/>
        </pc:sldMkLst>
        <pc:spChg chg="mod">
          <ac:chgData name="Bee B" userId="8940502075193e3a" providerId="LiveId" clId="{AEC2FE2E-D08E-465F-B029-7C5A79C9CB43}" dt="2024-02-24T14:43:54.433" v="183" actId="14100"/>
          <ac:spMkLst>
            <pc:docMk/>
            <pc:sldMk cId="3463520159" sldId="309"/>
            <ac:spMk id="4" creationId="{00000000-0000-0000-0000-000000000000}"/>
          </ac:spMkLst>
        </pc:spChg>
      </pc:sldChg>
      <pc:sldChg chg="del modNotesTx">
        <pc:chgData name="Bee B" userId="8940502075193e3a" providerId="LiveId" clId="{AEC2FE2E-D08E-465F-B029-7C5A79C9CB43}" dt="2024-02-24T18:49:53.056" v="2236" actId="47"/>
        <pc:sldMkLst>
          <pc:docMk/>
          <pc:sldMk cId="4201122115" sldId="311"/>
        </pc:sldMkLst>
      </pc:sldChg>
      <pc:sldChg chg="modNotesTx">
        <pc:chgData name="Bee B" userId="8940502075193e3a" providerId="LiveId" clId="{AEC2FE2E-D08E-465F-B029-7C5A79C9CB43}" dt="2024-02-24T14:29:22.087" v="9" actId="20577"/>
        <pc:sldMkLst>
          <pc:docMk/>
          <pc:sldMk cId="2586034988" sldId="312"/>
        </pc:sldMkLst>
      </pc:sldChg>
      <pc:sldChg chg="addSp modSp">
        <pc:chgData name="Bee B" userId="8940502075193e3a" providerId="LiveId" clId="{AEC2FE2E-D08E-465F-B029-7C5A79C9CB43}" dt="2024-02-24T14:30:30.316" v="15" actId="1076"/>
        <pc:sldMkLst>
          <pc:docMk/>
          <pc:sldMk cId="3416507192" sldId="313"/>
        </pc:sldMkLst>
        <pc:picChg chg="add mod">
          <ac:chgData name="Bee B" userId="8940502075193e3a" providerId="LiveId" clId="{AEC2FE2E-D08E-465F-B029-7C5A79C9CB43}" dt="2024-02-24T14:30:30.316" v="15" actId="1076"/>
          <ac:picMkLst>
            <pc:docMk/>
            <pc:sldMk cId="3416507192" sldId="313"/>
            <ac:picMk id="2050" creationId="{96E7B87E-1AE9-83BE-47B0-6443C9951D4A}"/>
          </ac:picMkLst>
        </pc:picChg>
      </pc:sldChg>
      <pc:sldChg chg="modSp mod">
        <pc:chgData name="Bee B" userId="8940502075193e3a" providerId="LiveId" clId="{AEC2FE2E-D08E-465F-B029-7C5A79C9CB43}" dt="2024-02-24T14:31:15.952" v="21" actId="14100"/>
        <pc:sldMkLst>
          <pc:docMk/>
          <pc:sldMk cId="340113495" sldId="314"/>
        </pc:sldMkLst>
        <pc:spChg chg="mod">
          <ac:chgData name="Bee B" userId="8940502075193e3a" providerId="LiveId" clId="{AEC2FE2E-D08E-465F-B029-7C5A79C9CB43}" dt="2024-02-24T14:31:15.952" v="21" actId="14100"/>
          <ac:spMkLst>
            <pc:docMk/>
            <pc:sldMk cId="340113495" sldId="314"/>
            <ac:spMk id="10244" creationId="{00000000-0000-0000-0000-000000000000}"/>
          </ac:spMkLst>
        </pc:spChg>
      </pc:sldChg>
      <pc:sldChg chg="modSp mod">
        <pc:chgData name="Bee B" userId="8940502075193e3a" providerId="LiveId" clId="{AEC2FE2E-D08E-465F-B029-7C5A79C9CB43}" dt="2024-02-24T14:31:29.588" v="25" actId="5793"/>
        <pc:sldMkLst>
          <pc:docMk/>
          <pc:sldMk cId="743455823" sldId="315"/>
        </pc:sldMkLst>
        <pc:spChg chg="mod">
          <ac:chgData name="Bee B" userId="8940502075193e3a" providerId="LiveId" clId="{AEC2FE2E-D08E-465F-B029-7C5A79C9CB43}" dt="2024-02-24T14:31:29.588" v="25" actId="5793"/>
          <ac:spMkLst>
            <pc:docMk/>
            <pc:sldMk cId="743455823" sldId="315"/>
            <ac:spMk id="12292" creationId="{00000000-0000-0000-0000-000000000000}"/>
          </ac:spMkLst>
        </pc:spChg>
      </pc:sldChg>
      <pc:sldChg chg="addSp modSp mod">
        <pc:chgData name="Bee B" userId="8940502075193e3a" providerId="LiveId" clId="{AEC2FE2E-D08E-465F-B029-7C5A79C9CB43}" dt="2024-02-24T14:33:20.938" v="54" actId="1076"/>
        <pc:sldMkLst>
          <pc:docMk/>
          <pc:sldMk cId="3376208712" sldId="316"/>
        </pc:sldMkLst>
        <pc:spChg chg="mod">
          <ac:chgData name="Bee B" userId="8940502075193e3a" providerId="LiveId" clId="{AEC2FE2E-D08E-465F-B029-7C5A79C9CB43}" dt="2024-02-24T14:32:41.209" v="46" actId="1076"/>
          <ac:spMkLst>
            <pc:docMk/>
            <pc:sldMk cId="3376208712" sldId="316"/>
            <ac:spMk id="14338" creationId="{00000000-0000-0000-0000-000000000000}"/>
          </ac:spMkLst>
        </pc:spChg>
        <pc:spChg chg="mod">
          <ac:chgData name="Bee B" userId="8940502075193e3a" providerId="LiveId" clId="{AEC2FE2E-D08E-465F-B029-7C5A79C9CB43}" dt="2024-02-24T14:33:14.935" v="51" actId="1076"/>
          <ac:spMkLst>
            <pc:docMk/>
            <pc:sldMk cId="3376208712" sldId="316"/>
            <ac:spMk id="14340" creationId="{00000000-0000-0000-0000-000000000000}"/>
          </ac:spMkLst>
        </pc:spChg>
        <pc:picChg chg="add mod">
          <ac:chgData name="Bee B" userId="8940502075193e3a" providerId="LiveId" clId="{AEC2FE2E-D08E-465F-B029-7C5A79C9CB43}" dt="2024-02-24T14:33:20.938" v="54" actId="1076"/>
          <ac:picMkLst>
            <pc:docMk/>
            <pc:sldMk cId="3376208712" sldId="316"/>
            <ac:picMk id="3074" creationId="{77D27D29-DFFC-AA13-CC04-549C42F149A0}"/>
          </ac:picMkLst>
        </pc:picChg>
      </pc:sldChg>
      <pc:sldChg chg="modSp mod">
        <pc:chgData name="Bee B" userId="8940502075193e3a" providerId="LiveId" clId="{AEC2FE2E-D08E-465F-B029-7C5A79C9CB43}" dt="2024-02-24T14:34:56.384" v="87" actId="20577"/>
        <pc:sldMkLst>
          <pc:docMk/>
          <pc:sldMk cId="231949219" sldId="317"/>
        </pc:sldMkLst>
        <pc:spChg chg="mod">
          <ac:chgData name="Bee B" userId="8940502075193e3a" providerId="LiveId" clId="{AEC2FE2E-D08E-465F-B029-7C5A79C9CB43}" dt="2024-02-24T14:34:47.131" v="85" actId="14100"/>
          <ac:spMkLst>
            <pc:docMk/>
            <pc:sldMk cId="231949219" sldId="317"/>
            <ac:spMk id="10246" creationId="{00000000-0000-0000-0000-000000000000}"/>
          </ac:spMkLst>
        </pc:spChg>
        <pc:spChg chg="mod">
          <ac:chgData name="Bee B" userId="8940502075193e3a" providerId="LiveId" clId="{AEC2FE2E-D08E-465F-B029-7C5A79C9CB43}" dt="2024-02-24T14:34:56.384" v="87" actId="20577"/>
          <ac:spMkLst>
            <pc:docMk/>
            <pc:sldMk cId="231949219" sldId="317"/>
            <ac:spMk id="16386" creationId="{00000000-0000-0000-0000-000000000000}"/>
          </ac:spMkLst>
        </pc:spChg>
      </pc:sldChg>
      <pc:sldChg chg="addSp delSp modSp mod modNotesTx">
        <pc:chgData name="Bee B" userId="8940502075193e3a" providerId="LiveId" clId="{AEC2FE2E-D08E-465F-B029-7C5A79C9CB43}" dt="2024-02-24T14:50:19.499" v="307" actId="20577"/>
        <pc:sldMkLst>
          <pc:docMk/>
          <pc:sldMk cId="3384450318" sldId="318"/>
        </pc:sldMkLst>
        <pc:spChg chg="add del mod">
          <ac:chgData name="Bee B" userId="8940502075193e3a" providerId="LiveId" clId="{AEC2FE2E-D08E-465F-B029-7C5A79C9CB43}" dt="2024-02-24T14:48:36.404" v="253" actId="478"/>
          <ac:spMkLst>
            <pc:docMk/>
            <pc:sldMk cId="3384450318" sldId="318"/>
            <ac:spMk id="3" creationId="{C3303FCD-D43C-1092-2FD1-C548725A11C3}"/>
          </ac:spMkLst>
        </pc:spChg>
        <pc:spChg chg="mod">
          <ac:chgData name="Bee B" userId="8940502075193e3a" providerId="LiveId" clId="{AEC2FE2E-D08E-465F-B029-7C5A79C9CB43}" dt="2024-02-24T14:49:45.781" v="302" actId="404"/>
          <ac:spMkLst>
            <pc:docMk/>
            <pc:sldMk cId="3384450318" sldId="318"/>
            <ac:spMk id="4" creationId="{00000000-0000-0000-0000-000000000000}"/>
          </ac:spMkLst>
        </pc:spChg>
        <pc:picChg chg="add mod">
          <ac:chgData name="Bee B" userId="8940502075193e3a" providerId="LiveId" clId="{AEC2FE2E-D08E-465F-B029-7C5A79C9CB43}" dt="2024-02-24T14:50:17.291" v="306" actId="14100"/>
          <ac:picMkLst>
            <pc:docMk/>
            <pc:sldMk cId="3384450318" sldId="318"/>
            <ac:picMk id="6146" creationId="{86290A10-041D-3BFA-77EB-4DAB8E7DD966}"/>
          </ac:picMkLst>
        </pc:picChg>
      </pc:sldChg>
      <pc:sldChg chg="modSp mod modNotesTx">
        <pc:chgData name="Bee B" userId="8940502075193e3a" providerId="LiveId" clId="{AEC2FE2E-D08E-465F-B029-7C5A79C9CB43}" dt="2024-02-24T14:54:06.506" v="833" actId="20577"/>
        <pc:sldMkLst>
          <pc:docMk/>
          <pc:sldMk cId="115366687" sldId="319"/>
        </pc:sldMkLst>
        <pc:spChg chg="mod">
          <ac:chgData name="Bee B" userId="8940502075193e3a" providerId="LiveId" clId="{AEC2FE2E-D08E-465F-B029-7C5A79C9CB43}" dt="2024-02-24T14:54:03.249" v="832" actId="20577"/>
          <ac:spMkLst>
            <pc:docMk/>
            <pc:sldMk cId="115366687" sldId="319"/>
            <ac:spMk id="4" creationId="{00000000-0000-0000-0000-000000000000}"/>
          </ac:spMkLst>
        </pc:spChg>
      </pc:sldChg>
      <pc:sldChg chg="addSp modSp mod modNotesTx">
        <pc:chgData name="Bee B" userId="8940502075193e3a" providerId="LiveId" clId="{AEC2FE2E-D08E-465F-B029-7C5A79C9CB43}" dt="2024-02-24T14:55:53.128" v="884" actId="1076"/>
        <pc:sldMkLst>
          <pc:docMk/>
          <pc:sldMk cId="3943685963" sldId="320"/>
        </pc:sldMkLst>
        <pc:spChg chg="mod">
          <ac:chgData name="Bee B" userId="8940502075193e3a" providerId="LiveId" clId="{AEC2FE2E-D08E-465F-B029-7C5A79C9CB43}" dt="2024-02-24T14:55:19.933" v="879" actId="27636"/>
          <ac:spMkLst>
            <pc:docMk/>
            <pc:sldMk cId="3943685963" sldId="320"/>
            <ac:spMk id="4" creationId="{00000000-0000-0000-0000-000000000000}"/>
          </ac:spMkLst>
        </pc:spChg>
        <pc:picChg chg="add mod">
          <ac:chgData name="Bee B" userId="8940502075193e3a" providerId="LiveId" clId="{AEC2FE2E-D08E-465F-B029-7C5A79C9CB43}" dt="2024-02-24T14:55:53.128" v="884" actId="1076"/>
          <ac:picMkLst>
            <pc:docMk/>
            <pc:sldMk cId="3943685963" sldId="320"/>
            <ac:picMk id="7170" creationId="{0AF3990E-B7E1-CFCD-B1E4-88E9AF223A43}"/>
          </ac:picMkLst>
        </pc:picChg>
      </pc:sldChg>
      <pc:sldChg chg="addSp delSp modSp mod modNotesTx">
        <pc:chgData name="Bee B" userId="8940502075193e3a" providerId="LiveId" clId="{AEC2FE2E-D08E-465F-B029-7C5A79C9CB43}" dt="2024-02-24T15:00:27.058" v="1005" actId="20577"/>
        <pc:sldMkLst>
          <pc:docMk/>
          <pc:sldMk cId="3319816025" sldId="322"/>
        </pc:sldMkLst>
        <pc:spChg chg="mod">
          <ac:chgData name="Bee B" userId="8940502075193e3a" providerId="LiveId" clId="{AEC2FE2E-D08E-465F-B029-7C5A79C9CB43}" dt="2024-02-24T14:56:42.289" v="894" actId="27636"/>
          <ac:spMkLst>
            <pc:docMk/>
            <pc:sldMk cId="3319816025" sldId="322"/>
            <ac:spMk id="2" creationId="{00000000-0000-0000-0000-000000000000}"/>
          </ac:spMkLst>
        </pc:spChg>
        <pc:spChg chg="add mod">
          <ac:chgData name="Bee B" userId="8940502075193e3a" providerId="LiveId" clId="{AEC2FE2E-D08E-465F-B029-7C5A79C9CB43}" dt="2024-02-24T15:00:16.217" v="1000" actId="1076"/>
          <ac:spMkLst>
            <pc:docMk/>
            <pc:sldMk cId="3319816025" sldId="322"/>
            <ac:spMk id="4" creationId="{52C92659-76A3-97E6-190C-6956E3486E17}"/>
          </ac:spMkLst>
        </pc:spChg>
        <pc:spChg chg="add mod">
          <ac:chgData name="Bee B" userId="8940502075193e3a" providerId="LiveId" clId="{AEC2FE2E-D08E-465F-B029-7C5A79C9CB43}" dt="2024-02-24T15:00:08.590" v="999" actId="255"/>
          <ac:spMkLst>
            <pc:docMk/>
            <pc:sldMk cId="3319816025" sldId="322"/>
            <ac:spMk id="5" creationId="{EFC40C07-6D4F-8F28-052E-B4344E846CF7}"/>
          </ac:spMkLst>
        </pc:spChg>
        <pc:spChg chg="add mod">
          <ac:chgData name="Bee B" userId="8940502075193e3a" providerId="LiveId" clId="{AEC2FE2E-D08E-465F-B029-7C5A79C9CB43}" dt="2024-02-24T14:59:43.995" v="993" actId="403"/>
          <ac:spMkLst>
            <pc:docMk/>
            <pc:sldMk cId="3319816025" sldId="322"/>
            <ac:spMk id="6" creationId="{F1903B3B-F643-081A-61F8-62C6A0AA389F}"/>
          </ac:spMkLst>
        </pc:spChg>
        <pc:picChg chg="mod">
          <ac:chgData name="Bee B" userId="8940502075193e3a" providerId="LiveId" clId="{AEC2FE2E-D08E-465F-B029-7C5A79C9CB43}" dt="2024-02-24T15:00:18.993" v="1001" actId="1076"/>
          <ac:picMkLst>
            <pc:docMk/>
            <pc:sldMk cId="3319816025" sldId="322"/>
            <ac:picMk id="9" creationId="{37B95A13-DD6C-C907-A379-C6825A39D1D2}"/>
          </ac:picMkLst>
        </pc:picChg>
        <pc:picChg chg="mod">
          <ac:chgData name="Bee B" userId="8940502075193e3a" providerId="LiveId" clId="{AEC2FE2E-D08E-465F-B029-7C5A79C9CB43}" dt="2024-02-24T15:00:22.723" v="1003" actId="1076"/>
          <ac:picMkLst>
            <pc:docMk/>
            <pc:sldMk cId="3319816025" sldId="322"/>
            <ac:picMk id="17" creationId="{0C01A604-3AE4-629A-D8C6-7FD831D799A5}"/>
          </ac:picMkLst>
        </pc:picChg>
        <pc:picChg chg="del">
          <ac:chgData name="Bee B" userId="8940502075193e3a" providerId="LiveId" clId="{AEC2FE2E-D08E-465F-B029-7C5A79C9CB43}" dt="2024-02-24T14:56:29.313" v="887" actId="478"/>
          <ac:picMkLst>
            <pc:docMk/>
            <pc:sldMk cId="3319816025" sldId="322"/>
            <ac:picMk id="19" creationId="{7F080AED-31A5-77C5-D25C-7CC086D2BF64}"/>
          </ac:picMkLst>
        </pc:picChg>
        <pc:picChg chg="del">
          <ac:chgData name="Bee B" userId="8940502075193e3a" providerId="LiveId" clId="{AEC2FE2E-D08E-465F-B029-7C5A79C9CB43}" dt="2024-02-24T14:56:27.523" v="886" actId="478"/>
          <ac:picMkLst>
            <pc:docMk/>
            <pc:sldMk cId="3319816025" sldId="322"/>
            <ac:picMk id="20" creationId="{DAA91B17-44B2-D865-2ECA-5F55D056ADF9}"/>
          </ac:picMkLst>
        </pc:picChg>
      </pc:sldChg>
      <pc:sldChg chg="modSp mod modNotesTx">
        <pc:chgData name="Bee B" userId="8940502075193e3a" providerId="LiveId" clId="{AEC2FE2E-D08E-465F-B029-7C5A79C9CB43}" dt="2024-02-24T15:06:06.651" v="1119" actId="20577"/>
        <pc:sldMkLst>
          <pc:docMk/>
          <pc:sldMk cId="3896355975" sldId="323"/>
        </pc:sldMkLst>
        <pc:spChg chg="mod">
          <ac:chgData name="Bee B" userId="8940502075193e3a" providerId="LiveId" clId="{AEC2FE2E-D08E-465F-B029-7C5A79C9CB43}" dt="2024-02-24T15:06:02.707" v="1118" actId="14100"/>
          <ac:spMkLst>
            <pc:docMk/>
            <pc:sldMk cId="3896355975" sldId="323"/>
            <ac:spMk id="2" creationId="{00000000-0000-0000-0000-000000000000}"/>
          </ac:spMkLst>
        </pc:spChg>
      </pc:sldChg>
      <pc:sldChg chg="addSp modSp mod modAnim modNotesTx">
        <pc:chgData name="Bee B" userId="8940502075193e3a" providerId="LiveId" clId="{AEC2FE2E-D08E-465F-B029-7C5A79C9CB43}" dt="2024-02-24T15:17:10.945" v="1436" actId="20577"/>
        <pc:sldMkLst>
          <pc:docMk/>
          <pc:sldMk cId="1996485095" sldId="325"/>
        </pc:sldMkLst>
        <pc:spChg chg="mod">
          <ac:chgData name="Bee B" userId="8940502075193e3a" providerId="LiveId" clId="{AEC2FE2E-D08E-465F-B029-7C5A79C9CB43}" dt="2024-02-24T15:17:10.945" v="1436" actId="20577"/>
          <ac:spMkLst>
            <pc:docMk/>
            <pc:sldMk cId="1996485095" sldId="325"/>
            <ac:spMk id="2" creationId="{00000000-0000-0000-0000-000000000000}"/>
          </ac:spMkLst>
        </pc:spChg>
        <pc:spChg chg="add mod">
          <ac:chgData name="Bee B" userId="8940502075193e3a" providerId="LiveId" clId="{AEC2FE2E-D08E-465F-B029-7C5A79C9CB43}" dt="2024-02-24T15:11:29.800" v="1271" actId="14100"/>
          <ac:spMkLst>
            <pc:docMk/>
            <pc:sldMk cId="1996485095" sldId="325"/>
            <ac:spMk id="4" creationId="{2AEA4361-4548-6D48-0E08-5DB623216D15}"/>
          </ac:spMkLst>
        </pc:spChg>
        <pc:spChg chg="mod">
          <ac:chgData name="Bee B" userId="8940502075193e3a" providerId="LiveId" clId="{AEC2FE2E-D08E-465F-B029-7C5A79C9CB43}" dt="2024-02-24T15:08:43.043" v="1188" actId="20577"/>
          <ac:spMkLst>
            <pc:docMk/>
            <pc:sldMk cId="1996485095" sldId="325"/>
            <ac:spMk id="18" creationId="{00000000-0000-0000-0000-000000000000}"/>
          </ac:spMkLst>
        </pc:spChg>
        <pc:spChg chg="mod">
          <ac:chgData name="Bee B" userId="8940502075193e3a" providerId="LiveId" clId="{AEC2FE2E-D08E-465F-B029-7C5A79C9CB43}" dt="2024-02-24T15:08:38.426" v="1187" actId="20577"/>
          <ac:spMkLst>
            <pc:docMk/>
            <pc:sldMk cId="1996485095" sldId="325"/>
            <ac:spMk id="19" creationId="{00000000-0000-0000-0000-000000000000}"/>
          </ac:spMkLst>
        </pc:spChg>
        <pc:spChg chg="mod">
          <ac:chgData name="Bee B" userId="8940502075193e3a" providerId="LiveId" clId="{AEC2FE2E-D08E-465F-B029-7C5A79C9CB43}" dt="2024-02-24T15:09:07.728" v="1199" actId="1076"/>
          <ac:spMkLst>
            <pc:docMk/>
            <pc:sldMk cId="1996485095" sldId="325"/>
            <ac:spMk id="20" creationId="{00000000-0000-0000-0000-000000000000}"/>
          </ac:spMkLst>
        </pc:spChg>
        <pc:spChg chg="mod">
          <ac:chgData name="Bee B" userId="8940502075193e3a" providerId="LiveId" clId="{AEC2FE2E-D08E-465F-B029-7C5A79C9CB43}" dt="2024-02-24T15:10:27.055" v="1204" actId="20577"/>
          <ac:spMkLst>
            <pc:docMk/>
            <pc:sldMk cId="1996485095" sldId="325"/>
            <ac:spMk id="21" creationId="{00000000-0000-0000-0000-000000000000}"/>
          </ac:spMkLst>
        </pc:spChg>
        <pc:spChg chg="mod">
          <ac:chgData name="Bee B" userId="8940502075193e3a" providerId="LiveId" clId="{AEC2FE2E-D08E-465F-B029-7C5A79C9CB43}" dt="2024-02-24T15:10:55.060" v="1221" actId="1076"/>
          <ac:spMkLst>
            <pc:docMk/>
            <pc:sldMk cId="1996485095" sldId="325"/>
            <ac:spMk id="22" creationId="{00000000-0000-0000-0000-000000000000}"/>
          </ac:spMkLst>
        </pc:spChg>
        <pc:picChg chg="mod">
          <ac:chgData name="Bee B" userId="8940502075193e3a" providerId="LiveId" clId="{AEC2FE2E-D08E-465F-B029-7C5A79C9CB43}" dt="2024-02-24T15:06:59.849" v="1132" actId="14100"/>
          <ac:picMkLst>
            <pc:docMk/>
            <pc:sldMk cId="1996485095" sldId="325"/>
            <ac:picMk id="16" creationId="{00000000-0000-0000-0000-000000000000}"/>
          </ac:picMkLst>
        </pc:picChg>
        <pc:picChg chg="mod">
          <ac:chgData name="Bee B" userId="8940502075193e3a" providerId="LiveId" clId="{AEC2FE2E-D08E-465F-B029-7C5A79C9CB43}" dt="2024-02-24T15:11:20.291" v="1268" actId="14100"/>
          <ac:picMkLst>
            <pc:docMk/>
            <pc:sldMk cId="1996485095" sldId="325"/>
            <ac:picMk id="17" creationId="{00000000-0000-0000-0000-000000000000}"/>
          </ac:picMkLst>
        </pc:picChg>
      </pc:sldChg>
      <pc:sldChg chg="modSp mod modAnim modNotesTx">
        <pc:chgData name="Bee B" userId="8940502075193e3a" providerId="LiveId" clId="{AEC2FE2E-D08E-465F-B029-7C5A79C9CB43}" dt="2024-02-24T15:15:36.435" v="1365"/>
        <pc:sldMkLst>
          <pc:docMk/>
          <pc:sldMk cId="3331069394" sldId="326"/>
        </pc:sldMkLst>
        <pc:spChg chg="mod">
          <ac:chgData name="Bee B" userId="8940502075193e3a" providerId="LiveId" clId="{AEC2FE2E-D08E-465F-B029-7C5A79C9CB43}" dt="2024-02-24T15:13:22.546" v="1333" actId="14100"/>
          <ac:spMkLst>
            <pc:docMk/>
            <pc:sldMk cId="3331069394" sldId="326"/>
            <ac:spMk id="18" creationId="{00000000-0000-0000-0000-000000000000}"/>
          </ac:spMkLst>
        </pc:spChg>
        <pc:spChg chg="mod">
          <ac:chgData name="Bee B" userId="8940502075193e3a" providerId="LiveId" clId="{AEC2FE2E-D08E-465F-B029-7C5A79C9CB43}" dt="2024-02-24T15:12:44.061" v="1311" actId="20577"/>
          <ac:spMkLst>
            <pc:docMk/>
            <pc:sldMk cId="3331069394" sldId="326"/>
            <ac:spMk id="19" creationId="{00000000-0000-0000-0000-000000000000}"/>
          </ac:spMkLst>
        </pc:spChg>
        <pc:spChg chg="mod">
          <ac:chgData name="Bee B" userId="8940502075193e3a" providerId="LiveId" clId="{AEC2FE2E-D08E-465F-B029-7C5A79C9CB43}" dt="2024-02-24T15:13:29.651" v="1334" actId="2711"/>
          <ac:spMkLst>
            <pc:docMk/>
            <pc:sldMk cId="3331069394" sldId="326"/>
            <ac:spMk id="20" creationId="{00000000-0000-0000-0000-000000000000}"/>
          </ac:spMkLst>
        </pc:spChg>
        <pc:spChg chg="mod">
          <ac:chgData name="Bee B" userId="8940502075193e3a" providerId="LiveId" clId="{AEC2FE2E-D08E-465F-B029-7C5A79C9CB43}" dt="2024-02-24T15:13:33.089" v="1335" actId="14100"/>
          <ac:spMkLst>
            <pc:docMk/>
            <pc:sldMk cId="3331069394" sldId="326"/>
            <ac:spMk id="21" creationId="{00000000-0000-0000-0000-000000000000}"/>
          </ac:spMkLst>
        </pc:spChg>
        <pc:spChg chg="mod">
          <ac:chgData name="Bee B" userId="8940502075193e3a" providerId="LiveId" clId="{AEC2FE2E-D08E-465F-B029-7C5A79C9CB43}" dt="2024-02-24T15:12:59.302" v="1322" actId="1076"/>
          <ac:spMkLst>
            <pc:docMk/>
            <pc:sldMk cId="3331069394" sldId="326"/>
            <ac:spMk id="22" creationId="{00000000-0000-0000-0000-000000000000}"/>
          </ac:spMkLst>
        </pc:spChg>
        <pc:picChg chg="mod">
          <ac:chgData name="Bee B" userId="8940502075193e3a" providerId="LiveId" clId="{AEC2FE2E-D08E-465F-B029-7C5A79C9CB43}" dt="2024-02-24T15:12:06.389" v="1281" actId="14100"/>
          <ac:picMkLst>
            <pc:docMk/>
            <pc:sldMk cId="3331069394" sldId="326"/>
            <ac:picMk id="7" creationId="{00000000-0000-0000-0000-000000000000}"/>
          </ac:picMkLst>
        </pc:picChg>
      </pc:sldChg>
      <pc:sldChg chg="modSp mod modAnim modNotesTx">
        <pc:chgData name="Bee B" userId="8940502075193e3a" providerId="LiveId" clId="{AEC2FE2E-D08E-465F-B029-7C5A79C9CB43}" dt="2024-02-24T15:16:57.755" v="1423" actId="20577"/>
        <pc:sldMkLst>
          <pc:docMk/>
          <pc:sldMk cId="2891010812" sldId="327"/>
        </pc:sldMkLst>
        <pc:spChg chg="mod">
          <ac:chgData name="Bee B" userId="8940502075193e3a" providerId="LiveId" clId="{AEC2FE2E-D08E-465F-B029-7C5A79C9CB43}" dt="2024-02-24T15:14:02.170" v="1344" actId="20577"/>
          <ac:spMkLst>
            <pc:docMk/>
            <pc:sldMk cId="2891010812" sldId="327"/>
            <ac:spMk id="18" creationId="{00000000-0000-0000-0000-000000000000}"/>
          </ac:spMkLst>
        </pc:spChg>
        <pc:spChg chg="mod">
          <ac:chgData name="Bee B" userId="8940502075193e3a" providerId="LiveId" clId="{AEC2FE2E-D08E-465F-B029-7C5A79C9CB43}" dt="2024-02-24T15:16:10.912" v="1389" actId="20577"/>
          <ac:spMkLst>
            <pc:docMk/>
            <pc:sldMk cId="2891010812" sldId="327"/>
            <ac:spMk id="19" creationId="{00000000-0000-0000-0000-000000000000}"/>
          </ac:spMkLst>
        </pc:spChg>
        <pc:spChg chg="mod">
          <ac:chgData name="Bee B" userId="8940502075193e3a" providerId="LiveId" clId="{AEC2FE2E-D08E-465F-B029-7C5A79C9CB43}" dt="2024-02-24T15:15:57.213" v="1377" actId="1076"/>
          <ac:spMkLst>
            <pc:docMk/>
            <pc:sldMk cId="2891010812" sldId="327"/>
            <ac:spMk id="20" creationId="{00000000-0000-0000-0000-000000000000}"/>
          </ac:spMkLst>
        </pc:spChg>
        <pc:spChg chg="mod">
          <ac:chgData name="Bee B" userId="8940502075193e3a" providerId="LiveId" clId="{AEC2FE2E-D08E-465F-B029-7C5A79C9CB43}" dt="2024-02-24T15:16:36.567" v="1414" actId="14100"/>
          <ac:spMkLst>
            <pc:docMk/>
            <pc:sldMk cId="2891010812" sldId="327"/>
            <ac:spMk id="21" creationId="{00000000-0000-0000-0000-000000000000}"/>
          </ac:spMkLst>
        </pc:spChg>
        <pc:spChg chg="mod">
          <ac:chgData name="Bee B" userId="8940502075193e3a" providerId="LiveId" clId="{AEC2FE2E-D08E-465F-B029-7C5A79C9CB43}" dt="2024-02-24T15:16:49.129" v="1421" actId="20577"/>
          <ac:spMkLst>
            <pc:docMk/>
            <pc:sldMk cId="2891010812" sldId="327"/>
            <ac:spMk id="22" creationId="{00000000-0000-0000-0000-000000000000}"/>
          </ac:spMkLst>
        </pc:spChg>
        <pc:picChg chg="mod">
          <ac:chgData name="Bee B" userId="8940502075193e3a" providerId="LiveId" clId="{AEC2FE2E-D08E-465F-B029-7C5A79C9CB43}" dt="2024-02-24T15:13:58.187" v="1337" actId="14100"/>
          <ac:picMkLst>
            <pc:docMk/>
            <pc:sldMk cId="2891010812" sldId="327"/>
            <ac:picMk id="7" creationId="{00000000-0000-0000-0000-000000000000}"/>
          </ac:picMkLst>
        </pc:picChg>
      </pc:sldChg>
      <pc:sldChg chg="addSp delSp modSp mod modNotesTx">
        <pc:chgData name="Bee B" userId="8940502075193e3a" providerId="LiveId" clId="{AEC2FE2E-D08E-465F-B029-7C5A79C9CB43}" dt="2024-02-24T15:26:06.205" v="1573" actId="1076"/>
        <pc:sldMkLst>
          <pc:docMk/>
          <pc:sldMk cId="1417802863" sldId="331"/>
        </pc:sldMkLst>
        <pc:spChg chg="mod">
          <ac:chgData name="Bee B" userId="8940502075193e3a" providerId="LiveId" clId="{AEC2FE2E-D08E-465F-B029-7C5A79C9CB43}" dt="2024-02-24T15:21:25.868" v="1500" actId="20577"/>
          <ac:spMkLst>
            <pc:docMk/>
            <pc:sldMk cId="1417802863" sldId="331"/>
            <ac:spMk id="2" creationId="{00000000-0000-0000-0000-000000000000}"/>
          </ac:spMkLst>
        </pc:spChg>
        <pc:spChg chg="add mod">
          <ac:chgData name="Bee B" userId="8940502075193e3a" providerId="LiveId" clId="{AEC2FE2E-D08E-465F-B029-7C5A79C9CB43}" dt="2024-02-24T15:24:17.244" v="1540" actId="255"/>
          <ac:spMkLst>
            <pc:docMk/>
            <pc:sldMk cId="1417802863" sldId="331"/>
            <ac:spMk id="3" creationId="{228F22B7-0BF6-B03F-C2AB-AD5A0F3CAC54}"/>
          </ac:spMkLst>
        </pc:spChg>
        <pc:spChg chg="add del mod">
          <ac:chgData name="Bee B" userId="8940502075193e3a" providerId="LiveId" clId="{AEC2FE2E-D08E-465F-B029-7C5A79C9CB43}" dt="2024-02-24T15:20:10.238" v="1471" actId="478"/>
          <ac:spMkLst>
            <pc:docMk/>
            <pc:sldMk cId="1417802863" sldId="331"/>
            <ac:spMk id="4" creationId="{10989661-F20E-94CE-A3DD-E5E0BD2C84BF}"/>
          </ac:spMkLst>
        </pc:spChg>
        <pc:spChg chg="add mod">
          <ac:chgData name="Bee B" userId="8940502075193e3a" providerId="LiveId" clId="{AEC2FE2E-D08E-465F-B029-7C5A79C9CB43}" dt="2024-02-24T15:26:06.205" v="1573" actId="1076"/>
          <ac:spMkLst>
            <pc:docMk/>
            <pc:sldMk cId="1417802863" sldId="331"/>
            <ac:spMk id="10" creationId="{275338B3-4898-47FE-0A98-169D90B71CF7}"/>
          </ac:spMkLst>
        </pc:spChg>
        <pc:picChg chg="mod">
          <ac:chgData name="Bee B" userId="8940502075193e3a" providerId="LiveId" clId="{AEC2FE2E-D08E-465F-B029-7C5A79C9CB43}" dt="2024-02-24T15:21:34.549" v="1503" actId="14100"/>
          <ac:picMkLst>
            <pc:docMk/>
            <pc:sldMk cId="1417802863" sldId="331"/>
            <ac:picMk id="6" creationId="{C22D4A67-2873-E652-F24F-DCFBBC9BDE8C}"/>
          </ac:picMkLst>
        </pc:picChg>
        <pc:picChg chg="del mod">
          <ac:chgData name="Bee B" userId="8940502075193e3a" providerId="LiveId" clId="{AEC2FE2E-D08E-465F-B029-7C5A79C9CB43}" dt="2024-02-24T15:20:05.439" v="1469" actId="478"/>
          <ac:picMkLst>
            <pc:docMk/>
            <pc:sldMk cId="1417802863" sldId="331"/>
            <ac:picMk id="7" creationId="{AF0CDC35-B4FF-B729-1F31-F2B82B46C058}"/>
          </ac:picMkLst>
        </pc:picChg>
        <pc:picChg chg="del">
          <ac:chgData name="Bee B" userId="8940502075193e3a" providerId="LiveId" clId="{AEC2FE2E-D08E-465F-B029-7C5A79C9CB43}" dt="2024-02-24T15:18:08.561" v="1438" actId="478"/>
          <ac:picMkLst>
            <pc:docMk/>
            <pc:sldMk cId="1417802863" sldId="331"/>
            <ac:picMk id="8" creationId="{88A3CE75-DA93-44AC-6CEA-EE183403D42E}"/>
          </ac:picMkLst>
        </pc:picChg>
        <pc:picChg chg="del">
          <ac:chgData name="Bee B" userId="8940502075193e3a" providerId="LiveId" clId="{AEC2FE2E-D08E-465F-B029-7C5A79C9CB43}" dt="2024-02-24T15:18:10.022" v="1439" actId="478"/>
          <ac:picMkLst>
            <pc:docMk/>
            <pc:sldMk cId="1417802863" sldId="331"/>
            <ac:picMk id="9" creationId="{2D32F26D-243D-EB68-FB5A-B8A225250AA7}"/>
          </ac:picMkLst>
        </pc:picChg>
      </pc:sldChg>
      <pc:sldChg chg="addSp modSp mod modNotesTx">
        <pc:chgData name="Bee B" userId="8940502075193e3a" providerId="LiveId" clId="{AEC2FE2E-D08E-465F-B029-7C5A79C9CB43}" dt="2024-02-24T15:29:37.071" v="1712" actId="20577"/>
        <pc:sldMkLst>
          <pc:docMk/>
          <pc:sldMk cId="931288898" sldId="334"/>
        </pc:sldMkLst>
        <pc:spChg chg="add mod">
          <ac:chgData name="Bee B" userId="8940502075193e3a" providerId="LiveId" clId="{AEC2FE2E-D08E-465F-B029-7C5A79C9CB43}" dt="2024-02-24T15:29:33.384" v="1711" actId="14100"/>
          <ac:spMkLst>
            <pc:docMk/>
            <pc:sldMk cId="931288898" sldId="334"/>
            <ac:spMk id="5" creationId="{B6FB77A2-657B-C5D5-F631-77E7BB8AA653}"/>
          </ac:spMkLst>
        </pc:spChg>
        <pc:picChg chg="mod">
          <ac:chgData name="Bee B" userId="8940502075193e3a" providerId="LiveId" clId="{AEC2FE2E-D08E-465F-B029-7C5A79C9CB43}" dt="2024-02-24T15:28:54.149" v="1624" actId="14100"/>
          <ac:picMkLst>
            <pc:docMk/>
            <pc:sldMk cId="931288898" sldId="334"/>
            <ac:picMk id="3" creationId="{00000000-0000-0000-0000-000000000000}"/>
          </ac:picMkLst>
        </pc:picChg>
      </pc:sldChg>
      <pc:sldChg chg="addSp modSp mod modNotesTx">
        <pc:chgData name="Bee B" userId="8940502075193e3a" providerId="LiveId" clId="{AEC2FE2E-D08E-465F-B029-7C5A79C9CB43}" dt="2024-02-24T15:34:58.151" v="2068" actId="20577"/>
        <pc:sldMkLst>
          <pc:docMk/>
          <pc:sldMk cId="550350195" sldId="335"/>
        </pc:sldMkLst>
        <pc:spChg chg="mod">
          <ac:chgData name="Bee B" userId="8940502075193e3a" providerId="LiveId" clId="{AEC2FE2E-D08E-465F-B029-7C5A79C9CB43}" dt="2024-02-24T15:33:56.316" v="1978" actId="1076"/>
          <ac:spMkLst>
            <pc:docMk/>
            <pc:sldMk cId="550350195" sldId="335"/>
            <ac:spMk id="2" creationId="{00000000-0000-0000-0000-000000000000}"/>
          </ac:spMkLst>
        </pc:spChg>
        <pc:spChg chg="add mod">
          <ac:chgData name="Bee B" userId="8940502075193e3a" providerId="LiveId" clId="{AEC2FE2E-D08E-465F-B029-7C5A79C9CB43}" dt="2024-02-24T15:34:55.458" v="2067" actId="20577"/>
          <ac:spMkLst>
            <pc:docMk/>
            <pc:sldMk cId="550350195" sldId="335"/>
            <ac:spMk id="3" creationId="{949928C8-A6EF-D0C0-1B43-1C1FC9DCF457}"/>
          </ac:spMkLst>
        </pc:spChg>
        <pc:spChg chg="mod">
          <ac:chgData name="Bee B" userId="8940502075193e3a" providerId="LiveId" clId="{AEC2FE2E-D08E-465F-B029-7C5A79C9CB43}" dt="2024-02-24T15:33:49.812" v="1977" actId="1076"/>
          <ac:spMkLst>
            <pc:docMk/>
            <pc:sldMk cId="550350195" sldId="335"/>
            <ac:spMk id="5" creationId="{DB409076-4514-C192-41B9-4DE82050CFE6}"/>
          </ac:spMkLst>
        </pc:spChg>
        <pc:picChg chg="mod">
          <ac:chgData name="Bee B" userId="8940502075193e3a" providerId="LiveId" clId="{AEC2FE2E-D08E-465F-B029-7C5A79C9CB43}" dt="2024-02-24T15:32:26.670" v="1733" actId="1076"/>
          <ac:picMkLst>
            <pc:docMk/>
            <pc:sldMk cId="550350195" sldId="335"/>
            <ac:picMk id="8" creationId="{BD5A78C0-68E9-1CF2-846D-38A66DE9D464}"/>
          </ac:picMkLst>
        </pc:picChg>
        <pc:picChg chg="mod">
          <ac:chgData name="Bee B" userId="8940502075193e3a" providerId="LiveId" clId="{AEC2FE2E-D08E-465F-B029-7C5A79C9CB43}" dt="2024-02-24T15:32:07.791" v="1724" actId="1076"/>
          <ac:picMkLst>
            <pc:docMk/>
            <pc:sldMk cId="550350195" sldId="335"/>
            <ac:picMk id="9" creationId="{709A0E09-B712-A2B1-63B8-9DAE7AC92310}"/>
          </ac:picMkLst>
        </pc:picChg>
        <pc:picChg chg="mod">
          <ac:chgData name="Bee B" userId="8940502075193e3a" providerId="LiveId" clId="{AEC2FE2E-D08E-465F-B029-7C5A79C9CB43}" dt="2024-02-24T15:32:20.143" v="1730" actId="1076"/>
          <ac:picMkLst>
            <pc:docMk/>
            <pc:sldMk cId="550350195" sldId="335"/>
            <ac:picMk id="11" creationId="{C004D97F-D83E-E425-1C49-2B4EF25A5BF2}"/>
          </ac:picMkLst>
        </pc:picChg>
        <pc:picChg chg="mod">
          <ac:chgData name="Bee B" userId="8940502075193e3a" providerId="LiveId" clId="{AEC2FE2E-D08E-465F-B029-7C5A79C9CB43}" dt="2024-02-24T15:32:12.272" v="1727" actId="1076"/>
          <ac:picMkLst>
            <pc:docMk/>
            <pc:sldMk cId="550350195" sldId="335"/>
            <ac:picMk id="15" creationId="{6985117E-D203-9A53-3D8B-C01F5BECE4F6}"/>
          </ac:picMkLst>
        </pc:picChg>
        <pc:picChg chg="mod">
          <ac:chgData name="Bee B" userId="8940502075193e3a" providerId="LiveId" clId="{AEC2FE2E-D08E-465F-B029-7C5A79C9CB43}" dt="2024-02-24T15:32:23.078" v="1732" actId="1076"/>
          <ac:picMkLst>
            <pc:docMk/>
            <pc:sldMk cId="550350195" sldId="335"/>
            <ac:picMk id="17" creationId="{1E533A7D-429C-2255-1A1F-FA842C5CF325}"/>
          </ac:picMkLst>
        </pc:picChg>
        <pc:picChg chg="mod">
          <ac:chgData name="Bee B" userId="8940502075193e3a" providerId="LiveId" clId="{AEC2FE2E-D08E-465F-B029-7C5A79C9CB43}" dt="2024-02-24T15:32:09.520" v="1725" actId="1076"/>
          <ac:picMkLst>
            <pc:docMk/>
            <pc:sldMk cId="550350195" sldId="335"/>
            <ac:picMk id="18" creationId="{CDC106ED-5E4C-7F5F-4301-6A6C323F835F}"/>
          </ac:picMkLst>
        </pc:picChg>
        <pc:picChg chg="mod">
          <ac:chgData name="Bee B" userId="8940502075193e3a" providerId="LiveId" clId="{AEC2FE2E-D08E-465F-B029-7C5A79C9CB43}" dt="2024-02-24T15:32:21.710" v="1731" actId="1076"/>
          <ac:picMkLst>
            <pc:docMk/>
            <pc:sldMk cId="550350195" sldId="335"/>
            <ac:picMk id="19" creationId="{351CB655-942E-8C64-A127-1B1F2F0F095B}"/>
          </ac:picMkLst>
        </pc:picChg>
        <pc:picChg chg="mod">
          <ac:chgData name="Bee B" userId="8940502075193e3a" providerId="LiveId" clId="{AEC2FE2E-D08E-465F-B029-7C5A79C9CB43}" dt="2024-02-24T15:32:10.558" v="1726" actId="1076"/>
          <ac:picMkLst>
            <pc:docMk/>
            <pc:sldMk cId="550350195" sldId="335"/>
            <ac:picMk id="20" creationId="{868FE370-A488-E387-A52C-9CCB92426B7A}"/>
          </ac:picMkLst>
        </pc:picChg>
      </pc:sldChg>
      <pc:sldChg chg="modSp mod">
        <pc:chgData name="Bee B" userId="8940502075193e3a" providerId="LiveId" clId="{AEC2FE2E-D08E-465F-B029-7C5A79C9CB43}" dt="2024-02-24T15:35:17.408" v="2071" actId="14100"/>
        <pc:sldMkLst>
          <pc:docMk/>
          <pc:sldMk cId="629443703" sldId="343"/>
        </pc:sldMkLst>
        <pc:spChg chg="mod">
          <ac:chgData name="Bee B" userId="8940502075193e3a" providerId="LiveId" clId="{AEC2FE2E-D08E-465F-B029-7C5A79C9CB43}" dt="2024-02-24T15:35:17.408" v="2071" actId="14100"/>
          <ac:spMkLst>
            <pc:docMk/>
            <pc:sldMk cId="629443703" sldId="343"/>
            <ac:spMk id="6" creationId="{00000000-0000-0000-0000-000000000000}"/>
          </ac:spMkLst>
        </pc:spChg>
      </pc:sldChg>
      <pc:sldChg chg="addSp modSp mod modNotesTx">
        <pc:chgData name="Bee B" userId="8940502075193e3a" providerId="LiveId" clId="{AEC2FE2E-D08E-465F-B029-7C5A79C9CB43}" dt="2024-02-24T16:12:48.942" v="2123" actId="20577"/>
        <pc:sldMkLst>
          <pc:docMk/>
          <pc:sldMk cId="578288792" sldId="344"/>
        </pc:sldMkLst>
        <pc:spChg chg="mod">
          <ac:chgData name="Bee B" userId="8940502075193e3a" providerId="LiveId" clId="{AEC2FE2E-D08E-465F-B029-7C5A79C9CB43}" dt="2024-02-24T16:12:30.984" v="2116" actId="14100"/>
          <ac:spMkLst>
            <pc:docMk/>
            <pc:sldMk cId="578288792" sldId="344"/>
            <ac:spMk id="3" creationId="{00000000-0000-0000-0000-000000000000}"/>
          </ac:spMkLst>
        </pc:spChg>
        <pc:spChg chg="add mod">
          <ac:chgData name="Bee B" userId="8940502075193e3a" providerId="LiveId" clId="{AEC2FE2E-D08E-465F-B029-7C5A79C9CB43}" dt="2024-02-24T16:11:09.604" v="2078"/>
          <ac:spMkLst>
            <pc:docMk/>
            <pc:sldMk cId="578288792" sldId="344"/>
            <ac:spMk id="4" creationId="{124CBBAF-3420-6A12-27C8-B3E032A6A7C2}"/>
          </ac:spMkLst>
        </pc:spChg>
        <pc:spChg chg="mod">
          <ac:chgData name="Bee B" userId="8940502075193e3a" providerId="LiveId" clId="{AEC2FE2E-D08E-465F-B029-7C5A79C9CB43}" dt="2024-02-24T16:12:05.625" v="2105" actId="1076"/>
          <ac:spMkLst>
            <pc:docMk/>
            <pc:sldMk cId="578288792" sldId="344"/>
            <ac:spMk id="5" creationId="{7A8599BD-2577-2D55-EE94-5085E08CA5EF}"/>
          </ac:spMkLst>
        </pc:spChg>
        <pc:spChg chg="add mod">
          <ac:chgData name="Bee B" userId="8940502075193e3a" providerId="LiveId" clId="{AEC2FE2E-D08E-465F-B029-7C5A79C9CB43}" dt="2024-02-24T16:12:44.205" v="2122" actId="255"/>
          <ac:spMkLst>
            <pc:docMk/>
            <pc:sldMk cId="578288792" sldId="344"/>
            <ac:spMk id="6" creationId="{DA1F1B3A-7176-98F5-3D81-0E03FE76C27C}"/>
          </ac:spMkLst>
        </pc:spChg>
      </pc:sldChg>
      <pc:sldChg chg="addSp modSp mod">
        <pc:chgData name="Bee B" userId="8940502075193e3a" providerId="LiveId" clId="{AEC2FE2E-D08E-465F-B029-7C5A79C9CB43}" dt="2024-02-24T16:14:16.842" v="2132" actId="1076"/>
        <pc:sldMkLst>
          <pc:docMk/>
          <pc:sldMk cId="3169924920" sldId="345"/>
        </pc:sldMkLst>
        <pc:spChg chg="mod">
          <ac:chgData name="Bee B" userId="8940502075193e3a" providerId="LiveId" clId="{AEC2FE2E-D08E-465F-B029-7C5A79C9CB43}" dt="2024-02-24T16:13:05.177" v="2127" actId="14100"/>
          <ac:spMkLst>
            <pc:docMk/>
            <pc:sldMk cId="3169924920" sldId="345"/>
            <ac:spMk id="4" creationId="{00000000-0000-0000-0000-000000000000}"/>
          </ac:spMkLst>
        </pc:spChg>
        <pc:picChg chg="add mod">
          <ac:chgData name="Bee B" userId="8940502075193e3a" providerId="LiveId" clId="{AEC2FE2E-D08E-465F-B029-7C5A79C9CB43}" dt="2024-02-24T16:14:16.842" v="2132" actId="1076"/>
          <ac:picMkLst>
            <pc:docMk/>
            <pc:sldMk cId="3169924920" sldId="345"/>
            <ac:picMk id="8194" creationId="{1DAE880D-441A-40CA-0B3A-7633DC9C7207}"/>
          </ac:picMkLst>
        </pc:picChg>
      </pc:sldChg>
      <pc:sldChg chg="addSp modSp">
        <pc:chgData name="Bee B" userId="8940502075193e3a" providerId="LiveId" clId="{AEC2FE2E-D08E-465F-B029-7C5A79C9CB43}" dt="2024-02-24T14:30:34.944" v="16"/>
        <pc:sldMkLst>
          <pc:docMk/>
          <pc:sldMk cId="1653531458" sldId="347"/>
        </pc:sldMkLst>
        <pc:picChg chg="add mod">
          <ac:chgData name="Bee B" userId="8940502075193e3a" providerId="LiveId" clId="{AEC2FE2E-D08E-465F-B029-7C5A79C9CB43}" dt="2024-02-24T14:30:34.944" v="16"/>
          <ac:picMkLst>
            <pc:docMk/>
            <pc:sldMk cId="1653531458" sldId="347"/>
            <ac:picMk id="6" creationId="{39E8D17D-F58A-0868-012F-E974C03CFD38}"/>
          </ac:picMkLst>
        </pc:picChg>
      </pc:sldChg>
      <pc:sldChg chg="modSp mod">
        <pc:chgData name="Bee B" userId="8940502075193e3a" providerId="LiveId" clId="{AEC2FE2E-D08E-465F-B029-7C5A79C9CB43}" dt="2024-02-24T14:31:41.567" v="30" actId="2710"/>
        <pc:sldMkLst>
          <pc:docMk/>
          <pc:sldMk cId="549860" sldId="348"/>
        </pc:sldMkLst>
        <pc:spChg chg="mod">
          <ac:chgData name="Bee B" userId="8940502075193e3a" providerId="LiveId" clId="{AEC2FE2E-D08E-465F-B029-7C5A79C9CB43}" dt="2024-02-24T14:31:41.567" v="30" actId="2710"/>
          <ac:spMkLst>
            <pc:docMk/>
            <pc:sldMk cId="549860" sldId="348"/>
            <ac:spMk id="12292" creationId="{00000000-0000-0000-0000-000000000000}"/>
          </ac:spMkLst>
        </pc:spChg>
      </pc:sldChg>
      <pc:sldChg chg="modSp mod">
        <pc:chgData name="Bee B" userId="8940502075193e3a" providerId="LiveId" clId="{AEC2FE2E-D08E-465F-B029-7C5A79C9CB43}" dt="2024-02-24T14:31:32.484" v="26" actId="5793"/>
        <pc:sldMkLst>
          <pc:docMk/>
          <pc:sldMk cId="3761587704" sldId="349"/>
        </pc:sldMkLst>
        <pc:spChg chg="mod">
          <ac:chgData name="Bee B" userId="8940502075193e3a" providerId="LiveId" clId="{AEC2FE2E-D08E-465F-B029-7C5A79C9CB43}" dt="2024-02-24T14:31:32.484" v="26" actId="5793"/>
          <ac:spMkLst>
            <pc:docMk/>
            <pc:sldMk cId="3761587704" sldId="349"/>
            <ac:spMk id="12292" creationId="{00000000-0000-0000-0000-000000000000}"/>
          </ac:spMkLst>
        </pc:spChg>
      </pc:sldChg>
      <pc:sldChg chg="modSp mod">
        <pc:chgData name="Bee B" userId="8940502075193e3a" providerId="LiveId" clId="{AEC2FE2E-D08E-465F-B029-7C5A79C9CB43}" dt="2024-02-24T14:31:50.965" v="34" actId="2710"/>
        <pc:sldMkLst>
          <pc:docMk/>
          <pc:sldMk cId="811622808" sldId="350"/>
        </pc:sldMkLst>
        <pc:spChg chg="mod">
          <ac:chgData name="Bee B" userId="8940502075193e3a" providerId="LiveId" clId="{AEC2FE2E-D08E-465F-B029-7C5A79C9CB43}" dt="2024-02-24T14:31:50.965" v="34" actId="2710"/>
          <ac:spMkLst>
            <pc:docMk/>
            <pc:sldMk cId="811622808" sldId="350"/>
            <ac:spMk id="12292" creationId="{00000000-0000-0000-0000-000000000000}"/>
          </ac:spMkLst>
        </pc:spChg>
      </pc:sldChg>
      <pc:sldChg chg="modSp del mod">
        <pc:chgData name="Bee B" userId="8940502075193e3a" providerId="LiveId" clId="{AEC2FE2E-D08E-465F-B029-7C5A79C9CB43}" dt="2024-02-24T14:33:24.736" v="55" actId="47"/>
        <pc:sldMkLst>
          <pc:docMk/>
          <pc:sldMk cId="3355283008" sldId="351"/>
        </pc:sldMkLst>
        <pc:spChg chg="mod">
          <ac:chgData name="Bee B" userId="8940502075193e3a" providerId="LiveId" clId="{AEC2FE2E-D08E-465F-B029-7C5A79C9CB43}" dt="2024-02-24T14:32:11.985" v="39" actId="2710"/>
          <ac:spMkLst>
            <pc:docMk/>
            <pc:sldMk cId="3355283008" sldId="351"/>
            <ac:spMk id="14340" creationId="{00000000-0000-0000-0000-000000000000}"/>
          </ac:spMkLst>
        </pc:spChg>
      </pc:sldChg>
      <pc:sldChg chg="modSp mod">
        <pc:chgData name="Bee B" userId="8940502075193e3a" providerId="LiveId" clId="{AEC2FE2E-D08E-465F-B029-7C5A79C9CB43}" dt="2024-02-24T14:36:31.292" v="113" actId="20577"/>
        <pc:sldMkLst>
          <pc:docMk/>
          <pc:sldMk cId="922702794" sldId="352"/>
        </pc:sldMkLst>
        <pc:spChg chg="mod">
          <ac:chgData name="Bee B" userId="8940502075193e3a" providerId="LiveId" clId="{AEC2FE2E-D08E-465F-B029-7C5A79C9CB43}" dt="2024-02-24T14:36:31.292" v="113" actId="20577"/>
          <ac:spMkLst>
            <pc:docMk/>
            <pc:sldMk cId="922702794" sldId="352"/>
            <ac:spMk id="2" creationId="{00000000-0000-0000-0000-000000000000}"/>
          </ac:spMkLst>
        </pc:spChg>
        <pc:spChg chg="mod">
          <ac:chgData name="Bee B" userId="8940502075193e3a" providerId="LiveId" clId="{AEC2FE2E-D08E-465F-B029-7C5A79C9CB43}" dt="2024-02-24T14:36:20.413" v="110" actId="27636"/>
          <ac:spMkLst>
            <pc:docMk/>
            <pc:sldMk cId="922702794" sldId="352"/>
            <ac:spMk id="7" creationId="{00000000-0000-0000-0000-000000000000}"/>
          </ac:spMkLst>
        </pc:spChg>
      </pc:sldChg>
      <pc:sldChg chg="modSp mod">
        <pc:chgData name="Bee B" userId="8940502075193e3a" providerId="LiveId" clId="{AEC2FE2E-D08E-465F-B029-7C5A79C9CB43}" dt="2024-02-24T14:36:34.846" v="115" actId="20577"/>
        <pc:sldMkLst>
          <pc:docMk/>
          <pc:sldMk cId="3692469335" sldId="353"/>
        </pc:sldMkLst>
        <pc:spChg chg="mod">
          <ac:chgData name="Bee B" userId="8940502075193e3a" providerId="LiveId" clId="{AEC2FE2E-D08E-465F-B029-7C5A79C9CB43}" dt="2024-02-24T14:36:34.846" v="115" actId="20577"/>
          <ac:spMkLst>
            <pc:docMk/>
            <pc:sldMk cId="3692469335" sldId="353"/>
            <ac:spMk id="2" creationId="{00000000-0000-0000-0000-000000000000}"/>
          </ac:spMkLst>
        </pc:spChg>
        <pc:spChg chg="mod">
          <ac:chgData name="Bee B" userId="8940502075193e3a" providerId="LiveId" clId="{AEC2FE2E-D08E-465F-B029-7C5A79C9CB43}" dt="2024-02-24T14:35:46.075" v="96" actId="27636"/>
          <ac:spMkLst>
            <pc:docMk/>
            <pc:sldMk cId="3692469335" sldId="353"/>
            <ac:spMk id="7" creationId="{00000000-0000-0000-0000-000000000000}"/>
          </ac:spMkLst>
        </pc:spChg>
      </pc:sldChg>
      <pc:sldChg chg="del">
        <pc:chgData name="Bee B" userId="8940502075193e3a" providerId="LiveId" clId="{AEC2FE2E-D08E-465F-B029-7C5A79C9CB43}" dt="2024-02-24T14:42:39.933" v="161" actId="47"/>
        <pc:sldMkLst>
          <pc:docMk/>
          <pc:sldMk cId="3225132483" sldId="355"/>
        </pc:sldMkLst>
      </pc:sldChg>
      <pc:sldChg chg="modSp mod">
        <pc:chgData name="Bee B" userId="8940502075193e3a" providerId="LiveId" clId="{AEC2FE2E-D08E-465F-B029-7C5A79C9CB43}" dt="2024-02-24T14:43:38.790" v="178" actId="404"/>
        <pc:sldMkLst>
          <pc:docMk/>
          <pc:sldMk cId="1927541193" sldId="357"/>
        </pc:sldMkLst>
        <pc:spChg chg="mod">
          <ac:chgData name="Bee B" userId="8940502075193e3a" providerId="LiveId" clId="{AEC2FE2E-D08E-465F-B029-7C5A79C9CB43}" dt="2024-02-24T14:43:38.790" v="178" actId="404"/>
          <ac:spMkLst>
            <pc:docMk/>
            <pc:sldMk cId="1927541193" sldId="357"/>
            <ac:spMk id="4" creationId="{00000000-0000-0000-0000-000000000000}"/>
          </ac:spMkLst>
        </pc:spChg>
      </pc:sldChg>
      <pc:sldChg chg="modSp mod">
        <pc:chgData name="Bee B" userId="8940502075193e3a" providerId="LiveId" clId="{AEC2FE2E-D08E-465F-B029-7C5A79C9CB43}" dt="2024-02-29T14:48:39.989" v="2292" actId="20577"/>
        <pc:sldMkLst>
          <pc:docMk/>
          <pc:sldMk cId="2049340904" sldId="358"/>
        </pc:sldMkLst>
        <pc:spChg chg="mod">
          <ac:chgData name="Bee B" userId="8940502075193e3a" providerId="LiveId" clId="{AEC2FE2E-D08E-465F-B029-7C5A79C9CB43}" dt="2024-02-29T14:48:39.989" v="2292" actId="20577"/>
          <ac:spMkLst>
            <pc:docMk/>
            <pc:sldMk cId="2049340904" sldId="358"/>
            <ac:spMk id="7" creationId="{00000000-0000-0000-0000-000000000000}"/>
          </ac:spMkLst>
        </pc:spChg>
      </pc:sldChg>
      <pc:sldChg chg="modSp mod">
        <pc:chgData name="Bee B" userId="8940502075193e3a" providerId="LiveId" clId="{AEC2FE2E-D08E-465F-B029-7C5A79C9CB43}" dt="2024-02-24T14:47:11.600" v="218" actId="14100"/>
        <pc:sldMkLst>
          <pc:docMk/>
          <pc:sldMk cId="1983942292" sldId="359"/>
        </pc:sldMkLst>
        <pc:spChg chg="mod">
          <ac:chgData name="Bee B" userId="8940502075193e3a" providerId="LiveId" clId="{AEC2FE2E-D08E-465F-B029-7C5A79C9CB43}" dt="2024-02-24T14:47:11.600" v="218" actId="14100"/>
          <ac:spMkLst>
            <pc:docMk/>
            <pc:sldMk cId="1983942292" sldId="359"/>
            <ac:spMk id="4" creationId="{00000000-0000-0000-0000-000000000000}"/>
          </ac:spMkLst>
        </pc:spChg>
      </pc:sldChg>
      <pc:sldChg chg="del">
        <pc:chgData name="Bee B" userId="8940502075193e3a" providerId="LiveId" clId="{AEC2FE2E-D08E-465F-B029-7C5A79C9CB43}" dt="2024-02-24T14:54:08.622" v="834" actId="47"/>
        <pc:sldMkLst>
          <pc:docMk/>
          <pc:sldMk cId="899873794" sldId="360"/>
        </pc:sldMkLst>
      </pc:sldChg>
      <pc:sldChg chg="modSp mod">
        <pc:chgData name="Bee B" userId="8940502075193e3a" providerId="LiveId" clId="{AEC2FE2E-D08E-465F-B029-7C5A79C9CB43}" dt="2024-02-24T18:14:52.741" v="2169"/>
        <pc:sldMkLst>
          <pc:docMk/>
          <pc:sldMk cId="2400486500" sldId="365"/>
        </pc:sldMkLst>
        <pc:spChg chg="mod">
          <ac:chgData name="Bee B" userId="8940502075193e3a" providerId="LiveId" clId="{AEC2FE2E-D08E-465F-B029-7C5A79C9CB43}" dt="2024-02-24T18:14:52.741" v="2169"/>
          <ac:spMkLst>
            <pc:docMk/>
            <pc:sldMk cId="2400486500" sldId="365"/>
            <ac:spMk id="3" creationId="{00000000-0000-0000-0000-000000000000}"/>
          </ac:spMkLst>
        </pc:spChg>
      </pc:sldChg>
      <pc:sldChg chg="addSp modSp mod">
        <pc:chgData name="Bee B" userId="8940502075193e3a" providerId="LiveId" clId="{AEC2FE2E-D08E-465F-B029-7C5A79C9CB43}" dt="2024-02-24T14:29:07.989" v="8" actId="14100"/>
        <pc:sldMkLst>
          <pc:docMk/>
          <pc:sldMk cId="3843008950" sldId="366"/>
        </pc:sldMkLst>
        <pc:spChg chg="mod">
          <ac:chgData name="Bee B" userId="8940502075193e3a" providerId="LiveId" clId="{AEC2FE2E-D08E-465F-B029-7C5A79C9CB43}" dt="2024-02-24T14:29:07.989" v="8" actId="14100"/>
          <ac:spMkLst>
            <pc:docMk/>
            <pc:sldMk cId="3843008950" sldId="366"/>
            <ac:spMk id="2" creationId="{D608BEE8-7BC4-0A1E-D89C-FBAF4D02CC0E}"/>
          </ac:spMkLst>
        </pc:spChg>
        <pc:spChg chg="mod">
          <ac:chgData name="Bee B" userId="8940502075193e3a" providerId="LiveId" clId="{AEC2FE2E-D08E-465F-B029-7C5A79C9CB43}" dt="2024-02-24T14:28:21.254" v="3" actId="14100"/>
          <ac:spMkLst>
            <pc:docMk/>
            <pc:sldMk cId="3843008950" sldId="366"/>
            <ac:spMk id="6147" creationId="{00000000-0000-0000-0000-000000000000}"/>
          </ac:spMkLst>
        </pc:spChg>
        <pc:picChg chg="add mod">
          <ac:chgData name="Bee B" userId="8940502075193e3a" providerId="LiveId" clId="{AEC2FE2E-D08E-465F-B029-7C5A79C9CB43}" dt="2024-02-24T14:29:02.847" v="7" actId="14100"/>
          <ac:picMkLst>
            <pc:docMk/>
            <pc:sldMk cId="3843008950" sldId="366"/>
            <ac:picMk id="1026" creationId="{881D9580-DAB2-8A09-8469-8FBA6F1C8237}"/>
          </ac:picMkLst>
        </pc:picChg>
      </pc:sldChg>
      <pc:sldChg chg="modSp mod">
        <pc:chgData name="Bee B" userId="8940502075193e3a" providerId="LiveId" clId="{AEC2FE2E-D08E-465F-B029-7C5A79C9CB43}" dt="2024-02-24T14:37:18.553" v="124" actId="5793"/>
        <pc:sldMkLst>
          <pc:docMk/>
          <pc:sldMk cId="3531363086" sldId="367"/>
        </pc:sldMkLst>
        <pc:spChg chg="mod">
          <ac:chgData name="Bee B" userId="8940502075193e3a" providerId="LiveId" clId="{AEC2FE2E-D08E-465F-B029-7C5A79C9CB43}" dt="2024-02-24T14:37:11.146" v="121" actId="14100"/>
          <ac:spMkLst>
            <pc:docMk/>
            <pc:sldMk cId="3531363086" sldId="367"/>
            <ac:spMk id="2" creationId="{00000000-0000-0000-0000-000000000000}"/>
          </ac:spMkLst>
        </pc:spChg>
        <pc:spChg chg="mod">
          <ac:chgData name="Bee B" userId="8940502075193e3a" providerId="LiveId" clId="{AEC2FE2E-D08E-465F-B029-7C5A79C9CB43}" dt="2024-02-24T14:37:18.553" v="124" actId="5793"/>
          <ac:spMkLst>
            <pc:docMk/>
            <pc:sldMk cId="3531363086" sldId="367"/>
            <ac:spMk id="7" creationId="{00000000-0000-0000-0000-000000000000}"/>
          </ac:spMkLst>
        </pc:spChg>
      </pc:sldChg>
      <pc:sldChg chg="modSp mod">
        <pc:chgData name="Bee B" userId="8940502075193e3a" providerId="LiveId" clId="{AEC2FE2E-D08E-465F-B029-7C5A79C9CB43}" dt="2024-02-24T14:38:19.889" v="137" actId="1076"/>
        <pc:sldMkLst>
          <pc:docMk/>
          <pc:sldMk cId="700352089" sldId="368"/>
        </pc:sldMkLst>
        <pc:spChg chg="mod">
          <ac:chgData name="Bee B" userId="8940502075193e3a" providerId="LiveId" clId="{AEC2FE2E-D08E-465F-B029-7C5A79C9CB43}" dt="2024-02-24T14:38:19.889" v="137" actId="1076"/>
          <ac:spMkLst>
            <pc:docMk/>
            <pc:sldMk cId="700352089" sldId="368"/>
            <ac:spMk id="2" creationId="{00000000-0000-0000-0000-000000000000}"/>
          </ac:spMkLst>
        </pc:spChg>
        <pc:spChg chg="mod">
          <ac:chgData name="Bee B" userId="8940502075193e3a" providerId="LiveId" clId="{AEC2FE2E-D08E-465F-B029-7C5A79C9CB43}" dt="2024-02-24T14:37:50.194" v="128" actId="1076"/>
          <ac:spMkLst>
            <pc:docMk/>
            <pc:sldMk cId="700352089" sldId="368"/>
            <ac:spMk id="4" creationId="{4C0A0113-9CF2-0FD3-F128-59D889C37111}"/>
          </ac:spMkLst>
        </pc:spChg>
        <pc:spChg chg="mod">
          <ac:chgData name="Bee B" userId="8940502075193e3a" providerId="LiveId" clId="{AEC2FE2E-D08E-465F-B029-7C5A79C9CB43}" dt="2024-02-24T14:38:08.657" v="136" actId="14100"/>
          <ac:spMkLst>
            <pc:docMk/>
            <pc:sldMk cId="700352089" sldId="368"/>
            <ac:spMk id="7" creationId="{00000000-0000-0000-0000-000000000000}"/>
          </ac:spMkLst>
        </pc:spChg>
      </pc:sldChg>
      <pc:sldChg chg="addSp modSp add mod modTransition modAnim modNotesTx">
        <pc:chgData name="Bee B" userId="8940502075193e3a" providerId="LiveId" clId="{AEC2FE2E-D08E-465F-B029-7C5A79C9CB43}" dt="2024-02-24T15:04:56.748" v="1071" actId="20577"/>
        <pc:sldMkLst>
          <pc:docMk/>
          <pc:sldMk cId="2583424676" sldId="369"/>
        </pc:sldMkLst>
        <pc:spChg chg="add mod">
          <ac:chgData name="Bee B" userId="8940502075193e3a" providerId="LiveId" clId="{AEC2FE2E-D08E-465F-B029-7C5A79C9CB43}" dt="2024-02-24T15:04:26.963" v="1070" actId="2711"/>
          <ac:spMkLst>
            <pc:docMk/>
            <pc:sldMk cId="2583424676" sldId="369"/>
            <ac:spMk id="4" creationId="{BD3BF3DE-47D7-75B2-36A6-103E54602FE6}"/>
          </ac:spMkLst>
        </pc:spChg>
        <pc:picChg chg="mod">
          <ac:chgData name="Bee B" userId="8940502075193e3a" providerId="LiveId" clId="{AEC2FE2E-D08E-465F-B029-7C5A79C9CB43}" dt="2024-02-24T15:01:48.296" v="1031" actId="14100"/>
          <ac:picMkLst>
            <pc:docMk/>
            <pc:sldMk cId="2583424676" sldId="369"/>
            <ac:picMk id="9" creationId="{37B95A13-DD6C-C907-A379-C6825A39D1D2}"/>
          </ac:picMkLst>
        </pc:picChg>
        <pc:picChg chg="mod">
          <ac:chgData name="Bee B" userId="8940502075193e3a" providerId="LiveId" clId="{AEC2FE2E-D08E-465F-B029-7C5A79C9CB43}" dt="2024-02-24T15:01:56.454" v="1035" actId="14100"/>
          <ac:picMkLst>
            <pc:docMk/>
            <pc:sldMk cId="2583424676" sldId="369"/>
            <ac:picMk id="17" creationId="{0C01A604-3AE4-629A-D8C6-7FD831D799A5}"/>
          </ac:picMkLst>
        </pc:picChg>
        <pc:picChg chg="mod">
          <ac:chgData name="Bee B" userId="8940502075193e3a" providerId="LiveId" clId="{AEC2FE2E-D08E-465F-B029-7C5A79C9CB43}" dt="2024-02-24T15:02:19.841" v="1044" actId="1076"/>
          <ac:picMkLst>
            <pc:docMk/>
            <pc:sldMk cId="2583424676" sldId="369"/>
            <ac:picMk id="19" creationId="{7F080AED-31A5-77C5-D25C-7CC086D2BF64}"/>
          </ac:picMkLst>
        </pc:picChg>
        <pc:picChg chg="mod">
          <ac:chgData name="Bee B" userId="8940502075193e3a" providerId="LiveId" clId="{AEC2FE2E-D08E-465F-B029-7C5A79C9CB43}" dt="2024-02-24T15:02:14.135" v="1042" actId="14100"/>
          <ac:picMkLst>
            <pc:docMk/>
            <pc:sldMk cId="2583424676" sldId="369"/>
            <ac:picMk id="20" creationId="{DAA91B17-44B2-D865-2ECA-5F55D056ADF9}"/>
          </ac:picMkLst>
        </pc:picChg>
      </pc:sldChg>
      <pc:sldChg chg="addSp delSp modSp add mod modNotesTx">
        <pc:chgData name="Bee B" userId="8940502075193e3a" providerId="LiveId" clId="{AEC2FE2E-D08E-465F-B029-7C5A79C9CB43}" dt="2024-02-24T15:01:36.337" v="1029" actId="20577"/>
        <pc:sldMkLst>
          <pc:docMk/>
          <pc:sldMk cId="3550128429" sldId="370"/>
        </pc:sldMkLst>
        <pc:spChg chg="mod">
          <ac:chgData name="Bee B" userId="8940502075193e3a" providerId="LiveId" clId="{AEC2FE2E-D08E-465F-B029-7C5A79C9CB43}" dt="2024-02-24T15:01:06.255" v="1021" actId="403"/>
          <ac:spMkLst>
            <pc:docMk/>
            <pc:sldMk cId="3550128429" sldId="370"/>
            <ac:spMk id="5" creationId="{EFC40C07-6D4F-8F28-052E-B4344E846CF7}"/>
          </ac:spMkLst>
        </pc:spChg>
        <pc:spChg chg="mod">
          <ac:chgData name="Bee B" userId="8940502075193e3a" providerId="LiveId" clId="{AEC2FE2E-D08E-465F-B029-7C5A79C9CB43}" dt="2024-02-24T15:01:31.328" v="1028" actId="14100"/>
          <ac:spMkLst>
            <pc:docMk/>
            <pc:sldMk cId="3550128429" sldId="370"/>
            <ac:spMk id="6" creationId="{F1903B3B-F643-081A-61F8-62C6A0AA389F}"/>
          </ac:spMkLst>
        </pc:spChg>
        <pc:picChg chg="add mod">
          <ac:chgData name="Bee B" userId="8940502075193e3a" providerId="LiveId" clId="{AEC2FE2E-D08E-465F-B029-7C5A79C9CB43}" dt="2024-02-24T15:00:41.492" v="1011" actId="1076"/>
          <ac:picMkLst>
            <pc:docMk/>
            <pc:sldMk cId="3550128429" sldId="370"/>
            <ac:picMk id="7" creationId="{AF36BC63-CA97-A171-D6E9-FB96DE6100BF}"/>
          </ac:picMkLst>
        </pc:picChg>
        <pc:picChg chg="add mod">
          <ac:chgData name="Bee B" userId="8940502075193e3a" providerId="LiveId" clId="{AEC2FE2E-D08E-465F-B029-7C5A79C9CB43}" dt="2024-02-24T15:00:53.161" v="1016" actId="1076"/>
          <ac:picMkLst>
            <pc:docMk/>
            <pc:sldMk cId="3550128429" sldId="370"/>
            <ac:picMk id="8" creationId="{2C2E11B9-0AC2-BFE0-78BA-8FCF30DC349C}"/>
          </ac:picMkLst>
        </pc:picChg>
        <pc:picChg chg="del">
          <ac:chgData name="Bee B" userId="8940502075193e3a" providerId="LiveId" clId="{AEC2FE2E-D08E-465F-B029-7C5A79C9CB43}" dt="2024-02-24T15:00:36.502" v="1007" actId="478"/>
          <ac:picMkLst>
            <pc:docMk/>
            <pc:sldMk cId="3550128429" sldId="370"/>
            <ac:picMk id="9" creationId="{37B95A13-DD6C-C907-A379-C6825A39D1D2}"/>
          </ac:picMkLst>
        </pc:picChg>
        <pc:picChg chg="del">
          <ac:chgData name="Bee B" userId="8940502075193e3a" providerId="LiveId" clId="{AEC2FE2E-D08E-465F-B029-7C5A79C9CB43}" dt="2024-02-24T15:00:42.948" v="1012" actId="478"/>
          <ac:picMkLst>
            <pc:docMk/>
            <pc:sldMk cId="3550128429" sldId="370"/>
            <ac:picMk id="17" creationId="{0C01A604-3AE4-629A-D8C6-7FD831D799A5}"/>
          </ac:picMkLst>
        </pc:picChg>
      </pc:sldChg>
      <pc:sldChg chg="add del">
        <pc:chgData name="Bee B" userId="8940502075193e3a" providerId="LiveId" clId="{AEC2FE2E-D08E-465F-B029-7C5A79C9CB43}" dt="2024-02-24T15:28:24.185" v="1620" actId="47"/>
        <pc:sldMkLst>
          <pc:docMk/>
          <pc:sldMk cId="1871617779" sldId="371"/>
        </pc:sldMkLst>
      </pc:sldChg>
      <pc:sldChg chg="addSp delSp modSp add mod modNotesTx">
        <pc:chgData name="Bee B" userId="8940502075193e3a" providerId="LiveId" clId="{AEC2FE2E-D08E-465F-B029-7C5A79C9CB43}" dt="2024-02-24T15:24:38.921" v="1543" actId="20577"/>
        <pc:sldMkLst>
          <pc:docMk/>
          <pc:sldMk cId="3428913357" sldId="372"/>
        </pc:sldMkLst>
        <pc:spChg chg="mod">
          <ac:chgData name="Bee B" userId="8940502075193e3a" providerId="LiveId" clId="{AEC2FE2E-D08E-465F-B029-7C5A79C9CB43}" dt="2024-02-24T15:23:13.564" v="1523" actId="6549"/>
          <ac:spMkLst>
            <pc:docMk/>
            <pc:sldMk cId="3428913357" sldId="372"/>
            <ac:spMk id="3" creationId="{228F22B7-0BF6-B03F-C2AB-AD5A0F3CAC54}"/>
          </ac:spMkLst>
        </pc:spChg>
        <pc:spChg chg="add del mod">
          <ac:chgData name="Bee B" userId="8940502075193e3a" providerId="LiveId" clId="{AEC2FE2E-D08E-465F-B029-7C5A79C9CB43}" dt="2024-02-24T15:21:54.009" v="1509" actId="478"/>
          <ac:spMkLst>
            <pc:docMk/>
            <pc:sldMk cId="3428913357" sldId="372"/>
            <ac:spMk id="7" creationId="{0E848BA8-D2DD-8360-050A-B9C69E939B95}"/>
          </ac:spMkLst>
        </pc:spChg>
        <pc:spChg chg="add mod">
          <ac:chgData name="Bee B" userId="8940502075193e3a" providerId="LiveId" clId="{AEC2FE2E-D08E-465F-B029-7C5A79C9CB43}" dt="2024-02-24T15:23:33.232" v="1529" actId="1076"/>
          <ac:spMkLst>
            <pc:docMk/>
            <pc:sldMk cId="3428913357" sldId="372"/>
            <ac:spMk id="9" creationId="{32FD21AA-562E-40CD-27F0-9495BEE26AF1}"/>
          </ac:spMkLst>
        </pc:spChg>
        <pc:picChg chg="del">
          <ac:chgData name="Bee B" userId="8940502075193e3a" providerId="LiveId" clId="{AEC2FE2E-D08E-465F-B029-7C5A79C9CB43}" dt="2024-02-24T15:21:49.510" v="1507" actId="478"/>
          <ac:picMkLst>
            <pc:docMk/>
            <pc:sldMk cId="3428913357" sldId="372"/>
            <ac:picMk id="6" creationId="{C22D4A67-2873-E652-F24F-DCFBBC9BDE8C}"/>
          </ac:picMkLst>
        </pc:picChg>
        <pc:picChg chg="add mod">
          <ac:chgData name="Bee B" userId="8940502075193e3a" providerId="LiveId" clId="{AEC2FE2E-D08E-465F-B029-7C5A79C9CB43}" dt="2024-02-24T15:23:18.412" v="1524" actId="1076"/>
          <ac:picMkLst>
            <pc:docMk/>
            <pc:sldMk cId="3428913357" sldId="372"/>
            <ac:picMk id="8" creationId="{E1AFA149-7262-5741-42BE-07345E7714EA}"/>
          </ac:picMkLst>
        </pc:picChg>
      </pc:sldChg>
      <pc:sldChg chg="addSp delSp modSp add mod modNotesTx">
        <pc:chgData name="Bee B" userId="8940502075193e3a" providerId="LiveId" clId="{AEC2FE2E-D08E-465F-B029-7C5A79C9CB43}" dt="2024-02-24T15:26:13.990" v="1574" actId="20577"/>
        <pc:sldMkLst>
          <pc:docMk/>
          <pc:sldMk cId="352219449" sldId="373"/>
        </pc:sldMkLst>
        <pc:spChg chg="mod">
          <ac:chgData name="Bee B" userId="8940502075193e3a" providerId="LiveId" clId="{AEC2FE2E-D08E-465F-B029-7C5A79C9CB43}" dt="2024-02-24T15:25:44.122" v="1559" actId="404"/>
          <ac:spMkLst>
            <pc:docMk/>
            <pc:sldMk cId="352219449" sldId="373"/>
            <ac:spMk id="3" creationId="{228F22B7-0BF6-B03F-C2AB-AD5A0F3CAC54}"/>
          </ac:spMkLst>
        </pc:spChg>
        <pc:spChg chg="mod">
          <ac:chgData name="Bee B" userId="8940502075193e3a" providerId="LiveId" clId="{AEC2FE2E-D08E-465F-B029-7C5A79C9CB43}" dt="2024-02-24T15:25:57.211" v="1572" actId="1076"/>
          <ac:spMkLst>
            <pc:docMk/>
            <pc:sldMk cId="352219449" sldId="373"/>
            <ac:spMk id="9" creationId="{32FD21AA-562E-40CD-27F0-9495BEE26AF1}"/>
          </ac:spMkLst>
        </pc:spChg>
        <pc:picChg chg="add mod">
          <ac:chgData name="Bee B" userId="8940502075193e3a" providerId="LiveId" clId="{AEC2FE2E-D08E-465F-B029-7C5A79C9CB43}" dt="2024-02-24T15:24:55.384" v="1546" actId="1076"/>
          <ac:picMkLst>
            <pc:docMk/>
            <pc:sldMk cId="352219449" sldId="373"/>
            <ac:picMk id="4" creationId="{EC5F8DC9-231D-FC88-BAC0-B1138D5E049E}"/>
          </ac:picMkLst>
        </pc:picChg>
        <pc:picChg chg="del">
          <ac:chgData name="Bee B" userId="8940502075193e3a" providerId="LiveId" clId="{AEC2FE2E-D08E-465F-B029-7C5A79C9CB43}" dt="2024-02-24T15:24:48.240" v="1544" actId="478"/>
          <ac:picMkLst>
            <pc:docMk/>
            <pc:sldMk cId="352219449" sldId="373"/>
            <ac:picMk id="8" creationId="{E1AFA149-7262-5741-42BE-07345E7714EA}"/>
          </ac:picMkLst>
        </pc:picChg>
      </pc:sldChg>
      <pc:sldChg chg="addSp delSp modSp add mod modNotesTx">
        <pc:chgData name="Bee B" userId="8940502075193e3a" providerId="LiveId" clId="{AEC2FE2E-D08E-465F-B029-7C5A79C9CB43}" dt="2024-02-24T15:28:21.467" v="1619" actId="20577"/>
        <pc:sldMkLst>
          <pc:docMk/>
          <pc:sldMk cId="3094271597" sldId="374"/>
        </pc:sldMkLst>
        <pc:spChg chg="mod">
          <ac:chgData name="Bee B" userId="8940502075193e3a" providerId="LiveId" clId="{AEC2FE2E-D08E-465F-B029-7C5A79C9CB43}" dt="2024-02-24T15:28:16.511" v="1618" actId="404"/>
          <ac:spMkLst>
            <pc:docMk/>
            <pc:sldMk cId="3094271597" sldId="374"/>
            <ac:spMk id="3" creationId="{228F22B7-0BF6-B03F-C2AB-AD5A0F3CAC54}"/>
          </ac:spMkLst>
        </pc:spChg>
        <pc:spChg chg="mod">
          <ac:chgData name="Bee B" userId="8940502075193e3a" providerId="LiveId" clId="{AEC2FE2E-D08E-465F-B029-7C5A79C9CB43}" dt="2024-02-24T15:26:40.355" v="1587" actId="20577"/>
          <ac:spMkLst>
            <pc:docMk/>
            <pc:sldMk cId="3094271597" sldId="374"/>
            <ac:spMk id="9" creationId="{32FD21AA-562E-40CD-27F0-9495BEE26AF1}"/>
          </ac:spMkLst>
        </pc:spChg>
        <pc:picChg chg="del">
          <ac:chgData name="Bee B" userId="8940502075193e3a" providerId="LiveId" clId="{AEC2FE2E-D08E-465F-B029-7C5A79C9CB43}" dt="2024-02-24T15:26:25.932" v="1576" actId="478"/>
          <ac:picMkLst>
            <pc:docMk/>
            <pc:sldMk cId="3094271597" sldId="374"/>
            <ac:picMk id="4" creationId="{EC5F8DC9-231D-FC88-BAC0-B1138D5E049E}"/>
          </ac:picMkLst>
        </pc:picChg>
        <pc:picChg chg="add mod">
          <ac:chgData name="Bee B" userId="8940502075193e3a" providerId="LiveId" clId="{AEC2FE2E-D08E-465F-B029-7C5A79C9CB43}" dt="2024-02-24T15:26:29.361" v="1578" actId="1076"/>
          <ac:picMkLst>
            <pc:docMk/>
            <pc:sldMk cId="3094271597" sldId="374"/>
            <ac:picMk id="6" creationId="{A99CF477-D5ED-0E4B-D56A-E4F94C467BFF}"/>
          </ac:picMkLst>
        </pc:picChg>
      </pc:sldChg>
      <pc:sldChg chg="modSp add del mod">
        <pc:chgData name="Bee B" userId="8940502075193e3a" providerId="LiveId" clId="{AEC2FE2E-D08E-465F-B029-7C5A79C9CB43}" dt="2024-02-24T18:48:48.532" v="2176" actId="47"/>
        <pc:sldMkLst>
          <pc:docMk/>
          <pc:sldMk cId="125238500" sldId="375"/>
        </pc:sldMkLst>
        <pc:spChg chg="mod">
          <ac:chgData name="Bee B" userId="8940502075193e3a" providerId="LiveId" clId="{AEC2FE2E-D08E-465F-B029-7C5A79C9CB43}" dt="2024-02-24T18:47:27.492" v="2174" actId="27636"/>
          <ac:spMkLst>
            <pc:docMk/>
            <pc:sldMk cId="125238500" sldId="375"/>
            <ac:spMk id="3" creationId="{C7E06FFB-A1DB-B9D6-C19A-B6F200C6B85E}"/>
          </ac:spMkLst>
        </pc:spChg>
      </pc:sldChg>
      <pc:sldChg chg="addSp modSp add mod">
        <pc:chgData name="Bee B" userId="8940502075193e3a" providerId="LiveId" clId="{AEC2FE2E-D08E-465F-B029-7C5A79C9CB43}" dt="2024-02-29T14:58:34.204" v="2415" actId="1076"/>
        <pc:sldMkLst>
          <pc:docMk/>
          <pc:sldMk cId="2527705407" sldId="375"/>
        </pc:sldMkLst>
        <pc:spChg chg="mod">
          <ac:chgData name="Bee B" userId="8940502075193e3a" providerId="LiveId" clId="{AEC2FE2E-D08E-465F-B029-7C5A79C9CB43}" dt="2024-02-29T14:58:21.426" v="2410" actId="20577"/>
          <ac:spMkLst>
            <pc:docMk/>
            <pc:sldMk cId="2527705407" sldId="375"/>
            <ac:spMk id="4" creationId="{00000000-0000-0000-0000-000000000000}"/>
          </ac:spMkLst>
        </pc:spChg>
        <pc:picChg chg="add mod">
          <ac:chgData name="Bee B" userId="8940502075193e3a" providerId="LiveId" clId="{AEC2FE2E-D08E-465F-B029-7C5A79C9CB43}" dt="2024-02-29T14:58:34.204" v="2415" actId="1076"/>
          <ac:picMkLst>
            <pc:docMk/>
            <pc:sldMk cId="2527705407" sldId="375"/>
            <ac:picMk id="1026" creationId="{440E9C1E-8072-0268-2661-9699504E0B71}"/>
          </ac:picMkLst>
        </pc:picChg>
      </pc:sldChg>
      <pc:sldMasterChg chg="delSldLayout">
        <pc:chgData name="Bee B" userId="8940502075193e3a" providerId="LiveId" clId="{AEC2FE2E-D08E-465F-B029-7C5A79C9CB43}" dt="2024-02-24T18:48:48.532" v="2176" actId="47"/>
        <pc:sldMasterMkLst>
          <pc:docMk/>
          <pc:sldMasterMk cId="1701421860" sldId="2147483674"/>
        </pc:sldMasterMkLst>
        <pc:sldLayoutChg chg="del">
          <pc:chgData name="Bee B" userId="8940502075193e3a" providerId="LiveId" clId="{AEC2FE2E-D08E-465F-B029-7C5A79C9CB43}" dt="2024-02-24T18:48:48.532" v="2176" actId="47"/>
          <pc:sldLayoutMkLst>
            <pc:docMk/>
            <pc:sldMasterMk cId="1701421860" sldId="2147483674"/>
            <pc:sldLayoutMk cId="2086797709" sldId="2147483687"/>
          </pc:sldLayoutMkLst>
        </pc:sldLayoutChg>
        <pc:sldLayoutChg chg="del">
          <pc:chgData name="Bee B" userId="8940502075193e3a" providerId="LiveId" clId="{AEC2FE2E-D08E-465F-B029-7C5A79C9CB43}" dt="2024-02-24T18:47:13.327" v="2172" actId="47"/>
          <pc:sldLayoutMkLst>
            <pc:docMk/>
            <pc:sldMasterMk cId="1701421860" sldId="2147483674"/>
            <pc:sldLayoutMk cId="4242744934" sldId="2147483687"/>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AE4ECF3-D542-4D3F-A3A3-2E6E98A7C9FE}" type="datetimeFigureOut">
              <a:rPr lang="en-GB" smtClean="0"/>
              <a:t>29/02/2024</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A1E105F-8527-4319-AD10-2196F5B20ABD}" type="slidenum">
              <a:rPr lang="en-GB" smtClean="0"/>
              <a:t>‹#›</a:t>
            </a:fld>
            <a:endParaRPr lang="en-GB"/>
          </a:p>
        </p:txBody>
      </p:sp>
    </p:spTree>
    <p:extLst>
      <p:ext uri="{BB962C8B-B14F-4D97-AF65-F5344CB8AC3E}">
        <p14:creationId xmlns:p14="http://schemas.microsoft.com/office/powerpoint/2010/main" val="41164966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3" Type="http://schemas.openxmlformats.org/officeDocument/2006/relationships/hyperlink" Target="https://www.visitwales.com/taxonomy/term/6475" TargetMode="External"/><Relationship Id="rId2" Type="http://schemas.openxmlformats.org/officeDocument/2006/relationships/slide" Target="../slides/slide49.xml"/><Relationship Id="rId1" Type="http://schemas.openxmlformats.org/officeDocument/2006/relationships/notesMaster" Target="../notesMasters/notesMaster1.xml"/><Relationship Id="rId5" Type="http://schemas.openxmlformats.org/officeDocument/2006/relationships/hyperlink" Target="https://www.visitwales.com/product/509444" TargetMode="External"/><Relationship Id="rId4" Type="http://schemas.openxmlformats.org/officeDocument/2006/relationships/hyperlink" Target="https://cadw.gov.wales/visit/places-to-visit/st-nons-chapel" TargetMode="Externa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Image Placeholder 1"/>
          <p:cNvSpPr>
            <a:spLocks noGrp="1" noRot="1" noChangeAspect="1" noTextEdit="1"/>
          </p:cNvSpPr>
          <p:nvPr>
            <p:ph type="sldImg"/>
          </p:nvPr>
        </p:nvSpPr>
        <p:spPr>
          <a:ln/>
        </p:spPr>
      </p:sp>
      <p:sp>
        <p:nvSpPr>
          <p:cNvPr id="7171" name="Notes Placeholder 2"/>
          <p:cNvSpPr>
            <a:spLocks noGrp="1"/>
          </p:cNvSpPr>
          <p:nvPr>
            <p:ph type="body" idx="1"/>
          </p:nvPr>
        </p:nvSpPr>
        <p:spPr>
          <a:noFill/>
        </p:spPr>
        <p:txBody>
          <a:bodyPr/>
          <a:lstStyle/>
          <a:p>
            <a:pPr eaLnBrk="1" hangingPunct="1"/>
            <a:endParaRPr lang="cy-GB" altLang="cy-GB">
              <a:latin typeface="Arial" panose="020B0604020202020204" pitchFamily="34" charset="0"/>
            </a:endParaRPr>
          </a:p>
        </p:txBody>
      </p:sp>
      <p:sp>
        <p:nvSpPr>
          <p:cNvPr id="7172"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C55FB1A8-CF2D-4188-B816-F7210B14F170}" type="slidenum">
              <a:rPr kumimoji="0" lang="en-GB" altLang="cy-GB"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a:t>
            </a:fld>
            <a:endParaRPr kumimoji="0" lang="en-GB" altLang="cy-GB"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8448138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516A6C06-FC16-4803-B70E-A68751AE3CF9}" type="slidenum">
              <a:rPr kumimoji="0" lang="en-GB" altLang="cy-GB"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a:t>
            </a:fld>
            <a:endParaRPr kumimoji="0" lang="en-GB" altLang="cy-GB"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9219" name="Rectangle 2"/>
          <p:cNvSpPr>
            <a:spLocks noGrp="1" noRot="1" noChangeAspect="1" noChangeArrowheads="1" noTextEdit="1"/>
          </p:cNvSpPr>
          <p:nvPr>
            <p:ph type="sldImg"/>
          </p:nvPr>
        </p:nvSpPr>
        <p:spPr>
          <a:ln/>
        </p:spPr>
      </p:sp>
      <p:sp>
        <p:nvSpPr>
          <p:cNvPr id="9220" name="Rectangle 3"/>
          <p:cNvSpPr>
            <a:spLocks noGrp="1" noChangeArrowheads="1"/>
          </p:cNvSpPr>
          <p:nvPr>
            <p:ph type="body" idx="1"/>
          </p:nvPr>
        </p:nvSpPr>
        <p:spPr>
          <a:noFill/>
        </p:spPr>
        <p:txBody>
          <a:bodyPr/>
          <a:lstStyle/>
          <a:p>
            <a:pPr eaLnBrk="1" hangingPunct="1"/>
            <a:endParaRPr lang="en-GB" altLang="cy-GB" dirty="0">
              <a:latin typeface="Arial" panose="020B0604020202020204" pitchFamily="34" charset="0"/>
            </a:endParaRPr>
          </a:p>
        </p:txBody>
      </p:sp>
    </p:spTree>
    <p:extLst>
      <p:ext uri="{BB962C8B-B14F-4D97-AF65-F5344CB8AC3E}">
        <p14:creationId xmlns:p14="http://schemas.microsoft.com/office/powerpoint/2010/main" val="41538303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57225" y="793750"/>
            <a:ext cx="5295900" cy="397192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9B39E918-88F5-4DC3-ADC2-D63BF93AAE5D}" type="slidenum">
              <a:rPr kumimoji="0" lang="en-GB"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4</a:t>
            </a:fld>
            <a:endParaRPr kumimoji="0" lang="en-GB"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5367335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57225" y="793750"/>
            <a:ext cx="5295900" cy="397192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9B39E918-88F5-4DC3-ADC2-D63BF93AAE5D}" type="slidenum">
              <a:rPr kumimoji="0" lang="en-GB"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5</a:t>
            </a:fld>
            <a:endParaRPr kumimoji="0" lang="en-GB"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32699281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Image Placeholder 1"/>
          <p:cNvSpPr>
            <a:spLocks noGrp="1" noRot="1" noChangeAspect="1" noTextEdit="1"/>
          </p:cNvSpPr>
          <p:nvPr>
            <p:ph type="sldImg"/>
          </p:nvPr>
        </p:nvSpPr>
        <p:spPr>
          <a:ln/>
        </p:spPr>
      </p:sp>
      <p:sp>
        <p:nvSpPr>
          <p:cNvPr id="11267" name="Notes Placeholder 2"/>
          <p:cNvSpPr>
            <a:spLocks noGrp="1"/>
          </p:cNvSpPr>
          <p:nvPr>
            <p:ph type="body" idx="1"/>
          </p:nvPr>
        </p:nvSpPr>
        <p:spPr>
          <a:noFill/>
        </p:spPr>
        <p:txBody>
          <a:bodyPr/>
          <a:lstStyle/>
          <a:p>
            <a:pPr eaLnBrk="1" hangingPunct="1"/>
            <a:endParaRPr lang="cy-GB" altLang="cy-GB" i="1" dirty="0">
              <a:latin typeface="Arial" panose="020B0604020202020204" pitchFamily="34" charset="0"/>
            </a:endParaRPr>
          </a:p>
        </p:txBody>
      </p:sp>
      <p:sp>
        <p:nvSpPr>
          <p:cNvPr id="11268"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110C6355-4E7D-4201-86A0-E9BB36801752}" type="slidenum">
              <a:rPr kumimoji="0" lang="en-GB" altLang="cy-GB"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6</a:t>
            </a:fld>
            <a:endParaRPr kumimoji="0" lang="en-GB" altLang="cy-GB"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3130049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p:cNvSpPr>
            <a:spLocks noGrp="1" noRot="1" noChangeAspect="1" noTextEdit="1"/>
          </p:cNvSpPr>
          <p:nvPr>
            <p:ph type="sldImg"/>
          </p:nvPr>
        </p:nvSpPr>
        <p:spPr>
          <a:ln/>
        </p:spPr>
      </p:sp>
      <p:sp>
        <p:nvSpPr>
          <p:cNvPr id="13315" name="Notes Placeholder 2"/>
          <p:cNvSpPr>
            <a:spLocks noGrp="1"/>
          </p:cNvSpPr>
          <p:nvPr>
            <p:ph type="body" idx="1"/>
          </p:nvPr>
        </p:nvSpPr>
        <p:spPr>
          <a:noFill/>
        </p:spPr>
        <p:txBody>
          <a:bodyPr/>
          <a:lstStyle/>
          <a:p>
            <a:pPr eaLnBrk="1" hangingPunct="1"/>
            <a:endParaRPr lang="cy-GB" altLang="cy-GB" dirty="0">
              <a:latin typeface="Arial" panose="020B0604020202020204" pitchFamily="34" charset="0"/>
            </a:endParaRPr>
          </a:p>
        </p:txBody>
      </p:sp>
      <p:sp>
        <p:nvSpPr>
          <p:cNvPr id="13316"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7341DB5C-EB30-4949-8F73-A094E8B81438}" type="slidenum">
              <a:rPr kumimoji="0" lang="en-GB" altLang="cy-GB"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7</a:t>
            </a:fld>
            <a:endParaRPr kumimoji="0" lang="en-GB" altLang="cy-GB"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16798300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p:cNvSpPr>
            <a:spLocks noGrp="1" noRot="1" noChangeAspect="1" noTextEdit="1"/>
          </p:cNvSpPr>
          <p:nvPr>
            <p:ph type="sldImg"/>
          </p:nvPr>
        </p:nvSpPr>
        <p:spPr>
          <a:ln/>
        </p:spPr>
      </p:sp>
      <p:sp>
        <p:nvSpPr>
          <p:cNvPr id="13315" name="Notes Placeholder 2"/>
          <p:cNvSpPr>
            <a:spLocks noGrp="1"/>
          </p:cNvSpPr>
          <p:nvPr>
            <p:ph type="body" idx="1"/>
          </p:nvPr>
        </p:nvSpPr>
        <p:spPr>
          <a:noFill/>
        </p:spPr>
        <p:txBody>
          <a:bodyPr/>
          <a:lstStyle/>
          <a:p>
            <a:pPr eaLnBrk="1" hangingPunct="1"/>
            <a:endParaRPr lang="cy-GB" altLang="cy-GB" dirty="0">
              <a:latin typeface="Arial" panose="020B0604020202020204" pitchFamily="34" charset="0"/>
            </a:endParaRPr>
          </a:p>
        </p:txBody>
      </p:sp>
      <p:sp>
        <p:nvSpPr>
          <p:cNvPr id="13316"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7341DB5C-EB30-4949-8F73-A094E8B81438}" type="slidenum">
              <a:rPr kumimoji="0" lang="en-GB" altLang="cy-GB"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8</a:t>
            </a:fld>
            <a:endParaRPr kumimoji="0" lang="en-GB" altLang="cy-GB"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553347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p:cNvSpPr>
            <a:spLocks noGrp="1" noRot="1" noChangeAspect="1" noTextEdit="1"/>
          </p:cNvSpPr>
          <p:nvPr>
            <p:ph type="sldImg"/>
          </p:nvPr>
        </p:nvSpPr>
        <p:spPr>
          <a:ln/>
        </p:spPr>
      </p:sp>
      <p:sp>
        <p:nvSpPr>
          <p:cNvPr id="13315" name="Notes Placeholder 2"/>
          <p:cNvSpPr>
            <a:spLocks noGrp="1"/>
          </p:cNvSpPr>
          <p:nvPr>
            <p:ph type="body" idx="1"/>
          </p:nvPr>
        </p:nvSpPr>
        <p:spPr>
          <a:noFill/>
        </p:spPr>
        <p:txBody>
          <a:bodyPr/>
          <a:lstStyle/>
          <a:p>
            <a:pPr eaLnBrk="1" hangingPunct="1"/>
            <a:endParaRPr lang="cy-GB" altLang="cy-GB" dirty="0">
              <a:latin typeface="Arial" panose="020B0604020202020204" pitchFamily="34" charset="0"/>
            </a:endParaRPr>
          </a:p>
        </p:txBody>
      </p:sp>
      <p:sp>
        <p:nvSpPr>
          <p:cNvPr id="13316"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7341DB5C-EB30-4949-8F73-A094E8B81438}" type="slidenum">
              <a:rPr kumimoji="0" lang="en-GB" altLang="cy-GB"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9</a:t>
            </a:fld>
            <a:endParaRPr kumimoji="0" lang="en-GB" altLang="cy-GB"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262763660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p:cNvSpPr>
            <a:spLocks noGrp="1" noRot="1" noChangeAspect="1" noTextEdit="1"/>
          </p:cNvSpPr>
          <p:nvPr>
            <p:ph type="sldImg"/>
          </p:nvPr>
        </p:nvSpPr>
        <p:spPr>
          <a:ln/>
        </p:spPr>
      </p:sp>
      <p:sp>
        <p:nvSpPr>
          <p:cNvPr id="13315" name="Notes Placeholder 2"/>
          <p:cNvSpPr>
            <a:spLocks noGrp="1"/>
          </p:cNvSpPr>
          <p:nvPr>
            <p:ph type="body" idx="1"/>
          </p:nvPr>
        </p:nvSpPr>
        <p:spPr>
          <a:noFill/>
        </p:spPr>
        <p:txBody>
          <a:bodyPr/>
          <a:lstStyle/>
          <a:p>
            <a:pPr eaLnBrk="1" hangingPunct="1"/>
            <a:endParaRPr lang="cy-GB" altLang="cy-GB" dirty="0">
              <a:latin typeface="Arial" panose="020B0604020202020204" pitchFamily="34" charset="0"/>
            </a:endParaRPr>
          </a:p>
        </p:txBody>
      </p:sp>
      <p:sp>
        <p:nvSpPr>
          <p:cNvPr id="13316"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7341DB5C-EB30-4949-8F73-A094E8B81438}" type="slidenum">
              <a:rPr kumimoji="0" lang="en-GB" altLang="cy-GB"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10</a:t>
            </a:fld>
            <a:endParaRPr kumimoji="0" lang="en-GB" altLang="cy-GB"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178996462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6784874D-5CF1-445E-8B3A-3DE06A0936FB}" type="slidenum">
              <a:rPr kumimoji="0" lang="en-GB" altLang="cy-GB"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11</a:t>
            </a:fld>
            <a:endParaRPr kumimoji="0" lang="en-GB" altLang="cy-GB"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5363" name="Rectangle 2"/>
          <p:cNvSpPr>
            <a:spLocks noGrp="1" noRot="1" noChangeAspect="1" noChangeArrowheads="1" noTextEdit="1"/>
          </p:cNvSpPr>
          <p:nvPr>
            <p:ph type="sldImg"/>
          </p:nvPr>
        </p:nvSpPr>
        <p:spPr>
          <a:ln/>
        </p:spPr>
      </p:sp>
      <p:sp>
        <p:nvSpPr>
          <p:cNvPr id="15364" name="Rectangle 3"/>
          <p:cNvSpPr>
            <a:spLocks noGrp="1" noChangeArrowheads="1"/>
          </p:cNvSpPr>
          <p:nvPr>
            <p:ph type="body" idx="1"/>
          </p:nvPr>
        </p:nvSpPr>
        <p:spPr>
          <a:noFill/>
        </p:spPr>
        <p:txBody>
          <a:bodyPr/>
          <a:lstStyle/>
          <a:p>
            <a:pPr eaLnBrk="1" hangingPunct="1"/>
            <a:endParaRPr lang="en-GB" altLang="cy-GB">
              <a:latin typeface="Arial" panose="020B0604020202020204" pitchFamily="34" charset="0"/>
            </a:endParaRPr>
          </a:p>
        </p:txBody>
      </p:sp>
    </p:spTree>
    <p:extLst>
      <p:ext uri="{BB962C8B-B14F-4D97-AF65-F5344CB8AC3E}">
        <p14:creationId xmlns:p14="http://schemas.microsoft.com/office/powerpoint/2010/main" val="23759348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EEAB0F1-3A97-4448-AAED-205D114AAEB8}" type="slidenum">
              <a:rPr kumimoji="0" lang="en-GB" altLang="cy-GB"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12</a:t>
            </a:fld>
            <a:endParaRPr kumimoji="0" lang="en-GB" altLang="cy-GB"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7411" name="Rectangle 2"/>
          <p:cNvSpPr>
            <a:spLocks noGrp="1" noRot="1" noChangeAspect="1" noChangeArrowheads="1" noTextEdit="1"/>
          </p:cNvSpPr>
          <p:nvPr>
            <p:ph type="sldImg"/>
          </p:nvPr>
        </p:nvSpPr>
        <p:spPr>
          <a:ln/>
        </p:spPr>
      </p:sp>
      <p:sp>
        <p:nvSpPr>
          <p:cNvPr id="17412" name="Rectangle 3"/>
          <p:cNvSpPr>
            <a:spLocks noGrp="1" noChangeArrowheads="1"/>
          </p:cNvSpPr>
          <p:nvPr>
            <p:ph type="body" idx="1"/>
          </p:nvPr>
        </p:nvSpPr>
        <p:spPr>
          <a:noFill/>
        </p:spPr>
        <p:txBody>
          <a:bodyPr/>
          <a:lstStyle/>
          <a:p>
            <a:pPr eaLnBrk="1" hangingPunct="1"/>
            <a:endParaRPr lang="en-GB" altLang="cy-GB" dirty="0">
              <a:latin typeface="Arial" panose="020B0604020202020204" pitchFamily="34" charset="0"/>
            </a:endParaRPr>
          </a:p>
        </p:txBody>
      </p:sp>
    </p:spTree>
    <p:extLst>
      <p:ext uri="{BB962C8B-B14F-4D97-AF65-F5344CB8AC3E}">
        <p14:creationId xmlns:p14="http://schemas.microsoft.com/office/powerpoint/2010/main" val="236656908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Rot="1" noChangeAspect="1" noChangeArrowheads="1" noTextEdit="1"/>
          </p:cNvSpPr>
          <p:nvPr>
            <p:ph type="sldImg"/>
          </p:nvPr>
        </p:nvSpPr>
        <p:spPr>
          <a:xfrm>
            <a:off x="917575" y="744538"/>
            <a:ext cx="4962525" cy="3722687"/>
          </a:xfrm>
          <a:ln/>
        </p:spPr>
      </p:sp>
      <p:sp>
        <p:nvSpPr>
          <p:cNvPr id="2150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a:p>
        </p:txBody>
      </p:sp>
    </p:spTree>
    <p:extLst>
      <p:ext uri="{BB962C8B-B14F-4D97-AF65-F5344CB8AC3E}">
        <p14:creationId xmlns:p14="http://schemas.microsoft.com/office/powerpoint/2010/main" val="126707564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Rot="1" noChangeAspect="1" noChangeArrowheads="1" noTextEdit="1"/>
          </p:cNvSpPr>
          <p:nvPr>
            <p:ph type="sldImg"/>
          </p:nvPr>
        </p:nvSpPr>
        <p:spPr>
          <a:xfrm>
            <a:off x="917575" y="744538"/>
            <a:ext cx="4962525" cy="3722687"/>
          </a:xfrm>
          <a:ln/>
        </p:spPr>
      </p:sp>
      <p:sp>
        <p:nvSpPr>
          <p:cNvPr id="2150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a:p>
        </p:txBody>
      </p:sp>
    </p:spTree>
    <p:extLst>
      <p:ext uri="{BB962C8B-B14F-4D97-AF65-F5344CB8AC3E}">
        <p14:creationId xmlns:p14="http://schemas.microsoft.com/office/powerpoint/2010/main" val="211729376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Rot="1" noChangeAspect="1" noChangeArrowheads="1" noTextEdit="1"/>
          </p:cNvSpPr>
          <p:nvPr>
            <p:ph type="sldImg"/>
          </p:nvPr>
        </p:nvSpPr>
        <p:spPr>
          <a:xfrm>
            <a:off x="917575" y="744538"/>
            <a:ext cx="4962525" cy="3722687"/>
          </a:xfrm>
          <a:ln/>
        </p:spPr>
      </p:sp>
      <p:sp>
        <p:nvSpPr>
          <p:cNvPr id="2150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a:p>
        </p:txBody>
      </p:sp>
    </p:spTree>
    <p:extLst>
      <p:ext uri="{BB962C8B-B14F-4D97-AF65-F5344CB8AC3E}">
        <p14:creationId xmlns:p14="http://schemas.microsoft.com/office/powerpoint/2010/main" val="352543095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Rot="1" noChangeAspect="1" noChangeArrowheads="1" noTextEdit="1"/>
          </p:cNvSpPr>
          <p:nvPr>
            <p:ph type="sldImg"/>
          </p:nvPr>
        </p:nvSpPr>
        <p:spPr>
          <a:xfrm>
            <a:off x="917575" y="744538"/>
            <a:ext cx="4962525" cy="3722687"/>
          </a:xfrm>
          <a:ln/>
        </p:spPr>
      </p:sp>
      <p:sp>
        <p:nvSpPr>
          <p:cNvPr id="2150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a:p>
        </p:txBody>
      </p:sp>
    </p:spTree>
    <p:extLst>
      <p:ext uri="{BB962C8B-B14F-4D97-AF65-F5344CB8AC3E}">
        <p14:creationId xmlns:p14="http://schemas.microsoft.com/office/powerpoint/2010/main" val="380893720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Rot="1" noChangeAspect="1" noChangeArrowheads="1" noTextEdit="1"/>
          </p:cNvSpPr>
          <p:nvPr>
            <p:ph type="sldImg"/>
          </p:nvPr>
        </p:nvSpPr>
        <p:spPr>
          <a:xfrm>
            <a:off x="917575" y="744538"/>
            <a:ext cx="4962525" cy="3722687"/>
          </a:xfrm>
          <a:ln/>
        </p:spPr>
      </p:sp>
      <p:sp>
        <p:nvSpPr>
          <p:cNvPr id="2150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a:p>
        </p:txBody>
      </p:sp>
    </p:spTree>
    <p:extLst>
      <p:ext uri="{BB962C8B-B14F-4D97-AF65-F5344CB8AC3E}">
        <p14:creationId xmlns:p14="http://schemas.microsoft.com/office/powerpoint/2010/main" val="89487811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Rot="1" noChangeAspect="1" noChangeArrowheads="1" noTextEdit="1"/>
          </p:cNvSpPr>
          <p:nvPr>
            <p:ph type="sldImg"/>
          </p:nvPr>
        </p:nvSpPr>
        <p:spPr>
          <a:xfrm>
            <a:off x="917575" y="744538"/>
            <a:ext cx="4962525" cy="3722687"/>
          </a:xfrm>
          <a:ln/>
        </p:spPr>
      </p:sp>
      <p:sp>
        <p:nvSpPr>
          <p:cNvPr id="2150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a:p>
        </p:txBody>
      </p:sp>
    </p:spTree>
    <p:extLst>
      <p:ext uri="{BB962C8B-B14F-4D97-AF65-F5344CB8AC3E}">
        <p14:creationId xmlns:p14="http://schemas.microsoft.com/office/powerpoint/2010/main" val="20272996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Rot="1" noChangeAspect="1" noChangeArrowheads="1" noTextEdit="1"/>
          </p:cNvSpPr>
          <p:nvPr>
            <p:ph type="sldImg"/>
          </p:nvPr>
        </p:nvSpPr>
        <p:spPr>
          <a:xfrm>
            <a:off x="917575" y="744538"/>
            <a:ext cx="4962525" cy="3722687"/>
          </a:xfrm>
          <a:ln/>
        </p:spPr>
      </p:sp>
      <p:sp>
        <p:nvSpPr>
          <p:cNvPr id="2150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a:p>
        </p:txBody>
      </p:sp>
    </p:spTree>
    <p:extLst>
      <p:ext uri="{BB962C8B-B14F-4D97-AF65-F5344CB8AC3E}">
        <p14:creationId xmlns:p14="http://schemas.microsoft.com/office/powerpoint/2010/main" val="284128054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Rot="1" noChangeAspect="1" noChangeArrowheads="1" noTextEdit="1"/>
          </p:cNvSpPr>
          <p:nvPr>
            <p:ph type="sldImg"/>
          </p:nvPr>
        </p:nvSpPr>
        <p:spPr>
          <a:xfrm>
            <a:off x="917575" y="744538"/>
            <a:ext cx="4962525" cy="3722687"/>
          </a:xfrm>
          <a:ln/>
        </p:spPr>
      </p:sp>
      <p:sp>
        <p:nvSpPr>
          <p:cNvPr id="2150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a:p>
        </p:txBody>
      </p:sp>
    </p:spTree>
    <p:extLst>
      <p:ext uri="{BB962C8B-B14F-4D97-AF65-F5344CB8AC3E}">
        <p14:creationId xmlns:p14="http://schemas.microsoft.com/office/powerpoint/2010/main" val="360132903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Rot="1" noChangeAspect="1" noChangeArrowheads="1" noTextEdit="1"/>
          </p:cNvSpPr>
          <p:nvPr>
            <p:ph type="sldImg"/>
          </p:nvPr>
        </p:nvSpPr>
        <p:spPr>
          <a:xfrm>
            <a:off x="917575" y="744538"/>
            <a:ext cx="4962525" cy="3722687"/>
          </a:xfrm>
          <a:ln/>
        </p:spPr>
      </p:sp>
      <p:sp>
        <p:nvSpPr>
          <p:cNvPr id="2150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a:p>
        </p:txBody>
      </p:sp>
    </p:spTree>
    <p:extLst>
      <p:ext uri="{BB962C8B-B14F-4D97-AF65-F5344CB8AC3E}">
        <p14:creationId xmlns:p14="http://schemas.microsoft.com/office/powerpoint/2010/main" val="32567658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Rot="1" noChangeAspect="1" noChangeArrowheads="1" noTextEdit="1"/>
          </p:cNvSpPr>
          <p:nvPr>
            <p:ph type="sldImg"/>
          </p:nvPr>
        </p:nvSpPr>
        <p:spPr>
          <a:xfrm>
            <a:off x="917575" y="744538"/>
            <a:ext cx="4962525" cy="3722687"/>
          </a:xfrm>
          <a:ln/>
        </p:spPr>
      </p:sp>
      <p:sp>
        <p:nvSpPr>
          <p:cNvPr id="2150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a:p>
        </p:txBody>
      </p:sp>
    </p:spTree>
    <p:extLst>
      <p:ext uri="{BB962C8B-B14F-4D97-AF65-F5344CB8AC3E}">
        <p14:creationId xmlns:p14="http://schemas.microsoft.com/office/powerpoint/2010/main" val="9449962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Rot="1" noChangeAspect="1" noChangeArrowheads="1" noTextEdit="1"/>
          </p:cNvSpPr>
          <p:nvPr>
            <p:ph type="sldImg"/>
          </p:nvPr>
        </p:nvSpPr>
        <p:spPr>
          <a:xfrm>
            <a:off x="917575" y="744538"/>
            <a:ext cx="4962525" cy="3722687"/>
          </a:xfrm>
          <a:ln/>
        </p:spPr>
      </p:sp>
      <p:sp>
        <p:nvSpPr>
          <p:cNvPr id="2150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a:p>
        </p:txBody>
      </p:sp>
    </p:spTree>
    <p:extLst>
      <p:ext uri="{BB962C8B-B14F-4D97-AF65-F5344CB8AC3E}">
        <p14:creationId xmlns:p14="http://schemas.microsoft.com/office/powerpoint/2010/main" val="83631353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Rot="1" noChangeAspect="1" noChangeArrowheads="1" noTextEdit="1"/>
          </p:cNvSpPr>
          <p:nvPr>
            <p:ph type="sldImg"/>
          </p:nvPr>
        </p:nvSpPr>
        <p:spPr>
          <a:xfrm>
            <a:off x="917575" y="744538"/>
            <a:ext cx="4962525" cy="3722687"/>
          </a:xfrm>
          <a:ln/>
        </p:spPr>
      </p:sp>
      <p:sp>
        <p:nvSpPr>
          <p:cNvPr id="2150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a:p>
        </p:txBody>
      </p:sp>
    </p:spTree>
    <p:extLst>
      <p:ext uri="{BB962C8B-B14F-4D97-AF65-F5344CB8AC3E}">
        <p14:creationId xmlns:p14="http://schemas.microsoft.com/office/powerpoint/2010/main" val="332147140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Rot="1" noChangeAspect="1" noChangeArrowheads="1" noTextEdit="1"/>
          </p:cNvSpPr>
          <p:nvPr>
            <p:ph type="sldImg"/>
          </p:nvPr>
        </p:nvSpPr>
        <p:spPr>
          <a:xfrm>
            <a:off x="917575" y="744538"/>
            <a:ext cx="4962525" cy="3722687"/>
          </a:xfrm>
          <a:ln/>
        </p:spPr>
      </p:sp>
      <p:sp>
        <p:nvSpPr>
          <p:cNvPr id="2150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a:p>
        </p:txBody>
      </p:sp>
    </p:spTree>
    <p:extLst>
      <p:ext uri="{BB962C8B-B14F-4D97-AF65-F5344CB8AC3E}">
        <p14:creationId xmlns:p14="http://schemas.microsoft.com/office/powerpoint/2010/main" val="115449431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Rot="1" noChangeAspect="1" noChangeArrowheads="1" noTextEdit="1"/>
          </p:cNvSpPr>
          <p:nvPr>
            <p:ph type="sldImg"/>
          </p:nvPr>
        </p:nvSpPr>
        <p:spPr>
          <a:xfrm>
            <a:off x="917575" y="744538"/>
            <a:ext cx="4962525" cy="3722687"/>
          </a:xfrm>
          <a:ln/>
        </p:spPr>
      </p:sp>
      <p:sp>
        <p:nvSpPr>
          <p:cNvPr id="2150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a:p>
        </p:txBody>
      </p:sp>
    </p:spTree>
    <p:extLst>
      <p:ext uri="{BB962C8B-B14F-4D97-AF65-F5344CB8AC3E}">
        <p14:creationId xmlns:p14="http://schemas.microsoft.com/office/powerpoint/2010/main" val="9008450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2525" cy="3722687"/>
          </a:xfrm>
        </p:spPr>
      </p:sp>
      <p:sp>
        <p:nvSpPr>
          <p:cNvPr id="3" name="Notes Placeholder 2"/>
          <p:cNvSpPr>
            <a:spLocks noGrp="1"/>
          </p:cNvSpPr>
          <p:nvPr>
            <p:ph type="body" idx="1"/>
          </p:nvPr>
        </p:nvSpPr>
        <p:spPr/>
        <p:txBody>
          <a:bodyPr/>
          <a:lstStyle/>
          <a:p>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4502D7E-44A0-4F6E-B3E2-6D08B9FFA326}" type="slidenum">
              <a:rPr kumimoji="0" lang="en-GB" altLang="cy-GB"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31</a:t>
            </a:fld>
            <a:endParaRPr kumimoji="0" lang="en-GB" altLang="cy-GB"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187438090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32</a:t>
            </a:fld>
            <a:endParaRPr lang="en-US"/>
          </a:p>
        </p:txBody>
      </p:sp>
    </p:spTree>
    <p:extLst>
      <p:ext uri="{BB962C8B-B14F-4D97-AF65-F5344CB8AC3E}">
        <p14:creationId xmlns:p14="http://schemas.microsoft.com/office/powerpoint/2010/main" val="152377006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noTextEdit="1"/>
          </p:cNvSpPr>
          <p:nvPr>
            <p:ph type="sldImg"/>
          </p:nvPr>
        </p:nvSpPr>
        <p:spPr>
          <a:xfrm>
            <a:off x="917575" y="744538"/>
            <a:ext cx="4962525" cy="3722687"/>
          </a:xfrm>
          <a:ln/>
        </p:spPr>
      </p:sp>
      <p:sp>
        <p:nvSpPr>
          <p:cNvPr id="2457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2458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F8C569E7-322E-4507-9BEE-D94CE7B73F25}" type="slidenum">
              <a:rPr lang="cy-GB" altLang="en-US" sz="1200" smtClean="0">
                <a:latin typeface="Arial" panose="020B0604020202020204" pitchFamily="34" charset="0"/>
              </a:rPr>
              <a:pPr/>
              <a:t>33</a:t>
            </a:fld>
            <a:endParaRPr lang="cy-GB" altLang="en-US" sz="1200">
              <a:latin typeface="Arial" panose="020B0604020202020204" pitchFamily="34" charset="0"/>
            </a:endParaRPr>
          </a:p>
        </p:txBody>
      </p:sp>
    </p:spTree>
    <p:extLst>
      <p:ext uri="{BB962C8B-B14F-4D97-AF65-F5344CB8AC3E}">
        <p14:creationId xmlns:p14="http://schemas.microsoft.com/office/powerpoint/2010/main" val="79132476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2525" cy="37226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4502D7E-44A0-4F6E-B3E2-6D08B9FFA326}" type="slidenum">
              <a:rPr kumimoji="0" lang="en-GB" altLang="cy-GB"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34</a:t>
            </a:fld>
            <a:endParaRPr kumimoji="0" lang="en-GB" altLang="cy-GB"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132907058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2525" cy="37226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4502D7E-44A0-4F6E-B3E2-6D08B9FFA326}" type="slidenum">
              <a:rPr kumimoji="0" lang="en-GB" altLang="cy-GB"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35</a:t>
            </a:fld>
            <a:endParaRPr kumimoji="0" lang="en-GB" altLang="cy-GB"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132907058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A1E105F-8527-4319-AD10-2196F5B20ABD}" type="slidenum">
              <a:rPr lang="en-GB" smtClean="0"/>
              <a:t>36</a:t>
            </a:fld>
            <a:endParaRPr lang="en-GB"/>
          </a:p>
        </p:txBody>
      </p:sp>
    </p:spTree>
    <p:extLst>
      <p:ext uri="{BB962C8B-B14F-4D97-AF65-F5344CB8AC3E}">
        <p14:creationId xmlns:p14="http://schemas.microsoft.com/office/powerpoint/2010/main" val="40383835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A1E105F-8527-4319-AD10-2196F5B20ABD}" type="slidenum">
              <a:rPr lang="en-GB" smtClean="0"/>
              <a:t>37</a:t>
            </a:fld>
            <a:endParaRPr lang="en-GB"/>
          </a:p>
        </p:txBody>
      </p:sp>
    </p:spTree>
    <p:extLst>
      <p:ext uri="{BB962C8B-B14F-4D97-AF65-F5344CB8AC3E}">
        <p14:creationId xmlns:p14="http://schemas.microsoft.com/office/powerpoint/2010/main" val="367927579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A1E105F-8527-4319-AD10-2196F5B20ABD}" type="slidenum">
              <a:rPr lang="en-GB" smtClean="0"/>
              <a:t>38</a:t>
            </a:fld>
            <a:endParaRPr lang="en-GB"/>
          </a:p>
        </p:txBody>
      </p:sp>
    </p:spTree>
    <p:extLst>
      <p:ext uri="{BB962C8B-B14F-4D97-AF65-F5344CB8AC3E}">
        <p14:creationId xmlns:p14="http://schemas.microsoft.com/office/powerpoint/2010/main" val="231742662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A1E105F-8527-4319-AD10-2196F5B20ABD}" type="slidenum">
              <a:rPr lang="en-GB" smtClean="0"/>
              <a:t>39</a:t>
            </a:fld>
            <a:endParaRPr lang="en-GB"/>
          </a:p>
        </p:txBody>
      </p:sp>
    </p:spTree>
    <p:extLst>
      <p:ext uri="{BB962C8B-B14F-4D97-AF65-F5344CB8AC3E}">
        <p14:creationId xmlns:p14="http://schemas.microsoft.com/office/powerpoint/2010/main" val="1691710757"/>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dirty="0"/>
          </a:p>
          <a:p>
            <a:pPr algn="l"/>
            <a:r>
              <a:rPr lang="en-GB" b="0" dirty="0"/>
              <a:t>Northern Ireland – the Ulster Banner. </a:t>
            </a:r>
            <a:r>
              <a:rPr lang="en-GB" b="0" i="0" dirty="0">
                <a:solidFill>
                  <a:srgbClr val="000000"/>
                </a:solidFill>
                <a:effectLst/>
                <a:latin typeface="-apple-system"/>
              </a:rPr>
              <a:t>The Northern Irish flag consists of the Cross of St. George on a white field and in the middle of the cross is a red hand in a six-pointed star under a crown. The colours used in the flag are orange, white and yellow. The flag of Northern Ireland was adopted in 1953. The first use of the current design was in 1953. The last change to the current Northern Ireland flag design was in 1953.</a:t>
            </a:r>
          </a:p>
          <a:p>
            <a:endParaRPr lang="en-GB" dirty="0"/>
          </a:p>
          <a:p>
            <a:r>
              <a:rPr lang="en-GB" dirty="0"/>
              <a:t>Wales – </a:t>
            </a:r>
            <a:r>
              <a:rPr lang="en-GB" i="1" dirty="0"/>
              <a:t>Y </a:t>
            </a:r>
            <a:r>
              <a:rPr lang="en-GB" i="1" dirty="0" err="1"/>
              <a:t>Ddraig</a:t>
            </a:r>
            <a:r>
              <a:rPr lang="en-GB" i="1" dirty="0"/>
              <a:t> Goch</a:t>
            </a:r>
            <a:r>
              <a:rPr lang="en-GB" dirty="0"/>
              <a:t>. The red dragon emblem has been used in Wales since the time of King Cadwaladr,</a:t>
            </a:r>
            <a:r>
              <a:rPr lang="en-GB" baseline="0" dirty="0"/>
              <a:t> the King of Gwynedd in 655AD. Owain Glyndwr, the Prince of Wales, used the dragon in the year 1400 as a symbol of revolt against the English. In 1485, Henry Tudor (later became Henry the 6</a:t>
            </a:r>
            <a:r>
              <a:rPr lang="en-GB" baseline="30000" dirty="0"/>
              <a:t>th</a:t>
            </a:r>
            <a:r>
              <a:rPr lang="en-GB" baseline="0" dirty="0"/>
              <a:t>), placed a red dragon on top of the Tudor colours of white and green during the Battle of Bosworth. </a:t>
            </a:r>
            <a:r>
              <a:rPr lang="en-GB" b="0" baseline="0" dirty="0"/>
              <a:t>Not officially recognised as a national flag for Wales until 1959. </a:t>
            </a:r>
            <a:r>
              <a:rPr lang="en-GB" baseline="0" dirty="0"/>
              <a:t>The dragon must always face to the left – apparently, a rule of heraldry (for flags with animals/creatures on them).</a:t>
            </a:r>
          </a:p>
          <a:p>
            <a:endParaRPr lang="en-GB" b="1"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a:t>Which other countries have crosses on them? </a:t>
            </a:r>
            <a:r>
              <a:rPr lang="en-GB" b="0" baseline="0" dirty="0"/>
              <a:t>Australia, Burundi, Denmark, The Dominican Republic, The Faroe Islands, Fiji, Finland, Greece, Iceland, Jamaica, New Zealand,</a:t>
            </a: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 Norway,</a:t>
            </a:r>
            <a:r>
              <a:rPr lang="en-GB" b="0" baseline="0" dirty="0"/>
              <a:t> Slovakia, Sweden, Switzerland</a:t>
            </a:r>
            <a:endParaRPr lang="en-GB" b="1" baseline="0" dirty="0"/>
          </a:p>
          <a:p>
            <a:r>
              <a:rPr lang="en-GB" b="1" baseline="0" dirty="0"/>
              <a:t>Which other countries have dragons on them? </a:t>
            </a:r>
            <a:r>
              <a:rPr lang="en-GB" b="0" baseline="0" dirty="0"/>
              <a:t>Bhutan and Malta</a:t>
            </a:r>
            <a:endParaRPr lang="en-GB" b="1" dirty="0"/>
          </a:p>
        </p:txBody>
      </p:sp>
      <p:sp>
        <p:nvSpPr>
          <p:cNvPr id="4" name="Slide Number Placeholder 3"/>
          <p:cNvSpPr>
            <a:spLocks noGrp="1"/>
          </p:cNvSpPr>
          <p:nvPr>
            <p:ph type="sldNum" sz="quarter" idx="10"/>
          </p:nvPr>
        </p:nvSpPr>
        <p:spPr/>
        <p:txBody>
          <a:bodyPr/>
          <a:lstStyle/>
          <a:p>
            <a:fld id="{8A1E105F-8527-4319-AD10-2196F5B20ABD}" type="slidenum">
              <a:rPr lang="en-GB" smtClean="0"/>
              <a:t>40</a:t>
            </a:fld>
            <a:endParaRPr lang="en-GB"/>
          </a:p>
        </p:txBody>
      </p:sp>
    </p:spTree>
    <p:extLst>
      <p:ext uri="{BB962C8B-B14F-4D97-AF65-F5344CB8AC3E}">
        <p14:creationId xmlns:p14="http://schemas.microsoft.com/office/powerpoint/2010/main" val="2179925457"/>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a:t>Which other countries have crosses on them? </a:t>
            </a:r>
            <a:r>
              <a:rPr lang="en-GB" b="0" baseline="0" dirty="0"/>
              <a:t>Australia, Burundi, Denmark, The Dominican Republic, The Faroe Islands, Fiji, Finland, Greece, Iceland, Jamaica, New Zealand,</a:t>
            </a: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 Norway,</a:t>
            </a:r>
            <a:r>
              <a:rPr lang="en-GB" b="0" baseline="0" dirty="0"/>
              <a:t> Slovakia, Sweden, Switzerland</a:t>
            </a:r>
            <a:endParaRPr lang="en-GB" b="1" baseline="0" dirty="0"/>
          </a:p>
          <a:p>
            <a:r>
              <a:rPr lang="en-GB" b="1" baseline="0" dirty="0"/>
              <a:t>Which other countries have dragons on them? </a:t>
            </a:r>
            <a:r>
              <a:rPr lang="en-GB" b="0" baseline="0" dirty="0"/>
              <a:t>Bhutan and Malta</a:t>
            </a:r>
            <a:endParaRPr lang="en-GB" b="1" dirty="0"/>
          </a:p>
        </p:txBody>
      </p:sp>
      <p:sp>
        <p:nvSpPr>
          <p:cNvPr id="4" name="Slide Number Placeholder 3"/>
          <p:cNvSpPr>
            <a:spLocks noGrp="1"/>
          </p:cNvSpPr>
          <p:nvPr>
            <p:ph type="sldNum" sz="quarter" idx="10"/>
          </p:nvPr>
        </p:nvSpPr>
        <p:spPr/>
        <p:txBody>
          <a:bodyPr/>
          <a:lstStyle/>
          <a:p>
            <a:fld id="{8A1E105F-8527-4319-AD10-2196F5B20ABD}" type="slidenum">
              <a:rPr lang="en-GB" smtClean="0"/>
              <a:t>41</a:t>
            </a:fld>
            <a:endParaRPr lang="en-GB"/>
          </a:p>
        </p:txBody>
      </p:sp>
    </p:spTree>
    <p:extLst>
      <p:ext uri="{BB962C8B-B14F-4D97-AF65-F5344CB8AC3E}">
        <p14:creationId xmlns:p14="http://schemas.microsoft.com/office/powerpoint/2010/main" val="2502037782"/>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fld id="{8A1E105F-8527-4319-AD10-2196F5B20ABD}" type="slidenum">
              <a:rPr lang="en-GB" smtClean="0"/>
              <a:t>42</a:t>
            </a:fld>
            <a:endParaRPr lang="en-GB"/>
          </a:p>
        </p:txBody>
      </p:sp>
    </p:spTree>
    <p:extLst>
      <p:ext uri="{BB962C8B-B14F-4D97-AF65-F5344CB8AC3E}">
        <p14:creationId xmlns:p14="http://schemas.microsoft.com/office/powerpoint/2010/main" val="3620812144"/>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baseline="0" dirty="0"/>
          </a:p>
          <a:p>
            <a:endParaRPr lang="en-GB" b="0" baseline="0" dirty="0"/>
          </a:p>
          <a:p>
            <a:endParaRPr lang="en-GB" b="0" baseline="0" dirty="0"/>
          </a:p>
          <a:p>
            <a:endParaRPr lang="en-GB" b="0" dirty="0"/>
          </a:p>
        </p:txBody>
      </p:sp>
      <p:sp>
        <p:nvSpPr>
          <p:cNvPr id="4" name="Slide Number Placeholder 3"/>
          <p:cNvSpPr>
            <a:spLocks noGrp="1"/>
          </p:cNvSpPr>
          <p:nvPr>
            <p:ph type="sldNum" sz="quarter" idx="10"/>
          </p:nvPr>
        </p:nvSpPr>
        <p:spPr/>
        <p:txBody>
          <a:bodyPr/>
          <a:lstStyle/>
          <a:p>
            <a:fld id="{8A1E105F-8527-4319-AD10-2196F5B20ABD}" type="slidenum">
              <a:rPr lang="en-GB" smtClean="0"/>
              <a:t>43</a:t>
            </a:fld>
            <a:endParaRPr lang="en-GB"/>
          </a:p>
        </p:txBody>
      </p:sp>
    </p:spTree>
    <p:extLst>
      <p:ext uri="{BB962C8B-B14F-4D97-AF65-F5344CB8AC3E}">
        <p14:creationId xmlns:p14="http://schemas.microsoft.com/office/powerpoint/2010/main" val="4249362520"/>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dirty="0"/>
          </a:p>
        </p:txBody>
      </p:sp>
      <p:sp>
        <p:nvSpPr>
          <p:cNvPr id="4" name="Slide Number Placeholder 3"/>
          <p:cNvSpPr>
            <a:spLocks noGrp="1"/>
          </p:cNvSpPr>
          <p:nvPr>
            <p:ph type="sldNum" sz="quarter" idx="10"/>
          </p:nvPr>
        </p:nvSpPr>
        <p:spPr/>
        <p:txBody>
          <a:bodyPr/>
          <a:lstStyle/>
          <a:p>
            <a:fld id="{8A1E105F-8527-4319-AD10-2196F5B20ABD}" type="slidenum">
              <a:rPr lang="en-GB" smtClean="0"/>
              <a:t>44</a:t>
            </a:fld>
            <a:endParaRPr lang="en-GB"/>
          </a:p>
        </p:txBody>
      </p:sp>
    </p:spTree>
    <p:extLst>
      <p:ext uri="{BB962C8B-B14F-4D97-AF65-F5344CB8AC3E}">
        <p14:creationId xmlns:p14="http://schemas.microsoft.com/office/powerpoint/2010/main" val="4048950438"/>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baseline="0" dirty="0"/>
          </a:p>
        </p:txBody>
      </p:sp>
      <p:sp>
        <p:nvSpPr>
          <p:cNvPr id="4" name="Slide Number Placeholder 3"/>
          <p:cNvSpPr>
            <a:spLocks noGrp="1"/>
          </p:cNvSpPr>
          <p:nvPr>
            <p:ph type="sldNum" sz="quarter" idx="10"/>
          </p:nvPr>
        </p:nvSpPr>
        <p:spPr/>
        <p:txBody>
          <a:bodyPr/>
          <a:lstStyle/>
          <a:p>
            <a:fld id="{8A1E105F-8527-4319-AD10-2196F5B20ABD}" type="slidenum">
              <a:rPr lang="en-GB" smtClean="0"/>
              <a:t>45</a:t>
            </a:fld>
            <a:endParaRPr lang="en-GB"/>
          </a:p>
        </p:txBody>
      </p:sp>
    </p:spTree>
    <p:extLst>
      <p:ext uri="{BB962C8B-B14F-4D97-AF65-F5344CB8AC3E}">
        <p14:creationId xmlns:p14="http://schemas.microsoft.com/office/powerpoint/2010/main" val="2059975252"/>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baseline="0" dirty="0"/>
          </a:p>
        </p:txBody>
      </p:sp>
      <p:sp>
        <p:nvSpPr>
          <p:cNvPr id="4" name="Slide Number Placeholder 3"/>
          <p:cNvSpPr>
            <a:spLocks noGrp="1"/>
          </p:cNvSpPr>
          <p:nvPr>
            <p:ph type="sldNum" sz="quarter" idx="10"/>
          </p:nvPr>
        </p:nvSpPr>
        <p:spPr/>
        <p:txBody>
          <a:bodyPr/>
          <a:lstStyle/>
          <a:p>
            <a:fld id="{8A1E105F-8527-4319-AD10-2196F5B20ABD}" type="slidenum">
              <a:rPr lang="en-GB" smtClean="0"/>
              <a:t>46</a:t>
            </a:fld>
            <a:endParaRPr lang="en-GB"/>
          </a:p>
        </p:txBody>
      </p:sp>
    </p:spTree>
    <p:extLst>
      <p:ext uri="{BB962C8B-B14F-4D97-AF65-F5344CB8AC3E}">
        <p14:creationId xmlns:p14="http://schemas.microsoft.com/office/powerpoint/2010/main" val="1207765604"/>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A1E105F-8527-4319-AD10-2196F5B20ABD}" type="slidenum">
              <a:rPr lang="en-GB" smtClean="0"/>
              <a:t>47</a:t>
            </a:fld>
            <a:endParaRPr lang="en-GB"/>
          </a:p>
        </p:txBody>
      </p:sp>
    </p:spTree>
    <p:extLst>
      <p:ext uri="{BB962C8B-B14F-4D97-AF65-F5344CB8AC3E}">
        <p14:creationId xmlns:p14="http://schemas.microsoft.com/office/powerpoint/2010/main" val="2372279411"/>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A1E105F-8527-4319-AD10-2196F5B20ABD}" type="slidenum">
              <a:rPr lang="en-GB" smtClean="0"/>
              <a:t>48</a:t>
            </a:fld>
            <a:endParaRPr lang="en-GB"/>
          </a:p>
        </p:txBody>
      </p:sp>
    </p:spTree>
    <p:extLst>
      <p:ext uri="{BB962C8B-B14F-4D97-AF65-F5344CB8AC3E}">
        <p14:creationId xmlns:p14="http://schemas.microsoft.com/office/powerpoint/2010/main" val="3705851548"/>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Saint David - born in the year 500, the grandson of the King of Ceredigion. According to legend, his mother St Non gave birth to him on a </a:t>
            </a:r>
            <a:r>
              <a:rPr lang="en-GB" sz="1200" b="0" i="0" u="none" strike="noStrike" kern="1200" dirty="0">
                <a:solidFill>
                  <a:schemeClr val="tx1"/>
                </a:solidFill>
                <a:effectLst/>
                <a:latin typeface="+mn-lt"/>
                <a:ea typeface="+mn-ea"/>
                <a:cs typeface="+mn-cs"/>
                <a:hlinkClick r:id="rId3"/>
              </a:rPr>
              <a:t>Pembrokeshire</a:t>
            </a:r>
            <a:r>
              <a:rPr lang="en-GB" sz="1200" b="0" i="0" kern="1200" dirty="0">
                <a:solidFill>
                  <a:schemeClr val="tx1"/>
                </a:solidFill>
                <a:effectLst/>
                <a:latin typeface="+mn-lt"/>
                <a:ea typeface="+mn-ea"/>
                <a:cs typeface="+mn-cs"/>
              </a:rPr>
              <a:t> clifftop during a fierce storm. The spot is marked by the ruins of </a:t>
            </a:r>
            <a:r>
              <a:rPr lang="en-GB" sz="1200" b="0" i="0" u="none" strike="noStrike" kern="1200" dirty="0" err="1">
                <a:solidFill>
                  <a:schemeClr val="tx1"/>
                </a:solidFill>
                <a:effectLst/>
                <a:latin typeface="+mn-lt"/>
                <a:ea typeface="+mn-ea"/>
                <a:cs typeface="+mn-cs"/>
                <a:hlinkClick r:id="rId4"/>
              </a:rPr>
              <a:t>Non’s</a:t>
            </a:r>
            <a:r>
              <a:rPr lang="en-GB" sz="1200" b="0" i="0" u="none" strike="noStrike" kern="1200" dirty="0">
                <a:solidFill>
                  <a:schemeClr val="tx1"/>
                </a:solidFill>
                <a:effectLst/>
                <a:latin typeface="+mn-lt"/>
                <a:ea typeface="+mn-ea"/>
                <a:cs typeface="+mn-cs"/>
                <a:hlinkClick r:id="rId4"/>
              </a:rPr>
              <a:t> Chapel</a:t>
            </a:r>
            <a:r>
              <a:rPr lang="en-GB" sz="1200" b="0" i="0" kern="1200" dirty="0">
                <a:solidFill>
                  <a:schemeClr val="tx1"/>
                </a:solidFill>
                <a:effectLst/>
                <a:latin typeface="+mn-lt"/>
                <a:ea typeface="+mn-ea"/>
                <a:cs typeface="+mn-cs"/>
              </a:rPr>
              <a:t>, and a nearby holy well is said to have healing powers. St David became a renowned preacher, founding monastic settlements and churches in Wales, Brittany and southwest England – including, possibly, the abbey at Glastonbury. St David reputedly made a pilgrimage to Jerusalem, from which he brought back a stone that now sits in an altar at </a:t>
            </a:r>
            <a:r>
              <a:rPr lang="en-GB" sz="1200" b="0" i="0" u="none" strike="noStrike" kern="1200" dirty="0">
                <a:solidFill>
                  <a:schemeClr val="tx1"/>
                </a:solidFill>
                <a:effectLst/>
                <a:latin typeface="+mn-lt"/>
                <a:ea typeface="+mn-ea"/>
                <a:cs typeface="+mn-cs"/>
                <a:hlinkClick r:id="rId5"/>
              </a:rPr>
              <a:t>St Davids Cathedral</a:t>
            </a:r>
            <a:r>
              <a:rPr lang="en-GB" sz="1200" b="0" i="0" kern="1200" dirty="0">
                <a:solidFill>
                  <a:schemeClr val="tx1"/>
                </a:solidFill>
                <a:effectLst/>
                <a:latin typeface="+mn-lt"/>
                <a:ea typeface="+mn-ea"/>
                <a:cs typeface="+mn-cs"/>
              </a:rPr>
              <a:t>, built on the site of his original monastery. St David was reputed to have consumed only leeks and water – which is perhaps why the leek became a national symbol of Wales. St David died on 1 March – St David’s Day - in 589. He was buried at the site of </a:t>
            </a:r>
            <a:r>
              <a:rPr lang="en-GB" sz="1200" b="0" i="0" u="none" strike="noStrike" kern="1200" dirty="0">
                <a:solidFill>
                  <a:schemeClr val="tx1"/>
                </a:solidFill>
                <a:effectLst/>
                <a:latin typeface="+mn-lt"/>
                <a:ea typeface="+mn-ea"/>
                <a:cs typeface="+mn-cs"/>
                <a:hlinkClick r:id="rId5"/>
              </a:rPr>
              <a:t>St </a:t>
            </a:r>
            <a:r>
              <a:rPr lang="en-GB" sz="1200" b="0" i="0" u="none" strike="noStrike" kern="1200" dirty="0" err="1">
                <a:solidFill>
                  <a:schemeClr val="tx1"/>
                </a:solidFill>
                <a:effectLst/>
                <a:latin typeface="+mn-lt"/>
                <a:ea typeface="+mn-ea"/>
                <a:cs typeface="+mn-cs"/>
                <a:hlinkClick r:id="rId5"/>
              </a:rPr>
              <a:t>Davids</a:t>
            </a:r>
            <a:r>
              <a:rPr lang="en-GB" sz="1200" b="0" i="0" u="none" strike="noStrike" kern="1200" dirty="0">
                <a:solidFill>
                  <a:schemeClr val="tx1"/>
                </a:solidFill>
                <a:effectLst/>
                <a:latin typeface="+mn-lt"/>
                <a:ea typeface="+mn-ea"/>
                <a:cs typeface="+mn-cs"/>
                <a:hlinkClick r:id="rId5"/>
              </a:rPr>
              <a:t> Cathedral</a:t>
            </a:r>
            <a:r>
              <a:rPr lang="en-GB" sz="1200" b="0" i="0" kern="1200" dirty="0">
                <a:solidFill>
                  <a:schemeClr val="tx1"/>
                </a:solidFill>
                <a:effectLst/>
                <a:latin typeface="+mn-lt"/>
                <a:ea typeface="+mn-ea"/>
                <a:cs typeface="+mn-cs"/>
              </a:rPr>
              <a:t>, where his shrine was a popular place of pilgrimage throughout the Middle Ages. His last words to his followers came from a sermon he gave on the previous Sunday: ‘Be joyful, keep the faith, and do the little things that you have heard and seen me do.’</a:t>
            </a:r>
          </a:p>
          <a:p>
            <a:endParaRPr lang="en-GB" dirty="0"/>
          </a:p>
        </p:txBody>
      </p:sp>
      <p:sp>
        <p:nvSpPr>
          <p:cNvPr id="4" name="Slide Number Placeholder 3"/>
          <p:cNvSpPr>
            <a:spLocks noGrp="1"/>
          </p:cNvSpPr>
          <p:nvPr>
            <p:ph type="sldNum" sz="quarter" idx="10"/>
          </p:nvPr>
        </p:nvSpPr>
        <p:spPr/>
        <p:txBody>
          <a:bodyPr/>
          <a:lstStyle/>
          <a:p>
            <a:fld id="{8A1E105F-8527-4319-AD10-2196F5B20ABD}" type="slidenum">
              <a:rPr lang="en-GB" smtClean="0"/>
              <a:t>49</a:t>
            </a:fld>
            <a:endParaRPr lang="en-GB"/>
          </a:p>
        </p:txBody>
      </p:sp>
    </p:spTree>
    <p:extLst>
      <p:ext uri="{BB962C8B-B14F-4D97-AF65-F5344CB8AC3E}">
        <p14:creationId xmlns:p14="http://schemas.microsoft.com/office/powerpoint/2010/main" val="3643406885"/>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A1E105F-8527-4319-AD10-2196F5B20ABD}" type="slidenum">
              <a:rPr lang="en-GB" smtClean="0"/>
              <a:t>50</a:t>
            </a:fld>
            <a:endParaRPr lang="en-GB"/>
          </a:p>
        </p:txBody>
      </p:sp>
    </p:spTree>
    <p:extLst>
      <p:ext uri="{BB962C8B-B14F-4D97-AF65-F5344CB8AC3E}">
        <p14:creationId xmlns:p14="http://schemas.microsoft.com/office/powerpoint/2010/main" val="3934058097"/>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A1E105F-8527-4319-AD10-2196F5B20ABD}" type="slidenum">
              <a:rPr lang="en-GB" smtClean="0"/>
              <a:t>51</a:t>
            </a:fld>
            <a:endParaRPr lang="en-GB"/>
          </a:p>
        </p:txBody>
      </p:sp>
    </p:spTree>
    <p:extLst>
      <p:ext uri="{BB962C8B-B14F-4D97-AF65-F5344CB8AC3E}">
        <p14:creationId xmlns:p14="http://schemas.microsoft.com/office/powerpoint/2010/main" val="2017661758"/>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8A1E105F-8527-4319-AD10-2196F5B20ABD}" type="slidenum">
              <a:rPr lang="en-GB" smtClean="0"/>
              <a:t>52</a:t>
            </a:fld>
            <a:endParaRPr lang="en-GB"/>
          </a:p>
        </p:txBody>
      </p:sp>
    </p:spTree>
    <p:extLst>
      <p:ext uri="{BB962C8B-B14F-4D97-AF65-F5344CB8AC3E}">
        <p14:creationId xmlns:p14="http://schemas.microsoft.com/office/powerpoint/2010/main" val="2123003611"/>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Worth watching Llangollen</a:t>
            </a:r>
            <a:r>
              <a:rPr lang="en-GB" baseline="0" dirty="0"/>
              <a:t> Eisteddfod (pre-pandemic) to see variety of traditional dancing from around the world</a:t>
            </a:r>
            <a:endParaRPr lang="en-GB" dirty="0"/>
          </a:p>
        </p:txBody>
      </p:sp>
      <p:sp>
        <p:nvSpPr>
          <p:cNvPr id="4" name="Slide Number Placeholder 3"/>
          <p:cNvSpPr>
            <a:spLocks noGrp="1"/>
          </p:cNvSpPr>
          <p:nvPr>
            <p:ph type="sldNum" sz="quarter" idx="10"/>
          </p:nvPr>
        </p:nvSpPr>
        <p:spPr/>
        <p:txBody>
          <a:bodyPr/>
          <a:lstStyle/>
          <a:p>
            <a:fld id="{8A1E105F-8527-4319-AD10-2196F5B20ABD}" type="slidenum">
              <a:rPr lang="en-GB" smtClean="0"/>
              <a:t>53</a:t>
            </a:fld>
            <a:endParaRPr lang="en-GB"/>
          </a:p>
        </p:txBody>
      </p:sp>
    </p:spTree>
    <p:extLst>
      <p:ext uri="{BB962C8B-B14F-4D97-AF65-F5344CB8AC3E}">
        <p14:creationId xmlns:p14="http://schemas.microsoft.com/office/powerpoint/2010/main" val="3353209165"/>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u="none" dirty="0"/>
          </a:p>
        </p:txBody>
      </p:sp>
      <p:sp>
        <p:nvSpPr>
          <p:cNvPr id="4" name="Slide Number Placeholder 3"/>
          <p:cNvSpPr>
            <a:spLocks noGrp="1"/>
          </p:cNvSpPr>
          <p:nvPr>
            <p:ph type="sldNum" sz="quarter" idx="10"/>
          </p:nvPr>
        </p:nvSpPr>
        <p:spPr/>
        <p:txBody>
          <a:bodyPr/>
          <a:lstStyle/>
          <a:p>
            <a:fld id="{8A1E105F-8527-4319-AD10-2196F5B20ABD}" type="slidenum">
              <a:rPr lang="en-GB" smtClean="0"/>
              <a:t>54</a:t>
            </a:fld>
            <a:endParaRPr lang="en-GB"/>
          </a:p>
        </p:txBody>
      </p:sp>
    </p:spTree>
    <p:extLst>
      <p:ext uri="{BB962C8B-B14F-4D97-AF65-F5344CB8AC3E}">
        <p14:creationId xmlns:p14="http://schemas.microsoft.com/office/powerpoint/2010/main" val="2680403983"/>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A1E105F-8527-4319-AD10-2196F5B20ABD}" type="slidenum">
              <a:rPr lang="en-GB" smtClean="0"/>
              <a:t>56</a:t>
            </a:fld>
            <a:endParaRPr lang="en-GB"/>
          </a:p>
        </p:txBody>
      </p:sp>
    </p:spTree>
    <p:extLst>
      <p:ext uri="{BB962C8B-B14F-4D97-AF65-F5344CB8AC3E}">
        <p14:creationId xmlns:p14="http://schemas.microsoft.com/office/powerpoint/2010/main" val="411067552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0941175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42198795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2/29/2024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029715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2/29/2024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320643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2/29/2024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8182887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2/29/2024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9493657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2/29/2024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2439821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2/29/2024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3089907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2/29/2024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8498314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2/29/2024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8312015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2/29/2024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91775867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3017F952-3246-44B1-9AC9-E6CD807A6C59}" type="datetimeFigureOut">
              <a:rPr lang="en-GB"/>
              <a:pPr>
                <a:defRPr/>
              </a:pPr>
              <a:t>29/02/2024</a:t>
            </a:fld>
            <a:endParaRPr lang="en-GB"/>
          </a:p>
        </p:txBody>
      </p:sp>
      <p:sp>
        <p:nvSpPr>
          <p:cNvPr id="5" name="Footer Placeholder 4"/>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panose="02020603050405020304" pitchFamily="18" charset="0"/>
              </a:defRPr>
            </a:lvl1pPr>
          </a:lstStyle>
          <a:p>
            <a:pPr>
              <a:defRPr/>
            </a:pPr>
            <a:fld id="{CF05CBED-193F-40F1-A5C0-9629842B2743}" type="slidenum">
              <a:rPr lang="en-GB" altLang="en-US"/>
              <a:pPr>
                <a:defRPr/>
              </a:pPr>
              <a:t>‹#›</a:t>
            </a:fld>
            <a:endParaRPr lang="en-GB" altLang="en-US"/>
          </a:p>
        </p:txBody>
      </p:sp>
    </p:spTree>
    <p:extLst>
      <p:ext uri="{BB962C8B-B14F-4D97-AF65-F5344CB8AC3E}">
        <p14:creationId xmlns:p14="http://schemas.microsoft.com/office/powerpoint/2010/main" val="130925515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8359821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xml"/><Relationship Id="rId1"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CC"/>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2/29/2024</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pic>
        <p:nvPicPr>
          <p:cNvPr id="7" name="Picture 6"/>
          <p:cNvPicPr>
            <a:picLocks noChangeAspect="1"/>
          </p:cNvPicPr>
          <p:nvPr userDrawn="1"/>
        </p:nvPicPr>
        <p:blipFill>
          <a:blip r:embed="rId14">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701421860"/>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86"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adge&#10;&#10;Description automatically generated with low confidence">
            <a:extLst>
              <a:ext uri="{FF2B5EF4-FFF2-40B4-BE49-F238E27FC236}">
                <a16:creationId xmlns:a16="http://schemas.microsoft.com/office/drawing/2014/main" id="{321E63E8-38CD-D033-DCAF-C35E9D59516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172820323"/>
      </p:ext>
    </p:extLst>
  </p:cSld>
  <p:clrMap bg1="lt1" tx1="dk1" bg2="lt2" tx2="dk2" accent1="accent1" accent2="accent2" accent3="accent3" accent4="accent4" accent5="accent5" accent6="accent6" hlink="hlink" folHlink="folHlink"/>
  <p:sldLayoutIdLst>
    <p:sldLayoutId id="214748368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hyperlink" Target="mailto:a.rees-edwards@uwtsd.ac.uk" TargetMode="External"/><Relationship Id="rId2" Type="http://schemas.openxmlformats.org/officeDocument/2006/relationships/notesSlide" Target="../notesSlides/notesSlide2.xml"/><Relationship Id="rId1" Type="http://schemas.openxmlformats.org/officeDocument/2006/relationships/slideLayout" Target="../slideLayouts/slideLayout4.xml"/><Relationship Id="rId6" Type="http://schemas.openxmlformats.org/officeDocument/2006/relationships/hyperlink" Target="mailto:n.young@uwtsd.ac.uk" TargetMode="External"/><Relationship Id="rId5" Type="http://schemas.openxmlformats.org/officeDocument/2006/relationships/hyperlink" Target="mailto:j.pitman@uwtsd.ac.uk" TargetMode="External"/><Relationship Id="rId4" Type="http://schemas.openxmlformats.org/officeDocument/2006/relationships/hyperlink" Target="mailto:c.barr@uwtsd.ac.uk"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openxmlformats.org/officeDocument/2006/relationships/hyperlink" Target="mailto:ITServiceDesk@uwtsd.ac.uk" TargetMode="External"/><Relationship Id="rId2" Type="http://schemas.openxmlformats.org/officeDocument/2006/relationships/notesSlide" Target="../notesSlides/notesSlide28.xml"/><Relationship Id="rId1" Type="http://schemas.openxmlformats.org/officeDocument/2006/relationships/slideLayout" Target="../slideLayouts/slideLayout4.xml"/><Relationship Id="rId4" Type="http://schemas.openxmlformats.org/officeDocument/2006/relationships/hyperlink" Target="mailto:moodle@uwtsd.ac.uk" TargetMode="Externa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31.xm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3.xml"/><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34.xml"/><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35.xml"/><Relationship Id="rId1" Type="http://schemas.openxmlformats.org/officeDocument/2006/relationships/slideLayout" Target="../slideLayouts/slideLayout4.xml"/><Relationship Id="rId4" Type="http://schemas.openxmlformats.org/officeDocument/2006/relationships/image" Target="../media/image13.jpg"/></Relationships>
</file>

<file path=ppt/slides/_rels/slide4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36.xml"/><Relationship Id="rId1" Type="http://schemas.openxmlformats.org/officeDocument/2006/relationships/slideLayout" Target="../slideLayouts/slideLayout4.xml"/><Relationship Id="rId4" Type="http://schemas.openxmlformats.org/officeDocument/2006/relationships/image" Target="../media/image15.jpg"/></Relationships>
</file>

<file path=ppt/slides/_rels/slide42.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37.xml"/><Relationship Id="rId1" Type="http://schemas.openxmlformats.org/officeDocument/2006/relationships/slideLayout" Target="../slideLayouts/slideLayout4.xml"/><Relationship Id="rId6" Type="http://schemas.openxmlformats.org/officeDocument/2006/relationships/image" Target="../media/image14.png"/><Relationship Id="rId5" Type="http://schemas.openxmlformats.org/officeDocument/2006/relationships/image" Target="../media/image15.jpg"/><Relationship Id="rId4" Type="http://schemas.openxmlformats.org/officeDocument/2006/relationships/image" Target="../media/image13.jpg"/></Relationships>
</file>

<file path=ppt/slides/_rels/slide43.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image" Target="../media/image16.jpg"/><Relationship Id="rId7" Type="http://schemas.openxmlformats.org/officeDocument/2006/relationships/image" Target="../media/image20.png"/><Relationship Id="rId2" Type="http://schemas.openxmlformats.org/officeDocument/2006/relationships/notesSlide" Target="../notesSlides/notesSlide38.xml"/><Relationship Id="rId1" Type="http://schemas.openxmlformats.org/officeDocument/2006/relationships/slideLayout" Target="../slideLayouts/slideLayout4.xml"/><Relationship Id="rId6" Type="http://schemas.openxmlformats.org/officeDocument/2006/relationships/image" Target="../media/image19.png"/><Relationship Id="rId5" Type="http://schemas.openxmlformats.org/officeDocument/2006/relationships/image" Target="../media/image18.png"/><Relationship Id="rId10" Type="http://schemas.openxmlformats.org/officeDocument/2006/relationships/image" Target="../media/image23.png"/><Relationship Id="rId4" Type="http://schemas.openxmlformats.org/officeDocument/2006/relationships/image" Target="../media/image17.png"/><Relationship Id="rId9" Type="http://schemas.openxmlformats.org/officeDocument/2006/relationships/image" Target="../media/image22.png"/></Relationships>
</file>

<file path=ppt/slides/_rels/slide44.xml.rels><?xml version="1.0" encoding="UTF-8" standalone="yes"?>
<Relationships xmlns="http://schemas.openxmlformats.org/package/2006/relationships"><Relationship Id="rId3" Type="http://schemas.openxmlformats.org/officeDocument/2006/relationships/image" Target="../media/image24.jpeg"/><Relationship Id="rId7" Type="http://schemas.openxmlformats.org/officeDocument/2006/relationships/image" Target="../media/image28.jpeg"/><Relationship Id="rId2" Type="http://schemas.openxmlformats.org/officeDocument/2006/relationships/notesSlide" Target="../notesSlides/notesSlide39.xml"/><Relationship Id="rId1" Type="http://schemas.openxmlformats.org/officeDocument/2006/relationships/slideLayout" Target="../slideLayouts/slideLayout4.xml"/><Relationship Id="rId6" Type="http://schemas.openxmlformats.org/officeDocument/2006/relationships/image" Target="../media/image27.jpeg"/><Relationship Id="rId5" Type="http://schemas.openxmlformats.org/officeDocument/2006/relationships/image" Target="../media/image26.jpeg"/><Relationship Id="rId4" Type="http://schemas.openxmlformats.org/officeDocument/2006/relationships/image" Target="../media/image25.jpeg"/></Relationships>
</file>

<file path=ppt/slides/_rels/slide45.xml.rels><?xml version="1.0" encoding="UTF-8" standalone="yes"?>
<Relationships xmlns="http://schemas.openxmlformats.org/package/2006/relationships"><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notesSlide" Target="../notesSlides/notesSlide40.xml"/><Relationship Id="rId1" Type="http://schemas.openxmlformats.org/officeDocument/2006/relationships/slideLayout" Target="../slideLayouts/slideLayout4.xml"/><Relationship Id="rId6" Type="http://schemas.openxmlformats.org/officeDocument/2006/relationships/image" Target="../media/image32.png"/><Relationship Id="rId5" Type="http://schemas.openxmlformats.org/officeDocument/2006/relationships/image" Target="../media/image31.png"/><Relationship Id="rId4" Type="http://schemas.openxmlformats.org/officeDocument/2006/relationships/image" Target="../media/image30.png"/></Relationships>
</file>

<file path=ppt/slides/_rels/slide46.xml.rels><?xml version="1.0" encoding="UTF-8" standalone="yes"?>
<Relationships xmlns="http://schemas.openxmlformats.org/package/2006/relationships"><Relationship Id="rId3" Type="http://schemas.openxmlformats.org/officeDocument/2006/relationships/image" Target="../media/image34.png"/><Relationship Id="rId7" Type="http://schemas.openxmlformats.org/officeDocument/2006/relationships/image" Target="../media/image38.png"/><Relationship Id="rId2" Type="http://schemas.openxmlformats.org/officeDocument/2006/relationships/notesSlide" Target="../notesSlides/notesSlide41.xml"/><Relationship Id="rId1" Type="http://schemas.openxmlformats.org/officeDocument/2006/relationships/slideLayout" Target="../slideLayouts/slideLayout4.xml"/><Relationship Id="rId6" Type="http://schemas.openxmlformats.org/officeDocument/2006/relationships/image" Target="../media/image37.png"/><Relationship Id="rId5" Type="http://schemas.openxmlformats.org/officeDocument/2006/relationships/image" Target="../media/image36.png"/><Relationship Id="rId4" Type="http://schemas.openxmlformats.org/officeDocument/2006/relationships/image" Target="../media/image35.png"/></Relationships>
</file>

<file path=ppt/slides/_rels/slide47.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42.xml"/><Relationship Id="rId1" Type="http://schemas.openxmlformats.org/officeDocument/2006/relationships/slideLayout" Target="../slideLayouts/slideLayout4.xml"/></Relationships>
</file>

<file path=ppt/slides/_rels/slide48.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43.xml"/><Relationship Id="rId1" Type="http://schemas.openxmlformats.org/officeDocument/2006/relationships/slideLayout" Target="../slideLayouts/slideLayout4.xml"/></Relationships>
</file>

<file path=ppt/slides/_rels/slide49.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44.xml"/><Relationship Id="rId1" Type="http://schemas.openxmlformats.org/officeDocument/2006/relationships/slideLayout" Target="../slideLayouts/slideLayout4.xml"/></Relationships>
</file>

<file path=ppt/slides/_rels/slide50.xml.rels><?xml version="1.0" encoding="UTF-8" standalone="yes"?>
<Relationships xmlns="http://schemas.openxmlformats.org/package/2006/relationships"><Relationship Id="rId3" Type="http://schemas.openxmlformats.org/officeDocument/2006/relationships/hyperlink" Target="https://www.visitwales.com/taxonomy/term/6475" TargetMode="External"/><Relationship Id="rId2" Type="http://schemas.openxmlformats.org/officeDocument/2006/relationships/notesSlide" Target="../notesSlides/notesSlide45.xml"/><Relationship Id="rId1" Type="http://schemas.openxmlformats.org/officeDocument/2006/relationships/slideLayout" Target="../slideLayouts/slideLayout4.xml"/><Relationship Id="rId6" Type="http://schemas.openxmlformats.org/officeDocument/2006/relationships/image" Target="../media/image42.png"/><Relationship Id="rId5" Type="http://schemas.openxmlformats.org/officeDocument/2006/relationships/hyperlink" Target="https://www.visitwales.com/product/509444" TargetMode="External"/><Relationship Id="rId4" Type="http://schemas.openxmlformats.org/officeDocument/2006/relationships/hyperlink" Target="https://cadw.gov.wales/visit/places-to-visit/st-nons-chapel" TargetMode="External"/></Relationships>
</file>

<file path=ppt/slides/_rels/slide51.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46.xml"/><Relationship Id="rId1" Type="http://schemas.openxmlformats.org/officeDocument/2006/relationships/slideLayout" Target="../slideLayouts/slideLayout4.xml"/></Relationships>
</file>

<file path=ppt/slides/_rels/slide52.xml.rels><?xml version="1.0" encoding="UTF-8" standalone="yes"?>
<Relationships xmlns="http://schemas.openxmlformats.org/package/2006/relationships"><Relationship Id="rId8" Type="http://schemas.openxmlformats.org/officeDocument/2006/relationships/image" Target="../media/image49.png"/><Relationship Id="rId3" Type="http://schemas.openxmlformats.org/officeDocument/2006/relationships/image" Target="../media/image44.png"/><Relationship Id="rId7" Type="http://schemas.openxmlformats.org/officeDocument/2006/relationships/image" Target="../media/image48.png"/><Relationship Id="rId2" Type="http://schemas.openxmlformats.org/officeDocument/2006/relationships/notesSlide" Target="../notesSlides/notesSlide47.xml"/><Relationship Id="rId1" Type="http://schemas.openxmlformats.org/officeDocument/2006/relationships/slideLayout" Target="../slideLayouts/slideLayout8.xml"/><Relationship Id="rId6" Type="http://schemas.openxmlformats.org/officeDocument/2006/relationships/image" Target="../media/image47.png"/><Relationship Id="rId5" Type="http://schemas.openxmlformats.org/officeDocument/2006/relationships/image" Target="../media/image46.png"/><Relationship Id="rId10" Type="http://schemas.openxmlformats.org/officeDocument/2006/relationships/image" Target="../media/image51.png"/><Relationship Id="rId4" Type="http://schemas.openxmlformats.org/officeDocument/2006/relationships/image" Target="../media/image45.png"/><Relationship Id="rId9" Type="http://schemas.openxmlformats.org/officeDocument/2006/relationships/image" Target="../media/image50.png"/></Relationships>
</file>

<file path=ppt/slides/_rels/slide53.xml.rels><?xml version="1.0" encoding="UTF-8" standalone="yes"?>
<Relationships xmlns="http://schemas.openxmlformats.org/package/2006/relationships"><Relationship Id="rId3" Type="http://schemas.openxmlformats.org/officeDocument/2006/relationships/notesSlide" Target="../notesSlides/notesSlide48.xml"/><Relationship Id="rId2" Type="http://schemas.openxmlformats.org/officeDocument/2006/relationships/slideLayout" Target="../slideLayouts/slideLayout4.xml"/><Relationship Id="rId1" Type="http://schemas.openxmlformats.org/officeDocument/2006/relationships/video" Target="https://www.youtube.com/embed/w0v_pu6miJ8" TargetMode="External"/><Relationship Id="rId4" Type="http://schemas.openxmlformats.org/officeDocument/2006/relationships/image" Target="../media/image52.jpeg"/></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4.xml"/></Relationships>
</file>

<file path=ppt/slides/_rels/slide55.xml.rels><?xml version="1.0" encoding="UTF-8" standalone="yes"?>
<Relationships xmlns="http://schemas.openxmlformats.org/package/2006/relationships"><Relationship Id="rId2" Type="http://schemas.openxmlformats.org/officeDocument/2006/relationships/image" Target="../media/image53.jpeg"/><Relationship Id="rId1" Type="http://schemas.openxmlformats.org/officeDocument/2006/relationships/slideLayout" Target="../slideLayouts/slideLayout4.xml"/></Relationships>
</file>

<file path=ppt/slides/_rels/slide56.xml.rels><?xml version="1.0" encoding="UTF-8" standalone="yes"?>
<Relationships xmlns="http://schemas.openxmlformats.org/package/2006/relationships"><Relationship Id="rId3" Type="http://schemas.openxmlformats.org/officeDocument/2006/relationships/hyperlink" Target="https://www.flaginstitute.org/wp/uk-flags/" TargetMode="External"/><Relationship Id="rId2" Type="http://schemas.openxmlformats.org/officeDocument/2006/relationships/notesSlide" Target="../notesSlides/notesSlide50.xml"/><Relationship Id="rId1" Type="http://schemas.openxmlformats.org/officeDocument/2006/relationships/slideLayout" Target="../slideLayouts/slideLayout4.xml"/><Relationship Id="rId6" Type="http://schemas.openxmlformats.org/officeDocument/2006/relationships/hyperlink" Target="http://198.23.153.33/academy/lesson/globalization-and-organizational-culture.html" TargetMode="External"/><Relationship Id="rId5" Type="http://schemas.openxmlformats.org/officeDocument/2006/relationships/hyperlink" Target="https://www.youtube.com/watch?v=w0v_pu6miJ8" TargetMode="External"/><Relationship Id="rId4" Type="http://schemas.openxmlformats.org/officeDocument/2006/relationships/hyperlink" Target="https://pdfs.semanticscholar.org/023b/0223f2673be190d6978e85f4d7fb606125ad.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BEE9DB-5B30-6AB9-D106-343A24194470}"/>
              </a:ext>
            </a:extLst>
          </p:cNvPr>
          <p:cNvSpPr>
            <a:spLocks noGrp="1"/>
          </p:cNvSpPr>
          <p:nvPr>
            <p:ph type="title"/>
          </p:nvPr>
        </p:nvSpPr>
        <p:spPr>
          <a:xfrm>
            <a:off x="0" y="1066800"/>
            <a:ext cx="5029199" cy="4090135"/>
          </a:xfrm>
        </p:spPr>
        <p:txBody>
          <a:bodyPr/>
          <a:lstStyle/>
          <a:p>
            <a:br>
              <a:rPr kumimoji="0" lang="en-GB" sz="400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br>
            <a:r>
              <a:rPr lang="en-GB" sz="4000" i="1" dirty="0">
                <a:solidFill>
                  <a:srgbClr val="FFFFFF"/>
                </a:solidFill>
                <a:latin typeface="Arial" panose="020B0604020202020204" pitchFamily="34" charset="0"/>
                <a:cs typeface="Arial" panose="020B0604020202020204" pitchFamily="34" charset="0"/>
              </a:rPr>
              <a:t>ECEY4004:</a:t>
            </a:r>
            <a:br>
              <a:rPr lang="en-GB" sz="4000" i="1" dirty="0">
                <a:solidFill>
                  <a:srgbClr val="FFFFFF"/>
                </a:solidFill>
                <a:latin typeface="Arial" panose="020B0604020202020204" pitchFamily="34" charset="0"/>
                <a:cs typeface="Arial" panose="020B0604020202020204" pitchFamily="34" charset="0"/>
              </a:rPr>
            </a:br>
            <a:br>
              <a:rPr lang="en-GB" sz="4000" i="1" dirty="0">
                <a:solidFill>
                  <a:srgbClr val="FFFFFF"/>
                </a:solidFill>
                <a:latin typeface="Arial" panose="020B0604020202020204" pitchFamily="34" charset="0"/>
                <a:cs typeface="Arial" panose="020B0604020202020204" pitchFamily="34" charset="0"/>
              </a:rPr>
            </a:br>
            <a:r>
              <a:rPr lang="en-GB" sz="4000" i="1" dirty="0">
                <a:solidFill>
                  <a:srgbClr val="FFFFFF"/>
                </a:solidFill>
                <a:latin typeface="Arial" panose="020B0604020202020204" pitchFamily="34" charset="0"/>
                <a:cs typeface="Arial" panose="020B0604020202020204" pitchFamily="34" charset="0"/>
              </a:rPr>
              <a:t>Multilingualism, Multi-thinking</a:t>
            </a:r>
            <a:br>
              <a:rPr lang="en-GB" sz="4000" i="1" dirty="0">
                <a:solidFill>
                  <a:srgbClr val="FFFFFF"/>
                </a:solidFill>
                <a:latin typeface="Arial" panose="020B0604020202020204" pitchFamily="34" charset="0"/>
                <a:cs typeface="Arial" panose="020B0604020202020204" pitchFamily="34" charset="0"/>
              </a:rPr>
            </a:br>
            <a:br>
              <a:rPr lang="en-GB" sz="4000" i="1" dirty="0">
                <a:solidFill>
                  <a:srgbClr val="FFFFFF"/>
                </a:solidFill>
                <a:latin typeface="Arial" panose="020B0604020202020204" pitchFamily="34" charset="0"/>
                <a:cs typeface="Arial" panose="020B0604020202020204" pitchFamily="34" charset="0"/>
              </a:rPr>
            </a:br>
            <a:r>
              <a:rPr lang="en-GB" sz="4000" i="1" dirty="0">
                <a:solidFill>
                  <a:srgbClr val="FFFFFF"/>
                </a:solidFill>
                <a:latin typeface="Arial" panose="020B0604020202020204" pitchFamily="34" charset="0"/>
                <a:cs typeface="Arial" panose="020B0604020202020204" pitchFamily="34" charset="0"/>
              </a:rPr>
              <a:t>Introduction/Culture</a:t>
            </a:r>
            <a:br>
              <a:rPr lang="en-GB" sz="2800" b="1" dirty="0">
                <a:solidFill>
                  <a:srgbClr val="FFFFFF"/>
                </a:solidFill>
                <a:latin typeface="Arial" panose="020B0604020202020204" pitchFamily="34" charset="0"/>
                <a:cs typeface="Arial" panose="020B0604020202020204" pitchFamily="34" charset="0"/>
              </a:rPr>
            </a:br>
            <a:br>
              <a:rPr kumimoji="0" lang="en-GB" sz="28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br>
            <a:endParaRPr lang="en-GB" dirty="0"/>
          </a:p>
        </p:txBody>
      </p:sp>
    </p:spTree>
    <p:extLst>
      <p:ext uri="{BB962C8B-B14F-4D97-AF65-F5344CB8AC3E}">
        <p14:creationId xmlns:p14="http://schemas.microsoft.com/office/powerpoint/2010/main" val="19894322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608BEE8-7BC4-0A1E-D89C-FBAF4D02CC0E}"/>
              </a:ext>
            </a:extLst>
          </p:cNvPr>
          <p:cNvSpPr/>
          <p:nvPr/>
        </p:nvSpPr>
        <p:spPr>
          <a:xfrm>
            <a:off x="0" y="-152400"/>
            <a:ext cx="9144000" cy="5867400"/>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146" name="Title 3"/>
          <p:cNvSpPr>
            <a:spLocks noGrp="1"/>
          </p:cNvSpPr>
          <p:nvPr>
            <p:ph type="title"/>
          </p:nvPr>
        </p:nvSpPr>
        <p:spPr>
          <a:xfrm>
            <a:off x="628650" y="365127"/>
            <a:ext cx="7886700" cy="701674"/>
          </a:xfrm>
        </p:spPr>
        <p:txBody>
          <a:bodyPr>
            <a:noAutofit/>
          </a:bodyPr>
          <a:lstStyle/>
          <a:p>
            <a:pPr algn="ctr" eaLnBrk="1" hangingPunct="1"/>
            <a:br>
              <a:rPr lang="en-GB" altLang="cy-GB" sz="4000" dirty="0">
                <a:latin typeface="Arial" panose="020B0604020202020204" pitchFamily="34" charset="0"/>
                <a:cs typeface="Arial" panose="020B0604020202020204" pitchFamily="34" charset="0"/>
              </a:rPr>
            </a:br>
            <a:r>
              <a:rPr lang="en-GB" altLang="cy-GB" dirty="0">
                <a:latin typeface="Arial" panose="020B0604020202020204" pitchFamily="34" charset="0"/>
                <a:cs typeface="Arial" panose="020B0604020202020204" pitchFamily="34" charset="0"/>
              </a:rPr>
              <a:t>Contents</a:t>
            </a:r>
            <a:endParaRPr lang="cy-GB" altLang="cy-GB" sz="4000" dirty="0">
              <a:latin typeface="Arial" panose="020B0604020202020204" pitchFamily="34" charset="0"/>
              <a:cs typeface="Arial" panose="020B0604020202020204" pitchFamily="34" charset="0"/>
            </a:endParaRPr>
          </a:p>
        </p:txBody>
      </p:sp>
      <p:sp>
        <p:nvSpPr>
          <p:cNvPr id="6147" name="Content Placeholder 4"/>
          <p:cNvSpPr>
            <a:spLocks noGrp="1"/>
          </p:cNvSpPr>
          <p:nvPr>
            <p:ph sz="half" idx="1"/>
          </p:nvPr>
        </p:nvSpPr>
        <p:spPr>
          <a:xfrm>
            <a:off x="628650" y="1752600"/>
            <a:ext cx="7600950" cy="4424363"/>
          </a:xfrm>
        </p:spPr>
        <p:txBody>
          <a:bodyPr/>
          <a:lstStyle/>
          <a:p>
            <a:pPr eaLnBrk="1" hangingPunct="1"/>
            <a:r>
              <a:rPr lang="en-GB" altLang="cy-GB" dirty="0">
                <a:latin typeface="Arial" panose="020B0604020202020204" pitchFamily="34" charset="0"/>
                <a:cs typeface="Arial" panose="020B0604020202020204" pitchFamily="34" charset="0"/>
              </a:rPr>
              <a:t>Module details;</a:t>
            </a:r>
          </a:p>
          <a:p>
            <a:pPr eaLnBrk="1" hangingPunct="1"/>
            <a:r>
              <a:rPr lang="en-GB" altLang="cy-GB" dirty="0">
                <a:latin typeface="Arial" panose="020B0604020202020204" pitchFamily="34" charset="0"/>
                <a:cs typeface="Arial" panose="020B0604020202020204" pitchFamily="34" charset="0"/>
              </a:rPr>
              <a:t>Learning outcomes;</a:t>
            </a:r>
          </a:p>
          <a:p>
            <a:pPr eaLnBrk="1" hangingPunct="1"/>
            <a:r>
              <a:rPr lang="en-GB" altLang="cy-GB" dirty="0">
                <a:latin typeface="Arial" panose="020B0604020202020204" pitchFamily="34" charset="0"/>
                <a:cs typeface="Arial" panose="020B0604020202020204" pitchFamily="34" charset="0"/>
              </a:rPr>
              <a:t>Assessment;</a:t>
            </a:r>
            <a:r>
              <a:rPr lang="en-GB" altLang="cy-GB" dirty="0">
                <a:solidFill>
                  <a:srgbClr val="0070C0"/>
                </a:solidFill>
                <a:latin typeface="Arial" panose="020B0604020202020204" pitchFamily="34" charset="0"/>
                <a:cs typeface="Arial" panose="020B0604020202020204" pitchFamily="34" charset="0"/>
              </a:rPr>
              <a:t> </a:t>
            </a:r>
          </a:p>
          <a:p>
            <a:pPr eaLnBrk="1" hangingPunct="1"/>
            <a:r>
              <a:rPr lang="en-GB" altLang="cy-GB" dirty="0">
                <a:latin typeface="Arial" panose="020B0604020202020204" pitchFamily="34" charset="0"/>
                <a:cs typeface="Arial" panose="020B0604020202020204" pitchFamily="34" charset="0"/>
              </a:rPr>
              <a:t>Defining ‘culture’;</a:t>
            </a:r>
          </a:p>
          <a:p>
            <a:pPr eaLnBrk="1" hangingPunct="1"/>
            <a:r>
              <a:rPr lang="en-GB" altLang="cy-GB" dirty="0">
                <a:latin typeface="Arial" panose="020B0604020202020204" pitchFamily="34" charset="0"/>
                <a:cs typeface="Arial" panose="020B0604020202020204" pitchFamily="34" charset="0"/>
              </a:rPr>
              <a:t>Similarities and differences.</a:t>
            </a:r>
          </a:p>
          <a:p>
            <a:pPr eaLnBrk="1" hangingPunct="1"/>
            <a:endParaRPr lang="en-GB" altLang="cy-GB" dirty="0">
              <a:latin typeface="Arial" panose="020B0604020202020204" pitchFamily="34" charset="0"/>
              <a:cs typeface="Arial" panose="020B0604020202020204" pitchFamily="34" charset="0"/>
            </a:endParaRPr>
          </a:p>
          <a:p>
            <a:pPr eaLnBrk="1" hangingPunct="1"/>
            <a:endParaRPr lang="cy-GB" altLang="cy-GB" dirty="0">
              <a:latin typeface="Arial" panose="020B0604020202020204" pitchFamily="34" charset="0"/>
              <a:cs typeface="Arial" panose="020B0604020202020204" pitchFamily="34" charset="0"/>
            </a:endParaRPr>
          </a:p>
        </p:txBody>
      </p:sp>
      <p:pic>
        <p:nvPicPr>
          <p:cNvPr id="1026" name="Picture 2" descr="The Connection Between Multilingualism and Business Success">
            <a:extLst>
              <a:ext uri="{FF2B5EF4-FFF2-40B4-BE49-F238E27FC236}">
                <a16:creationId xmlns:a16="http://schemas.microsoft.com/office/drawing/2014/main" id="{881D9580-DAB2-8A09-8469-8FBA6F1C823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10201" y="1584328"/>
            <a:ext cx="3448050" cy="271210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430089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6317460-1BE0-40FE-2637-484D61B95A2A}"/>
              </a:ext>
            </a:extLst>
          </p:cNvPr>
          <p:cNvSpPr/>
          <p:nvPr/>
        </p:nvSpPr>
        <p:spPr>
          <a:xfrm>
            <a:off x="0" y="0"/>
            <a:ext cx="9144000" cy="5715000"/>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194" name="Rectangle 2"/>
          <p:cNvSpPr>
            <a:spLocks noGrp="1" noChangeArrowheads="1"/>
          </p:cNvSpPr>
          <p:nvPr>
            <p:ph type="title"/>
          </p:nvPr>
        </p:nvSpPr>
        <p:spPr>
          <a:xfrm>
            <a:off x="152400" y="365127"/>
            <a:ext cx="8362950" cy="854072"/>
          </a:xfrm>
        </p:spPr>
        <p:txBody>
          <a:bodyPr>
            <a:normAutofit fontScale="90000"/>
          </a:bodyPr>
          <a:lstStyle/>
          <a:p>
            <a:pPr algn="ctr" eaLnBrk="1" hangingPunct="1"/>
            <a:br>
              <a:rPr lang="en-GB" altLang="cy-GB" sz="4000" dirty="0">
                <a:latin typeface="Arial" panose="020B0604020202020204" pitchFamily="34" charset="0"/>
                <a:cs typeface="Arial" panose="020B0604020202020204" pitchFamily="34" charset="0"/>
              </a:rPr>
            </a:br>
            <a:r>
              <a:rPr lang="en-GB" altLang="cy-GB" sz="4900" dirty="0">
                <a:latin typeface="Arial" panose="020B0604020202020204" pitchFamily="34" charset="0"/>
                <a:cs typeface="Arial" panose="020B0604020202020204" pitchFamily="34" charset="0"/>
              </a:rPr>
              <a:t>The module team</a:t>
            </a:r>
            <a:endParaRPr lang="en-GB" altLang="cy-GB" sz="4000" dirty="0">
              <a:latin typeface="Arial" panose="020B0604020202020204" pitchFamily="34" charset="0"/>
              <a:cs typeface="Arial" panose="020B0604020202020204" pitchFamily="34" charset="0"/>
            </a:endParaRPr>
          </a:p>
        </p:txBody>
      </p:sp>
      <p:sp>
        <p:nvSpPr>
          <p:cNvPr id="2" name="Content Placeholder 1"/>
          <p:cNvSpPr>
            <a:spLocks noGrp="1"/>
          </p:cNvSpPr>
          <p:nvPr>
            <p:ph sz="half" idx="1"/>
          </p:nvPr>
        </p:nvSpPr>
        <p:spPr>
          <a:xfrm>
            <a:off x="152400" y="1600201"/>
            <a:ext cx="4362450" cy="4038600"/>
          </a:xfrm>
        </p:spPr>
        <p:txBody>
          <a:bodyPr vert="horz" lIns="91440" tIns="45720" rIns="91440" bIns="45720" rtlCol="0" anchor="t">
            <a:normAutofit/>
          </a:bodyPr>
          <a:lstStyle/>
          <a:p>
            <a:pPr marL="0" indent="0" eaLnBrk="1" hangingPunct="1">
              <a:buNone/>
              <a:defRPr/>
            </a:pPr>
            <a:r>
              <a:rPr lang="en-GB" sz="2800" dirty="0">
                <a:latin typeface="Arial" panose="020B0604020202020204" pitchFamily="34" charset="0"/>
                <a:cs typeface="Arial" panose="020B0604020202020204" pitchFamily="34" charset="0"/>
              </a:rPr>
              <a:t>Alison Rees Edwards</a:t>
            </a:r>
          </a:p>
          <a:p>
            <a:pPr marL="0" indent="0" eaLnBrk="1" hangingPunct="1">
              <a:buFontTx/>
              <a:buNone/>
              <a:defRPr/>
            </a:pPr>
            <a:r>
              <a:rPr lang="en-GB" sz="2800" dirty="0">
                <a:latin typeface="Arial" panose="020B0604020202020204" pitchFamily="34" charset="0"/>
                <a:cs typeface="Arial" panose="020B0604020202020204" pitchFamily="34" charset="0"/>
                <a:hlinkClick r:id="rId3"/>
              </a:rPr>
              <a:t>a.rees-edwards@uwtsd.ac.uk</a:t>
            </a:r>
            <a:endParaRPr lang="en-GB" sz="2800" dirty="0">
              <a:latin typeface="Arial" panose="020B0604020202020204" pitchFamily="34" charset="0"/>
              <a:cs typeface="Arial" panose="020B0604020202020204" pitchFamily="34" charset="0"/>
            </a:endParaRPr>
          </a:p>
          <a:p>
            <a:pPr marL="0" indent="0">
              <a:buFontTx/>
              <a:buNone/>
              <a:defRPr/>
            </a:pPr>
            <a:endParaRPr lang="en-GB" dirty="0">
              <a:latin typeface="Arial" panose="020B0604020202020204" pitchFamily="34" charset="0"/>
              <a:cs typeface="Arial" panose="020B0604020202020204" pitchFamily="34" charset="0"/>
            </a:endParaRPr>
          </a:p>
          <a:p>
            <a:pPr marL="0" indent="0">
              <a:buFontTx/>
              <a:buNone/>
              <a:defRPr/>
            </a:pPr>
            <a:r>
              <a:rPr lang="en-GB" dirty="0">
                <a:latin typeface="Arial"/>
                <a:cs typeface="Arial"/>
              </a:rPr>
              <a:t>Colin Barr</a:t>
            </a:r>
          </a:p>
          <a:p>
            <a:pPr marL="0" indent="0">
              <a:buFontTx/>
              <a:buNone/>
              <a:defRPr/>
            </a:pPr>
            <a:r>
              <a:rPr lang="en-GB" dirty="0">
                <a:latin typeface="Arial"/>
                <a:cs typeface="Arial"/>
                <a:hlinkClick r:id="rId4"/>
              </a:rPr>
              <a:t>c.barr@uwtsd.ac.uk</a:t>
            </a:r>
            <a:r>
              <a:rPr lang="en-GB" dirty="0">
                <a:latin typeface="Arial"/>
                <a:cs typeface="Arial"/>
              </a:rPr>
              <a:t> </a:t>
            </a:r>
          </a:p>
          <a:p>
            <a:pPr marL="0" indent="0" eaLnBrk="1" hangingPunct="1">
              <a:buFontTx/>
              <a:buNone/>
              <a:defRPr/>
            </a:pPr>
            <a:endParaRPr lang="en-GB" dirty="0">
              <a:latin typeface="Arial" panose="020B0604020202020204" pitchFamily="34" charset="0"/>
              <a:cs typeface="Arial" panose="020B0604020202020204" pitchFamily="34" charset="0"/>
            </a:endParaRPr>
          </a:p>
          <a:p>
            <a:pPr marL="0" indent="0" eaLnBrk="1" hangingPunct="1">
              <a:buFontTx/>
              <a:buNone/>
              <a:defRPr/>
            </a:pPr>
            <a:endParaRPr lang="en-GB" sz="2800" dirty="0">
              <a:latin typeface="Arial" panose="020B0604020202020204" pitchFamily="34" charset="0"/>
            </a:endParaRPr>
          </a:p>
          <a:p>
            <a:pPr marL="0" indent="0">
              <a:buNone/>
              <a:defRPr/>
            </a:pP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C3DDD19-31B6-A517-2E01-27AB36C2054D}"/>
              </a:ext>
            </a:extLst>
          </p:cNvPr>
          <p:cNvSpPr>
            <a:spLocks noGrp="1"/>
          </p:cNvSpPr>
          <p:nvPr>
            <p:ph sz="half" idx="2"/>
          </p:nvPr>
        </p:nvSpPr>
        <p:spPr>
          <a:xfrm>
            <a:off x="4667250" y="1524001"/>
            <a:ext cx="4324350" cy="4652962"/>
          </a:xfrm>
        </p:spPr>
        <p:txBody>
          <a:bodyPr>
            <a:normAutofit/>
          </a:bodyPr>
          <a:lstStyle/>
          <a:p>
            <a:pPr marL="0" indent="0">
              <a:buNone/>
            </a:pPr>
            <a:r>
              <a:rPr lang="en-GB" dirty="0">
                <a:latin typeface="Arial" panose="020B0604020202020204" pitchFamily="34" charset="0"/>
                <a:cs typeface="Arial" panose="020B0604020202020204" pitchFamily="34" charset="0"/>
              </a:rPr>
              <a:t>Jessica Pitman</a:t>
            </a:r>
          </a:p>
          <a:p>
            <a:pPr marL="0" indent="0">
              <a:buNone/>
            </a:pPr>
            <a:r>
              <a:rPr lang="en-GB" dirty="0">
                <a:latin typeface="Arial" panose="020B0604020202020204" pitchFamily="34" charset="0"/>
                <a:cs typeface="Arial" panose="020B0604020202020204" pitchFamily="34" charset="0"/>
                <a:hlinkClick r:id="rId5"/>
              </a:rPr>
              <a:t>j.pitman@uwtsd.ac.uk</a:t>
            </a:r>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Natasha Young</a:t>
            </a:r>
          </a:p>
          <a:p>
            <a:pPr marL="0" indent="0">
              <a:buNone/>
            </a:pPr>
            <a:r>
              <a:rPr lang="en-GB" dirty="0">
                <a:latin typeface="Arial" panose="020B0604020202020204" pitchFamily="34" charset="0"/>
                <a:cs typeface="Arial" panose="020B0604020202020204" pitchFamily="34" charset="0"/>
                <a:hlinkClick r:id="rId6"/>
              </a:rPr>
              <a:t>n.young@uwtsd.ac.uk</a:t>
            </a:r>
            <a:r>
              <a:rPr lang="en-GB"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25860349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03F99E0C-62AF-2754-D8E1-84910B8CB02B}"/>
              </a:ext>
            </a:extLst>
          </p:cNvPr>
          <p:cNvSpPr/>
          <p:nvPr/>
        </p:nvSpPr>
        <p:spPr>
          <a:xfrm>
            <a:off x="0" y="0"/>
            <a:ext cx="9144000" cy="5715000"/>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228600" y="365127"/>
            <a:ext cx="8286750" cy="854074"/>
          </a:xfrm>
        </p:spPr>
        <p:txBody>
          <a:bodyPr>
            <a:noAutofit/>
          </a:bodyPr>
          <a:lstStyle/>
          <a:p>
            <a:pPr algn="ctr"/>
            <a:r>
              <a:rPr lang="en-GB" dirty="0">
                <a:latin typeface="Arial" panose="020B0604020202020204" pitchFamily="34" charset="0"/>
                <a:cs typeface="Arial" panose="020B0604020202020204" pitchFamily="34" charset="0"/>
              </a:rPr>
              <a:t>Employability/Transferable Skills</a:t>
            </a:r>
            <a:endParaRPr lang="en-US" dirty="0">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a:xfrm>
            <a:off x="457200" y="1828800"/>
            <a:ext cx="4038600" cy="3760440"/>
          </a:xfrm>
        </p:spPr>
        <p:txBody>
          <a:bodyPr>
            <a:normAutofit/>
          </a:bodyPr>
          <a:lstStyle/>
          <a:p>
            <a:r>
              <a:rPr lang="en-GB" dirty="0">
                <a:latin typeface="Arial" panose="020B0604020202020204" pitchFamily="34" charset="0"/>
                <a:cs typeface="Arial" panose="020B0604020202020204" pitchFamily="34" charset="0"/>
              </a:rPr>
              <a:t>Organisation;</a:t>
            </a:r>
          </a:p>
          <a:p>
            <a:r>
              <a:rPr lang="en-GB" dirty="0">
                <a:latin typeface="Arial" panose="020B0604020202020204" pitchFamily="34" charset="0"/>
                <a:cs typeface="Arial" panose="020B0604020202020204" pitchFamily="34" charset="0"/>
              </a:rPr>
              <a:t>Attendance;</a:t>
            </a:r>
          </a:p>
          <a:p>
            <a:r>
              <a:rPr lang="en-GB" dirty="0">
                <a:latin typeface="Arial" panose="020B0604020202020204" pitchFamily="34" charset="0"/>
                <a:cs typeface="Arial" panose="020B0604020202020204" pitchFamily="34" charset="0"/>
              </a:rPr>
              <a:t>Punctuality;</a:t>
            </a:r>
          </a:p>
          <a:p>
            <a:r>
              <a:rPr lang="en-GB" dirty="0">
                <a:latin typeface="Arial" panose="020B0604020202020204" pitchFamily="34" charset="0"/>
                <a:cs typeface="Arial" panose="020B0604020202020204" pitchFamily="34" charset="0"/>
              </a:rPr>
              <a:t>Planning;</a:t>
            </a:r>
          </a:p>
          <a:p>
            <a:endParaRPr lang="en-GB"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a:xfrm>
            <a:off x="4629150" y="1828800"/>
            <a:ext cx="3886200" cy="4348163"/>
          </a:xfrm>
        </p:spPr>
        <p:txBody>
          <a:bodyPr>
            <a:normAutofit/>
          </a:bodyPr>
          <a:lstStyle/>
          <a:p>
            <a:pPr marL="0" indent="0">
              <a:buNone/>
            </a:pPr>
            <a:endParaRPr lang="en-GB" dirty="0">
              <a:solidFill>
                <a:srgbClr val="0000FF"/>
              </a:solidFill>
              <a:latin typeface="Arial" panose="020B0604020202020204" pitchFamily="34" charset="0"/>
            </a:endParaRPr>
          </a:p>
          <a:p>
            <a:endParaRPr lang="en-US" dirty="0">
              <a:solidFill>
                <a:srgbClr val="0000FF"/>
              </a:solidFill>
              <a:latin typeface="Arial" panose="020B0604020202020204" pitchFamily="34" charset="0"/>
            </a:endParaRPr>
          </a:p>
        </p:txBody>
      </p:sp>
      <p:pic>
        <p:nvPicPr>
          <p:cNvPr id="2050" name="Picture 2" descr="Using your transferable skills | The Chartered Society of Physiotherapy">
            <a:extLst>
              <a:ext uri="{FF2B5EF4-FFF2-40B4-BE49-F238E27FC236}">
                <a16:creationId xmlns:a16="http://schemas.microsoft.com/office/drawing/2014/main" id="{96E7B87E-1AE9-83BE-47B0-6443C9951D4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33800" y="1703040"/>
            <a:ext cx="4851344" cy="27288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165071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03F99E0C-62AF-2754-D8E1-84910B8CB02B}"/>
              </a:ext>
            </a:extLst>
          </p:cNvPr>
          <p:cNvSpPr/>
          <p:nvPr/>
        </p:nvSpPr>
        <p:spPr>
          <a:xfrm>
            <a:off x="0" y="0"/>
            <a:ext cx="9144000" cy="5715000"/>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228600" y="365127"/>
            <a:ext cx="8915400" cy="854074"/>
          </a:xfrm>
        </p:spPr>
        <p:txBody>
          <a:bodyPr>
            <a:noAutofit/>
          </a:bodyPr>
          <a:lstStyle/>
          <a:p>
            <a:pPr algn="ctr"/>
            <a:br>
              <a:rPr lang="en-GB" sz="3600"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Employability/Transferable Skills</a:t>
            </a:r>
            <a:endParaRPr lang="en-US" sz="3600" dirty="0">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a:xfrm>
            <a:off x="457200" y="1676400"/>
            <a:ext cx="4038600" cy="3912840"/>
          </a:xfrm>
        </p:spPr>
        <p:txBody>
          <a:bodyPr>
            <a:normAutofit/>
          </a:bodyPr>
          <a:lstStyle/>
          <a:p>
            <a:r>
              <a:rPr lang="en-GB" dirty="0">
                <a:latin typeface="Arial" panose="020B0604020202020204" pitchFamily="34" charset="0"/>
                <a:cs typeface="Arial" panose="020B0604020202020204" pitchFamily="34" charset="0"/>
              </a:rPr>
              <a:t>Researching;</a:t>
            </a:r>
          </a:p>
          <a:p>
            <a:r>
              <a:rPr lang="en-GB" dirty="0">
                <a:latin typeface="Arial" panose="020B0604020202020204" pitchFamily="34" charset="0"/>
                <a:cs typeface="Arial" panose="020B0604020202020204" pitchFamily="34" charset="0"/>
              </a:rPr>
              <a:t>Note taking;</a:t>
            </a:r>
          </a:p>
          <a:p>
            <a:r>
              <a:rPr lang="en-GB" dirty="0">
                <a:latin typeface="Arial" panose="020B0604020202020204" pitchFamily="34" charset="0"/>
                <a:cs typeface="Arial" panose="020B0604020202020204" pitchFamily="34" charset="0"/>
              </a:rPr>
              <a:t>Discussion skills;</a:t>
            </a:r>
          </a:p>
          <a:p>
            <a:r>
              <a:rPr lang="en-GB" dirty="0">
                <a:latin typeface="Arial" panose="020B0604020202020204" pitchFamily="34" charset="0"/>
                <a:cs typeface="Arial" panose="020B0604020202020204" pitchFamily="34" charset="0"/>
              </a:rPr>
              <a:t>Idea sharing.</a:t>
            </a:r>
          </a:p>
          <a:p>
            <a:endParaRPr lang="en-US"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a:xfrm>
            <a:off x="4629150" y="1676400"/>
            <a:ext cx="3886200" cy="4500563"/>
          </a:xfrm>
        </p:spPr>
        <p:txBody>
          <a:bodyPr>
            <a:normAutofit/>
          </a:bodyPr>
          <a:lstStyle/>
          <a:p>
            <a:pPr marL="0" indent="0">
              <a:buNone/>
            </a:pPr>
            <a:endParaRPr lang="en-GB" dirty="0">
              <a:solidFill>
                <a:srgbClr val="0000FF"/>
              </a:solidFill>
              <a:latin typeface="Arial" panose="020B0604020202020204" pitchFamily="34" charset="0"/>
            </a:endParaRPr>
          </a:p>
          <a:p>
            <a:endParaRPr lang="en-US" dirty="0">
              <a:solidFill>
                <a:srgbClr val="0000FF"/>
              </a:solidFill>
              <a:latin typeface="Arial" panose="020B0604020202020204" pitchFamily="34" charset="0"/>
            </a:endParaRPr>
          </a:p>
        </p:txBody>
      </p:sp>
      <p:pic>
        <p:nvPicPr>
          <p:cNvPr id="6" name="Picture 2" descr="Using your transferable skills | The Chartered Society of Physiotherapy">
            <a:extLst>
              <a:ext uri="{FF2B5EF4-FFF2-40B4-BE49-F238E27FC236}">
                <a16:creationId xmlns:a16="http://schemas.microsoft.com/office/drawing/2014/main" id="{39E8D17D-F58A-0868-012F-E974C03CFD3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33800" y="1703040"/>
            <a:ext cx="4851344" cy="27288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535314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AFEDE76-C8B0-EBCA-12AE-B6B046401A8C}"/>
              </a:ext>
            </a:extLst>
          </p:cNvPr>
          <p:cNvSpPr/>
          <p:nvPr/>
        </p:nvSpPr>
        <p:spPr>
          <a:xfrm>
            <a:off x="0" y="0"/>
            <a:ext cx="9144000" cy="5714998"/>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242" name="Title 3"/>
          <p:cNvSpPr>
            <a:spLocks noGrp="1"/>
          </p:cNvSpPr>
          <p:nvPr>
            <p:ph type="title"/>
          </p:nvPr>
        </p:nvSpPr>
        <p:spPr>
          <a:xfrm>
            <a:off x="628650" y="365127"/>
            <a:ext cx="7886700" cy="687610"/>
          </a:xfrm>
        </p:spPr>
        <p:txBody>
          <a:bodyPr>
            <a:noAutofit/>
          </a:bodyPr>
          <a:lstStyle/>
          <a:p>
            <a:pPr algn="ctr" eaLnBrk="1" hangingPunct="1"/>
            <a:br>
              <a:rPr lang="en-GB" altLang="cy-GB" sz="3600" dirty="0">
                <a:latin typeface="Arial" panose="020B0604020202020204" pitchFamily="34" charset="0"/>
                <a:cs typeface="Arial" panose="020B0604020202020204" pitchFamily="34" charset="0"/>
              </a:rPr>
            </a:br>
            <a:r>
              <a:rPr lang="en-GB" altLang="cy-GB" dirty="0">
                <a:latin typeface="Arial" panose="020B0604020202020204" pitchFamily="34" charset="0"/>
                <a:cs typeface="Arial" panose="020B0604020202020204" pitchFamily="34" charset="0"/>
              </a:rPr>
              <a:t>Aims of module</a:t>
            </a:r>
            <a:endParaRPr lang="cy-GB" altLang="cy-GB" sz="3600" dirty="0">
              <a:latin typeface="Arial" panose="020B0604020202020204" pitchFamily="34" charset="0"/>
              <a:cs typeface="Arial" panose="020B0604020202020204" pitchFamily="34" charset="0"/>
            </a:endParaRPr>
          </a:p>
        </p:txBody>
      </p:sp>
      <p:sp>
        <p:nvSpPr>
          <p:cNvPr id="10244" name="Content Placeholder 5"/>
          <p:cNvSpPr>
            <a:spLocks noGrp="1"/>
          </p:cNvSpPr>
          <p:nvPr>
            <p:ph sz="half" idx="2"/>
          </p:nvPr>
        </p:nvSpPr>
        <p:spPr>
          <a:xfrm>
            <a:off x="304800" y="1295400"/>
            <a:ext cx="8534400" cy="4830764"/>
          </a:xfrm>
        </p:spPr>
        <p:txBody>
          <a:bodyPr>
            <a:normAutofit/>
          </a:bodyPr>
          <a:lstStyle/>
          <a:p>
            <a:pPr marL="0" indent="0">
              <a:lnSpc>
                <a:spcPct val="150000"/>
              </a:lnSpc>
              <a:buNone/>
            </a:pPr>
            <a:r>
              <a:rPr lang="en-GB" altLang="cy-GB" sz="2600" dirty="0">
                <a:latin typeface="Arial" panose="020B0604020202020204" pitchFamily="34" charset="0"/>
                <a:cs typeface="Arial" panose="020B0604020202020204" pitchFamily="34" charset="0"/>
              </a:rPr>
              <a:t>•To raise students’ awareness of the concept and importance of multilingualism in early years settings.</a:t>
            </a:r>
          </a:p>
          <a:p>
            <a:pPr marL="0" indent="0">
              <a:lnSpc>
                <a:spcPct val="150000"/>
              </a:lnSpc>
              <a:buNone/>
            </a:pPr>
            <a:endParaRPr lang="en-GB" altLang="cy-GB" sz="2600" dirty="0">
              <a:latin typeface="Arial" panose="020B0604020202020204" pitchFamily="34" charset="0"/>
              <a:cs typeface="Arial" panose="020B0604020202020204" pitchFamily="34" charset="0"/>
            </a:endParaRPr>
          </a:p>
          <a:p>
            <a:pPr marL="0" indent="0">
              <a:lnSpc>
                <a:spcPct val="150000"/>
              </a:lnSpc>
              <a:buNone/>
            </a:pPr>
            <a:r>
              <a:rPr lang="en-GB" altLang="cy-GB" sz="2600" dirty="0">
                <a:latin typeface="Arial" panose="020B0604020202020204" pitchFamily="34" charset="0"/>
                <a:cs typeface="Arial" panose="020B0604020202020204" pitchFamily="34" charset="0"/>
              </a:rPr>
              <a:t>•To enable students to progress in the use of other languages in relation to their personal levels and current skills for use with young children.</a:t>
            </a:r>
          </a:p>
        </p:txBody>
      </p:sp>
    </p:spTree>
    <p:extLst>
      <p:ext uri="{BB962C8B-B14F-4D97-AF65-F5344CB8AC3E}">
        <p14:creationId xmlns:p14="http://schemas.microsoft.com/office/powerpoint/2010/main" val="3401134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C3D84AB-C64A-B076-4117-9F1F4CD5B29A}"/>
              </a:ext>
            </a:extLst>
          </p:cNvPr>
          <p:cNvSpPr/>
          <p:nvPr/>
        </p:nvSpPr>
        <p:spPr>
          <a:xfrm>
            <a:off x="0" y="0"/>
            <a:ext cx="9144000" cy="5733256"/>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290" name="Title 1"/>
          <p:cNvSpPr>
            <a:spLocks noGrp="1"/>
          </p:cNvSpPr>
          <p:nvPr>
            <p:ph type="title"/>
          </p:nvPr>
        </p:nvSpPr>
        <p:spPr>
          <a:xfrm>
            <a:off x="457200" y="260350"/>
            <a:ext cx="8229600" cy="864394"/>
          </a:xfrm>
        </p:spPr>
        <p:txBody>
          <a:bodyPr>
            <a:noAutofit/>
          </a:bodyPr>
          <a:lstStyle/>
          <a:p>
            <a:pPr algn="ctr" eaLnBrk="1" hangingPunct="1"/>
            <a:br>
              <a:rPr lang="en-GB" altLang="cy-GB" sz="4000" dirty="0">
                <a:latin typeface="Arial" panose="020B0604020202020204" pitchFamily="34" charset="0"/>
                <a:cs typeface="Arial" panose="020B0604020202020204" pitchFamily="34" charset="0"/>
              </a:rPr>
            </a:br>
            <a:r>
              <a:rPr lang="en-GB" altLang="cy-GB" dirty="0">
                <a:latin typeface="Arial" panose="020B0604020202020204" pitchFamily="34" charset="0"/>
                <a:cs typeface="Arial" panose="020B0604020202020204" pitchFamily="34" charset="0"/>
              </a:rPr>
              <a:t>Learning outcome 1</a:t>
            </a:r>
            <a:endParaRPr lang="cy-GB" altLang="cy-GB" sz="4000" dirty="0">
              <a:latin typeface="Arial" panose="020B0604020202020204" pitchFamily="34" charset="0"/>
              <a:cs typeface="Arial" panose="020B0604020202020204" pitchFamily="34" charset="0"/>
            </a:endParaRPr>
          </a:p>
        </p:txBody>
      </p:sp>
      <p:sp>
        <p:nvSpPr>
          <p:cNvPr id="12292" name="Content Placeholder 3"/>
          <p:cNvSpPr>
            <a:spLocks noGrp="1"/>
          </p:cNvSpPr>
          <p:nvPr>
            <p:ph sz="half" idx="2"/>
          </p:nvPr>
        </p:nvSpPr>
        <p:spPr>
          <a:xfrm>
            <a:off x="152400" y="1828800"/>
            <a:ext cx="8839200" cy="4267200"/>
          </a:xfrm>
        </p:spPr>
        <p:txBody>
          <a:bodyPr>
            <a:normAutofit/>
          </a:bodyPr>
          <a:lstStyle/>
          <a:p>
            <a:pPr marL="0" lvl="0" indent="0" fontAlgn="base" hangingPunct="0">
              <a:lnSpc>
                <a:spcPct val="150000"/>
              </a:lnSpc>
              <a:buNone/>
            </a:pPr>
            <a:r>
              <a:rPr lang="en-GB" dirty="0">
                <a:latin typeface="Arial" panose="020B0604020202020204" pitchFamily="34" charset="0"/>
                <a:cs typeface="Arial" panose="020B0604020202020204" pitchFamily="34" charset="0"/>
              </a:rPr>
              <a:t>Demonstrate increased confidence in command of spoken language suitable for early years settings, acquiring an extended knowledge of pronunciation and phrases;</a:t>
            </a:r>
          </a:p>
          <a:p>
            <a:pPr marL="0" indent="0" eaLnBrk="1" hangingPunct="1">
              <a:buNone/>
            </a:pPr>
            <a:endParaRPr lang="cy-GB" altLang="cy-GB" dirty="0"/>
          </a:p>
        </p:txBody>
      </p:sp>
    </p:spTree>
    <p:extLst>
      <p:ext uri="{BB962C8B-B14F-4D97-AF65-F5344CB8AC3E}">
        <p14:creationId xmlns:p14="http://schemas.microsoft.com/office/powerpoint/2010/main" val="7434558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C3D84AB-C64A-B076-4117-9F1F4CD5B29A}"/>
              </a:ext>
            </a:extLst>
          </p:cNvPr>
          <p:cNvSpPr/>
          <p:nvPr/>
        </p:nvSpPr>
        <p:spPr>
          <a:xfrm>
            <a:off x="0" y="0"/>
            <a:ext cx="9144000" cy="5733256"/>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290" name="Title 1"/>
          <p:cNvSpPr>
            <a:spLocks noGrp="1"/>
          </p:cNvSpPr>
          <p:nvPr>
            <p:ph type="title"/>
          </p:nvPr>
        </p:nvSpPr>
        <p:spPr>
          <a:xfrm>
            <a:off x="457200" y="260350"/>
            <a:ext cx="8229600" cy="864394"/>
          </a:xfrm>
        </p:spPr>
        <p:txBody>
          <a:bodyPr>
            <a:noAutofit/>
          </a:bodyPr>
          <a:lstStyle/>
          <a:p>
            <a:pPr algn="ctr" eaLnBrk="1" hangingPunct="1"/>
            <a:br>
              <a:rPr lang="en-GB" altLang="cy-GB" sz="4000" dirty="0">
                <a:latin typeface="Arial" panose="020B0604020202020204" pitchFamily="34" charset="0"/>
                <a:cs typeface="Arial" panose="020B0604020202020204" pitchFamily="34" charset="0"/>
              </a:rPr>
            </a:br>
            <a:r>
              <a:rPr lang="en-GB" altLang="cy-GB" dirty="0">
                <a:latin typeface="Arial" panose="020B0604020202020204" pitchFamily="34" charset="0"/>
                <a:cs typeface="Arial" panose="020B0604020202020204" pitchFamily="34" charset="0"/>
              </a:rPr>
              <a:t>Learning outcome 2</a:t>
            </a:r>
            <a:endParaRPr lang="cy-GB" altLang="cy-GB" sz="4000" dirty="0">
              <a:latin typeface="Arial" panose="020B0604020202020204" pitchFamily="34" charset="0"/>
              <a:cs typeface="Arial" panose="020B0604020202020204" pitchFamily="34" charset="0"/>
            </a:endParaRPr>
          </a:p>
        </p:txBody>
      </p:sp>
      <p:sp>
        <p:nvSpPr>
          <p:cNvPr id="12292" name="Content Placeholder 3"/>
          <p:cNvSpPr>
            <a:spLocks noGrp="1"/>
          </p:cNvSpPr>
          <p:nvPr>
            <p:ph sz="half" idx="2"/>
          </p:nvPr>
        </p:nvSpPr>
        <p:spPr>
          <a:xfrm>
            <a:off x="228600" y="1905000"/>
            <a:ext cx="8763000" cy="4191000"/>
          </a:xfrm>
        </p:spPr>
        <p:txBody>
          <a:bodyPr>
            <a:normAutofit/>
          </a:bodyPr>
          <a:lstStyle/>
          <a:p>
            <a:pPr marL="0" lvl="0" indent="0" fontAlgn="base" hangingPunct="0">
              <a:lnSpc>
                <a:spcPct val="150000"/>
              </a:lnSpc>
              <a:buNone/>
            </a:pPr>
            <a:r>
              <a:rPr lang="en-GB" dirty="0">
                <a:latin typeface="Arial" panose="020B0604020202020204" pitchFamily="34" charset="0"/>
                <a:cs typeface="Arial" panose="020B0604020202020204" pitchFamily="34" charset="0"/>
              </a:rPr>
              <a:t>Understand the importance of positive attitudes towards multilingualism, divergent thinking and providing a variety of language experiences to encourage children’s early bilingualism; </a:t>
            </a:r>
          </a:p>
          <a:p>
            <a:pPr marL="0" indent="0" eaLnBrk="1" hangingPunct="1">
              <a:buNone/>
            </a:pPr>
            <a:endParaRPr lang="cy-GB" altLang="cy-GB" dirty="0"/>
          </a:p>
        </p:txBody>
      </p:sp>
    </p:spTree>
    <p:extLst>
      <p:ext uri="{BB962C8B-B14F-4D97-AF65-F5344CB8AC3E}">
        <p14:creationId xmlns:p14="http://schemas.microsoft.com/office/powerpoint/2010/main" val="37615877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C3D84AB-C64A-B076-4117-9F1F4CD5B29A}"/>
              </a:ext>
            </a:extLst>
          </p:cNvPr>
          <p:cNvSpPr/>
          <p:nvPr/>
        </p:nvSpPr>
        <p:spPr>
          <a:xfrm>
            <a:off x="0" y="0"/>
            <a:ext cx="9144000" cy="5733256"/>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290" name="Title 1"/>
          <p:cNvSpPr>
            <a:spLocks noGrp="1"/>
          </p:cNvSpPr>
          <p:nvPr>
            <p:ph type="title"/>
          </p:nvPr>
        </p:nvSpPr>
        <p:spPr>
          <a:xfrm>
            <a:off x="457200" y="260350"/>
            <a:ext cx="8229600" cy="864394"/>
          </a:xfrm>
        </p:spPr>
        <p:txBody>
          <a:bodyPr>
            <a:noAutofit/>
          </a:bodyPr>
          <a:lstStyle/>
          <a:p>
            <a:pPr algn="ctr" eaLnBrk="1" hangingPunct="1"/>
            <a:br>
              <a:rPr lang="en-GB" altLang="cy-GB" sz="4000" dirty="0">
                <a:latin typeface="Arial" panose="020B0604020202020204" pitchFamily="34" charset="0"/>
                <a:cs typeface="Arial" panose="020B0604020202020204" pitchFamily="34" charset="0"/>
              </a:rPr>
            </a:br>
            <a:r>
              <a:rPr lang="en-GB" altLang="cy-GB" dirty="0">
                <a:latin typeface="Arial" panose="020B0604020202020204" pitchFamily="34" charset="0"/>
                <a:cs typeface="Arial" panose="020B0604020202020204" pitchFamily="34" charset="0"/>
              </a:rPr>
              <a:t>Learning outcome 3</a:t>
            </a:r>
            <a:endParaRPr lang="cy-GB" altLang="cy-GB" sz="4000" dirty="0">
              <a:latin typeface="Arial" panose="020B0604020202020204" pitchFamily="34" charset="0"/>
              <a:cs typeface="Arial" panose="020B0604020202020204" pitchFamily="34" charset="0"/>
            </a:endParaRPr>
          </a:p>
        </p:txBody>
      </p:sp>
      <p:sp>
        <p:nvSpPr>
          <p:cNvPr id="12292" name="Content Placeholder 3"/>
          <p:cNvSpPr>
            <a:spLocks noGrp="1"/>
          </p:cNvSpPr>
          <p:nvPr>
            <p:ph sz="half" idx="2"/>
          </p:nvPr>
        </p:nvSpPr>
        <p:spPr>
          <a:xfrm>
            <a:off x="381000" y="1676400"/>
            <a:ext cx="8610600" cy="4419600"/>
          </a:xfrm>
        </p:spPr>
        <p:txBody>
          <a:bodyPr>
            <a:normAutofit/>
          </a:bodyPr>
          <a:lstStyle/>
          <a:p>
            <a:pPr marL="0" lvl="0" indent="0" fontAlgn="base" hangingPunct="0">
              <a:lnSpc>
                <a:spcPct val="150000"/>
              </a:lnSpc>
              <a:buNone/>
            </a:pPr>
            <a:r>
              <a:rPr lang="en-GB" dirty="0">
                <a:latin typeface="Arial" panose="020B0604020202020204" pitchFamily="34" charset="0"/>
                <a:cs typeface="Arial" panose="020B0604020202020204" pitchFamily="34" charset="0"/>
              </a:rPr>
              <a:t>Develop and demonstrate increasing skills in planning activities for young children relating to language and culture, with links to relevant frameworks and programmes</a:t>
            </a:r>
            <a:r>
              <a:rPr lang="en-GB" i="1" dirty="0">
                <a:latin typeface="Arial" panose="020B0604020202020204" pitchFamily="34" charset="0"/>
                <a:cs typeface="Arial" panose="020B0604020202020204" pitchFamily="34" charset="0"/>
              </a:rPr>
              <a:t>;</a:t>
            </a:r>
            <a:endParaRPr lang="en-GB" dirty="0">
              <a:latin typeface="Arial" panose="020B0604020202020204" pitchFamily="34" charset="0"/>
              <a:cs typeface="Arial" panose="020B0604020202020204" pitchFamily="34" charset="0"/>
            </a:endParaRPr>
          </a:p>
          <a:p>
            <a:pPr eaLnBrk="1" hangingPunct="1"/>
            <a:endParaRPr lang="cy-GB" altLang="cy-GB" dirty="0"/>
          </a:p>
        </p:txBody>
      </p:sp>
    </p:spTree>
    <p:extLst>
      <p:ext uri="{BB962C8B-B14F-4D97-AF65-F5344CB8AC3E}">
        <p14:creationId xmlns:p14="http://schemas.microsoft.com/office/powerpoint/2010/main" val="5498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C3D84AB-C64A-B076-4117-9F1F4CD5B29A}"/>
              </a:ext>
            </a:extLst>
          </p:cNvPr>
          <p:cNvSpPr/>
          <p:nvPr/>
        </p:nvSpPr>
        <p:spPr>
          <a:xfrm>
            <a:off x="0" y="0"/>
            <a:ext cx="9144000" cy="5733256"/>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290" name="Title 1"/>
          <p:cNvSpPr>
            <a:spLocks noGrp="1"/>
          </p:cNvSpPr>
          <p:nvPr>
            <p:ph type="title"/>
          </p:nvPr>
        </p:nvSpPr>
        <p:spPr>
          <a:xfrm>
            <a:off x="457200" y="260350"/>
            <a:ext cx="8229600" cy="864394"/>
          </a:xfrm>
        </p:spPr>
        <p:txBody>
          <a:bodyPr>
            <a:noAutofit/>
          </a:bodyPr>
          <a:lstStyle/>
          <a:p>
            <a:pPr algn="ctr" eaLnBrk="1" hangingPunct="1"/>
            <a:br>
              <a:rPr lang="en-GB" altLang="cy-GB" sz="4000" dirty="0">
                <a:latin typeface="Arial" panose="020B0604020202020204" pitchFamily="34" charset="0"/>
                <a:cs typeface="Arial" panose="020B0604020202020204" pitchFamily="34" charset="0"/>
              </a:rPr>
            </a:br>
            <a:r>
              <a:rPr lang="en-GB" altLang="cy-GB" dirty="0">
                <a:latin typeface="Arial" panose="020B0604020202020204" pitchFamily="34" charset="0"/>
                <a:cs typeface="Arial" panose="020B0604020202020204" pitchFamily="34" charset="0"/>
              </a:rPr>
              <a:t>Learning outcome 4</a:t>
            </a:r>
            <a:endParaRPr lang="cy-GB" altLang="cy-GB" sz="4000" dirty="0">
              <a:latin typeface="Arial" panose="020B0604020202020204" pitchFamily="34" charset="0"/>
              <a:cs typeface="Arial" panose="020B0604020202020204" pitchFamily="34" charset="0"/>
            </a:endParaRPr>
          </a:p>
        </p:txBody>
      </p:sp>
      <p:sp>
        <p:nvSpPr>
          <p:cNvPr id="12292" name="Content Placeholder 3"/>
          <p:cNvSpPr>
            <a:spLocks noGrp="1"/>
          </p:cNvSpPr>
          <p:nvPr>
            <p:ph sz="half" idx="2"/>
          </p:nvPr>
        </p:nvSpPr>
        <p:spPr>
          <a:xfrm>
            <a:off x="381000" y="2057400"/>
            <a:ext cx="8610600" cy="4038600"/>
          </a:xfrm>
        </p:spPr>
        <p:txBody>
          <a:bodyPr>
            <a:normAutofit/>
          </a:bodyPr>
          <a:lstStyle/>
          <a:p>
            <a:pPr marL="0" lvl="0" indent="0" fontAlgn="base" hangingPunct="0">
              <a:lnSpc>
                <a:spcPct val="200000"/>
              </a:lnSpc>
              <a:buNone/>
            </a:pPr>
            <a:r>
              <a:rPr lang="en-GB" dirty="0">
                <a:latin typeface="Arial" panose="020B0604020202020204" pitchFamily="34" charset="0"/>
                <a:cs typeface="Arial" panose="020B0604020202020204" pitchFamily="34" charset="0"/>
              </a:rPr>
              <a:t>Organise their knowledge and learning through use of a range of information resources, and present their work at the appropriate level.</a:t>
            </a:r>
          </a:p>
          <a:p>
            <a:pPr eaLnBrk="1" hangingPunct="1"/>
            <a:endParaRPr lang="cy-GB" altLang="cy-GB" dirty="0"/>
          </a:p>
        </p:txBody>
      </p:sp>
    </p:spTree>
    <p:extLst>
      <p:ext uri="{BB962C8B-B14F-4D97-AF65-F5344CB8AC3E}">
        <p14:creationId xmlns:p14="http://schemas.microsoft.com/office/powerpoint/2010/main" val="8116228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3FA2819-2358-5A69-B8C2-CD486902183E}"/>
              </a:ext>
            </a:extLst>
          </p:cNvPr>
          <p:cNvSpPr/>
          <p:nvPr/>
        </p:nvSpPr>
        <p:spPr>
          <a:xfrm>
            <a:off x="0" y="0"/>
            <a:ext cx="9144000" cy="5715000"/>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338" name="Rectangle 2"/>
          <p:cNvSpPr>
            <a:spLocks noGrp="1" noChangeArrowheads="1"/>
          </p:cNvSpPr>
          <p:nvPr>
            <p:ph type="title"/>
          </p:nvPr>
        </p:nvSpPr>
        <p:spPr>
          <a:xfrm>
            <a:off x="628650" y="228600"/>
            <a:ext cx="7886700" cy="625473"/>
          </a:xfrm>
        </p:spPr>
        <p:txBody>
          <a:bodyPr>
            <a:noAutofit/>
          </a:bodyPr>
          <a:lstStyle/>
          <a:p>
            <a:pPr algn="ctr" eaLnBrk="1" hangingPunct="1"/>
            <a:br>
              <a:rPr lang="en-GB" altLang="cy-GB" sz="3600" dirty="0">
                <a:latin typeface="Arial" panose="020B0604020202020204" pitchFamily="34" charset="0"/>
                <a:cs typeface="Arial" panose="020B0604020202020204" pitchFamily="34" charset="0"/>
              </a:rPr>
            </a:br>
            <a:r>
              <a:rPr lang="en-GB" altLang="cy-GB" dirty="0">
                <a:latin typeface="Arial" panose="020B0604020202020204" pitchFamily="34" charset="0"/>
                <a:cs typeface="Arial" panose="020B0604020202020204" pitchFamily="34" charset="0"/>
              </a:rPr>
              <a:t>Topics to be studied</a:t>
            </a:r>
            <a:endParaRPr lang="en-GB" altLang="cy-GB" sz="3600" dirty="0">
              <a:latin typeface="Arial" panose="020B0604020202020204" pitchFamily="34" charset="0"/>
              <a:cs typeface="Arial" panose="020B0604020202020204" pitchFamily="34" charset="0"/>
            </a:endParaRPr>
          </a:p>
        </p:txBody>
      </p:sp>
      <p:sp>
        <p:nvSpPr>
          <p:cNvPr id="14340" name="Rectangle 5"/>
          <p:cNvSpPr>
            <a:spLocks noGrp="1" noChangeArrowheads="1"/>
          </p:cNvSpPr>
          <p:nvPr>
            <p:ph type="body" sz="half" idx="2"/>
          </p:nvPr>
        </p:nvSpPr>
        <p:spPr>
          <a:xfrm>
            <a:off x="228599" y="1096669"/>
            <a:ext cx="8686800" cy="4362552"/>
          </a:xfrm>
        </p:spPr>
        <p:txBody>
          <a:bodyPr>
            <a:normAutofit fontScale="62500" lnSpcReduction="20000"/>
          </a:bodyPr>
          <a:lstStyle/>
          <a:p>
            <a:pPr eaLnBrk="1" hangingPunct="1">
              <a:lnSpc>
                <a:spcPct val="150000"/>
              </a:lnSpc>
            </a:pPr>
            <a:r>
              <a:rPr lang="en-GB" altLang="cy-GB" dirty="0">
                <a:latin typeface="Arial" panose="020B0604020202020204" pitchFamily="34" charset="0"/>
                <a:cs typeface="Arial" panose="020B0604020202020204" pitchFamily="34" charset="0"/>
              </a:rPr>
              <a:t>Language and culture;</a:t>
            </a:r>
          </a:p>
          <a:p>
            <a:pPr eaLnBrk="1" hangingPunct="1">
              <a:lnSpc>
                <a:spcPct val="150000"/>
              </a:lnSpc>
            </a:pPr>
            <a:r>
              <a:rPr lang="en-GB" altLang="cy-GB" dirty="0">
                <a:latin typeface="Arial" panose="020B0604020202020204" pitchFamily="34" charset="0"/>
                <a:cs typeface="Arial" panose="020B0604020202020204" pitchFamily="34" charset="0"/>
              </a:rPr>
              <a:t>Multiculturalism;</a:t>
            </a:r>
          </a:p>
          <a:p>
            <a:pPr eaLnBrk="1" hangingPunct="1">
              <a:lnSpc>
                <a:spcPct val="150000"/>
              </a:lnSpc>
            </a:pPr>
            <a:r>
              <a:rPr lang="en-GB" altLang="cy-GB" dirty="0">
                <a:latin typeface="Arial" panose="020B0604020202020204" pitchFamily="34" charset="0"/>
                <a:cs typeface="Arial" panose="020B0604020202020204" pitchFamily="34" charset="0"/>
              </a:rPr>
              <a:t>Bilingualism and Multilingualism;</a:t>
            </a:r>
          </a:p>
          <a:p>
            <a:pPr eaLnBrk="1" hangingPunct="1">
              <a:lnSpc>
                <a:spcPct val="150000"/>
              </a:lnSpc>
            </a:pPr>
            <a:r>
              <a:rPr lang="en-GB" altLang="cy-GB" dirty="0">
                <a:latin typeface="Arial" panose="020B0604020202020204" pitchFamily="34" charset="0"/>
                <a:cs typeface="Arial" panose="020B0604020202020204" pitchFamily="34" charset="0"/>
              </a:rPr>
              <a:t>The bilingual brain;</a:t>
            </a:r>
          </a:p>
          <a:p>
            <a:pPr eaLnBrk="1" hangingPunct="1">
              <a:lnSpc>
                <a:spcPct val="150000"/>
              </a:lnSpc>
            </a:pPr>
            <a:r>
              <a:rPr lang="en-GB" altLang="cy-GB" dirty="0">
                <a:latin typeface="Arial" panose="020B0604020202020204" pitchFamily="34" charset="0"/>
                <a:cs typeface="Arial" panose="020B0604020202020204" pitchFamily="34" charset="0"/>
              </a:rPr>
              <a:t>Children with English as an Additional Language (EAL);</a:t>
            </a:r>
          </a:p>
          <a:p>
            <a:pPr eaLnBrk="1" hangingPunct="1">
              <a:lnSpc>
                <a:spcPct val="150000"/>
              </a:lnSpc>
            </a:pPr>
            <a:r>
              <a:rPr lang="en-GB" altLang="cy-GB" dirty="0">
                <a:latin typeface="Arial" panose="020B0604020202020204" pitchFamily="34" charset="0"/>
                <a:cs typeface="Arial" panose="020B0604020202020204" pitchFamily="34" charset="0"/>
              </a:rPr>
              <a:t>Frameworks and programmes;</a:t>
            </a:r>
          </a:p>
          <a:p>
            <a:pPr eaLnBrk="1" hangingPunct="1">
              <a:lnSpc>
                <a:spcPct val="150000"/>
              </a:lnSpc>
            </a:pPr>
            <a:r>
              <a:rPr lang="en-GB" altLang="cy-GB" dirty="0">
                <a:latin typeface="Arial" panose="020B0604020202020204" pitchFamily="34" charset="0"/>
                <a:cs typeface="Arial" panose="020B0604020202020204" pitchFamily="34" charset="0"/>
              </a:rPr>
              <a:t>Role of play;</a:t>
            </a:r>
          </a:p>
          <a:p>
            <a:pPr eaLnBrk="1" hangingPunct="1">
              <a:lnSpc>
                <a:spcPct val="150000"/>
              </a:lnSpc>
            </a:pPr>
            <a:r>
              <a:rPr lang="en-GB" altLang="cy-GB" dirty="0">
                <a:latin typeface="Arial" panose="020B0604020202020204" pitchFamily="34" charset="0"/>
                <a:cs typeface="Arial" panose="020B0604020202020204" pitchFamily="34" charset="0"/>
              </a:rPr>
              <a:t>Activities that promote second language development (or more);</a:t>
            </a:r>
          </a:p>
          <a:p>
            <a:pPr eaLnBrk="1" hangingPunct="1">
              <a:lnSpc>
                <a:spcPct val="150000"/>
              </a:lnSpc>
            </a:pPr>
            <a:r>
              <a:rPr lang="en-GB" altLang="cy-GB" dirty="0">
                <a:latin typeface="Arial" panose="020B0604020202020204" pitchFamily="34" charset="0"/>
                <a:cs typeface="Arial" panose="020B0604020202020204" pitchFamily="34" charset="0"/>
              </a:rPr>
              <a:t>Role of adults.</a:t>
            </a:r>
          </a:p>
          <a:p>
            <a:pPr eaLnBrk="1" hangingPunct="1">
              <a:lnSpc>
                <a:spcPct val="150000"/>
              </a:lnSpc>
            </a:pPr>
            <a:endParaRPr lang="en-GB" altLang="cy-GB" dirty="0">
              <a:latin typeface="Arial" panose="020B0604020202020204" pitchFamily="34" charset="0"/>
              <a:cs typeface="Arial" panose="020B0604020202020204" pitchFamily="34" charset="0"/>
            </a:endParaRPr>
          </a:p>
        </p:txBody>
      </p:sp>
      <p:pic>
        <p:nvPicPr>
          <p:cNvPr id="3074" name="Picture 2" descr="Beyond Bilingualism: The Advantages of Multilingualism - Language Unlimited">
            <a:extLst>
              <a:ext uri="{FF2B5EF4-FFF2-40B4-BE49-F238E27FC236}">
                <a16:creationId xmlns:a16="http://schemas.microsoft.com/office/drawing/2014/main" id="{77D27D29-DFFC-AA13-CC04-549C42F149A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76800" y="1353522"/>
            <a:ext cx="3807944" cy="15039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762087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A47C29F-3093-4EC1-CCEA-6ED071CD250B}"/>
              </a:ext>
            </a:extLst>
          </p:cNvPr>
          <p:cNvSpPr/>
          <p:nvPr/>
        </p:nvSpPr>
        <p:spPr>
          <a:xfrm>
            <a:off x="0" y="0"/>
            <a:ext cx="9144000" cy="5715000"/>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386" name="Rectangle 4"/>
          <p:cNvSpPr>
            <a:spLocks noGrp="1" noChangeArrowheads="1"/>
          </p:cNvSpPr>
          <p:nvPr>
            <p:ph type="title"/>
          </p:nvPr>
        </p:nvSpPr>
        <p:spPr>
          <a:xfrm>
            <a:off x="405544" y="0"/>
            <a:ext cx="8229600" cy="497160"/>
          </a:xfrm>
        </p:spPr>
        <p:txBody>
          <a:bodyPr>
            <a:normAutofit fontScale="90000"/>
          </a:bodyPr>
          <a:lstStyle/>
          <a:p>
            <a:pPr algn="ctr" eaLnBrk="1" hangingPunct="1"/>
            <a:br>
              <a:rPr lang="en-GB" altLang="cy-GB" sz="3600" dirty="0">
                <a:latin typeface="Arial" panose="020B0604020202020204" pitchFamily="34" charset="0"/>
                <a:cs typeface="Arial" panose="020B0604020202020204" pitchFamily="34" charset="0"/>
              </a:rPr>
            </a:br>
            <a:r>
              <a:rPr lang="en-GB" altLang="cy-GB" sz="4900" dirty="0">
                <a:latin typeface="Arial" panose="020B0604020202020204" pitchFamily="34" charset="0"/>
                <a:cs typeface="Arial" panose="020B0604020202020204" pitchFamily="34" charset="0"/>
              </a:rPr>
              <a:t>Assessment</a:t>
            </a:r>
            <a:endParaRPr lang="en-GB" altLang="cy-GB" sz="3600" dirty="0">
              <a:latin typeface="Arial" panose="020B0604020202020204" pitchFamily="34" charset="0"/>
              <a:cs typeface="Arial" panose="020B0604020202020204" pitchFamily="34" charset="0"/>
            </a:endParaRPr>
          </a:p>
        </p:txBody>
      </p:sp>
      <p:sp>
        <p:nvSpPr>
          <p:cNvPr id="10246" name="Rectangle 6"/>
          <p:cNvSpPr>
            <a:spLocks noGrp="1" noChangeArrowheads="1"/>
          </p:cNvSpPr>
          <p:nvPr>
            <p:ph sz="half" idx="2"/>
          </p:nvPr>
        </p:nvSpPr>
        <p:spPr>
          <a:xfrm>
            <a:off x="76200" y="990601"/>
            <a:ext cx="8888288" cy="4572000"/>
          </a:xfrm>
        </p:spPr>
        <p:txBody>
          <a:bodyPr>
            <a:normAutofit fontScale="92500" lnSpcReduction="20000"/>
          </a:bodyPr>
          <a:lstStyle/>
          <a:p>
            <a:pPr marL="0" indent="0" algn="ctr" eaLnBrk="1" hangingPunct="1">
              <a:lnSpc>
                <a:spcPct val="150000"/>
              </a:lnSpc>
              <a:buNone/>
              <a:defRPr/>
            </a:pPr>
            <a:r>
              <a:rPr lang="en-GB" altLang="cy-GB" b="1" dirty="0">
                <a:latin typeface="Arial" panose="020B0604020202020204" pitchFamily="34" charset="0"/>
                <a:cs typeface="Arial" panose="020B0604020202020204" pitchFamily="34" charset="0"/>
              </a:rPr>
              <a:t>Assessment: Project (100%)</a:t>
            </a:r>
          </a:p>
          <a:p>
            <a:pPr marL="457200" lvl="1" indent="0" algn="ctr" eaLnBrk="1" hangingPunct="1">
              <a:lnSpc>
                <a:spcPct val="150000"/>
              </a:lnSpc>
              <a:buFontTx/>
              <a:buNone/>
              <a:defRPr/>
            </a:pPr>
            <a:endParaRPr lang="en-GB" altLang="cy-GB" sz="2800" dirty="0">
              <a:solidFill>
                <a:srgbClr val="002060"/>
              </a:solidFill>
              <a:latin typeface="Arial" panose="020B0604020202020204" pitchFamily="34" charset="0"/>
              <a:cs typeface="Arial" panose="020B0604020202020204" pitchFamily="34" charset="0"/>
            </a:endParaRPr>
          </a:p>
          <a:p>
            <a:pPr marL="457200" lvl="1" indent="0" algn="ctr" eaLnBrk="1" hangingPunct="1">
              <a:lnSpc>
                <a:spcPct val="150000"/>
              </a:lnSpc>
              <a:spcBef>
                <a:spcPts val="0"/>
              </a:spcBef>
              <a:buNone/>
              <a:defRPr/>
            </a:pPr>
            <a:r>
              <a:rPr lang="en-GB" altLang="cy-GB" sz="2800" dirty="0">
                <a:solidFill>
                  <a:srgbClr val="FF0000"/>
                </a:solidFill>
                <a:latin typeface="Arial" panose="020B0604020202020204" pitchFamily="34" charset="0"/>
                <a:cs typeface="Arial" panose="020B0604020202020204" pitchFamily="34" charset="0"/>
              </a:rPr>
              <a:t>Due in: 21.04.2024;</a:t>
            </a:r>
          </a:p>
          <a:p>
            <a:pPr lvl="1" algn="ctr" eaLnBrk="1" hangingPunct="1">
              <a:lnSpc>
                <a:spcPct val="150000"/>
              </a:lnSpc>
              <a:spcBef>
                <a:spcPts val="0"/>
              </a:spcBef>
              <a:buFont typeface="Arial" panose="020B0604020202020204" pitchFamily="34" charset="0"/>
              <a:buChar char="•"/>
              <a:defRPr/>
            </a:pPr>
            <a:endParaRPr lang="en-GB" altLang="cy-GB" sz="2800" dirty="0">
              <a:solidFill>
                <a:srgbClr val="002060"/>
              </a:solidFill>
              <a:latin typeface="Arial" panose="020B0604020202020204" pitchFamily="34" charset="0"/>
              <a:cs typeface="Arial" panose="020B0604020202020204" pitchFamily="34" charset="0"/>
            </a:endParaRPr>
          </a:p>
          <a:p>
            <a:pPr marL="457200" lvl="1" indent="0" algn="ctr" eaLnBrk="1" hangingPunct="1">
              <a:lnSpc>
                <a:spcPct val="150000"/>
              </a:lnSpc>
              <a:spcBef>
                <a:spcPts val="0"/>
              </a:spcBef>
              <a:buNone/>
              <a:defRPr/>
            </a:pPr>
            <a:r>
              <a:rPr lang="en-GB" altLang="cy-GB" sz="2800" dirty="0">
                <a:latin typeface="Arial" panose="020B0604020202020204" pitchFamily="34" charset="0"/>
                <a:cs typeface="Arial" panose="020B0604020202020204" pitchFamily="34" charset="0"/>
              </a:rPr>
              <a:t>By 23:59pm;</a:t>
            </a:r>
          </a:p>
          <a:p>
            <a:pPr marL="457200" lvl="1" indent="0" algn="ctr" eaLnBrk="1" hangingPunct="1">
              <a:lnSpc>
                <a:spcPct val="150000"/>
              </a:lnSpc>
              <a:spcBef>
                <a:spcPts val="0"/>
              </a:spcBef>
              <a:buNone/>
              <a:defRPr/>
            </a:pPr>
            <a:endParaRPr lang="en-GB" altLang="cy-GB" sz="2800" dirty="0">
              <a:latin typeface="Arial" panose="020B0604020202020204" pitchFamily="34" charset="0"/>
              <a:cs typeface="Arial" panose="020B0604020202020204" pitchFamily="34" charset="0"/>
            </a:endParaRPr>
          </a:p>
          <a:p>
            <a:pPr marL="457200" lvl="1" indent="0" algn="ctr" eaLnBrk="1" hangingPunct="1">
              <a:lnSpc>
                <a:spcPct val="150000"/>
              </a:lnSpc>
              <a:spcBef>
                <a:spcPts val="0"/>
              </a:spcBef>
              <a:buNone/>
              <a:defRPr/>
            </a:pPr>
            <a:r>
              <a:rPr lang="en-GB" altLang="cy-GB" sz="2800" dirty="0">
                <a:latin typeface="Arial" panose="020B0604020202020204" pitchFamily="34" charset="0"/>
                <a:cs typeface="Arial" panose="020B0604020202020204" pitchFamily="34" charset="0"/>
              </a:rPr>
              <a:t>Recordings on OneDrive;</a:t>
            </a:r>
          </a:p>
          <a:p>
            <a:pPr marL="457200" lvl="1" indent="0" algn="ctr" eaLnBrk="1" hangingPunct="1">
              <a:lnSpc>
                <a:spcPct val="150000"/>
              </a:lnSpc>
              <a:spcBef>
                <a:spcPts val="0"/>
              </a:spcBef>
              <a:buNone/>
              <a:defRPr/>
            </a:pPr>
            <a:r>
              <a:rPr lang="en-GB" altLang="cy-GB" sz="2800" dirty="0">
                <a:latin typeface="Arial" panose="020B0604020202020204" pitchFamily="34" charset="0"/>
                <a:cs typeface="Arial" panose="020B0604020202020204" pitchFamily="34" charset="0"/>
              </a:rPr>
              <a:t>Reference list on Turnitin.</a:t>
            </a:r>
          </a:p>
          <a:p>
            <a:pPr marL="457200" lvl="1" indent="0" eaLnBrk="1" hangingPunct="1">
              <a:lnSpc>
                <a:spcPct val="90000"/>
              </a:lnSpc>
              <a:buFontTx/>
              <a:buNone/>
              <a:defRPr/>
            </a:pPr>
            <a:endParaRPr lang="en-GB" altLang="cy-GB" sz="2600" dirty="0">
              <a:solidFill>
                <a:srgbClr val="0000FF"/>
              </a:solidFill>
              <a:latin typeface="Arial" panose="020B0604020202020204" pitchFamily="34" charset="0"/>
            </a:endParaRPr>
          </a:p>
        </p:txBody>
      </p:sp>
    </p:spTree>
    <p:extLst>
      <p:ext uri="{BB962C8B-B14F-4D97-AF65-F5344CB8AC3E}">
        <p14:creationId xmlns:p14="http://schemas.microsoft.com/office/powerpoint/2010/main" val="2319492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4C0A0113-9CF2-0FD3-F128-59D889C37111}"/>
              </a:ext>
            </a:extLst>
          </p:cNvPr>
          <p:cNvSpPr/>
          <p:nvPr/>
        </p:nvSpPr>
        <p:spPr>
          <a:xfrm>
            <a:off x="31102" y="0"/>
            <a:ext cx="9144000" cy="5715000"/>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285750" y="342960"/>
            <a:ext cx="8553450" cy="907073"/>
          </a:xfrm>
        </p:spPr>
        <p:txBody>
          <a:bodyPr>
            <a:noAutofit/>
          </a:bodyPr>
          <a:lstStyle/>
          <a:p>
            <a:pPr algn="ctr"/>
            <a:br>
              <a:rPr lang="en-GB" altLang="cy-GB" sz="4000" dirty="0">
                <a:latin typeface="Arial" panose="020B0604020202020204" pitchFamily="34" charset="0"/>
                <a:cs typeface="Arial" panose="020B0604020202020204" pitchFamily="34" charset="0"/>
              </a:rPr>
            </a:br>
            <a:r>
              <a:rPr lang="en-GB" altLang="cy-GB" dirty="0">
                <a:latin typeface="Arial" panose="020B0604020202020204" pitchFamily="34" charset="0"/>
                <a:cs typeface="Arial" panose="020B0604020202020204" pitchFamily="34" charset="0"/>
              </a:rPr>
              <a:t>Description of the assignment</a:t>
            </a:r>
            <a:endParaRPr lang="en-GB" sz="4000" dirty="0">
              <a:latin typeface="Arial" panose="020B0604020202020204" pitchFamily="34" charset="0"/>
              <a:cs typeface="Arial" panose="020B0604020202020204" pitchFamily="34" charset="0"/>
            </a:endParaRPr>
          </a:p>
        </p:txBody>
      </p:sp>
      <p:sp>
        <p:nvSpPr>
          <p:cNvPr id="4099" name="Rectangle 4"/>
          <p:cNvSpPr>
            <a:spLocks noGrp="1" noChangeArrowheads="1"/>
          </p:cNvSpPr>
          <p:nvPr>
            <p:ph idx="1"/>
          </p:nvPr>
        </p:nvSpPr>
        <p:spPr/>
        <p:txBody>
          <a:bodyPr>
            <a:normAutofit/>
          </a:bodyPr>
          <a:lstStyle/>
          <a:p>
            <a:pPr marL="0" lvl="0" indent="0" eaLnBrk="0" fontAlgn="base" hangingPunct="0">
              <a:spcAft>
                <a:spcPct val="0"/>
              </a:spcAft>
              <a:buNone/>
              <a:defRPr/>
            </a:pPr>
            <a:endParaRPr lang="cy-GB" sz="3600" kern="0" dirty="0">
              <a:solidFill>
                <a:srgbClr val="000000"/>
              </a:solidFill>
              <a:latin typeface="Arial" panose="020B0604020202020204" pitchFamily="34" charset="0"/>
              <a:ea typeface="ＭＳ Ｐゴシック" charset="-128"/>
            </a:endParaRPr>
          </a:p>
          <a:p>
            <a:pPr>
              <a:buFontTx/>
              <a:buNone/>
            </a:pPr>
            <a:endParaRPr lang="cy-GB" altLang="cy-GB" sz="2800" dirty="0">
              <a:latin typeface="Arial" panose="020B0604020202020204" pitchFamily="34" charset="0"/>
            </a:endParaRPr>
          </a:p>
          <a:p>
            <a:pPr>
              <a:buFontTx/>
              <a:buNone/>
            </a:pPr>
            <a:endParaRPr lang="cy-GB" altLang="cy-GB" sz="2400" dirty="0">
              <a:latin typeface="Arial" panose="020B0604020202020204" pitchFamily="34" charset="0"/>
            </a:endParaRPr>
          </a:p>
          <a:p>
            <a:pPr>
              <a:buFontTx/>
              <a:buNone/>
            </a:pPr>
            <a:endParaRPr lang="cy-GB" altLang="cy-GB" dirty="0">
              <a:latin typeface="Arial" panose="020B0604020202020204" pitchFamily="34" charset="0"/>
            </a:endParaRPr>
          </a:p>
        </p:txBody>
      </p:sp>
      <p:sp>
        <p:nvSpPr>
          <p:cNvPr id="7" name="Content Placeholder 6"/>
          <p:cNvSpPr>
            <a:spLocks noGrp="1"/>
          </p:cNvSpPr>
          <p:nvPr>
            <p:ph sz="quarter" idx="4294967295"/>
          </p:nvPr>
        </p:nvSpPr>
        <p:spPr>
          <a:xfrm>
            <a:off x="285751" y="1828799"/>
            <a:ext cx="8401050" cy="3760789"/>
          </a:xfrm>
        </p:spPr>
        <p:txBody>
          <a:bodyPr>
            <a:normAutofit/>
          </a:bodyPr>
          <a:lstStyle/>
          <a:p>
            <a:pPr marL="0" indent="0" eaLnBrk="0" fontAlgn="base" hangingPunct="0">
              <a:lnSpc>
                <a:spcPct val="150000"/>
              </a:lnSpc>
              <a:spcAft>
                <a:spcPct val="0"/>
              </a:spcAft>
              <a:buNone/>
            </a:pPr>
            <a:r>
              <a:rPr lang="en-GB" sz="3000" dirty="0">
                <a:latin typeface="Arial" panose="020B0604020202020204" pitchFamily="34" charset="0"/>
                <a:cs typeface="Arial" panose="020B0604020202020204" pitchFamily="34" charset="0"/>
              </a:rPr>
              <a:t>Produce one recording of yourself undertaking a 10-minute activity which promotes and supports bilingualism and/or multilingualism. </a:t>
            </a:r>
          </a:p>
          <a:p>
            <a:pPr marL="0" indent="0" eaLnBrk="0" fontAlgn="base" hangingPunct="0">
              <a:lnSpc>
                <a:spcPct val="150000"/>
              </a:lnSpc>
              <a:spcAft>
                <a:spcPct val="0"/>
              </a:spcAft>
              <a:buNone/>
            </a:pPr>
            <a:r>
              <a:rPr lang="en-GB" sz="3000" b="1" dirty="0">
                <a:solidFill>
                  <a:srgbClr val="FF0000"/>
                </a:solidFill>
                <a:latin typeface="Arial" panose="020B0604020202020204" pitchFamily="34" charset="0"/>
                <a:cs typeface="Arial" panose="020B0604020202020204" pitchFamily="34" charset="0"/>
              </a:rPr>
              <a:t>This needs to be recorded.</a:t>
            </a:r>
          </a:p>
          <a:p>
            <a:pPr marL="0" indent="0">
              <a:buNone/>
            </a:pPr>
            <a:endParaRPr lang="en-GB" dirty="0"/>
          </a:p>
        </p:txBody>
      </p:sp>
    </p:spTree>
    <p:extLst>
      <p:ext uri="{BB962C8B-B14F-4D97-AF65-F5344CB8AC3E}">
        <p14:creationId xmlns:p14="http://schemas.microsoft.com/office/powerpoint/2010/main" val="1543285051"/>
      </p:ext>
    </p:extLst>
  </p:cSld>
  <p:clrMapOvr>
    <a:masterClrMapping/>
  </p:clrMapOv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4C0A0113-9CF2-0FD3-F128-59D889C37111}"/>
              </a:ext>
            </a:extLst>
          </p:cNvPr>
          <p:cNvSpPr/>
          <p:nvPr/>
        </p:nvSpPr>
        <p:spPr>
          <a:xfrm>
            <a:off x="0" y="-22654"/>
            <a:ext cx="9144000" cy="5715000"/>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285750" y="342960"/>
            <a:ext cx="8229600" cy="822693"/>
          </a:xfrm>
        </p:spPr>
        <p:txBody>
          <a:bodyPr>
            <a:noAutofit/>
          </a:bodyPr>
          <a:lstStyle/>
          <a:p>
            <a:pPr algn="ctr"/>
            <a:r>
              <a:rPr lang="en-GB" altLang="cy-GB" dirty="0">
                <a:latin typeface="Arial" panose="020B0604020202020204" pitchFamily="34" charset="0"/>
                <a:cs typeface="Arial" panose="020B0604020202020204" pitchFamily="34" charset="0"/>
              </a:rPr>
              <a:t>Description of the assignment</a:t>
            </a:r>
            <a:endParaRPr lang="en-GB" sz="3600" dirty="0">
              <a:latin typeface="Arial" panose="020B0604020202020204" pitchFamily="34" charset="0"/>
              <a:cs typeface="Arial" panose="020B0604020202020204" pitchFamily="34" charset="0"/>
            </a:endParaRPr>
          </a:p>
        </p:txBody>
      </p:sp>
      <p:sp>
        <p:nvSpPr>
          <p:cNvPr id="4099" name="Rectangle 4"/>
          <p:cNvSpPr>
            <a:spLocks noGrp="1" noChangeArrowheads="1"/>
          </p:cNvSpPr>
          <p:nvPr>
            <p:ph idx="1"/>
          </p:nvPr>
        </p:nvSpPr>
        <p:spPr/>
        <p:txBody>
          <a:bodyPr>
            <a:normAutofit/>
          </a:bodyPr>
          <a:lstStyle/>
          <a:p>
            <a:pPr marL="0" lvl="0" indent="0" eaLnBrk="0" fontAlgn="base" hangingPunct="0">
              <a:spcAft>
                <a:spcPct val="0"/>
              </a:spcAft>
              <a:buNone/>
              <a:defRPr/>
            </a:pPr>
            <a:endParaRPr lang="cy-GB" sz="3600" kern="0" dirty="0">
              <a:solidFill>
                <a:srgbClr val="000000"/>
              </a:solidFill>
              <a:latin typeface="Arial" panose="020B0604020202020204" pitchFamily="34" charset="0"/>
              <a:ea typeface="ＭＳ Ｐゴシック" charset="-128"/>
            </a:endParaRPr>
          </a:p>
          <a:p>
            <a:pPr>
              <a:buFontTx/>
              <a:buNone/>
            </a:pPr>
            <a:endParaRPr lang="cy-GB" altLang="cy-GB" sz="2800" dirty="0">
              <a:latin typeface="Arial" panose="020B0604020202020204" pitchFamily="34" charset="0"/>
            </a:endParaRPr>
          </a:p>
          <a:p>
            <a:pPr>
              <a:buFontTx/>
              <a:buNone/>
            </a:pPr>
            <a:endParaRPr lang="cy-GB" altLang="cy-GB" sz="2400" dirty="0">
              <a:latin typeface="Arial" panose="020B0604020202020204" pitchFamily="34" charset="0"/>
            </a:endParaRPr>
          </a:p>
          <a:p>
            <a:pPr>
              <a:buFontTx/>
              <a:buNone/>
            </a:pPr>
            <a:endParaRPr lang="cy-GB" altLang="cy-GB" dirty="0">
              <a:latin typeface="Arial" panose="020B0604020202020204" pitchFamily="34" charset="0"/>
            </a:endParaRPr>
          </a:p>
        </p:txBody>
      </p:sp>
      <p:sp>
        <p:nvSpPr>
          <p:cNvPr id="7" name="Content Placeholder 6"/>
          <p:cNvSpPr>
            <a:spLocks noGrp="1"/>
          </p:cNvSpPr>
          <p:nvPr>
            <p:ph sz="quarter" idx="4294967295"/>
          </p:nvPr>
        </p:nvSpPr>
        <p:spPr>
          <a:xfrm>
            <a:off x="152400" y="1340766"/>
            <a:ext cx="8915399" cy="4248823"/>
          </a:xfrm>
        </p:spPr>
        <p:txBody>
          <a:bodyPr>
            <a:normAutofit fontScale="85000" lnSpcReduction="20000"/>
          </a:bodyPr>
          <a:lstStyle/>
          <a:p>
            <a:pPr marL="0" indent="0" eaLnBrk="0" fontAlgn="base" hangingPunct="0">
              <a:lnSpc>
                <a:spcPct val="150000"/>
              </a:lnSpc>
              <a:spcAft>
                <a:spcPct val="0"/>
              </a:spcAft>
              <a:buNone/>
            </a:pPr>
            <a:r>
              <a:rPr lang="en-GB" sz="2900" dirty="0">
                <a:latin typeface="Arial" panose="020B0604020202020204" pitchFamily="34" charset="0"/>
                <a:cs typeface="Arial" panose="020B0604020202020204" pitchFamily="34" charset="0"/>
              </a:rPr>
              <a:t>Produce a second 10-minute recording of you discussing the following:</a:t>
            </a:r>
          </a:p>
          <a:p>
            <a:pPr marL="0" indent="0" eaLnBrk="0" fontAlgn="base" hangingPunct="0">
              <a:lnSpc>
                <a:spcPct val="150000"/>
              </a:lnSpc>
              <a:spcAft>
                <a:spcPct val="0"/>
              </a:spcAft>
              <a:buNone/>
            </a:pPr>
            <a:r>
              <a:rPr lang="en-GB" sz="2900" dirty="0">
                <a:latin typeface="Arial" panose="020B0604020202020204" pitchFamily="34" charset="0"/>
                <a:cs typeface="Arial" panose="020B0604020202020204" pitchFamily="34" charset="0"/>
              </a:rPr>
              <a:t>a) Benefits of bilingualism and/or multilingualism;</a:t>
            </a:r>
          </a:p>
          <a:p>
            <a:pPr marL="0" indent="0" eaLnBrk="0" fontAlgn="base" hangingPunct="0">
              <a:lnSpc>
                <a:spcPct val="150000"/>
              </a:lnSpc>
              <a:spcAft>
                <a:spcPct val="0"/>
              </a:spcAft>
              <a:buNone/>
            </a:pPr>
            <a:r>
              <a:rPr lang="en-GB" sz="2900" dirty="0">
                <a:latin typeface="Arial" panose="020B0604020202020204" pitchFamily="34" charset="0"/>
                <a:cs typeface="Arial" panose="020B0604020202020204" pitchFamily="34" charset="0"/>
              </a:rPr>
              <a:t>b) English as an Additional Language;</a:t>
            </a:r>
          </a:p>
          <a:p>
            <a:pPr marL="0" indent="0" eaLnBrk="0" fontAlgn="base" hangingPunct="0">
              <a:lnSpc>
                <a:spcPct val="150000"/>
              </a:lnSpc>
              <a:spcAft>
                <a:spcPct val="0"/>
              </a:spcAft>
              <a:buNone/>
            </a:pPr>
            <a:r>
              <a:rPr lang="en-GB" sz="2900" dirty="0">
                <a:latin typeface="Arial" panose="020B0604020202020204" pitchFamily="34" charset="0"/>
                <a:cs typeface="Arial" panose="020B0604020202020204" pitchFamily="34" charset="0"/>
              </a:rPr>
              <a:t>c) Brain development;</a:t>
            </a:r>
          </a:p>
          <a:p>
            <a:pPr marL="0" indent="0" eaLnBrk="0" fontAlgn="base" hangingPunct="0">
              <a:lnSpc>
                <a:spcPct val="150000"/>
              </a:lnSpc>
              <a:spcAft>
                <a:spcPct val="0"/>
              </a:spcAft>
              <a:buNone/>
            </a:pPr>
            <a:r>
              <a:rPr lang="en-GB" sz="2900" dirty="0">
                <a:latin typeface="Arial" panose="020B0604020202020204" pitchFamily="34" charset="0"/>
                <a:cs typeface="Arial" panose="020B0604020202020204" pitchFamily="34" charset="0"/>
              </a:rPr>
              <a:t>d) Divergent thinking;</a:t>
            </a:r>
          </a:p>
          <a:p>
            <a:pPr marL="0" indent="0" eaLnBrk="0" fontAlgn="base" hangingPunct="0">
              <a:lnSpc>
                <a:spcPct val="150000"/>
              </a:lnSpc>
              <a:spcAft>
                <a:spcPct val="0"/>
              </a:spcAft>
              <a:buNone/>
            </a:pPr>
            <a:r>
              <a:rPr lang="en-GB" sz="2900" dirty="0">
                <a:latin typeface="Arial" panose="020B0604020202020204" pitchFamily="34" charset="0"/>
                <a:cs typeface="Arial" panose="020B0604020202020204" pitchFamily="34" charset="0"/>
              </a:rPr>
              <a:t>e) Links with early years’ frameworks and programmes.</a:t>
            </a:r>
          </a:p>
          <a:p>
            <a:endParaRPr lang="en-GB" dirty="0"/>
          </a:p>
        </p:txBody>
      </p:sp>
    </p:spTree>
    <p:extLst>
      <p:ext uri="{BB962C8B-B14F-4D97-AF65-F5344CB8AC3E}">
        <p14:creationId xmlns:p14="http://schemas.microsoft.com/office/powerpoint/2010/main" val="3692469335"/>
      </p:ext>
    </p:extLst>
  </p:cSld>
  <p:clrMapOvr>
    <a:masterClrMapping/>
  </p:clrMapOv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4C0A0113-9CF2-0FD3-F128-59D889C37111}"/>
              </a:ext>
            </a:extLst>
          </p:cNvPr>
          <p:cNvSpPr/>
          <p:nvPr/>
        </p:nvSpPr>
        <p:spPr>
          <a:xfrm>
            <a:off x="0" y="0"/>
            <a:ext cx="9144000" cy="5715000"/>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304800" y="228780"/>
            <a:ext cx="8286750" cy="647640"/>
          </a:xfrm>
        </p:spPr>
        <p:txBody>
          <a:bodyPr>
            <a:noAutofit/>
          </a:bodyPr>
          <a:lstStyle/>
          <a:p>
            <a:pPr algn="ctr"/>
            <a:br>
              <a:rPr lang="en-GB" altLang="cy-GB" sz="3600" dirty="0">
                <a:latin typeface="Arial" panose="020B0604020202020204" pitchFamily="34" charset="0"/>
                <a:cs typeface="Arial" panose="020B0604020202020204" pitchFamily="34" charset="0"/>
              </a:rPr>
            </a:br>
            <a:r>
              <a:rPr lang="en-GB" altLang="cy-GB" dirty="0">
                <a:latin typeface="Arial" panose="020B0604020202020204" pitchFamily="34" charset="0"/>
                <a:cs typeface="Arial" panose="020B0604020202020204" pitchFamily="34" charset="0"/>
              </a:rPr>
              <a:t>Description of the assignment</a:t>
            </a:r>
            <a:endParaRPr lang="en-GB" sz="3600" dirty="0">
              <a:latin typeface="Arial" panose="020B0604020202020204" pitchFamily="34" charset="0"/>
              <a:cs typeface="Arial" panose="020B0604020202020204" pitchFamily="34" charset="0"/>
            </a:endParaRPr>
          </a:p>
        </p:txBody>
      </p:sp>
      <p:sp>
        <p:nvSpPr>
          <p:cNvPr id="4099" name="Rectangle 4"/>
          <p:cNvSpPr>
            <a:spLocks noGrp="1" noChangeArrowheads="1"/>
          </p:cNvSpPr>
          <p:nvPr>
            <p:ph idx="1"/>
          </p:nvPr>
        </p:nvSpPr>
        <p:spPr/>
        <p:txBody>
          <a:bodyPr>
            <a:normAutofit/>
          </a:bodyPr>
          <a:lstStyle/>
          <a:p>
            <a:pPr marL="0" lvl="0" indent="0" eaLnBrk="0" fontAlgn="base" hangingPunct="0">
              <a:spcAft>
                <a:spcPct val="0"/>
              </a:spcAft>
              <a:buNone/>
              <a:defRPr/>
            </a:pPr>
            <a:endParaRPr lang="cy-GB" sz="3600" kern="0" dirty="0">
              <a:solidFill>
                <a:srgbClr val="000000"/>
              </a:solidFill>
              <a:latin typeface="Arial" panose="020B0604020202020204" pitchFamily="34" charset="0"/>
              <a:ea typeface="ＭＳ Ｐゴシック" charset="-128"/>
            </a:endParaRPr>
          </a:p>
          <a:p>
            <a:pPr>
              <a:buFontTx/>
              <a:buNone/>
            </a:pPr>
            <a:endParaRPr lang="cy-GB" altLang="cy-GB" sz="2800" dirty="0">
              <a:latin typeface="Arial" panose="020B0604020202020204" pitchFamily="34" charset="0"/>
            </a:endParaRPr>
          </a:p>
          <a:p>
            <a:pPr>
              <a:buFontTx/>
              <a:buNone/>
            </a:pPr>
            <a:endParaRPr lang="cy-GB" altLang="cy-GB" sz="2400" dirty="0">
              <a:latin typeface="Arial" panose="020B0604020202020204" pitchFamily="34" charset="0"/>
            </a:endParaRPr>
          </a:p>
          <a:p>
            <a:pPr>
              <a:buFontTx/>
              <a:buNone/>
            </a:pPr>
            <a:endParaRPr lang="cy-GB" altLang="cy-GB" dirty="0">
              <a:latin typeface="Arial" panose="020B0604020202020204" pitchFamily="34" charset="0"/>
            </a:endParaRPr>
          </a:p>
        </p:txBody>
      </p:sp>
      <p:sp>
        <p:nvSpPr>
          <p:cNvPr id="7" name="Content Placeholder 6"/>
          <p:cNvSpPr>
            <a:spLocks noGrp="1"/>
          </p:cNvSpPr>
          <p:nvPr>
            <p:ph sz="quarter" idx="4294967295"/>
          </p:nvPr>
        </p:nvSpPr>
        <p:spPr>
          <a:xfrm>
            <a:off x="201882" y="1333560"/>
            <a:ext cx="8865918" cy="4256029"/>
          </a:xfrm>
        </p:spPr>
        <p:txBody>
          <a:bodyPr>
            <a:normAutofit fontScale="92500" lnSpcReduction="20000"/>
          </a:bodyPr>
          <a:lstStyle/>
          <a:p>
            <a:pPr eaLnBrk="0" fontAlgn="base" hangingPunct="0">
              <a:lnSpc>
                <a:spcPct val="150000"/>
              </a:lnSpc>
              <a:spcAft>
                <a:spcPct val="0"/>
              </a:spcAft>
            </a:pPr>
            <a:r>
              <a:rPr lang="en-GB" dirty="0">
                <a:latin typeface="Arial" panose="020B0604020202020204" pitchFamily="34" charset="0"/>
                <a:cs typeface="Arial" panose="020B0604020202020204" pitchFamily="34" charset="0"/>
              </a:rPr>
              <a:t>You should support the content with examples from your activity;</a:t>
            </a:r>
          </a:p>
          <a:p>
            <a:pPr marL="0" indent="0" eaLnBrk="0" fontAlgn="base" hangingPunct="0">
              <a:lnSpc>
                <a:spcPct val="150000"/>
              </a:lnSpc>
              <a:spcAft>
                <a:spcPct val="0"/>
              </a:spcAft>
              <a:buNone/>
            </a:pPr>
            <a:endParaRPr lang="en-GB" dirty="0">
              <a:latin typeface="Arial" panose="020B0604020202020204" pitchFamily="34" charset="0"/>
              <a:cs typeface="Arial" panose="020B0604020202020204" pitchFamily="34" charset="0"/>
            </a:endParaRPr>
          </a:p>
          <a:p>
            <a:pPr eaLnBrk="0" fontAlgn="base" hangingPunct="0">
              <a:lnSpc>
                <a:spcPct val="150000"/>
              </a:lnSpc>
              <a:spcAft>
                <a:spcPct val="0"/>
              </a:spcAft>
            </a:pPr>
            <a:r>
              <a:rPr lang="en-GB" dirty="0">
                <a:latin typeface="Arial" panose="020B0604020202020204" pitchFamily="34" charset="0"/>
                <a:cs typeface="Arial" panose="020B0604020202020204" pitchFamily="34" charset="0"/>
              </a:rPr>
              <a:t>The second recording must be supported with </a:t>
            </a:r>
            <a:r>
              <a:rPr lang="en-GB" b="1" dirty="0">
                <a:latin typeface="Arial" panose="020B0604020202020204" pitchFamily="34" charset="0"/>
                <a:cs typeface="Arial" panose="020B0604020202020204" pitchFamily="34" charset="0"/>
              </a:rPr>
              <a:t>verbal referencing</a:t>
            </a:r>
            <a:r>
              <a:rPr lang="en-GB" dirty="0">
                <a:latin typeface="Arial" panose="020B0604020202020204" pitchFamily="34" charset="0"/>
                <a:cs typeface="Arial" panose="020B0604020202020204" pitchFamily="34" charset="0"/>
              </a:rPr>
              <a:t>;</a:t>
            </a:r>
          </a:p>
          <a:p>
            <a:pPr marL="0" indent="0" eaLnBrk="0" fontAlgn="base" hangingPunct="0">
              <a:lnSpc>
                <a:spcPct val="150000"/>
              </a:lnSpc>
              <a:spcAft>
                <a:spcPct val="0"/>
              </a:spcAft>
              <a:buNone/>
            </a:pPr>
            <a:endParaRPr lang="en-GB" dirty="0">
              <a:latin typeface="Arial" panose="020B0604020202020204" pitchFamily="34" charset="0"/>
              <a:cs typeface="Arial" panose="020B0604020202020204" pitchFamily="34" charset="0"/>
            </a:endParaRPr>
          </a:p>
          <a:p>
            <a:pPr eaLnBrk="0" fontAlgn="base" hangingPunct="0">
              <a:lnSpc>
                <a:spcPct val="150000"/>
              </a:lnSpc>
              <a:spcAft>
                <a:spcPct val="0"/>
              </a:spcAft>
            </a:pPr>
            <a:r>
              <a:rPr lang="en-GB" b="1" dirty="0">
                <a:latin typeface="Arial" panose="020B0604020202020204" pitchFamily="34" charset="0"/>
                <a:cs typeface="Arial" panose="020B0604020202020204" pitchFamily="34" charset="0"/>
              </a:rPr>
              <a:t>Therefore, a 20-minute recording altogether;</a:t>
            </a:r>
          </a:p>
          <a:p>
            <a:pPr marL="0" indent="0" eaLnBrk="0" fontAlgn="base" hangingPunct="0">
              <a:spcAft>
                <a:spcPct val="0"/>
              </a:spcAft>
              <a:buNone/>
            </a:pPr>
            <a:endParaRPr lang="en-GB" b="1" dirty="0">
              <a:solidFill>
                <a:srgbClr val="0070C0"/>
              </a:solidFill>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922702794"/>
      </p:ext>
    </p:extLst>
  </p:cSld>
  <p:clrMapOvr>
    <a:masterClrMapping/>
  </p:clrMapOv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4C0A0113-9CF2-0FD3-F128-59D889C37111}"/>
              </a:ext>
            </a:extLst>
          </p:cNvPr>
          <p:cNvSpPr/>
          <p:nvPr/>
        </p:nvSpPr>
        <p:spPr>
          <a:xfrm>
            <a:off x="0" y="0"/>
            <a:ext cx="9144000" cy="5715000"/>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285750" y="342960"/>
            <a:ext cx="8553450" cy="800039"/>
          </a:xfrm>
        </p:spPr>
        <p:txBody>
          <a:bodyPr>
            <a:noAutofit/>
          </a:bodyPr>
          <a:lstStyle/>
          <a:p>
            <a:pPr algn="ctr"/>
            <a:r>
              <a:rPr lang="en-GB" altLang="cy-GB" dirty="0">
                <a:latin typeface="Arial"/>
                <a:cs typeface="Arial"/>
              </a:rPr>
              <a:t>Description of the assignment</a:t>
            </a:r>
            <a:endParaRPr lang="en-GB" dirty="0">
              <a:latin typeface="Arial" panose="020B0604020202020204" pitchFamily="34" charset="0"/>
              <a:cs typeface="Arial" panose="020B0604020202020204" pitchFamily="34" charset="0"/>
            </a:endParaRPr>
          </a:p>
        </p:txBody>
      </p:sp>
      <p:sp>
        <p:nvSpPr>
          <p:cNvPr id="4099" name="Rectangle 4"/>
          <p:cNvSpPr>
            <a:spLocks noGrp="1" noChangeArrowheads="1"/>
          </p:cNvSpPr>
          <p:nvPr>
            <p:ph idx="1"/>
          </p:nvPr>
        </p:nvSpPr>
        <p:spPr/>
        <p:txBody>
          <a:bodyPr>
            <a:normAutofit/>
          </a:bodyPr>
          <a:lstStyle/>
          <a:p>
            <a:pPr marL="0" lvl="0" indent="0" eaLnBrk="0" fontAlgn="base" hangingPunct="0">
              <a:spcAft>
                <a:spcPct val="0"/>
              </a:spcAft>
              <a:buNone/>
              <a:defRPr/>
            </a:pPr>
            <a:endParaRPr lang="cy-GB" sz="3600" kern="0" dirty="0">
              <a:solidFill>
                <a:srgbClr val="000000"/>
              </a:solidFill>
              <a:latin typeface="Arial" panose="020B0604020202020204" pitchFamily="34" charset="0"/>
              <a:ea typeface="ＭＳ Ｐゴシック" charset="-128"/>
            </a:endParaRPr>
          </a:p>
          <a:p>
            <a:pPr>
              <a:buFontTx/>
              <a:buNone/>
            </a:pPr>
            <a:endParaRPr lang="cy-GB" altLang="cy-GB" sz="2800" dirty="0">
              <a:latin typeface="Arial" panose="020B0604020202020204" pitchFamily="34" charset="0"/>
            </a:endParaRPr>
          </a:p>
          <a:p>
            <a:pPr>
              <a:buFontTx/>
              <a:buNone/>
            </a:pPr>
            <a:endParaRPr lang="cy-GB" altLang="cy-GB" sz="2400" dirty="0">
              <a:latin typeface="Arial" panose="020B0604020202020204" pitchFamily="34" charset="0"/>
            </a:endParaRPr>
          </a:p>
          <a:p>
            <a:pPr>
              <a:buFontTx/>
              <a:buNone/>
            </a:pPr>
            <a:endParaRPr lang="cy-GB" altLang="cy-GB" dirty="0">
              <a:latin typeface="Arial" panose="020B0604020202020204" pitchFamily="34" charset="0"/>
            </a:endParaRPr>
          </a:p>
        </p:txBody>
      </p:sp>
      <p:sp>
        <p:nvSpPr>
          <p:cNvPr id="7" name="Content Placeholder 6"/>
          <p:cNvSpPr>
            <a:spLocks noGrp="1"/>
          </p:cNvSpPr>
          <p:nvPr>
            <p:ph sz="quarter" idx="4294967295"/>
          </p:nvPr>
        </p:nvSpPr>
        <p:spPr>
          <a:xfrm>
            <a:off x="285750" y="1340766"/>
            <a:ext cx="8782049" cy="4248823"/>
          </a:xfrm>
        </p:spPr>
        <p:txBody>
          <a:bodyPr vert="horz" lIns="91440" tIns="45720" rIns="91440" bIns="45720" rtlCol="0" anchor="t">
            <a:normAutofit/>
          </a:bodyPr>
          <a:lstStyle/>
          <a:p>
            <a:pPr eaLnBrk="0" fontAlgn="base" hangingPunct="0">
              <a:lnSpc>
                <a:spcPct val="150000"/>
              </a:lnSpc>
              <a:spcAft>
                <a:spcPct val="0"/>
              </a:spcAft>
            </a:pPr>
            <a:r>
              <a:rPr lang="en-GB" dirty="0">
                <a:latin typeface="Arial"/>
                <a:cs typeface="Arial"/>
              </a:rPr>
              <a:t>Upload your recording/s onto your OneDrive account by the submission date;</a:t>
            </a:r>
          </a:p>
          <a:p>
            <a:pPr marL="0" indent="0" eaLnBrk="0" fontAlgn="base" hangingPunct="0">
              <a:lnSpc>
                <a:spcPct val="150000"/>
              </a:lnSpc>
              <a:spcAft>
                <a:spcPct val="0"/>
              </a:spcAft>
              <a:buNone/>
            </a:pPr>
            <a:endParaRPr lang="en-GB" dirty="0">
              <a:latin typeface="Arial"/>
              <a:cs typeface="Arial"/>
            </a:endParaRPr>
          </a:p>
          <a:p>
            <a:pPr eaLnBrk="0" fontAlgn="base" hangingPunct="0">
              <a:lnSpc>
                <a:spcPct val="150000"/>
              </a:lnSpc>
              <a:spcAft>
                <a:spcPct val="0"/>
              </a:spcAft>
            </a:pPr>
            <a:r>
              <a:rPr lang="en-GB" dirty="0">
                <a:latin typeface="Arial"/>
                <a:cs typeface="Arial"/>
              </a:rPr>
              <a:t>Remember to share with the module team – </a:t>
            </a:r>
            <a:r>
              <a:rPr lang="en-GB" b="1" dirty="0">
                <a:latin typeface="Arial"/>
                <a:cs typeface="Arial"/>
              </a:rPr>
              <a:t>the marker will confirm receipt of your recordings;</a:t>
            </a:r>
          </a:p>
          <a:p>
            <a:pPr marL="0" indent="0" eaLnBrk="0" fontAlgn="base" hangingPunct="0">
              <a:spcAft>
                <a:spcPct val="0"/>
              </a:spcAft>
              <a:buNone/>
            </a:pPr>
            <a:endParaRPr lang="en-GB" sz="45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531363086"/>
      </p:ext>
    </p:extLst>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4C0A0113-9CF2-0FD3-F128-59D889C37111}"/>
              </a:ext>
            </a:extLst>
          </p:cNvPr>
          <p:cNvSpPr/>
          <p:nvPr/>
        </p:nvSpPr>
        <p:spPr>
          <a:xfrm>
            <a:off x="0" y="0"/>
            <a:ext cx="9144000" cy="5715000"/>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219075" y="217551"/>
            <a:ext cx="8782048" cy="800039"/>
          </a:xfrm>
        </p:spPr>
        <p:txBody>
          <a:bodyPr>
            <a:noAutofit/>
          </a:bodyPr>
          <a:lstStyle/>
          <a:p>
            <a:pPr algn="ctr"/>
            <a:r>
              <a:rPr lang="en-GB" altLang="cy-GB" dirty="0">
                <a:latin typeface="Arial"/>
                <a:cs typeface="Arial"/>
              </a:rPr>
              <a:t>Description of the assignment </a:t>
            </a:r>
            <a:endParaRPr lang="en-GB" dirty="0">
              <a:latin typeface="Arial" panose="020B0604020202020204" pitchFamily="34" charset="0"/>
              <a:cs typeface="Arial" panose="020B0604020202020204" pitchFamily="34" charset="0"/>
            </a:endParaRPr>
          </a:p>
        </p:txBody>
      </p:sp>
      <p:sp>
        <p:nvSpPr>
          <p:cNvPr id="4099" name="Rectangle 4"/>
          <p:cNvSpPr>
            <a:spLocks noGrp="1" noChangeArrowheads="1"/>
          </p:cNvSpPr>
          <p:nvPr>
            <p:ph idx="1"/>
          </p:nvPr>
        </p:nvSpPr>
        <p:spPr/>
        <p:txBody>
          <a:bodyPr>
            <a:normAutofit/>
          </a:bodyPr>
          <a:lstStyle/>
          <a:p>
            <a:pPr marL="0" lvl="0" indent="0" eaLnBrk="0" fontAlgn="base" hangingPunct="0">
              <a:spcAft>
                <a:spcPct val="0"/>
              </a:spcAft>
              <a:buNone/>
              <a:defRPr/>
            </a:pPr>
            <a:endParaRPr lang="cy-GB" sz="3600" kern="0" dirty="0">
              <a:solidFill>
                <a:srgbClr val="000000"/>
              </a:solidFill>
              <a:latin typeface="Arial" panose="020B0604020202020204" pitchFamily="34" charset="0"/>
              <a:ea typeface="ＭＳ Ｐゴシック" charset="-128"/>
            </a:endParaRPr>
          </a:p>
          <a:p>
            <a:pPr>
              <a:buFontTx/>
              <a:buNone/>
            </a:pPr>
            <a:endParaRPr lang="cy-GB" altLang="cy-GB" sz="2800" dirty="0">
              <a:latin typeface="Arial" panose="020B0604020202020204" pitchFamily="34" charset="0"/>
            </a:endParaRPr>
          </a:p>
          <a:p>
            <a:pPr>
              <a:buFontTx/>
              <a:buNone/>
            </a:pPr>
            <a:endParaRPr lang="cy-GB" altLang="cy-GB" sz="2400" dirty="0">
              <a:latin typeface="Arial" panose="020B0604020202020204" pitchFamily="34" charset="0"/>
            </a:endParaRPr>
          </a:p>
          <a:p>
            <a:pPr>
              <a:buFontTx/>
              <a:buNone/>
            </a:pPr>
            <a:endParaRPr lang="cy-GB" altLang="cy-GB" dirty="0">
              <a:latin typeface="Arial" panose="020B0604020202020204" pitchFamily="34" charset="0"/>
            </a:endParaRPr>
          </a:p>
        </p:txBody>
      </p:sp>
      <p:sp>
        <p:nvSpPr>
          <p:cNvPr id="7" name="Content Placeholder 6"/>
          <p:cNvSpPr>
            <a:spLocks noGrp="1"/>
          </p:cNvSpPr>
          <p:nvPr>
            <p:ph sz="quarter" idx="4294967295"/>
          </p:nvPr>
        </p:nvSpPr>
        <p:spPr>
          <a:xfrm>
            <a:off x="152400" y="1143000"/>
            <a:ext cx="8915399" cy="4446590"/>
          </a:xfrm>
        </p:spPr>
        <p:txBody>
          <a:bodyPr vert="horz" lIns="91440" tIns="45720" rIns="91440" bIns="45720" rtlCol="0" anchor="t">
            <a:normAutofit fontScale="92500" lnSpcReduction="20000"/>
          </a:bodyPr>
          <a:lstStyle/>
          <a:p>
            <a:pPr eaLnBrk="0" fontAlgn="base" hangingPunct="0">
              <a:lnSpc>
                <a:spcPct val="150000"/>
              </a:lnSpc>
              <a:spcAft>
                <a:spcPct val="0"/>
              </a:spcAft>
            </a:pPr>
            <a:r>
              <a:rPr lang="en-GB" dirty="0">
                <a:latin typeface="Arial"/>
                <a:cs typeface="Arial"/>
              </a:rPr>
              <a:t>Upload your script onto the Draft links (on Moodle);</a:t>
            </a:r>
          </a:p>
          <a:p>
            <a:pPr marL="0" indent="0" eaLnBrk="0" fontAlgn="base" hangingPunct="0">
              <a:lnSpc>
                <a:spcPct val="150000"/>
              </a:lnSpc>
              <a:spcAft>
                <a:spcPct val="0"/>
              </a:spcAft>
              <a:buNone/>
            </a:pPr>
            <a:endParaRPr lang="en-US" dirty="0"/>
          </a:p>
          <a:p>
            <a:pPr>
              <a:lnSpc>
                <a:spcPct val="150000"/>
              </a:lnSpc>
              <a:spcAft>
                <a:spcPct val="0"/>
              </a:spcAft>
            </a:pPr>
            <a:r>
              <a:rPr lang="en-GB" dirty="0">
                <a:latin typeface="Arial"/>
                <a:cs typeface="Arial"/>
              </a:rPr>
              <a:t>Check the similarity reports, and amend the content if required;</a:t>
            </a:r>
          </a:p>
          <a:p>
            <a:pPr marL="0" indent="0">
              <a:lnSpc>
                <a:spcPct val="150000"/>
              </a:lnSpc>
              <a:spcAft>
                <a:spcPct val="0"/>
              </a:spcAft>
              <a:buNone/>
            </a:pPr>
            <a:endParaRPr lang="en-GB" dirty="0">
              <a:latin typeface="Arial"/>
              <a:cs typeface="Arial"/>
            </a:endParaRPr>
          </a:p>
          <a:p>
            <a:pPr eaLnBrk="0" fontAlgn="base" hangingPunct="0">
              <a:lnSpc>
                <a:spcPct val="150000"/>
              </a:lnSpc>
              <a:spcAft>
                <a:spcPct val="0"/>
              </a:spcAft>
            </a:pPr>
            <a:r>
              <a:rPr lang="en-GB" dirty="0">
                <a:latin typeface="Arial"/>
                <a:cs typeface="Arial"/>
              </a:rPr>
              <a:t>Upload your final script and reference list onto Turnitin by the submission date.</a:t>
            </a:r>
          </a:p>
          <a:p>
            <a:endParaRPr lang="en-GB" dirty="0"/>
          </a:p>
        </p:txBody>
      </p:sp>
    </p:spTree>
    <p:extLst>
      <p:ext uri="{BB962C8B-B14F-4D97-AF65-F5344CB8AC3E}">
        <p14:creationId xmlns:p14="http://schemas.microsoft.com/office/powerpoint/2010/main" val="700352089"/>
      </p:ext>
    </p:extLst>
  </p:cSld>
  <p:clrMapOvr>
    <a:masterClrMapping/>
  </p:clrMapOv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41E962CA-CFC5-17D7-36BC-538DFB114054}"/>
              </a:ext>
            </a:extLst>
          </p:cNvPr>
          <p:cNvSpPr/>
          <p:nvPr/>
        </p:nvSpPr>
        <p:spPr>
          <a:xfrm>
            <a:off x="0" y="0"/>
            <a:ext cx="9144000" cy="5638800"/>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304800" y="21772"/>
            <a:ext cx="8210550" cy="659266"/>
          </a:xfrm>
        </p:spPr>
        <p:txBody>
          <a:bodyPr>
            <a:noAutofit/>
          </a:bodyPr>
          <a:lstStyle/>
          <a:p>
            <a:pPr algn="ctr"/>
            <a:br>
              <a:rPr lang="en-GB" altLang="cy-GB" sz="4000" kern="0" dirty="0">
                <a:solidFill>
                  <a:srgbClr val="000000"/>
                </a:solidFill>
                <a:latin typeface="Arial" panose="020B0604020202020204" pitchFamily="34" charset="0"/>
                <a:ea typeface="ＭＳ Ｐゴシック" pitchFamily="34" charset="-128"/>
                <a:cs typeface="Arial" panose="020B0604020202020204" pitchFamily="34" charset="0"/>
              </a:rPr>
            </a:br>
            <a:r>
              <a:rPr lang="en-GB" altLang="cy-GB" kern="0" dirty="0">
                <a:latin typeface="Arial" panose="020B0604020202020204" pitchFamily="34" charset="0"/>
                <a:ea typeface="ＭＳ Ｐゴシック" pitchFamily="34" charset="-128"/>
                <a:cs typeface="Arial" panose="020B0604020202020204" pitchFamily="34" charset="0"/>
              </a:rPr>
              <a:t>Practical implications</a:t>
            </a:r>
            <a:endParaRPr lang="en-GB" sz="4000" dirty="0">
              <a:latin typeface="Arial" panose="020B0604020202020204" pitchFamily="34" charset="0"/>
              <a:cs typeface="Arial" panose="020B0604020202020204" pitchFamily="34" charset="0"/>
            </a:endParaRPr>
          </a:p>
        </p:txBody>
      </p:sp>
      <p:sp>
        <p:nvSpPr>
          <p:cNvPr id="3" name="Content Placeholder 2"/>
          <p:cNvSpPr>
            <a:spLocks noGrp="1"/>
          </p:cNvSpPr>
          <p:nvPr>
            <p:ph sz="half" idx="2"/>
          </p:nvPr>
        </p:nvSpPr>
        <p:spPr/>
        <p:txBody>
          <a:bodyPr>
            <a:normAutofit/>
          </a:bodyPr>
          <a:lstStyle/>
          <a:p>
            <a:pPr marL="0" indent="0">
              <a:buNone/>
            </a:pPr>
            <a:endParaRPr lang="cy-GB" sz="3600" dirty="0">
              <a:latin typeface="Arial" panose="020B0604020202020204" pitchFamily="34" charset="0"/>
            </a:endParaRPr>
          </a:p>
          <a:p>
            <a:endParaRPr lang="en-GB" dirty="0"/>
          </a:p>
        </p:txBody>
      </p:sp>
      <p:sp>
        <p:nvSpPr>
          <p:cNvPr id="7" name="Content Placeholder 6"/>
          <p:cNvSpPr>
            <a:spLocks noGrp="1"/>
          </p:cNvSpPr>
          <p:nvPr>
            <p:ph sz="quarter" idx="4294967295"/>
          </p:nvPr>
        </p:nvSpPr>
        <p:spPr>
          <a:xfrm>
            <a:off x="0" y="895237"/>
            <a:ext cx="9144001" cy="4895963"/>
          </a:xfrm>
        </p:spPr>
        <p:txBody>
          <a:bodyPr>
            <a:normAutofit fontScale="70000" lnSpcReduction="20000"/>
          </a:bodyPr>
          <a:lstStyle/>
          <a:p>
            <a:pPr lvl="0" eaLnBrk="0" fontAlgn="base" hangingPunct="0">
              <a:lnSpc>
                <a:spcPct val="170000"/>
              </a:lnSpc>
              <a:spcAft>
                <a:spcPct val="0"/>
              </a:spcAft>
              <a:buFontTx/>
              <a:buChar char="•"/>
            </a:pPr>
            <a:r>
              <a:rPr lang="en-GB" altLang="cy-GB" kern="0" dirty="0">
                <a:latin typeface="Arial" panose="020B0604020202020204" pitchFamily="34" charset="0"/>
                <a:ea typeface="ＭＳ Ｐゴシック" pitchFamily="34" charset="-128"/>
                <a:cs typeface="Arial" panose="020B0604020202020204" pitchFamily="34" charset="0"/>
              </a:rPr>
              <a:t>Choice of activity;</a:t>
            </a:r>
          </a:p>
          <a:p>
            <a:pPr lvl="0" eaLnBrk="0" fontAlgn="base" hangingPunct="0">
              <a:lnSpc>
                <a:spcPct val="170000"/>
              </a:lnSpc>
              <a:spcAft>
                <a:spcPct val="0"/>
              </a:spcAft>
              <a:buFontTx/>
              <a:buChar char="•"/>
            </a:pPr>
            <a:r>
              <a:rPr lang="en-GB" altLang="cy-GB" kern="0" dirty="0">
                <a:latin typeface="Arial" panose="020B0604020202020204" pitchFamily="34" charset="0"/>
                <a:ea typeface="ＭＳ Ｐゴシック" pitchFamily="34" charset="-128"/>
                <a:cs typeface="Arial" panose="020B0604020202020204" pitchFamily="34" charset="0"/>
              </a:rPr>
              <a:t>Location;</a:t>
            </a:r>
          </a:p>
          <a:p>
            <a:pPr lvl="0" eaLnBrk="0" fontAlgn="base" hangingPunct="0">
              <a:lnSpc>
                <a:spcPct val="170000"/>
              </a:lnSpc>
              <a:spcAft>
                <a:spcPct val="0"/>
              </a:spcAft>
              <a:buFontTx/>
              <a:buChar char="•"/>
            </a:pPr>
            <a:r>
              <a:rPr lang="en-GB" altLang="cy-GB" kern="0" dirty="0">
                <a:latin typeface="Arial" panose="020B0604020202020204" pitchFamily="34" charset="0"/>
                <a:ea typeface="ＭＳ Ｐゴシック" pitchFamily="34" charset="-128"/>
                <a:cs typeface="Arial" panose="020B0604020202020204" pitchFamily="34" charset="0"/>
              </a:rPr>
              <a:t>Recording equipment;</a:t>
            </a:r>
          </a:p>
          <a:p>
            <a:pPr lvl="0" eaLnBrk="0" fontAlgn="base" hangingPunct="0">
              <a:lnSpc>
                <a:spcPct val="170000"/>
              </a:lnSpc>
              <a:spcAft>
                <a:spcPct val="0"/>
              </a:spcAft>
              <a:buFontTx/>
              <a:buChar char="•"/>
            </a:pPr>
            <a:r>
              <a:rPr lang="en-GB" altLang="cy-GB" kern="0" dirty="0">
                <a:latin typeface="Arial" panose="020B0604020202020204" pitchFamily="34" charset="0"/>
                <a:ea typeface="ＭＳ Ｐゴシック" pitchFamily="34" charset="-128"/>
                <a:cs typeface="Arial" panose="020B0604020202020204" pitchFamily="34" charset="0"/>
              </a:rPr>
              <a:t>Compatibility;</a:t>
            </a:r>
          </a:p>
          <a:p>
            <a:pPr lvl="0" eaLnBrk="0" fontAlgn="base" hangingPunct="0">
              <a:lnSpc>
                <a:spcPct val="170000"/>
              </a:lnSpc>
              <a:spcAft>
                <a:spcPct val="0"/>
              </a:spcAft>
              <a:buFontTx/>
              <a:buChar char="•"/>
            </a:pPr>
            <a:r>
              <a:rPr lang="en-GB" altLang="cy-GB" kern="0" dirty="0">
                <a:latin typeface="Arial" panose="020B0604020202020204" pitchFamily="34" charset="0"/>
                <a:ea typeface="ＭＳ Ｐゴシック" pitchFamily="34" charset="-128"/>
                <a:cs typeface="Arial" panose="020B0604020202020204" pitchFamily="34" charset="0"/>
              </a:rPr>
              <a:t>Volume;</a:t>
            </a:r>
          </a:p>
          <a:p>
            <a:pPr lvl="0" eaLnBrk="0" fontAlgn="base" hangingPunct="0">
              <a:lnSpc>
                <a:spcPct val="170000"/>
              </a:lnSpc>
              <a:spcAft>
                <a:spcPct val="0"/>
              </a:spcAft>
              <a:buFontTx/>
              <a:buChar char="•"/>
            </a:pPr>
            <a:r>
              <a:rPr lang="en-GB" altLang="cy-GB" kern="0" dirty="0">
                <a:latin typeface="Arial" panose="020B0604020202020204" pitchFamily="34" charset="0"/>
                <a:ea typeface="ＭＳ Ｐゴシック" pitchFamily="34" charset="-128"/>
                <a:cs typeface="Arial" panose="020B0604020202020204" pitchFamily="34" charset="0"/>
              </a:rPr>
              <a:t>2 recordings to be submitted;</a:t>
            </a:r>
          </a:p>
          <a:p>
            <a:pPr lvl="0" eaLnBrk="0" fontAlgn="base" hangingPunct="0">
              <a:lnSpc>
                <a:spcPct val="170000"/>
              </a:lnSpc>
              <a:spcAft>
                <a:spcPct val="0"/>
              </a:spcAft>
              <a:buFontTx/>
              <a:buChar char="•"/>
            </a:pPr>
            <a:r>
              <a:rPr lang="en-GB" altLang="cy-GB" kern="0" dirty="0">
                <a:latin typeface="Arial" panose="020B0604020202020204" pitchFamily="34" charset="0"/>
                <a:ea typeface="ＭＳ Ｐゴシック" pitchFamily="34" charset="-128"/>
                <a:cs typeface="Arial" panose="020B0604020202020204" pitchFamily="34" charset="0"/>
              </a:rPr>
              <a:t>Reference list to be submitted;</a:t>
            </a:r>
          </a:p>
          <a:p>
            <a:pPr lvl="0" eaLnBrk="0" fontAlgn="base" hangingPunct="0">
              <a:lnSpc>
                <a:spcPct val="170000"/>
              </a:lnSpc>
              <a:spcAft>
                <a:spcPct val="0"/>
              </a:spcAft>
              <a:buFontTx/>
              <a:buChar char="•"/>
            </a:pPr>
            <a:r>
              <a:rPr lang="en-GB" altLang="cy-GB" kern="0" dirty="0">
                <a:latin typeface="Arial" panose="020B0604020202020204" pitchFamily="34" charset="0"/>
                <a:ea typeface="ＭＳ Ｐゴシック" pitchFamily="34" charset="-128"/>
                <a:cs typeface="Arial" panose="020B0604020202020204" pitchFamily="34" charset="0"/>
              </a:rPr>
              <a:t>Sub</a:t>
            </a:r>
            <a:r>
              <a:rPr lang="en-GB" kern="0" dirty="0">
                <a:latin typeface="Arial" panose="020B0604020202020204" pitchFamily="34" charset="0"/>
                <a:ea typeface="ＭＳ Ｐゴシック" pitchFamily="34" charset="-128"/>
                <a:cs typeface="Arial" panose="020B0604020202020204" pitchFamily="34" charset="0"/>
              </a:rPr>
              <a:t>mission details.</a:t>
            </a:r>
            <a:endParaRPr lang="cy-GB" dirty="0">
              <a:latin typeface="Arial" panose="020B0604020202020204" pitchFamily="34" charset="0"/>
              <a:cs typeface="Arial" panose="020B0604020202020204" pitchFamily="34" charset="0"/>
            </a:endParaRPr>
          </a:p>
          <a:p>
            <a:pPr lvl="0" eaLnBrk="0" fontAlgn="base" hangingPunct="0">
              <a:lnSpc>
                <a:spcPct val="150000"/>
              </a:lnSpc>
              <a:spcAft>
                <a:spcPct val="0"/>
              </a:spcAft>
              <a:buFontTx/>
              <a:buChar char="•"/>
            </a:pPr>
            <a:endParaRPr lang="en-GB" altLang="cy-GB" kern="0" dirty="0">
              <a:latin typeface="Arial" panose="020B0604020202020204" pitchFamily="34" charset="0"/>
              <a:ea typeface="ＭＳ Ｐゴシック" pitchFamily="34" charset="-128"/>
              <a:cs typeface="Arial" panose="020B0604020202020204" pitchFamily="34" charset="0"/>
            </a:endParaRPr>
          </a:p>
          <a:p>
            <a:pPr marL="0" lvl="0" indent="0" eaLnBrk="0" fontAlgn="base" hangingPunct="0">
              <a:spcAft>
                <a:spcPct val="0"/>
              </a:spcAft>
              <a:buNone/>
            </a:pPr>
            <a:endParaRPr lang="cy-GB" sz="3600" dirty="0">
              <a:solidFill>
                <a:srgbClr val="0000FF"/>
              </a:solidFill>
              <a:latin typeface="Arial" panose="020B0604020202020204" pitchFamily="34" charset="0"/>
            </a:endParaRPr>
          </a:p>
          <a:p>
            <a:endParaRPr lang="en-GB" dirty="0"/>
          </a:p>
        </p:txBody>
      </p:sp>
      <p:pic>
        <p:nvPicPr>
          <p:cNvPr id="5122" name="Picture 2" descr="Be Practical Stock Photo, Picture and Royalty Free Image. Image 45978698.">
            <a:extLst>
              <a:ext uri="{FF2B5EF4-FFF2-40B4-BE49-F238E27FC236}">
                <a16:creationId xmlns:a16="http://schemas.microsoft.com/office/drawing/2014/main" id="{E4D4ECB7-028B-293C-748D-E82271E8388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95800" y="1611426"/>
            <a:ext cx="4336998" cy="28860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03207376"/>
      </p:ext>
    </p:extLst>
  </p:cSld>
  <p:clrMapOvr>
    <a:masterClrMapping/>
  </p:clrMapOv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18A55B23-D39F-06EC-C414-59BC3ECB7421}"/>
              </a:ext>
            </a:extLst>
          </p:cNvPr>
          <p:cNvSpPr/>
          <p:nvPr/>
        </p:nvSpPr>
        <p:spPr>
          <a:xfrm>
            <a:off x="0" y="0"/>
            <a:ext cx="9144000" cy="5715000"/>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628650" y="152400"/>
            <a:ext cx="7886700" cy="625474"/>
          </a:xfrm>
        </p:spPr>
        <p:txBody>
          <a:bodyPr>
            <a:noAutofit/>
          </a:bodyPr>
          <a:lstStyle/>
          <a:p>
            <a:pPr algn="ctr"/>
            <a:br>
              <a:rPr lang="en-GB" sz="4000" dirty="0">
                <a:latin typeface="Arial" panose="020B0604020202020204" pitchFamily="34" charset="0"/>
                <a:cs typeface="Arial" panose="020B0604020202020204" pitchFamily="34" charset="0"/>
              </a:rPr>
            </a:br>
            <a:r>
              <a:rPr lang="en-GB" sz="4000" dirty="0">
                <a:latin typeface="Arial" panose="020B0604020202020204" pitchFamily="34" charset="0"/>
                <a:cs typeface="Arial" panose="020B0604020202020204" pitchFamily="34" charset="0"/>
              </a:rPr>
              <a:t>Structure (2</a:t>
            </a:r>
            <a:r>
              <a:rPr lang="en-GB" sz="4000" baseline="30000" dirty="0">
                <a:latin typeface="Arial" panose="020B0604020202020204" pitchFamily="34" charset="0"/>
                <a:cs typeface="Arial" panose="020B0604020202020204" pitchFamily="34" charset="0"/>
              </a:rPr>
              <a:t>nd</a:t>
            </a:r>
            <a:r>
              <a:rPr lang="en-GB" sz="4000" dirty="0">
                <a:latin typeface="Arial" panose="020B0604020202020204" pitchFamily="34" charset="0"/>
                <a:cs typeface="Arial" panose="020B0604020202020204" pitchFamily="34" charset="0"/>
              </a:rPr>
              <a:t> presentation)</a:t>
            </a:r>
          </a:p>
        </p:txBody>
      </p:sp>
      <p:sp>
        <p:nvSpPr>
          <p:cNvPr id="4" name="Content Placeholder 3"/>
          <p:cNvSpPr>
            <a:spLocks noGrp="1"/>
          </p:cNvSpPr>
          <p:nvPr>
            <p:ph sz="half" idx="2"/>
          </p:nvPr>
        </p:nvSpPr>
        <p:spPr>
          <a:xfrm>
            <a:off x="457200" y="1371600"/>
            <a:ext cx="8458200" cy="4343401"/>
          </a:xfrm>
        </p:spPr>
        <p:txBody>
          <a:bodyPr>
            <a:normAutofit/>
          </a:bodyPr>
          <a:lstStyle/>
          <a:p>
            <a:pPr>
              <a:lnSpc>
                <a:spcPct val="150000"/>
              </a:lnSpc>
            </a:pPr>
            <a:r>
              <a:rPr lang="en-GB" dirty="0">
                <a:latin typeface="Arial" panose="020B0604020202020204" pitchFamily="34" charset="0"/>
                <a:cs typeface="Arial" panose="020B0604020202020204" pitchFamily="34" charset="0"/>
              </a:rPr>
              <a:t>Introduction:</a:t>
            </a:r>
          </a:p>
          <a:p>
            <a:pPr>
              <a:lnSpc>
                <a:spcPct val="150000"/>
              </a:lnSpc>
              <a:buFontTx/>
              <a:buChar char="-"/>
            </a:pPr>
            <a:r>
              <a:rPr lang="en-GB" dirty="0">
                <a:latin typeface="Arial" panose="020B0604020202020204" pitchFamily="34" charset="0"/>
                <a:cs typeface="Arial" panose="020B0604020202020204" pitchFamily="34" charset="0"/>
              </a:rPr>
              <a:t>Introduce yourself;</a:t>
            </a:r>
          </a:p>
          <a:p>
            <a:pPr>
              <a:lnSpc>
                <a:spcPct val="150000"/>
              </a:lnSpc>
              <a:buFontTx/>
              <a:buChar char="-"/>
            </a:pPr>
            <a:r>
              <a:rPr lang="en-GB" dirty="0">
                <a:latin typeface="Arial" panose="020B0604020202020204" pitchFamily="34" charset="0"/>
                <a:cs typeface="Arial" panose="020B0604020202020204" pitchFamily="34" charset="0"/>
              </a:rPr>
              <a:t>Welcome the audience;</a:t>
            </a:r>
          </a:p>
          <a:p>
            <a:pPr>
              <a:lnSpc>
                <a:spcPct val="150000"/>
              </a:lnSpc>
              <a:buFontTx/>
              <a:buChar char="-"/>
            </a:pPr>
            <a:r>
              <a:rPr lang="en-GB" dirty="0">
                <a:latin typeface="Arial" panose="020B0604020202020204" pitchFamily="34" charset="0"/>
                <a:cs typeface="Arial" panose="020B0604020202020204" pitchFamily="34" charset="0"/>
              </a:rPr>
              <a:t>Explain purpose of presentation;</a:t>
            </a:r>
          </a:p>
          <a:p>
            <a:pPr>
              <a:lnSpc>
                <a:spcPct val="150000"/>
              </a:lnSpc>
              <a:buFontTx/>
              <a:buChar char="-"/>
            </a:pPr>
            <a:r>
              <a:rPr lang="en-GB" dirty="0">
                <a:latin typeface="Arial" panose="020B0604020202020204" pitchFamily="34" charset="0"/>
                <a:cs typeface="Arial" panose="020B0604020202020204" pitchFamily="34" charset="0"/>
              </a:rPr>
              <a:t>Overview of structure of content.</a:t>
            </a:r>
          </a:p>
          <a:p>
            <a:pPr>
              <a:buFontTx/>
              <a:buChar char="-"/>
            </a:pPr>
            <a:endParaRPr lang="en-GB" dirty="0">
              <a:latin typeface="Arial" panose="020B0604020202020204" pitchFamily="34" charset="0"/>
              <a:cs typeface="Arial" panose="020B0604020202020204" pitchFamily="34" charset="0"/>
            </a:endParaRPr>
          </a:p>
          <a:p>
            <a:pPr marL="0" indent="0">
              <a:buNone/>
            </a:pPr>
            <a:endParaRPr lang="en-GB" dirty="0">
              <a:solidFill>
                <a:srgbClr val="0000FF"/>
              </a:solidFill>
              <a:latin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8624638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CF44EDE3-9334-66B5-F7DA-BD1A2A621EED}"/>
              </a:ext>
            </a:extLst>
          </p:cNvPr>
          <p:cNvSpPr/>
          <p:nvPr/>
        </p:nvSpPr>
        <p:spPr>
          <a:xfrm>
            <a:off x="0" y="0"/>
            <a:ext cx="9144000" cy="5638800"/>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228600" y="316001"/>
            <a:ext cx="7962900" cy="903199"/>
          </a:xfrm>
        </p:spPr>
        <p:txBody>
          <a:bodyPr>
            <a:noAutofit/>
          </a:bodyPr>
          <a:lstStyle/>
          <a:p>
            <a:pPr algn="ctr"/>
            <a:r>
              <a:rPr lang="en-GB" dirty="0">
                <a:latin typeface="Arial" panose="020B0604020202020204" pitchFamily="34" charset="0"/>
                <a:cs typeface="Arial" panose="020B0604020202020204" pitchFamily="34" charset="0"/>
              </a:rPr>
              <a:t>Structure</a:t>
            </a:r>
          </a:p>
        </p:txBody>
      </p:sp>
      <p:sp>
        <p:nvSpPr>
          <p:cNvPr id="4" name="Content Placeholder 3"/>
          <p:cNvSpPr>
            <a:spLocks noGrp="1"/>
          </p:cNvSpPr>
          <p:nvPr>
            <p:ph sz="half" idx="2"/>
          </p:nvPr>
        </p:nvSpPr>
        <p:spPr>
          <a:xfrm>
            <a:off x="457200" y="1535200"/>
            <a:ext cx="8382000" cy="3951199"/>
          </a:xfrm>
        </p:spPr>
        <p:txBody>
          <a:bodyPr>
            <a:normAutofit fontScale="92500" lnSpcReduction="20000"/>
          </a:bodyPr>
          <a:lstStyle/>
          <a:p>
            <a:pPr>
              <a:lnSpc>
                <a:spcPct val="150000"/>
              </a:lnSpc>
            </a:pPr>
            <a:r>
              <a:rPr lang="en-GB" dirty="0">
                <a:latin typeface="Arial" panose="020B0604020202020204" pitchFamily="34" charset="0"/>
                <a:cs typeface="Arial" panose="020B0604020202020204" pitchFamily="34" charset="0"/>
              </a:rPr>
              <a:t>Main body:</a:t>
            </a:r>
          </a:p>
          <a:p>
            <a:pPr>
              <a:lnSpc>
                <a:spcPct val="150000"/>
              </a:lnSpc>
              <a:buFontTx/>
              <a:buChar char="-"/>
            </a:pPr>
            <a:r>
              <a:rPr lang="en-GB" dirty="0">
                <a:latin typeface="Arial" panose="020B0604020202020204" pitchFamily="34" charset="0"/>
                <a:cs typeface="Arial" panose="020B0604020202020204" pitchFamily="34" charset="0"/>
              </a:rPr>
              <a:t>Benefits of bilingualism/multilingualism;</a:t>
            </a:r>
          </a:p>
          <a:p>
            <a:pPr>
              <a:lnSpc>
                <a:spcPct val="150000"/>
              </a:lnSpc>
              <a:buFontTx/>
              <a:buChar char="-"/>
            </a:pPr>
            <a:r>
              <a:rPr lang="en-GB" dirty="0">
                <a:latin typeface="Arial" panose="020B0604020202020204" pitchFamily="34" charset="0"/>
                <a:cs typeface="Arial" panose="020B0604020202020204" pitchFamily="34" charset="0"/>
              </a:rPr>
              <a:t>EAL;</a:t>
            </a:r>
          </a:p>
          <a:p>
            <a:pPr>
              <a:lnSpc>
                <a:spcPct val="150000"/>
              </a:lnSpc>
              <a:buFontTx/>
              <a:buChar char="-"/>
            </a:pPr>
            <a:r>
              <a:rPr lang="en-GB" dirty="0">
                <a:latin typeface="Arial" panose="020B0604020202020204" pitchFamily="34" charset="0"/>
                <a:cs typeface="Arial" panose="020B0604020202020204" pitchFamily="34" charset="0"/>
              </a:rPr>
              <a:t>Brain development;</a:t>
            </a:r>
            <a:r>
              <a:rPr lang="en-GB" dirty="0">
                <a:solidFill>
                  <a:srgbClr val="0070C0"/>
                </a:solidFill>
                <a:latin typeface="Arial" panose="020B0604020202020204" pitchFamily="34" charset="0"/>
                <a:cs typeface="Arial" panose="020B0604020202020204" pitchFamily="34" charset="0"/>
              </a:rPr>
              <a:t> </a:t>
            </a:r>
          </a:p>
          <a:p>
            <a:pPr>
              <a:lnSpc>
                <a:spcPct val="150000"/>
              </a:lnSpc>
              <a:buFontTx/>
              <a:buChar char="-"/>
            </a:pPr>
            <a:r>
              <a:rPr lang="en-GB" dirty="0">
                <a:latin typeface="Arial" panose="020B0604020202020204" pitchFamily="34" charset="0"/>
                <a:cs typeface="Arial" panose="020B0604020202020204" pitchFamily="34" charset="0"/>
              </a:rPr>
              <a:t>Divergent thinking;</a:t>
            </a:r>
          </a:p>
          <a:p>
            <a:pPr>
              <a:lnSpc>
                <a:spcPct val="150000"/>
              </a:lnSpc>
              <a:buFontTx/>
              <a:buChar char="-"/>
            </a:pPr>
            <a:r>
              <a:rPr lang="en-GB" dirty="0">
                <a:latin typeface="Arial" panose="020B0604020202020204" pitchFamily="34" charset="0"/>
                <a:cs typeface="Arial" panose="020B0604020202020204" pitchFamily="34" charset="0"/>
              </a:rPr>
              <a:t>Frameworks and programmes.</a:t>
            </a:r>
          </a:p>
          <a:p>
            <a:pPr marL="0" indent="0">
              <a:buNone/>
            </a:pPr>
            <a:endParaRPr lang="en-GB" dirty="0">
              <a:solidFill>
                <a:srgbClr val="0070C0"/>
              </a:solidFill>
              <a:latin typeface="Arial" panose="020B060402020202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240525601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CF44EDE3-9334-66B5-F7DA-BD1A2A621EED}"/>
              </a:ext>
            </a:extLst>
          </p:cNvPr>
          <p:cNvSpPr/>
          <p:nvPr/>
        </p:nvSpPr>
        <p:spPr>
          <a:xfrm>
            <a:off x="0" y="0"/>
            <a:ext cx="9144000" cy="5638800"/>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228600" y="316001"/>
            <a:ext cx="7962900" cy="903199"/>
          </a:xfrm>
        </p:spPr>
        <p:txBody>
          <a:bodyPr>
            <a:noAutofit/>
          </a:bodyPr>
          <a:lstStyle/>
          <a:p>
            <a:pPr algn="ctr"/>
            <a:r>
              <a:rPr lang="en-GB" dirty="0">
                <a:latin typeface="Arial" panose="020B0604020202020204" pitchFamily="34" charset="0"/>
                <a:cs typeface="Arial" panose="020B0604020202020204" pitchFamily="34" charset="0"/>
              </a:rPr>
              <a:t>Additional marks</a:t>
            </a:r>
            <a:endParaRPr lang="en-GB" sz="4000"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a:xfrm>
            <a:off x="685800" y="1752600"/>
            <a:ext cx="7962900" cy="3530256"/>
          </a:xfrm>
        </p:spPr>
        <p:txBody>
          <a:bodyPr>
            <a:normAutofit/>
          </a:bodyPr>
          <a:lstStyle/>
          <a:p>
            <a:pPr>
              <a:lnSpc>
                <a:spcPct val="150000"/>
              </a:lnSpc>
            </a:pPr>
            <a:r>
              <a:rPr lang="en-GB" sz="3200" dirty="0">
                <a:latin typeface="Arial" panose="020B0604020202020204" pitchFamily="34" charset="0"/>
                <a:cs typeface="Arial" panose="020B0604020202020204" pitchFamily="34" charset="0"/>
              </a:rPr>
              <a:t>Support with examples from your activity, research and theory; </a:t>
            </a:r>
          </a:p>
          <a:p>
            <a:pPr>
              <a:lnSpc>
                <a:spcPct val="150000"/>
              </a:lnSpc>
            </a:pPr>
            <a:r>
              <a:rPr lang="en-GB" sz="3200" dirty="0">
                <a:latin typeface="Arial" panose="020B0604020202020204" pitchFamily="34" charset="0"/>
                <a:cs typeface="Arial" panose="020B0604020202020204" pitchFamily="34" charset="0"/>
              </a:rPr>
              <a:t>Support with verbal references.</a:t>
            </a:r>
          </a:p>
          <a:p>
            <a:pPr marL="0" indent="0">
              <a:buNone/>
            </a:pPr>
            <a:endParaRPr lang="en-GB" dirty="0"/>
          </a:p>
        </p:txBody>
      </p:sp>
    </p:spTree>
    <p:extLst>
      <p:ext uri="{BB962C8B-B14F-4D97-AF65-F5344CB8AC3E}">
        <p14:creationId xmlns:p14="http://schemas.microsoft.com/office/powerpoint/2010/main" val="192754119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6CD3442-5B74-132C-CB23-60AF5A4D0F11}"/>
              </a:ext>
            </a:extLst>
          </p:cNvPr>
          <p:cNvSpPr/>
          <p:nvPr/>
        </p:nvSpPr>
        <p:spPr>
          <a:xfrm>
            <a:off x="0" y="0"/>
            <a:ext cx="9144000" cy="5715000"/>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normAutofit/>
          </a:bodyPr>
          <a:lstStyle/>
          <a:p>
            <a:pPr algn="ctr"/>
            <a:r>
              <a:rPr lang="en-GB" dirty="0">
                <a:latin typeface="Arial" panose="020B0604020202020204" pitchFamily="34" charset="0"/>
                <a:cs typeface="Arial" panose="020B0604020202020204" pitchFamily="34" charset="0"/>
              </a:rPr>
              <a:t>Structure</a:t>
            </a:r>
          </a:p>
        </p:txBody>
      </p:sp>
      <p:sp>
        <p:nvSpPr>
          <p:cNvPr id="4" name="Content Placeholder 3"/>
          <p:cNvSpPr>
            <a:spLocks noGrp="1"/>
          </p:cNvSpPr>
          <p:nvPr>
            <p:ph sz="half" idx="2"/>
          </p:nvPr>
        </p:nvSpPr>
        <p:spPr>
          <a:xfrm>
            <a:off x="228600" y="1447801"/>
            <a:ext cx="8915400" cy="4267200"/>
          </a:xfrm>
        </p:spPr>
        <p:txBody>
          <a:bodyPr>
            <a:normAutofit/>
          </a:bodyPr>
          <a:lstStyle/>
          <a:p>
            <a:pPr>
              <a:lnSpc>
                <a:spcPct val="150000"/>
              </a:lnSpc>
            </a:pPr>
            <a:r>
              <a:rPr lang="en-GB" dirty="0">
                <a:latin typeface="Arial" panose="020B0604020202020204" pitchFamily="34" charset="0"/>
                <a:cs typeface="Arial" panose="020B0604020202020204" pitchFamily="34" charset="0"/>
              </a:rPr>
              <a:t>Conclusion:</a:t>
            </a:r>
          </a:p>
          <a:p>
            <a:pPr>
              <a:lnSpc>
                <a:spcPct val="150000"/>
              </a:lnSpc>
              <a:buFontTx/>
              <a:buChar char="-"/>
            </a:pPr>
            <a:r>
              <a:rPr lang="en-GB" dirty="0">
                <a:latin typeface="Arial" panose="020B0604020202020204" pitchFamily="34" charset="0"/>
                <a:cs typeface="Arial" panose="020B0604020202020204" pitchFamily="34" charset="0"/>
              </a:rPr>
              <a:t>Summary of main points;</a:t>
            </a:r>
          </a:p>
          <a:p>
            <a:pPr>
              <a:lnSpc>
                <a:spcPct val="150000"/>
              </a:lnSpc>
              <a:buFontTx/>
              <a:buChar char="-"/>
            </a:pPr>
            <a:r>
              <a:rPr lang="en-GB" dirty="0">
                <a:latin typeface="Arial" panose="020B0604020202020204" pitchFamily="34" charset="0"/>
                <a:cs typeface="Arial" panose="020B0604020202020204" pitchFamily="34" charset="0"/>
              </a:rPr>
              <a:t>Suggestions for future practice;</a:t>
            </a:r>
          </a:p>
          <a:p>
            <a:pPr>
              <a:lnSpc>
                <a:spcPct val="150000"/>
              </a:lnSpc>
              <a:buFontTx/>
              <a:buChar char="-"/>
            </a:pPr>
            <a:r>
              <a:rPr lang="en-GB" dirty="0">
                <a:latin typeface="Arial" panose="020B0604020202020204" pitchFamily="34" charset="0"/>
                <a:cs typeface="Arial" panose="020B0604020202020204" pitchFamily="34" charset="0"/>
              </a:rPr>
              <a:t>No new theory/research.</a:t>
            </a:r>
          </a:p>
        </p:txBody>
      </p:sp>
    </p:spTree>
    <p:extLst>
      <p:ext uri="{BB962C8B-B14F-4D97-AF65-F5344CB8AC3E}">
        <p14:creationId xmlns:p14="http://schemas.microsoft.com/office/powerpoint/2010/main" val="346352015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E8A72089-B4CB-FE8D-870E-317B4B2BE172}"/>
              </a:ext>
            </a:extLst>
          </p:cNvPr>
          <p:cNvSpPr/>
          <p:nvPr/>
        </p:nvSpPr>
        <p:spPr>
          <a:xfrm>
            <a:off x="0" y="0"/>
            <a:ext cx="9144000" cy="5638798"/>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457200" y="274638"/>
            <a:ext cx="8229600" cy="944564"/>
          </a:xfrm>
        </p:spPr>
        <p:txBody>
          <a:bodyPr>
            <a:noAutofit/>
          </a:bodyPr>
          <a:lstStyle/>
          <a:p>
            <a:pPr algn="ctr"/>
            <a:r>
              <a:rPr lang="en-GB" altLang="cy-GB" kern="0" dirty="0">
                <a:latin typeface="Arial" panose="020B0604020202020204" pitchFamily="34" charset="0"/>
                <a:ea typeface="ＭＳ Ｐゴシック" pitchFamily="34" charset="-128"/>
                <a:cs typeface="Arial" panose="020B0604020202020204" pitchFamily="34" charset="0"/>
              </a:rPr>
              <a:t>The assessment</a:t>
            </a:r>
            <a:endParaRPr lang="en-GB" sz="3600" dirty="0">
              <a:latin typeface="Arial" panose="020B0604020202020204" pitchFamily="34" charset="0"/>
              <a:cs typeface="Arial" panose="020B0604020202020204" pitchFamily="34" charset="0"/>
            </a:endParaRPr>
          </a:p>
        </p:txBody>
      </p:sp>
      <p:sp>
        <p:nvSpPr>
          <p:cNvPr id="3" name="Content Placeholder 2"/>
          <p:cNvSpPr>
            <a:spLocks noGrp="1"/>
          </p:cNvSpPr>
          <p:nvPr>
            <p:ph sz="half" idx="2"/>
          </p:nvPr>
        </p:nvSpPr>
        <p:spPr/>
        <p:txBody>
          <a:bodyPr>
            <a:normAutofit/>
          </a:bodyPr>
          <a:lstStyle/>
          <a:p>
            <a:pPr marL="0" indent="0">
              <a:buNone/>
            </a:pPr>
            <a:endParaRPr lang="cy-GB" sz="3600" dirty="0">
              <a:latin typeface="Arial" panose="020B0604020202020204" pitchFamily="34" charset="0"/>
            </a:endParaRPr>
          </a:p>
          <a:p>
            <a:endParaRPr lang="en-GB" dirty="0"/>
          </a:p>
        </p:txBody>
      </p:sp>
      <p:sp>
        <p:nvSpPr>
          <p:cNvPr id="7" name="Content Placeholder 6"/>
          <p:cNvSpPr>
            <a:spLocks noGrp="1"/>
          </p:cNvSpPr>
          <p:nvPr>
            <p:ph sz="quarter" idx="4294967295"/>
          </p:nvPr>
        </p:nvSpPr>
        <p:spPr>
          <a:xfrm>
            <a:off x="457200" y="1447801"/>
            <a:ext cx="8686801" cy="4141788"/>
          </a:xfrm>
        </p:spPr>
        <p:txBody>
          <a:bodyPr>
            <a:normAutofit fontScale="92500" lnSpcReduction="20000"/>
          </a:bodyPr>
          <a:lstStyle/>
          <a:p>
            <a:pPr marL="0" lvl="0" indent="0" eaLnBrk="0" fontAlgn="base" hangingPunct="0">
              <a:lnSpc>
                <a:spcPct val="134000"/>
              </a:lnSpc>
              <a:spcAft>
                <a:spcPct val="0"/>
              </a:spcAft>
              <a:buNone/>
            </a:pPr>
            <a:r>
              <a:rPr lang="en-GB" altLang="cy-GB" b="1" kern="0" dirty="0">
                <a:latin typeface="Arial" panose="020B0604020202020204" pitchFamily="34" charset="0"/>
                <a:ea typeface="ＭＳ Ｐゴシック" pitchFamily="34" charset="-128"/>
                <a:cs typeface="Arial" panose="020B0604020202020204" pitchFamily="34" charset="0"/>
              </a:rPr>
              <a:t>Upload 2 recordings (20 minutes):</a:t>
            </a:r>
          </a:p>
          <a:p>
            <a:pPr marL="457200" lvl="0" indent="-457200" eaLnBrk="0" fontAlgn="base" hangingPunct="0">
              <a:lnSpc>
                <a:spcPct val="134000"/>
              </a:lnSpc>
              <a:spcAft>
                <a:spcPct val="0"/>
              </a:spcAft>
              <a:buAutoNum type="arabicPeriod"/>
            </a:pPr>
            <a:r>
              <a:rPr lang="en-GB" altLang="cy-GB" kern="0" dirty="0">
                <a:latin typeface="Arial" panose="020B0604020202020204" pitchFamily="34" charset="0"/>
                <a:ea typeface="ＭＳ Ｐゴシック" pitchFamily="34" charset="-128"/>
                <a:cs typeface="Arial" panose="020B0604020202020204" pitchFamily="34" charset="0"/>
              </a:rPr>
              <a:t>Your activity; </a:t>
            </a:r>
          </a:p>
          <a:p>
            <a:pPr marL="457200" lvl="0" indent="-457200" eaLnBrk="0" fontAlgn="base" hangingPunct="0">
              <a:lnSpc>
                <a:spcPct val="134000"/>
              </a:lnSpc>
              <a:spcAft>
                <a:spcPct val="0"/>
              </a:spcAft>
              <a:buAutoNum type="arabicPeriod"/>
            </a:pPr>
            <a:r>
              <a:rPr lang="en-GB" altLang="cy-GB" kern="0" dirty="0">
                <a:latin typeface="Arial" panose="020B0604020202020204" pitchFamily="34" charset="0"/>
                <a:ea typeface="ＭＳ Ｐゴシック" pitchFamily="34" charset="-128"/>
                <a:cs typeface="Arial" panose="020B0604020202020204" pitchFamily="34" charset="0"/>
              </a:rPr>
              <a:t>Your presentation;</a:t>
            </a:r>
          </a:p>
          <a:p>
            <a:pPr marL="0" lvl="0" indent="0" eaLnBrk="0" fontAlgn="base" hangingPunct="0">
              <a:lnSpc>
                <a:spcPct val="134000"/>
              </a:lnSpc>
              <a:spcAft>
                <a:spcPct val="0"/>
              </a:spcAft>
              <a:buNone/>
            </a:pPr>
            <a:endParaRPr lang="en-GB" altLang="cy-GB" kern="0" dirty="0">
              <a:latin typeface="Arial" panose="020B0604020202020204" pitchFamily="34" charset="0"/>
              <a:ea typeface="ＭＳ Ｐゴシック" pitchFamily="34" charset="-128"/>
              <a:cs typeface="Arial" panose="020B0604020202020204" pitchFamily="34" charset="0"/>
            </a:endParaRPr>
          </a:p>
          <a:p>
            <a:pPr marL="0" lvl="0" indent="0" eaLnBrk="0" fontAlgn="base" hangingPunct="0">
              <a:lnSpc>
                <a:spcPct val="134000"/>
              </a:lnSpc>
              <a:spcAft>
                <a:spcPct val="0"/>
              </a:spcAft>
              <a:buNone/>
            </a:pPr>
            <a:r>
              <a:rPr lang="en-GB" altLang="cy-GB" b="1" kern="0" dirty="0">
                <a:latin typeface="Arial" panose="020B0604020202020204" pitchFamily="34" charset="0"/>
                <a:ea typeface="ＭＳ Ｐゴシック" pitchFamily="34" charset="-128"/>
                <a:cs typeface="Arial" panose="020B0604020202020204" pitchFamily="34" charset="0"/>
              </a:rPr>
              <a:t>Both these recordings are to be uploaded onto ONEDRIVE.</a:t>
            </a:r>
          </a:p>
          <a:p>
            <a:pPr marL="0" lvl="0" indent="0" eaLnBrk="0" fontAlgn="base" hangingPunct="0">
              <a:lnSpc>
                <a:spcPct val="134000"/>
              </a:lnSpc>
              <a:spcAft>
                <a:spcPct val="0"/>
              </a:spcAft>
              <a:buNone/>
            </a:pPr>
            <a:r>
              <a:rPr lang="en-GB" altLang="cy-GB" sz="3300" b="1" kern="0" dirty="0">
                <a:solidFill>
                  <a:srgbClr val="FF0000"/>
                </a:solidFill>
                <a:latin typeface="Arial" panose="020B0604020202020204" pitchFamily="34" charset="0"/>
                <a:ea typeface="ＭＳ Ｐゴシック" pitchFamily="34" charset="-128"/>
                <a:cs typeface="Arial" panose="020B0604020202020204" pitchFamily="34" charset="0"/>
              </a:rPr>
              <a:t>SHARE WITH THE MODULE TEAM.</a:t>
            </a:r>
          </a:p>
          <a:p>
            <a:pPr marL="0" lvl="0" indent="0" eaLnBrk="0" fontAlgn="base" hangingPunct="0">
              <a:spcAft>
                <a:spcPct val="0"/>
              </a:spcAft>
              <a:buNone/>
            </a:pPr>
            <a:endParaRPr lang="en-GB" altLang="cy-GB" sz="3600" kern="0" dirty="0">
              <a:solidFill>
                <a:srgbClr val="0000FF"/>
              </a:solidFill>
              <a:latin typeface="Arial" panose="020B0604020202020204" pitchFamily="34" charset="0"/>
              <a:ea typeface="ＭＳ Ｐゴシック" pitchFamily="34" charset="-128"/>
              <a:cs typeface="Arial" panose="020B0604020202020204" pitchFamily="34" charset="0"/>
            </a:endParaRPr>
          </a:p>
          <a:p>
            <a:pPr marL="0" lvl="0" indent="0" eaLnBrk="0" fontAlgn="base" hangingPunct="0">
              <a:spcAft>
                <a:spcPct val="0"/>
              </a:spcAft>
              <a:buNone/>
            </a:pPr>
            <a:endParaRPr lang="cy-GB" sz="3600" dirty="0">
              <a:solidFill>
                <a:srgbClr val="0000FF"/>
              </a:solidFill>
              <a:latin typeface="Arial" panose="020B0604020202020204" pitchFamily="34" charset="0"/>
            </a:endParaRPr>
          </a:p>
          <a:p>
            <a:endParaRPr lang="en-GB" dirty="0"/>
          </a:p>
        </p:txBody>
      </p:sp>
    </p:spTree>
    <p:extLst>
      <p:ext uri="{BB962C8B-B14F-4D97-AF65-F5344CB8AC3E}">
        <p14:creationId xmlns:p14="http://schemas.microsoft.com/office/powerpoint/2010/main" val="1211823198"/>
      </p:ext>
    </p:extLst>
  </p:cSld>
  <p:clrMapOvr>
    <a:masterClrMapping/>
  </p:clrMapOv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E8A72089-B4CB-FE8D-870E-317B4B2BE172}"/>
              </a:ext>
            </a:extLst>
          </p:cNvPr>
          <p:cNvSpPr/>
          <p:nvPr/>
        </p:nvSpPr>
        <p:spPr>
          <a:xfrm>
            <a:off x="0" y="0"/>
            <a:ext cx="9144000" cy="5638798"/>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304800" y="274638"/>
            <a:ext cx="8382000" cy="1096962"/>
          </a:xfrm>
        </p:spPr>
        <p:txBody>
          <a:bodyPr>
            <a:noAutofit/>
          </a:bodyPr>
          <a:lstStyle/>
          <a:p>
            <a:pPr algn="ctr"/>
            <a:r>
              <a:rPr lang="en-GB" altLang="cy-GB" kern="0" dirty="0">
                <a:latin typeface="Arial" panose="020B0604020202020204" pitchFamily="34" charset="0"/>
                <a:ea typeface="ＭＳ Ｐゴシック" pitchFamily="34" charset="-128"/>
                <a:cs typeface="Arial" panose="020B0604020202020204" pitchFamily="34" charset="0"/>
              </a:rPr>
              <a:t>The assessment</a:t>
            </a:r>
            <a:endParaRPr lang="en-GB" dirty="0">
              <a:latin typeface="Arial" panose="020B0604020202020204" pitchFamily="34" charset="0"/>
              <a:cs typeface="Arial" panose="020B0604020202020204" pitchFamily="34" charset="0"/>
            </a:endParaRPr>
          </a:p>
        </p:txBody>
      </p:sp>
      <p:sp>
        <p:nvSpPr>
          <p:cNvPr id="3" name="Content Placeholder 2"/>
          <p:cNvSpPr>
            <a:spLocks noGrp="1"/>
          </p:cNvSpPr>
          <p:nvPr>
            <p:ph sz="half" idx="2"/>
          </p:nvPr>
        </p:nvSpPr>
        <p:spPr/>
        <p:txBody>
          <a:bodyPr>
            <a:normAutofit/>
          </a:bodyPr>
          <a:lstStyle/>
          <a:p>
            <a:pPr marL="0" indent="0">
              <a:buNone/>
            </a:pPr>
            <a:endParaRPr lang="cy-GB" sz="3600" dirty="0">
              <a:latin typeface="Arial" panose="020B0604020202020204" pitchFamily="34" charset="0"/>
            </a:endParaRPr>
          </a:p>
          <a:p>
            <a:endParaRPr lang="en-GB" dirty="0"/>
          </a:p>
        </p:txBody>
      </p:sp>
      <p:sp>
        <p:nvSpPr>
          <p:cNvPr id="7" name="Content Placeholder 6"/>
          <p:cNvSpPr>
            <a:spLocks noGrp="1"/>
          </p:cNvSpPr>
          <p:nvPr>
            <p:ph sz="quarter" idx="4294967295"/>
          </p:nvPr>
        </p:nvSpPr>
        <p:spPr>
          <a:xfrm>
            <a:off x="304800" y="1219201"/>
            <a:ext cx="8839201" cy="4370388"/>
          </a:xfrm>
        </p:spPr>
        <p:txBody>
          <a:bodyPr>
            <a:normAutofit/>
          </a:bodyPr>
          <a:lstStyle/>
          <a:p>
            <a:pPr marL="0" lvl="0" indent="0" eaLnBrk="0" fontAlgn="base" hangingPunct="0">
              <a:lnSpc>
                <a:spcPct val="114000"/>
              </a:lnSpc>
              <a:spcAft>
                <a:spcPct val="0"/>
              </a:spcAft>
              <a:buNone/>
            </a:pPr>
            <a:endParaRPr lang="en-GB" altLang="cy-GB" sz="3600" kern="0" dirty="0">
              <a:solidFill>
                <a:srgbClr val="0000FF"/>
              </a:solidFill>
              <a:latin typeface="Arial" panose="020B0604020202020204" pitchFamily="34" charset="0"/>
              <a:ea typeface="ＭＳ Ｐゴシック" pitchFamily="34" charset="-128"/>
              <a:cs typeface="Arial" panose="020B0604020202020204" pitchFamily="34" charset="0"/>
            </a:endParaRPr>
          </a:p>
          <a:p>
            <a:pPr marL="0" lvl="0" indent="0" eaLnBrk="0" fontAlgn="base" hangingPunct="0">
              <a:lnSpc>
                <a:spcPct val="114000"/>
              </a:lnSpc>
              <a:spcAft>
                <a:spcPct val="0"/>
              </a:spcAft>
              <a:buNone/>
            </a:pPr>
            <a:r>
              <a:rPr lang="en-GB" altLang="cy-GB" kern="0" dirty="0">
                <a:latin typeface="Arial" panose="020B0604020202020204" pitchFamily="34" charset="0"/>
                <a:ea typeface="ＭＳ Ｐゴシック" pitchFamily="34" charset="-128"/>
                <a:cs typeface="Arial" panose="020B0604020202020204" pitchFamily="34" charset="0"/>
              </a:rPr>
              <a:t>3. Upload your script and reference list;</a:t>
            </a:r>
          </a:p>
          <a:p>
            <a:pPr marL="0" lvl="0" indent="0" eaLnBrk="0" fontAlgn="base" hangingPunct="0">
              <a:lnSpc>
                <a:spcPct val="114000"/>
              </a:lnSpc>
              <a:spcAft>
                <a:spcPct val="0"/>
              </a:spcAft>
              <a:buNone/>
            </a:pPr>
            <a:endParaRPr lang="en-GB" altLang="cy-GB" kern="0" dirty="0">
              <a:latin typeface="Arial" panose="020B0604020202020204" pitchFamily="34" charset="0"/>
              <a:ea typeface="ＭＳ Ｐゴシック" pitchFamily="34" charset="-128"/>
              <a:cs typeface="Arial" panose="020B0604020202020204" pitchFamily="34" charset="0"/>
            </a:endParaRPr>
          </a:p>
          <a:p>
            <a:pPr marL="0" lvl="0" indent="0" eaLnBrk="0" fontAlgn="base" hangingPunct="0">
              <a:lnSpc>
                <a:spcPct val="114000"/>
              </a:lnSpc>
              <a:spcAft>
                <a:spcPct val="0"/>
              </a:spcAft>
              <a:buNone/>
            </a:pPr>
            <a:r>
              <a:rPr lang="en-GB" altLang="cy-GB" b="1" kern="0" dirty="0">
                <a:latin typeface="Arial" panose="020B0604020202020204" pitchFamily="34" charset="0"/>
                <a:ea typeface="ＭＳ Ｐゴシック" pitchFamily="34" charset="-128"/>
                <a:cs typeface="Arial" panose="020B0604020202020204" pitchFamily="34" charset="0"/>
              </a:rPr>
              <a:t>Your script and reference list are to be submitted onto TURNITIN.</a:t>
            </a:r>
          </a:p>
          <a:p>
            <a:pPr marL="0" lvl="0" indent="0" eaLnBrk="0" fontAlgn="base" hangingPunct="0">
              <a:spcAft>
                <a:spcPct val="0"/>
              </a:spcAft>
              <a:buNone/>
            </a:pPr>
            <a:endParaRPr lang="cy-GB" sz="3600" dirty="0">
              <a:solidFill>
                <a:srgbClr val="0000FF"/>
              </a:solidFill>
              <a:latin typeface="Arial" panose="020B0604020202020204" pitchFamily="34" charset="0"/>
            </a:endParaRPr>
          </a:p>
          <a:p>
            <a:endParaRPr lang="en-GB" dirty="0"/>
          </a:p>
        </p:txBody>
      </p:sp>
    </p:spTree>
    <p:extLst>
      <p:ext uri="{BB962C8B-B14F-4D97-AF65-F5344CB8AC3E}">
        <p14:creationId xmlns:p14="http://schemas.microsoft.com/office/powerpoint/2010/main" val="2049340904"/>
      </p:ext>
    </p:extLst>
  </p:cSld>
  <p:clrMapOvr>
    <a:masterClrMapping/>
  </p:clrMapOv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408DBD76-BD28-671C-A633-AB7238DCD5D7}"/>
              </a:ext>
            </a:extLst>
          </p:cNvPr>
          <p:cNvSpPr/>
          <p:nvPr/>
        </p:nvSpPr>
        <p:spPr>
          <a:xfrm>
            <a:off x="0" y="0"/>
            <a:ext cx="9144000" cy="5638799"/>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628650" y="365127"/>
            <a:ext cx="7886700" cy="625474"/>
          </a:xfrm>
        </p:spPr>
        <p:txBody>
          <a:bodyPr>
            <a:noAutofit/>
          </a:bodyPr>
          <a:lstStyle/>
          <a:p>
            <a:pPr algn="ctr"/>
            <a:r>
              <a:rPr lang="en-GB" altLang="cy-GB" kern="0" dirty="0">
                <a:latin typeface="Arial" panose="020B0604020202020204" pitchFamily="34" charset="0"/>
                <a:ea typeface="ＭＳ Ｐゴシック" pitchFamily="34" charset="-128"/>
                <a:cs typeface="Arial" panose="020B0604020202020204" pitchFamily="34" charset="0"/>
              </a:rPr>
              <a:t>The recording</a:t>
            </a:r>
            <a:endParaRPr lang="en-GB" sz="3600" dirty="0">
              <a:latin typeface="Arial" panose="020B0604020202020204" pitchFamily="34" charset="0"/>
              <a:cs typeface="Arial" panose="020B0604020202020204" pitchFamily="34" charset="0"/>
            </a:endParaRPr>
          </a:p>
        </p:txBody>
      </p:sp>
      <p:sp>
        <p:nvSpPr>
          <p:cNvPr id="3" name="Content Placeholder 2"/>
          <p:cNvSpPr>
            <a:spLocks noGrp="1"/>
          </p:cNvSpPr>
          <p:nvPr>
            <p:ph sz="half" idx="2"/>
          </p:nvPr>
        </p:nvSpPr>
        <p:spPr/>
        <p:txBody>
          <a:bodyPr>
            <a:normAutofit/>
          </a:bodyPr>
          <a:lstStyle/>
          <a:p>
            <a:pPr marL="0" indent="0">
              <a:buNone/>
            </a:pPr>
            <a:endParaRPr lang="cy-GB" sz="3600" dirty="0">
              <a:latin typeface="Arial" panose="020B0604020202020204" pitchFamily="34" charset="0"/>
            </a:endParaRPr>
          </a:p>
          <a:p>
            <a:endParaRPr lang="en-GB" dirty="0"/>
          </a:p>
        </p:txBody>
      </p:sp>
      <p:sp>
        <p:nvSpPr>
          <p:cNvPr id="7" name="Content Placeholder 6"/>
          <p:cNvSpPr>
            <a:spLocks noGrp="1"/>
          </p:cNvSpPr>
          <p:nvPr>
            <p:ph sz="quarter" idx="4294967295"/>
          </p:nvPr>
        </p:nvSpPr>
        <p:spPr>
          <a:xfrm>
            <a:off x="304800" y="1355727"/>
            <a:ext cx="8839201" cy="4233861"/>
          </a:xfrm>
        </p:spPr>
        <p:txBody>
          <a:bodyPr>
            <a:normAutofit lnSpcReduction="10000"/>
          </a:bodyPr>
          <a:lstStyle/>
          <a:p>
            <a:pPr lvl="0" eaLnBrk="0" fontAlgn="base" hangingPunct="0">
              <a:lnSpc>
                <a:spcPct val="150000"/>
              </a:lnSpc>
              <a:spcAft>
                <a:spcPct val="0"/>
              </a:spcAft>
              <a:buFontTx/>
              <a:buChar char="•"/>
            </a:pPr>
            <a:r>
              <a:rPr lang="en-GB" altLang="cy-GB" kern="0" dirty="0">
                <a:latin typeface="Arial" panose="020B0604020202020204" pitchFamily="34" charset="0"/>
                <a:ea typeface="ＭＳ Ｐゴシック" pitchFamily="34" charset="-128"/>
                <a:cs typeface="Arial" panose="020B0604020202020204" pitchFamily="34" charset="0"/>
              </a:rPr>
              <a:t>Does it play?</a:t>
            </a:r>
          </a:p>
          <a:p>
            <a:pPr lvl="0" eaLnBrk="0" fontAlgn="base" hangingPunct="0">
              <a:lnSpc>
                <a:spcPct val="150000"/>
              </a:lnSpc>
              <a:spcAft>
                <a:spcPct val="0"/>
              </a:spcAft>
              <a:buFontTx/>
              <a:buChar char="•"/>
            </a:pPr>
            <a:r>
              <a:rPr lang="en-GB" altLang="cy-GB" kern="0" dirty="0">
                <a:latin typeface="Arial" panose="020B0604020202020204" pitchFamily="34" charset="0"/>
                <a:ea typeface="ＭＳ Ｐゴシック" pitchFamily="34" charset="-128"/>
                <a:cs typeface="Arial" panose="020B0604020202020204" pitchFamily="34" charset="0"/>
              </a:rPr>
              <a:t>Is it clear?</a:t>
            </a:r>
          </a:p>
          <a:p>
            <a:pPr lvl="0" eaLnBrk="0" fontAlgn="base" hangingPunct="0">
              <a:lnSpc>
                <a:spcPct val="150000"/>
              </a:lnSpc>
              <a:spcAft>
                <a:spcPct val="0"/>
              </a:spcAft>
              <a:buFontTx/>
              <a:buChar char="•"/>
            </a:pPr>
            <a:r>
              <a:rPr lang="en-GB" altLang="cy-GB" kern="0" dirty="0">
                <a:latin typeface="Arial" panose="020B0604020202020204" pitchFamily="34" charset="0"/>
                <a:ea typeface="ＭＳ Ｐゴシック" pitchFamily="34" charset="-128"/>
                <a:cs typeface="Arial" panose="020B0604020202020204" pitchFamily="34" charset="0"/>
              </a:rPr>
              <a:t>Can you see yourself, the location and the props </a:t>
            </a:r>
            <a:r>
              <a:rPr lang="en-GB" altLang="cy-GB" kern="0" dirty="0" err="1">
                <a:latin typeface="Arial" panose="020B0604020202020204" pitchFamily="34" charset="0"/>
                <a:ea typeface="ＭＳ Ｐゴシック" pitchFamily="34" charset="-128"/>
                <a:cs typeface="Arial" panose="020B0604020202020204" pitchFamily="34" charset="0"/>
              </a:rPr>
              <a:t>etc</a:t>
            </a:r>
            <a:r>
              <a:rPr lang="en-GB" altLang="cy-GB" kern="0" dirty="0">
                <a:latin typeface="Arial" panose="020B0604020202020204" pitchFamily="34" charset="0"/>
                <a:ea typeface="ＭＳ Ｐゴシック" pitchFamily="34" charset="-128"/>
                <a:cs typeface="Arial" panose="020B0604020202020204" pitchFamily="34" charset="0"/>
              </a:rPr>
              <a:t>?</a:t>
            </a:r>
          </a:p>
          <a:p>
            <a:pPr marL="0" lvl="0" indent="0" eaLnBrk="0" fontAlgn="base" hangingPunct="0">
              <a:lnSpc>
                <a:spcPct val="150000"/>
              </a:lnSpc>
              <a:spcAft>
                <a:spcPct val="0"/>
              </a:spcAft>
              <a:buNone/>
            </a:pPr>
            <a:endParaRPr lang="en-GB" altLang="cy-GB" kern="0" dirty="0">
              <a:solidFill>
                <a:srgbClr val="0000FF"/>
              </a:solidFill>
              <a:latin typeface="Arial" panose="020B0604020202020204" pitchFamily="34" charset="0"/>
              <a:ea typeface="ＭＳ Ｐゴシック" pitchFamily="34" charset="-128"/>
              <a:cs typeface="Arial" panose="020B0604020202020204" pitchFamily="34" charset="0"/>
            </a:endParaRPr>
          </a:p>
          <a:p>
            <a:pPr lvl="0" eaLnBrk="0" fontAlgn="base" hangingPunct="0">
              <a:lnSpc>
                <a:spcPct val="150000"/>
              </a:lnSpc>
              <a:spcAft>
                <a:spcPct val="0"/>
              </a:spcAft>
              <a:buFontTx/>
              <a:buChar char="•"/>
            </a:pPr>
            <a:r>
              <a:rPr lang="en-GB" altLang="cy-GB" b="1" kern="0" dirty="0">
                <a:solidFill>
                  <a:srgbClr val="FF0000"/>
                </a:solidFill>
                <a:latin typeface="Arial" panose="020B0604020202020204" pitchFamily="34" charset="0"/>
                <a:ea typeface="ＭＳ Ｐゴシック" pitchFamily="34" charset="-128"/>
                <a:cs typeface="Arial" panose="020B0604020202020204" pitchFamily="34" charset="0"/>
              </a:rPr>
              <a:t>No recording with children (even behind the camera).</a:t>
            </a:r>
          </a:p>
          <a:p>
            <a:pPr marL="0" lvl="0" indent="0" eaLnBrk="0" fontAlgn="base" hangingPunct="0">
              <a:spcAft>
                <a:spcPct val="0"/>
              </a:spcAft>
              <a:buNone/>
            </a:pPr>
            <a:endParaRPr lang="cy-GB" sz="3600" dirty="0">
              <a:solidFill>
                <a:srgbClr val="0000FF"/>
              </a:solidFill>
              <a:latin typeface="Arial" panose="020B0604020202020204" pitchFamily="34" charset="0"/>
            </a:endParaRPr>
          </a:p>
          <a:p>
            <a:endParaRPr lang="en-GB" dirty="0"/>
          </a:p>
        </p:txBody>
      </p:sp>
    </p:spTree>
    <p:extLst>
      <p:ext uri="{BB962C8B-B14F-4D97-AF65-F5344CB8AC3E}">
        <p14:creationId xmlns:p14="http://schemas.microsoft.com/office/powerpoint/2010/main" val="84580944"/>
      </p:ext>
    </p:extLst>
  </p:cSld>
  <p:clrMapOvr>
    <a:masterClrMapping/>
  </p:clrMapOv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D5FA648-4D88-4FD7-8CFD-DF148A00C733}"/>
              </a:ext>
            </a:extLst>
          </p:cNvPr>
          <p:cNvSpPr/>
          <p:nvPr/>
        </p:nvSpPr>
        <p:spPr>
          <a:xfrm>
            <a:off x="0" y="0"/>
            <a:ext cx="9144000" cy="5715000"/>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628650" y="365127"/>
            <a:ext cx="7886700" cy="701674"/>
          </a:xfrm>
        </p:spPr>
        <p:txBody>
          <a:bodyPr>
            <a:noAutofit/>
          </a:bodyPr>
          <a:lstStyle/>
          <a:p>
            <a:pPr algn="ctr"/>
            <a:br>
              <a:rPr lang="en-GB" altLang="cy-GB" sz="3600" kern="0" dirty="0">
                <a:solidFill>
                  <a:srgbClr val="000000"/>
                </a:solidFill>
                <a:latin typeface="Arial" panose="020B0604020202020204" pitchFamily="34" charset="0"/>
                <a:ea typeface="ＭＳ Ｐゴシック" pitchFamily="34" charset="-128"/>
                <a:cs typeface="Arial" panose="020B0604020202020204" pitchFamily="34" charset="0"/>
              </a:rPr>
            </a:br>
            <a:r>
              <a:rPr lang="en-GB" altLang="cy-GB" kern="0" dirty="0">
                <a:latin typeface="Arial" panose="020B0604020202020204" pitchFamily="34" charset="0"/>
                <a:ea typeface="ＭＳ Ｐゴシック" pitchFamily="34" charset="-128"/>
                <a:cs typeface="Arial" panose="020B0604020202020204" pitchFamily="34" charset="0"/>
              </a:rPr>
              <a:t>The assessment sheet 1</a:t>
            </a:r>
            <a:endParaRPr lang="en-GB" sz="3600" dirty="0">
              <a:latin typeface="Arial" panose="020B0604020202020204" pitchFamily="34" charset="0"/>
              <a:cs typeface="Arial" panose="020B0604020202020204" pitchFamily="34" charset="0"/>
            </a:endParaRPr>
          </a:p>
        </p:txBody>
      </p:sp>
      <p:sp>
        <p:nvSpPr>
          <p:cNvPr id="3" name="Content Placeholder 2"/>
          <p:cNvSpPr>
            <a:spLocks noGrp="1"/>
          </p:cNvSpPr>
          <p:nvPr>
            <p:ph sz="half" idx="2"/>
          </p:nvPr>
        </p:nvSpPr>
        <p:spPr/>
        <p:txBody>
          <a:bodyPr>
            <a:normAutofit/>
          </a:bodyPr>
          <a:lstStyle/>
          <a:p>
            <a:pPr marL="0" indent="0">
              <a:buNone/>
            </a:pPr>
            <a:endParaRPr lang="cy-GB" sz="3600" dirty="0">
              <a:latin typeface="Arial" panose="020B0604020202020204" pitchFamily="34" charset="0"/>
            </a:endParaRPr>
          </a:p>
          <a:p>
            <a:endParaRPr lang="en-GB" dirty="0"/>
          </a:p>
        </p:txBody>
      </p:sp>
      <p:sp>
        <p:nvSpPr>
          <p:cNvPr id="7" name="Content Placeholder 6"/>
          <p:cNvSpPr>
            <a:spLocks noGrp="1"/>
          </p:cNvSpPr>
          <p:nvPr>
            <p:ph sz="quarter" idx="4294967295"/>
          </p:nvPr>
        </p:nvSpPr>
        <p:spPr>
          <a:xfrm>
            <a:off x="304800" y="1825625"/>
            <a:ext cx="8839201" cy="3763963"/>
          </a:xfrm>
        </p:spPr>
        <p:txBody>
          <a:bodyPr>
            <a:normAutofit/>
          </a:bodyPr>
          <a:lstStyle/>
          <a:p>
            <a:pPr marL="0" lvl="0" indent="0" eaLnBrk="0" fontAlgn="base" hangingPunct="0">
              <a:lnSpc>
                <a:spcPct val="150000"/>
              </a:lnSpc>
              <a:spcAft>
                <a:spcPct val="0"/>
              </a:spcAft>
              <a:buNone/>
              <a:defRPr/>
            </a:pPr>
            <a:r>
              <a:rPr lang="en-US" sz="2800" b="1" kern="0" dirty="0">
                <a:latin typeface="Arial" panose="020B0604020202020204" pitchFamily="34" charset="0"/>
                <a:ea typeface="ＭＳ Ｐゴシック" charset="-128"/>
                <a:cs typeface="Arial" panose="020B0604020202020204" pitchFamily="34" charset="0"/>
              </a:rPr>
              <a:t>10 marks</a:t>
            </a:r>
          </a:p>
          <a:p>
            <a:pPr marL="0" indent="0">
              <a:lnSpc>
                <a:spcPct val="150000"/>
              </a:lnSpc>
              <a:buNone/>
            </a:pPr>
            <a:r>
              <a:rPr lang="cy-GB" b="1" dirty="0" err="1">
                <a:latin typeface="Arial" panose="020B0604020202020204" pitchFamily="34" charset="0"/>
                <a:cs typeface="Arial" panose="020B0604020202020204" pitchFamily="34" charset="0"/>
              </a:rPr>
              <a:t>Engagement</a:t>
            </a:r>
            <a:r>
              <a:rPr lang="cy-GB" b="1" dirty="0">
                <a:latin typeface="Arial" panose="020B0604020202020204" pitchFamily="34" charset="0"/>
                <a:cs typeface="Arial" panose="020B0604020202020204" pitchFamily="34" charset="0"/>
              </a:rPr>
              <a:t> </a:t>
            </a:r>
            <a:r>
              <a:rPr lang="cy-GB" b="1" dirty="0" err="1">
                <a:latin typeface="Arial" panose="020B0604020202020204" pitchFamily="34" charset="0"/>
                <a:cs typeface="Arial" panose="020B0604020202020204" pitchFamily="34" charset="0"/>
              </a:rPr>
              <a:t>with</a:t>
            </a:r>
            <a:r>
              <a:rPr lang="cy-GB" b="1" dirty="0">
                <a:latin typeface="Arial" panose="020B0604020202020204" pitchFamily="34" charset="0"/>
                <a:cs typeface="Arial" panose="020B0604020202020204" pitchFamily="34" charset="0"/>
              </a:rPr>
              <a:t> </a:t>
            </a:r>
            <a:r>
              <a:rPr lang="cy-GB" b="1" dirty="0" err="1">
                <a:latin typeface="Arial" panose="020B0604020202020204" pitchFamily="34" charset="0"/>
                <a:cs typeface="Arial" panose="020B0604020202020204" pitchFamily="34" charset="0"/>
              </a:rPr>
              <a:t>Literature</a:t>
            </a:r>
            <a:r>
              <a:rPr lang="cy-GB" b="1" dirty="0">
                <a:latin typeface="Arial" panose="020B0604020202020204" pitchFamily="34" charset="0"/>
                <a:cs typeface="Arial" panose="020B0604020202020204" pitchFamily="34" charset="0"/>
              </a:rPr>
              <a:t> </a:t>
            </a:r>
            <a:r>
              <a:rPr lang="cy-GB" b="1" dirty="0" err="1">
                <a:latin typeface="Arial" panose="020B0604020202020204" pitchFamily="34" charset="0"/>
                <a:cs typeface="Arial" panose="020B0604020202020204" pitchFamily="34" charset="0"/>
              </a:rPr>
              <a:t>Skills</a:t>
            </a:r>
            <a:r>
              <a:rPr lang="cy-GB" b="1" dirty="0">
                <a:latin typeface="Arial" panose="020B0604020202020204" pitchFamily="34" charset="0"/>
                <a:cs typeface="Arial" panose="020B0604020202020204" pitchFamily="34" charset="0"/>
              </a:rPr>
              <a:t>:</a:t>
            </a:r>
            <a:endParaRPr lang="en-GB" dirty="0">
              <a:latin typeface="Arial" panose="020B0604020202020204" pitchFamily="34" charset="0"/>
              <a:cs typeface="Arial" panose="020B0604020202020204" pitchFamily="34" charset="0"/>
            </a:endParaRPr>
          </a:p>
          <a:p>
            <a:pPr>
              <a:lnSpc>
                <a:spcPct val="150000"/>
              </a:lnSpc>
              <a:buFontTx/>
              <a:buChar char="-"/>
            </a:pPr>
            <a:r>
              <a:rPr lang="en-GB" sz="2800" dirty="0">
                <a:latin typeface="Arial" panose="020B0604020202020204" pitchFamily="34" charset="0"/>
                <a:cs typeface="Arial" panose="020B0604020202020204" pitchFamily="34" charset="0"/>
              </a:rPr>
              <a:t>Referencing (written and oral);</a:t>
            </a:r>
          </a:p>
          <a:p>
            <a:pPr>
              <a:lnSpc>
                <a:spcPct val="150000"/>
              </a:lnSpc>
              <a:buFontTx/>
              <a:buChar char="-"/>
            </a:pPr>
            <a:r>
              <a:rPr lang="en-GB" dirty="0">
                <a:latin typeface="Arial" panose="020B0604020202020204" pitchFamily="34" charset="0"/>
                <a:cs typeface="Arial" panose="020B0604020202020204" pitchFamily="34" charset="0"/>
              </a:rPr>
              <a:t>R</a:t>
            </a:r>
            <a:r>
              <a:rPr lang="en-GB" sz="2800" dirty="0">
                <a:latin typeface="Arial" panose="020B0604020202020204" pitchFamily="34" charset="0"/>
                <a:cs typeface="Arial" panose="020B0604020202020204" pitchFamily="34" charset="0"/>
              </a:rPr>
              <a:t>eference list; evidence of wider reading.</a:t>
            </a:r>
            <a:endParaRPr lang="cy-GB" sz="2800" dirty="0">
              <a:latin typeface="Arial" panose="020B0604020202020204" pitchFamily="34" charset="0"/>
              <a:cs typeface="Arial" panose="020B0604020202020204" pitchFamily="34" charset="0"/>
            </a:endParaRPr>
          </a:p>
          <a:p>
            <a:pPr marL="0" lvl="0" indent="0" eaLnBrk="0" fontAlgn="base" hangingPunct="0">
              <a:spcAft>
                <a:spcPct val="0"/>
              </a:spcAft>
              <a:buNone/>
            </a:pPr>
            <a:endParaRPr lang="cy-GB" sz="3600" dirty="0">
              <a:solidFill>
                <a:srgbClr val="0000FF"/>
              </a:solidFill>
              <a:latin typeface="Arial" panose="020B0604020202020204" pitchFamily="34" charset="0"/>
            </a:endParaRPr>
          </a:p>
          <a:p>
            <a:endParaRPr lang="en-GB" dirty="0"/>
          </a:p>
        </p:txBody>
      </p:sp>
    </p:spTree>
    <p:extLst>
      <p:ext uri="{BB962C8B-B14F-4D97-AF65-F5344CB8AC3E}">
        <p14:creationId xmlns:p14="http://schemas.microsoft.com/office/powerpoint/2010/main" val="2679683466"/>
      </p:ext>
    </p:extLst>
  </p:cSld>
  <p:clrMapOvr>
    <a:masterClrMapping/>
  </p:clrMapOv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04CAE8A9-DE7E-F214-5A8A-F7C5BDABAD7C}"/>
              </a:ext>
            </a:extLst>
          </p:cNvPr>
          <p:cNvSpPr/>
          <p:nvPr/>
        </p:nvSpPr>
        <p:spPr>
          <a:xfrm>
            <a:off x="0" y="0"/>
            <a:ext cx="9144000" cy="5715000"/>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628650" y="365126"/>
            <a:ext cx="7886700" cy="930273"/>
          </a:xfrm>
        </p:spPr>
        <p:txBody>
          <a:bodyPr>
            <a:normAutofit/>
          </a:bodyPr>
          <a:lstStyle/>
          <a:p>
            <a:pPr algn="ctr"/>
            <a:r>
              <a:rPr lang="en-GB" altLang="cy-GB" sz="4900" kern="0" dirty="0">
                <a:latin typeface="Arial" panose="020B0604020202020204" pitchFamily="34" charset="0"/>
                <a:ea typeface="ＭＳ Ｐゴシック" pitchFamily="34" charset="-128"/>
                <a:cs typeface="Arial" panose="020B0604020202020204" pitchFamily="34" charset="0"/>
              </a:rPr>
              <a:t>The assessment sheet 2</a:t>
            </a:r>
            <a:endParaRPr lang="en-GB" sz="3600" dirty="0">
              <a:latin typeface="Arial" panose="020B0604020202020204" pitchFamily="34" charset="0"/>
              <a:cs typeface="Arial" panose="020B0604020202020204" pitchFamily="34" charset="0"/>
            </a:endParaRPr>
          </a:p>
        </p:txBody>
      </p:sp>
      <p:sp>
        <p:nvSpPr>
          <p:cNvPr id="3" name="Content Placeholder 2"/>
          <p:cNvSpPr>
            <a:spLocks noGrp="1"/>
          </p:cNvSpPr>
          <p:nvPr>
            <p:ph sz="half" idx="2"/>
          </p:nvPr>
        </p:nvSpPr>
        <p:spPr/>
        <p:txBody>
          <a:bodyPr>
            <a:normAutofit/>
          </a:bodyPr>
          <a:lstStyle/>
          <a:p>
            <a:pPr marL="0" indent="0">
              <a:buNone/>
            </a:pPr>
            <a:endParaRPr lang="cy-GB" sz="3600" dirty="0">
              <a:latin typeface="Arial" panose="020B0604020202020204" pitchFamily="34" charset="0"/>
            </a:endParaRPr>
          </a:p>
          <a:p>
            <a:endParaRPr lang="en-GB" dirty="0"/>
          </a:p>
        </p:txBody>
      </p:sp>
      <p:sp>
        <p:nvSpPr>
          <p:cNvPr id="7" name="Content Placeholder 6"/>
          <p:cNvSpPr>
            <a:spLocks noGrp="1"/>
          </p:cNvSpPr>
          <p:nvPr>
            <p:ph sz="quarter" idx="4294967295"/>
          </p:nvPr>
        </p:nvSpPr>
        <p:spPr>
          <a:xfrm>
            <a:off x="247649" y="1339056"/>
            <a:ext cx="8763001" cy="4179887"/>
          </a:xfrm>
        </p:spPr>
        <p:txBody>
          <a:bodyPr>
            <a:normAutofit fontScale="85000" lnSpcReduction="10000"/>
          </a:bodyPr>
          <a:lstStyle/>
          <a:p>
            <a:pPr marL="0" lvl="0" indent="0" eaLnBrk="0" fontAlgn="base" hangingPunct="0">
              <a:lnSpc>
                <a:spcPct val="150000"/>
              </a:lnSpc>
              <a:spcAft>
                <a:spcPct val="0"/>
              </a:spcAft>
              <a:buNone/>
              <a:defRPr/>
            </a:pPr>
            <a:r>
              <a:rPr lang="en-US" sz="2600" b="1" kern="0" dirty="0">
                <a:latin typeface="Arial" panose="020B0604020202020204" pitchFamily="34" charset="0"/>
                <a:ea typeface="ＭＳ Ｐゴシック" charset="-128"/>
              </a:rPr>
              <a:t>40 marks</a:t>
            </a:r>
          </a:p>
          <a:p>
            <a:pPr marL="0" indent="0">
              <a:lnSpc>
                <a:spcPct val="150000"/>
              </a:lnSpc>
              <a:buNone/>
            </a:pPr>
            <a:r>
              <a:rPr lang="en-GB" sz="2600" b="1" dirty="0">
                <a:latin typeface="Arial" panose="020B0604020202020204" pitchFamily="34" charset="0"/>
              </a:rPr>
              <a:t>Knowledge and Understanding Skills:</a:t>
            </a:r>
          </a:p>
          <a:p>
            <a:pPr marL="0" indent="0">
              <a:lnSpc>
                <a:spcPct val="150000"/>
              </a:lnSpc>
              <a:buNone/>
            </a:pPr>
            <a:r>
              <a:rPr lang="en-GB" sz="2600" dirty="0">
                <a:latin typeface="Arial" panose="020B0604020202020204" pitchFamily="34" charset="0"/>
                <a:cs typeface="Arial" panose="020B0604020202020204" pitchFamily="34" charset="0"/>
              </a:rPr>
              <a:t>Demonstrates understanding of:</a:t>
            </a:r>
          </a:p>
          <a:p>
            <a:pPr marL="0" indent="0">
              <a:lnSpc>
                <a:spcPct val="150000"/>
              </a:lnSpc>
              <a:buNone/>
            </a:pPr>
            <a:r>
              <a:rPr lang="en-GB" sz="2600" dirty="0">
                <a:latin typeface="Arial" panose="020B0604020202020204" pitchFamily="34" charset="0"/>
                <a:cs typeface="Arial" panose="020B0604020202020204" pitchFamily="34" charset="0"/>
              </a:rPr>
              <a:t>a) Benefits of bilingualism/multilingualism;</a:t>
            </a:r>
          </a:p>
          <a:p>
            <a:pPr marL="0" indent="0">
              <a:lnSpc>
                <a:spcPct val="150000"/>
              </a:lnSpc>
              <a:buNone/>
            </a:pPr>
            <a:r>
              <a:rPr lang="en-GB" sz="2600" dirty="0">
                <a:latin typeface="Arial" panose="020B0604020202020204" pitchFamily="34" charset="0"/>
                <a:cs typeface="Arial" panose="020B0604020202020204" pitchFamily="34" charset="0"/>
              </a:rPr>
              <a:t>b) Supporting children with EAL;</a:t>
            </a:r>
          </a:p>
          <a:p>
            <a:pPr marL="0" indent="0">
              <a:lnSpc>
                <a:spcPct val="150000"/>
              </a:lnSpc>
              <a:buNone/>
            </a:pPr>
            <a:r>
              <a:rPr lang="en-GB" sz="2600" dirty="0">
                <a:latin typeface="Arial" panose="020B0604020202020204" pitchFamily="34" charset="0"/>
                <a:cs typeface="Arial" panose="020B0604020202020204" pitchFamily="34" charset="0"/>
              </a:rPr>
              <a:t>c) Brain development;</a:t>
            </a:r>
          </a:p>
          <a:p>
            <a:pPr marL="0" indent="0">
              <a:lnSpc>
                <a:spcPct val="150000"/>
              </a:lnSpc>
              <a:buNone/>
            </a:pPr>
            <a:r>
              <a:rPr lang="en-GB" sz="2600" dirty="0">
                <a:latin typeface="Arial" panose="020B0604020202020204" pitchFamily="34" charset="0"/>
                <a:cs typeface="Arial" panose="020B0604020202020204" pitchFamily="34" charset="0"/>
              </a:rPr>
              <a:t>d) Divergent thinking.</a:t>
            </a:r>
          </a:p>
          <a:p>
            <a:pPr marL="0" indent="0">
              <a:buNone/>
            </a:pPr>
            <a:endParaRPr lang="en-GB" dirty="0"/>
          </a:p>
        </p:txBody>
      </p:sp>
    </p:spTree>
    <p:extLst>
      <p:ext uri="{BB962C8B-B14F-4D97-AF65-F5344CB8AC3E}">
        <p14:creationId xmlns:p14="http://schemas.microsoft.com/office/powerpoint/2010/main" val="2690048809"/>
      </p:ext>
    </p:extLst>
  </p:cSld>
  <p:clrMapOvr>
    <a:masterClrMapping/>
  </p:clrMapOv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07DFCBE3-BFBD-C2DB-14E6-681D3B28E680}"/>
              </a:ext>
            </a:extLst>
          </p:cNvPr>
          <p:cNvSpPr/>
          <p:nvPr/>
        </p:nvSpPr>
        <p:spPr>
          <a:xfrm>
            <a:off x="0" y="0"/>
            <a:ext cx="9144000" cy="5715000"/>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normAutofit/>
          </a:bodyPr>
          <a:lstStyle/>
          <a:p>
            <a:pPr algn="ctr"/>
            <a:r>
              <a:rPr lang="en-GB" altLang="cy-GB" kern="0" dirty="0">
                <a:latin typeface="Arial" panose="020B0604020202020204" pitchFamily="34" charset="0"/>
                <a:ea typeface="ＭＳ Ｐゴシック" pitchFamily="34" charset="-128"/>
                <a:cs typeface="Arial" panose="020B0604020202020204" pitchFamily="34" charset="0"/>
              </a:rPr>
              <a:t>The assessment sheet 3</a:t>
            </a:r>
            <a:endParaRPr lang="en-GB" dirty="0">
              <a:latin typeface="Arial" panose="020B0604020202020204" pitchFamily="34" charset="0"/>
              <a:cs typeface="Arial" panose="020B0604020202020204" pitchFamily="34" charset="0"/>
            </a:endParaRPr>
          </a:p>
        </p:txBody>
      </p:sp>
      <p:sp>
        <p:nvSpPr>
          <p:cNvPr id="3" name="Content Placeholder 2"/>
          <p:cNvSpPr>
            <a:spLocks noGrp="1"/>
          </p:cNvSpPr>
          <p:nvPr>
            <p:ph sz="half" idx="2"/>
          </p:nvPr>
        </p:nvSpPr>
        <p:spPr/>
        <p:txBody>
          <a:bodyPr>
            <a:normAutofit/>
          </a:bodyPr>
          <a:lstStyle/>
          <a:p>
            <a:pPr marL="0" indent="0">
              <a:buNone/>
            </a:pPr>
            <a:endParaRPr lang="cy-GB" sz="3600" dirty="0">
              <a:latin typeface="Arial" panose="020B0604020202020204" pitchFamily="34" charset="0"/>
            </a:endParaRPr>
          </a:p>
          <a:p>
            <a:endParaRPr lang="en-GB" dirty="0"/>
          </a:p>
        </p:txBody>
      </p:sp>
      <p:sp>
        <p:nvSpPr>
          <p:cNvPr id="7" name="Content Placeholder 6"/>
          <p:cNvSpPr>
            <a:spLocks noGrp="1"/>
          </p:cNvSpPr>
          <p:nvPr>
            <p:ph sz="quarter" idx="4294967295"/>
          </p:nvPr>
        </p:nvSpPr>
        <p:spPr>
          <a:xfrm>
            <a:off x="304800" y="1825625"/>
            <a:ext cx="8839201" cy="3763963"/>
          </a:xfrm>
        </p:spPr>
        <p:txBody>
          <a:bodyPr>
            <a:normAutofit/>
          </a:bodyPr>
          <a:lstStyle/>
          <a:p>
            <a:pPr marL="0" lvl="0" indent="0" eaLnBrk="0" fontAlgn="base" hangingPunct="0">
              <a:lnSpc>
                <a:spcPct val="150000"/>
              </a:lnSpc>
              <a:spcAft>
                <a:spcPct val="0"/>
              </a:spcAft>
              <a:buNone/>
              <a:defRPr/>
            </a:pPr>
            <a:r>
              <a:rPr lang="en-US" b="1" kern="0" dirty="0">
                <a:latin typeface="Arial" panose="020B0604020202020204" pitchFamily="34" charset="0"/>
                <a:ea typeface="ＭＳ Ｐゴシック" charset="-128"/>
              </a:rPr>
              <a:t>1</a:t>
            </a:r>
            <a:r>
              <a:rPr lang="en-US" sz="2800" b="1" kern="0" dirty="0">
                <a:latin typeface="Arial" panose="020B0604020202020204" pitchFamily="34" charset="0"/>
                <a:ea typeface="ＭＳ Ｐゴシック" charset="-128"/>
              </a:rPr>
              <a:t>0 marks</a:t>
            </a:r>
          </a:p>
          <a:p>
            <a:pPr marL="0" indent="0">
              <a:lnSpc>
                <a:spcPct val="150000"/>
              </a:lnSpc>
              <a:buNone/>
            </a:pPr>
            <a:r>
              <a:rPr lang="en-GB" b="1" dirty="0">
                <a:latin typeface="Arial" panose="020B0604020202020204" pitchFamily="34" charset="0"/>
              </a:rPr>
              <a:t>Cognitive and Intellectual Skills:</a:t>
            </a:r>
          </a:p>
          <a:p>
            <a:pPr marL="0" indent="0">
              <a:lnSpc>
                <a:spcPct val="150000"/>
              </a:lnSpc>
              <a:buNone/>
            </a:pPr>
            <a:r>
              <a:rPr lang="en-GB" dirty="0">
                <a:latin typeface="Arial" panose="020B0604020202020204" pitchFamily="34" charset="0"/>
                <a:cs typeface="Arial" panose="020B0604020202020204" pitchFamily="34" charset="0"/>
              </a:rPr>
              <a:t> - Links with frameworks and programmes.</a:t>
            </a:r>
          </a:p>
          <a:p>
            <a:pPr marL="0" lvl="0" indent="0" eaLnBrk="0" fontAlgn="base" hangingPunct="0">
              <a:spcAft>
                <a:spcPct val="0"/>
              </a:spcAft>
              <a:buNone/>
            </a:pPr>
            <a:endParaRPr lang="cy-GB" sz="3600" dirty="0">
              <a:solidFill>
                <a:srgbClr val="0000FF"/>
              </a:solidFill>
              <a:latin typeface="Arial" panose="020B0604020202020204" pitchFamily="34" charset="0"/>
            </a:endParaRPr>
          </a:p>
          <a:p>
            <a:endParaRPr lang="en-GB" dirty="0"/>
          </a:p>
        </p:txBody>
      </p:sp>
    </p:spTree>
    <p:extLst>
      <p:ext uri="{BB962C8B-B14F-4D97-AF65-F5344CB8AC3E}">
        <p14:creationId xmlns:p14="http://schemas.microsoft.com/office/powerpoint/2010/main" val="231055009"/>
      </p:ext>
    </p:extLst>
  </p:cSld>
  <p:clrMapOvr>
    <a:masterClrMapping/>
  </p:clrMapOvr>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FC116DF7-908E-4A2C-CEB2-78257441680D}"/>
              </a:ext>
            </a:extLst>
          </p:cNvPr>
          <p:cNvSpPr/>
          <p:nvPr/>
        </p:nvSpPr>
        <p:spPr>
          <a:xfrm>
            <a:off x="0" y="0"/>
            <a:ext cx="9144000" cy="5715000"/>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628650" y="365127"/>
            <a:ext cx="7886700" cy="903286"/>
          </a:xfrm>
        </p:spPr>
        <p:txBody>
          <a:bodyPr>
            <a:normAutofit fontScale="90000"/>
          </a:bodyPr>
          <a:lstStyle/>
          <a:p>
            <a:pPr algn="ctr"/>
            <a:br>
              <a:rPr lang="en-GB" altLang="cy-GB" sz="3600" kern="0" dirty="0">
                <a:solidFill>
                  <a:srgbClr val="000000"/>
                </a:solidFill>
                <a:latin typeface="Arial" panose="020B0604020202020204" pitchFamily="34" charset="0"/>
                <a:ea typeface="ＭＳ Ｐゴシック" pitchFamily="34" charset="-128"/>
                <a:cs typeface="Arial" panose="020B0604020202020204" pitchFamily="34" charset="0"/>
              </a:rPr>
            </a:br>
            <a:r>
              <a:rPr lang="en-GB" altLang="cy-GB" sz="4900" kern="0" dirty="0">
                <a:latin typeface="Arial" panose="020B0604020202020204" pitchFamily="34" charset="0"/>
                <a:ea typeface="ＭＳ Ｐゴシック" pitchFamily="34" charset="-128"/>
                <a:cs typeface="Arial" panose="020B0604020202020204" pitchFamily="34" charset="0"/>
              </a:rPr>
              <a:t>The assessment sheet 4</a:t>
            </a:r>
            <a:endParaRPr lang="en-GB" sz="3600" dirty="0">
              <a:latin typeface="Arial" panose="020B0604020202020204" pitchFamily="34" charset="0"/>
              <a:cs typeface="Arial" panose="020B0604020202020204" pitchFamily="34" charset="0"/>
            </a:endParaRPr>
          </a:p>
        </p:txBody>
      </p:sp>
      <p:sp>
        <p:nvSpPr>
          <p:cNvPr id="3" name="Content Placeholder 2"/>
          <p:cNvSpPr>
            <a:spLocks noGrp="1"/>
          </p:cNvSpPr>
          <p:nvPr>
            <p:ph sz="half" idx="2"/>
          </p:nvPr>
        </p:nvSpPr>
        <p:spPr/>
        <p:txBody>
          <a:bodyPr>
            <a:normAutofit/>
          </a:bodyPr>
          <a:lstStyle/>
          <a:p>
            <a:pPr marL="0" indent="0">
              <a:buNone/>
            </a:pPr>
            <a:endParaRPr lang="cy-GB" sz="3600" dirty="0">
              <a:latin typeface="Arial" panose="020B0604020202020204" pitchFamily="34" charset="0"/>
            </a:endParaRPr>
          </a:p>
          <a:p>
            <a:endParaRPr lang="en-GB" dirty="0"/>
          </a:p>
        </p:txBody>
      </p:sp>
      <p:sp>
        <p:nvSpPr>
          <p:cNvPr id="7" name="Content Placeholder 6"/>
          <p:cNvSpPr>
            <a:spLocks noGrp="1"/>
          </p:cNvSpPr>
          <p:nvPr>
            <p:ph sz="quarter" idx="4294967295"/>
          </p:nvPr>
        </p:nvSpPr>
        <p:spPr>
          <a:xfrm>
            <a:off x="228600" y="1535113"/>
            <a:ext cx="8915401" cy="4054475"/>
          </a:xfrm>
        </p:spPr>
        <p:txBody>
          <a:bodyPr>
            <a:normAutofit/>
          </a:bodyPr>
          <a:lstStyle/>
          <a:p>
            <a:pPr marL="0" lvl="0" indent="0" eaLnBrk="0" fontAlgn="base" hangingPunct="0">
              <a:lnSpc>
                <a:spcPct val="150000"/>
              </a:lnSpc>
              <a:spcAft>
                <a:spcPct val="0"/>
              </a:spcAft>
              <a:buNone/>
              <a:defRPr/>
            </a:pPr>
            <a:r>
              <a:rPr lang="en-US" b="1" kern="0" dirty="0">
                <a:latin typeface="Arial" panose="020B0604020202020204" pitchFamily="34" charset="0"/>
                <a:ea typeface="Times New Roman"/>
              </a:rPr>
              <a:t>2</a:t>
            </a:r>
            <a:r>
              <a:rPr lang="en-US" sz="2800" b="1" kern="0" dirty="0">
                <a:latin typeface="Arial" panose="020B0604020202020204" pitchFamily="34" charset="0"/>
                <a:ea typeface="Times New Roman"/>
              </a:rPr>
              <a:t>0 marks</a:t>
            </a:r>
          </a:p>
          <a:p>
            <a:pPr marL="0" indent="0">
              <a:lnSpc>
                <a:spcPct val="150000"/>
              </a:lnSpc>
              <a:buNone/>
            </a:pPr>
            <a:r>
              <a:rPr lang="en-GB" b="1" dirty="0">
                <a:latin typeface="Arial" panose="020B0604020202020204" pitchFamily="34" charset="0"/>
              </a:rPr>
              <a:t>Practical Application Skills:</a:t>
            </a:r>
          </a:p>
          <a:p>
            <a:pPr>
              <a:lnSpc>
                <a:spcPct val="150000"/>
              </a:lnSpc>
            </a:pPr>
            <a:r>
              <a:rPr lang="en-GB" dirty="0">
                <a:latin typeface="Arial" panose="020B0604020202020204" pitchFamily="34" charset="0"/>
                <a:cs typeface="Arial" panose="020B0604020202020204" pitchFamily="34" charset="0"/>
              </a:rPr>
              <a:t>Appropriateness of activity;</a:t>
            </a:r>
          </a:p>
          <a:p>
            <a:pPr>
              <a:lnSpc>
                <a:spcPct val="150000"/>
              </a:lnSpc>
            </a:pPr>
            <a:r>
              <a:rPr lang="en-GB" sz="2800" dirty="0">
                <a:latin typeface="Arial" panose="020B0604020202020204" pitchFamily="34" charset="0"/>
                <a:cs typeface="Arial" panose="020B0604020202020204" pitchFamily="34" charset="0"/>
              </a:rPr>
              <a:t>Inclusion of bilingual/multilingual words and phrases;</a:t>
            </a:r>
          </a:p>
          <a:p>
            <a:pPr>
              <a:lnSpc>
                <a:spcPct val="150000"/>
              </a:lnSpc>
            </a:pPr>
            <a:r>
              <a:rPr lang="en-GB" dirty="0">
                <a:latin typeface="Arial" panose="020B0604020202020204" pitchFamily="34" charset="0"/>
                <a:cs typeface="Arial" panose="020B0604020202020204" pitchFamily="34" charset="0"/>
              </a:rPr>
              <a:t>Element of fun.</a:t>
            </a:r>
            <a:endParaRPr lang="en-GB" sz="2800" dirty="0">
              <a:latin typeface="Arial" panose="020B0604020202020204" pitchFamily="34" charset="0"/>
              <a:cs typeface="Arial" panose="020B0604020202020204" pitchFamily="34" charset="0"/>
            </a:endParaRPr>
          </a:p>
          <a:p>
            <a:pPr marL="0" lvl="0" indent="0" eaLnBrk="0" fontAlgn="base" hangingPunct="0">
              <a:spcAft>
                <a:spcPct val="0"/>
              </a:spcAft>
              <a:buNone/>
            </a:pPr>
            <a:endParaRPr lang="cy-GB" sz="3600" dirty="0">
              <a:solidFill>
                <a:srgbClr val="0000FF"/>
              </a:solidFill>
              <a:latin typeface="Arial" panose="020B0604020202020204" pitchFamily="34" charset="0"/>
            </a:endParaRPr>
          </a:p>
          <a:p>
            <a:endParaRPr lang="en-GB" dirty="0"/>
          </a:p>
        </p:txBody>
      </p:sp>
    </p:spTree>
    <p:extLst>
      <p:ext uri="{BB962C8B-B14F-4D97-AF65-F5344CB8AC3E}">
        <p14:creationId xmlns:p14="http://schemas.microsoft.com/office/powerpoint/2010/main" val="1304896171"/>
      </p:ext>
    </p:extLst>
  </p:cSld>
  <p:clrMapOvr>
    <a:masterClrMapping/>
  </p:clrMapOvr>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A17F427-DB3E-884B-0D28-D356888E6626}"/>
              </a:ext>
            </a:extLst>
          </p:cNvPr>
          <p:cNvSpPr/>
          <p:nvPr/>
        </p:nvSpPr>
        <p:spPr>
          <a:xfrm>
            <a:off x="0" y="0"/>
            <a:ext cx="9144000" cy="5638799"/>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628650" y="365127"/>
            <a:ext cx="7886700" cy="854074"/>
          </a:xfrm>
        </p:spPr>
        <p:txBody>
          <a:bodyPr>
            <a:noAutofit/>
          </a:bodyPr>
          <a:lstStyle/>
          <a:p>
            <a:pPr algn="ctr"/>
            <a:r>
              <a:rPr lang="en-GB" altLang="cy-GB" kern="0" dirty="0">
                <a:latin typeface="Arial" panose="020B0604020202020204" pitchFamily="34" charset="0"/>
                <a:ea typeface="ＭＳ Ｐゴシック" pitchFamily="34" charset="-128"/>
                <a:cs typeface="Arial" panose="020B0604020202020204" pitchFamily="34" charset="0"/>
              </a:rPr>
              <a:t>The assessment sheet 5</a:t>
            </a:r>
            <a:endParaRPr lang="en-GB" dirty="0">
              <a:latin typeface="Arial" panose="020B0604020202020204" pitchFamily="34" charset="0"/>
              <a:cs typeface="Arial" panose="020B0604020202020204" pitchFamily="34" charset="0"/>
            </a:endParaRPr>
          </a:p>
        </p:txBody>
      </p:sp>
      <p:sp>
        <p:nvSpPr>
          <p:cNvPr id="3" name="Content Placeholder 2"/>
          <p:cNvSpPr>
            <a:spLocks noGrp="1"/>
          </p:cNvSpPr>
          <p:nvPr>
            <p:ph sz="half" idx="2"/>
          </p:nvPr>
        </p:nvSpPr>
        <p:spPr/>
        <p:txBody>
          <a:bodyPr>
            <a:normAutofit/>
          </a:bodyPr>
          <a:lstStyle/>
          <a:p>
            <a:pPr marL="0" indent="0">
              <a:buNone/>
            </a:pPr>
            <a:endParaRPr lang="cy-GB" sz="3600" dirty="0">
              <a:latin typeface="Arial" panose="020B0604020202020204" pitchFamily="34" charset="0"/>
            </a:endParaRPr>
          </a:p>
          <a:p>
            <a:endParaRPr lang="en-GB" dirty="0"/>
          </a:p>
        </p:txBody>
      </p:sp>
      <p:sp>
        <p:nvSpPr>
          <p:cNvPr id="7" name="Content Placeholder 6"/>
          <p:cNvSpPr>
            <a:spLocks noGrp="1"/>
          </p:cNvSpPr>
          <p:nvPr>
            <p:ph sz="quarter" idx="4294967295"/>
          </p:nvPr>
        </p:nvSpPr>
        <p:spPr>
          <a:xfrm>
            <a:off x="152400" y="1398587"/>
            <a:ext cx="8991601" cy="4191001"/>
          </a:xfrm>
        </p:spPr>
        <p:txBody>
          <a:bodyPr>
            <a:normAutofit lnSpcReduction="10000"/>
          </a:bodyPr>
          <a:lstStyle/>
          <a:p>
            <a:pPr marL="0" lvl="0" indent="0" eaLnBrk="0" fontAlgn="base" hangingPunct="0">
              <a:lnSpc>
                <a:spcPct val="150000"/>
              </a:lnSpc>
              <a:spcAft>
                <a:spcPct val="0"/>
              </a:spcAft>
              <a:buNone/>
              <a:defRPr/>
            </a:pPr>
            <a:r>
              <a:rPr lang="en-US" b="1" kern="0" dirty="0">
                <a:latin typeface="Arial" panose="020B0604020202020204" pitchFamily="34" charset="0"/>
                <a:ea typeface="Times New Roman"/>
              </a:rPr>
              <a:t>20 </a:t>
            </a:r>
            <a:r>
              <a:rPr lang="en-US" sz="2800" b="1" kern="0" dirty="0">
                <a:latin typeface="Arial" panose="020B0604020202020204" pitchFamily="34" charset="0"/>
                <a:ea typeface="Times New Roman"/>
              </a:rPr>
              <a:t>marks</a:t>
            </a:r>
          </a:p>
          <a:p>
            <a:pPr marL="0" indent="0">
              <a:lnSpc>
                <a:spcPct val="150000"/>
              </a:lnSpc>
              <a:buNone/>
            </a:pPr>
            <a:r>
              <a:rPr lang="en-GB" b="1" dirty="0">
                <a:latin typeface="Arial" panose="020B0604020202020204" pitchFamily="34" charset="0"/>
              </a:rPr>
              <a:t>Transferable Skills for Life and Professional Practice:</a:t>
            </a:r>
          </a:p>
          <a:p>
            <a:pPr>
              <a:lnSpc>
                <a:spcPct val="150000"/>
              </a:lnSpc>
            </a:pPr>
            <a:r>
              <a:rPr lang="en-GB" dirty="0">
                <a:latin typeface="Arial" panose="020B0604020202020204" pitchFamily="34" charset="0"/>
                <a:cs typeface="Arial" panose="020B0604020202020204" pitchFamily="34" charset="0"/>
              </a:rPr>
              <a:t>Academic Skills;</a:t>
            </a:r>
          </a:p>
          <a:p>
            <a:pPr>
              <a:lnSpc>
                <a:spcPct val="150000"/>
              </a:lnSpc>
            </a:pPr>
            <a:r>
              <a:rPr lang="en-GB" dirty="0">
                <a:latin typeface="Arial" panose="020B0604020202020204" pitchFamily="34" charset="0"/>
                <a:cs typeface="Arial" panose="020B0604020202020204" pitchFamily="34" charset="0"/>
              </a:rPr>
              <a:t>Presenting Skills;</a:t>
            </a:r>
          </a:p>
          <a:p>
            <a:pPr>
              <a:lnSpc>
                <a:spcPct val="150000"/>
              </a:lnSpc>
            </a:pPr>
            <a:r>
              <a:rPr lang="en-GB" dirty="0">
                <a:latin typeface="Arial" panose="020B0604020202020204" pitchFamily="34" charset="0"/>
                <a:cs typeface="Arial" panose="020B0604020202020204" pitchFamily="34" charset="0"/>
              </a:rPr>
              <a:t>ICT Skills.</a:t>
            </a:r>
            <a:endParaRPr lang="cy-GB" sz="36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019286263"/>
      </p:ext>
    </p:extLst>
  </p:cSld>
  <p:clrMapOvr>
    <a:masterClrMapping/>
  </p:clrMapOvr>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D80B06B-2E5B-F904-E69F-476592BD9113}"/>
              </a:ext>
            </a:extLst>
          </p:cNvPr>
          <p:cNvSpPr/>
          <p:nvPr/>
        </p:nvSpPr>
        <p:spPr>
          <a:xfrm>
            <a:off x="0" y="0"/>
            <a:ext cx="9144000" cy="5715000"/>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itle 2"/>
          <p:cNvSpPr>
            <a:spLocks noGrp="1"/>
          </p:cNvSpPr>
          <p:nvPr>
            <p:ph type="title"/>
          </p:nvPr>
        </p:nvSpPr>
        <p:spPr>
          <a:xfrm>
            <a:off x="179512" y="365127"/>
            <a:ext cx="8735888" cy="831626"/>
          </a:xfrm>
        </p:spPr>
        <p:txBody>
          <a:bodyPr>
            <a:noAutofit/>
          </a:bodyPr>
          <a:lstStyle/>
          <a:p>
            <a:pPr algn="ctr"/>
            <a:r>
              <a:rPr lang="en-GB" altLang="cy-GB" kern="0" dirty="0">
                <a:latin typeface="Arial" panose="020B0604020202020204" pitchFamily="34" charset="0"/>
                <a:ea typeface="ＭＳ Ｐゴシック" charset="-128"/>
                <a:cs typeface="Arial" panose="020B0604020202020204" pitchFamily="34" charset="0"/>
              </a:rPr>
              <a:t>Extenuating Circumstances (EC)</a:t>
            </a:r>
            <a:endParaRPr lang="en-GB" sz="3600" dirty="0">
              <a:latin typeface="Arial" panose="020B0604020202020204" pitchFamily="34" charset="0"/>
              <a:cs typeface="Arial" panose="020B0604020202020204" pitchFamily="34" charset="0"/>
            </a:endParaRPr>
          </a:p>
        </p:txBody>
      </p:sp>
      <p:sp>
        <p:nvSpPr>
          <p:cNvPr id="5" name="Content Placeholder 4"/>
          <p:cNvSpPr>
            <a:spLocks noGrp="1"/>
          </p:cNvSpPr>
          <p:nvPr>
            <p:ph sz="half" idx="2"/>
          </p:nvPr>
        </p:nvSpPr>
        <p:spPr>
          <a:xfrm>
            <a:off x="179512" y="1484784"/>
            <a:ext cx="8856984" cy="4692179"/>
          </a:xfrm>
        </p:spPr>
        <p:txBody>
          <a:bodyPr>
            <a:normAutofit/>
          </a:bodyPr>
          <a:lstStyle/>
          <a:p>
            <a:pPr>
              <a:lnSpc>
                <a:spcPct val="150000"/>
              </a:lnSpc>
            </a:pPr>
            <a:r>
              <a:rPr lang="en-GB" dirty="0">
                <a:latin typeface="Arial" panose="020B0604020202020204" pitchFamily="34" charset="0"/>
                <a:cs typeface="Arial" panose="020B0604020202020204" pitchFamily="34" charset="0"/>
              </a:rPr>
              <a:t>Events out of your control;</a:t>
            </a:r>
          </a:p>
          <a:p>
            <a:pPr>
              <a:lnSpc>
                <a:spcPct val="150000"/>
              </a:lnSpc>
            </a:pPr>
            <a:r>
              <a:rPr lang="en-GB" dirty="0">
                <a:latin typeface="Arial" panose="020B0604020202020204" pitchFamily="34" charset="0"/>
                <a:cs typeface="Arial" panose="020B0604020202020204" pitchFamily="34" charset="0"/>
              </a:rPr>
              <a:t>Official procedure;</a:t>
            </a:r>
          </a:p>
          <a:p>
            <a:pPr>
              <a:lnSpc>
                <a:spcPct val="150000"/>
              </a:lnSpc>
            </a:pPr>
            <a:r>
              <a:rPr lang="en-GB" dirty="0">
                <a:latin typeface="Arial" panose="020B0604020202020204" pitchFamily="34" charset="0"/>
                <a:cs typeface="Arial" panose="020B0604020202020204" pitchFamily="34" charset="0"/>
              </a:rPr>
              <a:t>Evidence;</a:t>
            </a:r>
          </a:p>
          <a:p>
            <a:pPr>
              <a:lnSpc>
                <a:spcPct val="150000"/>
              </a:lnSpc>
            </a:pPr>
            <a:r>
              <a:rPr lang="en-GB" dirty="0">
                <a:latin typeface="Arial" panose="020B0604020202020204" pitchFamily="34" charset="0"/>
                <a:cs typeface="Arial" panose="020B0604020202020204" pitchFamily="34" charset="0"/>
              </a:rPr>
              <a:t>Complete form SC01 (</a:t>
            </a:r>
            <a:r>
              <a:rPr lang="en-GB" dirty="0" err="1">
                <a:latin typeface="Arial" panose="020B0604020202020204" pitchFamily="34" charset="0"/>
                <a:cs typeface="Arial" panose="020B0604020202020204" pitchFamily="34" charset="0"/>
              </a:rPr>
              <a:t>MyTSD</a:t>
            </a:r>
            <a:r>
              <a:rPr lang="en-GB" dirty="0">
                <a:latin typeface="Arial" panose="020B0604020202020204" pitchFamily="34" charset="0"/>
                <a:cs typeface="Arial" panose="020B0604020202020204" pitchFamily="34" charset="0"/>
              </a:rPr>
              <a:t>);</a:t>
            </a:r>
          </a:p>
          <a:p>
            <a:pPr>
              <a:lnSpc>
                <a:spcPct val="150000"/>
              </a:lnSpc>
            </a:pPr>
            <a:r>
              <a:rPr lang="en-GB" dirty="0">
                <a:latin typeface="Arial" panose="020B0604020202020204" pitchFamily="34" charset="0"/>
                <a:cs typeface="Arial" panose="020B0604020202020204" pitchFamily="34" charset="0"/>
              </a:rPr>
              <a:t>Liaise with Academic Office.</a:t>
            </a:r>
          </a:p>
          <a:p>
            <a:pPr marL="0" indent="0">
              <a:buNone/>
            </a:pPr>
            <a:endParaRPr lang="en-GB" dirty="0">
              <a:solidFill>
                <a:srgbClr val="00206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7193642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A9BA91FF-9AA9-932A-AD2A-08F685296FDA}"/>
              </a:ext>
            </a:extLst>
          </p:cNvPr>
          <p:cNvSpPr/>
          <p:nvPr/>
        </p:nvSpPr>
        <p:spPr>
          <a:xfrm>
            <a:off x="1" y="0"/>
            <a:ext cx="9144000" cy="5658787"/>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normAutofit/>
          </a:bodyPr>
          <a:lstStyle/>
          <a:p>
            <a:pPr algn="ctr"/>
            <a:r>
              <a:rPr lang="en-GB" dirty="0">
                <a:latin typeface="Arial" panose="020B0604020202020204" pitchFamily="34" charset="0"/>
                <a:cs typeface="Arial" panose="020B0604020202020204" pitchFamily="34" charset="0"/>
              </a:rPr>
              <a:t>Late Submissions</a:t>
            </a:r>
          </a:p>
        </p:txBody>
      </p:sp>
      <p:sp>
        <p:nvSpPr>
          <p:cNvPr id="4" name="Content Placeholder 3"/>
          <p:cNvSpPr>
            <a:spLocks noGrp="1"/>
          </p:cNvSpPr>
          <p:nvPr>
            <p:ph sz="half" idx="2"/>
          </p:nvPr>
        </p:nvSpPr>
        <p:spPr>
          <a:xfrm>
            <a:off x="304800" y="1825625"/>
            <a:ext cx="8210550" cy="4351338"/>
          </a:xfrm>
        </p:spPr>
        <p:txBody>
          <a:bodyPr/>
          <a:lstStyle/>
          <a:p>
            <a:pPr>
              <a:lnSpc>
                <a:spcPct val="150000"/>
              </a:lnSpc>
            </a:pPr>
            <a:r>
              <a:rPr lang="en-GB" dirty="0">
                <a:latin typeface="Arial" panose="020B0604020202020204" pitchFamily="34" charset="0"/>
                <a:cs typeface="Arial" panose="020B0604020202020204" pitchFamily="34" charset="0"/>
              </a:rPr>
              <a:t>Present within 7 working days – no EC – capped at 40%;</a:t>
            </a:r>
          </a:p>
          <a:p>
            <a:pPr marL="0" indent="0">
              <a:lnSpc>
                <a:spcPct val="150000"/>
              </a:lnSpc>
              <a:buNone/>
            </a:pPr>
            <a:endParaRPr lang="en-GB" dirty="0">
              <a:latin typeface="Arial" panose="020B0604020202020204" pitchFamily="34" charset="0"/>
              <a:cs typeface="Arial" panose="020B0604020202020204" pitchFamily="34" charset="0"/>
            </a:endParaRPr>
          </a:p>
          <a:p>
            <a:pPr>
              <a:lnSpc>
                <a:spcPct val="150000"/>
              </a:lnSpc>
            </a:pPr>
            <a:r>
              <a:rPr lang="en-GB" dirty="0">
                <a:latin typeface="Arial" panose="020B0604020202020204" pitchFamily="34" charset="0"/>
                <a:cs typeface="Arial" panose="020B0604020202020204" pitchFamily="34" charset="0"/>
              </a:rPr>
              <a:t>Present after 7 working days – no EC – staff not permitted to assess.</a:t>
            </a:r>
          </a:p>
          <a:p>
            <a:endParaRPr lang="en-GB" dirty="0"/>
          </a:p>
        </p:txBody>
      </p:sp>
    </p:spTree>
    <p:extLst>
      <p:ext uri="{BB962C8B-B14F-4D97-AF65-F5344CB8AC3E}">
        <p14:creationId xmlns:p14="http://schemas.microsoft.com/office/powerpoint/2010/main" val="390665924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C80C06D2-953C-F207-1664-E3AAAECD8962}"/>
              </a:ext>
            </a:extLst>
          </p:cNvPr>
          <p:cNvSpPr/>
          <p:nvPr/>
        </p:nvSpPr>
        <p:spPr>
          <a:xfrm>
            <a:off x="0" y="0"/>
            <a:ext cx="9144000" cy="5791200"/>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3"/>
          <p:cNvSpPr>
            <a:spLocks noGrp="1"/>
          </p:cNvSpPr>
          <p:nvPr>
            <p:ph type="title"/>
          </p:nvPr>
        </p:nvSpPr>
        <p:spPr/>
        <p:txBody>
          <a:bodyPr>
            <a:noAutofit/>
          </a:bodyPr>
          <a:lstStyle/>
          <a:p>
            <a:pPr algn="ctr">
              <a:defRPr/>
            </a:pPr>
            <a:r>
              <a:rPr lang="en-GB" dirty="0">
                <a:latin typeface="Arial" panose="020B0604020202020204" pitchFamily="34" charset="0"/>
                <a:cs typeface="Arial" panose="020B0604020202020204" pitchFamily="34" charset="0"/>
              </a:rPr>
              <a:t>ICT issues?</a:t>
            </a:r>
            <a:endParaRPr lang="en-GB" sz="3600" dirty="0">
              <a:latin typeface="Arial" panose="020B0604020202020204" pitchFamily="34" charset="0"/>
              <a:cs typeface="Arial" panose="020B0604020202020204" pitchFamily="34" charset="0"/>
            </a:endParaRPr>
          </a:p>
        </p:txBody>
      </p:sp>
      <p:sp>
        <p:nvSpPr>
          <p:cNvPr id="4" name="Content Placeholder 5"/>
          <p:cNvSpPr>
            <a:spLocks noGrp="1"/>
          </p:cNvSpPr>
          <p:nvPr>
            <p:ph sz="half" idx="2"/>
          </p:nvPr>
        </p:nvSpPr>
        <p:spPr>
          <a:xfrm>
            <a:off x="381000" y="1447801"/>
            <a:ext cx="8511480" cy="4343400"/>
          </a:xfrm>
        </p:spPr>
        <p:txBody>
          <a:bodyPr/>
          <a:lstStyle/>
          <a:p>
            <a:pPr marL="0" indent="0">
              <a:lnSpc>
                <a:spcPct val="150000"/>
              </a:lnSpc>
              <a:buNone/>
              <a:defRPr/>
            </a:pPr>
            <a:r>
              <a:rPr lang="en-GB" dirty="0">
                <a:latin typeface="Arial" panose="020B0604020202020204" pitchFamily="34" charset="0"/>
                <a:cs typeface="Arial" panose="020B0604020202020204" pitchFamily="34" charset="0"/>
              </a:rPr>
              <a:t>IT Service Desk</a:t>
            </a:r>
          </a:p>
          <a:p>
            <a:pPr>
              <a:lnSpc>
                <a:spcPct val="150000"/>
              </a:lnSpc>
              <a:defRPr/>
            </a:pPr>
            <a:r>
              <a:rPr lang="en-US" sz="2000" dirty="0">
                <a:solidFill>
                  <a:srgbClr val="002060"/>
                </a:solidFill>
                <a:latin typeface="Arial" panose="020B0604020202020204" pitchFamily="34" charset="0"/>
                <a:cs typeface="Arial" panose="020B0604020202020204" pitchFamily="34" charset="0"/>
                <a:hlinkClick r:id="rId3"/>
              </a:rPr>
              <a:t>ITServiceDesk@uwtsd.ac.uk</a:t>
            </a:r>
            <a:endParaRPr lang="en-US" sz="2000" dirty="0">
              <a:solidFill>
                <a:srgbClr val="002060"/>
              </a:solidFill>
              <a:latin typeface="Arial" panose="020B0604020202020204" pitchFamily="34" charset="0"/>
              <a:cs typeface="Arial" panose="020B0604020202020204" pitchFamily="34" charset="0"/>
            </a:endParaRPr>
          </a:p>
          <a:p>
            <a:pPr>
              <a:lnSpc>
                <a:spcPct val="150000"/>
              </a:lnSpc>
              <a:defRPr/>
            </a:pPr>
            <a:r>
              <a:rPr lang="en-US" dirty="0">
                <a:latin typeface="Arial" panose="020B0604020202020204" pitchFamily="34" charset="0"/>
                <a:cs typeface="Arial" panose="020B0604020202020204" pitchFamily="34" charset="0"/>
              </a:rPr>
              <a:t>0300 500 5055</a:t>
            </a:r>
          </a:p>
          <a:p>
            <a:pPr marL="0" indent="0">
              <a:lnSpc>
                <a:spcPct val="150000"/>
              </a:lnSpc>
              <a:buNone/>
              <a:defRPr/>
            </a:pPr>
            <a:endParaRPr lang="en-GB" dirty="0">
              <a:solidFill>
                <a:srgbClr val="002060"/>
              </a:solidFill>
              <a:latin typeface="Arial" panose="020B0604020202020204" pitchFamily="34" charset="0"/>
              <a:cs typeface="Arial" panose="020B0604020202020204" pitchFamily="34" charset="0"/>
            </a:endParaRPr>
          </a:p>
          <a:p>
            <a:pPr marL="0" indent="0">
              <a:lnSpc>
                <a:spcPct val="150000"/>
              </a:lnSpc>
              <a:buNone/>
              <a:defRPr/>
            </a:pPr>
            <a:r>
              <a:rPr lang="en-GB" dirty="0">
                <a:latin typeface="Arial" panose="020B0604020202020204" pitchFamily="34" charset="0"/>
                <a:cs typeface="Arial" panose="020B0604020202020204" pitchFamily="34" charset="0"/>
              </a:rPr>
              <a:t>Moodle</a:t>
            </a:r>
          </a:p>
          <a:p>
            <a:pPr>
              <a:lnSpc>
                <a:spcPct val="150000"/>
              </a:lnSpc>
              <a:defRPr/>
            </a:pPr>
            <a:r>
              <a:rPr lang="en-GB" dirty="0">
                <a:solidFill>
                  <a:srgbClr val="002060"/>
                </a:solidFill>
                <a:latin typeface="Arial" panose="020B0604020202020204" pitchFamily="34" charset="0"/>
                <a:cs typeface="Arial" panose="020B0604020202020204" pitchFamily="34" charset="0"/>
                <a:hlinkClick r:id="rId4"/>
              </a:rPr>
              <a:t>moodle@uwtsd.ac.uk</a:t>
            </a:r>
            <a:r>
              <a:rPr lang="en-GB" dirty="0">
                <a:solidFill>
                  <a:srgbClr val="002060"/>
                </a:solidFill>
                <a:latin typeface="Arial" panose="020B0604020202020204" pitchFamily="34" charset="0"/>
                <a:cs typeface="Arial" panose="020B0604020202020204" pitchFamily="34" charset="0"/>
              </a:rPr>
              <a:t> </a:t>
            </a:r>
            <a:endParaRPr lang="en-US" dirty="0">
              <a:solidFill>
                <a:srgbClr val="00206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9405272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C0CCBEA-2D8A-D8BC-8B43-2098A25F49F9}"/>
              </a:ext>
            </a:extLst>
          </p:cNvPr>
          <p:cNvSpPr/>
          <p:nvPr/>
        </p:nvSpPr>
        <p:spPr>
          <a:xfrm>
            <a:off x="0" y="0"/>
            <a:ext cx="9144000" cy="5715000"/>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itle 2"/>
          <p:cNvSpPr>
            <a:spLocks noGrp="1"/>
          </p:cNvSpPr>
          <p:nvPr>
            <p:ph type="title"/>
          </p:nvPr>
        </p:nvSpPr>
        <p:spPr>
          <a:xfrm>
            <a:off x="152400" y="365126"/>
            <a:ext cx="8839200" cy="975642"/>
          </a:xfrm>
        </p:spPr>
        <p:txBody>
          <a:bodyPr>
            <a:noAutofit/>
          </a:bodyPr>
          <a:lstStyle/>
          <a:p>
            <a:pPr algn="ctr"/>
            <a:r>
              <a:rPr lang="en-GB" dirty="0">
                <a:latin typeface="Arial" panose="020B0604020202020204" pitchFamily="34" charset="0"/>
                <a:cs typeface="Arial" panose="020B0604020202020204" pitchFamily="34" charset="0"/>
              </a:rPr>
              <a:t>Questions about the assignment?</a:t>
            </a:r>
          </a:p>
        </p:txBody>
      </p:sp>
      <p:sp>
        <p:nvSpPr>
          <p:cNvPr id="5" name="Content Placeholder 4"/>
          <p:cNvSpPr>
            <a:spLocks noGrp="1"/>
          </p:cNvSpPr>
          <p:nvPr>
            <p:ph sz="half" idx="2"/>
          </p:nvPr>
        </p:nvSpPr>
        <p:spPr>
          <a:xfrm>
            <a:off x="381000" y="1340768"/>
            <a:ext cx="8134350" cy="4836195"/>
          </a:xfrm>
        </p:spPr>
        <p:txBody>
          <a:bodyPr/>
          <a:lstStyle/>
          <a:p>
            <a:pPr>
              <a:lnSpc>
                <a:spcPct val="150000"/>
              </a:lnSpc>
            </a:pPr>
            <a:r>
              <a:rPr lang="en-GB" dirty="0">
                <a:latin typeface="Arial" panose="020B0604020202020204" pitchFamily="34" charset="0"/>
                <a:cs typeface="Arial" panose="020B0604020202020204" pitchFamily="34" charset="0"/>
              </a:rPr>
              <a:t>Recording;</a:t>
            </a:r>
          </a:p>
          <a:p>
            <a:pPr>
              <a:lnSpc>
                <a:spcPct val="150000"/>
              </a:lnSpc>
            </a:pPr>
            <a:r>
              <a:rPr lang="en-GB" dirty="0">
                <a:latin typeface="Arial" panose="020B0604020202020204" pitchFamily="34" charset="0"/>
                <a:cs typeface="Arial" panose="020B0604020202020204" pitchFamily="34" charset="0"/>
              </a:rPr>
              <a:t>Module handbook;</a:t>
            </a:r>
          </a:p>
          <a:p>
            <a:pPr>
              <a:lnSpc>
                <a:spcPct val="150000"/>
              </a:lnSpc>
            </a:pPr>
            <a:r>
              <a:rPr lang="en-GB" dirty="0">
                <a:latin typeface="Arial" panose="020B0604020202020204" pitchFamily="34" charset="0"/>
                <a:cs typeface="Arial" panose="020B0604020202020204" pitchFamily="34" charset="0"/>
              </a:rPr>
              <a:t>Notes;</a:t>
            </a:r>
          </a:p>
          <a:p>
            <a:pPr>
              <a:lnSpc>
                <a:spcPct val="150000"/>
              </a:lnSpc>
            </a:pPr>
            <a:r>
              <a:rPr lang="en-GB" dirty="0">
                <a:latin typeface="Arial" panose="020B0604020202020204" pitchFamily="34" charset="0"/>
                <a:cs typeface="Arial" panose="020B0604020202020204" pitchFamily="34" charset="0"/>
              </a:rPr>
              <a:t>Your lecturer;</a:t>
            </a:r>
          </a:p>
          <a:p>
            <a:pPr>
              <a:lnSpc>
                <a:spcPct val="150000"/>
              </a:lnSpc>
            </a:pPr>
            <a:r>
              <a:rPr lang="en-GB" dirty="0">
                <a:latin typeface="Arial" panose="020B0604020202020204" pitchFamily="34" charset="0"/>
                <a:cs typeface="Arial" panose="020B0604020202020204" pitchFamily="34" charset="0"/>
              </a:rPr>
              <a:t>Module coordinator.</a:t>
            </a:r>
          </a:p>
        </p:txBody>
      </p:sp>
    </p:spTree>
    <p:extLst>
      <p:ext uri="{BB962C8B-B14F-4D97-AF65-F5344CB8AC3E}">
        <p14:creationId xmlns:p14="http://schemas.microsoft.com/office/powerpoint/2010/main" val="312335472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F929968E-A0C6-77A9-CBA3-CA8628B3D559}"/>
              </a:ext>
            </a:extLst>
          </p:cNvPr>
          <p:cNvSpPr/>
          <p:nvPr/>
        </p:nvSpPr>
        <p:spPr>
          <a:xfrm>
            <a:off x="0" y="-84439"/>
            <a:ext cx="9144000" cy="5851613"/>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itle 2"/>
          <p:cNvSpPr>
            <a:spLocks noGrp="1"/>
          </p:cNvSpPr>
          <p:nvPr>
            <p:ph type="title"/>
          </p:nvPr>
        </p:nvSpPr>
        <p:spPr>
          <a:xfrm>
            <a:off x="107504" y="365126"/>
            <a:ext cx="8884096" cy="975642"/>
          </a:xfrm>
        </p:spPr>
        <p:txBody>
          <a:bodyPr>
            <a:noAutofit/>
          </a:bodyPr>
          <a:lstStyle/>
          <a:p>
            <a:pPr algn="ctr"/>
            <a:r>
              <a:rPr lang="en-GB" dirty="0">
                <a:latin typeface="Arial" panose="020B0604020202020204" pitchFamily="34" charset="0"/>
              </a:rPr>
              <a:t>Questions about the assignment?</a:t>
            </a:r>
            <a:endParaRPr lang="en-GB" sz="5400" dirty="0">
              <a:latin typeface="Arial" panose="020B0604020202020204" pitchFamily="34" charset="0"/>
            </a:endParaRPr>
          </a:p>
        </p:txBody>
      </p:sp>
      <p:sp>
        <p:nvSpPr>
          <p:cNvPr id="4" name="Content Placeholder 3"/>
          <p:cNvSpPr>
            <a:spLocks noGrp="1"/>
          </p:cNvSpPr>
          <p:nvPr>
            <p:ph sz="half" idx="1"/>
          </p:nvPr>
        </p:nvSpPr>
        <p:spPr>
          <a:xfrm>
            <a:off x="107504" y="2286001"/>
            <a:ext cx="4693096" cy="3481174"/>
          </a:xfrm>
        </p:spPr>
        <p:txBody>
          <a:bodyPr>
            <a:normAutofit/>
          </a:bodyPr>
          <a:lstStyle/>
          <a:p>
            <a:pPr marL="0" indent="0">
              <a:buNone/>
            </a:pPr>
            <a:endParaRPr lang="en-GB" sz="2400" dirty="0">
              <a:latin typeface="Arial" panose="020B0604020202020204" pitchFamily="34" charset="0"/>
            </a:endParaRPr>
          </a:p>
          <a:p>
            <a:pPr marL="228600" marR="0" lvl="0" indent="-228600" algn="l" defTabSz="914400" rtl="0" eaLnBrk="1" fontAlgn="auto" latinLnBrk="0" hangingPunct="1">
              <a:lnSpc>
                <a:spcPct val="150000"/>
              </a:lnSpc>
              <a:spcBef>
                <a:spcPts val="1000"/>
              </a:spcBef>
              <a:spcAft>
                <a:spcPts val="0"/>
              </a:spcAft>
              <a:buClrTx/>
              <a:buSzTx/>
              <a:buFont typeface="Arial" panose="020B0604020202020204" pitchFamily="34" charset="0"/>
              <a:buChar char="•"/>
              <a:tabLst/>
              <a:defRPr/>
            </a:pPr>
            <a:r>
              <a:rPr kumimoji="0" lang="en-GB" sz="2400" b="1" i="0" u="none" strike="noStrike" kern="1200" cap="none" spc="0" normalizeH="0" baseline="0" noProof="0" dirty="0">
                <a:ln>
                  <a:noFill/>
                </a:ln>
                <a:effectLst/>
                <a:uLnTx/>
                <a:uFillTx/>
                <a:latin typeface="Arial" panose="020B0604020202020204" pitchFamily="34" charset="0"/>
                <a:ea typeface="+mn-ea"/>
                <a:cs typeface="+mn-cs"/>
              </a:rPr>
              <a:t>DO NOT </a:t>
            </a:r>
            <a:r>
              <a:rPr kumimoji="0" lang="en-GB" sz="2400" b="0" i="0" u="none" strike="noStrike" kern="1200" cap="none" spc="0" normalizeH="0" baseline="0" noProof="0" dirty="0">
                <a:ln>
                  <a:noFill/>
                </a:ln>
                <a:effectLst/>
                <a:uLnTx/>
                <a:uFillTx/>
                <a:latin typeface="Arial" panose="020B0604020202020204" pitchFamily="34" charset="0"/>
                <a:ea typeface="+mn-ea"/>
                <a:cs typeface="+mn-cs"/>
              </a:rPr>
              <a:t>RELY ON FRIENDS/PEERS.</a:t>
            </a:r>
          </a:p>
          <a:p>
            <a:endParaRPr lang="en-GB" sz="2400" dirty="0">
              <a:latin typeface="Arial" panose="020B0604020202020204" pitchFamily="34" charset="0"/>
            </a:endParaRPr>
          </a:p>
        </p:txBody>
      </p:sp>
      <p:pic>
        <p:nvPicPr>
          <p:cNvPr id="2" name="Content Placeholder 1">
            <a:extLst>
              <a:ext uri="{FF2B5EF4-FFF2-40B4-BE49-F238E27FC236}">
                <a16:creationId xmlns:a16="http://schemas.microsoft.com/office/drawing/2014/main" id="{AE74DD5A-AE9F-C32D-D29C-8A0CA91EF457}"/>
              </a:ext>
            </a:extLst>
          </p:cNvPr>
          <p:cNvPicPr>
            <a:picLocks noGrp="1" noChangeAspect="1"/>
          </p:cNvPicPr>
          <p:nvPr>
            <p:ph sz="half" idx="2"/>
          </p:nvPr>
        </p:nvPicPr>
        <p:blipFill>
          <a:blip r:embed="rId3"/>
          <a:stretch>
            <a:fillRect/>
          </a:stretch>
        </p:blipFill>
        <p:spPr>
          <a:xfrm>
            <a:off x="4876800" y="1905000"/>
            <a:ext cx="3638550" cy="3200400"/>
          </a:xfrm>
          <a:prstGeom prst="rect">
            <a:avLst/>
          </a:prstGeom>
        </p:spPr>
      </p:pic>
      <p:sp>
        <p:nvSpPr>
          <p:cNvPr id="6" name="TextBox 5">
            <a:extLst>
              <a:ext uri="{FF2B5EF4-FFF2-40B4-BE49-F238E27FC236}">
                <a16:creationId xmlns:a16="http://schemas.microsoft.com/office/drawing/2014/main" id="{6CAD471D-1450-48EC-A9F1-244D3AE4DFBD}"/>
              </a:ext>
            </a:extLst>
          </p:cNvPr>
          <p:cNvSpPr txBox="1"/>
          <p:nvPr/>
        </p:nvSpPr>
        <p:spPr>
          <a:xfrm>
            <a:off x="5257800" y="5397843"/>
            <a:ext cx="2286000" cy="369332"/>
          </a:xfrm>
          <a:prstGeom prst="rect">
            <a:avLst/>
          </a:prstGeom>
          <a:noFill/>
        </p:spPr>
        <p:txBody>
          <a:bodyPr wrap="square" rtlCol="0">
            <a:spAutoFit/>
          </a:bodyPr>
          <a:lstStyle/>
          <a:p>
            <a:r>
              <a:rPr lang="en-GB" dirty="0"/>
              <a:t>(Source: Facebook)</a:t>
            </a:r>
          </a:p>
        </p:txBody>
      </p:sp>
    </p:spTree>
    <p:extLst>
      <p:ext uri="{BB962C8B-B14F-4D97-AF65-F5344CB8AC3E}">
        <p14:creationId xmlns:p14="http://schemas.microsoft.com/office/powerpoint/2010/main" val="198394229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4C7D713D-D01F-53E7-7051-31CD982F3A0D}"/>
              </a:ext>
            </a:extLst>
          </p:cNvPr>
          <p:cNvSpPr/>
          <p:nvPr/>
        </p:nvSpPr>
        <p:spPr>
          <a:xfrm>
            <a:off x="0" y="0"/>
            <a:ext cx="9144000" cy="5715000"/>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628650" y="365127"/>
            <a:ext cx="7886700" cy="777874"/>
          </a:xfrm>
        </p:spPr>
        <p:txBody>
          <a:bodyPr>
            <a:noAutofit/>
          </a:bodyPr>
          <a:lstStyle/>
          <a:p>
            <a:pPr algn="ctr"/>
            <a:r>
              <a:rPr lang="en-GB" dirty="0">
                <a:latin typeface="Arial" panose="020B0604020202020204" pitchFamily="34" charset="0"/>
                <a:cs typeface="Arial" panose="020B0604020202020204" pitchFamily="34" charset="0"/>
              </a:rPr>
              <a:t>Culture</a:t>
            </a:r>
          </a:p>
        </p:txBody>
      </p:sp>
      <p:sp>
        <p:nvSpPr>
          <p:cNvPr id="4" name="Content Placeholder 3"/>
          <p:cNvSpPr>
            <a:spLocks noGrp="1"/>
          </p:cNvSpPr>
          <p:nvPr>
            <p:ph sz="half" idx="2"/>
          </p:nvPr>
        </p:nvSpPr>
        <p:spPr>
          <a:xfrm>
            <a:off x="228600" y="1042085"/>
            <a:ext cx="8915400" cy="4805363"/>
          </a:xfrm>
        </p:spPr>
        <p:txBody>
          <a:bodyPr>
            <a:normAutofit fontScale="92500" lnSpcReduction="10000"/>
          </a:bodyPr>
          <a:lstStyle/>
          <a:p>
            <a:pPr marL="0" indent="0">
              <a:lnSpc>
                <a:spcPct val="150000"/>
              </a:lnSpc>
              <a:buNone/>
            </a:pPr>
            <a:r>
              <a:rPr lang="en-GB" sz="2000" dirty="0">
                <a:latin typeface="Arial" panose="020B0604020202020204" pitchFamily="34" charset="0"/>
              </a:rPr>
              <a:t>“a set of values and beliefs, or a cluster of learned behaviours (sic) that we share with others in a particular society, giving us a sense of belongingness and identity.” </a:t>
            </a:r>
            <a:r>
              <a:rPr lang="en-GB" sz="1500" dirty="0">
                <a:latin typeface="Arial" panose="020B0604020202020204" pitchFamily="34" charset="0"/>
                <a:cs typeface="Arial" panose="020B0604020202020204" pitchFamily="34" charset="0"/>
              </a:rPr>
              <a:t>(Lebron, 2013, p. 126).</a:t>
            </a:r>
          </a:p>
          <a:p>
            <a:pPr marL="0" indent="0">
              <a:lnSpc>
                <a:spcPct val="160000"/>
              </a:lnSpc>
              <a:buNone/>
            </a:pPr>
            <a:r>
              <a:rPr lang="en-GB" sz="2000" dirty="0">
                <a:latin typeface="Arial" panose="020B0604020202020204" pitchFamily="34" charset="0"/>
                <a:cs typeface="Arial" panose="020B0604020202020204" pitchFamily="34" charset="0"/>
              </a:rPr>
              <a:t>Culture is thought</a:t>
            </a:r>
            <a:r>
              <a:rPr lang="en-GB" sz="2000" baseline="0" dirty="0">
                <a:latin typeface="Arial" panose="020B0604020202020204" pitchFamily="34" charset="0"/>
                <a:cs typeface="Arial" panose="020B0604020202020204" pitchFamily="34" charset="0"/>
              </a:rPr>
              <a:t> to be difficult to define. It is concept, which changes with time….</a:t>
            </a:r>
          </a:p>
          <a:p>
            <a:pPr marL="0" indent="0">
              <a:lnSpc>
                <a:spcPct val="160000"/>
              </a:lnSpc>
              <a:buNone/>
            </a:pPr>
            <a:r>
              <a:rPr lang="en-GB" sz="2000" baseline="0" dirty="0">
                <a:latin typeface="Arial" panose="020B0604020202020204" pitchFamily="34" charset="0"/>
                <a:cs typeface="Arial" panose="020B0604020202020204" pitchFamily="34" charset="0"/>
              </a:rPr>
              <a:t>3 components of culture:</a:t>
            </a:r>
          </a:p>
          <a:p>
            <a:pPr marL="228600" indent="-228600">
              <a:lnSpc>
                <a:spcPct val="160000"/>
              </a:lnSpc>
              <a:buAutoNum type="alphaLcParenR"/>
            </a:pPr>
            <a:r>
              <a:rPr lang="en-GB" sz="2000" baseline="0" dirty="0">
                <a:latin typeface="Arial" panose="020B0604020202020204" pitchFamily="34" charset="0"/>
                <a:cs typeface="Arial" panose="020B0604020202020204" pitchFamily="34" charset="0"/>
              </a:rPr>
              <a:t>What people think</a:t>
            </a:r>
          </a:p>
          <a:p>
            <a:pPr marL="228600" indent="-228600">
              <a:lnSpc>
                <a:spcPct val="160000"/>
              </a:lnSpc>
              <a:buAutoNum type="alphaLcParenR"/>
            </a:pPr>
            <a:r>
              <a:rPr lang="en-GB" sz="2000" baseline="0" dirty="0">
                <a:latin typeface="Arial" panose="020B0604020202020204" pitchFamily="34" charset="0"/>
                <a:cs typeface="Arial" panose="020B0604020202020204" pitchFamily="34" charset="0"/>
              </a:rPr>
              <a:t>What people do</a:t>
            </a:r>
          </a:p>
          <a:p>
            <a:pPr marL="228600" indent="-228600">
              <a:lnSpc>
                <a:spcPct val="160000"/>
              </a:lnSpc>
              <a:buAutoNum type="alphaLcParenR"/>
            </a:pPr>
            <a:r>
              <a:rPr lang="en-GB" sz="2000" baseline="0" dirty="0">
                <a:latin typeface="Arial" panose="020B0604020202020204" pitchFamily="34" charset="0"/>
                <a:cs typeface="Arial" panose="020B0604020202020204" pitchFamily="34" charset="0"/>
              </a:rPr>
              <a:t>The products people produce</a:t>
            </a:r>
            <a:endParaRPr lang="en-GB" sz="2000" dirty="0">
              <a:latin typeface="Arial" panose="020B0604020202020204" pitchFamily="34" charset="0"/>
              <a:cs typeface="Arial" panose="020B0604020202020204" pitchFamily="34" charset="0"/>
            </a:endParaRPr>
          </a:p>
          <a:p>
            <a:pPr marL="0" indent="0">
              <a:lnSpc>
                <a:spcPct val="150000"/>
              </a:lnSpc>
              <a:buNone/>
            </a:pPr>
            <a:endParaRPr lang="en-GB" sz="2000" dirty="0">
              <a:latin typeface="Arial" panose="020B0604020202020204" pitchFamily="34" charset="0"/>
              <a:cs typeface="Arial" panose="020B0604020202020204" pitchFamily="34" charset="0"/>
            </a:endParaRPr>
          </a:p>
        </p:txBody>
      </p:sp>
      <p:pic>
        <p:nvPicPr>
          <p:cNvPr id="6146" name="Picture 2" descr="Examples of Culture | YourDictionary">
            <a:extLst>
              <a:ext uri="{FF2B5EF4-FFF2-40B4-BE49-F238E27FC236}">
                <a16:creationId xmlns:a16="http://schemas.microsoft.com/office/drawing/2014/main" id="{86290A10-041D-3BFA-77EB-4DAB8E7DD96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76800" y="3124199"/>
            <a:ext cx="4038600" cy="22717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8445031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7F371DDA-F8C2-B85A-46DE-8ABF991F47EF}"/>
              </a:ext>
            </a:extLst>
          </p:cNvPr>
          <p:cNvSpPr/>
          <p:nvPr/>
        </p:nvSpPr>
        <p:spPr>
          <a:xfrm>
            <a:off x="0" y="0"/>
            <a:ext cx="9144000" cy="5638800"/>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628650" y="365127"/>
            <a:ext cx="7886700" cy="777874"/>
          </a:xfrm>
        </p:spPr>
        <p:txBody>
          <a:bodyPr>
            <a:noAutofit/>
          </a:bodyPr>
          <a:lstStyle/>
          <a:p>
            <a:pPr algn="ctr"/>
            <a:r>
              <a:rPr lang="en-GB" dirty="0">
                <a:latin typeface="Arial" panose="020B0604020202020204" pitchFamily="34" charset="0"/>
                <a:cs typeface="Arial" panose="020B0604020202020204" pitchFamily="34" charset="0"/>
              </a:rPr>
              <a:t>Culture</a:t>
            </a:r>
          </a:p>
        </p:txBody>
      </p:sp>
      <p:sp>
        <p:nvSpPr>
          <p:cNvPr id="4" name="Content Placeholder 3"/>
          <p:cNvSpPr>
            <a:spLocks noGrp="1"/>
          </p:cNvSpPr>
          <p:nvPr>
            <p:ph sz="half" idx="2"/>
          </p:nvPr>
        </p:nvSpPr>
        <p:spPr>
          <a:xfrm>
            <a:off x="304800" y="1219201"/>
            <a:ext cx="8610600" cy="4419600"/>
          </a:xfrm>
        </p:spPr>
        <p:txBody>
          <a:bodyPr>
            <a:normAutofit fontScale="85000" lnSpcReduction="20000"/>
          </a:bodyPr>
          <a:lstStyle/>
          <a:p>
            <a:pPr marL="0" indent="0">
              <a:lnSpc>
                <a:spcPct val="150000"/>
              </a:lnSpc>
              <a:buNone/>
            </a:pPr>
            <a:r>
              <a:rPr lang="en-GB" dirty="0">
                <a:latin typeface="Arial" panose="020B0604020202020204" pitchFamily="34" charset="0"/>
                <a:cs typeface="Arial" panose="020B0604020202020204" pitchFamily="34" charset="0"/>
              </a:rPr>
              <a:t>Everyone has a culture. Culture shapes how we see ourselves, others and the world. </a:t>
            </a:r>
          </a:p>
          <a:p>
            <a:pPr marL="0" indent="0">
              <a:lnSpc>
                <a:spcPct val="150000"/>
              </a:lnSpc>
              <a:buNone/>
            </a:pPr>
            <a:r>
              <a:rPr lang="en-GB" dirty="0">
                <a:latin typeface="Arial" panose="020B0604020202020204" pitchFamily="34" charset="0"/>
                <a:cs typeface="Arial" panose="020B0604020202020204" pitchFamily="34" charset="0"/>
              </a:rPr>
              <a:t>Examples could be; language, religion, good, social habits, music, the arts, beliefs, behaviours, objects, shared symbols, norms and values….</a:t>
            </a:r>
          </a:p>
          <a:p>
            <a:pPr marL="0" indent="0" algn="ctr">
              <a:lnSpc>
                <a:spcPct val="150000"/>
              </a:lnSpc>
              <a:buNone/>
            </a:pPr>
            <a:r>
              <a:rPr lang="en-GB" dirty="0">
                <a:latin typeface="Arial" panose="020B0604020202020204" pitchFamily="34" charset="0"/>
                <a:cs typeface="Arial" panose="020B0604020202020204" pitchFamily="34" charset="0"/>
              </a:rPr>
              <a:t>Discuss….</a:t>
            </a:r>
          </a:p>
          <a:p>
            <a:pPr marL="0" indent="0">
              <a:lnSpc>
                <a:spcPct val="150000"/>
              </a:lnSpc>
              <a:buNone/>
            </a:pPr>
            <a:r>
              <a:rPr lang="en-GB" dirty="0">
                <a:latin typeface="Arial" panose="020B0604020202020204" pitchFamily="34" charset="0"/>
                <a:cs typeface="Arial" panose="020B0604020202020204" pitchFamily="34" charset="0"/>
              </a:rPr>
              <a:t>How do you believe culture shapes us?</a:t>
            </a:r>
          </a:p>
          <a:p>
            <a:pPr marL="0" indent="0">
              <a:lnSpc>
                <a:spcPct val="150000"/>
              </a:lnSpc>
              <a:buNone/>
            </a:pPr>
            <a:r>
              <a:rPr lang="en-GB" dirty="0">
                <a:latin typeface="Arial" panose="020B0604020202020204" pitchFamily="34" charset="0"/>
                <a:cs typeface="Arial" panose="020B0604020202020204" pitchFamily="34" charset="0"/>
              </a:rPr>
              <a:t>Why is it important to understand culture?</a:t>
            </a:r>
          </a:p>
        </p:txBody>
      </p:sp>
    </p:spTree>
    <p:extLst>
      <p:ext uri="{BB962C8B-B14F-4D97-AF65-F5344CB8AC3E}">
        <p14:creationId xmlns:p14="http://schemas.microsoft.com/office/powerpoint/2010/main" val="11536668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7F371DDA-F8C2-B85A-46DE-8ABF991F47EF}"/>
              </a:ext>
            </a:extLst>
          </p:cNvPr>
          <p:cNvSpPr/>
          <p:nvPr/>
        </p:nvSpPr>
        <p:spPr>
          <a:xfrm>
            <a:off x="0" y="0"/>
            <a:ext cx="9144000" cy="5638800"/>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628650" y="365127"/>
            <a:ext cx="7886700" cy="777874"/>
          </a:xfrm>
        </p:spPr>
        <p:txBody>
          <a:bodyPr>
            <a:noAutofit/>
          </a:bodyPr>
          <a:lstStyle/>
          <a:p>
            <a:pPr algn="ctr"/>
            <a:r>
              <a:rPr lang="en-GB" dirty="0">
                <a:latin typeface="Arial" panose="020B0604020202020204" pitchFamily="34" charset="0"/>
                <a:cs typeface="Arial" panose="020B0604020202020204" pitchFamily="34" charset="0"/>
              </a:rPr>
              <a:t>Culture</a:t>
            </a:r>
          </a:p>
        </p:txBody>
      </p:sp>
      <p:sp>
        <p:nvSpPr>
          <p:cNvPr id="4" name="Content Placeholder 3"/>
          <p:cNvSpPr>
            <a:spLocks noGrp="1"/>
          </p:cNvSpPr>
          <p:nvPr>
            <p:ph sz="half" idx="2"/>
          </p:nvPr>
        </p:nvSpPr>
        <p:spPr>
          <a:xfrm>
            <a:off x="304800" y="1219201"/>
            <a:ext cx="8610600" cy="4419600"/>
          </a:xfrm>
        </p:spPr>
        <p:txBody>
          <a:bodyPr>
            <a:normAutofit/>
          </a:bodyPr>
          <a:lstStyle/>
          <a:p>
            <a:pPr marL="0" indent="0">
              <a:lnSpc>
                <a:spcPct val="150000"/>
              </a:lnSpc>
              <a:buNone/>
            </a:pPr>
            <a:r>
              <a:rPr lang="en-GB" dirty="0">
                <a:latin typeface="Arial" panose="020B0604020202020204" pitchFamily="34" charset="0"/>
                <a:cs typeface="Arial" panose="020B0604020202020204" pitchFamily="34" charset="0"/>
              </a:rPr>
              <a:t>	Share your item that defines your culture.</a:t>
            </a:r>
          </a:p>
          <a:p>
            <a:pPr marL="0" indent="0">
              <a:lnSpc>
                <a:spcPct val="150000"/>
              </a:lnSpc>
              <a:buNone/>
            </a:pPr>
            <a:endParaRPr lang="en-GB" dirty="0">
              <a:latin typeface="Arial" panose="020B0604020202020204" pitchFamily="34" charset="0"/>
              <a:cs typeface="Arial" panose="020B0604020202020204" pitchFamily="34" charset="0"/>
            </a:endParaRPr>
          </a:p>
          <a:p>
            <a:pPr marL="0" indent="0">
              <a:lnSpc>
                <a:spcPct val="150000"/>
              </a:lnSpc>
              <a:buNone/>
            </a:pPr>
            <a:endParaRPr lang="en-GB" dirty="0">
              <a:latin typeface="Arial" panose="020B0604020202020204" pitchFamily="34" charset="0"/>
              <a:cs typeface="Arial" panose="020B0604020202020204" pitchFamily="34" charset="0"/>
            </a:endParaRPr>
          </a:p>
          <a:p>
            <a:pPr marL="0" indent="0">
              <a:lnSpc>
                <a:spcPct val="150000"/>
              </a:lnSpc>
              <a:buNone/>
            </a:pPr>
            <a:endParaRPr lang="en-GB" dirty="0">
              <a:latin typeface="Arial" panose="020B0604020202020204" pitchFamily="34" charset="0"/>
              <a:cs typeface="Arial" panose="020B0604020202020204" pitchFamily="34" charset="0"/>
            </a:endParaRPr>
          </a:p>
        </p:txBody>
      </p:sp>
      <p:pic>
        <p:nvPicPr>
          <p:cNvPr id="1026" name="Picture 2" descr="Celebrating Cultural Differences: How to Foster Inclusion Through Cultural  Awareness | Namecoach">
            <a:extLst>
              <a:ext uri="{FF2B5EF4-FFF2-40B4-BE49-F238E27FC236}">
                <a16:creationId xmlns:a16="http://schemas.microsoft.com/office/drawing/2014/main" id="{440E9C1E-8072-0268-2661-9699504E0B7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57500" y="2057400"/>
            <a:ext cx="3429000" cy="3429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2770540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D8D0F446-B3D0-6048-23B4-17E1B8417134}"/>
              </a:ext>
            </a:extLst>
          </p:cNvPr>
          <p:cNvSpPr/>
          <p:nvPr/>
        </p:nvSpPr>
        <p:spPr>
          <a:xfrm>
            <a:off x="0" y="0"/>
            <a:ext cx="9144000" cy="5638800"/>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628650" y="365127"/>
            <a:ext cx="7886700" cy="777874"/>
          </a:xfrm>
        </p:spPr>
        <p:txBody>
          <a:bodyPr>
            <a:noAutofit/>
          </a:bodyPr>
          <a:lstStyle/>
          <a:p>
            <a:pPr algn="ctr"/>
            <a:r>
              <a:rPr lang="en-GB" dirty="0">
                <a:latin typeface="Arial" panose="020B0604020202020204" pitchFamily="34" charset="0"/>
                <a:cs typeface="Arial" panose="020B0604020202020204" pitchFamily="34" charset="0"/>
              </a:rPr>
              <a:t>National culture</a:t>
            </a:r>
          </a:p>
        </p:txBody>
      </p:sp>
      <p:sp>
        <p:nvSpPr>
          <p:cNvPr id="4" name="Content Placeholder 3"/>
          <p:cNvSpPr>
            <a:spLocks noGrp="1"/>
          </p:cNvSpPr>
          <p:nvPr>
            <p:ph sz="half" idx="2"/>
          </p:nvPr>
        </p:nvSpPr>
        <p:spPr>
          <a:xfrm>
            <a:off x="381000" y="1143002"/>
            <a:ext cx="8458200" cy="4495798"/>
          </a:xfrm>
        </p:spPr>
        <p:txBody>
          <a:bodyPr>
            <a:normAutofit fontScale="92500" lnSpcReduction="20000"/>
          </a:bodyPr>
          <a:lstStyle/>
          <a:p>
            <a:pPr marL="0" indent="0">
              <a:lnSpc>
                <a:spcPct val="150000"/>
              </a:lnSpc>
              <a:buNone/>
            </a:pPr>
            <a:r>
              <a:rPr lang="en-GB" sz="2200" dirty="0">
                <a:latin typeface="Arial" panose="020B0604020202020204" pitchFamily="34" charset="0"/>
                <a:cs typeface="Arial" panose="020B0604020202020204" pitchFamily="34" charset="0"/>
              </a:rPr>
              <a:t>National Culture</a:t>
            </a:r>
            <a:r>
              <a:rPr lang="en-GB" sz="2200" baseline="0" dirty="0">
                <a:latin typeface="Arial" panose="020B0604020202020204" pitchFamily="34" charset="0"/>
                <a:cs typeface="Arial" panose="020B0604020202020204" pitchFamily="34" charset="0"/>
              </a:rPr>
              <a:t> is a deep set of values shared by members of a nation. It is m</a:t>
            </a:r>
            <a:r>
              <a:rPr lang="en-GB" sz="2200" dirty="0">
                <a:latin typeface="Arial" panose="020B0604020202020204" pitchFamily="34" charset="0"/>
                <a:cs typeface="Arial" panose="020B0604020202020204" pitchFamily="34" charset="0"/>
              </a:rPr>
              <a:t>ade up of different elements:</a:t>
            </a:r>
          </a:p>
          <a:p>
            <a:pPr>
              <a:lnSpc>
                <a:spcPct val="150000"/>
              </a:lnSpc>
              <a:buFontTx/>
              <a:buChar char="-"/>
            </a:pPr>
            <a:r>
              <a:rPr lang="en-GB" sz="2200" dirty="0">
                <a:latin typeface="Arial" panose="020B0604020202020204" pitchFamily="34" charset="0"/>
                <a:cs typeface="Arial" panose="020B0604020202020204" pitchFamily="34" charset="0"/>
              </a:rPr>
              <a:t>Shared meanings;</a:t>
            </a:r>
          </a:p>
          <a:p>
            <a:pPr>
              <a:lnSpc>
                <a:spcPct val="150000"/>
              </a:lnSpc>
              <a:buFontTx/>
              <a:buChar char="-"/>
            </a:pPr>
            <a:r>
              <a:rPr lang="en-GB" sz="2200" dirty="0">
                <a:latin typeface="Arial" panose="020B0604020202020204" pitchFamily="34" charset="0"/>
                <a:cs typeface="Arial" panose="020B0604020202020204" pitchFamily="34" charset="0"/>
              </a:rPr>
              <a:t>People are born into it;</a:t>
            </a:r>
          </a:p>
          <a:p>
            <a:pPr>
              <a:lnSpc>
                <a:spcPct val="150000"/>
              </a:lnSpc>
              <a:buFontTx/>
              <a:buChar char="-"/>
            </a:pPr>
            <a:r>
              <a:rPr lang="en-GB" sz="2200" dirty="0">
                <a:latin typeface="Arial" panose="020B0604020202020204" pitchFamily="34" charset="0"/>
                <a:cs typeface="Arial" panose="020B0604020202020204" pitchFamily="34" charset="0"/>
              </a:rPr>
              <a:t>Learned at an early age;</a:t>
            </a:r>
          </a:p>
          <a:p>
            <a:pPr>
              <a:lnSpc>
                <a:spcPct val="150000"/>
              </a:lnSpc>
              <a:buFontTx/>
              <a:buChar char="-"/>
            </a:pPr>
            <a:r>
              <a:rPr lang="en-GB" sz="2200" dirty="0">
                <a:latin typeface="Arial" panose="020B0604020202020204" pitchFamily="34" charset="0"/>
                <a:cs typeface="Arial" panose="020B0604020202020204" pitchFamily="34" charset="0"/>
              </a:rPr>
              <a:t>Part of individuals’ personality;</a:t>
            </a:r>
          </a:p>
          <a:p>
            <a:pPr>
              <a:lnSpc>
                <a:spcPct val="150000"/>
              </a:lnSpc>
              <a:buFontTx/>
              <a:buChar char="-"/>
            </a:pPr>
            <a:r>
              <a:rPr lang="en-GB" sz="2200" dirty="0">
                <a:latin typeface="Arial" panose="020B0604020202020204" pitchFamily="34" charset="0"/>
                <a:cs typeface="Arial" panose="020B0604020202020204" pitchFamily="34" charset="0"/>
              </a:rPr>
              <a:t>Who people are as a nation;</a:t>
            </a:r>
          </a:p>
          <a:p>
            <a:pPr>
              <a:lnSpc>
                <a:spcPct val="150000"/>
              </a:lnSpc>
            </a:pPr>
            <a:r>
              <a:rPr lang="en-GB" sz="2200" dirty="0">
                <a:latin typeface="Arial" panose="020B0604020202020204" pitchFamily="34" charset="0"/>
                <a:cs typeface="Arial" panose="020B0604020202020204" pitchFamily="34" charset="0"/>
              </a:rPr>
              <a:t>Different countries have a different national culture.</a:t>
            </a:r>
          </a:p>
          <a:p>
            <a:pPr marL="0" indent="0" algn="r">
              <a:buNone/>
            </a:pPr>
            <a:r>
              <a:rPr lang="en-GB" sz="1800" dirty="0">
                <a:latin typeface="Arial" panose="020B0604020202020204" pitchFamily="34" charset="0"/>
                <a:cs typeface="Arial" panose="020B0604020202020204" pitchFamily="34" charset="0"/>
              </a:rPr>
              <a:t>(</a:t>
            </a:r>
            <a:r>
              <a:rPr lang="en-GB" sz="1800" dirty="0" err="1">
                <a:latin typeface="Arial" panose="020B0604020202020204" pitchFamily="34" charset="0"/>
                <a:cs typeface="Arial" panose="020B0604020202020204" pitchFamily="34" charset="0"/>
              </a:rPr>
              <a:t>Wengrzyn</a:t>
            </a:r>
            <a:r>
              <a:rPr lang="en-GB" sz="1800" dirty="0">
                <a:latin typeface="Arial" panose="020B0604020202020204" pitchFamily="34" charset="0"/>
                <a:cs typeface="Arial" panose="020B0604020202020204" pitchFamily="34" charset="0"/>
              </a:rPr>
              <a:t>, 2017)</a:t>
            </a:r>
          </a:p>
        </p:txBody>
      </p:sp>
      <p:pic>
        <p:nvPicPr>
          <p:cNvPr id="7170" name="Picture 2" descr="The Five Archetypes That Define National Culture | INSEAD Knowledge">
            <a:extLst>
              <a:ext uri="{FF2B5EF4-FFF2-40B4-BE49-F238E27FC236}">
                <a16:creationId xmlns:a16="http://schemas.microsoft.com/office/drawing/2014/main" id="{0AF3990E-B7E1-CFCD-B1E4-88E9AF223A4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81979" y="2133600"/>
            <a:ext cx="3098202" cy="2057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4368596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454CE281-19CC-D45E-EE33-1B6DA3124E58}"/>
              </a:ext>
            </a:extLst>
          </p:cNvPr>
          <p:cNvSpPr/>
          <p:nvPr/>
        </p:nvSpPr>
        <p:spPr>
          <a:xfrm>
            <a:off x="0" y="0"/>
            <a:ext cx="9144000" cy="5715000"/>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p:cNvSpPr>
            <a:spLocks noGrp="1"/>
          </p:cNvSpPr>
          <p:nvPr>
            <p:ph type="title"/>
          </p:nvPr>
        </p:nvSpPr>
        <p:spPr>
          <a:xfrm>
            <a:off x="628650" y="365127"/>
            <a:ext cx="7886700" cy="777874"/>
          </a:xfrm>
        </p:spPr>
        <p:txBody>
          <a:bodyPr>
            <a:normAutofit/>
          </a:bodyPr>
          <a:lstStyle/>
          <a:p>
            <a:pPr algn="ctr"/>
            <a:r>
              <a:rPr lang="en-GB" dirty="0">
                <a:latin typeface="Arial" panose="020B0604020202020204" pitchFamily="34" charset="0"/>
                <a:cs typeface="Arial" panose="020B0604020202020204" pitchFamily="34" charset="0"/>
              </a:rPr>
              <a:t>National flags</a:t>
            </a:r>
          </a:p>
        </p:txBody>
      </p:sp>
      <p:pic>
        <p:nvPicPr>
          <p:cNvPr id="9" name="Picture 8" descr="A flag with a red cross&#10;&#10;Description automatically generated">
            <a:extLst>
              <a:ext uri="{FF2B5EF4-FFF2-40B4-BE49-F238E27FC236}">
                <a16:creationId xmlns:a16="http://schemas.microsoft.com/office/drawing/2014/main" id="{37B95A13-DD6C-C907-A379-C6825A39D1D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3066" y="1499185"/>
            <a:ext cx="2957608" cy="1486198"/>
          </a:xfrm>
          <a:prstGeom prst="rect">
            <a:avLst/>
          </a:prstGeom>
        </p:spPr>
      </p:pic>
      <p:pic>
        <p:nvPicPr>
          <p:cNvPr id="17" name="Picture 16" descr="A blue and white flag&#10;&#10;Description automatically generated">
            <a:extLst>
              <a:ext uri="{FF2B5EF4-FFF2-40B4-BE49-F238E27FC236}">
                <a16:creationId xmlns:a16="http://schemas.microsoft.com/office/drawing/2014/main" id="{0C01A604-3AE4-629A-D8C6-7FD831D799A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566062" y="1441347"/>
            <a:ext cx="3224647" cy="1696971"/>
          </a:xfrm>
          <a:prstGeom prst="rect">
            <a:avLst/>
          </a:prstGeom>
        </p:spPr>
      </p:pic>
      <p:sp>
        <p:nvSpPr>
          <p:cNvPr id="4" name="TextBox 3">
            <a:extLst>
              <a:ext uri="{FF2B5EF4-FFF2-40B4-BE49-F238E27FC236}">
                <a16:creationId xmlns:a16="http://schemas.microsoft.com/office/drawing/2014/main" id="{52C92659-76A3-97E6-190C-6956E3486E17}"/>
              </a:ext>
            </a:extLst>
          </p:cNvPr>
          <p:cNvSpPr txBox="1"/>
          <p:nvPr/>
        </p:nvSpPr>
        <p:spPr>
          <a:xfrm>
            <a:off x="875430" y="979682"/>
            <a:ext cx="8582895"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What is the meaning behind the design of these flags?</a:t>
            </a:r>
          </a:p>
        </p:txBody>
      </p:sp>
      <p:sp>
        <p:nvSpPr>
          <p:cNvPr id="5" name="TextBox 4">
            <a:extLst>
              <a:ext uri="{FF2B5EF4-FFF2-40B4-BE49-F238E27FC236}">
                <a16:creationId xmlns:a16="http://schemas.microsoft.com/office/drawing/2014/main" id="{EFC40C07-6D4F-8F28-052E-B4344E846CF7}"/>
              </a:ext>
            </a:extLst>
          </p:cNvPr>
          <p:cNvSpPr txBox="1"/>
          <p:nvPr/>
        </p:nvSpPr>
        <p:spPr>
          <a:xfrm>
            <a:off x="112394" y="3090863"/>
            <a:ext cx="4253349" cy="2631490"/>
          </a:xfrm>
          <a:prstGeom prst="rect">
            <a:avLst/>
          </a:prstGeom>
          <a:noFill/>
        </p:spPr>
        <p:txBody>
          <a:bodyPr wrap="square" rtlCol="0">
            <a:spAutoFit/>
          </a:bodyPr>
          <a:lstStyle/>
          <a:p>
            <a:r>
              <a:rPr lang="en-GB" sz="1500" dirty="0">
                <a:latin typeface="Arial" panose="020B0604020202020204" pitchFamily="34" charset="0"/>
                <a:cs typeface="Arial" panose="020B0604020202020204" pitchFamily="34" charset="0"/>
              </a:rPr>
              <a:t>England – St. George’s Cross. King Richard I of England (Richard the Lionheart) is believed to have adopted St. George’s Cross as his flag during his crusades. Red crosses were also used by English soldiers throughout the Middle Ages, but it wasn’t until the English Reformation’s revised prayer book of 1552, that all religious flags and other saint’s banners, except for St. George’s, were abolished. St. George’s flag had first been used as a maritime flag seven years earlier.</a:t>
            </a:r>
          </a:p>
        </p:txBody>
      </p:sp>
      <p:sp>
        <p:nvSpPr>
          <p:cNvPr id="6" name="TextBox 5">
            <a:extLst>
              <a:ext uri="{FF2B5EF4-FFF2-40B4-BE49-F238E27FC236}">
                <a16:creationId xmlns:a16="http://schemas.microsoft.com/office/drawing/2014/main" id="{F1903B3B-F643-081A-61F8-62C6A0AA389F}"/>
              </a:ext>
            </a:extLst>
          </p:cNvPr>
          <p:cNvSpPr txBox="1"/>
          <p:nvPr/>
        </p:nvSpPr>
        <p:spPr>
          <a:xfrm>
            <a:off x="5242212" y="3302427"/>
            <a:ext cx="3872349" cy="2277547"/>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Scotland – St. Andrew’s Cross or Saltire. The earliest known use of the saltire as a national emblem representing Scotland dates from its appearance on the seal of the Guardians of Scotland in 1286. A century later, in 1385, every Scottish soldier was ordered to wear a saltire on his clothing.</a:t>
            </a:r>
          </a:p>
          <a:p>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1981602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454CE281-19CC-D45E-EE33-1B6DA3124E58}"/>
              </a:ext>
            </a:extLst>
          </p:cNvPr>
          <p:cNvSpPr/>
          <p:nvPr/>
        </p:nvSpPr>
        <p:spPr>
          <a:xfrm>
            <a:off x="0" y="0"/>
            <a:ext cx="9144000" cy="5715000"/>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p:cNvSpPr>
            <a:spLocks noGrp="1"/>
          </p:cNvSpPr>
          <p:nvPr>
            <p:ph type="title"/>
          </p:nvPr>
        </p:nvSpPr>
        <p:spPr>
          <a:xfrm>
            <a:off x="628650" y="365127"/>
            <a:ext cx="7886700" cy="777874"/>
          </a:xfrm>
        </p:spPr>
        <p:txBody>
          <a:bodyPr>
            <a:normAutofit/>
          </a:bodyPr>
          <a:lstStyle/>
          <a:p>
            <a:pPr algn="ctr"/>
            <a:r>
              <a:rPr lang="en-GB" dirty="0">
                <a:latin typeface="Arial" panose="020B0604020202020204" pitchFamily="34" charset="0"/>
                <a:cs typeface="Arial" panose="020B0604020202020204" pitchFamily="34" charset="0"/>
              </a:rPr>
              <a:t>National flags</a:t>
            </a:r>
          </a:p>
        </p:txBody>
      </p:sp>
      <p:sp>
        <p:nvSpPr>
          <p:cNvPr id="4" name="TextBox 3">
            <a:extLst>
              <a:ext uri="{FF2B5EF4-FFF2-40B4-BE49-F238E27FC236}">
                <a16:creationId xmlns:a16="http://schemas.microsoft.com/office/drawing/2014/main" id="{52C92659-76A3-97E6-190C-6956E3486E17}"/>
              </a:ext>
            </a:extLst>
          </p:cNvPr>
          <p:cNvSpPr txBox="1"/>
          <p:nvPr/>
        </p:nvSpPr>
        <p:spPr>
          <a:xfrm>
            <a:off x="875430" y="979682"/>
            <a:ext cx="8582895"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What is the meaning behind the design of these flags?</a:t>
            </a:r>
          </a:p>
        </p:txBody>
      </p:sp>
      <p:sp>
        <p:nvSpPr>
          <p:cNvPr id="5" name="TextBox 4">
            <a:extLst>
              <a:ext uri="{FF2B5EF4-FFF2-40B4-BE49-F238E27FC236}">
                <a16:creationId xmlns:a16="http://schemas.microsoft.com/office/drawing/2014/main" id="{EFC40C07-6D4F-8F28-052E-B4344E846CF7}"/>
              </a:ext>
            </a:extLst>
          </p:cNvPr>
          <p:cNvSpPr txBox="1"/>
          <p:nvPr/>
        </p:nvSpPr>
        <p:spPr>
          <a:xfrm>
            <a:off x="112394" y="3090863"/>
            <a:ext cx="4253349" cy="2723823"/>
          </a:xfrm>
          <a:prstGeom prst="rect">
            <a:avLst/>
          </a:prstGeom>
          <a:noFill/>
        </p:spPr>
        <p:txBody>
          <a:bodyPr wrap="square" rtlCol="0">
            <a:spAutoFit/>
          </a:bodyPr>
          <a:lstStyle/>
          <a:p>
            <a:endParaRPr lang="en-GB" sz="1100" b="0" dirty="0"/>
          </a:p>
          <a:p>
            <a:pPr algn="l"/>
            <a:r>
              <a:rPr lang="en-GB" sz="1600" b="0" dirty="0">
                <a:latin typeface="Arial" panose="020B0604020202020204" pitchFamily="34" charset="0"/>
                <a:cs typeface="Arial" panose="020B0604020202020204" pitchFamily="34" charset="0"/>
              </a:rPr>
              <a:t>Northern Ireland – the Ulster Banner. </a:t>
            </a:r>
            <a:r>
              <a:rPr lang="en-GB" sz="1600" b="0" i="0" dirty="0">
                <a:solidFill>
                  <a:srgbClr val="000000"/>
                </a:solidFill>
                <a:effectLst/>
                <a:latin typeface="Arial" panose="020B0604020202020204" pitchFamily="34" charset="0"/>
                <a:cs typeface="Arial" panose="020B0604020202020204" pitchFamily="34" charset="0"/>
              </a:rPr>
              <a:t>The Northern Irish flag consists of the Cross of St. George on a white field and in the middle of the cross is a red hand in a six-pointed star under a crown. The colours used in the flag are orange, white and yellow. The flag of Northern Ireland was adopted in 1953. The first use of the current design was in 1953. The last change to the current Northern Ireland flag design was in 1953.</a:t>
            </a:r>
          </a:p>
        </p:txBody>
      </p:sp>
      <p:sp>
        <p:nvSpPr>
          <p:cNvPr id="6" name="TextBox 5">
            <a:extLst>
              <a:ext uri="{FF2B5EF4-FFF2-40B4-BE49-F238E27FC236}">
                <a16:creationId xmlns:a16="http://schemas.microsoft.com/office/drawing/2014/main" id="{F1903B3B-F643-081A-61F8-62C6A0AA389F}"/>
              </a:ext>
            </a:extLst>
          </p:cNvPr>
          <p:cNvSpPr txBox="1"/>
          <p:nvPr/>
        </p:nvSpPr>
        <p:spPr>
          <a:xfrm>
            <a:off x="5029200" y="3302427"/>
            <a:ext cx="4085361" cy="2708434"/>
          </a:xfrm>
          <a:prstGeom prst="rect">
            <a:avLst/>
          </a:prstGeom>
          <a:noFill/>
        </p:spPr>
        <p:txBody>
          <a:bodyPr wrap="square" rtlCol="0">
            <a:spAutoFit/>
          </a:bodyPr>
          <a:lstStyle/>
          <a:p>
            <a:r>
              <a:rPr lang="en-GB" sz="1300" dirty="0">
                <a:latin typeface="Arial" panose="020B0604020202020204" pitchFamily="34" charset="0"/>
                <a:cs typeface="Arial" panose="020B0604020202020204" pitchFamily="34" charset="0"/>
              </a:rPr>
              <a:t>Wales – </a:t>
            </a:r>
            <a:r>
              <a:rPr lang="en-GB" sz="1300" i="1" dirty="0">
                <a:latin typeface="Arial" panose="020B0604020202020204" pitchFamily="34" charset="0"/>
                <a:cs typeface="Arial" panose="020B0604020202020204" pitchFamily="34" charset="0"/>
              </a:rPr>
              <a:t>Y </a:t>
            </a:r>
            <a:r>
              <a:rPr lang="en-GB" sz="1300" i="1" dirty="0" err="1">
                <a:latin typeface="Arial" panose="020B0604020202020204" pitchFamily="34" charset="0"/>
                <a:cs typeface="Arial" panose="020B0604020202020204" pitchFamily="34" charset="0"/>
              </a:rPr>
              <a:t>Ddraig</a:t>
            </a:r>
            <a:r>
              <a:rPr lang="en-GB" sz="1300" i="1" dirty="0">
                <a:latin typeface="Arial" panose="020B0604020202020204" pitchFamily="34" charset="0"/>
                <a:cs typeface="Arial" panose="020B0604020202020204" pitchFamily="34" charset="0"/>
              </a:rPr>
              <a:t> Goch</a:t>
            </a:r>
            <a:r>
              <a:rPr lang="en-GB" sz="1300" dirty="0">
                <a:latin typeface="Arial" panose="020B0604020202020204" pitchFamily="34" charset="0"/>
                <a:cs typeface="Arial" panose="020B0604020202020204" pitchFamily="34" charset="0"/>
              </a:rPr>
              <a:t>. The red dragon emblem has been used in Wales since the time of King Cadwaladr,</a:t>
            </a:r>
            <a:r>
              <a:rPr lang="en-GB" sz="1300" baseline="0" dirty="0">
                <a:latin typeface="Arial" panose="020B0604020202020204" pitchFamily="34" charset="0"/>
                <a:cs typeface="Arial" panose="020B0604020202020204" pitchFamily="34" charset="0"/>
              </a:rPr>
              <a:t> the King of Gwynedd in 655AD. Owain Glyndwr, the Prince of Wales, used the dragon in the year 1400 as a symbol of revolt against the English. In 1485, Henry Tudor (later became Henry the 6</a:t>
            </a:r>
            <a:r>
              <a:rPr lang="en-GB" sz="1300" baseline="30000" dirty="0">
                <a:latin typeface="Arial" panose="020B0604020202020204" pitchFamily="34" charset="0"/>
                <a:cs typeface="Arial" panose="020B0604020202020204" pitchFamily="34" charset="0"/>
              </a:rPr>
              <a:t>th</a:t>
            </a:r>
            <a:r>
              <a:rPr lang="en-GB" sz="1300" baseline="0" dirty="0">
                <a:latin typeface="Arial" panose="020B0604020202020204" pitchFamily="34" charset="0"/>
                <a:cs typeface="Arial" panose="020B0604020202020204" pitchFamily="34" charset="0"/>
              </a:rPr>
              <a:t>), placed a red dragon on top of the Tudor colours of white and green during the Battle of Bosworth. </a:t>
            </a:r>
            <a:r>
              <a:rPr lang="en-GB" sz="1300" b="0" baseline="0" dirty="0">
                <a:latin typeface="Arial" panose="020B0604020202020204" pitchFamily="34" charset="0"/>
                <a:cs typeface="Arial" panose="020B0604020202020204" pitchFamily="34" charset="0"/>
              </a:rPr>
              <a:t>Not officially recognised as a national flag for Wales until 1959. </a:t>
            </a:r>
            <a:r>
              <a:rPr lang="en-GB" sz="1300" baseline="0" dirty="0">
                <a:latin typeface="Arial" panose="020B0604020202020204" pitchFamily="34" charset="0"/>
                <a:cs typeface="Arial" panose="020B0604020202020204" pitchFamily="34" charset="0"/>
              </a:rPr>
              <a:t>The dragon must always face to the left – apparently, a rule of heraldry (for flags with animals/creatures on them).</a:t>
            </a:r>
          </a:p>
          <a:p>
            <a:endParaRPr lang="en-GB" sz="1400" dirty="0">
              <a:latin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AF36BC63-CA97-A171-D6E9-FB96DE6100BF}"/>
              </a:ext>
            </a:extLst>
          </p:cNvPr>
          <p:cNvPicPr>
            <a:picLocks noChangeAspect="1"/>
          </p:cNvPicPr>
          <p:nvPr/>
        </p:nvPicPr>
        <p:blipFill>
          <a:blip r:embed="rId3"/>
          <a:stretch>
            <a:fillRect/>
          </a:stretch>
        </p:blipFill>
        <p:spPr>
          <a:xfrm>
            <a:off x="457200" y="1436885"/>
            <a:ext cx="3224647" cy="1646625"/>
          </a:xfrm>
          <a:prstGeom prst="rect">
            <a:avLst/>
          </a:prstGeom>
        </p:spPr>
      </p:pic>
      <p:pic>
        <p:nvPicPr>
          <p:cNvPr id="8" name="Picture 7" descr="A red dragon on a green and white flag&#10;&#10;Description automatically generated">
            <a:extLst>
              <a:ext uri="{FF2B5EF4-FFF2-40B4-BE49-F238E27FC236}">
                <a16:creationId xmlns:a16="http://schemas.microsoft.com/office/drawing/2014/main" id="{2C2E11B9-0AC2-BFE0-78BA-8FCF30DC349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331400" y="1436885"/>
            <a:ext cx="3355400" cy="1765781"/>
          </a:xfrm>
          <a:prstGeom prst="rect">
            <a:avLst/>
          </a:prstGeom>
        </p:spPr>
      </p:pic>
    </p:spTree>
    <p:extLst>
      <p:ext uri="{BB962C8B-B14F-4D97-AF65-F5344CB8AC3E}">
        <p14:creationId xmlns:p14="http://schemas.microsoft.com/office/powerpoint/2010/main" val="355012842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454CE281-19CC-D45E-EE33-1B6DA3124E58}"/>
              </a:ext>
            </a:extLst>
          </p:cNvPr>
          <p:cNvSpPr/>
          <p:nvPr/>
        </p:nvSpPr>
        <p:spPr>
          <a:xfrm>
            <a:off x="0" y="0"/>
            <a:ext cx="9144000" cy="5715000"/>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628650" y="365127"/>
            <a:ext cx="7886700" cy="777874"/>
          </a:xfrm>
        </p:spPr>
        <p:txBody>
          <a:bodyPr>
            <a:normAutofit/>
          </a:bodyPr>
          <a:lstStyle/>
          <a:p>
            <a:pPr algn="ctr"/>
            <a:r>
              <a:rPr lang="en-GB" dirty="0">
                <a:latin typeface="Arial" panose="020B0604020202020204" pitchFamily="34" charset="0"/>
                <a:cs typeface="Arial" panose="020B0604020202020204" pitchFamily="34" charset="0"/>
              </a:rPr>
              <a:t>National flags</a:t>
            </a:r>
          </a:p>
        </p:txBody>
      </p:sp>
      <p:pic>
        <p:nvPicPr>
          <p:cNvPr id="9" name="Picture 8" descr="A flag with a red cross&#10;&#10;Description automatically generated">
            <a:extLst>
              <a:ext uri="{FF2B5EF4-FFF2-40B4-BE49-F238E27FC236}">
                <a16:creationId xmlns:a16="http://schemas.microsoft.com/office/drawing/2014/main" id="{37B95A13-DD6C-C907-A379-C6825A39D1D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2400" y="1143001"/>
            <a:ext cx="2729552" cy="1371600"/>
          </a:xfrm>
          <a:prstGeom prst="rect">
            <a:avLst/>
          </a:prstGeom>
        </p:spPr>
      </p:pic>
      <p:pic>
        <p:nvPicPr>
          <p:cNvPr id="17" name="Picture 16" descr="A blue and white flag&#10;&#10;Description automatically generated">
            <a:extLst>
              <a:ext uri="{FF2B5EF4-FFF2-40B4-BE49-F238E27FC236}">
                <a16:creationId xmlns:a16="http://schemas.microsoft.com/office/drawing/2014/main" id="{0C01A604-3AE4-629A-D8C6-7FD831D799A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048207" y="1222741"/>
            <a:ext cx="2454840" cy="1291860"/>
          </a:xfrm>
          <a:prstGeom prst="rect">
            <a:avLst/>
          </a:prstGeom>
        </p:spPr>
      </p:pic>
      <p:pic>
        <p:nvPicPr>
          <p:cNvPr id="19" name="Picture 18" descr="A red dragon on a green and white flag&#10;&#10;Description automatically generated">
            <a:extLst>
              <a:ext uri="{FF2B5EF4-FFF2-40B4-BE49-F238E27FC236}">
                <a16:creationId xmlns:a16="http://schemas.microsoft.com/office/drawing/2014/main" id="{7F080AED-31A5-77C5-D25C-7CC086D2BF6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048207" y="2766838"/>
            <a:ext cx="2606365" cy="1371601"/>
          </a:xfrm>
          <a:prstGeom prst="rect">
            <a:avLst/>
          </a:prstGeom>
        </p:spPr>
      </p:pic>
      <p:pic>
        <p:nvPicPr>
          <p:cNvPr id="20" name="Picture 19">
            <a:extLst>
              <a:ext uri="{FF2B5EF4-FFF2-40B4-BE49-F238E27FC236}">
                <a16:creationId xmlns:a16="http://schemas.microsoft.com/office/drawing/2014/main" id="{DAA91B17-44B2-D865-2ECA-5F55D056ADF9}"/>
              </a:ext>
            </a:extLst>
          </p:cNvPr>
          <p:cNvPicPr>
            <a:picLocks noChangeAspect="1"/>
          </p:cNvPicPr>
          <p:nvPr/>
        </p:nvPicPr>
        <p:blipFill>
          <a:blip r:embed="rId6"/>
          <a:stretch>
            <a:fillRect/>
          </a:stretch>
        </p:blipFill>
        <p:spPr>
          <a:xfrm>
            <a:off x="152401" y="2746057"/>
            <a:ext cx="2686056" cy="1371600"/>
          </a:xfrm>
          <a:prstGeom prst="rect">
            <a:avLst/>
          </a:prstGeom>
        </p:spPr>
      </p:pic>
      <p:sp>
        <p:nvSpPr>
          <p:cNvPr id="4" name="TextBox 3">
            <a:extLst>
              <a:ext uri="{FF2B5EF4-FFF2-40B4-BE49-F238E27FC236}">
                <a16:creationId xmlns:a16="http://schemas.microsoft.com/office/drawing/2014/main" id="{BD3BF3DE-47D7-75B2-36A6-103E54602FE6}"/>
              </a:ext>
            </a:extLst>
          </p:cNvPr>
          <p:cNvSpPr txBox="1"/>
          <p:nvPr/>
        </p:nvSpPr>
        <p:spPr>
          <a:xfrm>
            <a:off x="5654572" y="1222741"/>
            <a:ext cx="3489428" cy="5078313"/>
          </a:xfrm>
          <a:prstGeom prst="rect">
            <a:avLst/>
          </a:prstGeom>
          <a:noFill/>
        </p:spPr>
        <p:txBody>
          <a:bodyPr wrap="square" rtlCol="0">
            <a:spAutoFit/>
          </a:bodyPr>
          <a:lstStyle/>
          <a:p>
            <a:r>
              <a:rPr lang="en-GB" b="1" baseline="0" dirty="0">
                <a:latin typeface="Arial" panose="020B0604020202020204" pitchFamily="34" charset="0"/>
                <a:cs typeface="Arial" panose="020B0604020202020204" pitchFamily="34" charset="0"/>
              </a:rPr>
              <a:t>Which other countries have crosses on them?</a:t>
            </a:r>
          </a:p>
          <a:p>
            <a:endParaRPr lang="en-GB" b="1" dirty="0">
              <a:latin typeface="Arial" panose="020B0604020202020204" pitchFamily="34" charset="0"/>
              <a:cs typeface="Arial" panose="020B0604020202020204" pitchFamily="34" charset="0"/>
            </a:endParaRPr>
          </a:p>
          <a:p>
            <a:r>
              <a:rPr lang="en-GB" b="0" baseline="0" dirty="0">
                <a:latin typeface="Arial" panose="020B0604020202020204" pitchFamily="34" charset="0"/>
                <a:cs typeface="Arial" panose="020B0604020202020204" pitchFamily="34" charset="0"/>
              </a:rPr>
              <a:t>Australia, Burundi, Denmark, The Dominican Republic, The Faroe Islands, Fiji, Finland, Greece, Iceland, Jamaica, New Zealand,</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Norway,</a:t>
            </a:r>
            <a:r>
              <a:rPr lang="en-GB" b="0" baseline="0" dirty="0">
                <a:latin typeface="Arial" panose="020B0604020202020204" pitchFamily="34" charset="0"/>
                <a:cs typeface="Arial" panose="020B0604020202020204" pitchFamily="34" charset="0"/>
              </a:rPr>
              <a:t> Slovakia, Sweden, Switzerland</a:t>
            </a:r>
          </a:p>
          <a:p>
            <a:endParaRPr lang="en-GB"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Which other countries have dragons on them?</a:t>
            </a:r>
          </a:p>
          <a:p>
            <a:endParaRPr lang="en-GB" b="1"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Bhutan and Malta</a:t>
            </a:r>
            <a:r>
              <a:rPr lang="en-GB" b="1" dirty="0">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a:p>
            <a:endParaRPr lang="en-GB" b="1" baseline="0" dirty="0">
              <a:latin typeface="Arial" panose="020B0604020202020204" pitchFamily="34" charset="0"/>
              <a:cs typeface="Arial" panose="020B0604020202020204" pitchFamily="34" charset="0"/>
            </a:endParaRPr>
          </a:p>
          <a:p>
            <a:endParaRPr lang="en-GB" b="1" dirty="0">
              <a:latin typeface="Arial" panose="020B0604020202020204" pitchFamily="34" charset="0"/>
              <a:cs typeface="Arial" panose="020B0604020202020204" pitchFamily="34" charset="0"/>
            </a:endParaRPr>
          </a:p>
          <a:p>
            <a:r>
              <a:rPr lang="en-GB" b="1" baseline="0" dirty="0">
                <a:latin typeface="Arial" panose="020B0604020202020204" pitchFamily="34" charset="0"/>
                <a:cs typeface="Arial" panose="020B0604020202020204" pitchFamily="34" charset="0"/>
              </a:rPr>
              <a:t> </a:t>
            </a:r>
          </a:p>
          <a:p>
            <a:endParaRPr lang="en-GB" dirty="0"/>
          </a:p>
        </p:txBody>
      </p:sp>
    </p:spTree>
    <p:extLst>
      <p:ext uri="{BB962C8B-B14F-4D97-AF65-F5344CB8AC3E}">
        <p14:creationId xmlns:p14="http://schemas.microsoft.com/office/powerpoint/2010/main" val="25834246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A3647F90-AFAC-7186-9965-3B1E63190F35}"/>
              </a:ext>
            </a:extLst>
          </p:cNvPr>
          <p:cNvSpPr/>
          <p:nvPr/>
        </p:nvSpPr>
        <p:spPr>
          <a:xfrm>
            <a:off x="0" y="0"/>
            <a:ext cx="9144000" cy="5943600"/>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 y="291444"/>
            <a:ext cx="9144000" cy="777874"/>
          </a:xfrm>
        </p:spPr>
        <p:txBody>
          <a:bodyPr>
            <a:noAutofit/>
          </a:bodyPr>
          <a:lstStyle/>
          <a:p>
            <a:pPr algn="ctr"/>
            <a:r>
              <a:rPr lang="en-GB" sz="3200" dirty="0">
                <a:latin typeface="Arial" panose="020B0604020202020204" pitchFamily="34" charset="0"/>
                <a:cs typeface="Arial" panose="020B0604020202020204" pitchFamily="34" charset="0"/>
              </a:rPr>
              <a:t>National emblems – what might they signify?</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0287" y="4036721"/>
            <a:ext cx="1482988" cy="1482988"/>
          </a:xfrm>
          <a:prstGeom prst="rect">
            <a:avLst/>
          </a:prstGeom>
        </p:spPr>
      </p:pic>
      <p:pic>
        <p:nvPicPr>
          <p:cNvPr id="6" name="Picture 5">
            <a:extLst>
              <a:ext uri="{FF2B5EF4-FFF2-40B4-BE49-F238E27FC236}">
                <a16:creationId xmlns:a16="http://schemas.microsoft.com/office/drawing/2014/main" id="{127EC496-BA10-E304-E28B-A58A8B9FE6A2}"/>
              </a:ext>
            </a:extLst>
          </p:cNvPr>
          <p:cNvPicPr>
            <a:picLocks noChangeAspect="1"/>
          </p:cNvPicPr>
          <p:nvPr/>
        </p:nvPicPr>
        <p:blipFill>
          <a:blip r:embed="rId4"/>
          <a:stretch>
            <a:fillRect/>
          </a:stretch>
        </p:blipFill>
        <p:spPr>
          <a:xfrm>
            <a:off x="392350" y="1295400"/>
            <a:ext cx="2537226" cy="2082847"/>
          </a:xfrm>
          <a:prstGeom prst="rect">
            <a:avLst/>
          </a:prstGeom>
        </p:spPr>
      </p:pic>
      <p:pic>
        <p:nvPicPr>
          <p:cNvPr id="7" name="Picture 6">
            <a:extLst>
              <a:ext uri="{FF2B5EF4-FFF2-40B4-BE49-F238E27FC236}">
                <a16:creationId xmlns:a16="http://schemas.microsoft.com/office/drawing/2014/main" id="{5AF0D76D-8E07-2EE5-A29C-B2289F20618E}"/>
              </a:ext>
            </a:extLst>
          </p:cNvPr>
          <p:cNvPicPr>
            <a:picLocks noChangeAspect="1"/>
          </p:cNvPicPr>
          <p:nvPr/>
        </p:nvPicPr>
        <p:blipFill>
          <a:blip r:embed="rId5"/>
          <a:stretch>
            <a:fillRect/>
          </a:stretch>
        </p:blipFill>
        <p:spPr>
          <a:xfrm>
            <a:off x="6708698" y="1074235"/>
            <a:ext cx="2042953" cy="1927228"/>
          </a:xfrm>
          <a:prstGeom prst="rect">
            <a:avLst/>
          </a:prstGeom>
        </p:spPr>
      </p:pic>
      <p:pic>
        <p:nvPicPr>
          <p:cNvPr id="12" name="Picture 11">
            <a:extLst>
              <a:ext uri="{FF2B5EF4-FFF2-40B4-BE49-F238E27FC236}">
                <a16:creationId xmlns:a16="http://schemas.microsoft.com/office/drawing/2014/main" id="{E97FADF0-1706-16C9-6576-671E684B18B2}"/>
              </a:ext>
            </a:extLst>
          </p:cNvPr>
          <p:cNvPicPr>
            <a:picLocks noChangeAspect="1"/>
          </p:cNvPicPr>
          <p:nvPr/>
        </p:nvPicPr>
        <p:blipFill>
          <a:blip r:embed="rId6"/>
          <a:stretch>
            <a:fillRect/>
          </a:stretch>
        </p:blipFill>
        <p:spPr>
          <a:xfrm>
            <a:off x="2164308" y="3704205"/>
            <a:ext cx="1397889" cy="1438537"/>
          </a:xfrm>
          <a:prstGeom prst="rect">
            <a:avLst/>
          </a:prstGeom>
        </p:spPr>
      </p:pic>
      <p:pic>
        <p:nvPicPr>
          <p:cNvPr id="13" name="Picture 12">
            <a:extLst>
              <a:ext uri="{FF2B5EF4-FFF2-40B4-BE49-F238E27FC236}">
                <a16:creationId xmlns:a16="http://schemas.microsoft.com/office/drawing/2014/main" id="{C96E8EA3-82D5-D473-0EA9-CE7125B8D959}"/>
              </a:ext>
            </a:extLst>
          </p:cNvPr>
          <p:cNvPicPr>
            <a:picLocks noChangeAspect="1"/>
          </p:cNvPicPr>
          <p:nvPr/>
        </p:nvPicPr>
        <p:blipFill>
          <a:blip r:embed="rId7"/>
          <a:stretch>
            <a:fillRect/>
          </a:stretch>
        </p:blipFill>
        <p:spPr>
          <a:xfrm>
            <a:off x="7161892" y="4113775"/>
            <a:ext cx="1628775" cy="1714500"/>
          </a:xfrm>
          <a:prstGeom prst="rect">
            <a:avLst/>
          </a:prstGeom>
        </p:spPr>
      </p:pic>
      <p:pic>
        <p:nvPicPr>
          <p:cNvPr id="14" name="Picture 13">
            <a:extLst>
              <a:ext uri="{FF2B5EF4-FFF2-40B4-BE49-F238E27FC236}">
                <a16:creationId xmlns:a16="http://schemas.microsoft.com/office/drawing/2014/main" id="{F61A1CFA-76F4-CFD4-5C7D-272B2F9BCDA8}"/>
              </a:ext>
            </a:extLst>
          </p:cNvPr>
          <p:cNvPicPr>
            <a:picLocks noChangeAspect="1"/>
          </p:cNvPicPr>
          <p:nvPr/>
        </p:nvPicPr>
        <p:blipFill>
          <a:blip r:embed="rId8"/>
          <a:stretch>
            <a:fillRect/>
          </a:stretch>
        </p:blipFill>
        <p:spPr>
          <a:xfrm>
            <a:off x="5691319" y="3429000"/>
            <a:ext cx="1235265" cy="1438537"/>
          </a:xfrm>
          <a:prstGeom prst="rect">
            <a:avLst/>
          </a:prstGeom>
        </p:spPr>
      </p:pic>
      <p:pic>
        <p:nvPicPr>
          <p:cNvPr id="15" name="Picture 14">
            <a:extLst>
              <a:ext uri="{FF2B5EF4-FFF2-40B4-BE49-F238E27FC236}">
                <a16:creationId xmlns:a16="http://schemas.microsoft.com/office/drawing/2014/main" id="{D06C278E-75E3-4DE5-E8A2-D89A5FA064D3}"/>
              </a:ext>
            </a:extLst>
          </p:cNvPr>
          <p:cNvPicPr>
            <a:picLocks noChangeAspect="1"/>
          </p:cNvPicPr>
          <p:nvPr/>
        </p:nvPicPr>
        <p:blipFill>
          <a:blip r:embed="rId9"/>
          <a:stretch>
            <a:fillRect/>
          </a:stretch>
        </p:blipFill>
        <p:spPr>
          <a:xfrm>
            <a:off x="3321924" y="1303211"/>
            <a:ext cx="2042952" cy="1762617"/>
          </a:xfrm>
          <a:prstGeom prst="rect">
            <a:avLst/>
          </a:prstGeom>
        </p:spPr>
      </p:pic>
      <p:pic>
        <p:nvPicPr>
          <p:cNvPr id="16" name="Picture 15">
            <a:extLst>
              <a:ext uri="{FF2B5EF4-FFF2-40B4-BE49-F238E27FC236}">
                <a16:creationId xmlns:a16="http://schemas.microsoft.com/office/drawing/2014/main" id="{5080CAF0-421F-5FEC-4BB3-EF20D8EBDD0F}"/>
              </a:ext>
            </a:extLst>
          </p:cNvPr>
          <p:cNvPicPr>
            <a:picLocks noChangeAspect="1"/>
          </p:cNvPicPr>
          <p:nvPr/>
        </p:nvPicPr>
        <p:blipFill>
          <a:blip r:embed="rId10"/>
          <a:stretch>
            <a:fillRect/>
          </a:stretch>
        </p:blipFill>
        <p:spPr>
          <a:xfrm>
            <a:off x="3810819" y="3922911"/>
            <a:ext cx="1631878" cy="1631878"/>
          </a:xfrm>
          <a:prstGeom prst="rect">
            <a:avLst/>
          </a:prstGeom>
        </p:spPr>
      </p:pic>
    </p:spTree>
    <p:extLst>
      <p:ext uri="{BB962C8B-B14F-4D97-AF65-F5344CB8AC3E}">
        <p14:creationId xmlns:p14="http://schemas.microsoft.com/office/powerpoint/2010/main" val="389635597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A676B4F6-07C1-71C1-AF8A-3C5B3DAE7905}"/>
              </a:ext>
            </a:extLst>
          </p:cNvPr>
          <p:cNvSpPr/>
          <p:nvPr/>
        </p:nvSpPr>
        <p:spPr>
          <a:xfrm>
            <a:off x="0" y="0"/>
            <a:ext cx="9144000" cy="5673715"/>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p:cNvSpPr>
            <a:spLocks noGrp="1"/>
          </p:cNvSpPr>
          <p:nvPr>
            <p:ph type="title"/>
          </p:nvPr>
        </p:nvSpPr>
        <p:spPr>
          <a:xfrm>
            <a:off x="628650" y="353328"/>
            <a:ext cx="7886700" cy="777874"/>
          </a:xfrm>
        </p:spPr>
        <p:txBody>
          <a:bodyPr>
            <a:normAutofit/>
          </a:bodyPr>
          <a:lstStyle/>
          <a:p>
            <a:pPr algn="ctr"/>
            <a:r>
              <a:rPr lang="en-GB" sz="4000" dirty="0">
                <a:latin typeface="Arial" panose="020B0604020202020204" pitchFamily="34" charset="0"/>
                <a:cs typeface="Arial" panose="020B0604020202020204" pitchFamily="34" charset="0"/>
              </a:rPr>
              <a:t>What about other countries? Quiz</a:t>
            </a:r>
          </a:p>
        </p:txBody>
      </p:sp>
      <p:pic>
        <p:nvPicPr>
          <p:cNvPr id="13" name="Picture 12" descr="C:\Users\a.rees-edwards\AppData\Local\Microsoft\Windows\INetCache\Content.MSO\9C28C76B.tmp"/>
          <p:cNvPicPr/>
          <p:nvPr/>
        </p:nvPicPr>
        <p:blipFill>
          <a:blip r:embed="rId3">
            <a:extLst>
              <a:ext uri="{28A0092B-C50C-407E-A947-70E740481C1C}">
                <a14:useLocalDpi xmlns:a14="http://schemas.microsoft.com/office/drawing/2010/main" val="0"/>
              </a:ext>
            </a:extLst>
          </a:blip>
          <a:srcRect/>
          <a:stretch>
            <a:fillRect/>
          </a:stretch>
        </p:blipFill>
        <p:spPr bwMode="auto">
          <a:xfrm>
            <a:off x="381000" y="1315353"/>
            <a:ext cx="2514600" cy="1504047"/>
          </a:xfrm>
          <a:prstGeom prst="rect">
            <a:avLst/>
          </a:prstGeom>
          <a:noFill/>
          <a:ln>
            <a:noFill/>
          </a:ln>
        </p:spPr>
      </p:pic>
      <p:pic>
        <p:nvPicPr>
          <p:cNvPr id="14" name="Picture 13" descr="Hardy Mixed Carnations | Gurney's Seed &amp; Nursery Co."/>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943600" y="1184285"/>
            <a:ext cx="2666999" cy="1635115"/>
          </a:xfrm>
          <a:prstGeom prst="rect">
            <a:avLst/>
          </a:prstGeom>
          <a:noFill/>
          <a:ln>
            <a:noFill/>
          </a:ln>
        </p:spPr>
      </p:pic>
      <p:pic>
        <p:nvPicPr>
          <p:cNvPr id="15" name="Picture 14" descr="C:\Users\a.rees-edwards\AppData\Local\Microsoft\Windows\INetCache\Content.MSO\85307285.tmp"/>
          <p:cNvPicPr/>
          <p:nvPr/>
        </p:nvPicPr>
        <p:blipFill>
          <a:blip r:embed="rId5">
            <a:extLst>
              <a:ext uri="{28A0092B-C50C-407E-A947-70E740481C1C}">
                <a14:useLocalDpi xmlns:a14="http://schemas.microsoft.com/office/drawing/2010/main" val="0"/>
              </a:ext>
            </a:extLst>
          </a:blip>
          <a:srcRect/>
          <a:stretch>
            <a:fillRect/>
          </a:stretch>
        </p:blipFill>
        <p:spPr bwMode="auto">
          <a:xfrm>
            <a:off x="3162300" y="2506734"/>
            <a:ext cx="2514599" cy="1531866"/>
          </a:xfrm>
          <a:prstGeom prst="rect">
            <a:avLst/>
          </a:prstGeom>
          <a:noFill/>
          <a:ln>
            <a:noFill/>
          </a:ln>
        </p:spPr>
      </p:pic>
      <p:pic>
        <p:nvPicPr>
          <p:cNvPr id="16" name="Picture 15" descr="C:\Users\a.rees-edwards\AppData\Local\Microsoft\Windows\INetCache\Content.MSO\BC3EADA1.tmp"/>
          <p:cNvPicPr/>
          <p:nvPr/>
        </p:nvPicPr>
        <p:blipFill>
          <a:blip r:embed="rId6">
            <a:extLst>
              <a:ext uri="{28A0092B-C50C-407E-A947-70E740481C1C}">
                <a14:useLocalDpi xmlns:a14="http://schemas.microsoft.com/office/drawing/2010/main" val="0"/>
              </a:ext>
            </a:extLst>
          </a:blip>
          <a:srcRect/>
          <a:stretch>
            <a:fillRect/>
          </a:stretch>
        </p:blipFill>
        <p:spPr bwMode="auto">
          <a:xfrm>
            <a:off x="412956" y="4038600"/>
            <a:ext cx="2482644" cy="1524000"/>
          </a:xfrm>
          <a:prstGeom prst="rect">
            <a:avLst/>
          </a:prstGeom>
          <a:noFill/>
          <a:ln>
            <a:noFill/>
          </a:ln>
        </p:spPr>
      </p:pic>
      <p:pic>
        <p:nvPicPr>
          <p:cNvPr id="17" name="Picture 16" descr="C:\Users\a.rees-edwards\AppData\Local\Microsoft\Windows\INetCache\Content.MSO\AEE06C7D.tmp"/>
          <p:cNvPicPr/>
          <p:nvPr/>
        </p:nvPicPr>
        <p:blipFill>
          <a:blip r:embed="rId7">
            <a:extLst>
              <a:ext uri="{28A0092B-C50C-407E-A947-70E740481C1C}">
                <a14:useLocalDpi xmlns:a14="http://schemas.microsoft.com/office/drawing/2010/main" val="0"/>
              </a:ext>
            </a:extLst>
          </a:blip>
          <a:srcRect/>
          <a:stretch>
            <a:fillRect/>
          </a:stretch>
        </p:blipFill>
        <p:spPr bwMode="auto">
          <a:xfrm>
            <a:off x="6096001" y="3657600"/>
            <a:ext cx="2419350" cy="1531866"/>
          </a:xfrm>
          <a:prstGeom prst="rect">
            <a:avLst/>
          </a:prstGeom>
          <a:noFill/>
          <a:ln>
            <a:noFill/>
          </a:ln>
        </p:spPr>
      </p:pic>
      <p:sp>
        <p:nvSpPr>
          <p:cNvPr id="11" name="TextBox 10"/>
          <p:cNvSpPr txBox="1"/>
          <p:nvPr/>
        </p:nvSpPr>
        <p:spPr>
          <a:xfrm>
            <a:off x="990600" y="2926081"/>
            <a:ext cx="45719" cy="369332"/>
          </a:xfrm>
          <a:prstGeom prst="rect">
            <a:avLst/>
          </a:prstGeom>
          <a:noFill/>
        </p:spPr>
        <p:txBody>
          <a:bodyPr wrap="square" rtlCol="0">
            <a:spAutoFit/>
          </a:bodyPr>
          <a:lstStyle/>
          <a:p>
            <a:endParaRPr lang="en-GB" dirty="0"/>
          </a:p>
        </p:txBody>
      </p:sp>
      <p:sp>
        <p:nvSpPr>
          <p:cNvPr id="18" name="TextBox 17"/>
          <p:cNvSpPr txBox="1"/>
          <p:nvPr/>
        </p:nvSpPr>
        <p:spPr>
          <a:xfrm>
            <a:off x="412955" y="2998708"/>
            <a:ext cx="2635045" cy="646331"/>
          </a:xfrm>
          <a:prstGeom prst="rect">
            <a:avLst/>
          </a:prstGeom>
          <a:noFill/>
        </p:spPr>
        <p:txBody>
          <a:bodyPr wrap="square" rtlCol="0">
            <a:spAutoFit/>
          </a:bodyPr>
          <a:lstStyle/>
          <a:p>
            <a:pPr marL="342900" indent="-342900">
              <a:buAutoNum type="arabicPeriod"/>
            </a:pPr>
            <a:r>
              <a:rPr lang="en-GB" dirty="0"/>
              <a:t>Russia</a:t>
            </a:r>
          </a:p>
          <a:p>
            <a:r>
              <a:rPr lang="en-GB" dirty="0"/>
              <a:t>Chamomile</a:t>
            </a:r>
          </a:p>
        </p:txBody>
      </p:sp>
      <p:sp>
        <p:nvSpPr>
          <p:cNvPr id="19" name="TextBox 18"/>
          <p:cNvSpPr txBox="1"/>
          <p:nvPr/>
        </p:nvSpPr>
        <p:spPr>
          <a:xfrm flipH="1">
            <a:off x="6172198" y="2948404"/>
            <a:ext cx="2819401" cy="646331"/>
          </a:xfrm>
          <a:prstGeom prst="rect">
            <a:avLst/>
          </a:prstGeom>
          <a:noFill/>
        </p:spPr>
        <p:txBody>
          <a:bodyPr wrap="square" rtlCol="0">
            <a:spAutoFit/>
          </a:bodyPr>
          <a:lstStyle/>
          <a:p>
            <a:r>
              <a:rPr lang="en-GB" dirty="0"/>
              <a:t>2. Slovenia &amp; Spain</a:t>
            </a:r>
          </a:p>
          <a:p>
            <a:r>
              <a:rPr lang="en-GB" dirty="0"/>
              <a:t>Carnation</a:t>
            </a:r>
          </a:p>
        </p:txBody>
      </p:sp>
      <p:sp>
        <p:nvSpPr>
          <p:cNvPr id="20" name="TextBox 19"/>
          <p:cNvSpPr txBox="1"/>
          <p:nvPr/>
        </p:nvSpPr>
        <p:spPr>
          <a:xfrm>
            <a:off x="3733800" y="1835721"/>
            <a:ext cx="1524000" cy="646331"/>
          </a:xfrm>
          <a:prstGeom prst="rect">
            <a:avLst/>
          </a:prstGeom>
          <a:noFill/>
        </p:spPr>
        <p:txBody>
          <a:bodyPr wrap="square" rtlCol="0">
            <a:spAutoFit/>
          </a:bodyPr>
          <a:lstStyle/>
          <a:p>
            <a:r>
              <a:rPr lang="en-GB" dirty="0"/>
              <a:t>3. Austria</a:t>
            </a:r>
          </a:p>
          <a:p>
            <a:r>
              <a:rPr lang="en-GB" dirty="0"/>
              <a:t>Edelweiss</a:t>
            </a:r>
          </a:p>
        </p:txBody>
      </p:sp>
      <p:sp>
        <p:nvSpPr>
          <p:cNvPr id="21" name="TextBox 20"/>
          <p:cNvSpPr txBox="1"/>
          <p:nvPr/>
        </p:nvSpPr>
        <p:spPr>
          <a:xfrm>
            <a:off x="3078481" y="4907281"/>
            <a:ext cx="1112519" cy="646331"/>
          </a:xfrm>
          <a:prstGeom prst="rect">
            <a:avLst/>
          </a:prstGeom>
          <a:noFill/>
        </p:spPr>
        <p:txBody>
          <a:bodyPr wrap="square" rtlCol="0">
            <a:spAutoFit/>
          </a:bodyPr>
          <a:lstStyle/>
          <a:p>
            <a:r>
              <a:rPr lang="en-GB" dirty="0"/>
              <a:t>4. France</a:t>
            </a:r>
          </a:p>
          <a:p>
            <a:r>
              <a:rPr lang="en-GB" dirty="0"/>
              <a:t>Iris</a:t>
            </a:r>
          </a:p>
        </p:txBody>
      </p:sp>
      <p:sp>
        <p:nvSpPr>
          <p:cNvPr id="22" name="TextBox 21"/>
          <p:cNvSpPr txBox="1"/>
          <p:nvPr/>
        </p:nvSpPr>
        <p:spPr>
          <a:xfrm flipH="1">
            <a:off x="4800600" y="4477434"/>
            <a:ext cx="1295400" cy="646331"/>
          </a:xfrm>
          <a:prstGeom prst="rect">
            <a:avLst/>
          </a:prstGeom>
          <a:noFill/>
        </p:spPr>
        <p:txBody>
          <a:bodyPr wrap="square" rtlCol="0">
            <a:spAutoFit/>
          </a:bodyPr>
          <a:lstStyle/>
          <a:p>
            <a:r>
              <a:rPr lang="en-GB" dirty="0"/>
              <a:t>5. Portugal</a:t>
            </a:r>
          </a:p>
          <a:p>
            <a:r>
              <a:rPr lang="en-GB" dirty="0"/>
              <a:t>Lavender</a:t>
            </a:r>
          </a:p>
        </p:txBody>
      </p:sp>
      <p:sp>
        <p:nvSpPr>
          <p:cNvPr id="4" name="TextBox 3">
            <a:extLst>
              <a:ext uri="{FF2B5EF4-FFF2-40B4-BE49-F238E27FC236}">
                <a16:creationId xmlns:a16="http://schemas.microsoft.com/office/drawing/2014/main" id="{2AEA4361-4548-6D48-0E08-5DB623216D15}"/>
              </a:ext>
            </a:extLst>
          </p:cNvPr>
          <p:cNvSpPr txBox="1"/>
          <p:nvPr/>
        </p:nvSpPr>
        <p:spPr>
          <a:xfrm>
            <a:off x="5257800" y="5279775"/>
            <a:ext cx="3755921"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These are all the national flowers!</a:t>
            </a:r>
          </a:p>
        </p:txBody>
      </p:sp>
    </p:spTree>
    <p:extLst>
      <p:ext uri="{BB962C8B-B14F-4D97-AF65-F5344CB8AC3E}">
        <p14:creationId xmlns:p14="http://schemas.microsoft.com/office/powerpoint/2010/main" val="19964850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8">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26" presetClass="entr" presetSubtype="0" fill="hold" nodeType="clickEffect">
                                  <p:stCondLst>
                                    <p:cond delay="0"/>
                                  </p:stCondLst>
                                  <p:childTnLst>
                                    <p:set>
                                      <p:cBhvr>
                                        <p:cTn id="14" dur="1" fill="hold">
                                          <p:stCondLst>
                                            <p:cond delay="0"/>
                                          </p:stCondLst>
                                        </p:cTn>
                                        <p:tgtEl>
                                          <p:spTgt spid="19">
                                            <p:txEl>
                                              <p:pRg st="1" end="1"/>
                                            </p:txEl>
                                          </p:spTgt>
                                        </p:tgtEl>
                                        <p:attrNameLst>
                                          <p:attrName>style.visibility</p:attrName>
                                        </p:attrNameLst>
                                      </p:cBhvr>
                                      <p:to>
                                        <p:strVal val="visible"/>
                                      </p:to>
                                    </p:set>
                                    <p:animEffect transition="in" filter="wipe(down)">
                                      <p:cBhvr>
                                        <p:cTn id="15" dur="580">
                                          <p:stCondLst>
                                            <p:cond delay="0"/>
                                          </p:stCondLst>
                                        </p:cTn>
                                        <p:tgtEl>
                                          <p:spTgt spid="19">
                                            <p:txEl>
                                              <p:pRg st="1" end="1"/>
                                            </p:txEl>
                                          </p:spTgt>
                                        </p:tgtEl>
                                      </p:cBhvr>
                                    </p:animEffect>
                                    <p:anim calcmode="lin" valueType="num">
                                      <p:cBhvr>
                                        <p:cTn id="16" dur="1822" tmFilter="0,0; 0.14,0.36; 0.43,0.73; 0.71,0.91; 1.0,1.0">
                                          <p:stCondLst>
                                            <p:cond delay="0"/>
                                          </p:stCondLst>
                                        </p:cTn>
                                        <p:tgtEl>
                                          <p:spTgt spid="19">
                                            <p:txEl>
                                              <p:pRg st="1" end="1"/>
                                            </p:txEl>
                                          </p:spTgt>
                                        </p:tgtEl>
                                        <p:attrNameLst>
                                          <p:attrName>ppt_x</p:attrName>
                                        </p:attrNameLst>
                                      </p:cBhvr>
                                      <p:tavLst>
                                        <p:tav tm="0">
                                          <p:val>
                                            <p:strVal val="#ppt_x-0.25"/>
                                          </p:val>
                                        </p:tav>
                                        <p:tav tm="100000">
                                          <p:val>
                                            <p:strVal val="#ppt_x"/>
                                          </p:val>
                                        </p:tav>
                                      </p:tavLst>
                                    </p:anim>
                                    <p:anim calcmode="lin" valueType="num">
                                      <p:cBhvr>
                                        <p:cTn id="17" dur="664" tmFilter="0.0,0.0; 0.25,0.07; 0.50,0.2; 0.75,0.467; 1.0,1.0">
                                          <p:stCondLst>
                                            <p:cond delay="0"/>
                                          </p:stCondLst>
                                        </p:cTn>
                                        <p:tgtEl>
                                          <p:spTgt spid="19">
                                            <p:txEl>
                                              <p:pRg st="1" end="1"/>
                                            </p:txEl>
                                          </p:spTgt>
                                        </p:tgtEl>
                                        <p:attrNameLst>
                                          <p:attrName>ppt_y</p:attrName>
                                        </p:attrNameLst>
                                      </p:cBhvr>
                                      <p:tavLst>
                                        <p:tav tm="0" fmla="#ppt_y-sin(pi*$)/3">
                                          <p:val>
                                            <p:fltVal val="0.5"/>
                                          </p:val>
                                        </p:tav>
                                        <p:tav tm="100000">
                                          <p:val>
                                            <p:fltVal val="1"/>
                                          </p:val>
                                        </p:tav>
                                      </p:tavLst>
                                    </p:anim>
                                    <p:anim calcmode="lin" valueType="num">
                                      <p:cBhvr>
                                        <p:cTn id="18" dur="664" tmFilter="0, 0; 0.125,0.2665; 0.25,0.4; 0.375,0.465; 0.5,0.5;  0.625,0.535; 0.75,0.6; 0.875,0.7335; 1,1">
                                          <p:stCondLst>
                                            <p:cond delay="664"/>
                                          </p:stCondLst>
                                        </p:cTn>
                                        <p:tgtEl>
                                          <p:spTgt spid="19">
                                            <p:txEl>
                                              <p:pRg st="1" end="1"/>
                                            </p:txEl>
                                          </p:spTgt>
                                        </p:tgtEl>
                                        <p:attrNameLst>
                                          <p:attrName>ppt_y</p:attrName>
                                        </p:attrNameLst>
                                      </p:cBhvr>
                                      <p:tavLst>
                                        <p:tav tm="0" fmla="#ppt_y-sin(pi*$)/9">
                                          <p:val>
                                            <p:fltVal val="0"/>
                                          </p:val>
                                        </p:tav>
                                        <p:tav tm="100000">
                                          <p:val>
                                            <p:fltVal val="1"/>
                                          </p:val>
                                        </p:tav>
                                      </p:tavLst>
                                    </p:anim>
                                    <p:anim calcmode="lin" valueType="num">
                                      <p:cBhvr>
                                        <p:cTn id="19" dur="332" tmFilter="0, 0; 0.125,0.2665; 0.25,0.4; 0.375,0.465; 0.5,0.5;  0.625,0.535; 0.75,0.6; 0.875,0.7335; 1,1">
                                          <p:stCondLst>
                                            <p:cond delay="1324"/>
                                          </p:stCondLst>
                                        </p:cTn>
                                        <p:tgtEl>
                                          <p:spTgt spid="19">
                                            <p:txEl>
                                              <p:pRg st="1" end="1"/>
                                            </p:txEl>
                                          </p:spTgt>
                                        </p:tgtEl>
                                        <p:attrNameLst>
                                          <p:attrName>ppt_y</p:attrName>
                                        </p:attrNameLst>
                                      </p:cBhvr>
                                      <p:tavLst>
                                        <p:tav tm="0" fmla="#ppt_y-sin(pi*$)/27">
                                          <p:val>
                                            <p:fltVal val="0"/>
                                          </p:val>
                                        </p:tav>
                                        <p:tav tm="100000">
                                          <p:val>
                                            <p:fltVal val="1"/>
                                          </p:val>
                                        </p:tav>
                                      </p:tavLst>
                                    </p:anim>
                                    <p:anim calcmode="lin" valueType="num">
                                      <p:cBhvr>
                                        <p:cTn id="20" dur="164" tmFilter="0, 0; 0.125,0.2665; 0.25,0.4; 0.375,0.465; 0.5,0.5;  0.625,0.535; 0.75,0.6; 0.875,0.7335; 1,1">
                                          <p:stCondLst>
                                            <p:cond delay="1656"/>
                                          </p:stCondLst>
                                        </p:cTn>
                                        <p:tgtEl>
                                          <p:spTgt spid="19">
                                            <p:txEl>
                                              <p:pRg st="1" end="1"/>
                                            </p:txEl>
                                          </p:spTgt>
                                        </p:tgtEl>
                                        <p:attrNameLst>
                                          <p:attrName>ppt_y</p:attrName>
                                        </p:attrNameLst>
                                      </p:cBhvr>
                                      <p:tavLst>
                                        <p:tav tm="0" fmla="#ppt_y-sin(pi*$)/81">
                                          <p:val>
                                            <p:fltVal val="0"/>
                                          </p:val>
                                        </p:tav>
                                        <p:tav tm="100000">
                                          <p:val>
                                            <p:fltVal val="1"/>
                                          </p:val>
                                        </p:tav>
                                      </p:tavLst>
                                    </p:anim>
                                    <p:animScale>
                                      <p:cBhvr>
                                        <p:cTn id="21" dur="26">
                                          <p:stCondLst>
                                            <p:cond delay="650"/>
                                          </p:stCondLst>
                                        </p:cTn>
                                        <p:tgtEl>
                                          <p:spTgt spid="19">
                                            <p:txEl>
                                              <p:pRg st="1" end="1"/>
                                            </p:txEl>
                                          </p:spTgt>
                                        </p:tgtEl>
                                      </p:cBhvr>
                                      <p:to x="100000" y="60000"/>
                                    </p:animScale>
                                    <p:animScale>
                                      <p:cBhvr>
                                        <p:cTn id="22" dur="166" decel="50000">
                                          <p:stCondLst>
                                            <p:cond delay="676"/>
                                          </p:stCondLst>
                                        </p:cTn>
                                        <p:tgtEl>
                                          <p:spTgt spid="19">
                                            <p:txEl>
                                              <p:pRg st="1" end="1"/>
                                            </p:txEl>
                                          </p:spTgt>
                                        </p:tgtEl>
                                      </p:cBhvr>
                                      <p:to x="100000" y="100000"/>
                                    </p:animScale>
                                    <p:animScale>
                                      <p:cBhvr>
                                        <p:cTn id="23" dur="26">
                                          <p:stCondLst>
                                            <p:cond delay="1312"/>
                                          </p:stCondLst>
                                        </p:cTn>
                                        <p:tgtEl>
                                          <p:spTgt spid="19">
                                            <p:txEl>
                                              <p:pRg st="1" end="1"/>
                                            </p:txEl>
                                          </p:spTgt>
                                        </p:tgtEl>
                                      </p:cBhvr>
                                      <p:to x="100000" y="80000"/>
                                    </p:animScale>
                                    <p:animScale>
                                      <p:cBhvr>
                                        <p:cTn id="24" dur="166" decel="50000">
                                          <p:stCondLst>
                                            <p:cond delay="1338"/>
                                          </p:stCondLst>
                                        </p:cTn>
                                        <p:tgtEl>
                                          <p:spTgt spid="19">
                                            <p:txEl>
                                              <p:pRg st="1" end="1"/>
                                            </p:txEl>
                                          </p:spTgt>
                                        </p:tgtEl>
                                      </p:cBhvr>
                                      <p:to x="100000" y="100000"/>
                                    </p:animScale>
                                    <p:animScale>
                                      <p:cBhvr>
                                        <p:cTn id="25" dur="26">
                                          <p:stCondLst>
                                            <p:cond delay="1642"/>
                                          </p:stCondLst>
                                        </p:cTn>
                                        <p:tgtEl>
                                          <p:spTgt spid="19">
                                            <p:txEl>
                                              <p:pRg st="1" end="1"/>
                                            </p:txEl>
                                          </p:spTgt>
                                        </p:tgtEl>
                                      </p:cBhvr>
                                      <p:to x="100000" y="90000"/>
                                    </p:animScale>
                                    <p:animScale>
                                      <p:cBhvr>
                                        <p:cTn id="26" dur="166" decel="50000">
                                          <p:stCondLst>
                                            <p:cond delay="1668"/>
                                          </p:stCondLst>
                                        </p:cTn>
                                        <p:tgtEl>
                                          <p:spTgt spid="19">
                                            <p:txEl>
                                              <p:pRg st="1" end="1"/>
                                            </p:txEl>
                                          </p:spTgt>
                                        </p:tgtEl>
                                      </p:cBhvr>
                                      <p:to x="100000" y="100000"/>
                                    </p:animScale>
                                    <p:animScale>
                                      <p:cBhvr>
                                        <p:cTn id="27" dur="26">
                                          <p:stCondLst>
                                            <p:cond delay="1808"/>
                                          </p:stCondLst>
                                        </p:cTn>
                                        <p:tgtEl>
                                          <p:spTgt spid="19">
                                            <p:txEl>
                                              <p:pRg st="1" end="1"/>
                                            </p:txEl>
                                          </p:spTgt>
                                        </p:tgtEl>
                                      </p:cBhvr>
                                      <p:to x="100000" y="95000"/>
                                    </p:animScale>
                                    <p:animScale>
                                      <p:cBhvr>
                                        <p:cTn id="28" dur="166" decel="50000">
                                          <p:stCondLst>
                                            <p:cond delay="1834"/>
                                          </p:stCondLst>
                                        </p:cTn>
                                        <p:tgtEl>
                                          <p:spTgt spid="19">
                                            <p:txEl>
                                              <p:pRg st="1" end="1"/>
                                            </p:txEl>
                                          </p:spTgt>
                                        </p:tgtEl>
                                      </p:cBhvr>
                                      <p:to x="100000" y="100000"/>
                                    </p:animScale>
                                  </p:childTnLst>
                                </p:cTn>
                              </p:par>
                            </p:childTnLst>
                          </p:cTn>
                        </p:par>
                      </p:childTnLst>
                    </p:cTn>
                  </p:par>
                  <p:par>
                    <p:cTn id="29" fill="hold">
                      <p:stCondLst>
                        <p:cond delay="indefinite"/>
                      </p:stCondLst>
                      <p:childTnLst>
                        <p:par>
                          <p:cTn id="30" fill="hold">
                            <p:stCondLst>
                              <p:cond delay="0"/>
                            </p:stCondLst>
                            <p:childTnLst>
                              <p:par>
                                <p:cTn id="31" presetID="26" presetClass="entr" presetSubtype="0" fill="hold" nodeType="clickEffect">
                                  <p:stCondLst>
                                    <p:cond delay="0"/>
                                  </p:stCondLst>
                                  <p:childTnLst>
                                    <p:set>
                                      <p:cBhvr>
                                        <p:cTn id="32" dur="1" fill="hold">
                                          <p:stCondLst>
                                            <p:cond delay="0"/>
                                          </p:stCondLst>
                                        </p:cTn>
                                        <p:tgtEl>
                                          <p:spTgt spid="19">
                                            <p:txEl>
                                              <p:pRg st="0" end="0"/>
                                            </p:txEl>
                                          </p:spTgt>
                                        </p:tgtEl>
                                        <p:attrNameLst>
                                          <p:attrName>style.visibility</p:attrName>
                                        </p:attrNameLst>
                                      </p:cBhvr>
                                      <p:to>
                                        <p:strVal val="visible"/>
                                      </p:to>
                                    </p:set>
                                    <p:animEffect transition="in" filter="wipe(down)">
                                      <p:cBhvr>
                                        <p:cTn id="33" dur="580">
                                          <p:stCondLst>
                                            <p:cond delay="0"/>
                                          </p:stCondLst>
                                        </p:cTn>
                                        <p:tgtEl>
                                          <p:spTgt spid="19">
                                            <p:txEl>
                                              <p:pRg st="0" end="0"/>
                                            </p:txEl>
                                          </p:spTgt>
                                        </p:tgtEl>
                                      </p:cBhvr>
                                    </p:animEffect>
                                    <p:anim calcmode="lin" valueType="num">
                                      <p:cBhvr>
                                        <p:cTn id="34" dur="1822" tmFilter="0,0; 0.14,0.36; 0.43,0.73; 0.71,0.91; 1.0,1.0">
                                          <p:stCondLst>
                                            <p:cond delay="0"/>
                                          </p:stCondLst>
                                        </p:cTn>
                                        <p:tgtEl>
                                          <p:spTgt spid="19">
                                            <p:txEl>
                                              <p:pRg st="0" end="0"/>
                                            </p:txEl>
                                          </p:spTgt>
                                        </p:tgtEl>
                                        <p:attrNameLst>
                                          <p:attrName>ppt_x</p:attrName>
                                        </p:attrNameLst>
                                      </p:cBhvr>
                                      <p:tavLst>
                                        <p:tav tm="0">
                                          <p:val>
                                            <p:strVal val="#ppt_x-0.25"/>
                                          </p:val>
                                        </p:tav>
                                        <p:tav tm="100000">
                                          <p:val>
                                            <p:strVal val="#ppt_x"/>
                                          </p:val>
                                        </p:tav>
                                      </p:tavLst>
                                    </p:anim>
                                    <p:anim calcmode="lin" valueType="num">
                                      <p:cBhvr>
                                        <p:cTn id="35" dur="664" tmFilter="0.0,0.0; 0.25,0.07; 0.50,0.2; 0.75,0.467; 1.0,1.0">
                                          <p:stCondLst>
                                            <p:cond delay="0"/>
                                          </p:stCondLst>
                                        </p:cTn>
                                        <p:tgtEl>
                                          <p:spTgt spid="19">
                                            <p:txEl>
                                              <p:pRg st="0" end="0"/>
                                            </p:txEl>
                                          </p:spTgt>
                                        </p:tgtEl>
                                        <p:attrNameLst>
                                          <p:attrName>ppt_y</p:attrName>
                                        </p:attrNameLst>
                                      </p:cBhvr>
                                      <p:tavLst>
                                        <p:tav tm="0" fmla="#ppt_y-sin(pi*$)/3">
                                          <p:val>
                                            <p:fltVal val="0.5"/>
                                          </p:val>
                                        </p:tav>
                                        <p:tav tm="100000">
                                          <p:val>
                                            <p:fltVal val="1"/>
                                          </p:val>
                                        </p:tav>
                                      </p:tavLst>
                                    </p:anim>
                                    <p:anim calcmode="lin" valueType="num">
                                      <p:cBhvr>
                                        <p:cTn id="36" dur="664" tmFilter="0, 0; 0.125,0.2665; 0.25,0.4; 0.375,0.465; 0.5,0.5;  0.625,0.535; 0.75,0.6; 0.875,0.7335; 1,1">
                                          <p:stCondLst>
                                            <p:cond delay="664"/>
                                          </p:stCondLst>
                                        </p:cTn>
                                        <p:tgtEl>
                                          <p:spTgt spid="19">
                                            <p:txEl>
                                              <p:pRg st="0" end="0"/>
                                            </p:txEl>
                                          </p:spTgt>
                                        </p:tgtEl>
                                        <p:attrNameLst>
                                          <p:attrName>ppt_y</p:attrName>
                                        </p:attrNameLst>
                                      </p:cBhvr>
                                      <p:tavLst>
                                        <p:tav tm="0" fmla="#ppt_y-sin(pi*$)/9">
                                          <p:val>
                                            <p:fltVal val="0"/>
                                          </p:val>
                                        </p:tav>
                                        <p:tav tm="100000">
                                          <p:val>
                                            <p:fltVal val="1"/>
                                          </p:val>
                                        </p:tav>
                                      </p:tavLst>
                                    </p:anim>
                                    <p:anim calcmode="lin" valueType="num">
                                      <p:cBhvr>
                                        <p:cTn id="37" dur="332" tmFilter="0, 0; 0.125,0.2665; 0.25,0.4; 0.375,0.465; 0.5,0.5;  0.625,0.535; 0.75,0.6; 0.875,0.7335; 1,1">
                                          <p:stCondLst>
                                            <p:cond delay="1324"/>
                                          </p:stCondLst>
                                        </p:cTn>
                                        <p:tgtEl>
                                          <p:spTgt spid="19">
                                            <p:txEl>
                                              <p:pRg st="0" end="0"/>
                                            </p:txEl>
                                          </p:spTgt>
                                        </p:tgtEl>
                                        <p:attrNameLst>
                                          <p:attrName>ppt_y</p:attrName>
                                        </p:attrNameLst>
                                      </p:cBhvr>
                                      <p:tavLst>
                                        <p:tav tm="0" fmla="#ppt_y-sin(pi*$)/27">
                                          <p:val>
                                            <p:fltVal val="0"/>
                                          </p:val>
                                        </p:tav>
                                        <p:tav tm="100000">
                                          <p:val>
                                            <p:fltVal val="1"/>
                                          </p:val>
                                        </p:tav>
                                      </p:tavLst>
                                    </p:anim>
                                    <p:anim calcmode="lin" valueType="num">
                                      <p:cBhvr>
                                        <p:cTn id="38" dur="164" tmFilter="0, 0; 0.125,0.2665; 0.25,0.4; 0.375,0.465; 0.5,0.5;  0.625,0.535; 0.75,0.6; 0.875,0.7335; 1,1">
                                          <p:stCondLst>
                                            <p:cond delay="1656"/>
                                          </p:stCondLst>
                                        </p:cTn>
                                        <p:tgtEl>
                                          <p:spTgt spid="19">
                                            <p:txEl>
                                              <p:pRg st="0" end="0"/>
                                            </p:txEl>
                                          </p:spTgt>
                                        </p:tgtEl>
                                        <p:attrNameLst>
                                          <p:attrName>ppt_y</p:attrName>
                                        </p:attrNameLst>
                                      </p:cBhvr>
                                      <p:tavLst>
                                        <p:tav tm="0" fmla="#ppt_y-sin(pi*$)/81">
                                          <p:val>
                                            <p:fltVal val="0"/>
                                          </p:val>
                                        </p:tav>
                                        <p:tav tm="100000">
                                          <p:val>
                                            <p:fltVal val="1"/>
                                          </p:val>
                                        </p:tav>
                                      </p:tavLst>
                                    </p:anim>
                                    <p:animScale>
                                      <p:cBhvr>
                                        <p:cTn id="39" dur="26">
                                          <p:stCondLst>
                                            <p:cond delay="650"/>
                                          </p:stCondLst>
                                        </p:cTn>
                                        <p:tgtEl>
                                          <p:spTgt spid="19">
                                            <p:txEl>
                                              <p:pRg st="0" end="0"/>
                                            </p:txEl>
                                          </p:spTgt>
                                        </p:tgtEl>
                                      </p:cBhvr>
                                      <p:to x="100000" y="60000"/>
                                    </p:animScale>
                                    <p:animScale>
                                      <p:cBhvr>
                                        <p:cTn id="40" dur="166" decel="50000">
                                          <p:stCondLst>
                                            <p:cond delay="676"/>
                                          </p:stCondLst>
                                        </p:cTn>
                                        <p:tgtEl>
                                          <p:spTgt spid="19">
                                            <p:txEl>
                                              <p:pRg st="0" end="0"/>
                                            </p:txEl>
                                          </p:spTgt>
                                        </p:tgtEl>
                                      </p:cBhvr>
                                      <p:to x="100000" y="100000"/>
                                    </p:animScale>
                                    <p:animScale>
                                      <p:cBhvr>
                                        <p:cTn id="41" dur="26">
                                          <p:stCondLst>
                                            <p:cond delay="1312"/>
                                          </p:stCondLst>
                                        </p:cTn>
                                        <p:tgtEl>
                                          <p:spTgt spid="19">
                                            <p:txEl>
                                              <p:pRg st="0" end="0"/>
                                            </p:txEl>
                                          </p:spTgt>
                                        </p:tgtEl>
                                      </p:cBhvr>
                                      <p:to x="100000" y="80000"/>
                                    </p:animScale>
                                    <p:animScale>
                                      <p:cBhvr>
                                        <p:cTn id="42" dur="166" decel="50000">
                                          <p:stCondLst>
                                            <p:cond delay="1338"/>
                                          </p:stCondLst>
                                        </p:cTn>
                                        <p:tgtEl>
                                          <p:spTgt spid="19">
                                            <p:txEl>
                                              <p:pRg st="0" end="0"/>
                                            </p:txEl>
                                          </p:spTgt>
                                        </p:tgtEl>
                                      </p:cBhvr>
                                      <p:to x="100000" y="100000"/>
                                    </p:animScale>
                                    <p:animScale>
                                      <p:cBhvr>
                                        <p:cTn id="43" dur="26">
                                          <p:stCondLst>
                                            <p:cond delay="1642"/>
                                          </p:stCondLst>
                                        </p:cTn>
                                        <p:tgtEl>
                                          <p:spTgt spid="19">
                                            <p:txEl>
                                              <p:pRg st="0" end="0"/>
                                            </p:txEl>
                                          </p:spTgt>
                                        </p:tgtEl>
                                      </p:cBhvr>
                                      <p:to x="100000" y="90000"/>
                                    </p:animScale>
                                    <p:animScale>
                                      <p:cBhvr>
                                        <p:cTn id="44" dur="166" decel="50000">
                                          <p:stCondLst>
                                            <p:cond delay="1668"/>
                                          </p:stCondLst>
                                        </p:cTn>
                                        <p:tgtEl>
                                          <p:spTgt spid="19">
                                            <p:txEl>
                                              <p:pRg st="0" end="0"/>
                                            </p:txEl>
                                          </p:spTgt>
                                        </p:tgtEl>
                                      </p:cBhvr>
                                      <p:to x="100000" y="100000"/>
                                    </p:animScale>
                                    <p:animScale>
                                      <p:cBhvr>
                                        <p:cTn id="45" dur="26">
                                          <p:stCondLst>
                                            <p:cond delay="1808"/>
                                          </p:stCondLst>
                                        </p:cTn>
                                        <p:tgtEl>
                                          <p:spTgt spid="19">
                                            <p:txEl>
                                              <p:pRg st="0" end="0"/>
                                            </p:txEl>
                                          </p:spTgt>
                                        </p:tgtEl>
                                      </p:cBhvr>
                                      <p:to x="100000" y="95000"/>
                                    </p:animScale>
                                    <p:animScale>
                                      <p:cBhvr>
                                        <p:cTn id="46" dur="166" decel="50000">
                                          <p:stCondLst>
                                            <p:cond delay="1834"/>
                                          </p:stCondLst>
                                        </p:cTn>
                                        <p:tgtEl>
                                          <p:spTgt spid="19">
                                            <p:txEl>
                                              <p:pRg st="0" end="0"/>
                                            </p:txEl>
                                          </p:spTgt>
                                        </p:tgtEl>
                                      </p:cBhvr>
                                      <p:to x="100000" y="100000"/>
                                    </p:animScale>
                                  </p:childTnLst>
                                </p:cTn>
                              </p:par>
                            </p:childTnLst>
                          </p:cTn>
                        </p:par>
                      </p:childTnLst>
                    </p:cTn>
                  </p:par>
                  <p:par>
                    <p:cTn id="47" fill="hold">
                      <p:stCondLst>
                        <p:cond delay="indefinite"/>
                      </p:stCondLst>
                      <p:childTnLst>
                        <p:par>
                          <p:cTn id="48" fill="hold">
                            <p:stCondLst>
                              <p:cond delay="0"/>
                            </p:stCondLst>
                            <p:childTnLst>
                              <p:par>
                                <p:cTn id="49" presetID="26" presetClass="entr" presetSubtype="0" fill="hold" nodeType="clickEffect">
                                  <p:stCondLst>
                                    <p:cond delay="0"/>
                                  </p:stCondLst>
                                  <p:childTnLst>
                                    <p:set>
                                      <p:cBhvr>
                                        <p:cTn id="50" dur="1" fill="hold">
                                          <p:stCondLst>
                                            <p:cond delay="0"/>
                                          </p:stCondLst>
                                        </p:cTn>
                                        <p:tgtEl>
                                          <p:spTgt spid="20">
                                            <p:txEl>
                                              <p:pRg st="1" end="1"/>
                                            </p:txEl>
                                          </p:spTgt>
                                        </p:tgtEl>
                                        <p:attrNameLst>
                                          <p:attrName>style.visibility</p:attrName>
                                        </p:attrNameLst>
                                      </p:cBhvr>
                                      <p:to>
                                        <p:strVal val="visible"/>
                                      </p:to>
                                    </p:set>
                                    <p:animEffect transition="in" filter="wipe(down)">
                                      <p:cBhvr>
                                        <p:cTn id="51" dur="580">
                                          <p:stCondLst>
                                            <p:cond delay="0"/>
                                          </p:stCondLst>
                                        </p:cTn>
                                        <p:tgtEl>
                                          <p:spTgt spid="20">
                                            <p:txEl>
                                              <p:pRg st="1" end="1"/>
                                            </p:txEl>
                                          </p:spTgt>
                                        </p:tgtEl>
                                      </p:cBhvr>
                                    </p:animEffect>
                                    <p:anim calcmode="lin" valueType="num">
                                      <p:cBhvr>
                                        <p:cTn id="52" dur="1822" tmFilter="0,0; 0.14,0.36; 0.43,0.73; 0.71,0.91; 1.0,1.0">
                                          <p:stCondLst>
                                            <p:cond delay="0"/>
                                          </p:stCondLst>
                                        </p:cTn>
                                        <p:tgtEl>
                                          <p:spTgt spid="20">
                                            <p:txEl>
                                              <p:pRg st="1" end="1"/>
                                            </p:txEl>
                                          </p:spTgt>
                                        </p:tgtEl>
                                        <p:attrNameLst>
                                          <p:attrName>ppt_x</p:attrName>
                                        </p:attrNameLst>
                                      </p:cBhvr>
                                      <p:tavLst>
                                        <p:tav tm="0">
                                          <p:val>
                                            <p:strVal val="#ppt_x-0.25"/>
                                          </p:val>
                                        </p:tav>
                                        <p:tav tm="100000">
                                          <p:val>
                                            <p:strVal val="#ppt_x"/>
                                          </p:val>
                                        </p:tav>
                                      </p:tavLst>
                                    </p:anim>
                                    <p:anim calcmode="lin" valueType="num">
                                      <p:cBhvr>
                                        <p:cTn id="53" dur="664" tmFilter="0.0,0.0; 0.25,0.07; 0.50,0.2; 0.75,0.467; 1.0,1.0">
                                          <p:stCondLst>
                                            <p:cond delay="0"/>
                                          </p:stCondLst>
                                        </p:cTn>
                                        <p:tgtEl>
                                          <p:spTgt spid="20">
                                            <p:txEl>
                                              <p:pRg st="1" end="1"/>
                                            </p:txEl>
                                          </p:spTgt>
                                        </p:tgtEl>
                                        <p:attrNameLst>
                                          <p:attrName>ppt_y</p:attrName>
                                        </p:attrNameLst>
                                      </p:cBhvr>
                                      <p:tavLst>
                                        <p:tav tm="0" fmla="#ppt_y-sin(pi*$)/3">
                                          <p:val>
                                            <p:fltVal val="0.5"/>
                                          </p:val>
                                        </p:tav>
                                        <p:tav tm="100000">
                                          <p:val>
                                            <p:fltVal val="1"/>
                                          </p:val>
                                        </p:tav>
                                      </p:tavLst>
                                    </p:anim>
                                    <p:anim calcmode="lin" valueType="num">
                                      <p:cBhvr>
                                        <p:cTn id="54" dur="664" tmFilter="0, 0; 0.125,0.2665; 0.25,0.4; 0.375,0.465; 0.5,0.5;  0.625,0.535; 0.75,0.6; 0.875,0.7335; 1,1">
                                          <p:stCondLst>
                                            <p:cond delay="664"/>
                                          </p:stCondLst>
                                        </p:cTn>
                                        <p:tgtEl>
                                          <p:spTgt spid="20">
                                            <p:txEl>
                                              <p:pRg st="1" end="1"/>
                                            </p:txEl>
                                          </p:spTgt>
                                        </p:tgtEl>
                                        <p:attrNameLst>
                                          <p:attrName>ppt_y</p:attrName>
                                        </p:attrNameLst>
                                      </p:cBhvr>
                                      <p:tavLst>
                                        <p:tav tm="0" fmla="#ppt_y-sin(pi*$)/9">
                                          <p:val>
                                            <p:fltVal val="0"/>
                                          </p:val>
                                        </p:tav>
                                        <p:tav tm="100000">
                                          <p:val>
                                            <p:fltVal val="1"/>
                                          </p:val>
                                        </p:tav>
                                      </p:tavLst>
                                    </p:anim>
                                    <p:anim calcmode="lin" valueType="num">
                                      <p:cBhvr>
                                        <p:cTn id="55" dur="332" tmFilter="0, 0; 0.125,0.2665; 0.25,0.4; 0.375,0.465; 0.5,0.5;  0.625,0.535; 0.75,0.6; 0.875,0.7335; 1,1">
                                          <p:stCondLst>
                                            <p:cond delay="1324"/>
                                          </p:stCondLst>
                                        </p:cTn>
                                        <p:tgtEl>
                                          <p:spTgt spid="20">
                                            <p:txEl>
                                              <p:pRg st="1" end="1"/>
                                            </p:txEl>
                                          </p:spTgt>
                                        </p:tgtEl>
                                        <p:attrNameLst>
                                          <p:attrName>ppt_y</p:attrName>
                                        </p:attrNameLst>
                                      </p:cBhvr>
                                      <p:tavLst>
                                        <p:tav tm="0" fmla="#ppt_y-sin(pi*$)/27">
                                          <p:val>
                                            <p:fltVal val="0"/>
                                          </p:val>
                                        </p:tav>
                                        <p:tav tm="100000">
                                          <p:val>
                                            <p:fltVal val="1"/>
                                          </p:val>
                                        </p:tav>
                                      </p:tavLst>
                                    </p:anim>
                                    <p:anim calcmode="lin" valueType="num">
                                      <p:cBhvr>
                                        <p:cTn id="56" dur="164" tmFilter="0, 0; 0.125,0.2665; 0.25,0.4; 0.375,0.465; 0.5,0.5;  0.625,0.535; 0.75,0.6; 0.875,0.7335; 1,1">
                                          <p:stCondLst>
                                            <p:cond delay="1656"/>
                                          </p:stCondLst>
                                        </p:cTn>
                                        <p:tgtEl>
                                          <p:spTgt spid="20">
                                            <p:txEl>
                                              <p:pRg st="1" end="1"/>
                                            </p:txEl>
                                          </p:spTgt>
                                        </p:tgtEl>
                                        <p:attrNameLst>
                                          <p:attrName>ppt_y</p:attrName>
                                        </p:attrNameLst>
                                      </p:cBhvr>
                                      <p:tavLst>
                                        <p:tav tm="0" fmla="#ppt_y-sin(pi*$)/81">
                                          <p:val>
                                            <p:fltVal val="0"/>
                                          </p:val>
                                        </p:tav>
                                        <p:tav tm="100000">
                                          <p:val>
                                            <p:fltVal val="1"/>
                                          </p:val>
                                        </p:tav>
                                      </p:tavLst>
                                    </p:anim>
                                    <p:animScale>
                                      <p:cBhvr>
                                        <p:cTn id="57" dur="26">
                                          <p:stCondLst>
                                            <p:cond delay="650"/>
                                          </p:stCondLst>
                                        </p:cTn>
                                        <p:tgtEl>
                                          <p:spTgt spid="20">
                                            <p:txEl>
                                              <p:pRg st="1" end="1"/>
                                            </p:txEl>
                                          </p:spTgt>
                                        </p:tgtEl>
                                      </p:cBhvr>
                                      <p:to x="100000" y="60000"/>
                                    </p:animScale>
                                    <p:animScale>
                                      <p:cBhvr>
                                        <p:cTn id="58" dur="166" decel="50000">
                                          <p:stCondLst>
                                            <p:cond delay="676"/>
                                          </p:stCondLst>
                                        </p:cTn>
                                        <p:tgtEl>
                                          <p:spTgt spid="20">
                                            <p:txEl>
                                              <p:pRg st="1" end="1"/>
                                            </p:txEl>
                                          </p:spTgt>
                                        </p:tgtEl>
                                      </p:cBhvr>
                                      <p:to x="100000" y="100000"/>
                                    </p:animScale>
                                    <p:animScale>
                                      <p:cBhvr>
                                        <p:cTn id="59" dur="26">
                                          <p:stCondLst>
                                            <p:cond delay="1312"/>
                                          </p:stCondLst>
                                        </p:cTn>
                                        <p:tgtEl>
                                          <p:spTgt spid="20">
                                            <p:txEl>
                                              <p:pRg st="1" end="1"/>
                                            </p:txEl>
                                          </p:spTgt>
                                        </p:tgtEl>
                                      </p:cBhvr>
                                      <p:to x="100000" y="80000"/>
                                    </p:animScale>
                                    <p:animScale>
                                      <p:cBhvr>
                                        <p:cTn id="60" dur="166" decel="50000">
                                          <p:stCondLst>
                                            <p:cond delay="1338"/>
                                          </p:stCondLst>
                                        </p:cTn>
                                        <p:tgtEl>
                                          <p:spTgt spid="20">
                                            <p:txEl>
                                              <p:pRg st="1" end="1"/>
                                            </p:txEl>
                                          </p:spTgt>
                                        </p:tgtEl>
                                      </p:cBhvr>
                                      <p:to x="100000" y="100000"/>
                                    </p:animScale>
                                    <p:animScale>
                                      <p:cBhvr>
                                        <p:cTn id="61" dur="26">
                                          <p:stCondLst>
                                            <p:cond delay="1642"/>
                                          </p:stCondLst>
                                        </p:cTn>
                                        <p:tgtEl>
                                          <p:spTgt spid="20">
                                            <p:txEl>
                                              <p:pRg st="1" end="1"/>
                                            </p:txEl>
                                          </p:spTgt>
                                        </p:tgtEl>
                                      </p:cBhvr>
                                      <p:to x="100000" y="90000"/>
                                    </p:animScale>
                                    <p:animScale>
                                      <p:cBhvr>
                                        <p:cTn id="62" dur="166" decel="50000">
                                          <p:stCondLst>
                                            <p:cond delay="1668"/>
                                          </p:stCondLst>
                                        </p:cTn>
                                        <p:tgtEl>
                                          <p:spTgt spid="20">
                                            <p:txEl>
                                              <p:pRg st="1" end="1"/>
                                            </p:txEl>
                                          </p:spTgt>
                                        </p:tgtEl>
                                      </p:cBhvr>
                                      <p:to x="100000" y="100000"/>
                                    </p:animScale>
                                    <p:animScale>
                                      <p:cBhvr>
                                        <p:cTn id="63" dur="26">
                                          <p:stCondLst>
                                            <p:cond delay="1808"/>
                                          </p:stCondLst>
                                        </p:cTn>
                                        <p:tgtEl>
                                          <p:spTgt spid="20">
                                            <p:txEl>
                                              <p:pRg st="1" end="1"/>
                                            </p:txEl>
                                          </p:spTgt>
                                        </p:tgtEl>
                                      </p:cBhvr>
                                      <p:to x="100000" y="95000"/>
                                    </p:animScale>
                                    <p:animScale>
                                      <p:cBhvr>
                                        <p:cTn id="64" dur="166" decel="50000">
                                          <p:stCondLst>
                                            <p:cond delay="1834"/>
                                          </p:stCondLst>
                                        </p:cTn>
                                        <p:tgtEl>
                                          <p:spTgt spid="20">
                                            <p:txEl>
                                              <p:pRg st="1" end="1"/>
                                            </p:txEl>
                                          </p:spTgt>
                                        </p:tgtEl>
                                      </p:cBhvr>
                                      <p:to x="100000" y="100000"/>
                                    </p:animScale>
                                  </p:childTnLst>
                                </p:cTn>
                              </p:par>
                            </p:childTnLst>
                          </p:cTn>
                        </p:par>
                      </p:childTnLst>
                    </p:cTn>
                  </p:par>
                  <p:par>
                    <p:cTn id="65" fill="hold">
                      <p:stCondLst>
                        <p:cond delay="indefinite"/>
                      </p:stCondLst>
                      <p:childTnLst>
                        <p:par>
                          <p:cTn id="66" fill="hold">
                            <p:stCondLst>
                              <p:cond delay="0"/>
                            </p:stCondLst>
                            <p:childTnLst>
                              <p:par>
                                <p:cTn id="67" presetID="26" presetClass="entr" presetSubtype="0" fill="hold" nodeType="clickEffect">
                                  <p:stCondLst>
                                    <p:cond delay="0"/>
                                  </p:stCondLst>
                                  <p:childTnLst>
                                    <p:set>
                                      <p:cBhvr>
                                        <p:cTn id="68" dur="1" fill="hold">
                                          <p:stCondLst>
                                            <p:cond delay="0"/>
                                          </p:stCondLst>
                                        </p:cTn>
                                        <p:tgtEl>
                                          <p:spTgt spid="20">
                                            <p:txEl>
                                              <p:pRg st="0" end="0"/>
                                            </p:txEl>
                                          </p:spTgt>
                                        </p:tgtEl>
                                        <p:attrNameLst>
                                          <p:attrName>style.visibility</p:attrName>
                                        </p:attrNameLst>
                                      </p:cBhvr>
                                      <p:to>
                                        <p:strVal val="visible"/>
                                      </p:to>
                                    </p:set>
                                    <p:animEffect transition="in" filter="wipe(down)">
                                      <p:cBhvr>
                                        <p:cTn id="69" dur="580">
                                          <p:stCondLst>
                                            <p:cond delay="0"/>
                                          </p:stCondLst>
                                        </p:cTn>
                                        <p:tgtEl>
                                          <p:spTgt spid="20">
                                            <p:txEl>
                                              <p:pRg st="0" end="0"/>
                                            </p:txEl>
                                          </p:spTgt>
                                        </p:tgtEl>
                                      </p:cBhvr>
                                    </p:animEffect>
                                    <p:anim calcmode="lin" valueType="num">
                                      <p:cBhvr>
                                        <p:cTn id="70" dur="1822" tmFilter="0,0; 0.14,0.36; 0.43,0.73; 0.71,0.91; 1.0,1.0">
                                          <p:stCondLst>
                                            <p:cond delay="0"/>
                                          </p:stCondLst>
                                        </p:cTn>
                                        <p:tgtEl>
                                          <p:spTgt spid="20">
                                            <p:txEl>
                                              <p:pRg st="0" end="0"/>
                                            </p:txEl>
                                          </p:spTgt>
                                        </p:tgtEl>
                                        <p:attrNameLst>
                                          <p:attrName>ppt_x</p:attrName>
                                        </p:attrNameLst>
                                      </p:cBhvr>
                                      <p:tavLst>
                                        <p:tav tm="0">
                                          <p:val>
                                            <p:strVal val="#ppt_x-0.25"/>
                                          </p:val>
                                        </p:tav>
                                        <p:tav tm="100000">
                                          <p:val>
                                            <p:strVal val="#ppt_x"/>
                                          </p:val>
                                        </p:tav>
                                      </p:tavLst>
                                    </p:anim>
                                    <p:anim calcmode="lin" valueType="num">
                                      <p:cBhvr>
                                        <p:cTn id="71" dur="664" tmFilter="0.0,0.0; 0.25,0.07; 0.50,0.2; 0.75,0.467; 1.0,1.0">
                                          <p:stCondLst>
                                            <p:cond delay="0"/>
                                          </p:stCondLst>
                                        </p:cTn>
                                        <p:tgtEl>
                                          <p:spTgt spid="20">
                                            <p:txEl>
                                              <p:pRg st="0" end="0"/>
                                            </p:txEl>
                                          </p:spTgt>
                                        </p:tgtEl>
                                        <p:attrNameLst>
                                          <p:attrName>ppt_y</p:attrName>
                                        </p:attrNameLst>
                                      </p:cBhvr>
                                      <p:tavLst>
                                        <p:tav tm="0" fmla="#ppt_y-sin(pi*$)/3">
                                          <p:val>
                                            <p:fltVal val="0.5"/>
                                          </p:val>
                                        </p:tav>
                                        <p:tav tm="100000">
                                          <p:val>
                                            <p:fltVal val="1"/>
                                          </p:val>
                                        </p:tav>
                                      </p:tavLst>
                                    </p:anim>
                                    <p:anim calcmode="lin" valueType="num">
                                      <p:cBhvr>
                                        <p:cTn id="72" dur="664" tmFilter="0, 0; 0.125,0.2665; 0.25,0.4; 0.375,0.465; 0.5,0.5;  0.625,0.535; 0.75,0.6; 0.875,0.7335; 1,1">
                                          <p:stCondLst>
                                            <p:cond delay="664"/>
                                          </p:stCondLst>
                                        </p:cTn>
                                        <p:tgtEl>
                                          <p:spTgt spid="20">
                                            <p:txEl>
                                              <p:pRg st="0" end="0"/>
                                            </p:txEl>
                                          </p:spTgt>
                                        </p:tgtEl>
                                        <p:attrNameLst>
                                          <p:attrName>ppt_y</p:attrName>
                                        </p:attrNameLst>
                                      </p:cBhvr>
                                      <p:tavLst>
                                        <p:tav tm="0" fmla="#ppt_y-sin(pi*$)/9">
                                          <p:val>
                                            <p:fltVal val="0"/>
                                          </p:val>
                                        </p:tav>
                                        <p:tav tm="100000">
                                          <p:val>
                                            <p:fltVal val="1"/>
                                          </p:val>
                                        </p:tav>
                                      </p:tavLst>
                                    </p:anim>
                                    <p:anim calcmode="lin" valueType="num">
                                      <p:cBhvr>
                                        <p:cTn id="73" dur="332" tmFilter="0, 0; 0.125,0.2665; 0.25,0.4; 0.375,0.465; 0.5,0.5;  0.625,0.535; 0.75,0.6; 0.875,0.7335; 1,1">
                                          <p:stCondLst>
                                            <p:cond delay="1324"/>
                                          </p:stCondLst>
                                        </p:cTn>
                                        <p:tgtEl>
                                          <p:spTgt spid="20">
                                            <p:txEl>
                                              <p:pRg st="0" end="0"/>
                                            </p:txEl>
                                          </p:spTgt>
                                        </p:tgtEl>
                                        <p:attrNameLst>
                                          <p:attrName>ppt_y</p:attrName>
                                        </p:attrNameLst>
                                      </p:cBhvr>
                                      <p:tavLst>
                                        <p:tav tm="0" fmla="#ppt_y-sin(pi*$)/27">
                                          <p:val>
                                            <p:fltVal val="0"/>
                                          </p:val>
                                        </p:tav>
                                        <p:tav tm="100000">
                                          <p:val>
                                            <p:fltVal val="1"/>
                                          </p:val>
                                        </p:tav>
                                      </p:tavLst>
                                    </p:anim>
                                    <p:anim calcmode="lin" valueType="num">
                                      <p:cBhvr>
                                        <p:cTn id="74" dur="164" tmFilter="0, 0; 0.125,0.2665; 0.25,0.4; 0.375,0.465; 0.5,0.5;  0.625,0.535; 0.75,0.6; 0.875,0.7335; 1,1">
                                          <p:stCondLst>
                                            <p:cond delay="1656"/>
                                          </p:stCondLst>
                                        </p:cTn>
                                        <p:tgtEl>
                                          <p:spTgt spid="20">
                                            <p:txEl>
                                              <p:pRg st="0" end="0"/>
                                            </p:txEl>
                                          </p:spTgt>
                                        </p:tgtEl>
                                        <p:attrNameLst>
                                          <p:attrName>ppt_y</p:attrName>
                                        </p:attrNameLst>
                                      </p:cBhvr>
                                      <p:tavLst>
                                        <p:tav tm="0" fmla="#ppt_y-sin(pi*$)/81">
                                          <p:val>
                                            <p:fltVal val="0"/>
                                          </p:val>
                                        </p:tav>
                                        <p:tav tm="100000">
                                          <p:val>
                                            <p:fltVal val="1"/>
                                          </p:val>
                                        </p:tav>
                                      </p:tavLst>
                                    </p:anim>
                                    <p:animScale>
                                      <p:cBhvr>
                                        <p:cTn id="75" dur="26">
                                          <p:stCondLst>
                                            <p:cond delay="650"/>
                                          </p:stCondLst>
                                        </p:cTn>
                                        <p:tgtEl>
                                          <p:spTgt spid="20">
                                            <p:txEl>
                                              <p:pRg st="0" end="0"/>
                                            </p:txEl>
                                          </p:spTgt>
                                        </p:tgtEl>
                                      </p:cBhvr>
                                      <p:to x="100000" y="60000"/>
                                    </p:animScale>
                                    <p:animScale>
                                      <p:cBhvr>
                                        <p:cTn id="76" dur="166" decel="50000">
                                          <p:stCondLst>
                                            <p:cond delay="676"/>
                                          </p:stCondLst>
                                        </p:cTn>
                                        <p:tgtEl>
                                          <p:spTgt spid="20">
                                            <p:txEl>
                                              <p:pRg st="0" end="0"/>
                                            </p:txEl>
                                          </p:spTgt>
                                        </p:tgtEl>
                                      </p:cBhvr>
                                      <p:to x="100000" y="100000"/>
                                    </p:animScale>
                                    <p:animScale>
                                      <p:cBhvr>
                                        <p:cTn id="77" dur="26">
                                          <p:stCondLst>
                                            <p:cond delay="1312"/>
                                          </p:stCondLst>
                                        </p:cTn>
                                        <p:tgtEl>
                                          <p:spTgt spid="20">
                                            <p:txEl>
                                              <p:pRg st="0" end="0"/>
                                            </p:txEl>
                                          </p:spTgt>
                                        </p:tgtEl>
                                      </p:cBhvr>
                                      <p:to x="100000" y="80000"/>
                                    </p:animScale>
                                    <p:animScale>
                                      <p:cBhvr>
                                        <p:cTn id="78" dur="166" decel="50000">
                                          <p:stCondLst>
                                            <p:cond delay="1338"/>
                                          </p:stCondLst>
                                        </p:cTn>
                                        <p:tgtEl>
                                          <p:spTgt spid="20">
                                            <p:txEl>
                                              <p:pRg st="0" end="0"/>
                                            </p:txEl>
                                          </p:spTgt>
                                        </p:tgtEl>
                                      </p:cBhvr>
                                      <p:to x="100000" y="100000"/>
                                    </p:animScale>
                                    <p:animScale>
                                      <p:cBhvr>
                                        <p:cTn id="79" dur="26">
                                          <p:stCondLst>
                                            <p:cond delay="1642"/>
                                          </p:stCondLst>
                                        </p:cTn>
                                        <p:tgtEl>
                                          <p:spTgt spid="20">
                                            <p:txEl>
                                              <p:pRg st="0" end="0"/>
                                            </p:txEl>
                                          </p:spTgt>
                                        </p:tgtEl>
                                      </p:cBhvr>
                                      <p:to x="100000" y="90000"/>
                                    </p:animScale>
                                    <p:animScale>
                                      <p:cBhvr>
                                        <p:cTn id="80" dur="166" decel="50000">
                                          <p:stCondLst>
                                            <p:cond delay="1668"/>
                                          </p:stCondLst>
                                        </p:cTn>
                                        <p:tgtEl>
                                          <p:spTgt spid="20">
                                            <p:txEl>
                                              <p:pRg st="0" end="0"/>
                                            </p:txEl>
                                          </p:spTgt>
                                        </p:tgtEl>
                                      </p:cBhvr>
                                      <p:to x="100000" y="100000"/>
                                    </p:animScale>
                                    <p:animScale>
                                      <p:cBhvr>
                                        <p:cTn id="81" dur="26">
                                          <p:stCondLst>
                                            <p:cond delay="1808"/>
                                          </p:stCondLst>
                                        </p:cTn>
                                        <p:tgtEl>
                                          <p:spTgt spid="20">
                                            <p:txEl>
                                              <p:pRg st="0" end="0"/>
                                            </p:txEl>
                                          </p:spTgt>
                                        </p:tgtEl>
                                      </p:cBhvr>
                                      <p:to x="100000" y="95000"/>
                                    </p:animScale>
                                    <p:animScale>
                                      <p:cBhvr>
                                        <p:cTn id="82" dur="166" decel="50000">
                                          <p:stCondLst>
                                            <p:cond delay="1834"/>
                                          </p:stCondLst>
                                        </p:cTn>
                                        <p:tgtEl>
                                          <p:spTgt spid="20">
                                            <p:txEl>
                                              <p:pRg st="0" end="0"/>
                                            </p:txEl>
                                          </p:spTgt>
                                        </p:tgtEl>
                                      </p:cBhvr>
                                      <p:to x="100000" y="100000"/>
                                    </p:animScale>
                                  </p:childTnLst>
                                </p:cTn>
                              </p:par>
                            </p:childTnLst>
                          </p:cTn>
                        </p:par>
                      </p:childTnLst>
                    </p:cTn>
                  </p:par>
                  <p:par>
                    <p:cTn id="83" fill="hold">
                      <p:stCondLst>
                        <p:cond delay="indefinite"/>
                      </p:stCondLst>
                      <p:childTnLst>
                        <p:par>
                          <p:cTn id="84" fill="hold">
                            <p:stCondLst>
                              <p:cond delay="0"/>
                            </p:stCondLst>
                            <p:childTnLst>
                              <p:par>
                                <p:cTn id="85" presetID="26" presetClass="entr" presetSubtype="0" fill="hold" nodeType="clickEffect">
                                  <p:stCondLst>
                                    <p:cond delay="0"/>
                                  </p:stCondLst>
                                  <p:childTnLst>
                                    <p:set>
                                      <p:cBhvr>
                                        <p:cTn id="86" dur="1" fill="hold">
                                          <p:stCondLst>
                                            <p:cond delay="0"/>
                                          </p:stCondLst>
                                        </p:cTn>
                                        <p:tgtEl>
                                          <p:spTgt spid="21">
                                            <p:txEl>
                                              <p:pRg st="1" end="1"/>
                                            </p:txEl>
                                          </p:spTgt>
                                        </p:tgtEl>
                                        <p:attrNameLst>
                                          <p:attrName>style.visibility</p:attrName>
                                        </p:attrNameLst>
                                      </p:cBhvr>
                                      <p:to>
                                        <p:strVal val="visible"/>
                                      </p:to>
                                    </p:set>
                                    <p:animEffect transition="in" filter="wipe(down)">
                                      <p:cBhvr>
                                        <p:cTn id="87" dur="580">
                                          <p:stCondLst>
                                            <p:cond delay="0"/>
                                          </p:stCondLst>
                                        </p:cTn>
                                        <p:tgtEl>
                                          <p:spTgt spid="21">
                                            <p:txEl>
                                              <p:pRg st="1" end="1"/>
                                            </p:txEl>
                                          </p:spTgt>
                                        </p:tgtEl>
                                      </p:cBhvr>
                                    </p:animEffect>
                                    <p:anim calcmode="lin" valueType="num">
                                      <p:cBhvr>
                                        <p:cTn id="88" dur="1822" tmFilter="0,0; 0.14,0.36; 0.43,0.73; 0.71,0.91; 1.0,1.0">
                                          <p:stCondLst>
                                            <p:cond delay="0"/>
                                          </p:stCondLst>
                                        </p:cTn>
                                        <p:tgtEl>
                                          <p:spTgt spid="21">
                                            <p:txEl>
                                              <p:pRg st="1" end="1"/>
                                            </p:txEl>
                                          </p:spTgt>
                                        </p:tgtEl>
                                        <p:attrNameLst>
                                          <p:attrName>ppt_x</p:attrName>
                                        </p:attrNameLst>
                                      </p:cBhvr>
                                      <p:tavLst>
                                        <p:tav tm="0">
                                          <p:val>
                                            <p:strVal val="#ppt_x-0.25"/>
                                          </p:val>
                                        </p:tav>
                                        <p:tav tm="100000">
                                          <p:val>
                                            <p:strVal val="#ppt_x"/>
                                          </p:val>
                                        </p:tav>
                                      </p:tavLst>
                                    </p:anim>
                                    <p:anim calcmode="lin" valueType="num">
                                      <p:cBhvr>
                                        <p:cTn id="89" dur="664" tmFilter="0.0,0.0; 0.25,0.07; 0.50,0.2; 0.75,0.467; 1.0,1.0">
                                          <p:stCondLst>
                                            <p:cond delay="0"/>
                                          </p:stCondLst>
                                        </p:cTn>
                                        <p:tgtEl>
                                          <p:spTgt spid="21">
                                            <p:txEl>
                                              <p:pRg st="1" end="1"/>
                                            </p:txEl>
                                          </p:spTgt>
                                        </p:tgtEl>
                                        <p:attrNameLst>
                                          <p:attrName>ppt_y</p:attrName>
                                        </p:attrNameLst>
                                      </p:cBhvr>
                                      <p:tavLst>
                                        <p:tav tm="0" fmla="#ppt_y-sin(pi*$)/3">
                                          <p:val>
                                            <p:fltVal val="0.5"/>
                                          </p:val>
                                        </p:tav>
                                        <p:tav tm="100000">
                                          <p:val>
                                            <p:fltVal val="1"/>
                                          </p:val>
                                        </p:tav>
                                      </p:tavLst>
                                    </p:anim>
                                    <p:anim calcmode="lin" valueType="num">
                                      <p:cBhvr>
                                        <p:cTn id="90" dur="664" tmFilter="0, 0; 0.125,0.2665; 0.25,0.4; 0.375,0.465; 0.5,0.5;  0.625,0.535; 0.75,0.6; 0.875,0.7335; 1,1">
                                          <p:stCondLst>
                                            <p:cond delay="664"/>
                                          </p:stCondLst>
                                        </p:cTn>
                                        <p:tgtEl>
                                          <p:spTgt spid="21">
                                            <p:txEl>
                                              <p:pRg st="1" end="1"/>
                                            </p:txEl>
                                          </p:spTgt>
                                        </p:tgtEl>
                                        <p:attrNameLst>
                                          <p:attrName>ppt_y</p:attrName>
                                        </p:attrNameLst>
                                      </p:cBhvr>
                                      <p:tavLst>
                                        <p:tav tm="0" fmla="#ppt_y-sin(pi*$)/9">
                                          <p:val>
                                            <p:fltVal val="0"/>
                                          </p:val>
                                        </p:tav>
                                        <p:tav tm="100000">
                                          <p:val>
                                            <p:fltVal val="1"/>
                                          </p:val>
                                        </p:tav>
                                      </p:tavLst>
                                    </p:anim>
                                    <p:anim calcmode="lin" valueType="num">
                                      <p:cBhvr>
                                        <p:cTn id="91" dur="332" tmFilter="0, 0; 0.125,0.2665; 0.25,0.4; 0.375,0.465; 0.5,0.5;  0.625,0.535; 0.75,0.6; 0.875,0.7335; 1,1">
                                          <p:stCondLst>
                                            <p:cond delay="1324"/>
                                          </p:stCondLst>
                                        </p:cTn>
                                        <p:tgtEl>
                                          <p:spTgt spid="21">
                                            <p:txEl>
                                              <p:pRg st="1" end="1"/>
                                            </p:txEl>
                                          </p:spTgt>
                                        </p:tgtEl>
                                        <p:attrNameLst>
                                          <p:attrName>ppt_y</p:attrName>
                                        </p:attrNameLst>
                                      </p:cBhvr>
                                      <p:tavLst>
                                        <p:tav tm="0" fmla="#ppt_y-sin(pi*$)/27">
                                          <p:val>
                                            <p:fltVal val="0"/>
                                          </p:val>
                                        </p:tav>
                                        <p:tav tm="100000">
                                          <p:val>
                                            <p:fltVal val="1"/>
                                          </p:val>
                                        </p:tav>
                                      </p:tavLst>
                                    </p:anim>
                                    <p:anim calcmode="lin" valueType="num">
                                      <p:cBhvr>
                                        <p:cTn id="92" dur="164" tmFilter="0, 0; 0.125,0.2665; 0.25,0.4; 0.375,0.465; 0.5,0.5;  0.625,0.535; 0.75,0.6; 0.875,0.7335; 1,1">
                                          <p:stCondLst>
                                            <p:cond delay="1656"/>
                                          </p:stCondLst>
                                        </p:cTn>
                                        <p:tgtEl>
                                          <p:spTgt spid="21">
                                            <p:txEl>
                                              <p:pRg st="1" end="1"/>
                                            </p:txEl>
                                          </p:spTgt>
                                        </p:tgtEl>
                                        <p:attrNameLst>
                                          <p:attrName>ppt_y</p:attrName>
                                        </p:attrNameLst>
                                      </p:cBhvr>
                                      <p:tavLst>
                                        <p:tav tm="0" fmla="#ppt_y-sin(pi*$)/81">
                                          <p:val>
                                            <p:fltVal val="0"/>
                                          </p:val>
                                        </p:tav>
                                        <p:tav tm="100000">
                                          <p:val>
                                            <p:fltVal val="1"/>
                                          </p:val>
                                        </p:tav>
                                      </p:tavLst>
                                    </p:anim>
                                    <p:animScale>
                                      <p:cBhvr>
                                        <p:cTn id="93" dur="26">
                                          <p:stCondLst>
                                            <p:cond delay="650"/>
                                          </p:stCondLst>
                                        </p:cTn>
                                        <p:tgtEl>
                                          <p:spTgt spid="21">
                                            <p:txEl>
                                              <p:pRg st="1" end="1"/>
                                            </p:txEl>
                                          </p:spTgt>
                                        </p:tgtEl>
                                      </p:cBhvr>
                                      <p:to x="100000" y="60000"/>
                                    </p:animScale>
                                    <p:animScale>
                                      <p:cBhvr>
                                        <p:cTn id="94" dur="166" decel="50000">
                                          <p:stCondLst>
                                            <p:cond delay="676"/>
                                          </p:stCondLst>
                                        </p:cTn>
                                        <p:tgtEl>
                                          <p:spTgt spid="21">
                                            <p:txEl>
                                              <p:pRg st="1" end="1"/>
                                            </p:txEl>
                                          </p:spTgt>
                                        </p:tgtEl>
                                      </p:cBhvr>
                                      <p:to x="100000" y="100000"/>
                                    </p:animScale>
                                    <p:animScale>
                                      <p:cBhvr>
                                        <p:cTn id="95" dur="26">
                                          <p:stCondLst>
                                            <p:cond delay="1312"/>
                                          </p:stCondLst>
                                        </p:cTn>
                                        <p:tgtEl>
                                          <p:spTgt spid="21">
                                            <p:txEl>
                                              <p:pRg st="1" end="1"/>
                                            </p:txEl>
                                          </p:spTgt>
                                        </p:tgtEl>
                                      </p:cBhvr>
                                      <p:to x="100000" y="80000"/>
                                    </p:animScale>
                                    <p:animScale>
                                      <p:cBhvr>
                                        <p:cTn id="96" dur="166" decel="50000">
                                          <p:stCondLst>
                                            <p:cond delay="1338"/>
                                          </p:stCondLst>
                                        </p:cTn>
                                        <p:tgtEl>
                                          <p:spTgt spid="21">
                                            <p:txEl>
                                              <p:pRg st="1" end="1"/>
                                            </p:txEl>
                                          </p:spTgt>
                                        </p:tgtEl>
                                      </p:cBhvr>
                                      <p:to x="100000" y="100000"/>
                                    </p:animScale>
                                    <p:animScale>
                                      <p:cBhvr>
                                        <p:cTn id="97" dur="26">
                                          <p:stCondLst>
                                            <p:cond delay="1642"/>
                                          </p:stCondLst>
                                        </p:cTn>
                                        <p:tgtEl>
                                          <p:spTgt spid="21">
                                            <p:txEl>
                                              <p:pRg st="1" end="1"/>
                                            </p:txEl>
                                          </p:spTgt>
                                        </p:tgtEl>
                                      </p:cBhvr>
                                      <p:to x="100000" y="90000"/>
                                    </p:animScale>
                                    <p:animScale>
                                      <p:cBhvr>
                                        <p:cTn id="98" dur="166" decel="50000">
                                          <p:stCondLst>
                                            <p:cond delay="1668"/>
                                          </p:stCondLst>
                                        </p:cTn>
                                        <p:tgtEl>
                                          <p:spTgt spid="21">
                                            <p:txEl>
                                              <p:pRg st="1" end="1"/>
                                            </p:txEl>
                                          </p:spTgt>
                                        </p:tgtEl>
                                      </p:cBhvr>
                                      <p:to x="100000" y="100000"/>
                                    </p:animScale>
                                    <p:animScale>
                                      <p:cBhvr>
                                        <p:cTn id="99" dur="26">
                                          <p:stCondLst>
                                            <p:cond delay="1808"/>
                                          </p:stCondLst>
                                        </p:cTn>
                                        <p:tgtEl>
                                          <p:spTgt spid="21">
                                            <p:txEl>
                                              <p:pRg st="1" end="1"/>
                                            </p:txEl>
                                          </p:spTgt>
                                        </p:tgtEl>
                                      </p:cBhvr>
                                      <p:to x="100000" y="95000"/>
                                    </p:animScale>
                                    <p:animScale>
                                      <p:cBhvr>
                                        <p:cTn id="100" dur="166" decel="50000">
                                          <p:stCondLst>
                                            <p:cond delay="1834"/>
                                          </p:stCondLst>
                                        </p:cTn>
                                        <p:tgtEl>
                                          <p:spTgt spid="21">
                                            <p:txEl>
                                              <p:pRg st="1" end="1"/>
                                            </p:txEl>
                                          </p:spTgt>
                                        </p:tgtEl>
                                      </p:cBhvr>
                                      <p:to x="100000" y="100000"/>
                                    </p:animScale>
                                  </p:childTnLst>
                                </p:cTn>
                              </p:par>
                            </p:childTnLst>
                          </p:cTn>
                        </p:par>
                      </p:childTnLst>
                    </p:cTn>
                  </p:par>
                  <p:par>
                    <p:cTn id="101" fill="hold">
                      <p:stCondLst>
                        <p:cond delay="indefinite"/>
                      </p:stCondLst>
                      <p:childTnLst>
                        <p:par>
                          <p:cTn id="102" fill="hold">
                            <p:stCondLst>
                              <p:cond delay="0"/>
                            </p:stCondLst>
                            <p:childTnLst>
                              <p:par>
                                <p:cTn id="103" presetID="26" presetClass="entr" presetSubtype="0" fill="hold" nodeType="clickEffect">
                                  <p:stCondLst>
                                    <p:cond delay="0"/>
                                  </p:stCondLst>
                                  <p:childTnLst>
                                    <p:set>
                                      <p:cBhvr>
                                        <p:cTn id="104" dur="1" fill="hold">
                                          <p:stCondLst>
                                            <p:cond delay="0"/>
                                          </p:stCondLst>
                                        </p:cTn>
                                        <p:tgtEl>
                                          <p:spTgt spid="21">
                                            <p:txEl>
                                              <p:pRg st="0" end="0"/>
                                            </p:txEl>
                                          </p:spTgt>
                                        </p:tgtEl>
                                        <p:attrNameLst>
                                          <p:attrName>style.visibility</p:attrName>
                                        </p:attrNameLst>
                                      </p:cBhvr>
                                      <p:to>
                                        <p:strVal val="visible"/>
                                      </p:to>
                                    </p:set>
                                    <p:animEffect transition="in" filter="wipe(down)">
                                      <p:cBhvr>
                                        <p:cTn id="105" dur="580">
                                          <p:stCondLst>
                                            <p:cond delay="0"/>
                                          </p:stCondLst>
                                        </p:cTn>
                                        <p:tgtEl>
                                          <p:spTgt spid="21">
                                            <p:txEl>
                                              <p:pRg st="0" end="0"/>
                                            </p:txEl>
                                          </p:spTgt>
                                        </p:tgtEl>
                                      </p:cBhvr>
                                    </p:animEffect>
                                    <p:anim calcmode="lin" valueType="num">
                                      <p:cBhvr>
                                        <p:cTn id="106" dur="1822" tmFilter="0,0; 0.14,0.36; 0.43,0.73; 0.71,0.91; 1.0,1.0">
                                          <p:stCondLst>
                                            <p:cond delay="0"/>
                                          </p:stCondLst>
                                        </p:cTn>
                                        <p:tgtEl>
                                          <p:spTgt spid="21">
                                            <p:txEl>
                                              <p:pRg st="0" end="0"/>
                                            </p:txEl>
                                          </p:spTgt>
                                        </p:tgtEl>
                                        <p:attrNameLst>
                                          <p:attrName>ppt_x</p:attrName>
                                        </p:attrNameLst>
                                      </p:cBhvr>
                                      <p:tavLst>
                                        <p:tav tm="0">
                                          <p:val>
                                            <p:strVal val="#ppt_x-0.25"/>
                                          </p:val>
                                        </p:tav>
                                        <p:tav tm="100000">
                                          <p:val>
                                            <p:strVal val="#ppt_x"/>
                                          </p:val>
                                        </p:tav>
                                      </p:tavLst>
                                    </p:anim>
                                    <p:anim calcmode="lin" valueType="num">
                                      <p:cBhvr>
                                        <p:cTn id="107" dur="664" tmFilter="0.0,0.0; 0.25,0.07; 0.50,0.2; 0.75,0.467; 1.0,1.0">
                                          <p:stCondLst>
                                            <p:cond delay="0"/>
                                          </p:stCondLst>
                                        </p:cTn>
                                        <p:tgtEl>
                                          <p:spTgt spid="21">
                                            <p:txEl>
                                              <p:pRg st="0" end="0"/>
                                            </p:txEl>
                                          </p:spTgt>
                                        </p:tgtEl>
                                        <p:attrNameLst>
                                          <p:attrName>ppt_y</p:attrName>
                                        </p:attrNameLst>
                                      </p:cBhvr>
                                      <p:tavLst>
                                        <p:tav tm="0" fmla="#ppt_y-sin(pi*$)/3">
                                          <p:val>
                                            <p:fltVal val="0.5"/>
                                          </p:val>
                                        </p:tav>
                                        <p:tav tm="100000">
                                          <p:val>
                                            <p:fltVal val="1"/>
                                          </p:val>
                                        </p:tav>
                                      </p:tavLst>
                                    </p:anim>
                                    <p:anim calcmode="lin" valueType="num">
                                      <p:cBhvr>
                                        <p:cTn id="108" dur="664" tmFilter="0, 0; 0.125,0.2665; 0.25,0.4; 0.375,0.465; 0.5,0.5;  0.625,0.535; 0.75,0.6; 0.875,0.7335; 1,1">
                                          <p:stCondLst>
                                            <p:cond delay="664"/>
                                          </p:stCondLst>
                                        </p:cTn>
                                        <p:tgtEl>
                                          <p:spTgt spid="21">
                                            <p:txEl>
                                              <p:pRg st="0" end="0"/>
                                            </p:txEl>
                                          </p:spTgt>
                                        </p:tgtEl>
                                        <p:attrNameLst>
                                          <p:attrName>ppt_y</p:attrName>
                                        </p:attrNameLst>
                                      </p:cBhvr>
                                      <p:tavLst>
                                        <p:tav tm="0" fmla="#ppt_y-sin(pi*$)/9">
                                          <p:val>
                                            <p:fltVal val="0"/>
                                          </p:val>
                                        </p:tav>
                                        <p:tav tm="100000">
                                          <p:val>
                                            <p:fltVal val="1"/>
                                          </p:val>
                                        </p:tav>
                                      </p:tavLst>
                                    </p:anim>
                                    <p:anim calcmode="lin" valueType="num">
                                      <p:cBhvr>
                                        <p:cTn id="109" dur="332" tmFilter="0, 0; 0.125,0.2665; 0.25,0.4; 0.375,0.465; 0.5,0.5;  0.625,0.535; 0.75,0.6; 0.875,0.7335; 1,1">
                                          <p:stCondLst>
                                            <p:cond delay="1324"/>
                                          </p:stCondLst>
                                        </p:cTn>
                                        <p:tgtEl>
                                          <p:spTgt spid="21">
                                            <p:txEl>
                                              <p:pRg st="0" end="0"/>
                                            </p:txEl>
                                          </p:spTgt>
                                        </p:tgtEl>
                                        <p:attrNameLst>
                                          <p:attrName>ppt_y</p:attrName>
                                        </p:attrNameLst>
                                      </p:cBhvr>
                                      <p:tavLst>
                                        <p:tav tm="0" fmla="#ppt_y-sin(pi*$)/27">
                                          <p:val>
                                            <p:fltVal val="0"/>
                                          </p:val>
                                        </p:tav>
                                        <p:tav tm="100000">
                                          <p:val>
                                            <p:fltVal val="1"/>
                                          </p:val>
                                        </p:tav>
                                      </p:tavLst>
                                    </p:anim>
                                    <p:anim calcmode="lin" valueType="num">
                                      <p:cBhvr>
                                        <p:cTn id="110" dur="164" tmFilter="0, 0; 0.125,0.2665; 0.25,0.4; 0.375,0.465; 0.5,0.5;  0.625,0.535; 0.75,0.6; 0.875,0.7335; 1,1">
                                          <p:stCondLst>
                                            <p:cond delay="1656"/>
                                          </p:stCondLst>
                                        </p:cTn>
                                        <p:tgtEl>
                                          <p:spTgt spid="21">
                                            <p:txEl>
                                              <p:pRg st="0" end="0"/>
                                            </p:txEl>
                                          </p:spTgt>
                                        </p:tgtEl>
                                        <p:attrNameLst>
                                          <p:attrName>ppt_y</p:attrName>
                                        </p:attrNameLst>
                                      </p:cBhvr>
                                      <p:tavLst>
                                        <p:tav tm="0" fmla="#ppt_y-sin(pi*$)/81">
                                          <p:val>
                                            <p:fltVal val="0"/>
                                          </p:val>
                                        </p:tav>
                                        <p:tav tm="100000">
                                          <p:val>
                                            <p:fltVal val="1"/>
                                          </p:val>
                                        </p:tav>
                                      </p:tavLst>
                                    </p:anim>
                                    <p:animScale>
                                      <p:cBhvr>
                                        <p:cTn id="111" dur="26">
                                          <p:stCondLst>
                                            <p:cond delay="650"/>
                                          </p:stCondLst>
                                        </p:cTn>
                                        <p:tgtEl>
                                          <p:spTgt spid="21">
                                            <p:txEl>
                                              <p:pRg st="0" end="0"/>
                                            </p:txEl>
                                          </p:spTgt>
                                        </p:tgtEl>
                                      </p:cBhvr>
                                      <p:to x="100000" y="60000"/>
                                    </p:animScale>
                                    <p:animScale>
                                      <p:cBhvr>
                                        <p:cTn id="112" dur="166" decel="50000">
                                          <p:stCondLst>
                                            <p:cond delay="676"/>
                                          </p:stCondLst>
                                        </p:cTn>
                                        <p:tgtEl>
                                          <p:spTgt spid="21">
                                            <p:txEl>
                                              <p:pRg st="0" end="0"/>
                                            </p:txEl>
                                          </p:spTgt>
                                        </p:tgtEl>
                                      </p:cBhvr>
                                      <p:to x="100000" y="100000"/>
                                    </p:animScale>
                                    <p:animScale>
                                      <p:cBhvr>
                                        <p:cTn id="113" dur="26">
                                          <p:stCondLst>
                                            <p:cond delay="1312"/>
                                          </p:stCondLst>
                                        </p:cTn>
                                        <p:tgtEl>
                                          <p:spTgt spid="21">
                                            <p:txEl>
                                              <p:pRg st="0" end="0"/>
                                            </p:txEl>
                                          </p:spTgt>
                                        </p:tgtEl>
                                      </p:cBhvr>
                                      <p:to x="100000" y="80000"/>
                                    </p:animScale>
                                    <p:animScale>
                                      <p:cBhvr>
                                        <p:cTn id="114" dur="166" decel="50000">
                                          <p:stCondLst>
                                            <p:cond delay="1338"/>
                                          </p:stCondLst>
                                        </p:cTn>
                                        <p:tgtEl>
                                          <p:spTgt spid="21">
                                            <p:txEl>
                                              <p:pRg st="0" end="0"/>
                                            </p:txEl>
                                          </p:spTgt>
                                        </p:tgtEl>
                                      </p:cBhvr>
                                      <p:to x="100000" y="100000"/>
                                    </p:animScale>
                                    <p:animScale>
                                      <p:cBhvr>
                                        <p:cTn id="115" dur="26">
                                          <p:stCondLst>
                                            <p:cond delay="1642"/>
                                          </p:stCondLst>
                                        </p:cTn>
                                        <p:tgtEl>
                                          <p:spTgt spid="21">
                                            <p:txEl>
                                              <p:pRg st="0" end="0"/>
                                            </p:txEl>
                                          </p:spTgt>
                                        </p:tgtEl>
                                      </p:cBhvr>
                                      <p:to x="100000" y="90000"/>
                                    </p:animScale>
                                    <p:animScale>
                                      <p:cBhvr>
                                        <p:cTn id="116" dur="166" decel="50000">
                                          <p:stCondLst>
                                            <p:cond delay="1668"/>
                                          </p:stCondLst>
                                        </p:cTn>
                                        <p:tgtEl>
                                          <p:spTgt spid="21">
                                            <p:txEl>
                                              <p:pRg st="0" end="0"/>
                                            </p:txEl>
                                          </p:spTgt>
                                        </p:tgtEl>
                                      </p:cBhvr>
                                      <p:to x="100000" y="100000"/>
                                    </p:animScale>
                                    <p:animScale>
                                      <p:cBhvr>
                                        <p:cTn id="117" dur="26">
                                          <p:stCondLst>
                                            <p:cond delay="1808"/>
                                          </p:stCondLst>
                                        </p:cTn>
                                        <p:tgtEl>
                                          <p:spTgt spid="21">
                                            <p:txEl>
                                              <p:pRg st="0" end="0"/>
                                            </p:txEl>
                                          </p:spTgt>
                                        </p:tgtEl>
                                      </p:cBhvr>
                                      <p:to x="100000" y="95000"/>
                                    </p:animScale>
                                    <p:animScale>
                                      <p:cBhvr>
                                        <p:cTn id="118" dur="166" decel="50000">
                                          <p:stCondLst>
                                            <p:cond delay="1834"/>
                                          </p:stCondLst>
                                        </p:cTn>
                                        <p:tgtEl>
                                          <p:spTgt spid="21">
                                            <p:txEl>
                                              <p:pRg st="0" end="0"/>
                                            </p:txEl>
                                          </p:spTgt>
                                        </p:tgtEl>
                                      </p:cBhvr>
                                      <p:to x="100000" y="100000"/>
                                    </p:animScale>
                                  </p:childTnLst>
                                </p:cTn>
                              </p:par>
                            </p:childTnLst>
                          </p:cTn>
                        </p:par>
                      </p:childTnLst>
                    </p:cTn>
                  </p:par>
                  <p:par>
                    <p:cTn id="119" fill="hold">
                      <p:stCondLst>
                        <p:cond delay="indefinite"/>
                      </p:stCondLst>
                      <p:childTnLst>
                        <p:par>
                          <p:cTn id="120" fill="hold">
                            <p:stCondLst>
                              <p:cond delay="0"/>
                            </p:stCondLst>
                            <p:childTnLst>
                              <p:par>
                                <p:cTn id="121" presetID="26" presetClass="entr" presetSubtype="0" fill="hold" nodeType="clickEffect">
                                  <p:stCondLst>
                                    <p:cond delay="0"/>
                                  </p:stCondLst>
                                  <p:childTnLst>
                                    <p:set>
                                      <p:cBhvr>
                                        <p:cTn id="122" dur="1" fill="hold">
                                          <p:stCondLst>
                                            <p:cond delay="0"/>
                                          </p:stCondLst>
                                        </p:cTn>
                                        <p:tgtEl>
                                          <p:spTgt spid="22">
                                            <p:txEl>
                                              <p:pRg st="1" end="1"/>
                                            </p:txEl>
                                          </p:spTgt>
                                        </p:tgtEl>
                                        <p:attrNameLst>
                                          <p:attrName>style.visibility</p:attrName>
                                        </p:attrNameLst>
                                      </p:cBhvr>
                                      <p:to>
                                        <p:strVal val="visible"/>
                                      </p:to>
                                    </p:set>
                                    <p:animEffect transition="in" filter="wipe(down)">
                                      <p:cBhvr>
                                        <p:cTn id="123" dur="580">
                                          <p:stCondLst>
                                            <p:cond delay="0"/>
                                          </p:stCondLst>
                                        </p:cTn>
                                        <p:tgtEl>
                                          <p:spTgt spid="22">
                                            <p:txEl>
                                              <p:pRg st="1" end="1"/>
                                            </p:txEl>
                                          </p:spTgt>
                                        </p:tgtEl>
                                      </p:cBhvr>
                                    </p:animEffect>
                                    <p:anim calcmode="lin" valueType="num">
                                      <p:cBhvr>
                                        <p:cTn id="124" dur="1822" tmFilter="0,0; 0.14,0.36; 0.43,0.73; 0.71,0.91; 1.0,1.0">
                                          <p:stCondLst>
                                            <p:cond delay="0"/>
                                          </p:stCondLst>
                                        </p:cTn>
                                        <p:tgtEl>
                                          <p:spTgt spid="22">
                                            <p:txEl>
                                              <p:pRg st="1" end="1"/>
                                            </p:txEl>
                                          </p:spTgt>
                                        </p:tgtEl>
                                        <p:attrNameLst>
                                          <p:attrName>ppt_x</p:attrName>
                                        </p:attrNameLst>
                                      </p:cBhvr>
                                      <p:tavLst>
                                        <p:tav tm="0">
                                          <p:val>
                                            <p:strVal val="#ppt_x-0.25"/>
                                          </p:val>
                                        </p:tav>
                                        <p:tav tm="100000">
                                          <p:val>
                                            <p:strVal val="#ppt_x"/>
                                          </p:val>
                                        </p:tav>
                                      </p:tavLst>
                                    </p:anim>
                                    <p:anim calcmode="lin" valueType="num">
                                      <p:cBhvr>
                                        <p:cTn id="125" dur="664" tmFilter="0.0,0.0; 0.25,0.07; 0.50,0.2; 0.75,0.467; 1.0,1.0">
                                          <p:stCondLst>
                                            <p:cond delay="0"/>
                                          </p:stCondLst>
                                        </p:cTn>
                                        <p:tgtEl>
                                          <p:spTgt spid="22">
                                            <p:txEl>
                                              <p:pRg st="1" end="1"/>
                                            </p:txEl>
                                          </p:spTgt>
                                        </p:tgtEl>
                                        <p:attrNameLst>
                                          <p:attrName>ppt_y</p:attrName>
                                        </p:attrNameLst>
                                      </p:cBhvr>
                                      <p:tavLst>
                                        <p:tav tm="0" fmla="#ppt_y-sin(pi*$)/3">
                                          <p:val>
                                            <p:fltVal val="0.5"/>
                                          </p:val>
                                        </p:tav>
                                        <p:tav tm="100000">
                                          <p:val>
                                            <p:fltVal val="1"/>
                                          </p:val>
                                        </p:tav>
                                      </p:tavLst>
                                    </p:anim>
                                    <p:anim calcmode="lin" valueType="num">
                                      <p:cBhvr>
                                        <p:cTn id="126" dur="664" tmFilter="0, 0; 0.125,0.2665; 0.25,0.4; 0.375,0.465; 0.5,0.5;  0.625,0.535; 0.75,0.6; 0.875,0.7335; 1,1">
                                          <p:stCondLst>
                                            <p:cond delay="664"/>
                                          </p:stCondLst>
                                        </p:cTn>
                                        <p:tgtEl>
                                          <p:spTgt spid="22">
                                            <p:txEl>
                                              <p:pRg st="1" end="1"/>
                                            </p:txEl>
                                          </p:spTgt>
                                        </p:tgtEl>
                                        <p:attrNameLst>
                                          <p:attrName>ppt_y</p:attrName>
                                        </p:attrNameLst>
                                      </p:cBhvr>
                                      <p:tavLst>
                                        <p:tav tm="0" fmla="#ppt_y-sin(pi*$)/9">
                                          <p:val>
                                            <p:fltVal val="0"/>
                                          </p:val>
                                        </p:tav>
                                        <p:tav tm="100000">
                                          <p:val>
                                            <p:fltVal val="1"/>
                                          </p:val>
                                        </p:tav>
                                      </p:tavLst>
                                    </p:anim>
                                    <p:anim calcmode="lin" valueType="num">
                                      <p:cBhvr>
                                        <p:cTn id="127" dur="332" tmFilter="0, 0; 0.125,0.2665; 0.25,0.4; 0.375,0.465; 0.5,0.5;  0.625,0.535; 0.75,0.6; 0.875,0.7335; 1,1">
                                          <p:stCondLst>
                                            <p:cond delay="1324"/>
                                          </p:stCondLst>
                                        </p:cTn>
                                        <p:tgtEl>
                                          <p:spTgt spid="22">
                                            <p:txEl>
                                              <p:pRg st="1" end="1"/>
                                            </p:txEl>
                                          </p:spTgt>
                                        </p:tgtEl>
                                        <p:attrNameLst>
                                          <p:attrName>ppt_y</p:attrName>
                                        </p:attrNameLst>
                                      </p:cBhvr>
                                      <p:tavLst>
                                        <p:tav tm="0" fmla="#ppt_y-sin(pi*$)/27">
                                          <p:val>
                                            <p:fltVal val="0"/>
                                          </p:val>
                                        </p:tav>
                                        <p:tav tm="100000">
                                          <p:val>
                                            <p:fltVal val="1"/>
                                          </p:val>
                                        </p:tav>
                                      </p:tavLst>
                                    </p:anim>
                                    <p:anim calcmode="lin" valueType="num">
                                      <p:cBhvr>
                                        <p:cTn id="128" dur="164" tmFilter="0, 0; 0.125,0.2665; 0.25,0.4; 0.375,0.465; 0.5,0.5;  0.625,0.535; 0.75,0.6; 0.875,0.7335; 1,1">
                                          <p:stCondLst>
                                            <p:cond delay="1656"/>
                                          </p:stCondLst>
                                        </p:cTn>
                                        <p:tgtEl>
                                          <p:spTgt spid="22">
                                            <p:txEl>
                                              <p:pRg st="1" end="1"/>
                                            </p:txEl>
                                          </p:spTgt>
                                        </p:tgtEl>
                                        <p:attrNameLst>
                                          <p:attrName>ppt_y</p:attrName>
                                        </p:attrNameLst>
                                      </p:cBhvr>
                                      <p:tavLst>
                                        <p:tav tm="0" fmla="#ppt_y-sin(pi*$)/81">
                                          <p:val>
                                            <p:fltVal val="0"/>
                                          </p:val>
                                        </p:tav>
                                        <p:tav tm="100000">
                                          <p:val>
                                            <p:fltVal val="1"/>
                                          </p:val>
                                        </p:tav>
                                      </p:tavLst>
                                    </p:anim>
                                    <p:animScale>
                                      <p:cBhvr>
                                        <p:cTn id="129" dur="26">
                                          <p:stCondLst>
                                            <p:cond delay="650"/>
                                          </p:stCondLst>
                                        </p:cTn>
                                        <p:tgtEl>
                                          <p:spTgt spid="22">
                                            <p:txEl>
                                              <p:pRg st="1" end="1"/>
                                            </p:txEl>
                                          </p:spTgt>
                                        </p:tgtEl>
                                      </p:cBhvr>
                                      <p:to x="100000" y="60000"/>
                                    </p:animScale>
                                    <p:animScale>
                                      <p:cBhvr>
                                        <p:cTn id="130" dur="166" decel="50000">
                                          <p:stCondLst>
                                            <p:cond delay="676"/>
                                          </p:stCondLst>
                                        </p:cTn>
                                        <p:tgtEl>
                                          <p:spTgt spid="22">
                                            <p:txEl>
                                              <p:pRg st="1" end="1"/>
                                            </p:txEl>
                                          </p:spTgt>
                                        </p:tgtEl>
                                      </p:cBhvr>
                                      <p:to x="100000" y="100000"/>
                                    </p:animScale>
                                    <p:animScale>
                                      <p:cBhvr>
                                        <p:cTn id="131" dur="26">
                                          <p:stCondLst>
                                            <p:cond delay="1312"/>
                                          </p:stCondLst>
                                        </p:cTn>
                                        <p:tgtEl>
                                          <p:spTgt spid="22">
                                            <p:txEl>
                                              <p:pRg st="1" end="1"/>
                                            </p:txEl>
                                          </p:spTgt>
                                        </p:tgtEl>
                                      </p:cBhvr>
                                      <p:to x="100000" y="80000"/>
                                    </p:animScale>
                                    <p:animScale>
                                      <p:cBhvr>
                                        <p:cTn id="132" dur="166" decel="50000">
                                          <p:stCondLst>
                                            <p:cond delay="1338"/>
                                          </p:stCondLst>
                                        </p:cTn>
                                        <p:tgtEl>
                                          <p:spTgt spid="22">
                                            <p:txEl>
                                              <p:pRg st="1" end="1"/>
                                            </p:txEl>
                                          </p:spTgt>
                                        </p:tgtEl>
                                      </p:cBhvr>
                                      <p:to x="100000" y="100000"/>
                                    </p:animScale>
                                    <p:animScale>
                                      <p:cBhvr>
                                        <p:cTn id="133" dur="26">
                                          <p:stCondLst>
                                            <p:cond delay="1642"/>
                                          </p:stCondLst>
                                        </p:cTn>
                                        <p:tgtEl>
                                          <p:spTgt spid="22">
                                            <p:txEl>
                                              <p:pRg st="1" end="1"/>
                                            </p:txEl>
                                          </p:spTgt>
                                        </p:tgtEl>
                                      </p:cBhvr>
                                      <p:to x="100000" y="90000"/>
                                    </p:animScale>
                                    <p:animScale>
                                      <p:cBhvr>
                                        <p:cTn id="134" dur="166" decel="50000">
                                          <p:stCondLst>
                                            <p:cond delay="1668"/>
                                          </p:stCondLst>
                                        </p:cTn>
                                        <p:tgtEl>
                                          <p:spTgt spid="22">
                                            <p:txEl>
                                              <p:pRg st="1" end="1"/>
                                            </p:txEl>
                                          </p:spTgt>
                                        </p:tgtEl>
                                      </p:cBhvr>
                                      <p:to x="100000" y="100000"/>
                                    </p:animScale>
                                    <p:animScale>
                                      <p:cBhvr>
                                        <p:cTn id="135" dur="26">
                                          <p:stCondLst>
                                            <p:cond delay="1808"/>
                                          </p:stCondLst>
                                        </p:cTn>
                                        <p:tgtEl>
                                          <p:spTgt spid="22">
                                            <p:txEl>
                                              <p:pRg st="1" end="1"/>
                                            </p:txEl>
                                          </p:spTgt>
                                        </p:tgtEl>
                                      </p:cBhvr>
                                      <p:to x="100000" y="95000"/>
                                    </p:animScale>
                                    <p:animScale>
                                      <p:cBhvr>
                                        <p:cTn id="136" dur="166" decel="50000">
                                          <p:stCondLst>
                                            <p:cond delay="1834"/>
                                          </p:stCondLst>
                                        </p:cTn>
                                        <p:tgtEl>
                                          <p:spTgt spid="22">
                                            <p:txEl>
                                              <p:pRg st="1" end="1"/>
                                            </p:txEl>
                                          </p:spTgt>
                                        </p:tgtEl>
                                      </p:cBhvr>
                                      <p:to x="100000" y="100000"/>
                                    </p:animScale>
                                  </p:childTnLst>
                                </p:cTn>
                              </p:par>
                            </p:childTnLst>
                          </p:cTn>
                        </p:par>
                      </p:childTnLst>
                    </p:cTn>
                  </p:par>
                  <p:par>
                    <p:cTn id="137" fill="hold">
                      <p:stCondLst>
                        <p:cond delay="indefinite"/>
                      </p:stCondLst>
                      <p:childTnLst>
                        <p:par>
                          <p:cTn id="138" fill="hold">
                            <p:stCondLst>
                              <p:cond delay="0"/>
                            </p:stCondLst>
                            <p:childTnLst>
                              <p:par>
                                <p:cTn id="139" presetID="26" presetClass="entr" presetSubtype="0" fill="hold" nodeType="clickEffect">
                                  <p:stCondLst>
                                    <p:cond delay="0"/>
                                  </p:stCondLst>
                                  <p:childTnLst>
                                    <p:set>
                                      <p:cBhvr>
                                        <p:cTn id="140" dur="1" fill="hold">
                                          <p:stCondLst>
                                            <p:cond delay="0"/>
                                          </p:stCondLst>
                                        </p:cTn>
                                        <p:tgtEl>
                                          <p:spTgt spid="22">
                                            <p:txEl>
                                              <p:pRg st="0" end="0"/>
                                            </p:txEl>
                                          </p:spTgt>
                                        </p:tgtEl>
                                        <p:attrNameLst>
                                          <p:attrName>style.visibility</p:attrName>
                                        </p:attrNameLst>
                                      </p:cBhvr>
                                      <p:to>
                                        <p:strVal val="visible"/>
                                      </p:to>
                                    </p:set>
                                    <p:animEffect transition="in" filter="wipe(down)">
                                      <p:cBhvr>
                                        <p:cTn id="141" dur="580">
                                          <p:stCondLst>
                                            <p:cond delay="0"/>
                                          </p:stCondLst>
                                        </p:cTn>
                                        <p:tgtEl>
                                          <p:spTgt spid="22">
                                            <p:txEl>
                                              <p:pRg st="0" end="0"/>
                                            </p:txEl>
                                          </p:spTgt>
                                        </p:tgtEl>
                                      </p:cBhvr>
                                    </p:animEffect>
                                    <p:anim calcmode="lin" valueType="num">
                                      <p:cBhvr>
                                        <p:cTn id="142" dur="1822" tmFilter="0,0; 0.14,0.36; 0.43,0.73; 0.71,0.91; 1.0,1.0">
                                          <p:stCondLst>
                                            <p:cond delay="0"/>
                                          </p:stCondLst>
                                        </p:cTn>
                                        <p:tgtEl>
                                          <p:spTgt spid="22">
                                            <p:txEl>
                                              <p:pRg st="0" end="0"/>
                                            </p:txEl>
                                          </p:spTgt>
                                        </p:tgtEl>
                                        <p:attrNameLst>
                                          <p:attrName>ppt_x</p:attrName>
                                        </p:attrNameLst>
                                      </p:cBhvr>
                                      <p:tavLst>
                                        <p:tav tm="0">
                                          <p:val>
                                            <p:strVal val="#ppt_x-0.25"/>
                                          </p:val>
                                        </p:tav>
                                        <p:tav tm="100000">
                                          <p:val>
                                            <p:strVal val="#ppt_x"/>
                                          </p:val>
                                        </p:tav>
                                      </p:tavLst>
                                    </p:anim>
                                    <p:anim calcmode="lin" valueType="num">
                                      <p:cBhvr>
                                        <p:cTn id="143" dur="664" tmFilter="0.0,0.0; 0.25,0.07; 0.50,0.2; 0.75,0.467; 1.0,1.0">
                                          <p:stCondLst>
                                            <p:cond delay="0"/>
                                          </p:stCondLst>
                                        </p:cTn>
                                        <p:tgtEl>
                                          <p:spTgt spid="22">
                                            <p:txEl>
                                              <p:pRg st="0" end="0"/>
                                            </p:txEl>
                                          </p:spTgt>
                                        </p:tgtEl>
                                        <p:attrNameLst>
                                          <p:attrName>ppt_y</p:attrName>
                                        </p:attrNameLst>
                                      </p:cBhvr>
                                      <p:tavLst>
                                        <p:tav tm="0" fmla="#ppt_y-sin(pi*$)/3">
                                          <p:val>
                                            <p:fltVal val="0.5"/>
                                          </p:val>
                                        </p:tav>
                                        <p:tav tm="100000">
                                          <p:val>
                                            <p:fltVal val="1"/>
                                          </p:val>
                                        </p:tav>
                                      </p:tavLst>
                                    </p:anim>
                                    <p:anim calcmode="lin" valueType="num">
                                      <p:cBhvr>
                                        <p:cTn id="144" dur="664" tmFilter="0, 0; 0.125,0.2665; 0.25,0.4; 0.375,0.465; 0.5,0.5;  0.625,0.535; 0.75,0.6; 0.875,0.7335; 1,1">
                                          <p:stCondLst>
                                            <p:cond delay="664"/>
                                          </p:stCondLst>
                                        </p:cTn>
                                        <p:tgtEl>
                                          <p:spTgt spid="22">
                                            <p:txEl>
                                              <p:pRg st="0" end="0"/>
                                            </p:txEl>
                                          </p:spTgt>
                                        </p:tgtEl>
                                        <p:attrNameLst>
                                          <p:attrName>ppt_y</p:attrName>
                                        </p:attrNameLst>
                                      </p:cBhvr>
                                      <p:tavLst>
                                        <p:tav tm="0" fmla="#ppt_y-sin(pi*$)/9">
                                          <p:val>
                                            <p:fltVal val="0"/>
                                          </p:val>
                                        </p:tav>
                                        <p:tav tm="100000">
                                          <p:val>
                                            <p:fltVal val="1"/>
                                          </p:val>
                                        </p:tav>
                                      </p:tavLst>
                                    </p:anim>
                                    <p:anim calcmode="lin" valueType="num">
                                      <p:cBhvr>
                                        <p:cTn id="145" dur="332" tmFilter="0, 0; 0.125,0.2665; 0.25,0.4; 0.375,0.465; 0.5,0.5;  0.625,0.535; 0.75,0.6; 0.875,0.7335; 1,1">
                                          <p:stCondLst>
                                            <p:cond delay="1324"/>
                                          </p:stCondLst>
                                        </p:cTn>
                                        <p:tgtEl>
                                          <p:spTgt spid="22">
                                            <p:txEl>
                                              <p:pRg st="0" end="0"/>
                                            </p:txEl>
                                          </p:spTgt>
                                        </p:tgtEl>
                                        <p:attrNameLst>
                                          <p:attrName>ppt_y</p:attrName>
                                        </p:attrNameLst>
                                      </p:cBhvr>
                                      <p:tavLst>
                                        <p:tav tm="0" fmla="#ppt_y-sin(pi*$)/27">
                                          <p:val>
                                            <p:fltVal val="0"/>
                                          </p:val>
                                        </p:tav>
                                        <p:tav tm="100000">
                                          <p:val>
                                            <p:fltVal val="1"/>
                                          </p:val>
                                        </p:tav>
                                      </p:tavLst>
                                    </p:anim>
                                    <p:anim calcmode="lin" valueType="num">
                                      <p:cBhvr>
                                        <p:cTn id="146" dur="164" tmFilter="0, 0; 0.125,0.2665; 0.25,0.4; 0.375,0.465; 0.5,0.5;  0.625,0.535; 0.75,0.6; 0.875,0.7335; 1,1">
                                          <p:stCondLst>
                                            <p:cond delay="1656"/>
                                          </p:stCondLst>
                                        </p:cTn>
                                        <p:tgtEl>
                                          <p:spTgt spid="22">
                                            <p:txEl>
                                              <p:pRg st="0" end="0"/>
                                            </p:txEl>
                                          </p:spTgt>
                                        </p:tgtEl>
                                        <p:attrNameLst>
                                          <p:attrName>ppt_y</p:attrName>
                                        </p:attrNameLst>
                                      </p:cBhvr>
                                      <p:tavLst>
                                        <p:tav tm="0" fmla="#ppt_y-sin(pi*$)/81">
                                          <p:val>
                                            <p:fltVal val="0"/>
                                          </p:val>
                                        </p:tav>
                                        <p:tav tm="100000">
                                          <p:val>
                                            <p:fltVal val="1"/>
                                          </p:val>
                                        </p:tav>
                                      </p:tavLst>
                                    </p:anim>
                                    <p:animScale>
                                      <p:cBhvr>
                                        <p:cTn id="147" dur="26">
                                          <p:stCondLst>
                                            <p:cond delay="650"/>
                                          </p:stCondLst>
                                        </p:cTn>
                                        <p:tgtEl>
                                          <p:spTgt spid="22">
                                            <p:txEl>
                                              <p:pRg st="0" end="0"/>
                                            </p:txEl>
                                          </p:spTgt>
                                        </p:tgtEl>
                                      </p:cBhvr>
                                      <p:to x="100000" y="60000"/>
                                    </p:animScale>
                                    <p:animScale>
                                      <p:cBhvr>
                                        <p:cTn id="148" dur="166" decel="50000">
                                          <p:stCondLst>
                                            <p:cond delay="676"/>
                                          </p:stCondLst>
                                        </p:cTn>
                                        <p:tgtEl>
                                          <p:spTgt spid="22">
                                            <p:txEl>
                                              <p:pRg st="0" end="0"/>
                                            </p:txEl>
                                          </p:spTgt>
                                        </p:tgtEl>
                                      </p:cBhvr>
                                      <p:to x="100000" y="100000"/>
                                    </p:animScale>
                                    <p:animScale>
                                      <p:cBhvr>
                                        <p:cTn id="149" dur="26">
                                          <p:stCondLst>
                                            <p:cond delay="1312"/>
                                          </p:stCondLst>
                                        </p:cTn>
                                        <p:tgtEl>
                                          <p:spTgt spid="22">
                                            <p:txEl>
                                              <p:pRg st="0" end="0"/>
                                            </p:txEl>
                                          </p:spTgt>
                                        </p:tgtEl>
                                      </p:cBhvr>
                                      <p:to x="100000" y="80000"/>
                                    </p:animScale>
                                    <p:animScale>
                                      <p:cBhvr>
                                        <p:cTn id="150" dur="166" decel="50000">
                                          <p:stCondLst>
                                            <p:cond delay="1338"/>
                                          </p:stCondLst>
                                        </p:cTn>
                                        <p:tgtEl>
                                          <p:spTgt spid="22">
                                            <p:txEl>
                                              <p:pRg st="0" end="0"/>
                                            </p:txEl>
                                          </p:spTgt>
                                        </p:tgtEl>
                                      </p:cBhvr>
                                      <p:to x="100000" y="100000"/>
                                    </p:animScale>
                                    <p:animScale>
                                      <p:cBhvr>
                                        <p:cTn id="151" dur="26">
                                          <p:stCondLst>
                                            <p:cond delay="1642"/>
                                          </p:stCondLst>
                                        </p:cTn>
                                        <p:tgtEl>
                                          <p:spTgt spid="22">
                                            <p:txEl>
                                              <p:pRg st="0" end="0"/>
                                            </p:txEl>
                                          </p:spTgt>
                                        </p:tgtEl>
                                      </p:cBhvr>
                                      <p:to x="100000" y="90000"/>
                                    </p:animScale>
                                    <p:animScale>
                                      <p:cBhvr>
                                        <p:cTn id="152" dur="166" decel="50000">
                                          <p:stCondLst>
                                            <p:cond delay="1668"/>
                                          </p:stCondLst>
                                        </p:cTn>
                                        <p:tgtEl>
                                          <p:spTgt spid="22">
                                            <p:txEl>
                                              <p:pRg st="0" end="0"/>
                                            </p:txEl>
                                          </p:spTgt>
                                        </p:tgtEl>
                                      </p:cBhvr>
                                      <p:to x="100000" y="100000"/>
                                    </p:animScale>
                                    <p:animScale>
                                      <p:cBhvr>
                                        <p:cTn id="153" dur="26">
                                          <p:stCondLst>
                                            <p:cond delay="1808"/>
                                          </p:stCondLst>
                                        </p:cTn>
                                        <p:tgtEl>
                                          <p:spTgt spid="22">
                                            <p:txEl>
                                              <p:pRg st="0" end="0"/>
                                            </p:txEl>
                                          </p:spTgt>
                                        </p:tgtEl>
                                      </p:cBhvr>
                                      <p:to x="100000" y="95000"/>
                                    </p:animScale>
                                    <p:animScale>
                                      <p:cBhvr>
                                        <p:cTn id="154" dur="166" decel="50000">
                                          <p:stCondLst>
                                            <p:cond delay="1834"/>
                                          </p:stCondLst>
                                        </p:cTn>
                                        <p:tgtEl>
                                          <p:spTgt spid="22">
                                            <p:txEl>
                                              <p:pRg st="0" end="0"/>
                                            </p:txEl>
                                          </p:spTgt>
                                        </p:tgtEl>
                                      </p:cBhvr>
                                      <p:to x="100000" y="100000"/>
                                    </p:animScale>
                                  </p:childTnLst>
                                </p:cTn>
                              </p:par>
                            </p:childTnLst>
                          </p:cTn>
                        </p:par>
                      </p:childTnLst>
                    </p:cTn>
                  </p:par>
                  <p:par>
                    <p:cTn id="155" fill="hold">
                      <p:stCondLst>
                        <p:cond delay="indefinite"/>
                      </p:stCondLst>
                      <p:childTnLst>
                        <p:par>
                          <p:cTn id="156" fill="hold">
                            <p:stCondLst>
                              <p:cond delay="0"/>
                            </p:stCondLst>
                            <p:childTnLst>
                              <p:par>
                                <p:cTn id="157" presetID="1" presetClass="entr" presetSubtype="0" fill="hold" nodeType="clickEffect">
                                  <p:stCondLst>
                                    <p:cond delay="0"/>
                                  </p:stCondLst>
                                  <p:childTnLst>
                                    <p:set>
                                      <p:cBhvr>
                                        <p:cTn id="158"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456A1FB-E3D9-DBFC-3A09-D7E60FBC4058}"/>
              </a:ext>
            </a:extLst>
          </p:cNvPr>
          <p:cNvSpPr/>
          <p:nvPr/>
        </p:nvSpPr>
        <p:spPr>
          <a:xfrm>
            <a:off x="0" y="0"/>
            <a:ext cx="9144000" cy="5781120"/>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628650" y="353328"/>
            <a:ext cx="7886700" cy="777874"/>
          </a:xfrm>
        </p:spPr>
        <p:txBody>
          <a:bodyPr>
            <a:normAutofit/>
          </a:bodyPr>
          <a:lstStyle/>
          <a:p>
            <a:pPr algn="ctr"/>
            <a:r>
              <a:rPr lang="en-GB" sz="4000" dirty="0">
                <a:latin typeface="Arial" panose="020B0604020202020204" pitchFamily="34" charset="0"/>
                <a:cs typeface="Arial" panose="020B0604020202020204" pitchFamily="34" charset="0"/>
              </a:rPr>
              <a:t>What about other countries?</a:t>
            </a:r>
          </a:p>
        </p:txBody>
      </p:sp>
      <p:sp>
        <p:nvSpPr>
          <p:cNvPr id="11" name="TextBox 10"/>
          <p:cNvSpPr txBox="1"/>
          <p:nvPr/>
        </p:nvSpPr>
        <p:spPr>
          <a:xfrm>
            <a:off x="990600" y="2926081"/>
            <a:ext cx="45719" cy="369332"/>
          </a:xfrm>
          <a:prstGeom prst="rect">
            <a:avLst/>
          </a:prstGeom>
          <a:noFill/>
        </p:spPr>
        <p:txBody>
          <a:bodyPr wrap="square" rtlCol="0">
            <a:spAutoFit/>
          </a:bodyPr>
          <a:lstStyle/>
          <a:p>
            <a:endParaRPr lang="en-GB" dirty="0"/>
          </a:p>
        </p:txBody>
      </p:sp>
      <p:sp>
        <p:nvSpPr>
          <p:cNvPr id="18" name="TextBox 17"/>
          <p:cNvSpPr txBox="1"/>
          <p:nvPr/>
        </p:nvSpPr>
        <p:spPr>
          <a:xfrm>
            <a:off x="121919" y="3002281"/>
            <a:ext cx="2805635" cy="954107"/>
          </a:xfrm>
          <a:prstGeom prst="rect">
            <a:avLst/>
          </a:prstGeom>
          <a:noFill/>
        </p:spPr>
        <p:txBody>
          <a:bodyPr wrap="square" rtlCol="0">
            <a:spAutoFit/>
          </a:bodyPr>
          <a:lstStyle/>
          <a:p>
            <a:pPr marL="342900" indent="-342900">
              <a:buAutoNum type="arabicPeriod"/>
            </a:pPr>
            <a:r>
              <a:rPr lang="en-GB" sz="1400" dirty="0">
                <a:latin typeface="Arial" panose="020B0604020202020204" pitchFamily="34" charset="0"/>
                <a:cs typeface="Arial" panose="020B0604020202020204" pitchFamily="34" charset="0"/>
              </a:rPr>
              <a:t>Bangladesh, Ethiopia, Guyana, Italy, Kazakhstan, Sri Lanka, Zimbabwe</a:t>
            </a:r>
          </a:p>
          <a:p>
            <a:r>
              <a:rPr lang="en-GB" sz="1400" dirty="0">
                <a:latin typeface="Arial" panose="020B0604020202020204" pitchFamily="34" charset="0"/>
                <a:cs typeface="Arial" panose="020B0604020202020204" pitchFamily="34" charset="0"/>
              </a:rPr>
              <a:t>Lily</a:t>
            </a:r>
          </a:p>
        </p:txBody>
      </p:sp>
      <p:sp>
        <p:nvSpPr>
          <p:cNvPr id="19" name="TextBox 18"/>
          <p:cNvSpPr txBox="1"/>
          <p:nvPr/>
        </p:nvSpPr>
        <p:spPr>
          <a:xfrm flipH="1">
            <a:off x="6375360" y="2649909"/>
            <a:ext cx="2438399" cy="646331"/>
          </a:xfrm>
          <a:prstGeom prst="rect">
            <a:avLst/>
          </a:prstGeom>
          <a:noFill/>
        </p:spPr>
        <p:txBody>
          <a:bodyPr wrap="square" rtlCol="0">
            <a:spAutoFit/>
          </a:bodyPr>
          <a:lstStyle/>
          <a:p>
            <a:r>
              <a:rPr lang="en-GB" dirty="0"/>
              <a:t>2. Finland</a:t>
            </a:r>
          </a:p>
          <a:p>
            <a:r>
              <a:rPr lang="en-GB" dirty="0"/>
              <a:t>Lily of the Valley</a:t>
            </a:r>
          </a:p>
        </p:txBody>
      </p:sp>
      <p:sp>
        <p:nvSpPr>
          <p:cNvPr id="20" name="TextBox 19"/>
          <p:cNvSpPr txBox="1"/>
          <p:nvPr/>
        </p:nvSpPr>
        <p:spPr>
          <a:xfrm>
            <a:off x="3662052" y="1844004"/>
            <a:ext cx="1524000" cy="64633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3. India</a:t>
            </a:r>
          </a:p>
          <a:p>
            <a:r>
              <a:rPr lang="en-GB" dirty="0">
                <a:latin typeface="Arial" panose="020B0604020202020204" pitchFamily="34" charset="0"/>
                <a:cs typeface="Arial" panose="020B0604020202020204" pitchFamily="34" charset="0"/>
              </a:rPr>
              <a:t>Lotus</a:t>
            </a:r>
          </a:p>
        </p:txBody>
      </p:sp>
      <p:sp>
        <p:nvSpPr>
          <p:cNvPr id="21" name="TextBox 20"/>
          <p:cNvSpPr txBox="1"/>
          <p:nvPr/>
        </p:nvSpPr>
        <p:spPr>
          <a:xfrm>
            <a:off x="2575745" y="4907281"/>
            <a:ext cx="2453456" cy="738664"/>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4. Hong Kong, Honduras, Venezuela</a:t>
            </a:r>
          </a:p>
          <a:p>
            <a:r>
              <a:rPr lang="en-GB" sz="1400" dirty="0">
                <a:latin typeface="Arial" panose="020B0604020202020204" pitchFamily="34" charset="0"/>
                <a:cs typeface="Arial" panose="020B0604020202020204" pitchFamily="34" charset="0"/>
              </a:rPr>
              <a:t>Orchid</a:t>
            </a:r>
          </a:p>
        </p:txBody>
      </p:sp>
      <p:sp>
        <p:nvSpPr>
          <p:cNvPr id="22" name="TextBox 21"/>
          <p:cNvSpPr txBox="1"/>
          <p:nvPr/>
        </p:nvSpPr>
        <p:spPr>
          <a:xfrm flipH="1">
            <a:off x="5184011" y="4392549"/>
            <a:ext cx="1295400" cy="646331"/>
          </a:xfrm>
          <a:prstGeom prst="rect">
            <a:avLst/>
          </a:prstGeom>
          <a:noFill/>
        </p:spPr>
        <p:txBody>
          <a:bodyPr wrap="square" rtlCol="0">
            <a:spAutoFit/>
          </a:bodyPr>
          <a:lstStyle/>
          <a:p>
            <a:r>
              <a:rPr lang="en-GB" dirty="0"/>
              <a:t>5. Belgium</a:t>
            </a:r>
          </a:p>
          <a:p>
            <a:r>
              <a:rPr lang="en-GB" dirty="0"/>
              <a:t>Red Poppy</a:t>
            </a:r>
          </a:p>
        </p:txBody>
      </p:sp>
      <p:pic>
        <p:nvPicPr>
          <p:cNvPr id="3" name="Picture 2"/>
          <p:cNvPicPr>
            <a:picLocks noChangeAspect="1"/>
          </p:cNvPicPr>
          <p:nvPr/>
        </p:nvPicPr>
        <p:blipFill>
          <a:blip r:embed="rId3"/>
          <a:stretch>
            <a:fillRect/>
          </a:stretch>
        </p:blipFill>
        <p:spPr>
          <a:xfrm>
            <a:off x="457200" y="1165104"/>
            <a:ext cx="2285999" cy="1891235"/>
          </a:xfrm>
          <a:prstGeom prst="rect">
            <a:avLst/>
          </a:prstGeom>
        </p:spPr>
      </p:pic>
      <p:pic>
        <p:nvPicPr>
          <p:cNvPr id="4" name="Picture 3"/>
          <p:cNvPicPr>
            <a:picLocks noChangeAspect="1"/>
          </p:cNvPicPr>
          <p:nvPr/>
        </p:nvPicPr>
        <p:blipFill>
          <a:blip r:embed="rId4"/>
          <a:stretch>
            <a:fillRect/>
          </a:stretch>
        </p:blipFill>
        <p:spPr>
          <a:xfrm>
            <a:off x="5791200" y="1076880"/>
            <a:ext cx="3028950" cy="1514475"/>
          </a:xfrm>
          <a:prstGeom prst="rect">
            <a:avLst/>
          </a:prstGeom>
        </p:spPr>
      </p:pic>
      <p:pic>
        <p:nvPicPr>
          <p:cNvPr id="5" name="Picture 4"/>
          <p:cNvPicPr>
            <a:picLocks noChangeAspect="1"/>
          </p:cNvPicPr>
          <p:nvPr/>
        </p:nvPicPr>
        <p:blipFill>
          <a:blip r:embed="rId5"/>
          <a:stretch>
            <a:fillRect/>
          </a:stretch>
        </p:blipFill>
        <p:spPr>
          <a:xfrm>
            <a:off x="3039150" y="2477367"/>
            <a:ext cx="2690136" cy="1790163"/>
          </a:xfrm>
          <a:prstGeom prst="rect">
            <a:avLst/>
          </a:prstGeom>
        </p:spPr>
      </p:pic>
      <p:pic>
        <p:nvPicPr>
          <p:cNvPr id="7" name="Picture 6"/>
          <p:cNvPicPr>
            <a:picLocks noChangeAspect="1"/>
          </p:cNvPicPr>
          <p:nvPr/>
        </p:nvPicPr>
        <p:blipFill>
          <a:blip r:embed="rId6"/>
          <a:stretch>
            <a:fillRect/>
          </a:stretch>
        </p:blipFill>
        <p:spPr>
          <a:xfrm>
            <a:off x="76200" y="4012590"/>
            <a:ext cx="2423345" cy="1565532"/>
          </a:xfrm>
          <a:prstGeom prst="rect">
            <a:avLst/>
          </a:prstGeom>
        </p:spPr>
      </p:pic>
      <p:pic>
        <p:nvPicPr>
          <p:cNvPr id="8" name="Picture 7"/>
          <p:cNvPicPr>
            <a:picLocks noChangeAspect="1"/>
          </p:cNvPicPr>
          <p:nvPr/>
        </p:nvPicPr>
        <p:blipFill>
          <a:blip r:embed="rId7"/>
          <a:stretch>
            <a:fillRect/>
          </a:stretch>
        </p:blipFill>
        <p:spPr>
          <a:xfrm>
            <a:off x="6330008" y="3371613"/>
            <a:ext cx="2423345" cy="1914525"/>
          </a:xfrm>
          <a:prstGeom prst="rect">
            <a:avLst/>
          </a:prstGeom>
        </p:spPr>
      </p:pic>
    </p:spTree>
    <p:extLst>
      <p:ext uri="{BB962C8B-B14F-4D97-AF65-F5344CB8AC3E}">
        <p14:creationId xmlns:p14="http://schemas.microsoft.com/office/powerpoint/2010/main" val="33310693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18">
                                            <p:txEl>
                                              <p:pRg st="1" end="1"/>
                                            </p:txEl>
                                          </p:spTgt>
                                        </p:tgtEl>
                                        <p:attrNameLst>
                                          <p:attrName>style.visibility</p:attrName>
                                        </p:attrNameLst>
                                      </p:cBhvr>
                                      <p:to>
                                        <p:strVal val="visible"/>
                                      </p:to>
                                    </p:set>
                                    <p:anim calcmode="lin" valueType="num">
                                      <p:cBhvr>
                                        <p:cTn id="7" dur="1000" fill="hold"/>
                                        <p:tgtEl>
                                          <p:spTgt spid="18">
                                            <p:txEl>
                                              <p:pRg st="1" end="1"/>
                                            </p:txEl>
                                          </p:spTgt>
                                        </p:tgtEl>
                                        <p:attrNameLst>
                                          <p:attrName>ppt_w</p:attrName>
                                        </p:attrNameLst>
                                      </p:cBhvr>
                                      <p:tavLst>
                                        <p:tav tm="0">
                                          <p:val>
                                            <p:fltVal val="0"/>
                                          </p:val>
                                        </p:tav>
                                        <p:tav tm="100000">
                                          <p:val>
                                            <p:strVal val="#ppt_w"/>
                                          </p:val>
                                        </p:tav>
                                      </p:tavLst>
                                    </p:anim>
                                    <p:anim calcmode="lin" valueType="num">
                                      <p:cBhvr>
                                        <p:cTn id="8" dur="1000" fill="hold"/>
                                        <p:tgtEl>
                                          <p:spTgt spid="18">
                                            <p:txEl>
                                              <p:pRg st="1" end="1"/>
                                            </p:txEl>
                                          </p:spTgt>
                                        </p:tgtEl>
                                        <p:attrNameLst>
                                          <p:attrName>ppt_h</p:attrName>
                                        </p:attrNameLst>
                                      </p:cBhvr>
                                      <p:tavLst>
                                        <p:tav tm="0">
                                          <p:val>
                                            <p:fltVal val="0"/>
                                          </p:val>
                                        </p:tav>
                                        <p:tav tm="100000">
                                          <p:val>
                                            <p:strVal val="#ppt_h"/>
                                          </p:val>
                                        </p:tav>
                                      </p:tavLst>
                                    </p:anim>
                                    <p:anim calcmode="lin" valueType="num">
                                      <p:cBhvr>
                                        <p:cTn id="9" dur="1000" fill="hold"/>
                                        <p:tgtEl>
                                          <p:spTgt spid="18">
                                            <p:txEl>
                                              <p:pRg st="1" end="1"/>
                                            </p:txEl>
                                          </p:spTgt>
                                        </p:tgtEl>
                                        <p:attrNameLst>
                                          <p:attrName>style.rotation</p:attrName>
                                        </p:attrNameLst>
                                      </p:cBhvr>
                                      <p:tavLst>
                                        <p:tav tm="0">
                                          <p:val>
                                            <p:fltVal val="90"/>
                                          </p:val>
                                        </p:tav>
                                        <p:tav tm="100000">
                                          <p:val>
                                            <p:fltVal val="0"/>
                                          </p:val>
                                        </p:tav>
                                      </p:tavLst>
                                    </p:anim>
                                    <p:animEffect transition="in" filter="fade">
                                      <p:cBhvr>
                                        <p:cTn id="10" dur="1000"/>
                                        <p:tgtEl>
                                          <p:spTgt spid="18">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nodeType="clickEffect">
                                  <p:stCondLst>
                                    <p:cond delay="0"/>
                                  </p:stCondLst>
                                  <p:childTnLst>
                                    <p:set>
                                      <p:cBhvr>
                                        <p:cTn id="14" dur="1" fill="hold">
                                          <p:stCondLst>
                                            <p:cond delay="0"/>
                                          </p:stCondLst>
                                        </p:cTn>
                                        <p:tgtEl>
                                          <p:spTgt spid="18">
                                            <p:txEl>
                                              <p:pRg st="0" end="0"/>
                                            </p:txEl>
                                          </p:spTgt>
                                        </p:tgtEl>
                                        <p:attrNameLst>
                                          <p:attrName>style.visibility</p:attrName>
                                        </p:attrNameLst>
                                      </p:cBhvr>
                                      <p:to>
                                        <p:strVal val="visible"/>
                                      </p:to>
                                    </p:set>
                                    <p:anim calcmode="lin" valueType="num">
                                      <p:cBhvr>
                                        <p:cTn id="15" dur="1000" fill="hold"/>
                                        <p:tgtEl>
                                          <p:spTgt spid="18">
                                            <p:txEl>
                                              <p:pRg st="0" end="0"/>
                                            </p:txEl>
                                          </p:spTgt>
                                        </p:tgtEl>
                                        <p:attrNameLst>
                                          <p:attrName>ppt_w</p:attrName>
                                        </p:attrNameLst>
                                      </p:cBhvr>
                                      <p:tavLst>
                                        <p:tav tm="0">
                                          <p:val>
                                            <p:fltVal val="0"/>
                                          </p:val>
                                        </p:tav>
                                        <p:tav tm="100000">
                                          <p:val>
                                            <p:strVal val="#ppt_w"/>
                                          </p:val>
                                        </p:tav>
                                      </p:tavLst>
                                    </p:anim>
                                    <p:anim calcmode="lin" valueType="num">
                                      <p:cBhvr>
                                        <p:cTn id="16" dur="1000" fill="hold"/>
                                        <p:tgtEl>
                                          <p:spTgt spid="18">
                                            <p:txEl>
                                              <p:pRg st="0" end="0"/>
                                            </p:txEl>
                                          </p:spTgt>
                                        </p:tgtEl>
                                        <p:attrNameLst>
                                          <p:attrName>ppt_h</p:attrName>
                                        </p:attrNameLst>
                                      </p:cBhvr>
                                      <p:tavLst>
                                        <p:tav tm="0">
                                          <p:val>
                                            <p:fltVal val="0"/>
                                          </p:val>
                                        </p:tav>
                                        <p:tav tm="100000">
                                          <p:val>
                                            <p:strVal val="#ppt_h"/>
                                          </p:val>
                                        </p:tav>
                                      </p:tavLst>
                                    </p:anim>
                                    <p:anim calcmode="lin" valueType="num">
                                      <p:cBhvr>
                                        <p:cTn id="17" dur="1000" fill="hold"/>
                                        <p:tgtEl>
                                          <p:spTgt spid="18">
                                            <p:txEl>
                                              <p:pRg st="0" end="0"/>
                                            </p:txEl>
                                          </p:spTgt>
                                        </p:tgtEl>
                                        <p:attrNameLst>
                                          <p:attrName>style.rotation</p:attrName>
                                        </p:attrNameLst>
                                      </p:cBhvr>
                                      <p:tavLst>
                                        <p:tav tm="0">
                                          <p:val>
                                            <p:fltVal val="90"/>
                                          </p:val>
                                        </p:tav>
                                        <p:tav tm="100000">
                                          <p:val>
                                            <p:fltVal val="0"/>
                                          </p:val>
                                        </p:tav>
                                      </p:tavLst>
                                    </p:anim>
                                    <p:animEffect transition="in" filter="fade">
                                      <p:cBhvr>
                                        <p:cTn id="18" dur="1000"/>
                                        <p:tgtEl>
                                          <p:spTgt spid="18">
                                            <p:txEl>
                                              <p:pRg st="0" end="0"/>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31" presetClass="entr" presetSubtype="0" fill="hold" nodeType="clickEffect">
                                  <p:stCondLst>
                                    <p:cond delay="0"/>
                                  </p:stCondLst>
                                  <p:childTnLst>
                                    <p:set>
                                      <p:cBhvr>
                                        <p:cTn id="22" dur="1" fill="hold">
                                          <p:stCondLst>
                                            <p:cond delay="0"/>
                                          </p:stCondLst>
                                        </p:cTn>
                                        <p:tgtEl>
                                          <p:spTgt spid="19">
                                            <p:txEl>
                                              <p:pRg st="1" end="1"/>
                                            </p:txEl>
                                          </p:spTgt>
                                        </p:tgtEl>
                                        <p:attrNameLst>
                                          <p:attrName>style.visibility</p:attrName>
                                        </p:attrNameLst>
                                      </p:cBhvr>
                                      <p:to>
                                        <p:strVal val="visible"/>
                                      </p:to>
                                    </p:set>
                                    <p:anim calcmode="lin" valueType="num">
                                      <p:cBhvr>
                                        <p:cTn id="23" dur="1000" fill="hold"/>
                                        <p:tgtEl>
                                          <p:spTgt spid="19">
                                            <p:txEl>
                                              <p:pRg st="1" end="1"/>
                                            </p:txEl>
                                          </p:spTgt>
                                        </p:tgtEl>
                                        <p:attrNameLst>
                                          <p:attrName>ppt_w</p:attrName>
                                        </p:attrNameLst>
                                      </p:cBhvr>
                                      <p:tavLst>
                                        <p:tav tm="0">
                                          <p:val>
                                            <p:fltVal val="0"/>
                                          </p:val>
                                        </p:tav>
                                        <p:tav tm="100000">
                                          <p:val>
                                            <p:strVal val="#ppt_w"/>
                                          </p:val>
                                        </p:tav>
                                      </p:tavLst>
                                    </p:anim>
                                    <p:anim calcmode="lin" valueType="num">
                                      <p:cBhvr>
                                        <p:cTn id="24" dur="1000" fill="hold"/>
                                        <p:tgtEl>
                                          <p:spTgt spid="19">
                                            <p:txEl>
                                              <p:pRg st="1" end="1"/>
                                            </p:txEl>
                                          </p:spTgt>
                                        </p:tgtEl>
                                        <p:attrNameLst>
                                          <p:attrName>ppt_h</p:attrName>
                                        </p:attrNameLst>
                                      </p:cBhvr>
                                      <p:tavLst>
                                        <p:tav tm="0">
                                          <p:val>
                                            <p:fltVal val="0"/>
                                          </p:val>
                                        </p:tav>
                                        <p:tav tm="100000">
                                          <p:val>
                                            <p:strVal val="#ppt_h"/>
                                          </p:val>
                                        </p:tav>
                                      </p:tavLst>
                                    </p:anim>
                                    <p:anim calcmode="lin" valueType="num">
                                      <p:cBhvr>
                                        <p:cTn id="25" dur="1000" fill="hold"/>
                                        <p:tgtEl>
                                          <p:spTgt spid="19">
                                            <p:txEl>
                                              <p:pRg st="1" end="1"/>
                                            </p:txEl>
                                          </p:spTgt>
                                        </p:tgtEl>
                                        <p:attrNameLst>
                                          <p:attrName>style.rotation</p:attrName>
                                        </p:attrNameLst>
                                      </p:cBhvr>
                                      <p:tavLst>
                                        <p:tav tm="0">
                                          <p:val>
                                            <p:fltVal val="90"/>
                                          </p:val>
                                        </p:tav>
                                        <p:tav tm="100000">
                                          <p:val>
                                            <p:fltVal val="0"/>
                                          </p:val>
                                        </p:tav>
                                      </p:tavLst>
                                    </p:anim>
                                    <p:animEffect transition="in" filter="fade">
                                      <p:cBhvr>
                                        <p:cTn id="26" dur="1000"/>
                                        <p:tgtEl>
                                          <p:spTgt spid="19">
                                            <p:txEl>
                                              <p:pRg st="1" end="1"/>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31" presetClass="entr" presetSubtype="0" fill="hold" nodeType="clickEffect">
                                  <p:stCondLst>
                                    <p:cond delay="0"/>
                                  </p:stCondLst>
                                  <p:childTnLst>
                                    <p:set>
                                      <p:cBhvr>
                                        <p:cTn id="30" dur="1" fill="hold">
                                          <p:stCondLst>
                                            <p:cond delay="0"/>
                                          </p:stCondLst>
                                        </p:cTn>
                                        <p:tgtEl>
                                          <p:spTgt spid="19">
                                            <p:txEl>
                                              <p:pRg st="0" end="0"/>
                                            </p:txEl>
                                          </p:spTgt>
                                        </p:tgtEl>
                                        <p:attrNameLst>
                                          <p:attrName>style.visibility</p:attrName>
                                        </p:attrNameLst>
                                      </p:cBhvr>
                                      <p:to>
                                        <p:strVal val="visible"/>
                                      </p:to>
                                    </p:set>
                                    <p:anim calcmode="lin" valueType="num">
                                      <p:cBhvr>
                                        <p:cTn id="31" dur="1000" fill="hold"/>
                                        <p:tgtEl>
                                          <p:spTgt spid="19">
                                            <p:txEl>
                                              <p:pRg st="0" end="0"/>
                                            </p:txEl>
                                          </p:spTgt>
                                        </p:tgtEl>
                                        <p:attrNameLst>
                                          <p:attrName>ppt_w</p:attrName>
                                        </p:attrNameLst>
                                      </p:cBhvr>
                                      <p:tavLst>
                                        <p:tav tm="0">
                                          <p:val>
                                            <p:fltVal val="0"/>
                                          </p:val>
                                        </p:tav>
                                        <p:tav tm="100000">
                                          <p:val>
                                            <p:strVal val="#ppt_w"/>
                                          </p:val>
                                        </p:tav>
                                      </p:tavLst>
                                    </p:anim>
                                    <p:anim calcmode="lin" valueType="num">
                                      <p:cBhvr>
                                        <p:cTn id="32" dur="1000" fill="hold"/>
                                        <p:tgtEl>
                                          <p:spTgt spid="19">
                                            <p:txEl>
                                              <p:pRg st="0" end="0"/>
                                            </p:txEl>
                                          </p:spTgt>
                                        </p:tgtEl>
                                        <p:attrNameLst>
                                          <p:attrName>ppt_h</p:attrName>
                                        </p:attrNameLst>
                                      </p:cBhvr>
                                      <p:tavLst>
                                        <p:tav tm="0">
                                          <p:val>
                                            <p:fltVal val="0"/>
                                          </p:val>
                                        </p:tav>
                                        <p:tav tm="100000">
                                          <p:val>
                                            <p:strVal val="#ppt_h"/>
                                          </p:val>
                                        </p:tav>
                                      </p:tavLst>
                                    </p:anim>
                                    <p:anim calcmode="lin" valueType="num">
                                      <p:cBhvr>
                                        <p:cTn id="33" dur="1000" fill="hold"/>
                                        <p:tgtEl>
                                          <p:spTgt spid="19">
                                            <p:txEl>
                                              <p:pRg st="0" end="0"/>
                                            </p:txEl>
                                          </p:spTgt>
                                        </p:tgtEl>
                                        <p:attrNameLst>
                                          <p:attrName>style.rotation</p:attrName>
                                        </p:attrNameLst>
                                      </p:cBhvr>
                                      <p:tavLst>
                                        <p:tav tm="0">
                                          <p:val>
                                            <p:fltVal val="90"/>
                                          </p:val>
                                        </p:tav>
                                        <p:tav tm="100000">
                                          <p:val>
                                            <p:fltVal val="0"/>
                                          </p:val>
                                        </p:tav>
                                      </p:tavLst>
                                    </p:anim>
                                    <p:animEffect transition="in" filter="fade">
                                      <p:cBhvr>
                                        <p:cTn id="34" dur="1000"/>
                                        <p:tgtEl>
                                          <p:spTgt spid="19">
                                            <p:txEl>
                                              <p:pRg st="0" end="0"/>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31" presetClass="entr" presetSubtype="0" fill="hold" nodeType="clickEffect">
                                  <p:stCondLst>
                                    <p:cond delay="0"/>
                                  </p:stCondLst>
                                  <p:childTnLst>
                                    <p:set>
                                      <p:cBhvr>
                                        <p:cTn id="38" dur="1" fill="hold">
                                          <p:stCondLst>
                                            <p:cond delay="0"/>
                                          </p:stCondLst>
                                        </p:cTn>
                                        <p:tgtEl>
                                          <p:spTgt spid="20">
                                            <p:txEl>
                                              <p:pRg st="1" end="1"/>
                                            </p:txEl>
                                          </p:spTgt>
                                        </p:tgtEl>
                                        <p:attrNameLst>
                                          <p:attrName>style.visibility</p:attrName>
                                        </p:attrNameLst>
                                      </p:cBhvr>
                                      <p:to>
                                        <p:strVal val="visible"/>
                                      </p:to>
                                    </p:set>
                                    <p:anim calcmode="lin" valueType="num">
                                      <p:cBhvr>
                                        <p:cTn id="39" dur="1000" fill="hold"/>
                                        <p:tgtEl>
                                          <p:spTgt spid="20">
                                            <p:txEl>
                                              <p:pRg st="1" end="1"/>
                                            </p:txEl>
                                          </p:spTgt>
                                        </p:tgtEl>
                                        <p:attrNameLst>
                                          <p:attrName>ppt_w</p:attrName>
                                        </p:attrNameLst>
                                      </p:cBhvr>
                                      <p:tavLst>
                                        <p:tav tm="0">
                                          <p:val>
                                            <p:fltVal val="0"/>
                                          </p:val>
                                        </p:tav>
                                        <p:tav tm="100000">
                                          <p:val>
                                            <p:strVal val="#ppt_w"/>
                                          </p:val>
                                        </p:tav>
                                      </p:tavLst>
                                    </p:anim>
                                    <p:anim calcmode="lin" valueType="num">
                                      <p:cBhvr>
                                        <p:cTn id="40" dur="1000" fill="hold"/>
                                        <p:tgtEl>
                                          <p:spTgt spid="20">
                                            <p:txEl>
                                              <p:pRg st="1" end="1"/>
                                            </p:txEl>
                                          </p:spTgt>
                                        </p:tgtEl>
                                        <p:attrNameLst>
                                          <p:attrName>ppt_h</p:attrName>
                                        </p:attrNameLst>
                                      </p:cBhvr>
                                      <p:tavLst>
                                        <p:tav tm="0">
                                          <p:val>
                                            <p:fltVal val="0"/>
                                          </p:val>
                                        </p:tav>
                                        <p:tav tm="100000">
                                          <p:val>
                                            <p:strVal val="#ppt_h"/>
                                          </p:val>
                                        </p:tav>
                                      </p:tavLst>
                                    </p:anim>
                                    <p:anim calcmode="lin" valueType="num">
                                      <p:cBhvr>
                                        <p:cTn id="41" dur="1000" fill="hold"/>
                                        <p:tgtEl>
                                          <p:spTgt spid="20">
                                            <p:txEl>
                                              <p:pRg st="1" end="1"/>
                                            </p:txEl>
                                          </p:spTgt>
                                        </p:tgtEl>
                                        <p:attrNameLst>
                                          <p:attrName>style.rotation</p:attrName>
                                        </p:attrNameLst>
                                      </p:cBhvr>
                                      <p:tavLst>
                                        <p:tav tm="0">
                                          <p:val>
                                            <p:fltVal val="90"/>
                                          </p:val>
                                        </p:tav>
                                        <p:tav tm="100000">
                                          <p:val>
                                            <p:fltVal val="0"/>
                                          </p:val>
                                        </p:tav>
                                      </p:tavLst>
                                    </p:anim>
                                    <p:animEffect transition="in" filter="fade">
                                      <p:cBhvr>
                                        <p:cTn id="42" dur="1000"/>
                                        <p:tgtEl>
                                          <p:spTgt spid="20">
                                            <p:txEl>
                                              <p:pRg st="1" end="1"/>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31" presetClass="entr" presetSubtype="0" fill="hold" nodeType="clickEffect">
                                  <p:stCondLst>
                                    <p:cond delay="0"/>
                                  </p:stCondLst>
                                  <p:childTnLst>
                                    <p:set>
                                      <p:cBhvr>
                                        <p:cTn id="46" dur="1" fill="hold">
                                          <p:stCondLst>
                                            <p:cond delay="0"/>
                                          </p:stCondLst>
                                        </p:cTn>
                                        <p:tgtEl>
                                          <p:spTgt spid="20">
                                            <p:txEl>
                                              <p:pRg st="0" end="0"/>
                                            </p:txEl>
                                          </p:spTgt>
                                        </p:tgtEl>
                                        <p:attrNameLst>
                                          <p:attrName>style.visibility</p:attrName>
                                        </p:attrNameLst>
                                      </p:cBhvr>
                                      <p:to>
                                        <p:strVal val="visible"/>
                                      </p:to>
                                    </p:set>
                                    <p:anim calcmode="lin" valueType="num">
                                      <p:cBhvr>
                                        <p:cTn id="47" dur="1000" fill="hold"/>
                                        <p:tgtEl>
                                          <p:spTgt spid="20">
                                            <p:txEl>
                                              <p:pRg st="0" end="0"/>
                                            </p:txEl>
                                          </p:spTgt>
                                        </p:tgtEl>
                                        <p:attrNameLst>
                                          <p:attrName>ppt_w</p:attrName>
                                        </p:attrNameLst>
                                      </p:cBhvr>
                                      <p:tavLst>
                                        <p:tav tm="0">
                                          <p:val>
                                            <p:fltVal val="0"/>
                                          </p:val>
                                        </p:tav>
                                        <p:tav tm="100000">
                                          <p:val>
                                            <p:strVal val="#ppt_w"/>
                                          </p:val>
                                        </p:tav>
                                      </p:tavLst>
                                    </p:anim>
                                    <p:anim calcmode="lin" valueType="num">
                                      <p:cBhvr>
                                        <p:cTn id="48" dur="1000" fill="hold"/>
                                        <p:tgtEl>
                                          <p:spTgt spid="20">
                                            <p:txEl>
                                              <p:pRg st="0" end="0"/>
                                            </p:txEl>
                                          </p:spTgt>
                                        </p:tgtEl>
                                        <p:attrNameLst>
                                          <p:attrName>ppt_h</p:attrName>
                                        </p:attrNameLst>
                                      </p:cBhvr>
                                      <p:tavLst>
                                        <p:tav tm="0">
                                          <p:val>
                                            <p:fltVal val="0"/>
                                          </p:val>
                                        </p:tav>
                                        <p:tav tm="100000">
                                          <p:val>
                                            <p:strVal val="#ppt_h"/>
                                          </p:val>
                                        </p:tav>
                                      </p:tavLst>
                                    </p:anim>
                                    <p:anim calcmode="lin" valueType="num">
                                      <p:cBhvr>
                                        <p:cTn id="49" dur="1000" fill="hold"/>
                                        <p:tgtEl>
                                          <p:spTgt spid="20">
                                            <p:txEl>
                                              <p:pRg st="0" end="0"/>
                                            </p:txEl>
                                          </p:spTgt>
                                        </p:tgtEl>
                                        <p:attrNameLst>
                                          <p:attrName>style.rotation</p:attrName>
                                        </p:attrNameLst>
                                      </p:cBhvr>
                                      <p:tavLst>
                                        <p:tav tm="0">
                                          <p:val>
                                            <p:fltVal val="90"/>
                                          </p:val>
                                        </p:tav>
                                        <p:tav tm="100000">
                                          <p:val>
                                            <p:fltVal val="0"/>
                                          </p:val>
                                        </p:tav>
                                      </p:tavLst>
                                    </p:anim>
                                    <p:animEffect transition="in" filter="fade">
                                      <p:cBhvr>
                                        <p:cTn id="50" dur="1000"/>
                                        <p:tgtEl>
                                          <p:spTgt spid="20">
                                            <p:txEl>
                                              <p:pRg st="0" end="0"/>
                                            </p:txEl>
                                          </p:spTgt>
                                        </p:tgtEl>
                                      </p:cBhvr>
                                    </p:animEffect>
                                  </p:childTnLst>
                                </p:cTn>
                              </p:par>
                            </p:childTnLst>
                          </p:cTn>
                        </p:par>
                      </p:childTnLst>
                    </p:cTn>
                  </p:par>
                  <p:par>
                    <p:cTn id="51" fill="hold">
                      <p:stCondLst>
                        <p:cond delay="indefinite"/>
                      </p:stCondLst>
                      <p:childTnLst>
                        <p:par>
                          <p:cTn id="52" fill="hold">
                            <p:stCondLst>
                              <p:cond delay="0"/>
                            </p:stCondLst>
                            <p:childTnLst>
                              <p:par>
                                <p:cTn id="53" presetID="31" presetClass="entr" presetSubtype="0" fill="hold" nodeType="clickEffect">
                                  <p:stCondLst>
                                    <p:cond delay="0"/>
                                  </p:stCondLst>
                                  <p:childTnLst>
                                    <p:set>
                                      <p:cBhvr>
                                        <p:cTn id="54" dur="1" fill="hold">
                                          <p:stCondLst>
                                            <p:cond delay="0"/>
                                          </p:stCondLst>
                                        </p:cTn>
                                        <p:tgtEl>
                                          <p:spTgt spid="21">
                                            <p:txEl>
                                              <p:pRg st="1" end="1"/>
                                            </p:txEl>
                                          </p:spTgt>
                                        </p:tgtEl>
                                        <p:attrNameLst>
                                          <p:attrName>style.visibility</p:attrName>
                                        </p:attrNameLst>
                                      </p:cBhvr>
                                      <p:to>
                                        <p:strVal val="visible"/>
                                      </p:to>
                                    </p:set>
                                    <p:anim calcmode="lin" valueType="num">
                                      <p:cBhvr>
                                        <p:cTn id="55" dur="1000" fill="hold"/>
                                        <p:tgtEl>
                                          <p:spTgt spid="21">
                                            <p:txEl>
                                              <p:pRg st="1" end="1"/>
                                            </p:txEl>
                                          </p:spTgt>
                                        </p:tgtEl>
                                        <p:attrNameLst>
                                          <p:attrName>ppt_w</p:attrName>
                                        </p:attrNameLst>
                                      </p:cBhvr>
                                      <p:tavLst>
                                        <p:tav tm="0">
                                          <p:val>
                                            <p:fltVal val="0"/>
                                          </p:val>
                                        </p:tav>
                                        <p:tav tm="100000">
                                          <p:val>
                                            <p:strVal val="#ppt_w"/>
                                          </p:val>
                                        </p:tav>
                                      </p:tavLst>
                                    </p:anim>
                                    <p:anim calcmode="lin" valueType="num">
                                      <p:cBhvr>
                                        <p:cTn id="56" dur="1000" fill="hold"/>
                                        <p:tgtEl>
                                          <p:spTgt spid="21">
                                            <p:txEl>
                                              <p:pRg st="1" end="1"/>
                                            </p:txEl>
                                          </p:spTgt>
                                        </p:tgtEl>
                                        <p:attrNameLst>
                                          <p:attrName>ppt_h</p:attrName>
                                        </p:attrNameLst>
                                      </p:cBhvr>
                                      <p:tavLst>
                                        <p:tav tm="0">
                                          <p:val>
                                            <p:fltVal val="0"/>
                                          </p:val>
                                        </p:tav>
                                        <p:tav tm="100000">
                                          <p:val>
                                            <p:strVal val="#ppt_h"/>
                                          </p:val>
                                        </p:tav>
                                      </p:tavLst>
                                    </p:anim>
                                    <p:anim calcmode="lin" valueType="num">
                                      <p:cBhvr>
                                        <p:cTn id="57" dur="1000" fill="hold"/>
                                        <p:tgtEl>
                                          <p:spTgt spid="21">
                                            <p:txEl>
                                              <p:pRg st="1" end="1"/>
                                            </p:txEl>
                                          </p:spTgt>
                                        </p:tgtEl>
                                        <p:attrNameLst>
                                          <p:attrName>style.rotation</p:attrName>
                                        </p:attrNameLst>
                                      </p:cBhvr>
                                      <p:tavLst>
                                        <p:tav tm="0">
                                          <p:val>
                                            <p:fltVal val="90"/>
                                          </p:val>
                                        </p:tav>
                                        <p:tav tm="100000">
                                          <p:val>
                                            <p:fltVal val="0"/>
                                          </p:val>
                                        </p:tav>
                                      </p:tavLst>
                                    </p:anim>
                                    <p:animEffect transition="in" filter="fade">
                                      <p:cBhvr>
                                        <p:cTn id="58" dur="1000"/>
                                        <p:tgtEl>
                                          <p:spTgt spid="21">
                                            <p:txEl>
                                              <p:pRg st="1" end="1"/>
                                            </p:txEl>
                                          </p:spTgt>
                                        </p:tgtEl>
                                      </p:cBhvr>
                                    </p:animEffect>
                                  </p:childTnLst>
                                </p:cTn>
                              </p:par>
                            </p:childTnLst>
                          </p:cTn>
                        </p:par>
                      </p:childTnLst>
                    </p:cTn>
                  </p:par>
                  <p:par>
                    <p:cTn id="59" fill="hold">
                      <p:stCondLst>
                        <p:cond delay="indefinite"/>
                      </p:stCondLst>
                      <p:childTnLst>
                        <p:par>
                          <p:cTn id="60" fill="hold">
                            <p:stCondLst>
                              <p:cond delay="0"/>
                            </p:stCondLst>
                            <p:childTnLst>
                              <p:par>
                                <p:cTn id="61" presetID="31" presetClass="entr" presetSubtype="0" fill="hold" nodeType="clickEffect">
                                  <p:stCondLst>
                                    <p:cond delay="0"/>
                                  </p:stCondLst>
                                  <p:childTnLst>
                                    <p:set>
                                      <p:cBhvr>
                                        <p:cTn id="62" dur="1" fill="hold">
                                          <p:stCondLst>
                                            <p:cond delay="0"/>
                                          </p:stCondLst>
                                        </p:cTn>
                                        <p:tgtEl>
                                          <p:spTgt spid="21">
                                            <p:txEl>
                                              <p:pRg st="0" end="0"/>
                                            </p:txEl>
                                          </p:spTgt>
                                        </p:tgtEl>
                                        <p:attrNameLst>
                                          <p:attrName>style.visibility</p:attrName>
                                        </p:attrNameLst>
                                      </p:cBhvr>
                                      <p:to>
                                        <p:strVal val="visible"/>
                                      </p:to>
                                    </p:set>
                                    <p:anim calcmode="lin" valueType="num">
                                      <p:cBhvr>
                                        <p:cTn id="63" dur="1000" fill="hold"/>
                                        <p:tgtEl>
                                          <p:spTgt spid="21">
                                            <p:txEl>
                                              <p:pRg st="0" end="0"/>
                                            </p:txEl>
                                          </p:spTgt>
                                        </p:tgtEl>
                                        <p:attrNameLst>
                                          <p:attrName>ppt_w</p:attrName>
                                        </p:attrNameLst>
                                      </p:cBhvr>
                                      <p:tavLst>
                                        <p:tav tm="0">
                                          <p:val>
                                            <p:fltVal val="0"/>
                                          </p:val>
                                        </p:tav>
                                        <p:tav tm="100000">
                                          <p:val>
                                            <p:strVal val="#ppt_w"/>
                                          </p:val>
                                        </p:tav>
                                      </p:tavLst>
                                    </p:anim>
                                    <p:anim calcmode="lin" valueType="num">
                                      <p:cBhvr>
                                        <p:cTn id="64" dur="1000" fill="hold"/>
                                        <p:tgtEl>
                                          <p:spTgt spid="21">
                                            <p:txEl>
                                              <p:pRg st="0" end="0"/>
                                            </p:txEl>
                                          </p:spTgt>
                                        </p:tgtEl>
                                        <p:attrNameLst>
                                          <p:attrName>ppt_h</p:attrName>
                                        </p:attrNameLst>
                                      </p:cBhvr>
                                      <p:tavLst>
                                        <p:tav tm="0">
                                          <p:val>
                                            <p:fltVal val="0"/>
                                          </p:val>
                                        </p:tav>
                                        <p:tav tm="100000">
                                          <p:val>
                                            <p:strVal val="#ppt_h"/>
                                          </p:val>
                                        </p:tav>
                                      </p:tavLst>
                                    </p:anim>
                                    <p:anim calcmode="lin" valueType="num">
                                      <p:cBhvr>
                                        <p:cTn id="65" dur="1000" fill="hold"/>
                                        <p:tgtEl>
                                          <p:spTgt spid="21">
                                            <p:txEl>
                                              <p:pRg st="0" end="0"/>
                                            </p:txEl>
                                          </p:spTgt>
                                        </p:tgtEl>
                                        <p:attrNameLst>
                                          <p:attrName>style.rotation</p:attrName>
                                        </p:attrNameLst>
                                      </p:cBhvr>
                                      <p:tavLst>
                                        <p:tav tm="0">
                                          <p:val>
                                            <p:fltVal val="90"/>
                                          </p:val>
                                        </p:tav>
                                        <p:tav tm="100000">
                                          <p:val>
                                            <p:fltVal val="0"/>
                                          </p:val>
                                        </p:tav>
                                      </p:tavLst>
                                    </p:anim>
                                    <p:animEffect transition="in" filter="fade">
                                      <p:cBhvr>
                                        <p:cTn id="66" dur="1000"/>
                                        <p:tgtEl>
                                          <p:spTgt spid="21">
                                            <p:txEl>
                                              <p:pRg st="0" end="0"/>
                                            </p:txEl>
                                          </p:spTgt>
                                        </p:tgtEl>
                                      </p:cBhvr>
                                    </p:animEffect>
                                  </p:childTnLst>
                                </p:cTn>
                              </p:par>
                            </p:childTnLst>
                          </p:cTn>
                        </p:par>
                      </p:childTnLst>
                    </p:cTn>
                  </p:par>
                  <p:par>
                    <p:cTn id="67" fill="hold">
                      <p:stCondLst>
                        <p:cond delay="indefinite"/>
                      </p:stCondLst>
                      <p:childTnLst>
                        <p:par>
                          <p:cTn id="68" fill="hold">
                            <p:stCondLst>
                              <p:cond delay="0"/>
                            </p:stCondLst>
                            <p:childTnLst>
                              <p:par>
                                <p:cTn id="69" presetID="31" presetClass="entr" presetSubtype="0" fill="hold" nodeType="clickEffect">
                                  <p:stCondLst>
                                    <p:cond delay="0"/>
                                  </p:stCondLst>
                                  <p:childTnLst>
                                    <p:set>
                                      <p:cBhvr>
                                        <p:cTn id="70" dur="1" fill="hold">
                                          <p:stCondLst>
                                            <p:cond delay="0"/>
                                          </p:stCondLst>
                                        </p:cTn>
                                        <p:tgtEl>
                                          <p:spTgt spid="22">
                                            <p:txEl>
                                              <p:pRg st="1" end="1"/>
                                            </p:txEl>
                                          </p:spTgt>
                                        </p:tgtEl>
                                        <p:attrNameLst>
                                          <p:attrName>style.visibility</p:attrName>
                                        </p:attrNameLst>
                                      </p:cBhvr>
                                      <p:to>
                                        <p:strVal val="visible"/>
                                      </p:to>
                                    </p:set>
                                    <p:anim calcmode="lin" valueType="num">
                                      <p:cBhvr>
                                        <p:cTn id="71" dur="1000" fill="hold"/>
                                        <p:tgtEl>
                                          <p:spTgt spid="22">
                                            <p:txEl>
                                              <p:pRg st="1" end="1"/>
                                            </p:txEl>
                                          </p:spTgt>
                                        </p:tgtEl>
                                        <p:attrNameLst>
                                          <p:attrName>ppt_w</p:attrName>
                                        </p:attrNameLst>
                                      </p:cBhvr>
                                      <p:tavLst>
                                        <p:tav tm="0">
                                          <p:val>
                                            <p:fltVal val="0"/>
                                          </p:val>
                                        </p:tav>
                                        <p:tav tm="100000">
                                          <p:val>
                                            <p:strVal val="#ppt_w"/>
                                          </p:val>
                                        </p:tav>
                                      </p:tavLst>
                                    </p:anim>
                                    <p:anim calcmode="lin" valueType="num">
                                      <p:cBhvr>
                                        <p:cTn id="72" dur="1000" fill="hold"/>
                                        <p:tgtEl>
                                          <p:spTgt spid="22">
                                            <p:txEl>
                                              <p:pRg st="1" end="1"/>
                                            </p:txEl>
                                          </p:spTgt>
                                        </p:tgtEl>
                                        <p:attrNameLst>
                                          <p:attrName>ppt_h</p:attrName>
                                        </p:attrNameLst>
                                      </p:cBhvr>
                                      <p:tavLst>
                                        <p:tav tm="0">
                                          <p:val>
                                            <p:fltVal val="0"/>
                                          </p:val>
                                        </p:tav>
                                        <p:tav tm="100000">
                                          <p:val>
                                            <p:strVal val="#ppt_h"/>
                                          </p:val>
                                        </p:tav>
                                      </p:tavLst>
                                    </p:anim>
                                    <p:anim calcmode="lin" valueType="num">
                                      <p:cBhvr>
                                        <p:cTn id="73" dur="1000" fill="hold"/>
                                        <p:tgtEl>
                                          <p:spTgt spid="22">
                                            <p:txEl>
                                              <p:pRg st="1" end="1"/>
                                            </p:txEl>
                                          </p:spTgt>
                                        </p:tgtEl>
                                        <p:attrNameLst>
                                          <p:attrName>style.rotation</p:attrName>
                                        </p:attrNameLst>
                                      </p:cBhvr>
                                      <p:tavLst>
                                        <p:tav tm="0">
                                          <p:val>
                                            <p:fltVal val="90"/>
                                          </p:val>
                                        </p:tav>
                                        <p:tav tm="100000">
                                          <p:val>
                                            <p:fltVal val="0"/>
                                          </p:val>
                                        </p:tav>
                                      </p:tavLst>
                                    </p:anim>
                                    <p:animEffect transition="in" filter="fade">
                                      <p:cBhvr>
                                        <p:cTn id="74" dur="1000"/>
                                        <p:tgtEl>
                                          <p:spTgt spid="22">
                                            <p:txEl>
                                              <p:pRg st="1" end="1"/>
                                            </p:txEl>
                                          </p:spTgt>
                                        </p:tgtEl>
                                      </p:cBhvr>
                                    </p:animEffect>
                                  </p:childTnLst>
                                </p:cTn>
                              </p:par>
                            </p:childTnLst>
                          </p:cTn>
                        </p:par>
                      </p:childTnLst>
                    </p:cTn>
                  </p:par>
                  <p:par>
                    <p:cTn id="75" fill="hold">
                      <p:stCondLst>
                        <p:cond delay="indefinite"/>
                      </p:stCondLst>
                      <p:childTnLst>
                        <p:par>
                          <p:cTn id="76" fill="hold">
                            <p:stCondLst>
                              <p:cond delay="0"/>
                            </p:stCondLst>
                            <p:childTnLst>
                              <p:par>
                                <p:cTn id="77" presetID="31" presetClass="entr" presetSubtype="0" fill="hold" nodeType="clickEffect">
                                  <p:stCondLst>
                                    <p:cond delay="0"/>
                                  </p:stCondLst>
                                  <p:childTnLst>
                                    <p:set>
                                      <p:cBhvr>
                                        <p:cTn id="78" dur="1" fill="hold">
                                          <p:stCondLst>
                                            <p:cond delay="0"/>
                                          </p:stCondLst>
                                        </p:cTn>
                                        <p:tgtEl>
                                          <p:spTgt spid="22">
                                            <p:txEl>
                                              <p:pRg st="0" end="0"/>
                                            </p:txEl>
                                          </p:spTgt>
                                        </p:tgtEl>
                                        <p:attrNameLst>
                                          <p:attrName>style.visibility</p:attrName>
                                        </p:attrNameLst>
                                      </p:cBhvr>
                                      <p:to>
                                        <p:strVal val="visible"/>
                                      </p:to>
                                    </p:set>
                                    <p:anim calcmode="lin" valueType="num">
                                      <p:cBhvr>
                                        <p:cTn id="79" dur="1000" fill="hold"/>
                                        <p:tgtEl>
                                          <p:spTgt spid="22">
                                            <p:txEl>
                                              <p:pRg st="0" end="0"/>
                                            </p:txEl>
                                          </p:spTgt>
                                        </p:tgtEl>
                                        <p:attrNameLst>
                                          <p:attrName>ppt_w</p:attrName>
                                        </p:attrNameLst>
                                      </p:cBhvr>
                                      <p:tavLst>
                                        <p:tav tm="0">
                                          <p:val>
                                            <p:fltVal val="0"/>
                                          </p:val>
                                        </p:tav>
                                        <p:tav tm="100000">
                                          <p:val>
                                            <p:strVal val="#ppt_w"/>
                                          </p:val>
                                        </p:tav>
                                      </p:tavLst>
                                    </p:anim>
                                    <p:anim calcmode="lin" valueType="num">
                                      <p:cBhvr>
                                        <p:cTn id="80" dur="1000" fill="hold"/>
                                        <p:tgtEl>
                                          <p:spTgt spid="22">
                                            <p:txEl>
                                              <p:pRg st="0" end="0"/>
                                            </p:txEl>
                                          </p:spTgt>
                                        </p:tgtEl>
                                        <p:attrNameLst>
                                          <p:attrName>ppt_h</p:attrName>
                                        </p:attrNameLst>
                                      </p:cBhvr>
                                      <p:tavLst>
                                        <p:tav tm="0">
                                          <p:val>
                                            <p:fltVal val="0"/>
                                          </p:val>
                                        </p:tav>
                                        <p:tav tm="100000">
                                          <p:val>
                                            <p:strVal val="#ppt_h"/>
                                          </p:val>
                                        </p:tav>
                                      </p:tavLst>
                                    </p:anim>
                                    <p:anim calcmode="lin" valueType="num">
                                      <p:cBhvr>
                                        <p:cTn id="81" dur="1000" fill="hold"/>
                                        <p:tgtEl>
                                          <p:spTgt spid="22">
                                            <p:txEl>
                                              <p:pRg st="0" end="0"/>
                                            </p:txEl>
                                          </p:spTgt>
                                        </p:tgtEl>
                                        <p:attrNameLst>
                                          <p:attrName>style.rotation</p:attrName>
                                        </p:attrNameLst>
                                      </p:cBhvr>
                                      <p:tavLst>
                                        <p:tav tm="0">
                                          <p:val>
                                            <p:fltVal val="90"/>
                                          </p:val>
                                        </p:tav>
                                        <p:tav tm="100000">
                                          <p:val>
                                            <p:fltVal val="0"/>
                                          </p:val>
                                        </p:tav>
                                      </p:tavLst>
                                    </p:anim>
                                    <p:animEffect transition="in" filter="fade">
                                      <p:cBhvr>
                                        <p:cTn id="82" dur="1000"/>
                                        <p:tgtEl>
                                          <p:spTgt spid="2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3CB9E8FF-8ADB-4C20-27F5-3D89EEA387DB}"/>
              </a:ext>
            </a:extLst>
          </p:cNvPr>
          <p:cNvSpPr/>
          <p:nvPr/>
        </p:nvSpPr>
        <p:spPr>
          <a:xfrm>
            <a:off x="0" y="0"/>
            <a:ext cx="9144000" cy="5825675"/>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628650" y="353328"/>
            <a:ext cx="7886700" cy="777874"/>
          </a:xfrm>
        </p:spPr>
        <p:txBody>
          <a:bodyPr>
            <a:normAutofit/>
          </a:bodyPr>
          <a:lstStyle/>
          <a:p>
            <a:pPr algn="ctr"/>
            <a:r>
              <a:rPr lang="en-GB" sz="4000" dirty="0">
                <a:latin typeface="Arial" panose="020B0604020202020204" pitchFamily="34" charset="0"/>
                <a:cs typeface="Arial" panose="020B0604020202020204" pitchFamily="34" charset="0"/>
              </a:rPr>
              <a:t>What about other countries?</a:t>
            </a:r>
          </a:p>
        </p:txBody>
      </p:sp>
      <p:sp>
        <p:nvSpPr>
          <p:cNvPr id="11" name="TextBox 10"/>
          <p:cNvSpPr txBox="1"/>
          <p:nvPr/>
        </p:nvSpPr>
        <p:spPr>
          <a:xfrm>
            <a:off x="990600" y="2926081"/>
            <a:ext cx="45719" cy="369332"/>
          </a:xfrm>
          <a:prstGeom prst="rect">
            <a:avLst/>
          </a:prstGeom>
          <a:noFill/>
        </p:spPr>
        <p:txBody>
          <a:bodyPr wrap="square" rtlCol="0">
            <a:spAutoFit/>
          </a:bodyPr>
          <a:lstStyle/>
          <a:p>
            <a:endParaRPr lang="en-GB" dirty="0"/>
          </a:p>
        </p:txBody>
      </p:sp>
      <p:sp>
        <p:nvSpPr>
          <p:cNvPr id="18" name="TextBox 17"/>
          <p:cNvSpPr txBox="1"/>
          <p:nvPr/>
        </p:nvSpPr>
        <p:spPr>
          <a:xfrm>
            <a:off x="228601" y="3002281"/>
            <a:ext cx="2849880" cy="1169551"/>
          </a:xfrm>
          <a:prstGeom prst="rect">
            <a:avLst/>
          </a:prstGeom>
          <a:noFill/>
        </p:spPr>
        <p:txBody>
          <a:bodyPr wrap="square" rtlCol="0">
            <a:spAutoFit/>
          </a:bodyPr>
          <a:lstStyle/>
          <a:p>
            <a:pPr marL="342900" indent="-342900">
              <a:buAutoNum type="arabicPeriod"/>
            </a:pPr>
            <a:r>
              <a:rPr lang="en-GB" sz="1400" dirty="0"/>
              <a:t>England, Bulgaria, Cyprus, Czechia, Ecuador, Iran, Iraq, Luxembourg, Maldives, Slovakia, South Korea, USA</a:t>
            </a:r>
          </a:p>
          <a:p>
            <a:r>
              <a:rPr lang="en-GB" sz="1400" dirty="0"/>
              <a:t>Rose</a:t>
            </a:r>
          </a:p>
        </p:txBody>
      </p:sp>
      <p:sp>
        <p:nvSpPr>
          <p:cNvPr id="19" name="TextBox 18"/>
          <p:cNvSpPr txBox="1"/>
          <p:nvPr/>
        </p:nvSpPr>
        <p:spPr>
          <a:xfrm flipH="1">
            <a:off x="6400800" y="2860513"/>
            <a:ext cx="2438399" cy="646331"/>
          </a:xfrm>
          <a:prstGeom prst="rect">
            <a:avLst/>
          </a:prstGeom>
          <a:noFill/>
        </p:spPr>
        <p:txBody>
          <a:bodyPr wrap="square" rtlCol="0">
            <a:spAutoFit/>
          </a:bodyPr>
          <a:lstStyle/>
          <a:p>
            <a:r>
              <a:rPr lang="en-GB" dirty="0"/>
              <a:t>2. Ireland</a:t>
            </a:r>
          </a:p>
          <a:p>
            <a:r>
              <a:rPr lang="en-GB" dirty="0"/>
              <a:t>Shamrock</a:t>
            </a:r>
          </a:p>
        </p:txBody>
      </p:sp>
      <p:sp>
        <p:nvSpPr>
          <p:cNvPr id="20" name="TextBox 19"/>
          <p:cNvSpPr txBox="1"/>
          <p:nvPr/>
        </p:nvSpPr>
        <p:spPr>
          <a:xfrm>
            <a:off x="3698830" y="1860147"/>
            <a:ext cx="1524000" cy="646331"/>
          </a:xfrm>
          <a:prstGeom prst="rect">
            <a:avLst/>
          </a:prstGeom>
          <a:noFill/>
        </p:spPr>
        <p:txBody>
          <a:bodyPr wrap="square" rtlCol="0">
            <a:spAutoFit/>
          </a:bodyPr>
          <a:lstStyle/>
          <a:p>
            <a:r>
              <a:rPr lang="en-GB" dirty="0"/>
              <a:t>3. Ukraine</a:t>
            </a:r>
          </a:p>
          <a:p>
            <a:r>
              <a:rPr lang="en-GB" dirty="0"/>
              <a:t>Sunflower</a:t>
            </a:r>
          </a:p>
        </p:txBody>
      </p:sp>
      <p:sp>
        <p:nvSpPr>
          <p:cNvPr id="21" name="TextBox 20"/>
          <p:cNvSpPr txBox="1"/>
          <p:nvPr/>
        </p:nvSpPr>
        <p:spPr>
          <a:xfrm>
            <a:off x="2979420" y="4835098"/>
            <a:ext cx="1380201" cy="646331"/>
          </a:xfrm>
          <a:prstGeom prst="rect">
            <a:avLst/>
          </a:prstGeom>
          <a:noFill/>
        </p:spPr>
        <p:txBody>
          <a:bodyPr wrap="square" rtlCol="0">
            <a:spAutoFit/>
          </a:bodyPr>
          <a:lstStyle/>
          <a:p>
            <a:pPr marL="342900" indent="-342900">
              <a:buAutoNum type="arabicPeriod" startAt="4"/>
            </a:pPr>
            <a:r>
              <a:rPr lang="en-GB" dirty="0"/>
              <a:t>Scotland</a:t>
            </a:r>
          </a:p>
          <a:p>
            <a:r>
              <a:rPr lang="en-GB" dirty="0"/>
              <a:t>Thistle</a:t>
            </a:r>
          </a:p>
        </p:txBody>
      </p:sp>
      <p:sp>
        <p:nvSpPr>
          <p:cNvPr id="22" name="TextBox 21"/>
          <p:cNvSpPr txBox="1"/>
          <p:nvPr/>
        </p:nvSpPr>
        <p:spPr>
          <a:xfrm flipH="1">
            <a:off x="4876799" y="4419600"/>
            <a:ext cx="1606896" cy="1077218"/>
          </a:xfrm>
          <a:prstGeom prst="rect">
            <a:avLst/>
          </a:prstGeom>
          <a:noFill/>
        </p:spPr>
        <p:txBody>
          <a:bodyPr wrap="square" rtlCol="0">
            <a:spAutoFit/>
          </a:bodyPr>
          <a:lstStyle/>
          <a:p>
            <a:r>
              <a:rPr lang="en-GB" sz="1600" dirty="0"/>
              <a:t>5. Netherlands, Turkey, Hungary, Kyrgyzstan</a:t>
            </a:r>
          </a:p>
          <a:p>
            <a:r>
              <a:rPr lang="en-GB" sz="1600" dirty="0"/>
              <a:t>Tulip</a:t>
            </a:r>
          </a:p>
        </p:txBody>
      </p:sp>
      <p:pic>
        <p:nvPicPr>
          <p:cNvPr id="4" name="Picture 3"/>
          <p:cNvPicPr>
            <a:picLocks noChangeAspect="1"/>
          </p:cNvPicPr>
          <p:nvPr/>
        </p:nvPicPr>
        <p:blipFill>
          <a:blip r:embed="rId3"/>
          <a:stretch>
            <a:fillRect/>
          </a:stretch>
        </p:blipFill>
        <p:spPr>
          <a:xfrm>
            <a:off x="304799" y="1217854"/>
            <a:ext cx="2590800" cy="1762125"/>
          </a:xfrm>
          <a:prstGeom prst="rect">
            <a:avLst/>
          </a:prstGeom>
        </p:spPr>
      </p:pic>
      <p:pic>
        <p:nvPicPr>
          <p:cNvPr id="5" name="Picture 4"/>
          <p:cNvPicPr>
            <a:picLocks noChangeAspect="1"/>
          </p:cNvPicPr>
          <p:nvPr/>
        </p:nvPicPr>
        <p:blipFill>
          <a:blip r:embed="rId4"/>
          <a:stretch>
            <a:fillRect/>
          </a:stretch>
        </p:blipFill>
        <p:spPr>
          <a:xfrm>
            <a:off x="5946550" y="1032325"/>
            <a:ext cx="2619375" cy="1743075"/>
          </a:xfrm>
          <a:prstGeom prst="rect">
            <a:avLst/>
          </a:prstGeom>
        </p:spPr>
      </p:pic>
      <p:pic>
        <p:nvPicPr>
          <p:cNvPr id="6" name="Picture 5"/>
          <p:cNvPicPr>
            <a:picLocks noChangeAspect="1"/>
          </p:cNvPicPr>
          <p:nvPr/>
        </p:nvPicPr>
        <p:blipFill>
          <a:blip r:embed="rId5"/>
          <a:stretch>
            <a:fillRect/>
          </a:stretch>
        </p:blipFill>
        <p:spPr>
          <a:xfrm>
            <a:off x="3132803" y="2481392"/>
            <a:ext cx="2619375" cy="1743075"/>
          </a:xfrm>
          <a:prstGeom prst="rect">
            <a:avLst/>
          </a:prstGeom>
        </p:spPr>
      </p:pic>
      <p:pic>
        <p:nvPicPr>
          <p:cNvPr id="7" name="Picture 6"/>
          <p:cNvPicPr>
            <a:picLocks noChangeAspect="1"/>
          </p:cNvPicPr>
          <p:nvPr/>
        </p:nvPicPr>
        <p:blipFill>
          <a:blip r:embed="rId6"/>
          <a:stretch>
            <a:fillRect/>
          </a:stretch>
        </p:blipFill>
        <p:spPr>
          <a:xfrm>
            <a:off x="340504" y="4204895"/>
            <a:ext cx="2143125" cy="1426152"/>
          </a:xfrm>
          <a:prstGeom prst="rect">
            <a:avLst/>
          </a:prstGeom>
        </p:spPr>
      </p:pic>
      <p:pic>
        <p:nvPicPr>
          <p:cNvPr id="8" name="Picture 7"/>
          <p:cNvPicPr>
            <a:picLocks noChangeAspect="1"/>
          </p:cNvPicPr>
          <p:nvPr/>
        </p:nvPicPr>
        <p:blipFill>
          <a:blip r:embed="rId7"/>
          <a:stretch>
            <a:fillRect/>
          </a:stretch>
        </p:blipFill>
        <p:spPr>
          <a:xfrm>
            <a:off x="6483697" y="3487922"/>
            <a:ext cx="2143125" cy="2143125"/>
          </a:xfrm>
          <a:prstGeom prst="rect">
            <a:avLst/>
          </a:prstGeom>
        </p:spPr>
      </p:pic>
    </p:spTree>
    <p:extLst>
      <p:ext uri="{BB962C8B-B14F-4D97-AF65-F5344CB8AC3E}">
        <p14:creationId xmlns:p14="http://schemas.microsoft.com/office/powerpoint/2010/main" val="28910108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8">
                                            <p:txEl>
                                              <p:pRg st="1" end="1"/>
                                            </p:txEl>
                                          </p:spTgt>
                                        </p:tgtEl>
                                        <p:attrNameLst>
                                          <p:attrName>style.visibility</p:attrName>
                                        </p:attrNameLst>
                                      </p:cBhvr>
                                      <p:to>
                                        <p:strVal val="visible"/>
                                      </p:to>
                                    </p:set>
                                    <p:animEffect transition="in" filter="fade">
                                      <p:cBhvr>
                                        <p:cTn id="7" dur="1000"/>
                                        <p:tgtEl>
                                          <p:spTgt spid="18">
                                            <p:txEl>
                                              <p:pRg st="1" end="1"/>
                                            </p:txEl>
                                          </p:spTgt>
                                        </p:tgtEl>
                                      </p:cBhvr>
                                    </p:animEffect>
                                    <p:anim calcmode="lin" valueType="num">
                                      <p:cBhvr>
                                        <p:cTn id="8" dur="1000" fill="hold"/>
                                        <p:tgtEl>
                                          <p:spTgt spid="18">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18">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18">
                                            <p:txEl>
                                              <p:pRg st="0" end="0"/>
                                            </p:txEl>
                                          </p:spTgt>
                                        </p:tgtEl>
                                        <p:attrNameLst>
                                          <p:attrName>style.visibility</p:attrName>
                                        </p:attrNameLst>
                                      </p:cBhvr>
                                      <p:to>
                                        <p:strVal val="visible"/>
                                      </p:to>
                                    </p:set>
                                    <p:animEffect transition="in" filter="fade">
                                      <p:cBhvr>
                                        <p:cTn id="14" dur="1000"/>
                                        <p:tgtEl>
                                          <p:spTgt spid="18">
                                            <p:txEl>
                                              <p:pRg st="0" end="0"/>
                                            </p:txEl>
                                          </p:spTgt>
                                        </p:tgtEl>
                                      </p:cBhvr>
                                    </p:animEffect>
                                    <p:anim calcmode="lin" valueType="num">
                                      <p:cBhvr>
                                        <p:cTn id="15" dur="1000" fill="hold"/>
                                        <p:tgtEl>
                                          <p:spTgt spid="18">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18">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19">
                                            <p:txEl>
                                              <p:pRg st="1" end="1"/>
                                            </p:txEl>
                                          </p:spTgt>
                                        </p:tgtEl>
                                        <p:attrNameLst>
                                          <p:attrName>style.visibility</p:attrName>
                                        </p:attrNameLst>
                                      </p:cBhvr>
                                      <p:to>
                                        <p:strVal val="visible"/>
                                      </p:to>
                                    </p:set>
                                    <p:animEffect transition="in" filter="fade">
                                      <p:cBhvr>
                                        <p:cTn id="21" dur="1000"/>
                                        <p:tgtEl>
                                          <p:spTgt spid="19">
                                            <p:txEl>
                                              <p:pRg st="1" end="1"/>
                                            </p:txEl>
                                          </p:spTgt>
                                        </p:tgtEl>
                                      </p:cBhvr>
                                    </p:animEffect>
                                    <p:anim calcmode="lin" valueType="num">
                                      <p:cBhvr>
                                        <p:cTn id="22" dur="1000" fill="hold"/>
                                        <p:tgtEl>
                                          <p:spTgt spid="19">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19">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19">
                                            <p:txEl>
                                              <p:pRg st="0" end="0"/>
                                            </p:txEl>
                                          </p:spTgt>
                                        </p:tgtEl>
                                        <p:attrNameLst>
                                          <p:attrName>style.visibility</p:attrName>
                                        </p:attrNameLst>
                                      </p:cBhvr>
                                      <p:to>
                                        <p:strVal val="visible"/>
                                      </p:to>
                                    </p:set>
                                    <p:animEffect transition="in" filter="fade">
                                      <p:cBhvr>
                                        <p:cTn id="28" dur="1000"/>
                                        <p:tgtEl>
                                          <p:spTgt spid="19">
                                            <p:txEl>
                                              <p:pRg st="0" end="0"/>
                                            </p:txEl>
                                          </p:spTgt>
                                        </p:tgtEl>
                                      </p:cBhvr>
                                    </p:animEffect>
                                    <p:anim calcmode="lin" valueType="num">
                                      <p:cBhvr>
                                        <p:cTn id="29" dur="1000" fill="hold"/>
                                        <p:tgtEl>
                                          <p:spTgt spid="19">
                                            <p:txEl>
                                              <p:pRg st="0" end="0"/>
                                            </p:txEl>
                                          </p:spTgt>
                                        </p:tgtEl>
                                        <p:attrNameLst>
                                          <p:attrName>ppt_x</p:attrName>
                                        </p:attrNameLst>
                                      </p:cBhvr>
                                      <p:tavLst>
                                        <p:tav tm="0">
                                          <p:val>
                                            <p:strVal val="#ppt_x"/>
                                          </p:val>
                                        </p:tav>
                                        <p:tav tm="100000">
                                          <p:val>
                                            <p:strVal val="#ppt_x"/>
                                          </p:val>
                                        </p:tav>
                                      </p:tavLst>
                                    </p:anim>
                                    <p:anim calcmode="lin" valueType="num">
                                      <p:cBhvr>
                                        <p:cTn id="30" dur="1000" fill="hold"/>
                                        <p:tgtEl>
                                          <p:spTgt spid="19">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20">
                                            <p:txEl>
                                              <p:pRg st="1" end="1"/>
                                            </p:txEl>
                                          </p:spTgt>
                                        </p:tgtEl>
                                        <p:attrNameLst>
                                          <p:attrName>style.visibility</p:attrName>
                                        </p:attrNameLst>
                                      </p:cBhvr>
                                      <p:to>
                                        <p:strVal val="visible"/>
                                      </p:to>
                                    </p:set>
                                    <p:animEffect transition="in" filter="fade">
                                      <p:cBhvr>
                                        <p:cTn id="35" dur="1000"/>
                                        <p:tgtEl>
                                          <p:spTgt spid="20">
                                            <p:txEl>
                                              <p:pRg st="1" end="1"/>
                                            </p:txEl>
                                          </p:spTgt>
                                        </p:tgtEl>
                                      </p:cBhvr>
                                    </p:animEffect>
                                    <p:anim calcmode="lin" valueType="num">
                                      <p:cBhvr>
                                        <p:cTn id="36" dur="1000" fill="hold"/>
                                        <p:tgtEl>
                                          <p:spTgt spid="20">
                                            <p:txEl>
                                              <p:pRg st="1" end="1"/>
                                            </p:txEl>
                                          </p:spTgt>
                                        </p:tgtEl>
                                        <p:attrNameLst>
                                          <p:attrName>ppt_x</p:attrName>
                                        </p:attrNameLst>
                                      </p:cBhvr>
                                      <p:tavLst>
                                        <p:tav tm="0">
                                          <p:val>
                                            <p:strVal val="#ppt_x"/>
                                          </p:val>
                                        </p:tav>
                                        <p:tav tm="100000">
                                          <p:val>
                                            <p:strVal val="#ppt_x"/>
                                          </p:val>
                                        </p:tav>
                                      </p:tavLst>
                                    </p:anim>
                                    <p:anim calcmode="lin" valueType="num">
                                      <p:cBhvr>
                                        <p:cTn id="37" dur="1000" fill="hold"/>
                                        <p:tgtEl>
                                          <p:spTgt spid="20">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20">
                                            <p:txEl>
                                              <p:pRg st="0" end="0"/>
                                            </p:txEl>
                                          </p:spTgt>
                                        </p:tgtEl>
                                        <p:attrNameLst>
                                          <p:attrName>style.visibility</p:attrName>
                                        </p:attrNameLst>
                                      </p:cBhvr>
                                      <p:to>
                                        <p:strVal val="visible"/>
                                      </p:to>
                                    </p:set>
                                    <p:animEffect transition="in" filter="fade">
                                      <p:cBhvr>
                                        <p:cTn id="42" dur="1000"/>
                                        <p:tgtEl>
                                          <p:spTgt spid="20">
                                            <p:txEl>
                                              <p:pRg st="0" end="0"/>
                                            </p:txEl>
                                          </p:spTgt>
                                        </p:tgtEl>
                                      </p:cBhvr>
                                    </p:animEffect>
                                    <p:anim calcmode="lin" valueType="num">
                                      <p:cBhvr>
                                        <p:cTn id="43" dur="1000" fill="hold"/>
                                        <p:tgtEl>
                                          <p:spTgt spid="20">
                                            <p:txEl>
                                              <p:pRg st="0" end="0"/>
                                            </p:txEl>
                                          </p:spTgt>
                                        </p:tgtEl>
                                        <p:attrNameLst>
                                          <p:attrName>ppt_x</p:attrName>
                                        </p:attrNameLst>
                                      </p:cBhvr>
                                      <p:tavLst>
                                        <p:tav tm="0">
                                          <p:val>
                                            <p:strVal val="#ppt_x"/>
                                          </p:val>
                                        </p:tav>
                                        <p:tav tm="100000">
                                          <p:val>
                                            <p:strVal val="#ppt_x"/>
                                          </p:val>
                                        </p:tav>
                                      </p:tavLst>
                                    </p:anim>
                                    <p:anim calcmode="lin" valueType="num">
                                      <p:cBhvr>
                                        <p:cTn id="44" dur="1000" fill="hold"/>
                                        <p:tgtEl>
                                          <p:spTgt spid="20">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21">
                                            <p:txEl>
                                              <p:pRg st="1" end="1"/>
                                            </p:txEl>
                                          </p:spTgt>
                                        </p:tgtEl>
                                        <p:attrNameLst>
                                          <p:attrName>style.visibility</p:attrName>
                                        </p:attrNameLst>
                                      </p:cBhvr>
                                      <p:to>
                                        <p:strVal val="visible"/>
                                      </p:to>
                                    </p:set>
                                    <p:animEffect transition="in" filter="fade">
                                      <p:cBhvr>
                                        <p:cTn id="49" dur="1000"/>
                                        <p:tgtEl>
                                          <p:spTgt spid="21">
                                            <p:txEl>
                                              <p:pRg st="1" end="1"/>
                                            </p:txEl>
                                          </p:spTgt>
                                        </p:tgtEl>
                                      </p:cBhvr>
                                    </p:animEffect>
                                    <p:anim calcmode="lin" valueType="num">
                                      <p:cBhvr>
                                        <p:cTn id="50" dur="1000" fill="hold"/>
                                        <p:tgtEl>
                                          <p:spTgt spid="21">
                                            <p:txEl>
                                              <p:pRg st="1" end="1"/>
                                            </p:txEl>
                                          </p:spTgt>
                                        </p:tgtEl>
                                        <p:attrNameLst>
                                          <p:attrName>ppt_x</p:attrName>
                                        </p:attrNameLst>
                                      </p:cBhvr>
                                      <p:tavLst>
                                        <p:tav tm="0">
                                          <p:val>
                                            <p:strVal val="#ppt_x"/>
                                          </p:val>
                                        </p:tav>
                                        <p:tav tm="100000">
                                          <p:val>
                                            <p:strVal val="#ppt_x"/>
                                          </p:val>
                                        </p:tav>
                                      </p:tavLst>
                                    </p:anim>
                                    <p:anim calcmode="lin" valueType="num">
                                      <p:cBhvr>
                                        <p:cTn id="51" dur="1000" fill="hold"/>
                                        <p:tgtEl>
                                          <p:spTgt spid="21">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21">
                                            <p:txEl>
                                              <p:pRg st="0" end="0"/>
                                            </p:txEl>
                                          </p:spTgt>
                                        </p:tgtEl>
                                        <p:attrNameLst>
                                          <p:attrName>style.visibility</p:attrName>
                                        </p:attrNameLst>
                                      </p:cBhvr>
                                      <p:to>
                                        <p:strVal val="visible"/>
                                      </p:to>
                                    </p:set>
                                    <p:animEffect transition="in" filter="fade">
                                      <p:cBhvr>
                                        <p:cTn id="56" dur="1000"/>
                                        <p:tgtEl>
                                          <p:spTgt spid="21">
                                            <p:txEl>
                                              <p:pRg st="0" end="0"/>
                                            </p:txEl>
                                          </p:spTgt>
                                        </p:tgtEl>
                                      </p:cBhvr>
                                    </p:animEffect>
                                    <p:anim calcmode="lin" valueType="num">
                                      <p:cBhvr>
                                        <p:cTn id="57" dur="1000" fill="hold"/>
                                        <p:tgtEl>
                                          <p:spTgt spid="21">
                                            <p:txEl>
                                              <p:pRg st="0" end="0"/>
                                            </p:txEl>
                                          </p:spTgt>
                                        </p:tgtEl>
                                        <p:attrNameLst>
                                          <p:attrName>ppt_x</p:attrName>
                                        </p:attrNameLst>
                                      </p:cBhvr>
                                      <p:tavLst>
                                        <p:tav tm="0">
                                          <p:val>
                                            <p:strVal val="#ppt_x"/>
                                          </p:val>
                                        </p:tav>
                                        <p:tav tm="100000">
                                          <p:val>
                                            <p:strVal val="#ppt_x"/>
                                          </p:val>
                                        </p:tav>
                                      </p:tavLst>
                                    </p:anim>
                                    <p:anim calcmode="lin" valueType="num">
                                      <p:cBhvr>
                                        <p:cTn id="58" dur="1000" fill="hold"/>
                                        <p:tgtEl>
                                          <p:spTgt spid="21">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nodeType="clickEffect">
                                  <p:stCondLst>
                                    <p:cond delay="0"/>
                                  </p:stCondLst>
                                  <p:childTnLst>
                                    <p:set>
                                      <p:cBhvr>
                                        <p:cTn id="62" dur="1" fill="hold">
                                          <p:stCondLst>
                                            <p:cond delay="0"/>
                                          </p:stCondLst>
                                        </p:cTn>
                                        <p:tgtEl>
                                          <p:spTgt spid="22">
                                            <p:txEl>
                                              <p:pRg st="1" end="1"/>
                                            </p:txEl>
                                          </p:spTgt>
                                        </p:tgtEl>
                                        <p:attrNameLst>
                                          <p:attrName>style.visibility</p:attrName>
                                        </p:attrNameLst>
                                      </p:cBhvr>
                                      <p:to>
                                        <p:strVal val="visible"/>
                                      </p:to>
                                    </p:set>
                                    <p:animEffect transition="in" filter="fade">
                                      <p:cBhvr>
                                        <p:cTn id="63" dur="1000"/>
                                        <p:tgtEl>
                                          <p:spTgt spid="22">
                                            <p:txEl>
                                              <p:pRg st="1" end="1"/>
                                            </p:txEl>
                                          </p:spTgt>
                                        </p:tgtEl>
                                      </p:cBhvr>
                                    </p:animEffect>
                                    <p:anim calcmode="lin" valueType="num">
                                      <p:cBhvr>
                                        <p:cTn id="64" dur="1000" fill="hold"/>
                                        <p:tgtEl>
                                          <p:spTgt spid="22">
                                            <p:txEl>
                                              <p:pRg st="1" end="1"/>
                                            </p:txEl>
                                          </p:spTgt>
                                        </p:tgtEl>
                                        <p:attrNameLst>
                                          <p:attrName>ppt_x</p:attrName>
                                        </p:attrNameLst>
                                      </p:cBhvr>
                                      <p:tavLst>
                                        <p:tav tm="0">
                                          <p:val>
                                            <p:strVal val="#ppt_x"/>
                                          </p:val>
                                        </p:tav>
                                        <p:tav tm="100000">
                                          <p:val>
                                            <p:strVal val="#ppt_x"/>
                                          </p:val>
                                        </p:tav>
                                      </p:tavLst>
                                    </p:anim>
                                    <p:anim calcmode="lin" valueType="num">
                                      <p:cBhvr>
                                        <p:cTn id="65" dur="1000" fill="hold"/>
                                        <p:tgtEl>
                                          <p:spTgt spid="2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nodeType="clickEffect">
                                  <p:stCondLst>
                                    <p:cond delay="0"/>
                                  </p:stCondLst>
                                  <p:childTnLst>
                                    <p:set>
                                      <p:cBhvr>
                                        <p:cTn id="69" dur="1" fill="hold">
                                          <p:stCondLst>
                                            <p:cond delay="0"/>
                                          </p:stCondLst>
                                        </p:cTn>
                                        <p:tgtEl>
                                          <p:spTgt spid="22">
                                            <p:txEl>
                                              <p:pRg st="0" end="0"/>
                                            </p:txEl>
                                          </p:spTgt>
                                        </p:tgtEl>
                                        <p:attrNameLst>
                                          <p:attrName>style.visibility</p:attrName>
                                        </p:attrNameLst>
                                      </p:cBhvr>
                                      <p:to>
                                        <p:strVal val="visible"/>
                                      </p:to>
                                    </p:set>
                                    <p:animEffect transition="in" filter="fade">
                                      <p:cBhvr>
                                        <p:cTn id="70" dur="1000"/>
                                        <p:tgtEl>
                                          <p:spTgt spid="22">
                                            <p:txEl>
                                              <p:pRg st="0" end="0"/>
                                            </p:txEl>
                                          </p:spTgt>
                                        </p:tgtEl>
                                      </p:cBhvr>
                                    </p:animEffect>
                                    <p:anim calcmode="lin" valueType="num">
                                      <p:cBhvr>
                                        <p:cTn id="71" dur="1000" fill="hold"/>
                                        <p:tgtEl>
                                          <p:spTgt spid="22">
                                            <p:txEl>
                                              <p:pRg st="0" end="0"/>
                                            </p:txEl>
                                          </p:spTgt>
                                        </p:tgtEl>
                                        <p:attrNameLst>
                                          <p:attrName>ppt_x</p:attrName>
                                        </p:attrNameLst>
                                      </p:cBhvr>
                                      <p:tavLst>
                                        <p:tav tm="0">
                                          <p:val>
                                            <p:strVal val="#ppt_x"/>
                                          </p:val>
                                        </p:tav>
                                        <p:tav tm="100000">
                                          <p:val>
                                            <p:strVal val="#ppt_x"/>
                                          </p:val>
                                        </p:tav>
                                      </p:tavLst>
                                    </p:anim>
                                    <p:anim calcmode="lin" valueType="num">
                                      <p:cBhvr>
                                        <p:cTn id="72" dur="1000" fill="hold"/>
                                        <p:tgtEl>
                                          <p:spTgt spid="22">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D474B56D-A748-47CC-A769-A5585F194940}"/>
              </a:ext>
            </a:extLst>
          </p:cNvPr>
          <p:cNvSpPr/>
          <p:nvPr/>
        </p:nvSpPr>
        <p:spPr>
          <a:xfrm>
            <a:off x="0" y="0"/>
            <a:ext cx="9144000" cy="5715000"/>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628650" y="58428"/>
            <a:ext cx="7886700" cy="930273"/>
          </a:xfrm>
        </p:spPr>
        <p:txBody>
          <a:bodyPr>
            <a:noAutofit/>
          </a:bodyPr>
          <a:lstStyle/>
          <a:p>
            <a:pPr algn="ctr"/>
            <a:r>
              <a:rPr lang="en-GB" sz="2800" dirty="0">
                <a:latin typeface="Arial" panose="020B0604020202020204" pitchFamily="34" charset="0"/>
                <a:cs typeface="Arial" panose="020B0604020202020204" pitchFamily="34" charset="0"/>
              </a:rPr>
              <a:t>Patron Saints - </a:t>
            </a:r>
            <a:r>
              <a:rPr lang="en-GB" sz="2800" b="0" i="0" kern="1200" dirty="0">
                <a:solidFill>
                  <a:schemeClr val="tx1"/>
                </a:solidFill>
                <a:effectLst/>
                <a:latin typeface="Arial" panose="020B0604020202020204" pitchFamily="34" charset="0"/>
                <a:ea typeface="+mn-ea"/>
                <a:cs typeface="Arial" panose="020B0604020202020204" pitchFamily="34" charset="0"/>
              </a:rPr>
              <a:t>“</a:t>
            </a:r>
            <a:r>
              <a:rPr lang="en-GB" sz="2800" b="0" i="1" kern="1200" dirty="0">
                <a:solidFill>
                  <a:schemeClr val="tx1"/>
                </a:solidFill>
                <a:effectLst/>
                <a:latin typeface="Arial" panose="020B0604020202020204" pitchFamily="34" charset="0"/>
                <a:ea typeface="+mn-ea"/>
                <a:cs typeface="Arial" panose="020B0604020202020204" pitchFamily="34" charset="0"/>
              </a:rPr>
              <a:t>the protecting or guiding saint of a person or place</a:t>
            </a:r>
            <a:r>
              <a:rPr lang="en-GB" sz="2800" b="0" i="0" kern="1200" dirty="0">
                <a:solidFill>
                  <a:schemeClr val="tx1"/>
                </a:solidFill>
                <a:effectLst/>
                <a:latin typeface="Arial" panose="020B0604020202020204" pitchFamily="34" charset="0"/>
                <a:ea typeface="+mn-ea"/>
                <a:cs typeface="Arial" panose="020B0604020202020204" pitchFamily="34" charset="0"/>
              </a:rPr>
              <a:t>”</a:t>
            </a:r>
            <a:endParaRPr lang="en-GB" dirty="0">
              <a:latin typeface="Arial" panose="020B0604020202020204" pitchFamily="34" charset="0"/>
              <a:cs typeface="Arial" panose="020B0604020202020204" pitchFamily="34" charset="0"/>
            </a:endParaRPr>
          </a:p>
        </p:txBody>
      </p:sp>
      <p:pic>
        <p:nvPicPr>
          <p:cNvPr id="6" name="Content Placeholder 5">
            <a:extLst>
              <a:ext uri="{FF2B5EF4-FFF2-40B4-BE49-F238E27FC236}">
                <a16:creationId xmlns:a16="http://schemas.microsoft.com/office/drawing/2014/main" id="{C22D4A67-2873-E652-F24F-DCFBBC9BDE8C}"/>
              </a:ext>
            </a:extLst>
          </p:cNvPr>
          <p:cNvPicPr>
            <a:picLocks noGrp="1" noChangeAspect="1"/>
          </p:cNvPicPr>
          <p:nvPr>
            <p:ph sz="half" idx="1"/>
          </p:nvPr>
        </p:nvPicPr>
        <p:blipFill>
          <a:blip r:embed="rId3"/>
          <a:stretch>
            <a:fillRect/>
          </a:stretch>
        </p:blipFill>
        <p:spPr>
          <a:xfrm>
            <a:off x="115343" y="1819120"/>
            <a:ext cx="1942057" cy="2937731"/>
          </a:xfrm>
          <a:prstGeom prst="rect">
            <a:avLst/>
          </a:prstGeom>
        </p:spPr>
      </p:pic>
      <p:sp>
        <p:nvSpPr>
          <p:cNvPr id="3" name="TextBox 2">
            <a:extLst>
              <a:ext uri="{FF2B5EF4-FFF2-40B4-BE49-F238E27FC236}">
                <a16:creationId xmlns:a16="http://schemas.microsoft.com/office/drawing/2014/main" id="{228F22B7-0BF6-B03F-C2AB-AD5A0F3CAC54}"/>
              </a:ext>
            </a:extLst>
          </p:cNvPr>
          <p:cNvSpPr txBox="1"/>
          <p:nvPr/>
        </p:nvSpPr>
        <p:spPr>
          <a:xfrm>
            <a:off x="2057400" y="1047129"/>
            <a:ext cx="6971257" cy="4556504"/>
          </a:xfrm>
          <a:prstGeom prst="rect">
            <a:avLst/>
          </a:prstGeom>
          <a:noFill/>
        </p:spPr>
        <p:txBody>
          <a:bodyPr wrap="square" rtlCol="0">
            <a:spAutoFit/>
          </a:bodyPr>
          <a:lstStyle/>
          <a:p>
            <a:pPr>
              <a:lnSpc>
                <a:spcPct val="150000"/>
              </a:lnSpc>
            </a:pPr>
            <a:r>
              <a:rPr lang="en-GB" sz="1300" b="0" i="0" kern="1200" dirty="0">
                <a:solidFill>
                  <a:schemeClr val="tx1"/>
                </a:solidFill>
                <a:effectLst/>
                <a:latin typeface="Arial" panose="020B0604020202020204" pitchFamily="34" charset="0"/>
                <a:cs typeface="Arial" panose="020B0604020202020204" pitchFamily="34" charset="0"/>
              </a:rPr>
              <a:t>St George was born in Cappadocia, an area which is now in Turkey, in the 3rd century; his parents were Christians; and when his father died, St George's mother returned to her native Palestine, taking George with her.</a:t>
            </a:r>
          </a:p>
          <a:p>
            <a:pPr>
              <a:lnSpc>
                <a:spcPct val="150000"/>
              </a:lnSpc>
            </a:pPr>
            <a:endParaRPr lang="en-GB" sz="1300" b="0" i="0" kern="1200" dirty="0">
              <a:solidFill>
                <a:schemeClr val="tx1"/>
              </a:solidFill>
              <a:effectLst/>
              <a:latin typeface="Arial" panose="020B0604020202020204" pitchFamily="34" charset="0"/>
              <a:cs typeface="Arial" panose="020B0604020202020204" pitchFamily="34" charset="0"/>
            </a:endParaRPr>
          </a:p>
          <a:p>
            <a:pPr>
              <a:lnSpc>
                <a:spcPct val="150000"/>
              </a:lnSpc>
            </a:pPr>
            <a:r>
              <a:rPr lang="en-GB" sz="1300" b="0" i="0" kern="1200" dirty="0">
                <a:solidFill>
                  <a:schemeClr val="tx1"/>
                </a:solidFill>
                <a:effectLst/>
                <a:latin typeface="Arial" panose="020B0604020202020204" pitchFamily="34" charset="0"/>
                <a:cs typeface="Arial" panose="020B0604020202020204" pitchFamily="34" charset="0"/>
              </a:rPr>
              <a:t>St George became a soldier in the Roman army and rose to the rank of Tribune. The Emperor of the day, Diocletian (245-313 AD), began a campaign against Christians at the very beginning of the 4th century. </a:t>
            </a:r>
          </a:p>
          <a:p>
            <a:pPr>
              <a:lnSpc>
                <a:spcPct val="150000"/>
              </a:lnSpc>
            </a:pPr>
            <a:endParaRPr lang="en-GB" sz="1300" b="0" i="0" kern="1200" dirty="0">
              <a:solidFill>
                <a:schemeClr val="tx1"/>
              </a:solidFill>
              <a:effectLst/>
              <a:latin typeface="Arial" panose="020B0604020202020204" pitchFamily="34" charset="0"/>
              <a:cs typeface="Arial" panose="020B0604020202020204" pitchFamily="34" charset="0"/>
            </a:endParaRPr>
          </a:p>
          <a:p>
            <a:pPr>
              <a:lnSpc>
                <a:spcPct val="150000"/>
              </a:lnSpc>
            </a:pPr>
            <a:r>
              <a:rPr lang="en-GB" sz="1300" b="0" i="0" kern="1200" dirty="0">
                <a:solidFill>
                  <a:schemeClr val="tx1"/>
                </a:solidFill>
                <a:effectLst/>
                <a:latin typeface="Arial" panose="020B0604020202020204" pitchFamily="34" charset="0"/>
                <a:cs typeface="Arial" panose="020B0604020202020204" pitchFamily="34" charset="0"/>
              </a:rPr>
              <a:t>In about 303 AD, St George is said to have objected to this persecution and resigned his military post in protest. He tore up the Emperor's order against Christians. This infuriated Diocletian, and St George was imprisoned and tortured - but he refused to deny his faith.</a:t>
            </a:r>
          </a:p>
          <a:p>
            <a:pPr>
              <a:lnSpc>
                <a:spcPct val="150000"/>
              </a:lnSpc>
            </a:pPr>
            <a:endParaRPr lang="en-GB" sz="1300" b="0" i="0" kern="1200" dirty="0">
              <a:solidFill>
                <a:schemeClr val="tx1"/>
              </a:solidFill>
              <a:effectLst/>
              <a:latin typeface="Arial" panose="020B0604020202020204" pitchFamily="34" charset="0"/>
              <a:cs typeface="Arial" panose="020B0604020202020204" pitchFamily="34" charset="0"/>
            </a:endParaRPr>
          </a:p>
          <a:p>
            <a:pPr>
              <a:lnSpc>
                <a:spcPct val="150000"/>
              </a:lnSpc>
            </a:pPr>
            <a:r>
              <a:rPr lang="en-GB" sz="1300" b="0" i="0" kern="1200" dirty="0">
                <a:solidFill>
                  <a:schemeClr val="tx1"/>
                </a:solidFill>
                <a:effectLst/>
                <a:latin typeface="Arial" panose="020B0604020202020204" pitchFamily="34" charset="0"/>
                <a:cs typeface="Arial" panose="020B0604020202020204" pitchFamily="34" charset="0"/>
              </a:rPr>
              <a:t>Eventually, he was dragged through the streets of </a:t>
            </a:r>
            <a:r>
              <a:rPr lang="en-GB" sz="1300" b="0" i="0" kern="1200" dirty="0" err="1">
                <a:solidFill>
                  <a:schemeClr val="tx1"/>
                </a:solidFill>
                <a:effectLst/>
                <a:latin typeface="Arial" panose="020B0604020202020204" pitchFamily="34" charset="0"/>
                <a:cs typeface="Arial" panose="020B0604020202020204" pitchFamily="34" charset="0"/>
              </a:rPr>
              <a:t>Diospolis</a:t>
            </a:r>
            <a:r>
              <a:rPr lang="en-GB" sz="1300" b="0" i="0" kern="1200" dirty="0">
                <a:solidFill>
                  <a:schemeClr val="tx1"/>
                </a:solidFill>
                <a:effectLst/>
                <a:latin typeface="Arial" panose="020B0604020202020204" pitchFamily="34" charset="0"/>
                <a:cs typeface="Arial" panose="020B0604020202020204" pitchFamily="34" charset="0"/>
              </a:rPr>
              <a:t> (now Lydda) in Palestine and beheaded. It's said that Diocletian's wife was so impressed by St George's resilience that she became a Christian and that she too was executed for her faith.</a:t>
            </a:r>
          </a:p>
        </p:txBody>
      </p:sp>
      <p:sp>
        <p:nvSpPr>
          <p:cNvPr id="10" name="TextBox 9">
            <a:extLst>
              <a:ext uri="{FF2B5EF4-FFF2-40B4-BE49-F238E27FC236}">
                <a16:creationId xmlns:a16="http://schemas.microsoft.com/office/drawing/2014/main" id="{275338B3-4898-47FE-0A98-169D90B71CF7}"/>
              </a:ext>
            </a:extLst>
          </p:cNvPr>
          <p:cNvSpPr txBox="1"/>
          <p:nvPr/>
        </p:nvSpPr>
        <p:spPr>
          <a:xfrm>
            <a:off x="229643" y="4866593"/>
            <a:ext cx="1713457" cy="369332"/>
          </a:xfrm>
          <a:prstGeom prst="rect">
            <a:avLst/>
          </a:prstGeom>
          <a:noFill/>
        </p:spPr>
        <p:txBody>
          <a:bodyPr wrap="square" rtlCol="0">
            <a:spAutoFit/>
          </a:bodyPr>
          <a:lstStyle/>
          <a:p>
            <a:r>
              <a:rPr lang="en-GB" sz="1800" b="0" i="0" kern="1200" dirty="0">
                <a:solidFill>
                  <a:schemeClr val="tx1"/>
                </a:solidFill>
                <a:effectLst/>
                <a:latin typeface="Arial" panose="020B0604020202020204" pitchFamily="34" charset="0"/>
                <a:cs typeface="Arial" panose="020B0604020202020204" pitchFamily="34" charset="0"/>
              </a:rPr>
              <a:t>Saint George </a:t>
            </a:r>
            <a:endParaRPr lang="en-GB" dirty="0"/>
          </a:p>
        </p:txBody>
      </p:sp>
    </p:spTree>
    <p:extLst>
      <p:ext uri="{BB962C8B-B14F-4D97-AF65-F5344CB8AC3E}">
        <p14:creationId xmlns:p14="http://schemas.microsoft.com/office/powerpoint/2010/main" val="141780286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D474B56D-A748-47CC-A769-A5585F194940}"/>
              </a:ext>
            </a:extLst>
          </p:cNvPr>
          <p:cNvSpPr/>
          <p:nvPr/>
        </p:nvSpPr>
        <p:spPr>
          <a:xfrm>
            <a:off x="0" y="0"/>
            <a:ext cx="9144000" cy="5715000"/>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628650" y="58428"/>
            <a:ext cx="7886700" cy="930273"/>
          </a:xfrm>
        </p:spPr>
        <p:txBody>
          <a:bodyPr>
            <a:noAutofit/>
          </a:bodyPr>
          <a:lstStyle/>
          <a:p>
            <a:pPr algn="ctr"/>
            <a:r>
              <a:rPr lang="en-GB" sz="2800" dirty="0">
                <a:latin typeface="Arial" panose="020B0604020202020204" pitchFamily="34" charset="0"/>
                <a:cs typeface="Arial" panose="020B0604020202020204" pitchFamily="34" charset="0"/>
              </a:rPr>
              <a:t>Patron Saints - </a:t>
            </a:r>
            <a:r>
              <a:rPr lang="en-GB" sz="2800" b="0" i="0" kern="1200" dirty="0">
                <a:solidFill>
                  <a:schemeClr val="tx1"/>
                </a:solidFill>
                <a:effectLst/>
                <a:latin typeface="Arial" panose="020B0604020202020204" pitchFamily="34" charset="0"/>
                <a:ea typeface="+mn-ea"/>
                <a:cs typeface="Arial" panose="020B0604020202020204" pitchFamily="34" charset="0"/>
              </a:rPr>
              <a:t>“</a:t>
            </a:r>
            <a:r>
              <a:rPr lang="en-GB" sz="2800" b="0" i="1" kern="1200" dirty="0">
                <a:solidFill>
                  <a:schemeClr val="tx1"/>
                </a:solidFill>
                <a:effectLst/>
                <a:latin typeface="Arial" panose="020B0604020202020204" pitchFamily="34" charset="0"/>
                <a:ea typeface="+mn-ea"/>
                <a:cs typeface="Arial" panose="020B0604020202020204" pitchFamily="34" charset="0"/>
              </a:rPr>
              <a:t>the protecting or guiding saint of a person or place</a:t>
            </a:r>
            <a:r>
              <a:rPr lang="en-GB" sz="2800" b="0" i="0" kern="1200" dirty="0">
                <a:solidFill>
                  <a:schemeClr val="tx1"/>
                </a:solidFill>
                <a:effectLst/>
                <a:latin typeface="Arial" panose="020B0604020202020204" pitchFamily="34" charset="0"/>
                <a:ea typeface="+mn-ea"/>
                <a:cs typeface="Arial" panose="020B0604020202020204" pitchFamily="34" charset="0"/>
              </a:rPr>
              <a:t>”</a:t>
            </a:r>
            <a:endParaRPr lang="en-GB"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228F22B7-0BF6-B03F-C2AB-AD5A0F3CAC54}"/>
              </a:ext>
            </a:extLst>
          </p:cNvPr>
          <p:cNvSpPr txBox="1"/>
          <p:nvPr/>
        </p:nvSpPr>
        <p:spPr>
          <a:xfrm>
            <a:off x="2057400" y="1047129"/>
            <a:ext cx="6971257" cy="4556504"/>
          </a:xfrm>
          <a:prstGeom prst="rect">
            <a:avLst/>
          </a:prstGeom>
          <a:noFill/>
        </p:spPr>
        <p:txBody>
          <a:bodyPr wrap="square" rtlCol="0">
            <a:spAutoFit/>
          </a:bodyPr>
          <a:lstStyle/>
          <a:p>
            <a:pPr algn="l">
              <a:lnSpc>
                <a:spcPct val="150000"/>
              </a:lnSpc>
            </a:pPr>
            <a:r>
              <a:rPr lang="en-GB" sz="1300" b="0" i="0" kern="1200" dirty="0">
                <a:solidFill>
                  <a:schemeClr val="tx1"/>
                </a:solidFill>
                <a:effectLst/>
                <a:latin typeface="Arial" panose="020B0604020202020204" pitchFamily="34" charset="0"/>
                <a:cs typeface="Arial" panose="020B0604020202020204" pitchFamily="34" charset="0"/>
              </a:rPr>
              <a:t>St </a:t>
            </a:r>
            <a:r>
              <a:rPr lang="en-GB" sz="1300" b="0" i="0" dirty="0">
                <a:solidFill>
                  <a:srgbClr val="424242"/>
                </a:solidFill>
                <a:effectLst/>
                <a:latin typeface="Arial" panose="020B0604020202020204" pitchFamily="34" charset="0"/>
                <a:cs typeface="Arial" panose="020B0604020202020204" pitchFamily="34" charset="0"/>
              </a:rPr>
              <a:t>Patrick's family lived on a small estate near the village of </a:t>
            </a:r>
            <a:r>
              <a:rPr lang="en-GB" sz="1300" b="0" i="0" dirty="0" err="1">
                <a:solidFill>
                  <a:srgbClr val="424242"/>
                </a:solidFill>
                <a:effectLst/>
                <a:latin typeface="Arial" panose="020B0604020202020204" pitchFamily="34" charset="0"/>
                <a:cs typeface="Arial" panose="020B0604020202020204" pitchFamily="34" charset="0"/>
              </a:rPr>
              <a:t>Bannavem</a:t>
            </a:r>
            <a:r>
              <a:rPr lang="en-GB" sz="1300" b="0" i="0" dirty="0">
                <a:solidFill>
                  <a:srgbClr val="424242"/>
                </a:solidFill>
                <a:effectLst/>
                <a:latin typeface="Arial" panose="020B0604020202020204" pitchFamily="34" charset="0"/>
                <a:cs typeface="Arial" panose="020B0604020202020204" pitchFamily="34" charset="0"/>
              </a:rPr>
              <a:t> </a:t>
            </a:r>
            <a:r>
              <a:rPr lang="en-GB" sz="1300" b="0" i="0" dirty="0" err="1">
                <a:solidFill>
                  <a:srgbClr val="424242"/>
                </a:solidFill>
                <a:effectLst/>
                <a:latin typeface="Arial" panose="020B0604020202020204" pitchFamily="34" charset="0"/>
                <a:cs typeface="Arial" panose="020B0604020202020204" pitchFamily="34" charset="0"/>
              </a:rPr>
              <a:t>Taburniae</a:t>
            </a:r>
            <a:r>
              <a:rPr lang="en-GB" sz="1300" b="0" i="0" dirty="0">
                <a:solidFill>
                  <a:srgbClr val="424242"/>
                </a:solidFill>
                <a:effectLst/>
                <a:latin typeface="Arial" panose="020B0604020202020204" pitchFamily="34" charset="0"/>
                <a:cs typeface="Arial" panose="020B0604020202020204" pitchFamily="34" charset="0"/>
              </a:rPr>
              <a:t>. (This name cannot be placed on any current map of England or Wales.) Although his father was a deacon, Patrick was not a believer. </a:t>
            </a:r>
          </a:p>
          <a:p>
            <a:pPr algn="l">
              <a:lnSpc>
                <a:spcPct val="150000"/>
              </a:lnSpc>
            </a:pPr>
            <a:endParaRPr lang="en-GB" sz="1300" b="0" i="0" dirty="0">
              <a:solidFill>
                <a:srgbClr val="424242"/>
              </a:solidFill>
              <a:effectLst/>
              <a:latin typeface="Arial" panose="020B0604020202020204" pitchFamily="34" charset="0"/>
              <a:cs typeface="Arial" panose="020B0604020202020204" pitchFamily="34" charset="0"/>
            </a:endParaRPr>
          </a:p>
          <a:p>
            <a:pPr algn="l">
              <a:lnSpc>
                <a:spcPct val="150000"/>
              </a:lnSpc>
            </a:pPr>
            <a:r>
              <a:rPr lang="en-GB" sz="1300" b="0" i="0" dirty="0">
                <a:solidFill>
                  <a:srgbClr val="424242"/>
                </a:solidFill>
                <a:effectLst/>
                <a:latin typeface="Arial" panose="020B0604020202020204" pitchFamily="34" charset="0"/>
                <a:cs typeface="Arial" panose="020B0604020202020204" pitchFamily="34" charset="0"/>
              </a:rPr>
              <a:t>In his teens, St Patrick was captured by a gang of Irish pirates and taken as a slave to Ireland. He came to believe that this was a punishment for his lack of faith. </a:t>
            </a:r>
          </a:p>
          <a:p>
            <a:pPr algn="l">
              <a:lnSpc>
                <a:spcPct val="150000"/>
              </a:lnSpc>
            </a:pPr>
            <a:endParaRPr lang="en-GB" sz="1300" b="0" i="0" dirty="0">
              <a:solidFill>
                <a:srgbClr val="424242"/>
              </a:solidFill>
              <a:effectLst/>
              <a:latin typeface="Arial" panose="020B0604020202020204" pitchFamily="34" charset="0"/>
              <a:cs typeface="Arial" panose="020B0604020202020204" pitchFamily="34" charset="0"/>
            </a:endParaRPr>
          </a:p>
          <a:p>
            <a:pPr algn="l">
              <a:lnSpc>
                <a:spcPct val="150000"/>
              </a:lnSpc>
            </a:pPr>
            <a:r>
              <a:rPr lang="en-GB" sz="1300" b="0" i="0" dirty="0">
                <a:solidFill>
                  <a:srgbClr val="424242"/>
                </a:solidFill>
                <a:effectLst/>
                <a:latin typeface="Arial" panose="020B0604020202020204" pitchFamily="34" charset="0"/>
                <a:cs typeface="Arial" panose="020B0604020202020204" pitchFamily="34" charset="0"/>
              </a:rPr>
              <a:t>He was put to work for six years herding sheep and pigs on </a:t>
            </a:r>
            <a:r>
              <a:rPr lang="en-GB" sz="1300" b="0" i="0" dirty="0" err="1">
                <a:solidFill>
                  <a:srgbClr val="424242"/>
                </a:solidFill>
                <a:effectLst/>
                <a:latin typeface="Arial" panose="020B0604020202020204" pitchFamily="34" charset="0"/>
                <a:cs typeface="Arial" panose="020B0604020202020204" pitchFamily="34" charset="0"/>
              </a:rPr>
              <a:t>Slemish</a:t>
            </a:r>
            <a:r>
              <a:rPr lang="en-GB" sz="1300" b="0" i="0" dirty="0">
                <a:solidFill>
                  <a:srgbClr val="424242"/>
                </a:solidFill>
                <a:effectLst/>
                <a:latin typeface="Arial" panose="020B0604020202020204" pitchFamily="34" charset="0"/>
                <a:cs typeface="Arial" panose="020B0604020202020204" pitchFamily="34" charset="0"/>
              </a:rPr>
              <a:t> mountain in County Antrim. While he was a shepherd, St Patrick spent much of his time praying. In an escape bid (while he was a captive in Ireland), he stowed away on a boat bound for Britain, and it landed not far from where his parents lived. </a:t>
            </a:r>
          </a:p>
          <a:p>
            <a:pPr algn="l">
              <a:lnSpc>
                <a:spcPct val="150000"/>
              </a:lnSpc>
            </a:pPr>
            <a:endParaRPr lang="en-GB" sz="1300" b="0" i="0" dirty="0">
              <a:solidFill>
                <a:srgbClr val="424242"/>
              </a:solidFill>
              <a:effectLst/>
              <a:latin typeface="Arial" panose="020B0604020202020204" pitchFamily="34" charset="0"/>
              <a:cs typeface="Arial" panose="020B0604020202020204" pitchFamily="34" charset="0"/>
            </a:endParaRPr>
          </a:p>
          <a:p>
            <a:pPr algn="l">
              <a:lnSpc>
                <a:spcPct val="150000"/>
              </a:lnSpc>
            </a:pPr>
            <a:r>
              <a:rPr lang="en-GB" sz="1300" b="0" i="0" dirty="0">
                <a:solidFill>
                  <a:srgbClr val="424242"/>
                </a:solidFill>
                <a:effectLst/>
                <a:latin typeface="Arial" panose="020B0604020202020204" pitchFamily="34" charset="0"/>
                <a:cs typeface="Arial" panose="020B0604020202020204" pitchFamily="34" charset="0"/>
              </a:rPr>
              <a:t>St Patrick decided to follow his vocation to become a priest, and after a dream he was inspired to return to Ireland. Patrick eventually returned to Ireland, as the country's second bishop, and brought the message of Christ to many people who had never heard it.</a:t>
            </a:r>
          </a:p>
        </p:txBody>
      </p:sp>
      <p:pic>
        <p:nvPicPr>
          <p:cNvPr id="8" name="Picture 7">
            <a:extLst>
              <a:ext uri="{FF2B5EF4-FFF2-40B4-BE49-F238E27FC236}">
                <a16:creationId xmlns:a16="http://schemas.microsoft.com/office/drawing/2014/main" id="{E1AFA149-7262-5741-42BE-07345E7714EA}"/>
              </a:ext>
            </a:extLst>
          </p:cNvPr>
          <p:cNvPicPr>
            <a:picLocks noChangeAspect="1"/>
          </p:cNvPicPr>
          <p:nvPr/>
        </p:nvPicPr>
        <p:blipFill>
          <a:blip r:embed="rId3"/>
          <a:stretch>
            <a:fillRect/>
          </a:stretch>
        </p:blipFill>
        <p:spPr>
          <a:xfrm>
            <a:off x="230193" y="1752600"/>
            <a:ext cx="1711864" cy="2838450"/>
          </a:xfrm>
          <a:prstGeom prst="rect">
            <a:avLst/>
          </a:prstGeom>
        </p:spPr>
      </p:pic>
      <p:sp>
        <p:nvSpPr>
          <p:cNvPr id="9" name="TextBox 8">
            <a:extLst>
              <a:ext uri="{FF2B5EF4-FFF2-40B4-BE49-F238E27FC236}">
                <a16:creationId xmlns:a16="http://schemas.microsoft.com/office/drawing/2014/main" id="{32FD21AA-562E-40CD-27F0-9495BEE26AF1}"/>
              </a:ext>
            </a:extLst>
          </p:cNvPr>
          <p:cNvSpPr txBox="1"/>
          <p:nvPr/>
        </p:nvSpPr>
        <p:spPr>
          <a:xfrm>
            <a:off x="287865" y="4724400"/>
            <a:ext cx="1711864" cy="369332"/>
          </a:xfrm>
          <a:prstGeom prst="rect">
            <a:avLst/>
          </a:prstGeom>
          <a:noFill/>
        </p:spPr>
        <p:txBody>
          <a:bodyPr wrap="square" rtlCol="0">
            <a:spAutoFit/>
          </a:bodyPr>
          <a:lstStyle/>
          <a:p>
            <a:r>
              <a:rPr lang="en-GB" sz="1800" b="0" i="0" kern="1200" dirty="0">
                <a:solidFill>
                  <a:schemeClr val="tx1"/>
                </a:solidFill>
                <a:effectLst/>
                <a:latin typeface="Arial" panose="020B0604020202020204" pitchFamily="34" charset="0"/>
                <a:cs typeface="Arial" panose="020B0604020202020204" pitchFamily="34" charset="0"/>
              </a:rPr>
              <a:t>Saint Patrick</a:t>
            </a:r>
            <a:endParaRPr lang="en-GB" dirty="0"/>
          </a:p>
        </p:txBody>
      </p:sp>
    </p:spTree>
    <p:extLst>
      <p:ext uri="{BB962C8B-B14F-4D97-AF65-F5344CB8AC3E}">
        <p14:creationId xmlns:p14="http://schemas.microsoft.com/office/powerpoint/2010/main" val="342891335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D474B56D-A748-47CC-A769-A5585F194940}"/>
              </a:ext>
            </a:extLst>
          </p:cNvPr>
          <p:cNvSpPr/>
          <p:nvPr/>
        </p:nvSpPr>
        <p:spPr>
          <a:xfrm>
            <a:off x="0" y="0"/>
            <a:ext cx="9144000" cy="5715000"/>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628650" y="58428"/>
            <a:ext cx="7886700" cy="930273"/>
          </a:xfrm>
        </p:spPr>
        <p:txBody>
          <a:bodyPr>
            <a:noAutofit/>
          </a:bodyPr>
          <a:lstStyle/>
          <a:p>
            <a:pPr algn="ctr"/>
            <a:r>
              <a:rPr lang="en-GB" sz="2800" dirty="0">
                <a:latin typeface="Arial" panose="020B0604020202020204" pitchFamily="34" charset="0"/>
                <a:cs typeface="Arial" panose="020B0604020202020204" pitchFamily="34" charset="0"/>
              </a:rPr>
              <a:t>Patron Saints - </a:t>
            </a:r>
            <a:r>
              <a:rPr lang="en-GB" sz="2800" b="0" i="0" kern="1200" dirty="0">
                <a:solidFill>
                  <a:schemeClr val="tx1"/>
                </a:solidFill>
                <a:effectLst/>
                <a:latin typeface="Arial" panose="020B0604020202020204" pitchFamily="34" charset="0"/>
                <a:ea typeface="+mn-ea"/>
                <a:cs typeface="Arial" panose="020B0604020202020204" pitchFamily="34" charset="0"/>
              </a:rPr>
              <a:t>“</a:t>
            </a:r>
            <a:r>
              <a:rPr lang="en-GB" sz="2800" b="0" i="1" kern="1200" dirty="0">
                <a:solidFill>
                  <a:schemeClr val="tx1"/>
                </a:solidFill>
                <a:effectLst/>
                <a:latin typeface="Arial" panose="020B0604020202020204" pitchFamily="34" charset="0"/>
                <a:ea typeface="+mn-ea"/>
                <a:cs typeface="Arial" panose="020B0604020202020204" pitchFamily="34" charset="0"/>
              </a:rPr>
              <a:t>the protecting or guiding saint of a person or place</a:t>
            </a:r>
            <a:r>
              <a:rPr lang="en-GB" sz="2800" b="0" i="0" kern="1200" dirty="0">
                <a:solidFill>
                  <a:schemeClr val="tx1"/>
                </a:solidFill>
                <a:effectLst/>
                <a:latin typeface="Arial" panose="020B0604020202020204" pitchFamily="34" charset="0"/>
                <a:ea typeface="+mn-ea"/>
                <a:cs typeface="Arial" panose="020B0604020202020204" pitchFamily="34" charset="0"/>
              </a:rPr>
              <a:t>”</a:t>
            </a:r>
            <a:endParaRPr lang="en-GB"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228F22B7-0BF6-B03F-C2AB-AD5A0F3CAC54}"/>
              </a:ext>
            </a:extLst>
          </p:cNvPr>
          <p:cNvSpPr txBox="1"/>
          <p:nvPr/>
        </p:nvSpPr>
        <p:spPr>
          <a:xfrm>
            <a:off x="2057400" y="1047129"/>
            <a:ext cx="6971257" cy="4925836"/>
          </a:xfrm>
          <a:prstGeom prst="rect">
            <a:avLst/>
          </a:prstGeom>
          <a:noFill/>
        </p:spPr>
        <p:txBody>
          <a:bodyPr wrap="square" rtlCol="0">
            <a:spAutoFit/>
          </a:bodyPr>
          <a:lstStyle/>
          <a:p>
            <a:pPr>
              <a:lnSpc>
                <a:spcPct val="150000"/>
              </a:lnSpc>
            </a:pPr>
            <a:r>
              <a:rPr lang="en-GB" sz="1100" b="0" i="0" kern="1200" dirty="0">
                <a:solidFill>
                  <a:schemeClr val="tx1"/>
                </a:solidFill>
                <a:effectLst/>
                <a:latin typeface="Arial" panose="020B0604020202020204" pitchFamily="34" charset="0"/>
                <a:cs typeface="Arial" panose="020B0604020202020204" pitchFamily="34" charset="0"/>
              </a:rPr>
              <a:t>St Andrew was born between AD 5 and AD 10 in Bethsaida, the principal fishing port of Palestine. His parents were Jona and Joanna; his brother was Simon. </a:t>
            </a:r>
          </a:p>
          <a:p>
            <a:pPr>
              <a:lnSpc>
                <a:spcPct val="150000"/>
              </a:lnSpc>
            </a:pPr>
            <a:endParaRPr lang="en-GB" sz="1100" dirty="0">
              <a:latin typeface="Arial" panose="020B0604020202020204" pitchFamily="34" charset="0"/>
              <a:cs typeface="Arial" panose="020B0604020202020204" pitchFamily="34" charset="0"/>
            </a:endParaRPr>
          </a:p>
          <a:p>
            <a:pPr>
              <a:lnSpc>
                <a:spcPct val="150000"/>
              </a:lnSpc>
            </a:pPr>
            <a:r>
              <a:rPr lang="en-GB" sz="1100" b="0" i="0" kern="1200" dirty="0">
                <a:solidFill>
                  <a:schemeClr val="tx1"/>
                </a:solidFill>
                <a:effectLst/>
                <a:latin typeface="Arial" panose="020B0604020202020204" pitchFamily="34" charset="0"/>
                <a:cs typeface="Arial" panose="020B0604020202020204" pitchFamily="34" charset="0"/>
              </a:rPr>
              <a:t>Andrew had a strong sense of curiosity. He would have gone to the synagogue school at the age of five to study scripture and then astronomy and arithmetic. </a:t>
            </a:r>
          </a:p>
          <a:p>
            <a:pPr>
              <a:lnSpc>
                <a:spcPct val="150000"/>
              </a:lnSpc>
            </a:pPr>
            <a:endParaRPr lang="en-GB" sz="1100" dirty="0">
              <a:latin typeface="Arial" panose="020B0604020202020204" pitchFamily="34" charset="0"/>
              <a:cs typeface="Arial" panose="020B0604020202020204" pitchFamily="34" charset="0"/>
            </a:endParaRPr>
          </a:p>
          <a:p>
            <a:pPr>
              <a:lnSpc>
                <a:spcPct val="150000"/>
              </a:lnSpc>
            </a:pPr>
            <a:r>
              <a:rPr lang="en-GB" sz="1100" b="0" i="0" kern="1200" dirty="0">
                <a:solidFill>
                  <a:schemeClr val="tx1"/>
                </a:solidFill>
                <a:effectLst/>
                <a:latin typeface="Arial" panose="020B0604020202020204" pitchFamily="34" charset="0"/>
                <a:cs typeface="Arial" panose="020B0604020202020204" pitchFamily="34" charset="0"/>
              </a:rPr>
              <a:t>Later, on the banks of the Jordan, St Andrew met John the Baptist: he was the first disciple and the first apostle. It was he who brought the boy with the loaves and fishes to Jesus before the feeding of the five thousand. </a:t>
            </a:r>
          </a:p>
          <a:p>
            <a:pPr>
              <a:lnSpc>
                <a:spcPct val="150000"/>
              </a:lnSpc>
            </a:pPr>
            <a:endParaRPr lang="en-GB" sz="1100" dirty="0">
              <a:latin typeface="Arial" panose="020B0604020202020204" pitchFamily="34" charset="0"/>
              <a:cs typeface="Arial" panose="020B0604020202020204" pitchFamily="34" charset="0"/>
            </a:endParaRPr>
          </a:p>
          <a:p>
            <a:pPr>
              <a:lnSpc>
                <a:spcPct val="150000"/>
              </a:lnSpc>
            </a:pPr>
            <a:r>
              <a:rPr lang="en-GB" sz="1100" b="0" i="0" kern="1200" dirty="0">
                <a:solidFill>
                  <a:schemeClr val="tx1"/>
                </a:solidFill>
                <a:effectLst/>
                <a:latin typeface="Arial" panose="020B0604020202020204" pitchFamily="34" charset="0"/>
                <a:cs typeface="Arial" panose="020B0604020202020204" pitchFamily="34" charset="0"/>
              </a:rPr>
              <a:t>In Greece, St Andrew forced his way through a forest inhabited by wolves, bears and tigers. Finally, in Patras, he was given the choice of being offered as a sacrifice to the gods or being scourged and crucified. By his own request the cross was diagonal. </a:t>
            </a:r>
          </a:p>
          <a:p>
            <a:pPr>
              <a:lnSpc>
                <a:spcPct val="150000"/>
              </a:lnSpc>
            </a:pPr>
            <a:endParaRPr lang="en-GB" sz="1100" dirty="0">
              <a:latin typeface="Arial" panose="020B0604020202020204" pitchFamily="34" charset="0"/>
              <a:cs typeface="Arial" panose="020B0604020202020204" pitchFamily="34" charset="0"/>
            </a:endParaRPr>
          </a:p>
          <a:p>
            <a:pPr>
              <a:lnSpc>
                <a:spcPct val="150000"/>
              </a:lnSpc>
            </a:pPr>
            <a:r>
              <a:rPr lang="en-GB" sz="1100" b="0" i="0" kern="1200" dirty="0">
                <a:solidFill>
                  <a:schemeClr val="tx1"/>
                </a:solidFill>
                <a:effectLst/>
                <a:latin typeface="Arial" panose="020B0604020202020204" pitchFamily="34" charset="0"/>
                <a:cs typeface="Arial" panose="020B0604020202020204" pitchFamily="34" charset="0"/>
              </a:rPr>
              <a:t>He, like his brother Peter, felt himself unworthy to be crucified on the upright cross of Christ. He hung for three days on the cross, fixed not by nails but by rope round his hands and feet. Even in his last agony, he continued to preach. In AD 908, the only bishopric in Scotland was transferred from Abernethy (the royal residence) to St Andrews. Subsequently, the town rapidly became famous as a pilgrimage site.</a:t>
            </a:r>
          </a:p>
          <a:p>
            <a:pPr algn="l">
              <a:lnSpc>
                <a:spcPct val="150000"/>
              </a:lnSpc>
            </a:pPr>
            <a:endParaRPr lang="en-GB" sz="1300" b="0" i="0" dirty="0">
              <a:solidFill>
                <a:srgbClr val="424242"/>
              </a:solidFill>
              <a:effectLst/>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32FD21AA-562E-40CD-27F0-9495BEE26AF1}"/>
              </a:ext>
            </a:extLst>
          </p:cNvPr>
          <p:cNvSpPr txBox="1"/>
          <p:nvPr/>
        </p:nvSpPr>
        <p:spPr>
          <a:xfrm>
            <a:off x="230192" y="4430816"/>
            <a:ext cx="1711864" cy="369332"/>
          </a:xfrm>
          <a:prstGeom prst="rect">
            <a:avLst/>
          </a:prstGeom>
          <a:noFill/>
        </p:spPr>
        <p:txBody>
          <a:bodyPr wrap="square" rtlCol="0">
            <a:spAutoFit/>
          </a:bodyPr>
          <a:lstStyle/>
          <a:p>
            <a:r>
              <a:rPr lang="en-GB" sz="1800" b="0" i="0" kern="1200" dirty="0">
                <a:solidFill>
                  <a:schemeClr val="tx1"/>
                </a:solidFill>
                <a:effectLst/>
                <a:latin typeface="Arial" panose="020B0604020202020204" pitchFamily="34" charset="0"/>
                <a:cs typeface="Arial" panose="020B0604020202020204" pitchFamily="34" charset="0"/>
              </a:rPr>
              <a:t>Saint </a:t>
            </a:r>
            <a:r>
              <a:rPr lang="en-GB" dirty="0">
                <a:latin typeface="Arial" panose="020B0604020202020204" pitchFamily="34" charset="0"/>
                <a:cs typeface="Arial" panose="020B0604020202020204" pitchFamily="34" charset="0"/>
              </a:rPr>
              <a:t>Andrew</a:t>
            </a:r>
            <a:endParaRPr lang="en-GB" dirty="0"/>
          </a:p>
        </p:txBody>
      </p:sp>
      <p:pic>
        <p:nvPicPr>
          <p:cNvPr id="4" name="Picture 3">
            <a:extLst>
              <a:ext uri="{FF2B5EF4-FFF2-40B4-BE49-F238E27FC236}">
                <a16:creationId xmlns:a16="http://schemas.microsoft.com/office/drawing/2014/main" id="{EC5F8DC9-231D-FC88-BAC0-B1138D5E049E}"/>
              </a:ext>
            </a:extLst>
          </p:cNvPr>
          <p:cNvPicPr>
            <a:picLocks noChangeAspect="1"/>
          </p:cNvPicPr>
          <p:nvPr/>
        </p:nvPicPr>
        <p:blipFill>
          <a:blip r:embed="rId3"/>
          <a:stretch>
            <a:fillRect/>
          </a:stretch>
        </p:blipFill>
        <p:spPr>
          <a:xfrm>
            <a:off x="230192" y="1519433"/>
            <a:ext cx="1711865" cy="2735195"/>
          </a:xfrm>
          <a:prstGeom prst="rect">
            <a:avLst/>
          </a:prstGeom>
        </p:spPr>
      </p:pic>
    </p:spTree>
    <p:extLst>
      <p:ext uri="{BB962C8B-B14F-4D97-AF65-F5344CB8AC3E}">
        <p14:creationId xmlns:p14="http://schemas.microsoft.com/office/powerpoint/2010/main" val="35221944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D474B56D-A748-47CC-A769-A5585F194940}"/>
              </a:ext>
            </a:extLst>
          </p:cNvPr>
          <p:cNvSpPr/>
          <p:nvPr/>
        </p:nvSpPr>
        <p:spPr>
          <a:xfrm>
            <a:off x="0" y="0"/>
            <a:ext cx="9144000" cy="5715000"/>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628650" y="58428"/>
            <a:ext cx="7886700" cy="930273"/>
          </a:xfrm>
        </p:spPr>
        <p:txBody>
          <a:bodyPr>
            <a:noAutofit/>
          </a:bodyPr>
          <a:lstStyle/>
          <a:p>
            <a:pPr algn="ctr"/>
            <a:r>
              <a:rPr lang="en-GB" sz="2800" dirty="0">
                <a:latin typeface="Arial" panose="020B0604020202020204" pitchFamily="34" charset="0"/>
                <a:cs typeface="Arial" panose="020B0604020202020204" pitchFamily="34" charset="0"/>
              </a:rPr>
              <a:t>Patron Saints - </a:t>
            </a:r>
            <a:r>
              <a:rPr lang="en-GB" sz="2800" b="0" i="0" kern="1200" dirty="0">
                <a:solidFill>
                  <a:schemeClr val="tx1"/>
                </a:solidFill>
                <a:effectLst/>
                <a:latin typeface="Arial" panose="020B0604020202020204" pitchFamily="34" charset="0"/>
                <a:ea typeface="+mn-ea"/>
                <a:cs typeface="Arial" panose="020B0604020202020204" pitchFamily="34" charset="0"/>
              </a:rPr>
              <a:t>“</a:t>
            </a:r>
            <a:r>
              <a:rPr lang="en-GB" sz="2800" b="0" i="1" kern="1200" dirty="0">
                <a:solidFill>
                  <a:schemeClr val="tx1"/>
                </a:solidFill>
                <a:effectLst/>
                <a:latin typeface="Arial" panose="020B0604020202020204" pitchFamily="34" charset="0"/>
                <a:ea typeface="+mn-ea"/>
                <a:cs typeface="Arial" panose="020B0604020202020204" pitchFamily="34" charset="0"/>
              </a:rPr>
              <a:t>the protecting or guiding saint of a person or place</a:t>
            </a:r>
            <a:r>
              <a:rPr lang="en-GB" sz="2800" b="0" i="0" kern="1200" dirty="0">
                <a:solidFill>
                  <a:schemeClr val="tx1"/>
                </a:solidFill>
                <a:effectLst/>
                <a:latin typeface="Arial" panose="020B0604020202020204" pitchFamily="34" charset="0"/>
                <a:ea typeface="+mn-ea"/>
                <a:cs typeface="Arial" panose="020B0604020202020204" pitchFamily="34" charset="0"/>
              </a:rPr>
              <a:t>”</a:t>
            </a:r>
            <a:endParaRPr lang="en-GB"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228F22B7-0BF6-B03F-C2AB-AD5A0F3CAC54}"/>
              </a:ext>
            </a:extLst>
          </p:cNvPr>
          <p:cNvSpPr txBox="1"/>
          <p:nvPr/>
        </p:nvSpPr>
        <p:spPr>
          <a:xfrm>
            <a:off x="2057400" y="1047129"/>
            <a:ext cx="6971257" cy="4787336"/>
          </a:xfrm>
          <a:prstGeom prst="rect">
            <a:avLst/>
          </a:prstGeom>
          <a:noFill/>
        </p:spPr>
        <p:txBody>
          <a:bodyPr wrap="square" rtlCol="0">
            <a:spAutoFit/>
          </a:bodyPr>
          <a:lstStyle/>
          <a:p>
            <a:pPr>
              <a:lnSpc>
                <a:spcPct val="150000"/>
              </a:lnSpc>
            </a:pPr>
            <a:r>
              <a:rPr lang="en-GB" sz="1200" b="0" i="0" kern="1200" dirty="0">
                <a:solidFill>
                  <a:schemeClr val="tx1"/>
                </a:solidFill>
                <a:effectLst/>
                <a:latin typeface="Arial" panose="020B0604020202020204" pitchFamily="34" charset="0"/>
                <a:cs typeface="Arial" panose="020B0604020202020204" pitchFamily="34" charset="0"/>
              </a:rPr>
              <a:t>St David was born in the year 500, the grandson of the King of Ceredigion. According to legend, his mother St Non gave birth to him on a </a:t>
            </a:r>
            <a:r>
              <a:rPr lang="en-GB" sz="1200" b="0" i="0" strike="noStrike" kern="1200" dirty="0">
                <a:solidFill>
                  <a:schemeClr val="tx1"/>
                </a:solidFill>
                <a:effectLst/>
                <a:latin typeface="Arial" panose="020B0604020202020204" pitchFamily="34" charset="0"/>
                <a:cs typeface="Arial" panose="020B0604020202020204" pitchFamily="34" charset="0"/>
                <a:hlinkClick r:id="rId3"/>
              </a:rPr>
              <a:t>Pembrokeshire</a:t>
            </a:r>
            <a:r>
              <a:rPr lang="en-GB" sz="1200" b="0" i="0" kern="1200" dirty="0">
                <a:solidFill>
                  <a:schemeClr val="tx1"/>
                </a:solidFill>
                <a:effectLst/>
                <a:latin typeface="Arial" panose="020B0604020202020204" pitchFamily="34" charset="0"/>
                <a:cs typeface="Arial" panose="020B0604020202020204" pitchFamily="34" charset="0"/>
              </a:rPr>
              <a:t> clifftop during a fierce storm. </a:t>
            </a:r>
          </a:p>
          <a:p>
            <a:pPr>
              <a:lnSpc>
                <a:spcPct val="150000"/>
              </a:lnSpc>
            </a:pPr>
            <a:endParaRPr lang="en-GB" sz="1200" b="0" i="0" kern="1200" dirty="0">
              <a:solidFill>
                <a:schemeClr val="tx1"/>
              </a:solidFill>
              <a:effectLst/>
              <a:latin typeface="Arial" panose="020B0604020202020204" pitchFamily="34" charset="0"/>
              <a:cs typeface="Arial" panose="020B0604020202020204" pitchFamily="34" charset="0"/>
            </a:endParaRPr>
          </a:p>
          <a:p>
            <a:pPr>
              <a:lnSpc>
                <a:spcPct val="150000"/>
              </a:lnSpc>
            </a:pPr>
            <a:r>
              <a:rPr lang="en-GB" sz="1200" b="0" i="0" kern="1200" dirty="0">
                <a:solidFill>
                  <a:schemeClr val="tx1"/>
                </a:solidFill>
                <a:effectLst/>
                <a:latin typeface="Arial" panose="020B0604020202020204" pitchFamily="34" charset="0"/>
                <a:cs typeface="Arial" panose="020B0604020202020204" pitchFamily="34" charset="0"/>
              </a:rPr>
              <a:t>The spot is marked by the ruins of </a:t>
            </a:r>
            <a:r>
              <a:rPr lang="en-GB" sz="1200" b="0" i="0" strike="noStrike" kern="1200" dirty="0" err="1">
                <a:solidFill>
                  <a:schemeClr val="tx1"/>
                </a:solidFill>
                <a:effectLst/>
                <a:latin typeface="Arial" panose="020B0604020202020204" pitchFamily="34" charset="0"/>
                <a:cs typeface="Arial" panose="020B0604020202020204" pitchFamily="34" charset="0"/>
                <a:hlinkClick r:id="rId4"/>
              </a:rPr>
              <a:t>Non’s</a:t>
            </a:r>
            <a:r>
              <a:rPr lang="en-GB" sz="1200" b="0" i="0" strike="noStrike" kern="1200" dirty="0">
                <a:solidFill>
                  <a:schemeClr val="tx1"/>
                </a:solidFill>
                <a:effectLst/>
                <a:latin typeface="Arial" panose="020B0604020202020204" pitchFamily="34" charset="0"/>
                <a:cs typeface="Arial" panose="020B0604020202020204" pitchFamily="34" charset="0"/>
                <a:hlinkClick r:id="rId4"/>
              </a:rPr>
              <a:t> Chapel</a:t>
            </a:r>
            <a:r>
              <a:rPr lang="en-GB" sz="1200" b="0" i="0" kern="1200" dirty="0">
                <a:solidFill>
                  <a:schemeClr val="tx1"/>
                </a:solidFill>
                <a:effectLst/>
                <a:latin typeface="Arial" panose="020B0604020202020204" pitchFamily="34" charset="0"/>
                <a:cs typeface="Arial" panose="020B0604020202020204" pitchFamily="34" charset="0"/>
              </a:rPr>
              <a:t>, and a nearby holy well is said to have healing powers. St David became a renowned preacher, founding monastic settlements and churches in Wales, Brittany and southwest England – including, possibly, the abbey at Glastonbury.</a:t>
            </a:r>
          </a:p>
          <a:p>
            <a:pPr>
              <a:lnSpc>
                <a:spcPct val="150000"/>
              </a:lnSpc>
            </a:pPr>
            <a:endParaRPr lang="en-GB" sz="1200" dirty="0">
              <a:latin typeface="Arial" panose="020B0604020202020204" pitchFamily="34" charset="0"/>
              <a:cs typeface="Arial" panose="020B0604020202020204" pitchFamily="34" charset="0"/>
            </a:endParaRPr>
          </a:p>
          <a:p>
            <a:pPr>
              <a:lnSpc>
                <a:spcPct val="150000"/>
              </a:lnSpc>
            </a:pPr>
            <a:r>
              <a:rPr lang="en-GB" sz="1200" b="0" i="0" kern="1200" dirty="0">
                <a:solidFill>
                  <a:schemeClr val="tx1"/>
                </a:solidFill>
                <a:effectLst/>
                <a:latin typeface="Arial" panose="020B0604020202020204" pitchFamily="34" charset="0"/>
                <a:cs typeface="Arial" panose="020B0604020202020204" pitchFamily="34" charset="0"/>
              </a:rPr>
              <a:t>St David reputedly made a pilgrimage to Jerusalem, from which he brought back a stone that now sits in an altar at </a:t>
            </a:r>
            <a:r>
              <a:rPr lang="en-GB" sz="1200" b="0" i="0" strike="noStrike" kern="1200" dirty="0">
                <a:solidFill>
                  <a:schemeClr val="tx1"/>
                </a:solidFill>
                <a:effectLst/>
                <a:latin typeface="Arial" panose="020B0604020202020204" pitchFamily="34" charset="0"/>
                <a:cs typeface="Arial" panose="020B0604020202020204" pitchFamily="34" charset="0"/>
                <a:hlinkClick r:id="rId5"/>
              </a:rPr>
              <a:t>St Davids Cathedral</a:t>
            </a:r>
            <a:r>
              <a:rPr lang="en-GB" sz="1200" b="0" i="0" kern="1200" dirty="0">
                <a:solidFill>
                  <a:schemeClr val="tx1"/>
                </a:solidFill>
                <a:effectLst/>
                <a:latin typeface="Arial" panose="020B0604020202020204" pitchFamily="34" charset="0"/>
                <a:cs typeface="Arial" panose="020B0604020202020204" pitchFamily="34" charset="0"/>
              </a:rPr>
              <a:t>, built on the site of his original monastery. St David was reputed to have consumed only leeks and water – which is perhaps why the leek became a national symbol of Wales. </a:t>
            </a:r>
          </a:p>
          <a:p>
            <a:pPr>
              <a:lnSpc>
                <a:spcPct val="150000"/>
              </a:lnSpc>
            </a:pPr>
            <a:endParaRPr lang="en-GB" sz="1200" dirty="0">
              <a:latin typeface="Arial" panose="020B0604020202020204" pitchFamily="34" charset="0"/>
              <a:cs typeface="Arial" panose="020B0604020202020204" pitchFamily="34" charset="0"/>
            </a:endParaRPr>
          </a:p>
          <a:p>
            <a:pPr>
              <a:lnSpc>
                <a:spcPct val="150000"/>
              </a:lnSpc>
            </a:pPr>
            <a:r>
              <a:rPr lang="en-GB" sz="1200" b="0" i="0" kern="1200" dirty="0">
                <a:solidFill>
                  <a:schemeClr val="tx1"/>
                </a:solidFill>
                <a:effectLst/>
                <a:latin typeface="Arial" panose="020B0604020202020204" pitchFamily="34" charset="0"/>
                <a:cs typeface="Arial" panose="020B0604020202020204" pitchFamily="34" charset="0"/>
              </a:rPr>
              <a:t>St David died on 1 March – St David’s Day - in 589. He was buried at the site of </a:t>
            </a:r>
            <a:r>
              <a:rPr lang="en-GB" sz="1200" b="0" i="0" strike="noStrike" kern="1200" dirty="0">
                <a:solidFill>
                  <a:schemeClr val="tx1"/>
                </a:solidFill>
                <a:effectLst/>
                <a:latin typeface="Arial" panose="020B0604020202020204" pitchFamily="34" charset="0"/>
                <a:cs typeface="Arial" panose="020B0604020202020204" pitchFamily="34" charset="0"/>
                <a:hlinkClick r:id="rId5"/>
              </a:rPr>
              <a:t>St Davids Cathedral</a:t>
            </a:r>
            <a:r>
              <a:rPr lang="en-GB" sz="1200" b="0" i="0" kern="1200" dirty="0">
                <a:solidFill>
                  <a:schemeClr val="tx1"/>
                </a:solidFill>
                <a:effectLst/>
                <a:latin typeface="Arial" panose="020B0604020202020204" pitchFamily="34" charset="0"/>
                <a:cs typeface="Arial" panose="020B0604020202020204" pitchFamily="34" charset="0"/>
              </a:rPr>
              <a:t>, where his shrine was a popular place of pilgrimage throughout the Middle Ages. His last words to his followers came from a sermon he gave on the previous Sunday: ‘Be joyful, keep the faith, and do the little things that you have heard and seen me do.’</a:t>
            </a:r>
          </a:p>
          <a:p>
            <a:pPr algn="l">
              <a:lnSpc>
                <a:spcPct val="150000"/>
              </a:lnSpc>
            </a:pPr>
            <a:endParaRPr lang="en-GB" sz="1300" b="0" i="0" dirty="0">
              <a:solidFill>
                <a:srgbClr val="424242"/>
              </a:solidFill>
              <a:effectLst/>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32FD21AA-562E-40CD-27F0-9495BEE26AF1}"/>
              </a:ext>
            </a:extLst>
          </p:cNvPr>
          <p:cNvSpPr txBox="1"/>
          <p:nvPr/>
        </p:nvSpPr>
        <p:spPr>
          <a:xfrm>
            <a:off x="203457" y="4393061"/>
            <a:ext cx="1711864" cy="369332"/>
          </a:xfrm>
          <a:prstGeom prst="rect">
            <a:avLst/>
          </a:prstGeom>
          <a:noFill/>
        </p:spPr>
        <p:txBody>
          <a:bodyPr wrap="square" rtlCol="0">
            <a:spAutoFit/>
          </a:bodyPr>
          <a:lstStyle/>
          <a:p>
            <a:r>
              <a:rPr lang="en-GB" sz="1800" b="0" i="0" kern="1200" dirty="0">
                <a:solidFill>
                  <a:schemeClr val="tx1"/>
                </a:solidFill>
                <a:effectLst/>
                <a:latin typeface="Arial" panose="020B0604020202020204" pitchFamily="34" charset="0"/>
                <a:cs typeface="Arial" panose="020B0604020202020204" pitchFamily="34" charset="0"/>
              </a:rPr>
              <a:t>Saint </a:t>
            </a:r>
            <a:r>
              <a:rPr lang="en-GB" dirty="0">
                <a:latin typeface="Arial" panose="020B0604020202020204" pitchFamily="34" charset="0"/>
                <a:cs typeface="Arial" panose="020B0604020202020204" pitchFamily="34" charset="0"/>
              </a:rPr>
              <a:t>David</a:t>
            </a:r>
            <a:endParaRPr lang="en-GB" dirty="0"/>
          </a:p>
        </p:txBody>
      </p:sp>
      <p:pic>
        <p:nvPicPr>
          <p:cNvPr id="6" name="Picture 5">
            <a:extLst>
              <a:ext uri="{FF2B5EF4-FFF2-40B4-BE49-F238E27FC236}">
                <a16:creationId xmlns:a16="http://schemas.microsoft.com/office/drawing/2014/main" id="{A99CF477-D5ED-0E4B-D56A-E4F94C467BFF}"/>
              </a:ext>
            </a:extLst>
          </p:cNvPr>
          <p:cNvPicPr>
            <a:picLocks noChangeAspect="1"/>
          </p:cNvPicPr>
          <p:nvPr/>
        </p:nvPicPr>
        <p:blipFill>
          <a:blip r:embed="rId6"/>
          <a:stretch>
            <a:fillRect/>
          </a:stretch>
        </p:blipFill>
        <p:spPr>
          <a:xfrm>
            <a:off x="230192" y="1445419"/>
            <a:ext cx="1543049" cy="2824161"/>
          </a:xfrm>
          <a:prstGeom prst="rect">
            <a:avLst/>
          </a:prstGeom>
        </p:spPr>
      </p:pic>
    </p:spTree>
    <p:extLst>
      <p:ext uri="{BB962C8B-B14F-4D97-AF65-F5344CB8AC3E}">
        <p14:creationId xmlns:p14="http://schemas.microsoft.com/office/powerpoint/2010/main" val="309427159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4795F5E8-3AF5-B9C4-D54D-A53107FD500E}"/>
              </a:ext>
            </a:extLst>
          </p:cNvPr>
          <p:cNvSpPr/>
          <p:nvPr/>
        </p:nvSpPr>
        <p:spPr>
          <a:xfrm>
            <a:off x="0" y="0"/>
            <a:ext cx="9144000" cy="5715000"/>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628650" y="152400"/>
            <a:ext cx="7886700" cy="810399"/>
          </a:xfrm>
        </p:spPr>
        <p:txBody>
          <a:bodyPr>
            <a:normAutofit/>
          </a:bodyPr>
          <a:lstStyle/>
          <a:p>
            <a:pPr algn="ctr"/>
            <a:r>
              <a:rPr lang="en-GB" sz="4000" dirty="0">
                <a:latin typeface="Arial" panose="020B0604020202020204" pitchFamily="34" charset="0"/>
                <a:cs typeface="Arial" panose="020B0604020202020204" pitchFamily="34" charset="0"/>
              </a:rPr>
              <a:t>The assignment?</a:t>
            </a:r>
          </a:p>
        </p:txBody>
      </p:sp>
      <p:sp>
        <p:nvSpPr>
          <p:cNvPr id="6" name="TextBox 5"/>
          <p:cNvSpPr txBox="1"/>
          <p:nvPr/>
        </p:nvSpPr>
        <p:spPr>
          <a:xfrm flipH="1">
            <a:off x="4191000" y="4351892"/>
            <a:ext cx="2952750" cy="369332"/>
          </a:xfrm>
          <a:prstGeom prst="rect">
            <a:avLst/>
          </a:prstGeom>
          <a:noFill/>
        </p:spPr>
        <p:txBody>
          <a:bodyPr wrap="square" rtlCol="0">
            <a:spAutoFit/>
          </a:bodyPr>
          <a:lstStyle/>
          <a:p>
            <a:endParaRPr lang="en-GB" dirty="0"/>
          </a:p>
        </p:txBody>
      </p:sp>
      <p:sp>
        <p:nvSpPr>
          <p:cNvPr id="8" name="TextBox 7"/>
          <p:cNvSpPr txBox="1"/>
          <p:nvPr/>
        </p:nvSpPr>
        <p:spPr>
          <a:xfrm>
            <a:off x="152400" y="2964631"/>
            <a:ext cx="3352799" cy="261610"/>
          </a:xfrm>
          <a:prstGeom prst="rect">
            <a:avLst/>
          </a:prstGeom>
          <a:noFill/>
        </p:spPr>
        <p:txBody>
          <a:bodyPr wrap="square" rtlCol="0">
            <a:spAutoFit/>
          </a:bodyPr>
          <a:lstStyle/>
          <a:p>
            <a:r>
              <a:rPr lang="en-GB" sz="1100" dirty="0"/>
              <a:t>                    </a:t>
            </a:r>
          </a:p>
        </p:txBody>
      </p:sp>
      <p:sp>
        <p:nvSpPr>
          <p:cNvPr id="10" name="TextBox 9"/>
          <p:cNvSpPr txBox="1"/>
          <p:nvPr/>
        </p:nvSpPr>
        <p:spPr>
          <a:xfrm>
            <a:off x="628650" y="5257800"/>
            <a:ext cx="3714749" cy="276999"/>
          </a:xfrm>
          <a:prstGeom prst="rect">
            <a:avLst/>
          </a:prstGeom>
          <a:noFill/>
        </p:spPr>
        <p:txBody>
          <a:bodyPr wrap="square" rtlCol="0">
            <a:spAutoFit/>
          </a:bodyPr>
          <a:lstStyle/>
          <a:p>
            <a:r>
              <a:rPr lang="en-GB" sz="1200" dirty="0"/>
              <a:t>(Source: Learning and Exploring through Play, 2016)</a:t>
            </a:r>
          </a:p>
        </p:txBody>
      </p:sp>
      <p:pic>
        <p:nvPicPr>
          <p:cNvPr id="3" name="Picture 2"/>
          <p:cNvPicPr>
            <a:picLocks noChangeAspect="1"/>
          </p:cNvPicPr>
          <p:nvPr/>
        </p:nvPicPr>
        <p:blipFill>
          <a:blip r:embed="rId3"/>
          <a:stretch>
            <a:fillRect/>
          </a:stretch>
        </p:blipFill>
        <p:spPr>
          <a:xfrm>
            <a:off x="628650" y="1611246"/>
            <a:ext cx="8058150" cy="3661794"/>
          </a:xfrm>
          <a:prstGeom prst="rect">
            <a:avLst/>
          </a:prstGeom>
        </p:spPr>
      </p:pic>
      <p:sp>
        <p:nvSpPr>
          <p:cNvPr id="5" name="TextBox 4">
            <a:extLst>
              <a:ext uri="{FF2B5EF4-FFF2-40B4-BE49-F238E27FC236}">
                <a16:creationId xmlns:a16="http://schemas.microsoft.com/office/drawing/2014/main" id="{B6FB77A2-657B-C5D5-F631-77E7BB8AA653}"/>
              </a:ext>
            </a:extLst>
          </p:cNvPr>
          <p:cNvSpPr txBox="1"/>
          <p:nvPr/>
        </p:nvSpPr>
        <p:spPr>
          <a:xfrm>
            <a:off x="628650" y="1143000"/>
            <a:ext cx="8362950"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Just an idea – could compare what happens in England with other countries….</a:t>
            </a:r>
          </a:p>
        </p:txBody>
      </p:sp>
    </p:spTree>
    <p:extLst>
      <p:ext uri="{BB962C8B-B14F-4D97-AF65-F5344CB8AC3E}">
        <p14:creationId xmlns:p14="http://schemas.microsoft.com/office/powerpoint/2010/main" val="931288898"/>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DB409076-4514-C192-41B9-4DE82050CFE6}"/>
              </a:ext>
            </a:extLst>
          </p:cNvPr>
          <p:cNvSpPr/>
          <p:nvPr/>
        </p:nvSpPr>
        <p:spPr>
          <a:xfrm>
            <a:off x="0" y="14931"/>
            <a:ext cx="9144000" cy="5848178"/>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0145" y="-190083"/>
            <a:ext cx="9025712" cy="990600"/>
          </a:xfrm>
        </p:spPr>
        <p:txBody>
          <a:bodyPr>
            <a:noAutofit/>
          </a:bodyPr>
          <a:lstStyle/>
          <a:p>
            <a:r>
              <a:rPr lang="en-GB" sz="4000" dirty="0">
                <a:latin typeface="Arial" panose="020B0604020202020204" pitchFamily="34" charset="0"/>
                <a:cs typeface="Arial" panose="020B0604020202020204" pitchFamily="34" charset="0"/>
              </a:rPr>
              <a:t>Traditions to remember…</a:t>
            </a:r>
          </a:p>
        </p:txBody>
      </p:sp>
      <p:sp>
        <p:nvSpPr>
          <p:cNvPr id="6" name="TextBox 5"/>
          <p:cNvSpPr txBox="1"/>
          <p:nvPr/>
        </p:nvSpPr>
        <p:spPr>
          <a:xfrm flipH="1">
            <a:off x="4191000" y="4351892"/>
            <a:ext cx="2952750" cy="369332"/>
          </a:xfrm>
          <a:prstGeom prst="rect">
            <a:avLst/>
          </a:prstGeom>
          <a:noFill/>
        </p:spPr>
        <p:txBody>
          <a:bodyPr wrap="square" rtlCol="0">
            <a:spAutoFit/>
          </a:bodyPr>
          <a:lstStyle/>
          <a:p>
            <a:endParaRPr lang="en-GB" dirty="0"/>
          </a:p>
        </p:txBody>
      </p:sp>
      <p:sp>
        <p:nvSpPr>
          <p:cNvPr id="10" name="TextBox 9"/>
          <p:cNvSpPr txBox="1"/>
          <p:nvPr/>
        </p:nvSpPr>
        <p:spPr>
          <a:xfrm>
            <a:off x="685800" y="5724610"/>
            <a:ext cx="3105148" cy="276999"/>
          </a:xfrm>
          <a:prstGeom prst="rect">
            <a:avLst/>
          </a:prstGeom>
          <a:noFill/>
        </p:spPr>
        <p:txBody>
          <a:bodyPr wrap="square" rtlCol="0">
            <a:spAutoFit/>
          </a:bodyPr>
          <a:lstStyle/>
          <a:p>
            <a:endParaRPr lang="en-GB" sz="1200" dirty="0"/>
          </a:p>
        </p:txBody>
      </p:sp>
      <p:pic>
        <p:nvPicPr>
          <p:cNvPr id="11" name="Picture 10">
            <a:extLst>
              <a:ext uri="{FF2B5EF4-FFF2-40B4-BE49-F238E27FC236}">
                <a16:creationId xmlns:a16="http://schemas.microsoft.com/office/drawing/2014/main" id="{C004D97F-D83E-E425-1C49-2B4EF25A5BF2}"/>
              </a:ext>
            </a:extLst>
          </p:cNvPr>
          <p:cNvPicPr>
            <a:picLocks noChangeAspect="1"/>
          </p:cNvPicPr>
          <p:nvPr/>
        </p:nvPicPr>
        <p:blipFill>
          <a:blip r:embed="rId3"/>
          <a:stretch>
            <a:fillRect/>
          </a:stretch>
        </p:blipFill>
        <p:spPr>
          <a:xfrm>
            <a:off x="7720884" y="2621182"/>
            <a:ext cx="1457228" cy="2189824"/>
          </a:xfrm>
          <a:prstGeom prst="rect">
            <a:avLst/>
          </a:prstGeom>
        </p:spPr>
      </p:pic>
      <p:pic>
        <p:nvPicPr>
          <p:cNvPr id="15" name="Picture 14">
            <a:extLst>
              <a:ext uri="{FF2B5EF4-FFF2-40B4-BE49-F238E27FC236}">
                <a16:creationId xmlns:a16="http://schemas.microsoft.com/office/drawing/2014/main" id="{6985117E-D203-9A53-3D8B-C01F5BECE4F6}"/>
              </a:ext>
            </a:extLst>
          </p:cNvPr>
          <p:cNvPicPr>
            <a:picLocks noChangeAspect="1"/>
          </p:cNvPicPr>
          <p:nvPr/>
        </p:nvPicPr>
        <p:blipFill>
          <a:blip r:embed="rId4"/>
          <a:stretch>
            <a:fillRect/>
          </a:stretch>
        </p:blipFill>
        <p:spPr>
          <a:xfrm>
            <a:off x="6045022" y="4200228"/>
            <a:ext cx="2086845" cy="1447800"/>
          </a:xfrm>
          <a:prstGeom prst="rect">
            <a:avLst/>
          </a:prstGeom>
        </p:spPr>
      </p:pic>
      <p:pic>
        <p:nvPicPr>
          <p:cNvPr id="8" name="Picture 7">
            <a:extLst>
              <a:ext uri="{FF2B5EF4-FFF2-40B4-BE49-F238E27FC236}">
                <a16:creationId xmlns:a16="http://schemas.microsoft.com/office/drawing/2014/main" id="{BD5A78C0-68E9-1CF2-846D-38A66DE9D464}"/>
              </a:ext>
            </a:extLst>
          </p:cNvPr>
          <p:cNvPicPr>
            <a:picLocks noChangeAspect="1"/>
          </p:cNvPicPr>
          <p:nvPr/>
        </p:nvPicPr>
        <p:blipFill>
          <a:blip r:embed="rId5"/>
          <a:stretch>
            <a:fillRect/>
          </a:stretch>
        </p:blipFill>
        <p:spPr>
          <a:xfrm>
            <a:off x="336477" y="2165314"/>
            <a:ext cx="2324100" cy="1743075"/>
          </a:xfrm>
          <a:prstGeom prst="rect">
            <a:avLst/>
          </a:prstGeom>
        </p:spPr>
      </p:pic>
      <p:pic>
        <p:nvPicPr>
          <p:cNvPr id="9" name="Picture 8">
            <a:extLst>
              <a:ext uri="{FF2B5EF4-FFF2-40B4-BE49-F238E27FC236}">
                <a16:creationId xmlns:a16="http://schemas.microsoft.com/office/drawing/2014/main" id="{709A0E09-B712-A2B1-63B8-9DAE7AC92310}"/>
              </a:ext>
            </a:extLst>
          </p:cNvPr>
          <p:cNvPicPr>
            <a:picLocks noChangeAspect="1"/>
          </p:cNvPicPr>
          <p:nvPr/>
        </p:nvPicPr>
        <p:blipFill>
          <a:blip r:embed="rId6"/>
          <a:stretch>
            <a:fillRect/>
          </a:stretch>
        </p:blipFill>
        <p:spPr>
          <a:xfrm>
            <a:off x="159418" y="3904308"/>
            <a:ext cx="2605241" cy="1743075"/>
          </a:xfrm>
          <a:prstGeom prst="rect">
            <a:avLst/>
          </a:prstGeom>
        </p:spPr>
      </p:pic>
      <p:pic>
        <p:nvPicPr>
          <p:cNvPr id="17" name="Picture 16">
            <a:extLst>
              <a:ext uri="{FF2B5EF4-FFF2-40B4-BE49-F238E27FC236}">
                <a16:creationId xmlns:a16="http://schemas.microsoft.com/office/drawing/2014/main" id="{1E533A7D-429C-2255-1A1F-FA842C5CF325}"/>
              </a:ext>
            </a:extLst>
          </p:cNvPr>
          <p:cNvPicPr>
            <a:picLocks noChangeAspect="1"/>
          </p:cNvPicPr>
          <p:nvPr/>
        </p:nvPicPr>
        <p:blipFill>
          <a:blip r:embed="rId7"/>
          <a:stretch>
            <a:fillRect/>
          </a:stretch>
        </p:blipFill>
        <p:spPr>
          <a:xfrm>
            <a:off x="2917281" y="2373071"/>
            <a:ext cx="2124077" cy="1416051"/>
          </a:xfrm>
          <a:prstGeom prst="rect">
            <a:avLst/>
          </a:prstGeom>
        </p:spPr>
      </p:pic>
      <p:pic>
        <p:nvPicPr>
          <p:cNvPr id="18" name="Picture 17">
            <a:extLst>
              <a:ext uri="{FF2B5EF4-FFF2-40B4-BE49-F238E27FC236}">
                <a16:creationId xmlns:a16="http://schemas.microsoft.com/office/drawing/2014/main" id="{CDC106ED-5E4C-7F5F-4301-6A6C323F835F}"/>
              </a:ext>
            </a:extLst>
          </p:cNvPr>
          <p:cNvPicPr>
            <a:picLocks noChangeAspect="1"/>
          </p:cNvPicPr>
          <p:nvPr/>
        </p:nvPicPr>
        <p:blipFill>
          <a:blip r:embed="rId8"/>
          <a:stretch>
            <a:fillRect/>
          </a:stretch>
        </p:blipFill>
        <p:spPr>
          <a:xfrm>
            <a:off x="2880146" y="3875744"/>
            <a:ext cx="1428750" cy="1828800"/>
          </a:xfrm>
          <a:prstGeom prst="rect">
            <a:avLst/>
          </a:prstGeom>
        </p:spPr>
      </p:pic>
      <p:pic>
        <p:nvPicPr>
          <p:cNvPr id="19" name="Picture 18">
            <a:extLst>
              <a:ext uri="{FF2B5EF4-FFF2-40B4-BE49-F238E27FC236}">
                <a16:creationId xmlns:a16="http://schemas.microsoft.com/office/drawing/2014/main" id="{351CB655-942E-8C64-A127-1B1F2F0F095B}"/>
              </a:ext>
            </a:extLst>
          </p:cNvPr>
          <p:cNvPicPr>
            <a:picLocks noChangeAspect="1"/>
          </p:cNvPicPr>
          <p:nvPr/>
        </p:nvPicPr>
        <p:blipFill>
          <a:blip r:embed="rId9"/>
          <a:stretch>
            <a:fillRect/>
          </a:stretch>
        </p:blipFill>
        <p:spPr>
          <a:xfrm>
            <a:off x="5889680" y="2344183"/>
            <a:ext cx="1831204" cy="1663956"/>
          </a:xfrm>
          <a:prstGeom prst="rect">
            <a:avLst/>
          </a:prstGeom>
        </p:spPr>
      </p:pic>
      <p:pic>
        <p:nvPicPr>
          <p:cNvPr id="20" name="Picture 19">
            <a:extLst>
              <a:ext uri="{FF2B5EF4-FFF2-40B4-BE49-F238E27FC236}">
                <a16:creationId xmlns:a16="http://schemas.microsoft.com/office/drawing/2014/main" id="{868FE370-A488-E387-A52C-9CCB92426B7A}"/>
              </a:ext>
            </a:extLst>
          </p:cNvPr>
          <p:cNvPicPr>
            <a:picLocks noChangeAspect="1"/>
          </p:cNvPicPr>
          <p:nvPr/>
        </p:nvPicPr>
        <p:blipFill>
          <a:blip r:embed="rId10"/>
          <a:stretch>
            <a:fillRect/>
          </a:stretch>
        </p:blipFill>
        <p:spPr>
          <a:xfrm>
            <a:off x="4548048" y="3574254"/>
            <a:ext cx="1428751" cy="2146753"/>
          </a:xfrm>
          <a:prstGeom prst="rect">
            <a:avLst/>
          </a:prstGeom>
        </p:spPr>
      </p:pic>
      <p:sp>
        <p:nvSpPr>
          <p:cNvPr id="3" name="TextBox 2">
            <a:extLst>
              <a:ext uri="{FF2B5EF4-FFF2-40B4-BE49-F238E27FC236}">
                <a16:creationId xmlns:a16="http://schemas.microsoft.com/office/drawing/2014/main" id="{949928C8-A6EF-D0C0-1B43-1C1FC9DCF457}"/>
              </a:ext>
            </a:extLst>
          </p:cNvPr>
          <p:cNvSpPr txBox="1"/>
          <p:nvPr/>
        </p:nvSpPr>
        <p:spPr>
          <a:xfrm>
            <a:off x="100144" y="838252"/>
            <a:ext cx="9272456" cy="1200329"/>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How do traditional foods make you feel? Have you had an experiences of any of these?</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England – Yorkshire pudding, fish and chips; Northern Ireland – Irish Stew, Soda Bread; Scotland – Haggis, Cranachan; Wales – Cawl, Bara </a:t>
            </a:r>
            <a:r>
              <a:rPr lang="en-GB" dirty="0" err="1">
                <a:latin typeface="Arial" panose="020B0604020202020204" pitchFamily="34" charset="0"/>
                <a:cs typeface="Arial" panose="020B0604020202020204" pitchFamily="34" charset="0"/>
              </a:rPr>
              <a:t>Brith</a:t>
            </a:r>
            <a:r>
              <a:rPr lang="en-GB"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55035019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4C70890-7BA4-7960-711D-170531969F7D}"/>
              </a:ext>
            </a:extLst>
          </p:cNvPr>
          <p:cNvSpPr/>
          <p:nvPr/>
        </p:nvSpPr>
        <p:spPr>
          <a:xfrm>
            <a:off x="0" y="0"/>
            <a:ext cx="9144000" cy="5943600"/>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itle 4"/>
          <p:cNvSpPr>
            <a:spLocks noGrp="1"/>
          </p:cNvSpPr>
          <p:nvPr>
            <p:ph type="title"/>
          </p:nvPr>
        </p:nvSpPr>
        <p:spPr>
          <a:xfrm>
            <a:off x="381000" y="380999"/>
            <a:ext cx="8134350" cy="685801"/>
          </a:xfrm>
        </p:spPr>
        <p:txBody>
          <a:bodyPr>
            <a:normAutofit fontScale="90000"/>
          </a:bodyPr>
          <a:lstStyle/>
          <a:p>
            <a:pPr algn="ctr"/>
            <a:r>
              <a:rPr lang="en-GB" dirty="0">
                <a:latin typeface="Arial" panose="020B0604020202020204" pitchFamily="34" charset="0"/>
                <a:cs typeface="Arial" panose="020B0604020202020204" pitchFamily="34" charset="0"/>
              </a:rPr>
              <a:t>Traditional dances </a:t>
            </a:r>
          </a:p>
        </p:txBody>
      </p:sp>
      <p:sp>
        <p:nvSpPr>
          <p:cNvPr id="6" name="Content Placeholder 5"/>
          <p:cNvSpPr>
            <a:spLocks noGrp="1"/>
          </p:cNvSpPr>
          <p:nvPr>
            <p:ph sz="half" idx="1"/>
          </p:nvPr>
        </p:nvSpPr>
        <p:spPr>
          <a:xfrm>
            <a:off x="152400" y="1219201"/>
            <a:ext cx="4038600" cy="4343400"/>
          </a:xfrm>
        </p:spPr>
        <p:txBody>
          <a:bodyPr>
            <a:normAutofit fontScale="85000" lnSpcReduction="20000"/>
          </a:bodyPr>
          <a:lstStyle/>
          <a:p>
            <a:pPr marL="0" indent="0">
              <a:lnSpc>
                <a:spcPct val="160000"/>
              </a:lnSpc>
              <a:buNone/>
            </a:pPr>
            <a:endParaRPr lang="en-GB" dirty="0">
              <a:latin typeface="Arial" panose="020B0604020202020204" pitchFamily="34" charset="0"/>
              <a:cs typeface="Arial" panose="020B0604020202020204" pitchFamily="34" charset="0"/>
            </a:endParaRPr>
          </a:p>
          <a:p>
            <a:pPr>
              <a:lnSpc>
                <a:spcPct val="160000"/>
              </a:lnSpc>
            </a:pPr>
            <a:r>
              <a:rPr lang="en-GB" dirty="0">
                <a:latin typeface="Arial" panose="020B0604020202020204" pitchFamily="34" charset="0"/>
                <a:cs typeface="Arial" panose="020B0604020202020204" pitchFamily="34" charset="0"/>
              </a:rPr>
              <a:t>England – </a:t>
            </a:r>
            <a:r>
              <a:rPr lang="en-GB" sz="2600" dirty="0">
                <a:latin typeface="Arial" panose="020B0604020202020204" pitchFamily="34" charset="0"/>
                <a:cs typeface="Arial" panose="020B0604020202020204" pitchFamily="34" charset="0"/>
              </a:rPr>
              <a:t>Morris dancing;</a:t>
            </a:r>
          </a:p>
          <a:p>
            <a:pPr>
              <a:lnSpc>
                <a:spcPct val="160000"/>
              </a:lnSpc>
            </a:pPr>
            <a:r>
              <a:rPr lang="en-GB" dirty="0">
                <a:latin typeface="Arial" panose="020B0604020202020204" pitchFamily="34" charset="0"/>
                <a:cs typeface="Arial" panose="020B0604020202020204" pitchFamily="34" charset="0"/>
              </a:rPr>
              <a:t>Ireland – </a:t>
            </a:r>
            <a:r>
              <a:rPr lang="en-GB" sz="2600" dirty="0">
                <a:latin typeface="Arial" panose="020B0604020202020204" pitchFamily="34" charset="0"/>
                <a:cs typeface="Arial" panose="020B0604020202020204" pitchFamily="34" charset="0"/>
              </a:rPr>
              <a:t>Irish stepdance;</a:t>
            </a:r>
          </a:p>
          <a:p>
            <a:pPr>
              <a:lnSpc>
                <a:spcPct val="160000"/>
              </a:lnSpc>
            </a:pPr>
            <a:r>
              <a:rPr lang="en-GB" dirty="0">
                <a:latin typeface="Arial" panose="020B0604020202020204" pitchFamily="34" charset="0"/>
                <a:cs typeface="Arial" panose="020B0604020202020204" pitchFamily="34" charset="0"/>
              </a:rPr>
              <a:t>Scotland – </a:t>
            </a:r>
            <a:r>
              <a:rPr lang="en-GB" sz="2800" dirty="0">
                <a:latin typeface="Arial" panose="020B0604020202020204" pitchFamily="34" charset="0"/>
                <a:cs typeface="Arial" panose="020B0604020202020204" pitchFamily="34" charset="0"/>
              </a:rPr>
              <a:t>Highland dancing;</a:t>
            </a:r>
          </a:p>
          <a:p>
            <a:pPr>
              <a:lnSpc>
                <a:spcPct val="160000"/>
              </a:lnSpc>
            </a:pPr>
            <a:r>
              <a:rPr lang="en-GB" dirty="0">
                <a:latin typeface="Arial" panose="020B0604020202020204" pitchFamily="34" charset="0"/>
                <a:cs typeface="Arial" panose="020B0604020202020204" pitchFamily="34" charset="0"/>
              </a:rPr>
              <a:t>Wales – folk dancing/clog dancing.</a:t>
            </a:r>
            <a:endParaRPr lang="en-GB" sz="2800" dirty="0">
              <a:latin typeface="Arial" panose="020B0604020202020204" pitchFamily="34" charset="0"/>
              <a:cs typeface="Arial" panose="020B0604020202020204" pitchFamily="34" charset="0"/>
            </a:endParaRPr>
          </a:p>
          <a:p>
            <a:endParaRPr lang="en-GB" dirty="0">
              <a:solidFill>
                <a:srgbClr val="0070C0"/>
              </a:solidFill>
              <a:latin typeface="Arial" panose="020B0604020202020204" pitchFamily="34" charset="0"/>
              <a:cs typeface="Arial" panose="020B0604020202020204" pitchFamily="34" charset="0"/>
            </a:endParaRPr>
          </a:p>
        </p:txBody>
      </p:sp>
      <p:pic>
        <p:nvPicPr>
          <p:cNvPr id="8" name="w0v_pu6miJ8"/>
          <p:cNvPicPr>
            <a:picLocks noGrp="1" noRot="1" noChangeAspect="1"/>
          </p:cNvPicPr>
          <p:nvPr>
            <p:ph sz="half" idx="2"/>
            <a:videoFile r:link="rId1"/>
          </p:nvPr>
        </p:nvPicPr>
        <p:blipFill>
          <a:blip r:embed="rId4"/>
          <a:stretch>
            <a:fillRect/>
          </a:stretch>
        </p:blipFill>
        <p:spPr>
          <a:xfrm>
            <a:off x="4191000" y="1825625"/>
            <a:ext cx="4648200" cy="3203575"/>
          </a:xfrm>
          <a:prstGeom prst="rect">
            <a:avLst/>
          </a:prstGeom>
        </p:spPr>
      </p:pic>
      <p:sp>
        <p:nvSpPr>
          <p:cNvPr id="9" name="TextBox 8"/>
          <p:cNvSpPr txBox="1"/>
          <p:nvPr/>
        </p:nvSpPr>
        <p:spPr>
          <a:xfrm>
            <a:off x="5715000" y="5029200"/>
            <a:ext cx="2800350" cy="400110"/>
          </a:xfrm>
          <a:prstGeom prst="rect">
            <a:avLst/>
          </a:prstGeom>
          <a:noFill/>
        </p:spPr>
        <p:txBody>
          <a:bodyPr wrap="square" rtlCol="0">
            <a:spAutoFit/>
          </a:bodyPr>
          <a:lstStyle/>
          <a:p>
            <a:r>
              <a:rPr lang="en-GB" sz="2000" i="1" dirty="0" err="1"/>
              <a:t>Riverdance</a:t>
            </a:r>
            <a:endParaRPr lang="en-GB" sz="2000" i="1" dirty="0"/>
          </a:p>
        </p:txBody>
      </p:sp>
    </p:spTree>
    <p:extLst>
      <p:ext uri="{BB962C8B-B14F-4D97-AF65-F5344CB8AC3E}">
        <p14:creationId xmlns:p14="http://schemas.microsoft.com/office/powerpoint/2010/main" val="629443703"/>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7A8599BD-2577-2D55-EE94-5085E08CA5EF}"/>
              </a:ext>
            </a:extLst>
          </p:cNvPr>
          <p:cNvSpPr/>
          <p:nvPr/>
        </p:nvSpPr>
        <p:spPr>
          <a:xfrm>
            <a:off x="0" y="0"/>
            <a:ext cx="9144000" cy="5715000"/>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628650" y="365127"/>
            <a:ext cx="7886700" cy="998536"/>
          </a:xfrm>
        </p:spPr>
        <p:txBody>
          <a:bodyPr>
            <a:normAutofit fontScale="90000"/>
          </a:bodyPr>
          <a:lstStyle/>
          <a:p>
            <a:pPr algn="ctr"/>
            <a:r>
              <a:rPr lang="en-GB" sz="4900" dirty="0">
                <a:latin typeface="Arial" panose="020B0604020202020204" pitchFamily="34" charset="0"/>
                <a:cs typeface="Arial" panose="020B0604020202020204" pitchFamily="34" charset="0"/>
              </a:rPr>
              <a:t>Favourite myth/legend</a:t>
            </a:r>
            <a:r>
              <a:rPr lang="en-GB" sz="4900" dirty="0">
                <a:latin typeface="Arial" panose="020B0604020202020204" pitchFamily="34" charset="0"/>
              </a:rPr>
              <a:t>?</a:t>
            </a:r>
            <a:br>
              <a:rPr lang="en-GB" sz="3200" dirty="0">
                <a:latin typeface="Arial" panose="020B0604020202020204" pitchFamily="34" charset="0"/>
                <a:cs typeface="Arial" panose="020B0604020202020204" pitchFamily="34" charset="0"/>
              </a:rPr>
            </a:br>
            <a:endParaRPr lang="en-GB" sz="3200" dirty="0">
              <a:solidFill>
                <a:srgbClr val="0070C0"/>
              </a:solidFill>
              <a:latin typeface="Arial" panose="020B0604020202020204" pitchFamily="34" charset="0"/>
            </a:endParaRPr>
          </a:p>
        </p:txBody>
      </p:sp>
      <p:sp>
        <p:nvSpPr>
          <p:cNvPr id="3" name="Content Placeholder 2"/>
          <p:cNvSpPr>
            <a:spLocks noGrp="1"/>
          </p:cNvSpPr>
          <p:nvPr>
            <p:ph sz="half" idx="1"/>
          </p:nvPr>
        </p:nvSpPr>
        <p:spPr>
          <a:xfrm>
            <a:off x="152400" y="1143000"/>
            <a:ext cx="4572000" cy="4343400"/>
          </a:xfrm>
        </p:spPr>
        <p:txBody>
          <a:bodyPr>
            <a:normAutofit/>
          </a:bodyPr>
          <a:lstStyle/>
          <a:p>
            <a:pPr marL="0" indent="0">
              <a:lnSpc>
                <a:spcPct val="170000"/>
              </a:lnSpc>
              <a:buNone/>
            </a:pPr>
            <a:r>
              <a:rPr lang="en-GB" sz="1400" b="0" i="0" u="none" strike="noStrike" kern="1200" dirty="0">
                <a:solidFill>
                  <a:schemeClr val="tx1"/>
                </a:solidFill>
                <a:effectLst/>
                <a:latin typeface="Arial" panose="020B0604020202020204" pitchFamily="34" charset="0"/>
                <a:cs typeface="Arial" panose="020B0604020202020204" pitchFamily="34" charset="0"/>
              </a:rPr>
              <a:t>Mythology</a:t>
            </a:r>
            <a:r>
              <a:rPr lang="en-GB" sz="1400" b="0" i="0" u="none" strike="noStrike" kern="1200" baseline="0" dirty="0">
                <a:solidFill>
                  <a:schemeClr val="tx1"/>
                </a:solidFill>
                <a:effectLst/>
                <a:latin typeface="Arial" panose="020B0604020202020204" pitchFamily="34" charset="0"/>
                <a:cs typeface="Arial" panose="020B0604020202020204" pitchFamily="34" charset="0"/>
              </a:rPr>
              <a:t> </a:t>
            </a:r>
            <a:r>
              <a:rPr lang="en-GB" sz="1400" b="0" i="0" u="none" kern="1200" dirty="0">
                <a:solidFill>
                  <a:schemeClr val="tx1"/>
                </a:solidFill>
                <a:effectLst/>
                <a:latin typeface="Arial" panose="020B0604020202020204" pitchFamily="34" charset="0"/>
                <a:cs typeface="Arial" panose="020B0604020202020204" pitchFamily="34" charset="0"/>
              </a:rPr>
              <a:t>(from the </a:t>
            </a:r>
            <a:r>
              <a:rPr lang="en-GB" sz="1400" b="0" i="0" u="none" strike="noStrike" kern="1200" dirty="0">
                <a:solidFill>
                  <a:schemeClr val="tx1"/>
                </a:solidFill>
                <a:effectLst/>
                <a:latin typeface="Arial" panose="020B0604020202020204" pitchFamily="34" charset="0"/>
                <a:cs typeface="Arial" panose="020B0604020202020204" pitchFamily="34" charset="0"/>
              </a:rPr>
              <a:t>Greek</a:t>
            </a:r>
            <a:r>
              <a:rPr lang="en-GB" sz="1400" b="0" i="0" u="none" kern="1200" dirty="0">
                <a:solidFill>
                  <a:schemeClr val="tx1"/>
                </a:solidFill>
                <a:effectLst/>
                <a:latin typeface="Arial" panose="020B0604020202020204" pitchFamily="34" charset="0"/>
                <a:cs typeface="Arial" panose="020B0604020202020204" pitchFamily="34" charset="0"/>
              </a:rPr>
              <a:t> </a:t>
            </a:r>
            <a:r>
              <a:rPr lang="en-GB" sz="1400" b="0" i="1" u="none" kern="1200" dirty="0">
                <a:solidFill>
                  <a:schemeClr val="tx1"/>
                </a:solidFill>
                <a:effectLst/>
                <a:latin typeface="Arial" panose="020B0604020202020204" pitchFamily="34" charset="0"/>
                <a:cs typeface="Arial" panose="020B0604020202020204" pitchFamily="34" charset="0"/>
              </a:rPr>
              <a:t>mythos</a:t>
            </a:r>
            <a:r>
              <a:rPr lang="en-GB" sz="1400" b="0" i="0" u="none" kern="1200" dirty="0">
                <a:solidFill>
                  <a:schemeClr val="tx1"/>
                </a:solidFill>
                <a:effectLst/>
                <a:latin typeface="Arial" panose="020B0604020202020204" pitchFamily="34" charset="0"/>
                <a:cs typeface="Arial" panose="020B0604020202020204" pitchFamily="34" charset="0"/>
              </a:rPr>
              <a:t> for story-of-the-people, and </a:t>
            </a:r>
            <a:r>
              <a:rPr lang="en-GB" sz="1400" b="0" i="1" u="none" kern="1200" dirty="0">
                <a:solidFill>
                  <a:schemeClr val="tx1"/>
                </a:solidFill>
                <a:effectLst/>
                <a:latin typeface="Arial" panose="020B0604020202020204" pitchFamily="34" charset="0"/>
                <a:cs typeface="Arial" panose="020B0604020202020204" pitchFamily="34" charset="0"/>
              </a:rPr>
              <a:t>logos</a:t>
            </a:r>
            <a:r>
              <a:rPr lang="en-GB" sz="1400" b="0" i="0" u="none" kern="1200" dirty="0">
                <a:solidFill>
                  <a:schemeClr val="tx1"/>
                </a:solidFill>
                <a:effectLst/>
                <a:latin typeface="Arial" panose="020B0604020202020204" pitchFamily="34" charset="0"/>
                <a:cs typeface="Arial" panose="020B0604020202020204" pitchFamily="34" charset="0"/>
              </a:rPr>
              <a:t> for word or speech, so the spoken story of a people) is the study and interpretation of often sacred tales or fables of a culture known as myths or the collection of such stories which deal with various aspects of the human condition: good and evil; the meaning of suffering; human origins; the origin of place-names, animals, cultural values, and traditions; the meaning of life and death; the afterlife; and the gods or a god. Myths express the beliefs and values about these subjects held by a certain culture.</a:t>
            </a:r>
            <a:endParaRPr lang="en-GB" sz="1400" b="0" u="none" dirty="0">
              <a:latin typeface="Arial" panose="020B0604020202020204" pitchFamily="34" charset="0"/>
              <a:cs typeface="Arial" panose="020B0604020202020204" pitchFamily="34" charset="0"/>
            </a:endParaRPr>
          </a:p>
        </p:txBody>
      </p:sp>
      <p:sp>
        <p:nvSpPr>
          <p:cNvPr id="6" name="Content Placeholder 2">
            <a:extLst>
              <a:ext uri="{FF2B5EF4-FFF2-40B4-BE49-F238E27FC236}">
                <a16:creationId xmlns:a16="http://schemas.microsoft.com/office/drawing/2014/main" id="{DA1F1B3A-7176-98F5-3D81-0E03FE76C27C}"/>
              </a:ext>
            </a:extLst>
          </p:cNvPr>
          <p:cNvSpPr txBox="1">
            <a:spLocks/>
          </p:cNvSpPr>
          <p:nvPr/>
        </p:nvSpPr>
        <p:spPr>
          <a:xfrm>
            <a:off x="4724400" y="1143000"/>
            <a:ext cx="4267202" cy="4343400"/>
          </a:xfrm>
          <a:prstGeom prst="rect">
            <a:avLst/>
          </a:prstGeom>
        </p:spPr>
        <p:txBody>
          <a:bodyPr vert="horz" lIns="91440" tIns="45720" rIns="91440" bIns="45720" rtlCol="0">
            <a:normAutofit fontScale="5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60000"/>
              </a:lnSpc>
            </a:pPr>
            <a:r>
              <a:rPr lang="cy-GB" sz="3500" dirty="0">
                <a:latin typeface="Arial" panose="020B0604020202020204" pitchFamily="34" charset="0"/>
                <a:cs typeface="Arial" panose="020B0604020202020204" pitchFamily="34" charset="0"/>
              </a:rPr>
              <a:t>Beddgelert;</a:t>
            </a:r>
          </a:p>
          <a:p>
            <a:pPr>
              <a:lnSpc>
                <a:spcPct val="160000"/>
              </a:lnSpc>
            </a:pPr>
            <a:r>
              <a:rPr lang="cy-GB" sz="3500" dirty="0">
                <a:latin typeface="Arial" panose="020B0604020202020204" pitchFamily="34" charset="0"/>
                <a:cs typeface="Arial" panose="020B0604020202020204" pitchFamily="34" charset="0"/>
              </a:rPr>
              <a:t>King Arthur/Merlin;</a:t>
            </a:r>
          </a:p>
          <a:p>
            <a:pPr>
              <a:lnSpc>
                <a:spcPct val="160000"/>
              </a:lnSpc>
            </a:pPr>
            <a:r>
              <a:rPr lang="cy-GB" sz="3500" dirty="0">
                <a:latin typeface="Arial" panose="020B0604020202020204" pitchFamily="34" charset="0"/>
                <a:cs typeface="Arial" panose="020B0604020202020204" pitchFamily="34" charset="0"/>
              </a:rPr>
              <a:t>Loch Ness monster;</a:t>
            </a:r>
          </a:p>
          <a:p>
            <a:pPr>
              <a:lnSpc>
                <a:spcPct val="160000"/>
              </a:lnSpc>
            </a:pPr>
            <a:r>
              <a:rPr lang="cy-GB" sz="3500" dirty="0">
                <a:latin typeface="Arial" panose="020B0604020202020204" pitchFamily="34" charset="0"/>
                <a:cs typeface="Arial" panose="020B0604020202020204" pitchFamily="34" charset="0"/>
              </a:rPr>
              <a:t>Mabinogi;</a:t>
            </a:r>
          </a:p>
          <a:p>
            <a:pPr>
              <a:lnSpc>
                <a:spcPct val="160000"/>
              </a:lnSpc>
            </a:pPr>
            <a:r>
              <a:rPr lang="cy-GB" sz="3500" dirty="0">
                <a:latin typeface="Arial" panose="020B0604020202020204" pitchFamily="34" charset="0"/>
                <a:cs typeface="Arial" panose="020B0604020202020204" pitchFamily="34" charset="0"/>
              </a:rPr>
              <a:t>Robin Hood;</a:t>
            </a:r>
          </a:p>
          <a:p>
            <a:pPr>
              <a:lnSpc>
                <a:spcPct val="160000"/>
              </a:lnSpc>
            </a:pPr>
            <a:r>
              <a:rPr lang="cy-GB" sz="3500" dirty="0">
                <a:latin typeface="Arial" panose="020B0604020202020204" pitchFamily="34" charset="0"/>
                <a:cs typeface="Arial" panose="020B0604020202020204" pitchFamily="34" charset="0"/>
              </a:rPr>
              <a:t>The Irish Giant;</a:t>
            </a:r>
          </a:p>
          <a:p>
            <a:pPr>
              <a:lnSpc>
                <a:spcPct val="160000"/>
              </a:lnSpc>
            </a:pPr>
            <a:r>
              <a:rPr lang="cy-GB" sz="3500" dirty="0">
                <a:latin typeface="Arial" panose="020B0604020202020204" pitchFamily="34" charset="0"/>
                <a:cs typeface="Arial" panose="020B0604020202020204" pitchFamily="34" charset="0"/>
              </a:rPr>
              <a:t>Others?</a:t>
            </a:r>
          </a:p>
          <a:p>
            <a:pPr marL="0" indent="0">
              <a:lnSpc>
                <a:spcPct val="160000"/>
              </a:lnSpc>
              <a:buNone/>
            </a:pPr>
            <a:r>
              <a:rPr lang="cy-GB" sz="3500" b="1" dirty="0">
                <a:latin typeface="Arial" panose="020B0604020202020204" pitchFamily="34" charset="0"/>
              </a:rPr>
              <a:t>What about your culture?</a:t>
            </a:r>
          </a:p>
          <a:p>
            <a:pPr marL="0" indent="0">
              <a:lnSpc>
                <a:spcPct val="170000"/>
              </a:lnSpc>
              <a:buFont typeface="Arial" panose="020B0604020202020204" pitchFamily="34" charset="0"/>
              <a:buNone/>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78288792"/>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0D1140A8-7F3F-16D6-AB5E-F6B90658DE72}"/>
              </a:ext>
            </a:extLst>
          </p:cNvPr>
          <p:cNvSpPr/>
          <p:nvPr/>
        </p:nvSpPr>
        <p:spPr>
          <a:xfrm>
            <a:off x="-26719" y="-23751"/>
            <a:ext cx="9144000" cy="5715000"/>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628650" y="365127"/>
            <a:ext cx="7067550" cy="777874"/>
          </a:xfrm>
        </p:spPr>
        <p:txBody>
          <a:bodyPr>
            <a:noAutofit/>
          </a:bodyPr>
          <a:lstStyle/>
          <a:p>
            <a:pPr algn="ctr"/>
            <a:r>
              <a:rPr lang="en-GB" dirty="0">
                <a:latin typeface="Arial" panose="020B0604020202020204" pitchFamily="34" charset="0"/>
                <a:cs typeface="Arial" panose="020B0604020202020204" pitchFamily="34" charset="0"/>
              </a:rPr>
              <a:t>Your assignment…</a:t>
            </a:r>
          </a:p>
        </p:txBody>
      </p:sp>
      <p:sp>
        <p:nvSpPr>
          <p:cNvPr id="4" name="Content Placeholder 3"/>
          <p:cNvSpPr>
            <a:spLocks noGrp="1"/>
          </p:cNvSpPr>
          <p:nvPr>
            <p:ph sz="half" idx="2"/>
          </p:nvPr>
        </p:nvSpPr>
        <p:spPr>
          <a:xfrm>
            <a:off x="26719" y="1295400"/>
            <a:ext cx="8964881" cy="4881564"/>
          </a:xfrm>
        </p:spPr>
        <p:txBody>
          <a:bodyPr/>
          <a:lstStyle/>
          <a:p>
            <a:pPr>
              <a:lnSpc>
                <a:spcPct val="150000"/>
              </a:lnSpc>
            </a:pPr>
            <a:r>
              <a:rPr lang="en-GB" dirty="0">
                <a:latin typeface="Arial" panose="020B0604020202020204" pitchFamily="34" charset="0"/>
                <a:cs typeface="Arial" panose="020B0604020202020204" pitchFamily="34" charset="0"/>
              </a:rPr>
              <a:t>Start thinking about an activity</a:t>
            </a:r>
          </a:p>
          <a:p>
            <a:pPr>
              <a:lnSpc>
                <a:spcPct val="150000"/>
              </a:lnSpc>
            </a:pPr>
            <a:r>
              <a:rPr lang="en-GB" dirty="0">
                <a:latin typeface="Arial" panose="020B0604020202020204" pitchFamily="34" charset="0"/>
                <a:cs typeface="Arial" panose="020B0604020202020204" pitchFamily="34" charset="0"/>
              </a:rPr>
              <a:t>How could you incorporate a second/third language?</a:t>
            </a:r>
          </a:p>
          <a:p>
            <a:pPr>
              <a:lnSpc>
                <a:spcPct val="150000"/>
              </a:lnSpc>
            </a:pPr>
            <a:r>
              <a:rPr lang="en-GB" dirty="0">
                <a:latin typeface="Arial" panose="020B0604020202020204" pitchFamily="34" charset="0"/>
                <a:cs typeface="Arial" panose="020B0604020202020204" pitchFamily="34" charset="0"/>
              </a:rPr>
              <a:t>How can you ensure the activity is fun for children?</a:t>
            </a:r>
          </a:p>
        </p:txBody>
      </p:sp>
      <p:pic>
        <p:nvPicPr>
          <p:cNvPr id="8194" name="Picture 2">
            <a:extLst>
              <a:ext uri="{FF2B5EF4-FFF2-40B4-BE49-F238E27FC236}">
                <a16:creationId xmlns:a16="http://schemas.microsoft.com/office/drawing/2014/main" id="{1DAE880D-441A-40CA-0B3A-7633DC9C720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71800" y="3491468"/>
            <a:ext cx="2933041" cy="21997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69924920"/>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44D17926-9754-E4D5-B493-A3FB3118EA9B}"/>
              </a:ext>
            </a:extLst>
          </p:cNvPr>
          <p:cNvSpPr/>
          <p:nvPr/>
        </p:nvSpPr>
        <p:spPr>
          <a:xfrm>
            <a:off x="0" y="0"/>
            <a:ext cx="9144000" cy="5715000"/>
          </a:xfrm>
          <a:prstGeom prst="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628650" y="365127"/>
            <a:ext cx="7886700" cy="549273"/>
          </a:xfrm>
        </p:spPr>
        <p:txBody>
          <a:bodyPr>
            <a:normAutofit/>
          </a:bodyPr>
          <a:lstStyle/>
          <a:p>
            <a:pPr algn="ctr"/>
            <a:r>
              <a:rPr lang="en-GB" sz="3200" dirty="0">
                <a:latin typeface="Arial" panose="020B0604020202020204" pitchFamily="34" charset="0"/>
                <a:cs typeface="Arial" panose="020B0604020202020204" pitchFamily="34" charset="0"/>
              </a:rPr>
              <a:t>References</a:t>
            </a:r>
          </a:p>
        </p:txBody>
      </p:sp>
      <p:sp>
        <p:nvSpPr>
          <p:cNvPr id="3" name="Content Placeholder 2"/>
          <p:cNvSpPr>
            <a:spLocks noGrp="1"/>
          </p:cNvSpPr>
          <p:nvPr>
            <p:ph sz="half" idx="1"/>
          </p:nvPr>
        </p:nvSpPr>
        <p:spPr>
          <a:xfrm>
            <a:off x="228600" y="914400"/>
            <a:ext cx="8763000" cy="4800601"/>
          </a:xfrm>
        </p:spPr>
        <p:txBody>
          <a:bodyPr>
            <a:normAutofit lnSpcReduction="10000"/>
          </a:bodyPr>
          <a:lstStyle/>
          <a:p>
            <a:pPr marL="0" indent="0">
              <a:lnSpc>
                <a:spcPct val="150000"/>
              </a:lnSpc>
              <a:buNone/>
            </a:pPr>
            <a:r>
              <a:rPr lang="cy-GB" sz="1800" dirty="0" err="1">
                <a:latin typeface="Arial" panose="020B0604020202020204" pitchFamily="34" charset="0"/>
                <a:cs typeface="Arial" panose="020B0604020202020204" pitchFamily="34" charset="0"/>
              </a:rPr>
              <a:t>Flag</a:t>
            </a:r>
            <a:r>
              <a:rPr lang="cy-GB" sz="1800" dirty="0">
                <a:latin typeface="Arial" panose="020B0604020202020204" pitchFamily="34" charset="0"/>
                <a:cs typeface="Arial" panose="020B0604020202020204" pitchFamily="34" charset="0"/>
              </a:rPr>
              <a:t> Institute (2023) </a:t>
            </a:r>
            <a:r>
              <a:rPr lang="cy-GB" sz="1800" i="1" dirty="0">
                <a:latin typeface="Arial" panose="020B0604020202020204" pitchFamily="34" charset="0"/>
                <a:cs typeface="Arial" panose="020B0604020202020204" pitchFamily="34" charset="0"/>
              </a:rPr>
              <a:t>UK </a:t>
            </a:r>
            <a:r>
              <a:rPr lang="cy-GB" sz="1800" i="1" dirty="0" err="1">
                <a:latin typeface="Arial" panose="020B0604020202020204" pitchFamily="34" charset="0"/>
                <a:cs typeface="Arial" panose="020B0604020202020204" pitchFamily="34" charset="0"/>
              </a:rPr>
              <a:t>Flags</a:t>
            </a:r>
            <a:r>
              <a:rPr lang="cy-GB" sz="1800" i="1" dirty="0">
                <a:latin typeface="Arial" panose="020B0604020202020204" pitchFamily="34" charset="0"/>
                <a:cs typeface="Arial" panose="020B0604020202020204" pitchFamily="34" charset="0"/>
              </a:rPr>
              <a:t>. </a:t>
            </a:r>
            <a:r>
              <a:rPr lang="cy-GB" sz="1800" dirty="0" err="1">
                <a:latin typeface="Arial" panose="020B0604020202020204" pitchFamily="34" charset="0"/>
                <a:cs typeface="Arial" panose="020B0604020202020204" pitchFamily="34" charset="0"/>
              </a:rPr>
              <a:t>Available</a:t>
            </a:r>
            <a:r>
              <a:rPr lang="cy-GB" sz="1800" dirty="0">
                <a:latin typeface="Arial" panose="020B0604020202020204" pitchFamily="34" charset="0"/>
                <a:cs typeface="Arial" panose="020B0604020202020204" pitchFamily="34" charset="0"/>
              </a:rPr>
              <a:t> at: </a:t>
            </a:r>
            <a:r>
              <a:rPr lang="en-GB" sz="1800" dirty="0">
                <a:latin typeface="Arial" panose="020B0604020202020204" pitchFamily="34" charset="0"/>
                <a:cs typeface="Arial" panose="020B0604020202020204" pitchFamily="34" charset="0"/>
                <a:hlinkClick r:id="rId3"/>
              </a:rPr>
              <a:t>UK flags | National | Local &amp; Community | The Flag Institute</a:t>
            </a:r>
            <a:r>
              <a:rPr lang="en-GB" sz="1800" dirty="0">
                <a:latin typeface="Arial" panose="020B0604020202020204" pitchFamily="34" charset="0"/>
                <a:cs typeface="Arial" panose="020B0604020202020204" pitchFamily="34" charset="0"/>
              </a:rPr>
              <a:t> [Accessed: February 24 2024].</a:t>
            </a:r>
            <a:endParaRPr lang="cy-GB" sz="1800" dirty="0">
              <a:latin typeface="Arial" panose="020B0604020202020204" pitchFamily="34" charset="0"/>
              <a:cs typeface="Arial" panose="020B0604020202020204" pitchFamily="34" charset="0"/>
            </a:endParaRPr>
          </a:p>
          <a:p>
            <a:pPr marL="0" indent="0">
              <a:lnSpc>
                <a:spcPct val="150000"/>
              </a:lnSpc>
              <a:buNone/>
            </a:pPr>
            <a:r>
              <a:rPr lang="cy-GB" sz="1800" dirty="0" err="1">
                <a:latin typeface="Arial" panose="020B0604020202020204" pitchFamily="34" charset="0"/>
                <a:cs typeface="Arial" panose="020B0604020202020204" pitchFamily="34" charset="0"/>
              </a:rPr>
              <a:t>Lebron</a:t>
            </a:r>
            <a:r>
              <a:rPr lang="cy-GB" sz="1800" dirty="0">
                <a:latin typeface="Arial" panose="020B0604020202020204" pitchFamily="34" charset="0"/>
                <a:cs typeface="Arial" panose="020B0604020202020204" pitchFamily="34" charset="0"/>
              </a:rPr>
              <a:t>, A. (2013) ‘</a:t>
            </a:r>
            <a:r>
              <a:rPr lang="cy-GB" sz="1800" dirty="0" err="1">
                <a:latin typeface="Arial" panose="020B0604020202020204" pitchFamily="34" charset="0"/>
                <a:cs typeface="Arial" panose="020B0604020202020204" pitchFamily="34" charset="0"/>
              </a:rPr>
              <a:t>What</a:t>
            </a:r>
            <a:r>
              <a:rPr lang="cy-GB" sz="1800" dirty="0">
                <a:latin typeface="Arial" panose="020B0604020202020204" pitchFamily="34" charset="0"/>
                <a:cs typeface="Arial" panose="020B0604020202020204" pitchFamily="34" charset="0"/>
              </a:rPr>
              <a:t> is </a:t>
            </a:r>
            <a:r>
              <a:rPr lang="cy-GB" sz="1800" dirty="0" err="1">
                <a:latin typeface="Arial" panose="020B0604020202020204" pitchFamily="34" charset="0"/>
                <a:cs typeface="Arial" panose="020B0604020202020204" pitchFamily="34" charset="0"/>
              </a:rPr>
              <a:t>culture</a:t>
            </a:r>
            <a:r>
              <a:rPr lang="cy-GB" sz="1800" dirty="0">
                <a:latin typeface="Arial" panose="020B0604020202020204" pitchFamily="34" charset="0"/>
                <a:cs typeface="Arial" panose="020B0604020202020204" pitchFamily="34" charset="0"/>
              </a:rPr>
              <a:t>?’, </a:t>
            </a:r>
            <a:r>
              <a:rPr lang="cy-GB" sz="1800" i="1" dirty="0" err="1">
                <a:latin typeface="Arial" panose="020B0604020202020204" pitchFamily="34" charset="0"/>
                <a:cs typeface="Arial" panose="020B0604020202020204" pitchFamily="34" charset="0"/>
              </a:rPr>
              <a:t>Merit</a:t>
            </a:r>
            <a:r>
              <a:rPr lang="cy-GB" sz="1800" i="1" dirty="0">
                <a:latin typeface="Arial" panose="020B0604020202020204" pitchFamily="34" charset="0"/>
                <a:cs typeface="Arial" panose="020B0604020202020204" pitchFamily="34" charset="0"/>
              </a:rPr>
              <a:t> Research </a:t>
            </a:r>
            <a:r>
              <a:rPr lang="cy-GB" sz="1800" i="1" dirty="0" err="1">
                <a:latin typeface="Arial" panose="020B0604020202020204" pitchFamily="34" charset="0"/>
                <a:cs typeface="Arial" panose="020B0604020202020204" pitchFamily="34" charset="0"/>
              </a:rPr>
              <a:t>Journal</a:t>
            </a:r>
            <a:r>
              <a:rPr lang="cy-GB" sz="1800" i="1" dirty="0">
                <a:latin typeface="Arial" panose="020B0604020202020204" pitchFamily="34" charset="0"/>
                <a:cs typeface="Arial" panose="020B0604020202020204" pitchFamily="34" charset="0"/>
              </a:rPr>
              <a:t> of </a:t>
            </a:r>
            <a:r>
              <a:rPr lang="cy-GB" sz="1800" i="1" dirty="0" err="1">
                <a:latin typeface="Arial" panose="020B0604020202020204" pitchFamily="34" charset="0"/>
                <a:cs typeface="Arial" panose="020B0604020202020204" pitchFamily="34" charset="0"/>
              </a:rPr>
              <a:t>Education</a:t>
            </a:r>
            <a:r>
              <a:rPr lang="cy-GB" sz="1800" i="1" dirty="0">
                <a:latin typeface="Arial" panose="020B0604020202020204" pitchFamily="34" charset="0"/>
                <a:cs typeface="Arial" panose="020B0604020202020204" pitchFamily="34" charset="0"/>
              </a:rPr>
              <a:t> and </a:t>
            </a:r>
            <a:r>
              <a:rPr lang="cy-GB" sz="1800" i="1" dirty="0" err="1">
                <a:latin typeface="Arial" panose="020B0604020202020204" pitchFamily="34" charset="0"/>
                <a:cs typeface="Arial" panose="020B0604020202020204" pitchFamily="34" charset="0"/>
              </a:rPr>
              <a:t>Review</a:t>
            </a:r>
            <a:r>
              <a:rPr lang="cy-GB" sz="1800" i="1" dirty="0">
                <a:latin typeface="Arial" panose="020B0604020202020204" pitchFamily="34" charset="0"/>
                <a:cs typeface="Arial" panose="020B0604020202020204" pitchFamily="34" charset="0"/>
              </a:rPr>
              <a:t>, </a:t>
            </a:r>
            <a:r>
              <a:rPr lang="cy-GB" sz="1800" dirty="0">
                <a:latin typeface="Arial" panose="020B0604020202020204" pitchFamily="34" charset="0"/>
                <a:cs typeface="Arial" panose="020B0604020202020204" pitchFamily="34" charset="0"/>
              </a:rPr>
              <a:t>1(6), </a:t>
            </a:r>
            <a:r>
              <a:rPr lang="cy-GB" sz="1800" dirty="0" err="1">
                <a:latin typeface="Arial" panose="020B0604020202020204" pitchFamily="34" charset="0"/>
                <a:cs typeface="Arial" panose="020B0604020202020204" pitchFamily="34" charset="0"/>
              </a:rPr>
              <a:t>pp</a:t>
            </a:r>
            <a:r>
              <a:rPr lang="cy-GB" sz="1800" dirty="0">
                <a:latin typeface="Arial" panose="020B0604020202020204" pitchFamily="34" charset="0"/>
                <a:cs typeface="Arial" panose="020B0604020202020204" pitchFamily="34" charset="0"/>
              </a:rPr>
              <a:t>. 126 – 132. {</a:t>
            </a:r>
            <a:r>
              <a:rPr lang="cy-GB" sz="1800" dirty="0" err="1">
                <a:latin typeface="Arial" panose="020B0604020202020204" pitchFamily="34" charset="0"/>
                <a:cs typeface="Arial" panose="020B0604020202020204" pitchFamily="34" charset="0"/>
              </a:rPr>
              <a:t>online</a:t>
            </a:r>
            <a:r>
              <a:rPr lang="cy-GB" sz="1800" dirty="0">
                <a:latin typeface="Arial" panose="020B0604020202020204" pitchFamily="34" charset="0"/>
                <a:cs typeface="Arial" panose="020B0604020202020204" pitchFamily="34" charset="0"/>
              </a:rPr>
              <a:t>]. Available at: </a:t>
            </a:r>
            <a:r>
              <a:rPr lang="cy-GB" sz="1800" dirty="0">
                <a:latin typeface="Arial" panose="020B0604020202020204" pitchFamily="34" charset="0"/>
                <a:cs typeface="Arial" panose="020B0604020202020204" pitchFamily="34" charset="0"/>
                <a:hlinkClick r:id="rId4"/>
              </a:rPr>
              <a:t>https://pdfs.semanticscholar.org/023b/0223f2673be190d6978e85f4d7fb606125ad.pdf</a:t>
            </a:r>
            <a:r>
              <a:rPr lang="cy-GB" sz="1800"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[Accessed: February 24 2024].</a:t>
            </a:r>
            <a:endParaRPr lang="cy-GB" sz="1800" dirty="0">
              <a:latin typeface="Arial" panose="020B0604020202020204" pitchFamily="34" charset="0"/>
              <a:cs typeface="Arial" panose="020B0604020202020204" pitchFamily="34" charset="0"/>
            </a:endParaRPr>
          </a:p>
          <a:p>
            <a:pPr marL="0" indent="0">
              <a:lnSpc>
                <a:spcPct val="150000"/>
              </a:lnSpc>
              <a:buNone/>
            </a:pPr>
            <a:r>
              <a:rPr lang="cy-GB" sz="1800" dirty="0">
                <a:latin typeface="Arial" panose="020B0604020202020204" pitchFamily="34" charset="0"/>
                <a:cs typeface="Arial" panose="020B0604020202020204" pitchFamily="34" charset="0"/>
              </a:rPr>
              <a:t>Riverdance (2014) </a:t>
            </a:r>
            <a:r>
              <a:rPr lang="en-GB" sz="1800" i="1" dirty="0">
                <a:latin typeface="Arial" panose="020B0604020202020204" pitchFamily="34" charset="0"/>
                <a:cs typeface="Arial" panose="020B0604020202020204" pitchFamily="34" charset="0"/>
              </a:rPr>
              <a:t>Riverdance at the Eurovision Song Contest, </a:t>
            </a:r>
            <a:r>
              <a:rPr lang="en-GB" sz="1800" dirty="0">
                <a:latin typeface="Arial" panose="020B0604020202020204" pitchFamily="34" charset="0"/>
                <a:cs typeface="Arial" panose="020B0604020202020204" pitchFamily="34" charset="0"/>
                <a:hlinkClick r:id="rId5"/>
              </a:rPr>
              <a:t>https://www.youtube.com/watch?v=w0v_pu6miJ8</a:t>
            </a:r>
            <a:r>
              <a:rPr lang="en-GB" sz="1800" dirty="0">
                <a:latin typeface="Arial" panose="020B0604020202020204" pitchFamily="34" charset="0"/>
                <a:cs typeface="Arial" panose="020B0604020202020204" pitchFamily="34" charset="0"/>
              </a:rPr>
              <a:t> [Accessed: February 24 2024].</a:t>
            </a:r>
            <a:endParaRPr lang="cy-GB" sz="1800" dirty="0">
              <a:latin typeface="Arial" panose="020B0604020202020204" pitchFamily="34" charset="0"/>
              <a:cs typeface="Arial" panose="020B0604020202020204" pitchFamily="34" charset="0"/>
            </a:endParaRPr>
          </a:p>
          <a:p>
            <a:pPr marL="0" indent="0">
              <a:lnSpc>
                <a:spcPct val="150000"/>
              </a:lnSpc>
              <a:buNone/>
            </a:pPr>
            <a:r>
              <a:rPr lang="cy-GB" sz="1800" dirty="0">
                <a:latin typeface="Arial" panose="020B0604020202020204" pitchFamily="34" charset="0"/>
                <a:cs typeface="Arial" panose="020B0604020202020204" pitchFamily="34" charset="0"/>
              </a:rPr>
              <a:t>Wengrzyn, R. (2017) </a:t>
            </a:r>
            <a:r>
              <a:rPr lang="cy-GB" sz="1800" i="1" dirty="0">
                <a:latin typeface="Arial" panose="020B0604020202020204" pitchFamily="34" charset="0"/>
                <a:cs typeface="Arial" panose="020B0604020202020204" pitchFamily="34" charset="0"/>
              </a:rPr>
              <a:t>Globalization and Organizational Culture, </a:t>
            </a:r>
            <a:r>
              <a:rPr lang="cy-GB" sz="1800" dirty="0">
                <a:latin typeface="Arial" panose="020B0604020202020204" pitchFamily="34" charset="0"/>
                <a:cs typeface="Arial" panose="020B0604020202020204" pitchFamily="34" charset="0"/>
                <a:hlinkClick r:id="rId6"/>
              </a:rPr>
              <a:t>http://198.23.153.33/academy/lesson/globalization-and-organizational-culture.html</a:t>
            </a:r>
            <a:r>
              <a:rPr lang="cy-GB" sz="1800"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[Accessed: February 24 2024].</a:t>
            </a:r>
            <a:endParaRPr lang="cy-GB" sz="1800" dirty="0">
              <a:latin typeface="Arial" panose="020B0604020202020204" pitchFamily="34" charset="0"/>
              <a:cs typeface="Arial" panose="020B0604020202020204" pitchFamily="34" charset="0"/>
            </a:endParaRPr>
          </a:p>
          <a:p>
            <a:pPr marL="0" indent="0">
              <a:buNone/>
            </a:pPr>
            <a:endParaRPr lang="cy-GB" sz="2000" dirty="0">
              <a:latin typeface="Arial" panose="020B0604020202020204" pitchFamily="34" charset="0"/>
              <a:cs typeface="Arial" panose="020B0604020202020204" pitchFamily="34" charset="0"/>
            </a:endParaRPr>
          </a:p>
          <a:p>
            <a:pPr marL="0" indent="0">
              <a:buNone/>
            </a:pPr>
            <a:endParaRPr lang="cy-GB" sz="2000" dirty="0">
              <a:latin typeface="Arial" panose="020B0604020202020204" pitchFamily="34" charset="0"/>
            </a:endParaRPr>
          </a:p>
        </p:txBody>
      </p:sp>
    </p:spTree>
    <p:extLst>
      <p:ext uri="{BB962C8B-B14F-4D97-AF65-F5344CB8AC3E}">
        <p14:creationId xmlns:p14="http://schemas.microsoft.com/office/powerpoint/2010/main" val="240048650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TaxCatchAll xmlns="16bfc89a-06a0-41d6-ae50-6ff65b36cb8b" xsi:nil="true"/>
    <lcf76f155ced4ddcb4097134ff3c332f xmlns="e4a72011-89be-41d7-bd49-565121a9e247">
      <Terms xmlns="http://schemas.microsoft.com/office/infopath/2007/PartnerControls"/>
    </lcf76f155ced4ddcb4097134ff3c332f>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B144F219396AFE458016C97602F34B7A" ma:contentTypeVersion="15" ma:contentTypeDescription="Create a new document." ma:contentTypeScope="" ma:versionID="2a80b03815e2e5e3281b97f7713277a5">
  <xsd:schema xmlns:xsd="http://www.w3.org/2001/XMLSchema" xmlns:xs="http://www.w3.org/2001/XMLSchema" xmlns:p="http://schemas.microsoft.com/office/2006/metadata/properties" xmlns:ns2="e4a72011-89be-41d7-bd49-565121a9e247" xmlns:ns3="16bfc89a-06a0-41d6-ae50-6ff65b36cb8b" targetNamespace="http://schemas.microsoft.com/office/2006/metadata/properties" ma:root="true" ma:fieldsID="4ff4b8fc08fe7a41382c493e40dd0b1f" ns2:_="" ns3:_="">
    <xsd:import namespace="e4a72011-89be-41d7-bd49-565121a9e247"/>
    <xsd:import namespace="16bfc89a-06a0-41d6-ae50-6ff65b36cb8b"/>
    <xsd:element name="properties">
      <xsd:complexType>
        <xsd:sequence>
          <xsd:element name="documentManagement">
            <xsd:complexType>
              <xsd:all>
                <xsd:element ref="ns2:MediaServiceMetadata" minOccurs="0"/>
                <xsd:element ref="ns2:MediaServiceFastMetadata" minOccurs="0"/>
                <xsd:element ref="ns2:MediaLengthInSeconds" minOccurs="0"/>
                <xsd:element ref="ns2:MediaServiceDateTaken"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Location" minOccurs="0"/>
                <xsd:element ref="ns2:MediaServiceGenerationTime" minOccurs="0"/>
                <xsd:element ref="ns2:MediaServiceEventHashCode" minOccurs="0"/>
                <xsd:element ref="ns2:MediaServiceOCR"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4a72011-89be-41d7-bd49-565121a9e24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LengthInSeconds" ma:index="10" nillable="true" ma:displayName="MediaLengthInSeconds" ma:hidden="true" ma:internalName="MediaLengthInSeconds" ma:readOnly="true">
      <xsd:simpleType>
        <xsd:restriction base="dms:Unknown"/>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Location" ma:index="18" nillable="true" ma:displayName="Location" ma:indexed="true" ma:internalName="MediaServiceLocation"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bfc89a-06a0-41d6-ae50-6ff65b36cb8b"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953f2175-e71b-4bc5-bf24-4d540adc5750}" ma:internalName="TaxCatchAll" ma:showField="CatchAllData" ma:web="16bfc89a-06a0-41d6-ae50-6ff65b36cb8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75A437A-5B8F-4C52-B550-2FDEF7A58119}">
  <ds:schemaRefs>
    <ds:schemaRef ds:uri="http://schemas.microsoft.com/sharepoint/v3/contenttype/forms"/>
  </ds:schemaRefs>
</ds:datastoreItem>
</file>

<file path=customXml/itemProps2.xml><?xml version="1.0" encoding="utf-8"?>
<ds:datastoreItem xmlns:ds="http://schemas.openxmlformats.org/officeDocument/2006/customXml" ds:itemID="{AC976E72-623F-4761-B014-5D29118A75A5}">
  <ds:schemaRefs>
    <ds:schemaRef ds:uri="http://schemas.microsoft.com/office/2006/metadata/properties"/>
    <ds:schemaRef ds:uri="http://schemas.microsoft.com/office/infopath/2007/PartnerControls"/>
    <ds:schemaRef ds:uri="16bfc89a-06a0-41d6-ae50-6ff65b36cb8b"/>
    <ds:schemaRef ds:uri="e4a72011-89be-41d7-bd49-565121a9e247"/>
  </ds:schemaRefs>
</ds:datastoreItem>
</file>

<file path=customXml/itemProps3.xml><?xml version="1.0" encoding="utf-8"?>
<ds:datastoreItem xmlns:ds="http://schemas.openxmlformats.org/officeDocument/2006/customXml" ds:itemID="{53F31806-939A-4BB0-AD5A-75399894BD4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4a72011-89be-41d7-bd49-565121a9e247"/>
    <ds:schemaRef ds:uri="16bfc89a-06a0-41d6-ae50-6ff65b36cb8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120</TotalTime>
  <Words>3759</Words>
  <Application>Microsoft Office PowerPoint</Application>
  <PresentationFormat>On-screen Show (4:3)</PresentationFormat>
  <Paragraphs>408</Paragraphs>
  <Slides>56</Slides>
  <Notes>50</Notes>
  <HiddenSlides>0</HiddenSlides>
  <MMClips>1</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56</vt:i4>
      </vt:variant>
    </vt:vector>
  </HeadingPairs>
  <TitlesOfParts>
    <vt:vector size="64" baseType="lpstr">
      <vt:lpstr>-apple-system</vt:lpstr>
      <vt:lpstr>Arial</vt:lpstr>
      <vt:lpstr>Calibri</vt:lpstr>
      <vt:lpstr>Calibri Light</vt:lpstr>
      <vt:lpstr>Myriad Pro</vt:lpstr>
      <vt:lpstr>Times</vt:lpstr>
      <vt:lpstr>Office Theme</vt:lpstr>
      <vt:lpstr>Title Slide 1</vt:lpstr>
      <vt:lpstr> ECEY4004:  Multilingualism, Multi-thinking  Introduction/Culture  </vt:lpstr>
      <vt:lpstr> Contents</vt:lpstr>
      <vt:lpstr> The module team</vt:lpstr>
      <vt:lpstr>Employability/Transferable Skills</vt:lpstr>
      <vt:lpstr> Employability/Transferable Skills</vt:lpstr>
      <vt:lpstr> Aims of module</vt:lpstr>
      <vt:lpstr> Learning outcome 1</vt:lpstr>
      <vt:lpstr> Learning outcome 2</vt:lpstr>
      <vt:lpstr> Learning outcome 3</vt:lpstr>
      <vt:lpstr> Learning outcome 4</vt:lpstr>
      <vt:lpstr> Topics to be studied</vt:lpstr>
      <vt:lpstr> Assessment</vt:lpstr>
      <vt:lpstr> Description of the assignment</vt:lpstr>
      <vt:lpstr>Description of the assignment</vt:lpstr>
      <vt:lpstr> Description of the assignment</vt:lpstr>
      <vt:lpstr>Description of the assignment</vt:lpstr>
      <vt:lpstr>Description of the assignment </vt:lpstr>
      <vt:lpstr> Practical implications</vt:lpstr>
      <vt:lpstr> Structure (2nd presentation)</vt:lpstr>
      <vt:lpstr>Structure</vt:lpstr>
      <vt:lpstr>Additional marks</vt:lpstr>
      <vt:lpstr>Structure</vt:lpstr>
      <vt:lpstr>The assessment</vt:lpstr>
      <vt:lpstr>The assessment</vt:lpstr>
      <vt:lpstr>The recording</vt:lpstr>
      <vt:lpstr> The assessment sheet 1</vt:lpstr>
      <vt:lpstr>The assessment sheet 2</vt:lpstr>
      <vt:lpstr>The assessment sheet 3</vt:lpstr>
      <vt:lpstr> The assessment sheet 4</vt:lpstr>
      <vt:lpstr>The assessment sheet 5</vt:lpstr>
      <vt:lpstr>Extenuating Circumstances (EC)</vt:lpstr>
      <vt:lpstr>Late Submissions</vt:lpstr>
      <vt:lpstr>ICT issues?</vt:lpstr>
      <vt:lpstr>Questions about the assignment?</vt:lpstr>
      <vt:lpstr>Questions about the assignment?</vt:lpstr>
      <vt:lpstr>Culture</vt:lpstr>
      <vt:lpstr>Culture</vt:lpstr>
      <vt:lpstr>Culture</vt:lpstr>
      <vt:lpstr>National culture</vt:lpstr>
      <vt:lpstr>National flags</vt:lpstr>
      <vt:lpstr>National flags</vt:lpstr>
      <vt:lpstr>National flags</vt:lpstr>
      <vt:lpstr>National emblems – what might they signify?</vt:lpstr>
      <vt:lpstr>What about other countries? Quiz</vt:lpstr>
      <vt:lpstr>What about other countries?</vt:lpstr>
      <vt:lpstr>What about other countries?</vt:lpstr>
      <vt:lpstr>Patron Saints - “the protecting or guiding saint of a person or place”</vt:lpstr>
      <vt:lpstr>Patron Saints - “the protecting or guiding saint of a person or place”</vt:lpstr>
      <vt:lpstr>Patron Saints - “the protecting or guiding saint of a person or place”</vt:lpstr>
      <vt:lpstr>Patron Saints - “the protecting or guiding saint of a person or place”</vt:lpstr>
      <vt:lpstr>The assignment?</vt:lpstr>
      <vt:lpstr>Traditions to remember…</vt:lpstr>
      <vt:lpstr>Traditional dances </vt:lpstr>
      <vt:lpstr>Favourite myth/legend? </vt:lpstr>
      <vt:lpstr>Your assignment…</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Administrator</dc:creator>
  <cp:lastModifiedBy>Bee B</cp:lastModifiedBy>
  <cp:revision>110</cp:revision>
  <dcterms:created xsi:type="dcterms:W3CDTF">2015-10-03T11:53:06Z</dcterms:created>
  <dcterms:modified xsi:type="dcterms:W3CDTF">2024-02-29T14:58:40Z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0x010100B144F219396AFE458016C97602F34B7A</vt:lpwstr>
  </property>
  <property fmtid="{D5CDD505-2E9C-101B-9397-08002B2CF9AE}" pid="3" name="MediaServiceImageTags">
    <vt:lpwstr/>
  </property>
</Properties>
</file>