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773" r:id="rId1"/>
  </p:sldMasterIdLst>
  <p:notesMasterIdLst>
    <p:notesMasterId r:id="rId12"/>
  </p:notesMasterIdLst>
  <p:handoutMasterIdLst>
    <p:handoutMasterId r:id="rId13"/>
  </p:handoutMasterIdLst>
  <p:sldIdLst>
    <p:sldId id="256" r:id="rId2"/>
    <p:sldId id="258" r:id="rId3"/>
    <p:sldId id="259" r:id="rId4"/>
    <p:sldId id="260" r:id="rId5"/>
    <p:sldId id="261" r:id="rId6"/>
    <p:sldId id="266" r:id="rId7"/>
    <p:sldId id="265" r:id="rId8"/>
    <p:sldId id="264" r:id="rId9"/>
    <p:sldId id="267" r:id="rId10"/>
    <p:sldId id="262" r:id="rId11"/>
  </p:sldIdLst>
  <p:sldSz cx="9144000" cy="6858000" type="screen4x3"/>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BBCDF-A3D6-D82B-8E8B-C555A473A392}" v="455" dt="2023-02-17T18:22:06.311"/>
    <p1510:client id="{0E6952C1-0506-3C0F-9EFD-EA657B3606F3}" v="5" dt="2023-02-14T21:17:09.625"/>
    <p1510:client id="{18CF5E9B-D6F6-DBC2-5E35-00F117AAE65E}" v="1990" dt="2023-02-17T15:45:50.868"/>
    <p1510:client id="{324C40EB-F9C9-B293-C5F3-09449F8E6EAE}" v="44" dt="2023-02-20T11:43:21.848"/>
    <p1510:client id="{3F8702E4-EEB2-2091-3AA2-576FF7D2E5BE}" v="608" dt="2023-02-12T13:24:36.868"/>
    <p1510:client id="{4676A993-A183-8C18-95A1-AD25BDDA5F5D}" v="358" dt="2023-02-17T18:20:59.540"/>
    <p1510:client id="{4CD5727D-0EE1-A1AE-63EA-AB20FEDE692B}" v="100" dt="2023-02-14T21:16:20.019"/>
    <p1510:client id="{4E606562-5CB7-D872-047C-9C99613A49C3}" v="505" dt="2023-02-15T13:50:33.990"/>
    <p1510:client id="{4FB61FE7-7D03-2480-4E6C-A78401A17CEC}" v="19" dt="2023-02-17T19:44:03.971"/>
    <p1510:client id="{9373CF83-088D-7A6F-9A27-FE55B605D0E2}" v="20" dt="2023-02-17T17:06:19.771"/>
    <p1510:client id="{A4A0D5EB-E57C-C59A-9CCB-3F8C0BE7A87B}" v="8" dt="2023-02-12T14:01:41.814"/>
    <p1510:client id="{BDFF98DC-B33D-FD83-6D30-7F67B4632079}" v="2" dt="2023-02-17T20:03:30.536"/>
    <p1510:client id="{F0E1E2F2-78B6-DDED-E4E1-78FA42A2DE92}" v="44" dt="2023-02-20T17:15:47.775"/>
    <p1510:client id="{F698DF11-3CA2-9F29-C3BE-9BC0938BECEA}" v="416" dt="2023-02-15T23:57:25.3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4056A6-8766-4D3F-AF59-B2FE7489C5A4}" type="doc">
      <dgm:prSet loTypeId="urn:microsoft.com/office/officeart/2008/layout/LinedList" loCatId="list" qsTypeId="urn:microsoft.com/office/officeart/2005/8/quickstyle/simple1" qsCatId="simple" csTypeId="urn:microsoft.com/office/officeart/2005/8/colors/accent5_2" csCatId="accent5"/>
      <dgm:spPr/>
      <dgm:t>
        <a:bodyPr/>
        <a:lstStyle/>
        <a:p>
          <a:endParaRPr lang="en-US"/>
        </a:p>
      </dgm:t>
    </dgm:pt>
    <dgm:pt modelId="{52F3FAA8-20CC-4278-83EA-2A7C91663E90}">
      <dgm:prSet/>
      <dgm:spPr/>
      <dgm:t>
        <a:bodyPr/>
        <a:lstStyle/>
        <a:p>
          <a:pPr rtl="0"/>
          <a:r>
            <a:rPr lang="en-US">
              <a:latin typeface="Arial"/>
              <a:cs typeface="Arial"/>
            </a:rPr>
            <a:t>LCHS4002: </a:t>
          </a:r>
        </a:p>
      </dgm:t>
    </dgm:pt>
    <dgm:pt modelId="{0CCE0429-79AF-4755-B7B6-37904048B625}" type="parTrans" cxnId="{A222FC4D-EF28-4D30-B0A5-7B5603A37611}">
      <dgm:prSet/>
      <dgm:spPr/>
      <dgm:t>
        <a:bodyPr/>
        <a:lstStyle/>
        <a:p>
          <a:endParaRPr lang="en-US"/>
        </a:p>
      </dgm:t>
    </dgm:pt>
    <dgm:pt modelId="{BA975B8D-5FBD-4719-958A-74DD7102D678}" type="sibTrans" cxnId="{A222FC4D-EF28-4D30-B0A5-7B5603A37611}">
      <dgm:prSet/>
      <dgm:spPr/>
      <dgm:t>
        <a:bodyPr/>
        <a:lstStyle/>
        <a:p>
          <a:endParaRPr lang="en-US"/>
        </a:p>
      </dgm:t>
    </dgm:pt>
    <dgm:pt modelId="{686D98E2-3E82-48BE-A3FB-4C69FD79AE96}">
      <dgm:prSet/>
      <dgm:spPr/>
      <dgm:t>
        <a:bodyPr/>
        <a:lstStyle/>
        <a:p>
          <a:r>
            <a:rPr lang="en-US">
              <a:latin typeface="Arial"/>
              <a:cs typeface="Arial"/>
            </a:rPr>
            <a:t>Are UWTSD students confident in using their digital skills?</a:t>
          </a:r>
        </a:p>
      </dgm:t>
    </dgm:pt>
    <dgm:pt modelId="{97F91E6D-27C9-4658-8F90-78200D78B569}" type="parTrans" cxnId="{5CDDC8E2-E606-4B6F-9DB4-EEECDBA6CA54}">
      <dgm:prSet/>
      <dgm:spPr/>
      <dgm:t>
        <a:bodyPr/>
        <a:lstStyle/>
        <a:p>
          <a:endParaRPr lang="en-US"/>
        </a:p>
      </dgm:t>
    </dgm:pt>
    <dgm:pt modelId="{EB016010-4DB5-49FE-8C49-37FE177D2E72}" type="sibTrans" cxnId="{5CDDC8E2-E606-4B6F-9DB4-EEECDBA6CA54}">
      <dgm:prSet/>
      <dgm:spPr/>
      <dgm:t>
        <a:bodyPr/>
        <a:lstStyle/>
        <a:p>
          <a:endParaRPr lang="en-US"/>
        </a:p>
      </dgm:t>
    </dgm:pt>
    <dgm:pt modelId="{C0AAF2B1-7A7F-4A2E-A5C8-4655A9F3D544}">
      <dgm:prSet/>
      <dgm:spPr/>
      <dgm:t>
        <a:bodyPr/>
        <a:lstStyle/>
        <a:p>
          <a:r>
            <a:rPr lang="en-US">
              <a:latin typeface="Arial"/>
              <a:cs typeface="Arial"/>
            </a:rPr>
            <a:t>Group presentation </a:t>
          </a:r>
        </a:p>
      </dgm:t>
    </dgm:pt>
    <dgm:pt modelId="{48109376-CEC5-4489-A72B-82727404754B}" type="parTrans" cxnId="{FFDEBAD2-1495-44D8-88A5-2CCB4C059472}">
      <dgm:prSet/>
      <dgm:spPr/>
      <dgm:t>
        <a:bodyPr/>
        <a:lstStyle/>
        <a:p>
          <a:endParaRPr lang="en-US"/>
        </a:p>
      </dgm:t>
    </dgm:pt>
    <dgm:pt modelId="{B03C0A7E-5C96-4C71-AE65-93DFF3423A8C}" type="sibTrans" cxnId="{FFDEBAD2-1495-44D8-88A5-2CCB4C059472}">
      <dgm:prSet/>
      <dgm:spPr/>
      <dgm:t>
        <a:bodyPr/>
        <a:lstStyle/>
        <a:p>
          <a:endParaRPr lang="en-US"/>
        </a:p>
      </dgm:t>
    </dgm:pt>
    <dgm:pt modelId="{E08D70D1-0FAF-46C2-808C-953D6A5D2577}">
      <dgm:prSet/>
      <dgm:spPr/>
      <dgm:t>
        <a:bodyPr/>
        <a:lstStyle/>
        <a:p>
          <a:r>
            <a:rPr lang="en-US">
              <a:latin typeface="Arial"/>
              <a:cs typeface="Arial"/>
            </a:rPr>
            <a:t>Nazish </a:t>
          </a:r>
          <a:r>
            <a:rPr lang="en-US" err="1">
              <a:latin typeface="Arial"/>
              <a:cs typeface="Arial"/>
            </a:rPr>
            <a:t>Shazady</a:t>
          </a:r>
          <a:r>
            <a:rPr lang="en-US">
              <a:latin typeface="Arial"/>
              <a:cs typeface="Arial"/>
            </a:rPr>
            <a:t> 2224320</a:t>
          </a:r>
        </a:p>
      </dgm:t>
    </dgm:pt>
    <dgm:pt modelId="{51A25B7C-B365-41D8-A7BB-0ABCBD51132E}" type="parTrans" cxnId="{F64A5986-0113-4EB0-ACD4-EF99407A5118}">
      <dgm:prSet/>
      <dgm:spPr/>
      <dgm:t>
        <a:bodyPr/>
        <a:lstStyle/>
        <a:p>
          <a:endParaRPr lang="en-US"/>
        </a:p>
      </dgm:t>
    </dgm:pt>
    <dgm:pt modelId="{C5CC8DCA-5AA9-4AAC-9207-9FB6B60B5EE5}" type="sibTrans" cxnId="{F64A5986-0113-4EB0-ACD4-EF99407A5118}">
      <dgm:prSet/>
      <dgm:spPr/>
      <dgm:t>
        <a:bodyPr/>
        <a:lstStyle/>
        <a:p>
          <a:endParaRPr lang="en-US"/>
        </a:p>
      </dgm:t>
    </dgm:pt>
    <dgm:pt modelId="{7E302E12-2526-4421-8811-D19A85D7E829}">
      <dgm:prSet/>
      <dgm:spPr/>
      <dgm:t>
        <a:bodyPr/>
        <a:lstStyle/>
        <a:p>
          <a:r>
            <a:rPr lang="en-US">
              <a:latin typeface="Arial"/>
              <a:cs typeface="Arial"/>
            </a:rPr>
            <a:t>Ayesha Masood 2220784</a:t>
          </a:r>
        </a:p>
      </dgm:t>
    </dgm:pt>
    <dgm:pt modelId="{B2CF3404-CE94-4A5F-B3D7-45C079128CD0}" type="parTrans" cxnId="{D74BA3B7-3530-4CC0-BDA0-EA83418506C3}">
      <dgm:prSet/>
      <dgm:spPr/>
      <dgm:t>
        <a:bodyPr/>
        <a:lstStyle/>
        <a:p>
          <a:endParaRPr lang="en-US"/>
        </a:p>
      </dgm:t>
    </dgm:pt>
    <dgm:pt modelId="{8563AF0B-0F44-41A1-B299-480FDFC78D82}" type="sibTrans" cxnId="{D74BA3B7-3530-4CC0-BDA0-EA83418506C3}">
      <dgm:prSet/>
      <dgm:spPr/>
      <dgm:t>
        <a:bodyPr/>
        <a:lstStyle/>
        <a:p>
          <a:endParaRPr lang="en-US"/>
        </a:p>
      </dgm:t>
    </dgm:pt>
    <dgm:pt modelId="{628B085A-5794-4AD2-8666-0859CCCC0E7C}">
      <dgm:prSet/>
      <dgm:spPr/>
      <dgm:t>
        <a:bodyPr/>
        <a:lstStyle/>
        <a:p>
          <a:r>
            <a:rPr lang="en-US">
              <a:latin typeface="Arial"/>
              <a:cs typeface="Arial"/>
            </a:rPr>
            <a:t>Module lead Rebecca Stewart</a:t>
          </a:r>
        </a:p>
      </dgm:t>
    </dgm:pt>
    <dgm:pt modelId="{2B6BEB42-2FF7-489B-8DDA-0DB6EAFDC0BD}" type="parTrans" cxnId="{F1EB23B5-F9C3-426C-B73E-F26413A8EF78}">
      <dgm:prSet/>
      <dgm:spPr/>
      <dgm:t>
        <a:bodyPr/>
        <a:lstStyle/>
        <a:p>
          <a:endParaRPr lang="en-US"/>
        </a:p>
      </dgm:t>
    </dgm:pt>
    <dgm:pt modelId="{FCBA4A5D-2BE2-4CD4-9AD0-7271E7ED67F9}" type="sibTrans" cxnId="{F1EB23B5-F9C3-426C-B73E-F26413A8EF78}">
      <dgm:prSet/>
      <dgm:spPr/>
      <dgm:t>
        <a:bodyPr/>
        <a:lstStyle/>
        <a:p>
          <a:endParaRPr lang="en-US"/>
        </a:p>
      </dgm:t>
    </dgm:pt>
    <dgm:pt modelId="{F37F3726-FCC2-4F8A-82AC-030910D88EF0}">
      <dgm:prSet/>
      <dgm:spPr/>
      <dgm:t>
        <a:bodyPr/>
        <a:lstStyle/>
        <a:p>
          <a:r>
            <a:rPr lang="en-US">
              <a:latin typeface="Arial"/>
              <a:cs typeface="Arial"/>
            </a:rPr>
            <a:t>Group 5</a:t>
          </a:r>
        </a:p>
      </dgm:t>
    </dgm:pt>
    <dgm:pt modelId="{5388A7EC-3AE7-4E2F-8295-6D0D987E33A8}" type="parTrans" cxnId="{FAC14372-30ED-4168-8A91-A35FF5A7322C}">
      <dgm:prSet/>
      <dgm:spPr/>
      <dgm:t>
        <a:bodyPr/>
        <a:lstStyle/>
        <a:p>
          <a:endParaRPr lang="en-US"/>
        </a:p>
      </dgm:t>
    </dgm:pt>
    <dgm:pt modelId="{0C7089B3-1A66-4A2C-AB0D-57922105E228}" type="sibTrans" cxnId="{FAC14372-30ED-4168-8A91-A35FF5A7322C}">
      <dgm:prSet/>
      <dgm:spPr/>
      <dgm:t>
        <a:bodyPr/>
        <a:lstStyle/>
        <a:p>
          <a:endParaRPr lang="en-US"/>
        </a:p>
      </dgm:t>
    </dgm:pt>
    <dgm:pt modelId="{AF28294D-E484-4B04-BDC1-9BC6B8A18F08}" type="pres">
      <dgm:prSet presAssocID="{0D4056A6-8766-4D3F-AF59-B2FE7489C5A4}" presName="vert0" presStyleCnt="0">
        <dgm:presLayoutVars>
          <dgm:dir/>
          <dgm:animOne val="branch"/>
          <dgm:animLvl val="lvl"/>
        </dgm:presLayoutVars>
      </dgm:prSet>
      <dgm:spPr/>
    </dgm:pt>
    <dgm:pt modelId="{23F374B4-2D50-4F8E-AE74-985804C49FEE}" type="pres">
      <dgm:prSet presAssocID="{52F3FAA8-20CC-4278-83EA-2A7C91663E90}" presName="thickLine" presStyleLbl="alignNode1" presStyleIdx="0" presStyleCnt="7"/>
      <dgm:spPr/>
    </dgm:pt>
    <dgm:pt modelId="{EF686CE3-308D-44DB-98B0-4D4705555104}" type="pres">
      <dgm:prSet presAssocID="{52F3FAA8-20CC-4278-83EA-2A7C91663E90}" presName="horz1" presStyleCnt="0"/>
      <dgm:spPr/>
    </dgm:pt>
    <dgm:pt modelId="{04F231D2-1CE9-4F99-9AAE-3654D23CE55F}" type="pres">
      <dgm:prSet presAssocID="{52F3FAA8-20CC-4278-83EA-2A7C91663E90}" presName="tx1" presStyleLbl="revTx" presStyleIdx="0" presStyleCnt="7"/>
      <dgm:spPr/>
    </dgm:pt>
    <dgm:pt modelId="{AA07F191-422C-4765-95DF-E45182015899}" type="pres">
      <dgm:prSet presAssocID="{52F3FAA8-20CC-4278-83EA-2A7C91663E90}" presName="vert1" presStyleCnt="0"/>
      <dgm:spPr/>
    </dgm:pt>
    <dgm:pt modelId="{30A72F69-EC64-4843-9B69-7F4E0830B8DA}" type="pres">
      <dgm:prSet presAssocID="{686D98E2-3E82-48BE-A3FB-4C69FD79AE96}" presName="thickLine" presStyleLbl="alignNode1" presStyleIdx="1" presStyleCnt="7"/>
      <dgm:spPr/>
    </dgm:pt>
    <dgm:pt modelId="{C34D14E1-B226-4A35-AF59-72B22CF5DD79}" type="pres">
      <dgm:prSet presAssocID="{686D98E2-3E82-48BE-A3FB-4C69FD79AE96}" presName="horz1" presStyleCnt="0"/>
      <dgm:spPr/>
    </dgm:pt>
    <dgm:pt modelId="{97090926-74F2-4D09-ABC6-5D890C98AEA5}" type="pres">
      <dgm:prSet presAssocID="{686D98E2-3E82-48BE-A3FB-4C69FD79AE96}" presName="tx1" presStyleLbl="revTx" presStyleIdx="1" presStyleCnt="7"/>
      <dgm:spPr/>
    </dgm:pt>
    <dgm:pt modelId="{D5205DC5-229F-43B2-9FCF-CB42330F150E}" type="pres">
      <dgm:prSet presAssocID="{686D98E2-3E82-48BE-A3FB-4C69FD79AE96}" presName="vert1" presStyleCnt="0"/>
      <dgm:spPr/>
    </dgm:pt>
    <dgm:pt modelId="{3EE80DA7-B877-4E11-9C6C-07C6C4027833}" type="pres">
      <dgm:prSet presAssocID="{C0AAF2B1-7A7F-4A2E-A5C8-4655A9F3D544}" presName="thickLine" presStyleLbl="alignNode1" presStyleIdx="2" presStyleCnt="7"/>
      <dgm:spPr/>
    </dgm:pt>
    <dgm:pt modelId="{FA8AA1D5-E86F-4D1C-ACEC-40716D95542B}" type="pres">
      <dgm:prSet presAssocID="{C0AAF2B1-7A7F-4A2E-A5C8-4655A9F3D544}" presName="horz1" presStyleCnt="0"/>
      <dgm:spPr/>
    </dgm:pt>
    <dgm:pt modelId="{4AF3C45E-E700-4DA1-A663-57E841FC6D33}" type="pres">
      <dgm:prSet presAssocID="{C0AAF2B1-7A7F-4A2E-A5C8-4655A9F3D544}" presName="tx1" presStyleLbl="revTx" presStyleIdx="2" presStyleCnt="7"/>
      <dgm:spPr/>
    </dgm:pt>
    <dgm:pt modelId="{84FF6A68-FC77-4EE5-BC0F-0419F9F1A433}" type="pres">
      <dgm:prSet presAssocID="{C0AAF2B1-7A7F-4A2E-A5C8-4655A9F3D544}" presName="vert1" presStyleCnt="0"/>
      <dgm:spPr/>
    </dgm:pt>
    <dgm:pt modelId="{80A70E15-FDB3-4D06-A832-5992250359C6}" type="pres">
      <dgm:prSet presAssocID="{E08D70D1-0FAF-46C2-808C-953D6A5D2577}" presName="thickLine" presStyleLbl="alignNode1" presStyleIdx="3" presStyleCnt="7"/>
      <dgm:spPr/>
    </dgm:pt>
    <dgm:pt modelId="{16F1F714-6F19-4BC3-9AB1-472A284515FF}" type="pres">
      <dgm:prSet presAssocID="{E08D70D1-0FAF-46C2-808C-953D6A5D2577}" presName="horz1" presStyleCnt="0"/>
      <dgm:spPr/>
    </dgm:pt>
    <dgm:pt modelId="{00763A4B-C77A-4FAB-A94B-53015121CA7E}" type="pres">
      <dgm:prSet presAssocID="{E08D70D1-0FAF-46C2-808C-953D6A5D2577}" presName="tx1" presStyleLbl="revTx" presStyleIdx="3" presStyleCnt="7"/>
      <dgm:spPr/>
    </dgm:pt>
    <dgm:pt modelId="{B71F5410-9F73-40E3-BA96-86A512D639FC}" type="pres">
      <dgm:prSet presAssocID="{E08D70D1-0FAF-46C2-808C-953D6A5D2577}" presName="vert1" presStyleCnt="0"/>
      <dgm:spPr/>
    </dgm:pt>
    <dgm:pt modelId="{29EBB868-7BBB-4A72-B5E9-2BCEF04112AD}" type="pres">
      <dgm:prSet presAssocID="{7E302E12-2526-4421-8811-D19A85D7E829}" presName="thickLine" presStyleLbl="alignNode1" presStyleIdx="4" presStyleCnt="7"/>
      <dgm:spPr/>
    </dgm:pt>
    <dgm:pt modelId="{8018C6AB-0426-495A-9782-1DEBF1966595}" type="pres">
      <dgm:prSet presAssocID="{7E302E12-2526-4421-8811-D19A85D7E829}" presName="horz1" presStyleCnt="0"/>
      <dgm:spPr/>
    </dgm:pt>
    <dgm:pt modelId="{C91F2003-F098-43B0-B2FF-B73FB545F860}" type="pres">
      <dgm:prSet presAssocID="{7E302E12-2526-4421-8811-D19A85D7E829}" presName="tx1" presStyleLbl="revTx" presStyleIdx="4" presStyleCnt="7"/>
      <dgm:spPr/>
    </dgm:pt>
    <dgm:pt modelId="{B9375B0D-875C-4E05-A774-3DDFE4511A54}" type="pres">
      <dgm:prSet presAssocID="{7E302E12-2526-4421-8811-D19A85D7E829}" presName="vert1" presStyleCnt="0"/>
      <dgm:spPr/>
    </dgm:pt>
    <dgm:pt modelId="{E75BD8DD-C443-42A5-A87F-78FF6C48AA69}" type="pres">
      <dgm:prSet presAssocID="{628B085A-5794-4AD2-8666-0859CCCC0E7C}" presName="thickLine" presStyleLbl="alignNode1" presStyleIdx="5" presStyleCnt="7"/>
      <dgm:spPr/>
    </dgm:pt>
    <dgm:pt modelId="{B728A6BC-46A4-4A27-A88A-4723D8A0B603}" type="pres">
      <dgm:prSet presAssocID="{628B085A-5794-4AD2-8666-0859CCCC0E7C}" presName="horz1" presStyleCnt="0"/>
      <dgm:spPr/>
    </dgm:pt>
    <dgm:pt modelId="{629276B9-EF15-4BBF-B8F9-64C754307F41}" type="pres">
      <dgm:prSet presAssocID="{628B085A-5794-4AD2-8666-0859CCCC0E7C}" presName="tx1" presStyleLbl="revTx" presStyleIdx="5" presStyleCnt="7"/>
      <dgm:spPr/>
    </dgm:pt>
    <dgm:pt modelId="{64116823-AC15-4A6C-9D56-BD69389F2C43}" type="pres">
      <dgm:prSet presAssocID="{628B085A-5794-4AD2-8666-0859CCCC0E7C}" presName="vert1" presStyleCnt="0"/>
      <dgm:spPr/>
    </dgm:pt>
    <dgm:pt modelId="{237FB53E-15CA-410B-8D17-03E064F9EE2F}" type="pres">
      <dgm:prSet presAssocID="{F37F3726-FCC2-4F8A-82AC-030910D88EF0}" presName="thickLine" presStyleLbl="alignNode1" presStyleIdx="6" presStyleCnt="7"/>
      <dgm:spPr/>
    </dgm:pt>
    <dgm:pt modelId="{2722F69F-BF98-4432-8E16-24CDEC5B6E23}" type="pres">
      <dgm:prSet presAssocID="{F37F3726-FCC2-4F8A-82AC-030910D88EF0}" presName="horz1" presStyleCnt="0"/>
      <dgm:spPr/>
    </dgm:pt>
    <dgm:pt modelId="{B1FD2D7E-1F60-4AB7-9AF7-AEB77B5F3061}" type="pres">
      <dgm:prSet presAssocID="{F37F3726-FCC2-4F8A-82AC-030910D88EF0}" presName="tx1" presStyleLbl="revTx" presStyleIdx="6" presStyleCnt="7"/>
      <dgm:spPr/>
    </dgm:pt>
    <dgm:pt modelId="{61A4CE8B-BAB3-4C85-B51F-20A7BC75DA4F}" type="pres">
      <dgm:prSet presAssocID="{F37F3726-FCC2-4F8A-82AC-030910D88EF0}" presName="vert1" presStyleCnt="0"/>
      <dgm:spPr/>
    </dgm:pt>
  </dgm:ptLst>
  <dgm:cxnLst>
    <dgm:cxn modelId="{A7ADE20B-3EDE-416C-AC21-F7B763FE81E8}" type="presOf" srcId="{628B085A-5794-4AD2-8666-0859CCCC0E7C}" destId="{629276B9-EF15-4BBF-B8F9-64C754307F41}" srcOrd="0" destOrd="0" presId="urn:microsoft.com/office/officeart/2008/layout/LinedList"/>
    <dgm:cxn modelId="{FF922E31-B9AF-4BB5-A40E-77027D13324F}" type="presOf" srcId="{C0AAF2B1-7A7F-4A2E-A5C8-4655A9F3D544}" destId="{4AF3C45E-E700-4DA1-A663-57E841FC6D33}" srcOrd="0" destOrd="0" presId="urn:microsoft.com/office/officeart/2008/layout/LinedList"/>
    <dgm:cxn modelId="{72FF6F5F-CD92-4029-A739-1542B0DFB99A}" type="presOf" srcId="{F37F3726-FCC2-4F8A-82AC-030910D88EF0}" destId="{B1FD2D7E-1F60-4AB7-9AF7-AEB77B5F3061}" srcOrd="0" destOrd="0" presId="urn:microsoft.com/office/officeart/2008/layout/LinedList"/>
    <dgm:cxn modelId="{A222FC4D-EF28-4D30-B0A5-7B5603A37611}" srcId="{0D4056A6-8766-4D3F-AF59-B2FE7489C5A4}" destId="{52F3FAA8-20CC-4278-83EA-2A7C91663E90}" srcOrd="0" destOrd="0" parTransId="{0CCE0429-79AF-4755-B7B6-37904048B625}" sibTransId="{BA975B8D-5FBD-4719-958A-74DD7102D678}"/>
    <dgm:cxn modelId="{FAC14372-30ED-4168-8A91-A35FF5A7322C}" srcId="{0D4056A6-8766-4D3F-AF59-B2FE7489C5A4}" destId="{F37F3726-FCC2-4F8A-82AC-030910D88EF0}" srcOrd="6" destOrd="0" parTransId="{5388A7EC-3AE7-4E2F-8295-6D0D987E33A8}" sibTransId="{0C7089B3-1A66-4A2C-AB0D-57922105E228}"/>
    <dgm:cxn modelId="{F64A5986-0113-4EB0-ACD4-EF99407A5118}" srcId="{0D4056A6-8766-4D3F-AF59-B2FE7489C5A4}" destId="{E08D70D1-0FAF-46C2-808C-953D6A5D2577}" srcOrd="3" destOrd="0" parTransId="{51A25B7C-B365-41D8-A7BB-0ABCBD51132E}" sibTransId="{C5CC8DCA-5AA9-4AAC-9207-9FB6B60B5EE5}"/>
    <dgm:cxn modelId="{822B9E8C-A272-4E05-8C15-E0EB054E82C3}" type="presOf" srcId="{0D4056A6-8766-4D3F-AF59-B2FE7489C5A4}" destId="{AF28294D-E484-4B04-BDC1-9BC6B8A18F08}" srcOrd="0" destOrd="0" presId="urn:microsoft.com/office/officeart/2008/layout/LinedList"/>
    <dgm:cxn modelId="{3A809698-4BBA-48CE-9DA9-2C50BBB94F46}" type="presOf" srcId="{E08D70D1-0FAF-46C2-808C-953D6A5D2577}" destId="{00763A4B-C77A-4FAB-A94B-53015121CA7E}" srcOrd="0" destOrd="0" presId="urn:microsoft.com/office/officeart/2008/layout/LinedList"/>
    <dgm:cxn modelId="{1BB76CA5-BD3D-4A85-9CE4-14C0E599062A}" type="presOf" srcId="{7E302E12-2526-4421-8811-D19A85D7E829}" destId="{C91F2003-F098-43B0-B2FF-B73FB545F860}" srcOrd="0" destOrd="0" presId="urn:microsoft.com/office/officeart/2008/layout/LinedList"/>
    <dgm:cxn modelId="{F1EB23B5-F9C3-426C-B73E-F26413A8EF78}" srcId="{0D4056A6-8766-4D3F-AF59-B2FE7489C5A4}" destId="{628B085A-5794-4AD2-8666-0859CCCC0E7C}" srcOrd="5" destOrd="0" parTransId="{2B6BEB42-2FF7-489B-8DDA-0DB6EAFDC0BD}" sibTransId="{FCBA4A5D-2BE2-4CD4-9AD0-7271E7ED67F9}"/>
    <dgm:cxn modelId="{D74BA3B7-3530-4CC0-BDA0-EA83418506C3}" srcId="{0D4056A6-8766-4D3F-AF59-B2FE7489C5A4}" destId="{7E302E12-2526-4421-8811-D19A85D7E829}" srcOrd="4" destOrd="0" parTransId="{B2CF3404-CE94-4A5F-B3D7-45C079128CD0}" sibTransId="{8563AF0B-0F44-41A1-B299-480FDFC78D82}"/>
    <dgm:cxn modelId="{FFDEBAD2-1495-44D8-88A5-2CCB4C059472}" srcId="{0D4056A6-8766-4D3F-AF59-B2FE7489C5A4}" destId="{C0AAF2B1-7A7F-4A2E-A5C8-4655A9F3D544}" srcOrd="2" destOrd="0" parTransId="{48109376-CEC5-4489-A72B-82727404754B}" sibTransId="{B03C0A7E-5C96-4C71-AE65-93DFF3423A8C}"/>
    <dgm:cxn modelId="{E3EEDCD5-63DA-464D-A38A-7404826E231B}" type="presOf" srcId="{52F3FAA8-20CC-4278-83EA-2A7C91663E90}" destId="{04F231D2-1CE9-4F99-9AAE-3654D23CE55F}" srcOrd="0" destOrd="0" presId="urn:microsoft.com/office/officeart/2008/layout/LinedList"/>
    <dgm:cxn modelId="{5CDDC8E2-E606-4B6F-9DB4-EEECDBA6CA54}" srcId="{0D4056A6-8766-4D3F-AF59-B2FE7489C5A4}" destId="{686D98E2-3E82-48BE-A3FB-4C69FD79AE96}" srcOrd="1" destOrd="0" parTransId="{97F91E6D-27C9-4658-8F90-78200D78B569}" sibTransId="{EB016010-4DB5-49FE-8C49-37FE177D2E72}"/>
    <dgm:cxn modelId="{9B5050EB-9AA9-4CB7-B1D3-A001397749A6}" type="presOf" srcId="{686D98E2-3E82-48BE-A3FB-4C69FD79AE96}" destId="{97090926-74F2-4D09-ABC6-5D890C98AEA5}" srcOrd="0" destOrd="0" presId="urn:microsoft.com/office/officeart/2008/layout/LinedList"/>
    <dgm:cxn modelId="{5D03EABD-6258-4F89-8A71-3FB81BFA57EF}" type="presParOf" srcId="{AF28294D-E484-4B04-BDC1-9BC6B8A18F08}" destId="{23F374B4-2D50-4F8E-AE74-985804C49FEE}" srcOrd="0" destOrd="0" presId="urn:microsoft.com/office/officeart/2008/layout/LinedList"/>
    <dgm:cxn modelId="{8E23B01E-B73D-4EDF-9E18-C15B185DAA4F}" type="presParOf" srcId="{AF28294D-E484-4B04-BDC1-9BC6B8A18F08}" destId="{EF686CE3-308D-44DB-98B0-4D4705555104}" srcOrd="1" destOrd="0" presId="urn:microsoft.com/office/officeart/2008/layout/LinedList"/>
    <dgm:cxn modelId="{8B83C54B-1698-4EBF-94BD-706EEEBE0170}" type="presParOf" srcId="{EF686CE3-308D-44DB-98B0-4D4705555104}" destId="{04F231D2-1CE9-4F99-9AAE-3654D23CE55F}" srcOrd="0" destOrd="0" presId="urn:microsoft.com/office/officeart/2008/layout/LinedList"/>
    <dgm:cxn modelId="{B90F8489-6263-4175-8783-8A34C86E6420}" type="presParOf" srcId="{EF686CE3-308D-44DB-98B0-4D4705555104}" destId="{AA07F191-422C-4765-95DF-E45182015899}" srcOrd="1" destOrd="0" presId="urn:microsoft.com/office/officeart/2008/layout/LinedList"/>
    <dgm:cxn modelId="{3C2AE101-E00D-4B8A-8319-6F8986BDE560}" type="presParOf" srcId="{AF28294D-E484-4B04-BDC1-9BC6B8A18F08}" destId="{30A72F69-EC64-4843-9B69-7F4E0830B8DA}" srcOrd="2" destOrd="0" presId="urn:microsoft.com/office/officeart/2008/layout/LinedList"/>
    <dgm:cxn modelId="{DB1B29FC-BA42-4117-B4AC-1BA63CAD8774}" type="presParOf" srcId="{AF28294D-E484-4B04-BDC1-9BC6B8A18F08}" destId="{C34D14E1-B226-4A35-AF59-72B22CF5DD79}" srcOrd="3" destOrd="0" presId="urn:microsoft.com/office/officeart/2008/layout/LinedList"/>
    <dgm:cxn modelId="{A8E2333A-0DD8-49E9-83ED-5C604047E703}" type="presParOf" srcId="{C34D14E1-B226-4A35-AF59-72B22CF5DD79}" destId="{97090926-74F2-4D09-ABC6-5D890C98AEA5}" srcOrd="0" destOrd="0" presId="urn:microsoft.com/office/officeart/2008/layout/LinedList"/>
    <dgm:cxn modelId="{FE4F9AA4-0822-489B-AB02-47B77E76C646}" type="presParOf" srcId="{C34D14E1-B226-4A35-AF59-72B22CF5DD79}" destId="{D5205DC5-229F-43B2-9FCF-CB42330F150E}" srcOrd="1" destOrd="0" presId="urn:microsoft.com/office/officeart/2008/layout/LinedList"/>
    <dgm:cxn modelId="{5C2E88F2-047C-4B0C-9E0F-DCC1E4922A21}" type="presParOf" srcId="{AF28294D-E484-4B04-BDC1-9BC6B8A18F08}" destId="{3EE80DA7-B877-4E11-9C6C-07C6C4027833}" srcOrd="4" destOrd="0" presId="urn:microsoft.com/office/officeart/2008/layout/LinedList"/>
    <dgm:cxn modelId="{3F2937E3-A0E9-46DC-878D-26FC6F29336F}" type="presParOf" srcId="{AF28294D-E484-4B04-BDC1-9BC6B8A18F08}" destId="{FA8AA1D5-E86F-4D1C-ACEC-40716D95542B}" srcOrd="5" destOrd="0" presId="urn:microsoft.com/office/officeart/2008/layout/LinedList"/>
    <dgm:cxn modelId="{E2867EAD-85B5-4AB7-921F-13DBCA374176}" type="presParOf" srcId="{FA8AA1D5-E86F-4D1C-ACEC-40716D95542B}" destId="{4AF3C45E-E700-4DA1-A663-57E841FC6D33}" srcOrd="0" destOrd="0" presId="urn:microsoft.com/office/officeart/2008/layout/LinedList"/>
    <dgm:cxn modelId="{28164D6D-E7A9-413E-B7ED-84EE64E58C52}" type="presParOf" srcId="{FA8AA1D5-E86F-4D1C-ACEC-40716D95542B}" destId="{84FF6A68-FC77-4EE5-BC0F-0419F9F1A433}" srcOrd="1" destOrd="0" presId="urn:microsoft.com/office/officeart/2008/layout/LinedList"/>
    <dgm:cxn modelId="{5325B402-705A-44ED-B598-867EF77D4E7A}" type="presParOf" srcId="{AF28294D-E484-4B04-BDC1-9BC6B8A18F08}" destId="{80A70E15-FDB3-4D06-A832-5992250359C6}" srcOrd="6" destOrd="0" presId="urn:microsoft.com/office/officeart/2008/layout/LinedList"/>
    <dgm:cxn modelId="{C2160E23-0192-4C46-8AC6-8BAC546477E1}" type="presParOf" srcId="{AF28294D-E484-4B04-BDC1-9BC6B8A18F08}" destId="{16F1F714-6F19-4BC3-9AB1-472A284515FF}" srcOrd="7" destOrd="0" presId="urn:microsoft.com/office/officeart/2008/layout/LinedList"/>
    <dgm:cxn modelId="{BBEA08C0-C5F6-46E7-851B-8E49EEADECF3}" type="presParOf" srcId="{16F1F714-6F19-4BC3-9AB1-472A284515FF}" destId="{00763A4B-C77A-4FAB-A94B-53015121CA7E}" srcOrd="0" destOrd="0" presId="urn:microsoft.com/office/officeart/2008/layout/LinedList"/>
    <dgm:cxn modelId="{EECF46E3-998E-4EF7-8DE7-AFE92FC8485B}" type="presParOf" srcId="{16F1F714-6F19-4BC3-9AB1-472A284515FF}" destId="{B71F5410-9F73-40E3-BA96-86A512D639FC}" srcOrd="1" destOrd="0" presId="urn:microsoft.com/office/officeart/2008/layout/LinedList"/>
    <dgm:cxn modelId="{7275A39C-CDA4-40B4-8823-B02D48C3ACA1}" type="presParOf" srcId="{AF28294D-E484-4B04-BDC1-9BC6B8A18F08}" destId="{29EBB868-7BBB-4A72-B5E9-2BCEF04112AD}" srcOrd="8" destOrd="0" presId="urn:microsoft.com/office/officeart/2008/layout/LinedList"/>
    <dgm:cxn modelId="{DEF60824-9AB7-4C14-B854-C9268C4DC27D}" type="presParOf" srcId="{AF28294D-E484-4B04-BDC1-9BC6B8A18F08}" destId="{8018C6AB-0426-495A-9782-1DEBF1966595}" srcOrd="9" destOrd="0" presId="urn:microsoft.com/office/officeart/2008/layout/LinedList"/>
    <dgm:cxn modelId="{85BD5EA1-8864-4524-B91F-93481259F673}" type="presParOf" srcId="{8018C6AB-0426-495A-9782-1DEBF1966595}" destId="{C91F2003-F098-43B0-B2FF-B73FB545F860}" srcOrd="0" destOrd="0" presId="urn:microsoft.com/office/officeart/2008/layout/LinedList"/>
    <dgm:cxn modelId="{2A983635-594F-415F-9A73-F22437758038}" type="presParOf" srcId="{8018C6AB-0426-495A-9782-1DEBF1966595}" destId="{B9375B0D-875C-4E05-A774-3DDFE4511A54}" srcOrd="1" destOrd="0" presId="urn:microsoft.com/office/officeart/2008/layout/LinedList"/>
    <dgm:cxn modelId="{D67E2B36-91CA-4D61-9F79-88B3D3E1E942}" type="presParOf" srcId="{AF28294D-E484-4B04-BDC1-9BC6B8A18F08}" destId="{E75BD8DD-C443-42A5-A87F-78FF6C48AA69}" srcOrd="10" destOrd="0" presId="urn:microsoft.com/office/officeart/2008/layout/LinedList"/>
    <dgm:cxn modelId="{51FF641E-2316-421F-BFD6-525A5034CBCF}" type="presParOf" srcId="{AF28294D-E484-4B04-BDC1-9BC6B8A18F08}" destId="{B728A6BC-46A4-4A27-A88A-4723D8A0B603}" srcOrd="11" destOrd="0" presId="urn:microsoft.com/office/officeart/2008/layout/LinedList"/>
    <dgm:cxn modelId="{AF9488F0-7B4F-4F27-9E0E-372087F3A969}" type="presParOf" srcId="{B728A6BC-46A4-4A27-A88A-4723D8A0B603}" destId="{629276B9-EF15-4BBF-B8F9-64C754307F41}" srcOrd="0" destOrd="0" presId="urn:microsoft.com/office/officeart/2008/layout/LinedList"/>
    <dgm:cxn modelId="{10356AF6-3EDB-4638-9E35-98D1446AFB0E}" type="presParOf" srcId="{B728A6BC-46A4-4A27-A88A-4723D8A0B603}" destId="{64116823-AC15-4A6C-9D56-BD69389F2C43}" srcOrd="1" destOrd="0" presId="urn:microsoft.com/office/officeart/2008/layout/LinedList"/>
    <dgm:cxn modelId="{78E8E6D0-41C9-4896-8668-5E8DE899C59F}" type="presParOf" srcId="{AF28294D-E484-4B04-BDC1-9BC6B8A18F08}" destId="{237FB53E-15CA-410B-8D17-03E064F9EE2F}" srcOrd="12" destOrd="0" presId="urn:microsoft.com/office/officeart/2008/layout/LinedList"/>
    <dgm:cxn modelId="{90BA6AD8-47A9-40B5-88CB-A7C0A147DDD5}" type="presParOf" srcId="{AF28294D-E484-4B04-BDC1-9BC6B8A18F08}" destId="{2722F69F-BF98-4432-8E16-24CDEC5B6E23}" srcOrd="13" destOrd="0" presId="urn:microsoft.com/office/officeart/2008/layout/LinedList"/>
    <dgm:cxn modelId="{EEAF08B4-57D6-405C-ABCC-0AE07EC5A944}" type="presParOf" srcId="{2722F69F-BF98-4432-8E16-24CDEC5B6E23}" destId="{B1FD2D7E-1F60-4AB7-9AF7-AEB77B5F3061}" srcOrd="0" destOrd="0" presId="urn:microsoft.com/office/officeart/2008/layout/LinedList"/>
    <dgm:cxn modelId="{91DEA1E4-7C05-44CB-BB6D-B983C5DF54DF}" type="presParOf" srcId="{2722F69F-BF98-4432-8E16-24CDEC5B6E23}" destId="{61A4CE8B-BAB3-4C85-B51F-20A7BC75DA4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5FEBCF-E0F3-4B09-84E0-062862D53C8E}"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US"/>
        </a:p>
      </dgm:t>
    </dgm:pt>
    <dgm:pt modelId="{2CBCCF5C-CEF5-495A-9B54-2875A0312058}">
      <dgm:prSet/>
      <dgm:spPr/>
      <dgm:t>
        <a:bodyPr/>
        <a:lstStyle/>
        <a:p>
          <a:pPr rtl="0">
            <a:lnSpc>
              <a:spcPct val="100000"/>
            </a:lnSpc>
          </a:pPr>
          <a:r>
            <a:rPr lang="en-US">
              <a:latin typeface="Arial Nova"/>
            </a:rPr>
            <a:t>Recent studies suggest that</a:t>
          </a:r>
          <a:r>
            <a:rPr lang="en-GB">
              <a:latin typeface="Arial Nova"/>
            </a:rPr>
            <a:t> </a:t>
          </a:r>
          <a:r>
            <a:rPr lang="en-US">
              <a:latin typeface="Arial Nova"/>
            </a:rPr>
            <a:t>using study and work-related methods is most definitely all about the digital skills side. Whether its </a:t>
          </a:r>
          <a:r>
            <a:rPr lang="en-US" i="1">
              <a:latin typeface="Arial Nova"/>
            </a:rPr>
            <a:t>communicating </a:t>
          </a:r>
          <a:r>
            <a:rPr lang="en-US">
              <a:latin typeface="Arial Nova"/>
            </a:rPr>
            <a:t>through mobile devices, tablets or computers. This has become an important part in individual life. It has made life a lot easier for students as it allows easy access to make your way around education.</a:t>
          </a:r>
          <a:endParaRPr lang="en-US" err="1"/>
        </a:p>
      </dgm:t>
    </dgm:pt>
    <dgm:pt modelId="{0C44E19D-082B-4C58-A981-94B6262C0A0A}" type="parTrans" cxnId="{60495728-71F2-4B3F-9975-DE71A1D9752D}">
      <dgm:prSet/>
      <dgm:spPr/>
      <dgm:t>
        <a:bodyPr/>
        <a:lstStyle/>
        <a:p>
          <a:endParaRPr lang="en-US"/>
        </a:p>
      </dgm:t>
    </dgm:pt>
    <dgm:pt modelId="{04A59A3A-16AF-4F12-8AB0-566E6B54AF7A}" type="sibTrans" cxnId="{60495728-71F2-4B3F-9975-DE71A1D9752D}">
      <dgm:prSet/>
      <dgm:spPr/>
      <dgm:t>
        <a:bodyPr/>
        <a:lstStyle/>
        <a:p>
          <a:endParaRPr lang="en-US"/>
        </a:p>
      </dgm:t>
    </dgm:pt>
    <dgm:pt modelId="{189D1DEF-F143-4B17-8A2A-3B7027F0B3FF}">
      <dgm:prSet/>
      <dgm:spPr/>
      <dgm:t>
        <a:bodyPr/>
        <a:lstStyle/>
        <a:p>
          <a:pPr>
            <a:lnSpc>
              <a:spcPct val="100000"/>
            </a:lnSpc>
          </a:pPr>
          <a:r>
            <a:rPr lang="en-GB">
              <a:latin typeface="Arial Nova"/>
            </a:rPr>
            <a:t>We will be carrying out a survey in week 7 to see if students in UWTSD are confident in using their digital skills.</a:t>
          </a:r>
          <a:endParaRPr lang="en-US">
            <a:latin typeface="Arial Nova"/>
          </a:endParaRPr>
        </a:p>
      </dgm:t>
    </dgm:pt>
    <dgm:pt modelId="{A5DEFA90-0AA4-4BD0-857B-D3FB49CCFB94}" type="parTrans" cxnId="{A43A6AE2-A191-4DE0-8CA5-B6DA832DDB7C}">
      <dgm:prSet/>
      <dgm:spPr/>
      <dgm:t>
        <a:bodyPr/>
        <a:lstStyle/>
        <a:p>
          <a:endParaRPr lang="en-US"/>
        </a:p>
      </dgm:t>
    </dgm:pt>
    <dgm:pt modelId="{490B345C-6051-4C83-BFF2-17CF48CDE65D}" type="sibTrans" cxnId="{A43A6AE2-A191-4DE0-8CA5-B6DA832DDB7C}">
      <dgm:prSet/>
      <dgm:spPr/>
      <dgm:t>
        <a:bodyPr/>
        <a:lstStyle/>
        <a:p>
          <a:endParaRPr lang="en-US"/>
        </a:p>
      </dgm:t>
    </dgm:pt>
    <dgm:pt modelId="{976A3D75-F634-407B-9914-FE03E2AAD946}">
      <dgm:prSet/>
      <dgm:spPr/>
      <dgm:t>
        <a:bodyPr/>
        <a:lstStyle/>
        <a:p>
          <a:pPr>
            <a:lnSpc>
              <a:spcPct val="100000"/>
            </a:lnSpc>
          </a:pPr>
          <a:r>
            <a:rPr lang="en-US">
              <a:latin typeface="Arial Nova"/>
            </a:rPr>
            <a:t>Digital skills are important for work and study especially how learning essential tools can be a step to learning more things. For example, Students at UWTSD need to learn how to interact with Moodle, a virtual learning environment to access other learning resources. Employers which will enhance the student’s employability chances.</a:t>
          </a:r>
          <a:r>
            <a:rPr lang="en-GB">
              <a:latin typeface="Arial Nova"/>
            </a:rPr>
            <a:t> It is</a:t>
          </a:r>
          <a:r>
            <a:rPr lang="en-US">
              <a:latin typeface="Arial Nova"/>
            </a:rPr>
            <a:t> important to utilize digital tools and learn the skills required to be able to work effectively.</a:t>
          </a:r>
        </a:p>
      </dgm:t>
    </dgm:pt>
    <dgm:pt modelId="{AA1FC83E-7799-4792-9523-BF433C12EC1F}" type="parTrans" cxnId="{DE26A894-7D93-4B25-85AC-E41E58E532A8}">
      <dgm:prSet/>
      <dgm:spPr/>
      <dgm:t>
        <a:bodyPr/>
        <a:lstStyle/>
        <a:p>
          <a:endParaRPr lang="en-US"/>
        </a:p>
      </dgm:t>
    </dgm:pt>
    <dgm:pt modelId="{4EFBA12A-DFF0-47C9-8198-BDE626295BBA}" type="sibTrans" cxnId="{DE26A894-7D93-4B25-85AC-E41E58E532A8}">
      <dgm:prSet/>
      <dgm:spPr/>
      <dgm:t>
        <a:bodyPr/>
        <a:lstStyle/>
        <a:p>
          <a:endParaRPr lang="en-US"/>
        </a:p>
      </dgm:t>
    </dgm:pt>
    <dgm:pt modelId="{98197CB9-D1CB-4728-B9B7-DDF082CA4140}" type="pres">
      <dgm:prSet presAssocID="{D75FEBCF-E0F3-4B09-84E0-062862D53C8E}" presName="root" presStyleCnt="0">
        <dgm:presLayoutVars>
          <dgm:dir/>
          <dgm:resizeHandles val="exact"/>
        </dgm:presLayoutVars>
      </dgm:prSet>
      <dgm:spPr/>
    </dgm:pt>
    <dgm:pt modelId="{3ED4A2AD-80A8-438F-B0A3-7E59F933E9EB}" type="pres">
      <dgm:prSet presAssocID="{2CBCCF5C-CEF5-495A-9B54-2875A0312058}" presName="compNode" presStyleCnt="0"/>
      <dgm:spPr/>
    </dgm:pt>
    <dgm:pt modelId="{328BFF70-78D2-4EF8-A3F0-5CE4BAF94A19}" type="pres">
      <dgm:prSet presAssocID="{2CBCCF5C-CEF5-495A-9B54-2875A0312058}" presName="bgRect" presStyleLbl="bgShp" presStyleIdx="0" presStyleCnt="3"/>
      <dgm:spPr/>
    </dgm:pt>
    <dgm:pt modelId="{BF1C45AA-197F-454B-9ED4-35F4EC0EF733}" type="pres">
      <dgm:prSet presAssocID="{2CBCCF5C-CEF5-495A-9B54-2875A03120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5BF9977-D728-4783-8485-1E2603FA0E3A}" type="pres">
      <dgm:prSet presAssocID="{2CBCCF5C-CEF5-495A-9B54-2875A0312058}" presName="spaceRect" presStyleCnt="0"/>
      <dgm:spPr/>
    </dgm:pt>
    <dgm:pt modelId="{612DCB4B-D8E0-411B-A783-A8AD7958EA09}" type="pres">
      <dgm:prSet presAssocID="{2CBCCF5C-CEF5-495A-9B54-2875A0312058}" presName="parTx" presStyleLbl="revTx" presStyleIdx="0" presStyleCnt="3">
        <dgm:presLayoutVars>
          <dgm:chMax val="0"/>
          <dgm:chPref val="0"/>
        </dgm:presLayoutVars>
      </dgm:prSet>
      <dgm:spPr/>
    </dgm:pt>
    <dgm:pt modelId="{F88E37E8-D984-434E-9D0D-EA31328FFAFF}" type="pres">
      <dgm:prSet presAssocID="{04A59A3A-16AF-4F12-8AB0-566E6B54AF7A}" presName="sibTrans" presStyleCnt="0"/>
      <dgm:spPr/>
    </dgm:pt>
    <dgm:pt modelId="{127F030B-6148-47A9-A348-E77AEF243DC4}" type="pres">
      <dgm:prSet presAssocID="{189D1DEF-F143-4B17-8A2A-3B7027F0B3FF}" presName="compNode" presStyleCnt="0"/>
      <dgm:spPr/>
    </dgm:pt>
    <dgm:pt modelId="{0C5A7E85-4216-430B-8362-06A3A12E7C82}" type="pres">
      <dgm:prSet presAssocID="{189D1DEF-F143-4B17-8A2A-3B7027F0B3FF}" presName="bgRect" presStyleLbl="bgShp" presStyleIdx="1" presStyleCnt="3"/>
      <dgm:spPr/>
    </dgm:pt>
    <dgm:pt modelId="{E17A5631-AFC1-4DFC-966D-9AE05157F5FE}" type="pres">
      <dgm:prSet presAssocID="{189D1DEF-F143-4B17-8A2A-3B7027F0B3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ipboard"/>
        </a:ext>
      </dgm:extLst>
    </dgm:pt>
    <dgm:pt modelId="{930D20B9-1202-4541-806F-D4247682013A}" type="pres">
      <dgm:prSet presAssocID="{189D1DEF-F143-4B17-8A2A-3B7027F0B3FF}" presName="spaceRect" presStyleCnt="0"/>
      <dgm:spPr/>
    </dgm:pt>
    <dgm:pt modelId="{241260AF-BCCF-41A8-BABB-D8A7D55E5DB6}" type="pres">
      <dgm:prSet presAssocID="{189D1DEF-F143-4B17-8A2A-3B7027F0B3FF}" presName="parTx" presStyleLbl="revTx" presStyleIdx="1" presStyleCnt="3">
        <dgm:presLayoutVars>
          <dgm:chMax val="0"/>
          <dgm:chPref val="0"/>
        </dgm:presLayoutVars>
      </dgm:prSet>
      <dgm:spPr/>
    </dgm:pt>
    <dgm:pt modelId="{F4A70C48-6692-4E5E-9CF3-875DC6440362}" type="pres">
      <dgm:prSet presAssocID="{490B345C-6051-4C83-BFF2-17CF48CDE65D}" presName="sibTrans" presStyleCnt="0"/>
      <dgm:spPr/>
    </dgm:pt>
    <dgm:pt modelId="{4501FE0F-BA81-49DC-BC02-816A980A6868}" type="pres">
      <dgm:prSet presAssocID="{976A3D75-F634-407B-9914-FE03E2AAD946}" presName="compNode" presStyleCnt="0"/>
      <dgm:spPr/>
    </dgm:pt>
    <dgm:pt modelId="{B49A83F5-6AD4-4428-A0AB-897F4F1E7DD0}" type="pres">
      <dgm:prSet presAssocID="{976A3D75-F634-407B-9914-FE03E2AAD946}" presName="bgRect" presStyleLbl="bgShp" presStyleIdx="2" presStyleCnt="3"/>
      <dgm:spPr/>
    </dgm:pt>
    <dgm:pt modelId="{EE88DD9F-8E45-4CFD-9F3F-7DB398A61B20}" type="pres">
      <dgm:prSet presAssocID="{976A3D75-F634-407B-9914-FE03E2AAD94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D044C42F-74AD-4737-9186-129CE3F645B5}" type="pres">
      <dgm:prSet presAssocID="{976A3D75-F634-407B-9914-FE03E2AAD946}" presName="spaceRect" presStyleCnt="0"/>
      <dgm:spPr/>
    </dgm:pt>
    <dgm:pt modelId="{74376F8A-4B28-48A7-8376-3D8F6C2AFE51}" type="pres">
      <dgm:prSet presAssocID="{976A3D75-F634-407B-9914-FE03E2AAD946}" presName="parTx" presStyleLbl="revTx" presStyleIdx="2" presStyleCnt="3">
        <dgm:presLayoutVars>
          <dgm:chMax val="0"/>
          <dgm:chPref val="0"/>
        </dgm:presLayoutVars>
      </dgm:prSet>
      <dgm:spPr/>
    </dgm:pt>
  </dgm:ptLst>
  <dgm:cxnLst>
    <dgm:cxn modelId="{60495728-71F2-4B3F-9975-DE71A1D9752D}" srcId="{D75FEBCF-E0F3-4B09-84E0-062862D53C8E}" destId="{2CBCCF5C-CEF5-495A-9B54-2875A0312058}" srcOrd="0" destOrd="0" parTransId="{0C44E19D-082B-4C58-A981-94B6262C0A0A}" sibTransId="{04A59A3A-16AF-4F12-8AB0-566E6B54AF7A}"/>
    <dgm:cxn modelId="{ADB75E38-5EDF-4B1F-A918-25A73C3B16F9}" type="presOf" srcId="{2CBCCF5C-CEF5-495A-9B54-2875A0312058}" destId="{612DCB4B-D8E0-411B-A783-A8AD7958EA09}" srcOrd="0" destOrd="0" presId="urn:microsoft.com/office/officeart/2018/2/layout/IconVerticalSolidList"/>
    <dgm:cxn modelId="{DE26A894-7D93-4B25-85AC-E41E58E532A8}" srcId="{D75FEBCF-E0F3-4B09-84E0-062862D53C8E}" destId="{976A3D75-F634-407B-9914-FE03E2AAD946}" srcOrd="2" destOrd="0" parTransId="{AA1FC83E-7799-4792-9523-BF433C12EC1F}" sibTransId="{4EFBA12A-DFF0-47C9-8198-BDE626295BBA}"/>
    <dgm:cxn modelId="{EECA8ACE-1F9F-43A9-A383-3D3A1225E018}" type="presOf" srcId="{189D1DEF-F143-4B17-8A2A-3B7027F0B3FF}" destId="{241260AF-BCCF-41A8-BABB-D8A7D55E5DB6}" srcOrd="0" destOrd="0" presId="urn:microsoft.com/office/officeart/2018/2/layout/IconVerticalSolidList"/>
    <dgm:cxn modelId="{BA619BD7-8FB8-44EB-BA12-B8493234ED6B}" type="presOf" srcId="{D75FEBCF-E0F3-4B09-84E0-062862D53C8E}" destId="{98197CB9-D1CB-4728-B9B7-DDF082CA4140}" srcOrd="0" destOrd="0" presId="urn:microsoft.com/office/officeart/2018/2/layout/IconVerticalSolidList"/>
    <dgm:cxn modelId="{A43A6AE2-A191-4DE0-8CA5-B6DA832DDB7C}" srcId="{D75FEBCF-E0F3-4B09-84E0-062862D53C8E}" destId="{189D1DEF-F143-4B17-8A2A-3B7027F0B3FF}" srcOrd="1" destOrd="0" parTransId="{A5DEFA90-0AA4-4BD0-857B-D3FB49CCFB94}" sibTransId="{490B345C-6051-4C83-BFF2-17CF48CDE65D}"/>
    <dgm:cxn modelId="{364EF6F8-9260-4103-9ABF-6F6F650EA6C7}" type="presOf" srcId="{976A3D75-F634-407B-9914-FE03E2AAD946}" destId="{74376F8A-4B28-48A7-8376-3D8F6C2AFE51}" srcOrd="0" destOrd="0" presId="urn:microsoft.com/office/officeart/2018/2/layout/IconVerticalSolidList"/>
    <dgm:cxn modelId="{F8AE0942-7722-4B9A-AD63-993B52E2D096}" type="presParOf" srcId="{98197CB9-D1CB-4728-B9B7-DDF082CA4140}" destId="{3ED4A2AD-80A8-438F-B0A3-7E59F933E9EB}" srcOrd="0" destOrd="0" presId="urn:microsoft.com/office/officeart/2018/2/layout/IconVerticalSolidList"/>
    <dgm:cxn modelId="{7615C2B0-2084-4911-BE4F-D7F0AAAB4DB6}" type="presParOf" srcId="{3ED4A2AD-80A8-438F-B0A3-7E59F933E9EB}" destId="{328BFF70-78D2-4EF8-A3F0-5CE4BAF94A19}" srcOrd="0" destOrd="0" presId="urn:microsoft.com/office/officeart/2018/2/layout/IconVerticalSolidList"/>
    <dgm:cxn modelId="{BE4E5374-18DE-415D-8C11-07C9BDFCE090}" type="presParOf" srcId="{3ED4A2AD-80A8-438F-B0A3-7E59F933E9EB}" destId="{BF1C45AA-197F-454B-9ED4-35F4EC0EF733}" srcOrd="1" destOrd="0" presId="urn:microsoft.com/office/officeart/2018/2/layout/IconVerticalSolidList"/>
    <dgm:cxn modelId="{C098AD7D-8856-4C7E-B35F-B3846D750483}" type="presParOf" srcId="{3ED4A2AD-80A8-438F-B0A3-7E59F933E9EB}" destId="{C5BF9977-D728-4783-8485-1E2603FA0E3A}" srcOrd="2" destOrd="0" presId="urn:microsoft.com/office/officeart/2018/2/layout/IconVerticalSolidList"/>
    <dgm:cxn modelId="{CCF0DF5B-A00A-4845-B862-BE35F2A5392B}" type="presParOf" srcId="{3ED4A2AD-80A8-438F-B0A3-7E59F933E9EB}" destId="{612DCB4B-D8E0-411B-A783-A8AD7958EA09}" srcOrd="3" destOrd="0" presId="urn:microsoft.com/office/officeart/2018/2/layout/IconVerticalSolidList"/>
    <dgm:cxn modelId="{988370B4-5167-4CD3-AAB1-325A697AD5A9}" type="presParOf" srcId="{98197CB9-D1CB-4728-B9B7-DDF082CA4140}" destId="{F88E37E8-D984-434E-9D0D-EA31328FFAFF}" srcOrd="1" destOrd="0" presId="urn:microsoft.com/office/officeart/2018/2/layout/IconVerticalSolidList"/>
    <dgm:cxn modelId="{5EA3C651-82E3-403C-AAC7-9DA45C3A0D1B}" type="presParOf" srcId="{98197CB9-D1CB-4728-B9B7-DDF082CA4140}" destId="{127F030B-6148-47A9-A348-E77AEF243DC4}" srcOrd="2" destOrd="0" presId="urn:microsoft.com/office/officeart/2018/2/layout/IconVerticalSolidList"/>
    <dgm:cxn modelId="{FBC4EF43-B1A6-4C97-BFC3-9CCC02FA90CD}" type="presParOf" srcId="{127F030B-6148-47A9-A348-E77AEF243DC4}" destId="{0C5A7E85-4216-430B-8362-06A3A12E7C82}" srcOrd="0" destOrd="0" presId="urn:microsoft.com/office/officeart/2018/2/layout/IconVerticalSolidList"/>
    <dgm:cxn modelId="{0C3C294B-74C1-4771-B33D-C0AEA47A82F8}" type="presParOf" srcId="{127F030B-6148-47A9-A348-E77AEF243DC4}" destId="{E17A5631-AFC1-4DFC-966D-9AE05157F5FE}" srcOrd="1" destOrd="0" presId="urn:microsoft.com/office/officeart/2018/2/layout/IconVerticalSolidList"/>
    <dgm:cxn modelId="{A1083DBF-1FA6-4A42-B53F-1B50FA684633}" type="presParOf" srcId="{127F030B-6148-47A9-A348-E77AEF243DC4}" destId="{930D20B9-1202-4541-806F-D4247682013A}" srcOrd="2" destOrd="0" presId="urn:microsoft.com/office/officeart/2018/2/layout/IconVerticalSolidList"/>
    <dgm:cxn modelId="{E56E9C13-767D-4C0A-AACB-FBEF4DE5101C}" type="presParOf" srcId="{127F030B-6148-47A9-A348-E77AEF243DC4}" destId="{241260AF-BCCF-41A8-BABB-D8A7D55E5DB6}" srcOrd="3" destOrd="0" presId="urn:microsoft.com/office/officeart/2018/2/layout/IconVerticalSolidList"/>
    <dgm:cxn modelId="{D3A4B8E3-E380-4925-8632-207659195AB1}" type="presParOf" srcId="{98197CB9-D1CB-4728-B9B7-DDF082CA4140}" destId="{F4A70C48-6692-4E5E-9CF3-875DC6440362}" srcOrd="3" destOrd="0" presId="urn:microsoft.com/office/officeart/2018/2/layout/IconVerticalSolidList"/>
    <dgm:cxn modelId="{F524D31F-29E7-41B3-8FB2-0DD9FCA1A758}" type="presParOf" srcId="{98197CB9-D1CB-4728-B9B7-DDF082CA4140}" destId="{4501FE0F-BA81-49DC-BC02-816A980A6868}" srcOrd="4" destOrd="0" presId="urn:microsoft.com/office/officeart/2018/2/layout/IconVerticalSolidList"/>
    <dgm:cxn modelId="{D497E7EB-34AC-43D2-9979-491C039F3DE5}" type="presParOf" srcId="{4501FE0F-BA81-49DC-BC02-816A980A6868}" destId="{B49A83F5-6AD4-4428-A0AB-897F4F1E7DD0}" srcOrd="0" destOrd="0" presId="urn:microsoft.com/office/officeart/2018/2/layout/IconVerticalSolidList"/>
    <dgm:cxn modelId="{0D6E2817-4BA4-4669-A193-C27DC38B5C6B}" type="presParOf" srcId="{4501FE0F-BA81-49DC-BC02-816A980A6868}" destId="{EE88DD9F-8E45-4CFD-9F3F-7DB398A61B20}" srcOrd="1" destOrd="0" presId="urn:microsoft.com/office/officeart/2018/2/layout/IconVerticalSolidList"/>
    <dgm:cxn modelId="{8C7A550E-E502-4AD1-90C8-DE1F42421628}" type="presParOf" srcId="{4501FE0F-BA81-49DC-BC02-816A980A6868}" destId="{D044C42F-74AD-4737-9186-129CE3F645B5}" srcOrd="2" destOrd="0" presId="urn:microsoft.com/office/officeart/2018/2/layout/IconVerticalSolidList"/>
    <dgm:cxn modelId="{F5D06829-11D0-4B06-8519-7E8B3979A5F2}" type="presParOf" srcId="{4501FE0F-BA81-49DC-BC02-816A980A6868}" destId="{74376F8A-4B28-48A7-8376-3D8F6C2AFE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87EB2B-6B38-42BB-A9D6-7E9D48D6CAED}"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D13205FB-FF9C-499F-9F53-B300634DD77D}">
      <dgm:prSet/>
      <dgm:spPr/>
      <dgm:t>
        <a:bodyPr/>
        <a:lstStyle/>
        <a:p>
          <a:pPr rtl="0"/>
          <a:r>
            <a:rPr lang="en-GB"/>
            <a:t>The reason why we carried out this survey was to identify how confident the students at UWTSD were using digital skills</a:t>
          </a:r>
          <a:r>
            <a:rPr lang="en-GB">
              <a:latin typeface="Corbel" panose="020B0503020204020204"/>
            </a:rPr>
            <a:t> </a:t>
          </a:r>
          <a:r>
            <a:rPr lang="en-GB"/>
            <a:t>.Digitals skills are so important in today's </a:t>
          </a:r>
          <a:r>
            <a:rPr lang="en-GB">
              <a:latin typeface="Corbel" panose="020B0503020204020204"/>
            </a:rPr>
            <a:t>generation; Some</a:t>
          </a:r>
          <a:r>
            <a:rPr lang="en-GB"/>
            <a:t> Digital students already have a good grounding in technology. In some countries women were not allowed to go out an learn but once they had seen the opportunities, they were encouraged to go out there and learn. The aim was to show the situation of women in newly emerging areas of information technology and to study in diverse ways in which IT has benefited women in provisions of employment. Ganeshan and </a:t>
          </a:r>
          <a:r>
            <a:rPr lang="en-GB" err="1"/>
            <a:t>Vethirajan</a:t>
          </a:r>
          <a:r>
            <a:rPr lang="en-GB"/>
            <a:t> (2021).</a:t>
          </a:r>
          <a:endParaRPr lang="en-US"/>
        </a:p>
      </dgm:t>
    </dgm:pt>
    <dgm:pt modelId="{EE698F51-DC2F-49BA-A775-A84505B3FE29}" type="parTrans" cxnId="{CEDB6838-1ABF-44F0-8BB1-728075247444}">
      <dgm:prSet/>
      <dgm:spPr/>
      <dgm:t>
        <a:bodyPr/>
        <a:lstStyle/>
        <a:p>
          <a:endParaRPr lang="en-US"/>
        </a:p>
      </dgm:t>
    </dgm:pt>
    <dgm:pt modelId="{4777F825-450E-4DAA-A969-3134646B80C3}" type="sibTrans" cxnId="{CEDB6838-1ABF-44F0-8BB1-728075247444}">
      <dgm:prSet/>
      <dgm:spPr/>
      <dgm:t>
        <a:bodyPr/>
        <a:lstStyle/>
        <a:p>
          <a:endParaRPr lang="en-US"/>
        </a:p>
      </dgm:t>
    </dgm:pt>
    <dgm:pt modelId="{FBBB5AD9-8BA0-4C71-B6DE-E9FFEF815F6D}" type="pres">
      <dgm:prSet presAssocID="{2787EB2B-6B38-42BB-A9D6-7E9D48D6CAED}" presName="vert0" presStyleCnt="0">
        <dgm:presLayoutVars>
          <dgm:dir/>
          <dgm:animOne val="branch"/>
          <dgm:animLvl val="lvl"/>
        </dgm:presLayoutVars>
      </dgm:prSet>
      <dgm:spPr/>
    </dgm:pt>
    <dgm:pt modelId="{9001B79B-E683-4723-BA16-7F20E481FF75}" type="pres">
      <dgm:prSet presAssocID="{D13205FB-FF9C-499F-9F53-B300634DD77D}" presName="thickLine" presStyleLbl="alignNode1" presStyleIdx="0" presStyleCnt="1"/>
      <dgm:spPr/>
    </dgm:pt>
    <dgm:pt modelId="{E4EDF70A-8723-4C66-A4D2-AFF91A25C30A}" type="pres">
      <dgm:prSet presAssocID="{D13205FB-FF9C-499F-9F53-B300634DD77D}" presName="horz1" presStyleCnt="0"/>
      <dgm:spPr/>
    </dgm:pt>
    <dgm:pt modelId="{D08D16F9-4055-48A4-BD39-818A070BA86D}" type="pres">
      <dgm:prSet presAssocID="{D13205FB-FF9C-499F-9F53-B300634DD77D}" presName="tx1" presStyleLbl="revTx" presStyleIdx="0" presStyleCnt="1"/>
      <dgm:spPr/>
    </dgm:pt>
    <dgm:pt modelId="{D402A068-C8DD-4759-9BDA-913CB3E356E6}" type="pres">
      <dgm:prSet presAssocID="{D13205FB-FF9C-499F-9F53-B300634DD77D}" presName="vert1" presStyleCnt="0"/>
      <dgm:spPr/>
    </dgm:pt>
  </dgm:ptLst>
  <dgm:cxnLst>
    <dgm:cxn modelId="{CEDB6838-1ABF-44F0-8BB1-728075247444}" srcId="{2787EB2B-6B38-42BB-A9D6-7E9D48D6CAED}" destId="{D13205FB-FF9C-499F-9F53-B300634DD77D}" srcOrd="0" destOrd="0" parTransId="{EE698F51-DC2F-49BA-A775-A84505B3FE29}" sibTransId="{4777F825-450E-4DAA-A969-3134646B80C3}"/>
    <dgm:cxn modelId="{5581CC84-E1E9-4944-A2E7-0DC3E0A95784}" type="presOf" srcId="{2787EB2B-6B38-42BB-A9D6-7E9D48D6CAED}" destId="{FBBB5AD9-8BA0-4C71-B6DE-E9FFEF815F6D}" srcOrd="0" destOrd="0" presId="urn:microsoft.com/office/officeart/2008/layout/LinedList"/>
    <dgm:cxn modelId="{982DC1FE-EE8B-4341-99B3-186AC66C1060}" type="presOf" srcId="{D13205FB-FF9C-499F-9F53-B300634DD77D}" destId="{D08D16F9-4055-48A4-BD39-818A070BA86D}" srcOrd="0" destOrd="0" presId="urn:microsoft.com/office/officeart/2008/layout/LinedList"/>
    <dgm:cxn modelId="{667896FD-5953-417E-8D5A-B9201912DA50}" type="presParOf" srcId="{FBBB5AD9-8BA0-4C71-B6DE-E9FFEF815F6D}" destId="{9001B79B-E683-4723-BA16-7F20E481FF75}" srcOrd="0" destOrd="0" presId="urn:microsoft.com/office/officeart/2008/layout/LinedList"/>
    <dgm:cxn modelId="{CD0DA558-D57C-4619-94CA-46FA9588CB50}" type="presParOf" srcId="{FBBB5AD9-8BA0-4C71-B6DE-E9FFEF815F6D}" destId="{E4EDF70A-8723-4C66-A4D2-AFF91A25C30A}" srcOrd="1" destOrd="0" presId="urn:microsoft.com/office/officeart/2008/layout/LinedList"/>
    <dgm:cxn modelId="{71BB59BC-3A05-43E2-A4F2-2F2014D101C6}" type="presParOf" srcId="{E4EDF70A-8723-4C66-A4D2-AFF91A25C30A}" destId="{D08D16F9-4055-48A4-BD39-818A070BA86D}" srcOrd="0" destOrd="0" presId="urn:microsoft.com/office/officeart/2008/layout/LinedList"/>
    <dgm:cxn modelId="{3D3CBFBE-8A31-4E3A-AFF5-00A91CD8B7A5}" type="presParOf" srcId="{E4EDF70A-8723-4C66-A4D2-AFF91A25C30A}" destId="{D402A068-C8DD-4759-9BDA-913CB3E356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A7FDE8-37DB-42EA-8879-A040C55DF63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ABEEF5B-70F0-4300-86E0-CA813E8E53DC}">
      <dgm:prSet/>
      <dgm:spPr/>
      <dgm:t>
        <a:bodyPr/>
        <a:lstStyle/>
        <a:p>
          <a:pPr>
            <a:lnSpc>
              <a:spcPct val="100000"/>
            </a:lnSpc>
          </a:pPr>
          <a:r>
            <a:rPr lang="en-GB">
              <a:latin typeface="Arial"/>
              <a:cs typeface="Arial"/>
            </a:rPr>
            <a:t>Basic computer skills are crucial to success in today's world, Some of the basic skills you need include using a mouse, typing on a keyboard, and navigating the desktop. You should also know how to use a web browser to access the Internet and how to perform basic online searches to find information.</a:t>
          </a:r>
          <a:endParaRPr lang="en-US">
            <a:latin typeface="Arial"/>
            <a:cs typeface="Arial"/>
          </a:endParaRPr>
        </a:p>
      </dgm:t>
    </dgm:pt>
    <dgm:pt modelId="{27D74FD3-8176-404B-B841-BBFC68F18DEB}" type="parTrans" cxnId="{98FE74D0-C29D-4354-9DD5-5892E523CC6A}">
      <dgm:prSet/>
      <dgm:spPr/>
      <dgm:t>
        <a:bodyPr/>
        <a:lstStyle/>
        <a:p>
          <a:endParaRPr lang="en-US"/>
        </a:p>
      </dgm:t>
    </dgm:pt>
    <dgm:pt modelId="{7902446F-F613-4A5F-AAEF-96C0790A1243}" type="sibTrans" cxnId="{98FE74D0-C29D-4354-9DD5-5892E523CC6A}">
      <dgm:prSet/>
      <dgm:spPr/>
      <dgm:t>
        <a:bodyPr/>
        <a:lstStyle/>
        <a:p>
          <a:endParaRPr lang="en-US"/>
        </a:p>
      </dgm:t>
    </dgm:pt>
    <dgm:pt modelId="{AA16B294-C276-41ED-B6A5-3A2F2DC2306C}">
      <dgm:prSet/>
      <dgm:spPr/>
      <dgm:t>
        <a:bodyPr/>
        <a:lstStyle/>
        <a:p>
          <a:pPr>
            <a:lnSpc>
              <a:spcPct val="100000"/>
            </a:lnSpc>
          </a:pPr>
          <a:r>
            <a:rPr lang="en-GB">
              <a:latin typeface="Arial"/>
              <a:cs typeface="Arial"/>
            </a:rPr>
            <a:t>Being able to use email and social media to communicate with others is also important. As understanding how to store and manage digital files, once you master these basic skills, you can move on to more advanced topics like programming, cybersecurity, and data analysis. Faithe,(2020).</a:t>
          </a:r>
          <a:endParaRPr lang="en-US">
            <a:latin typeface="Arial"/>
            <a:cs typeface="Arial"/>
          </a:endParaRPr>
        </a:p>
      </dgm:t>
    </dgm:pt>
    <dgm:pt modelId="{2A7C181B-1295-49C0-A0B9-91EEA3324C11}" type="parTrans" cxnId="{17693C30-A469-4309-9BEE-9FCAE5FDC5BC}">
      <dgm:prSet/>
      <dgm:spPr/>
      <dgm:t>
        <a:bodyPr/>
        <a:lstStyle/>
        <a:p>
          <a:endParaRPr lang="en-US"/>
        </a:p>
      </dgm:t>
    </dgm:pt>
    <dgm:pt modelId="{87CE193F-477A-4A41-95AE-8A5086EA641A}" type="sibTrans" cxnId="{17693C30-A469-4309-9BEE-9FCAE5FDC5BC}">
      <dgm:prSet/>
      <dgm:spPr/>
      <dgm:t>
        <a:bodyPr/>
        <a:lstStyle/>
        <a:p>
          <a:endParaRPr lang="en-US"/>
        </a:p>
      </dgm:t>
    </dgm:pt>
    <dgm:pt modelId="{F68CCCCB-E29F-4CEE-853D-62D6A67D41ED}">
      <dgm:prSet/>
      <dgm:spPr/>
      <dgm:t>
        <a:bodyPr/>
        <a:lstStyle/>
        <a:p>
          <a:pPr>
            <a:lnSpc>
              <a:spcPct val="100000"/>
            </a:lnSpc>
          </a:pPr>
          <a:r>
            <a:rPr lang="en-GB">
              <a:latin typeface="Arial"/>
              <a:cs typeface="Arial"/>
            </a:rPr>
            <a:t>Credit goes to Charles Babbage for inventing computers which has made life so much efficient. Babbage, (1837). </a:t>
          </a:r>
          <a:endParaRPr lang="en-US">
            <a:latin typeface="Arial"/>
            <a:cs typeface="Arial"/>
          </a:endParaRPr>
        </a:p>
      </dgm:t>
    </dgm:pt>
    <dgm:pt modelId="{660F9A67-8935-46D7-B83C-5EDE1679524A}" type="parTrans" cxnId="{66323390-EB35-4259-8B17-10D6FE6D0919}">
      <dgm:prSet/>
      <dgm:spPr/>
      <dgm:t>
        <a:bodyPr/>
        <a:lstStyle/>
        <a:p>
          <a:endParaRPr lang="en-US"/>
        </a:p>
      </dgm:t>
    </dgm:pt>
    <dgm:pt modelId="{30F1A02C-EBDA-47EE-98BE-8C7345DC9F6A}" type="sibTrans" cxnId="{66323390-EB35-4259-8B17-10D6FE6D0919}">
      <dgm:prSet/>
      <dgm:spPr/>
      <dgm:t>
        <a:bodyPr/>
        <a:lstStyle/>
        <a:p>
          <a:endParaRPr lang="en-US"/>
        </a:p>
      </dgm:t>
    </dgm:pt>
    <dgm:pt modelId="{876332D5-0C77-4066-8E0A-46EDBF8B9FC3}" type="pres">
      <dgm:prSet presAssocID="{DFA7FDE8-37DB-42EA-8879-A040C55DF632}" presName="root" presStyleCnt="0">
        <dgm:presLayoutVars>
          <dgm:dir/>
          <dgm:resizeHandles val="exact"/>
        </dgm:presLayoutVars>
      </dgm:prSet>
      <dgm:spPr/>
    </dgm:pt>
    <dgm:pt modelId="{109D657B-B400-4A7B-8D7D-BB7E8278A111}" type="pres">
      <dgm:prSet presAssocID="{1ABEEF5B-70F0-4300-86E0-CA813E8E53DC}" presName="compNode" presStyleCnt="0"/>
      <dgm:spPr/>
    </dgm:pt>
    <dgm:pt modelId="{8865F131-A50F-47E2-B0CC-6BAF9E3582AA}" type="pres">
      <dgm:prSet presAssocID="{1ABEEF5B-70F0-4300-86E0-CA813E8E53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grammer"/>
        </a:ext>
      </dgm:extLst>
    </dgm:pt>
    <dgm:pt modelId="{0D77F066-613C-49B3-A3EA-E1637CEA0890}" type="pres">
      <dgm:prSet presAssocID="{1ABEEF5B-70F0-4300-86E0-CA813E8E53DC}" presName="spaceRect" presStyleCnt="0"/>
      <dgm:spPr/>
    </dgm:pt>
    <dgm:pt modelId="{18C5AF9E-9974-41A8-AF18-72949200ABA0}" type="pres">
      <dgm:prSet presAssocID="{1ABEEF5B-70F0-4300-86E0-CA813E8E53DC}" presName="textRect" presStyleLbl="revTx" presStyleIdx="0" presStyleCnt="3">
        <dgm:presLayoutVars>
          <dgm:chMax val="1"/>
          <dgm:chPref val="1"/>
        </dgm:presLayoutVars>
      </dgm:prSet>
      <dgm:spPr/>
    </dgm:pt>
    <dgm:pt modelId="{278899B7-0BE2-4CE8-B5C7-45D28213FF30}" type="pres">
      <dgm:prSet presAssocID="{7902446F-F613-4A5F-AAEF-96C0790A1243}" presName="sibTrans" presStyleCnt="0"/>
      <dgm:spPr/>
    </dgm:pt>
    <dgm:pt modelId="{50BDCA92-184A-48A4-83C3-E57FE828DA92}" type="pres">
      <dgm:prSet presAssocID="{AA16B294-C276-41ED-B6A5-3A2F2DC2306C}" presName="compNode" presStyleCnt="0"/>
      <dgm:spPr/>
    </dgm:pt>
    <dgm:pt modelId="{1C883747-8129-4293-BF8D-834F52DAB4B7}" type="pres">
      <dgm:prSet presAssocID="{AA16B294-C276-41ED-B6A5-3A2F2DC230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E6401A43-2457-4DFB-AE33-5CAAABC5A49A}" type="pres">
      <dgm:prSet presAssocID="{AA16B294-C276-41ED-B6A5-3A2F2DC2306C}" presName="spaceRect" presStyleCnt="0"/>
      <dgm:spPr/>
    </dgm:pt>
    <dgm:pt modelId="{EC67FF91-6163-497D-A860-4C7F27C8196B}" type="pres">
      <dgm:prSet presAssocID="{AA16B294-C276-41ED-B6A5-3A2F2DC2306C}" presName="textRect" presStyleLbl="revTx" presStyleIdx="1" presStyleCnt="3">
        <dgm:presLayoutVars>
          <dgm:chMax val="1"/>
          <dgm:chPref val="1"/>
        </dgm:presLayoutVars>
      </dgm:prSet>
      <dgm:spPr/>
    </dgm:pt>
    <dgm:pt modelId="{C8B9F15C-6C95-412D-A746-4CF818A2FDB5}" type="pres">
      <dgm:prSet presAssocID="{87CE193F-477A-4A41-95AE-8A5086EA641A}" presName="sibTrans" presStyleCnt="0"/>
      <dgm:spPr/>
    </dgm:pt>
    <dgm:pt modelId="{67400678-373A-47DD-A6F6-8B1FD83FE982}" type="pres">
      <dgm:prSet presAssocID="{F68CCCCB-E29F-4CEE-853D-62D6A67D41ED}" presName="compNode" presStyleCnt="0"/>
      <dgm:spPr/>
    </dgm:pt>
    <dgm:pt modelId="{F3D91CAA-ECB4-4C89-9F88-6D5CF01DD0F0}" type="pres">
      <dgm:prSet presAssocID="{F68CCCCB-E29F-4CEE-853D-62D6A67D41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F157D8AC-9E44-489A-A4AC-561444F56922}" type="pres">
      <dgm:prSet presAssocID="{F68CCCCB-E29F-4CEE-853D-62D6A67D41ED}" presName="spaceRect" presStyleCnt="0"/>
      <dgm:spPr/>
    </dgm:pt>
    <dgm:pt modelId="{FCA46251-D584-4DCF-9870-F077918D29CD}" type="pres">
      <dgm:prSet presAssocID="{F68CCCCB-E29F-4CEE-853D-62D6A67D41ED}" presName="textRect" presStyleLbl="revTx" presStyleIdx="2" presStyleCnt="3">
        <dgm:presLayoutVars>
          <dgm:chMax val="1"/>
          <dgm:chPref val="1"/>
        </dgm:presLayoutVars>
      </dgm:prSet>
      <dgm:spPr/>
    </dgm:pt>
  </dgm:ptLst>
  <dgm:cxnLst>
    <dgm:cxn modelId="{17693C30-A469-4309-9BEE-9FCAE5FDC5BC}" srcId="{DFA7FDE8-37DB-42EA-8879-A040C55DF632}" destId="{AA16B294-C276-41ED-B6A5-3A2F2DC2306C}" srcOrd="1" destOrd="0" parTransId="{2A7C181B-1295-49C0-A0B9-91EEA3324C11}" sibTransId="{87CE193F-477A-4A41-95AE-8A5086EA641A}"/>
    <dgm:cxn modelId="{20572438-86E3-4F18-81FD-8965724F1FE0}" type="presOf" srcId="{F68CCCCB-E29F-4CEE-853D-62D6A67D41ED}" destId="{FCA46251-D584-4DCF-9870-F077918D29CD}" srcOrd="0" destOrd="0" presId="urn:microsoft.com/office/officeart/2018/2/layout/IconLabelList"/>
    <dgm:cxn modelId="{66323390-EB35-4259-8B17-10D6FE6D0919}" srcId="{DFA7FDE8-37DB-42EA-8879-A040C55DF632}" destId="{F68CCCCB-E29F-4CEE-853D-62D6A67D41ED}" srcOrd="2" destOrd="0" parTransId="{660F9A67-8935-46D7-B83C-5EDE1679524A}" sibTransId="{30F1A02C-EBDA-47EE-98BE-8C7345DC9F6A}"/>
    <dgm:cxn modelId="{5D94CDA4-97E2-4892-B58C-AD65D34FCD39}" type="presOf" srcId="{1ABEEF5B-70F0-4300-86E0-CA813E8E53DC}" destId="{18C5AF9E-9974-41A8-AF18-72949200ABA0}" srcOrd="0" destOrd="0" presId="urn:microsoft.com/office/officeart/2018/2/layout/IconLabelList"/>
    <dgm:cxn modelId="{163489C8-8F91-4D05-A873-03E8E6BD28F9}" type="presOf" srcId="{AA16B294-C276-41ED-B6A5-3A2F2DC2306C}" destId="{EC67FF91-6163-497D-A860-4C7F27C8196B}" srcOrd="0" destOrd="0" presId="urn:microsoft.com/office/officeart/2018/2/layout/IconLabelList"/>
    <dgm:cxn modelId="{98FE74D0-C29D-4354-9DD5-5892E523CC6A}" srcId="{DFA7FDE8-37DB-42EA-8879-A040C55DF632}" destId="{1ABEEF5B-70F0-4300-86E0-CA813E8E53DC}" srcOrd="0" destOrd="0" parTransId="{27D74FD3-8176-404B-B841-BBFC68F18DEB}" sibTransId="{7902446F-F613-4A5F-AAEF-96C0790A1243}"/>
    <dgm:cxn modelId="{2DA228EB-F0AB-4540-BC7E-363C0F529F72}" type="presOf" srcId="{DFA7FDE8-37DB-42EA-8879-A040C55DF632}" destId="{876332D5-0C77-4066-8E0A-46EDBF8B9FC3}" srcOrd="0" destOrd="0" presId="urn:microsoft.com/office/officeart/2018/2/layout/IconLabelList"/>
    <dgm:cxn modelId="{BA28D88B-5C16-41AC-9647-7119463DC883}" type="presParOf" srcId="{876332D5-0C77-4066-8E0A-46EDBF8B9FC3}" destId="{109D657B-B400-4A7B-8D7D-BB7E8278A111}" srcOrd="0" destOrd="0" presId="urn:microsoft.com/office/officeart/2018/2/layout/IconLabelList"/>
    <dgm:cxn modelId="{4A3CD10E-8CAA-4FE9-BB90-92F1A7BAFF43}" type="presParOf" srcId="{109D657B-B400-4A7B-8D7D-BB7E8278A111}" destId="{8865F131-A50F-47E2-B0CC-6BAF9E3582AA}" srcOrd="0" destOrd="0" presId="urn:microsoft.com/office/officeart/2018/2/layout/IconLabelList"/>
    <dgm:cxn modelId="{62185024-4C9B-4627-9192-25C8B6D153FE}" type="presParOf" srcId="{109D657B-B400-4A7B-8D7D-BB7E8278A111}" destId="{0D77F066-613C-49B3-A3EA-E1637CEA0890}" srcOrd="1" destOrd="0" presId="urn:microsoft.com/office/officeart/2018/2/layout/IconLabelList"/>
    <dgm:cxn modelId="{518B3937-0073-4DE0-A75C-79D5DD58B416}" type="presParOf" srcId="{109D657B-B400-4A7B-8D7D-BB7E8278A111}" destId="{18C5AF9E-9974-41A8-AF18-72949200ABA0}" srcOrd="2" destOrd="0" presId="urn:microsoft.com/office/officeart/2018/2/layout/IconLabelList"/>
    <dgm:cxn modelId="{07230D4A-ACA2-4785-A9D9-9D01EAD7F1E3}" type="presParOf" srcId="{876332D5-0C77-4066-8E0A-46EDBF8B9FC3}" destId="{278899B7-0BE2-4CE8-B5C7-45D28213FF30}" srcOrd="1" destOrd="0" presId="urn:microsoft.com/office/officeart/2018/2/layout/IconLabelList"/>
    <dgm:cxn modelId="{07DB16A3-CA48-4115-854E-807E22648A24}" type="presParOf" srcId="{876332D5-0C77-4066-8E0A-46EDBF8B9FC3}" destId="{50BDCA92-184A-48A4-83C3-E57FE828DA92}" srcOrd="2" destOrd="0" presId="urn:microsoft.com/office/officeart/2018/2/layout/IconLabelList"/>
    <dgm:cxn modelId="{70E2E1FB-A701-4DAB-9839-DAF72DA24DD7}" type="presParOf" srcId="{50BDCA92-184A-48A4-83C3-E57FE828DA92}" destId="{1C883747-8129-4293-BF8D-834F52DAB4B7}" srcOrd="0" destOrd="0" presId="urn:microsoft.com/office/officeart/2018/2/layout/IconLabelList"/>
    <dgm:cxn modelId="{15A044F9-82A8-423C-A8EC-79E0E3999149}" type="presParOf" srcId="{50BDCA92-184A-48A4-83C3-E57FE828DA92}" destId="{E6401A43-2457-4DFB-AE33-5CAAABC5A49A}" srcOrd="1" destOrd="0" presId="urn:microsoft.com/office/officeart/2018/2/layout/IconLabelList"/>
    <dgm:cxn modelId="{06611E33-55F4-4AFE-8295-AE7067A1E9CE}" type="presParOf" srcId="{50BDCA92-184A-48A4-83C3-E57FE828DA92}" destId="{EC67FF91-6163-497D-A860-4C7F27C8196B}" srcOrd="2" destOrd="0" presId="urn:microsoft.com/office/officeart/2018/2/layout/IconLabelList"/>
    <dgm:cxn modelId="{F495FCA9-27C8-4525-8C52-1C3AFACFB267}" type="presParOf" srcId="{876332D5-0C77-4066-8E0A-46EDBF8B9FC3}" destId="{C8B9F15C-6C95-412D-A746-4CF818A2FDB5}" srcOrd="3" destOrd="0" presId="urn:microsoft.com/office/officeart/2018/2/layout/IconLabelList"/>
    <dgm:cxn modelId="{EC980968-CFBF-48FF-8394-AE240C5F7CD2}" type="presParOf" srcId="{876332D5-0C77-4066-8E0A-46EDBF8B9FC3}" destId="{67400678-373A-47DD-A6F6-8B1FD83FE982}" srcOrd="4" destOrd="0" presId="urn:microsoft.com/office/officeart/2018/2/layout/IconLabelList"/>
    <dgm:cxn modelId="{C3A16279-1B5E-42F2-81C6-E126F38FF75D}" type="presParOf" srcId="{67400678-373A-47DD-A6F6-8B1FD83FE982}" destId="{F3D91CAA-ECB4-4C89-9F88-6D5CF01DD0F0}" srcOrd="0" destOrd="0" presId="urn:microsoft.com/office/officeart/2018/2/layout/IconLabelList"/>
    <dgm:cxn modelId="{485CCA57-0B4A-42F2-8C1F-EDF6E7FE381A}" type="presParOf" srcId="{67400678-373A-47DD-A6F6-8B1FD83FE982}" destId="{F157D8AC-9E44-489A-A4AC-561444F56922}" srcOrd="1" destOrd="0" presId="urn:microsoft.com/office/officeart/2018/2/layout/IconLabelList"/>
    <dgm:cxn modelId="{702D8510-A9BB-4CC2-A2D8-74E4C713F288}" type="presParOf" srcId="{67400678-373A-47DD-A6F6-8B1FD83FE982}" destId="{FCA46251-D584-4DCF-9870-F077918D29C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07E08B3-52E4-42E1-9E34-CA584855CB7D}" type="doc">
      <dgm:prSet loTypeId="urn:microsoft.com/office/officeart/2017/3/layout/HorizontalLabelsTimeline" loCatId="process" qsTypeId="urn:microsoft.com/office/officeart/2005/8/quickstyle/simple1" qsCatId="simple" csTypeId="urn:microsoft.com/office/officeart/2005/8/colors/accent1_2" csCatId="accent1" phldr="1"/>
      <dgm:spPr/>
      <dgm:t>
        <a:bodyPr/>
        <a:lstStyle/>
        <a:p>
          <a:endParaRPr lang="en-US"/>
        </a:p>
      </dgm:t>
    </dgm:pt>
    <dgm:pt modelId="{AF8A83E6-9C7D-4E72-A320-8E05E37ED03F}">
      <dgm:prSet/>
      <dgm:spPr/>
      <dgm:t>
        <a:bodyPr/>
        <a:lstStyle/>
        <a:p>
          <a:pPr>
            <a:defRPr b="1"/>
          </a:pPr>
          <a:r>
            <a:rPr lang="en-US"/>
            <a:t>3 Feb. 23</a:t>
          </a:r>
        </a:p>
      </dgm:t>
    </dgm:pt>
    <dgm:pt modelId="{0F641CF2-B15C-4938-AC8F-C6730F0EE7EE}" type="parTrans" cxnId="{7B80B694-12D7-42F7-A454-C81408C691A3}">
      <dgm:prSet/>
      <dgm:spPr/>
      <dgm:t>
        <a:bodyPr/>
        <a:lstStyle/>
        <a:p>
          <a:endParaRPr lang="en-US"/>
        </a:p>
      </dgm:t>
    </dgm:pt>
    <dgm:pt modelId="{66EED588-168D-4153-9474-34BB7536A272}" type="sibTrans" cxnId="{7B80B694-12D7-42F7-A454-C81408C691A3}">
      <dgm:prSet/>
      <dgm:spPr/>
      <dgm:t>
        <a:bodyPr/>
        <a:lstStyle/>
        <a:p>
          <a:endParaRPr lang="en-US"/>
        </a:p>
      </dgm:t>
    </dgm:pt>
    <dgm:pt modelId="{D5452A2D-86E9-4CBA-9E70-DE1969883DCD}">
      <dgm:prSet/>
      <dgm:spPr/>
      <dgm:t>
        <a:bodyPr/>
        <a:lstStyle/>
        <a:p>
          <a:r>
            <a:rPr lang="en-US"/>
            <a:t>Identify a research question 03/02/23</a:t>
          </a:r>
          <a:br>
            <a:rPr lang="en-US"/>
          </a:br>
          <a:r>
            <a:rPr lang="en-US"/>
            <a:t> Conduct a review of the relevant existing research</a:t>
          </a:r>
        </a:p>
      </dgm:t>
    </dgm:pt>
    <dgm:pt modelId="{56A7A7F0-47AF-4C80-8CB6-E856E160B2A9}" type="parTrans" cxnId="{A1400FA7-7B58-49E9-B01D-D9D78BAC2C3C}">
      <dgm:prSet/>
      <dgm:spPr/>
      <dgm:t>
        <a:bodyPr/>
        <a:lstStyle/>
        <a:p>
          <a:endParaRPr lang="en-US"/>
        </a:p>
      </dgm:t>
    </dgm:pt>
    <dgm:pt modelId="{0F565353-78CF-4AEB-A967-E80ECA597F8F}" type="sibTrans" cxnId="{A1400FA7-7B58-49E9-B01D-D9D78BAC2C3C}">
      <dgm:prSet/>
      <dgm:spPr/>
      <dgm:t>
        <a:bodyPr/>
        <a:lstStyle/>
        <a:p>
          <a:endParaRPr lang="en-US"/>
        </a:p>
      </dgm:t>
    </dgm:pt>
    <dgm:pt modelId="{3454314C-22C0-4C5F-9F02-B80DB849E612}">
      <dgm:prSet/>
      <dgm:spPr/>
      <dgm:t>
        <a:bodyPr/>
        <a:lstStyle/>
        <a:p>
          <a:pPr>
            <a:defRPr b="1"/>
          </a:pPr>
          <a:r>
            <a:rPr lang="en-US"/>
            <a:t>10 Feb. 23</a:t>
          </a:r>
        </a:p>
      </dgm:t>
    </dgm:pt>
    <dgm:pt modelId="{0A03E3D1-8D87-4463-94FC-B971A942C447}" type="parTrans" cxnId="{B820EBC9-8C21-436F-9640-02FCDF5CB7DD}">
      <dgm:prSet/>
      <dgm:spPr/>
      <dgm:t>
        <a:bodyPr/>
        <a:lstStyle/>
        <a:p>
          <a:endParaRPr lang="en-US"/>
        </a:p>
      </dgm:t>
    </dgm:pt>
    <dgm:pt modelId="{31B993A6-CD7F-4B3E-A93E-2114731EE7AF}" type="sibTrans" cxnId="{B820EBC9-8C21-436F-9640-02FCDF5CB7DD}">
      <dgm:prSet/>
      <dgm:spPr/>
      <dgm:t>
        <a:bodyPr/>
        <a:lstStyle/>
        <a:p>
          <a:endParaRPr lang="en-US"/>
        </a:p>
      </dgm:t>
    </dgm:pt>
    <dgm:pt modelId="{3D458AB4-3E0E-4684-BAE0-B66ECABADD4F}">
      <dgm:prSet/>
      <dgm:spPr/>
      <dgm:t>
        <a:bodyPr/>
        <a:lstStyle/>
        <a:p>
          <a:r>
            <a:rPr lang="en-US"/>
            <a:t>﻿ Plan a research method 10/02/23</a:t>
          </a:r>
          <a:br>
            <a:rPr lang="en-US"/>
          </a:br>
          <a:r>
            <a:rPr lang="en-US"/>
            <a:t> Consider the ethics of our research, the methods we will use. Submit propose</a:t>
          </a:r>
        </a:p>
      </dgm:t>
    </dgm:pt>
    <dgm:pt modelId="{CEA13A52-108D-49FA-B3AB-F6131A6138E3}" type="parTrans" cxnId="{28081017-5DB9-4622-8273-485BCA95C4BE}">
      <dgm:prSet/>
      <dgm:spPr/>
      <dgm:t>
        <a:bodyPr/>
        <a:lstStyle/>
        <a:p>
          <a:endParaRPr lang="en-US"/>
        </a:p>
      </dgm:t>
    </dgm:pt>
    <dgm:pt modelId="{64780C0C-1986-441F-8596-E374CD119E68}" type="sibTrans" cxnId="{28081017-5DB9-4622-8273-485BCA95C4BE}">
      <dgm:prSet/>
      <dgm:spPr/>
      <dgm:t>
        <a:bodyPr/>
        <a:lstStyle/>
        <a:p>
          <a:endParaRPr lang="en-US"/>
        </a:p>
      </dgm:t>
    </dgm:pt>
    <dgm:pt modelId="{017DCADF-91A3-467A-81E4-60D94E0D251E}">
      <dgm:prSet/>
      <dgm:spPr/>
      <dgm:t>
        <a:bodyPr/>
        <a:lstStyle/>
        <a:p>
          <a:pPr>
            <a:defRPr b="1"/>
          </a:pPr>
          <a:r>
            <a:rPr lang="en-US"/>
            <a:t>24 Feb. 23</a:t>
          </a:r>
        </a:p>
      </dgm:t>
    </dgm:pt>
    <dgm:pt modelId="{7BEB7037-EB3F-4036-81A2-2A950F562491}" type="parTrans" cxnId="{5D740E5F-8799-4AE3-8B23-2B233C7BC4E6}">
      <dgm:prSet/>
      <dgm:spPr/>
      <dgm:t>
        <a:bodyPr/>
        <a:lstStyle/>
        <a:p>
          <a:endParaRPr lang="en-US"/>
        </a:p>
      </dgm:t>
    </dgm:pt>
    <dgm:pt modelId="{1FB18B2B-4812-465F-A1E4-EDEA2DDC97BF}" type="sibTrans" cxnId="{5D740E5F-8799-4AE3-8B23-2B233C7BC4E6}">
      <dgm:prSet/>
      <dgm:spPr/>
      <dgm:t>
        <a:bodyPr/>
        <a:lstStyle/>
        <a:p>
          <a:endParaRPr lang="en-US"/>
        </a:p>
      </dgm:t>
    </dgm:pt>
    <dgm:pt modelId="{258BF058-BF07-4397-817A-AC128F7BDFAB}">
      <dgm:prSet/>
      <dgm:spPr/>
      <dgm:t>
        <a:bodyPr/>
        <a:lstStyle/>
        <a:p>
          <a:r>
            <a:rPr lang="en-US"/>
            <a:t>﻿ Present proposal for approval in our groups 24/02/23</a:t>
          </a:r>
        </a:p>
      </dgm:t>
    </dgm:pt>
    <dgm:pt modelId="{BACEDA23-9759-4D28-BE43-670B0AF5C1BF}" type="parTrans" cxnId="{555A295B-A8DE-4762-871A-293E82943ABC}">
      <dgm:prSet/>
      <dgm:spPr/>
      <dgm:t>
        <a:bodyPr/>
        <a:lstStyle/>
        <a:p>
          <a:endParaRPr lang="en-US"/>
        </a:p>
      </dgm:t>
    </dgm:pt>
    <dgm:pt modelId="{46DE3AAA-73FD-4AFA-9997-A688A3F0A591}" type="sibTrans" cxnId="{555A295B-A8DE-4762-871A-293E82943ABC}">
      <dgm:prSet/>
      <dgm:spPr/>
      <dgm:t>
        <a:bodyPr/>
        <a:lstStyle/>
        <a:p>
          <a:endParaRPr lang="en-US"/>
        </a:p>
      </dgm:t>
    </dgm:pt>
    <dgm:pt modelId="{7977C2FA-2923-4503-9D6C-D0958D0989D9}">
      <dgm:prSet/>
      <dgm:spPr/>
      <dgm:t>
        <a:bodyPr/>
        <a:lstStyle/>
        <a:p>
          <a:pPr>
            <a:defRPr b="1"/>
          </a:pPr>
          <a:r>
            <a:rPr lang="en-US"/>
            <a:t>3 Mar. 23</a:t>
          </a:r>
        </a:p>
      </dgm:t>
    </dgm:pt>
    <dgm:pt modelId="{9CCA09C4-99AD-425F-A430-9F3A1B56E69D}" type="parTrans" cxnId="{2EE16C8E-7DDB-4C52-A2BA-7A4741A8CD6F}">
      <dgm:prSet/>
      <dgm:spPr/>
      <dgm:t>
        <a:bodyPr/>
        <a:lstStyle/>
        <a:p>
          <a:endParaRPr lang="en-US"/>
        </a:p>
      </dgm:t>
    </dgm:pt>
    <dgm:pt modelId="{B14F2991-BD63-40D0-A493-FB2225EBCAEB}" type="sibTrans" cxnId="{2EE16C8E-7DDB-4C52-A2BA-7A4741A8CD6F}">
      <dgm:prSet/>
      <dgm:spPr/>
      <dgm:t>
        <a:bodyPr/>
        <a:lstStyle/>
        <a:p>
          <a:endParaRPr lang="en-US"/>
        </a:p>
      </dgm:t>
    </dgm:pt>
    <dgm:pt modelId="{D6CD1EDF-0446-4F02-8037-C31F7947B2BB}">
      <dgm:prSet/>
      <dgm:spPr/>
      <dgm:t>
        <a:bodyPr/>
        <a:lstStyle/>
        <a:p>
          <a:r>
            <a:rPr lang="en-US"/>
            <a:t>﻿﻿ Create a questionnaire 03/03/23</a:t>
          </a:r>
        </a:p>
      </dgm:t>
    </dgm:pt>
    <dgm:pt modelId="{F4BFD451-FC16-4D8B-84FC-05BDF1630A41}" type="parTrans" cxnId="{EB5A96AA-6D97-4EC4-A1DE-0F868315F4ED}">
      <dgm:prSet/>
      <dgm:spPr/>
      <dgm:t>
        <a:bodyPr/>
        <a:lstStyle/>
        <a:p>
          <a:endParaRPr lang="en-US"/>
        </a:p>
      </dgm:t>
    </dgm:pt>
    <dgm:pt modelId="{30A3C419-79BB-4FB0-8772-E5ECC0CF4E87}" type="sibTrans" cxnId="{EB5A96AA-6D97-4EC4-A1DE-0F868315F4ED}">
      <dgm:prSet/>
      <dgm:spPr/>
      <dgm:t>
        <a:bodyPr/>
        <a:lstStyle/>
        <a:p>
          <a:endParaRPr lang="en-US"/>
        </a:p>
      </dgm:t>
    </dgm:pt>
    <dgm:pt modelId="{3F483432-1ED5-4822-8F46-DEF188E56410}">
      <dgm:prSet/>
      <dgm:spPr/>
      <dgm:t>
        <a:bodyPr/>
        <a:lstStyle/>
        <a:p>
          <a:pPr>
            <a:defRPr b="1"/>
          </a:pPr>
          <a:r>
            <a:rPr lang="en-US"/>
            <a:t>10 Mar. 23</a:t>
          </a:r>
        </a:p>
      </dgm:t>
    </dgm:pt>
    <dgm:pt modelId="{687C2A57-6387-4408-9339-2D34CE84B9A9}" type="parTrans" cxnId="{D3371D9D-F7E0-4D74-83BA-643BD3147212}">
      <dgm:prSet/>
      <dgm:spPr/>
      <dgm:t>
        <a:bodyPr/>
        <a:lstStyle/>
        <a:p>
          <a:endParaRPr lang="en-US"/>
        </a:p>
      </dgm:t>
    </dgm:pt>
    <dgm:pt modelId="{FB7BB743-9304-4689-B114-8C704652C4FD}" type="sibTrans" cxnId="{D3371D9D-F7E0-4D74-83BA-643BD3147212}">
      <dgm:prSet/>
      <dgm:spPr/>
      <dgm:t>
        <a:bodyPr/>
        <a:lstStyle/>
        <a:p>
          <a:endParaRPr lang="en-US"/>
        </a:p>
      </dgm:t>
    </dgm:pt>
    <dgm:pt modelId="{5BCD7D9D-DAC5-4E1B-819F-89CD40CF0900}">
      <dgm:prSet/>
      <dgm:spPr/>
      <dgm:t>
        <a:bodyPr/>
        <a:lstStyle/>
        <a:p>
          <a:r>
            <a:rPr lang="en-US"/>
            <a:t>﻿ Collect data 10/03/23</a:t>
          </a:r>
        </a:p>
      </dgm:t>
    </dgm:pt>
    <dgm:pt modelId="{E0DDBA54-EBD3-4CF6-AA7C-6F417C170EF2}" type="parTrans" cxnId="{81C89F5E-573E-44BF-B2C1-B97A2313C19C}">
      <dgm:prSet/>
      <dgm:spPr/>
      <dgm:t>
        <a:bodyPr/>
        <a:lstStyle/>
        <a:p>
          <a:endParaRPr lang="en-US"/>
        </a:p>
      </dgm:t>
    </dgm:pt>
    <dgm:pt modelId="{061CA7F8-4816-48BA-984E-7DCC556A7905}" type="sibTrans" cxnId="{81C89F5E-573E-44BF-B2C1-B97A2313C19C}">
      <dgm:prSet/>
      <dgm:spPr/>
      <dgm:t>
        <a:bodyPr/>
        <a:lstStyle/>
        <a:p>
          <a:endParaRPr lang="en-US"/>
        </a:p>
      </dgm:t>
    </dgm:pt>
    <dgm:pt modelId="{46A34BFE-CF85-4233-B724-6757E6B301E8}">
      <dgm:prSet/>
      <dgm:spPr/>
      <dgm:t>
        <a:bodyPr/>
        <a:lstStyle/>
        <a:p>
          <a:pPr>
            <a:defRPr b="1"/>
          </a:pPr>
          <a:r>
            <a:rPr lang="en-US"/>
            <a:t>17 Mar. 23</a:t>
          </a:r>
        </a:p>
      </dgm:t>
    </dgm:pt>
    <dgm:pt modelId="{0099766E-D9F3-4DD2-A8A3-8939907D507A}" type="parTrans" cxnId="{D0FDC5C5-7D62-47AD-A687-321162FC794B}">
      <dgm:prSet/>
      <dgm:spPr/>
      <dgm:t>
        <a:bodyPr/>
        <a:lstStyle/>
        <a:p>
          <a:endParaRPr lang="en-US"/>
        </a:p>
      </dgm:t>
    </dgm:pt>
    <dgm:pt modelId="{4B52FAFD-C884-4285-A8BC-DDC0D59805B6}" type="sibTrans" cxnId="{D0FDC5C5-7D62-47AD-A687-321162FC794B}">
      <dgm:prSet/>
      <dgm:spPr/>
      <dgm:t>
        <a:bodyPr/>
        <a:lstStyle/>
        <a:p>
          <a:endParaRPr lang="en-US"/>
        </a:p>
      </dgm:t>
    </dgm:pt>
    <dgm:pt modelId="{C2FABCDC-CDF1-429D-8E31-FB4C7E012776}">
      <dgm:prSet/>
      <dgm:spPr/>
      <dgm:t>
        <a:bodyPr/>
        <a:lstStyle/>
        <a:p>
          <a:r>
            <a:rPr lang="en-US"/>
            <a:t>﻿ ﻿Analyse and collate data 17/03/23</a:t>
          </a:r>
        </a:p>
      </dgm:t>
    </dgm:pt>
    <dgm:pt modelId="{E4D84010-938D-48AE-86AD-EB056C6C1563}" type="parTrans" cxnId="{8A6E6305-E6D8-43E9-8E80-BCC4E611934A}">
      <dgm:prSet/>
      <dgm:spPr/>
      <dgm:t>
        <a:bodyPr/>
        <a:lstStyle/>
        <a:p>
          <a:endParaRPr lang="en-US"/>
        </a:p>
      </dgm:t>
    </dgm:pt>
    <dgm:pt modelId="{BD3D1139-8487-4BA9-AD49-E0AC9C92E778}" type="sibTrans" cxnId="{8A6E6305-E6D8-43E9-8E80-BCC4E611934A}">
      <dgm:prSet/>
      <dgm:spPr/>
      <dgm:t>
        <a:bodyPr/>
        <a:lstStyle/>
        <a:p>
          <a:endParaRPr lang="en-US"/>
        </a:p>
      </dgm:t>
    </dgm:pt>
    <dgm:pt modelId="{B0822661-4C35-4575-B029-43CF2C35915F}">
      <dgm:prSet/>
      <dgm:spPr/>
      <dgm:t>
        <a:bodyPr/>
        <a:lstStyle/>
        <a:p>
          <a:pPr>
            <a:defRPr b="1"/>
          </a:pPr>
          <a:r>
            <a:rPr lang="en-US"/>
            <a:t>24 Mar. 23</a:t>
          </a:r>
        </a:p>
      </dgm:t>
    </dgm:pt>
    <dgm:pt modelId="{FF6503D1-D540-4BF4-8659-DD7BE53211D8}" type="parTrans" cxnId="{A397D5E6-0D55-4A76-958F-3FD56D756820}">
      <dgm:prSet/>
      <dgm:spPr/>
      <dgm:t>
        <a:bodyPr/>
        <a:lstStyle/>
        <a:p>
          <a:endParaRPr lang="en-US"/>
        </a:p>
      </dgm:t>
    </dgm:pt>
    <dgm:pt modelId="{887BF9BA-6176-47EB-A454-016246E9942A}" type="sibTrans" cxnId="{A397D5E6-0D55-4A76-958F-3FD56D756820}">
      <dgm:prSet/>
      <dgm:spPr/>
      <dgm:t>
        <a:bodyPr/>
        <a:lstStyle/>
        <a:p>
          <a:endParaRPr lang="en-US"/>
        </a:p>
      </dgm:t>
    </dgm:pt>
    <dgm:pt modelId="{452FE234-32E7-45A1-A5E7-DC82BAC893D4}">
      <dgm:prSet/>
      <dgm:spPr/>
      <dgm:t>
        <a:bodyPr/>
        <a:lstStyle/>
        <a:p>
          <a:r>
            <a:rPr lang="en-US"/>
            <a:t>﻿ ﻿Produce report 24/03/23</a:t>
          </a:r>
          <a:br>
            <a:rPr lang="en-US"/>
          </a:br>
          <a:r>
            <a:rPr lang="en-US"/>
            <a:t> Write up a full report, discuss and conclude findings individually</a:t>
          </a:r>
        </a:p>
      </dgm:t>
    </dgm:pt>
    <dgm:pt modelId="{C1464135-3FC4-4A07-BC56-59DB493ED16C}" type="parTrans" cxnId="{059C223B-A486-464C-932E-AD8CB0A0D23A}">
      <dgm:prSet/>
      <dgm:spPr/>
      <dgm:t>
        <a:bodyPr/>
        <a:lstStyle/>
        <a:p>
          <a:endParaRPr lang="en-US"/>
        </a:p>
      </dgm:t>
    </dgm:pt>
    <dgm:pt modelId="{C8EA9834-2B84-4C73-9DCD-43F3EDE7550E}" type="sibTrans" cxnId="{059C223B-A486-464C-932E-AD8CB0A0D23A}">
      <dgm:prSet/>
      <dgm:spPr/>
      <dgm:t>
        <a:bodyPr/>
        <a:lstStyle/>
        <a:p>
          <a:endParaRPr lang="en-US"/>
        </a:p>
      </dgm:t>
    </dgm:pt>
    <dgm:pt modelId="{A804853A-7551-4BEE-AA45-0FA4B84920ED}" type="pres">
      <dgm:prSet presAssocID="{E07E08B3-52E4-42E1-9E34-CA584855CB7D}" presName="root" presStyleCnt="0">
        <dgm:presLayoutVars>
          <dgm:chMax/>
          <dgm:chPref/>
          <dgm:animLvl val="lvl"/>
        </dgm:presLayoutVars>
      </dgm:prSet>
      <dgm:spPr/>
    </dgm:pt>
    <dgm:pt modelId="{14045B37-DBD6-4546-B1E8-15F0E405BE88}" type="pres">
      <dgm:prSet presAssocID="{E07E08B3-52E4-42E1-9E34-CA584855CB7D}" presName="divider" presStyleLbl="fgAcc1" presStyleIdx="0" presStyleCnt="1"/>
      <dgm:spPr/>
    </dgm:pt>
    <dgm:pt modelId="{B1AF86F2-4C40-4BDE-B078-11C37653C8C9}" type="pres">
      <dgm:prSet presAssocID="{E07E08B3-52E4-42E1-9E34-CA584855CB7D}" presName="nodes" presStyleCnt="0">
        <dgm:presLayoutVars>
          <dgm:chMax/>
          <dgm:chPref/>
          <dgm:animLvl val="lvl"/>
        </dgm:presLayoutVars>
      </dgm:prSet>
      <dgm:spPr/>
    </dgm:pt>
    <dgm:pt modelId="{5286F19E-8B14-4E21-ABD1-D6ED20062023}" type="pres">
      <dgm:prSet presAssocID="{AF8A83E6-9C7D-4E72-A320-8E05E37ED03F}" presName="composite" presStyleCnt="0"/>
      <dgm:spPr/>
    </dgm:pt>
    <dgm:pt modelId="{533B181D-A264-4E5B-9189-9F4180FA281C}" type="pres">
      <dgm:prSet presAssocID="{AF8A83E6-9C7D-4E72-A320-8E05E37ED03F}" presName="L1TextContainer" presStyleLbl="alignNode1" presStyleIdx="0" presStyleCnt="7">
        <dgm:presLayoutVars>
          <dgm:chMax val="1"/>
          <dgm:chPref val="1"/>
          <dgm:bulletEnabled val="1"/>
        </dgm:presLayoutVars>
      </dgm:prSet>
      <dgm:spPr/>
    </dgm:pt>
    <dgm:pt modelId="{36391B89-530E-49D2-9616-A928148A12A7}" type="pres">
      <dgm:prSet presAssocID="{AF8A83E6-9C7D-4E72-A320-8E05E37ED03F}" presName="L2TextContainerWrapper" presStyleCnt="0">
        <dgm:presLayoutVars>
          <dgm:bulletEnabled val="1"/>
        </dgm:presLayoutVars>
      </dgm:prSet>
      <dgm:spPr/>
    </dgm:pt>
    <dgm:pt modelId="{6CF600D2-F918-4F80-82DE-BA11C92466CF}" type="pres">
      <dgm:prSet presAssocID="{AF8A83E6-9C7D-4E72-A320-8E05E37ED03F}" presName="L2TextContainer" presStyleLbl="bgAccFollowNode1" presStyleIdx="0" presStyleCnt="7"/>
      <dgm:spPr/>
    </dgm:pt>
    <dgm:pt modelId="{FEF5E5AB-3B0F-474B-A195-DDE10F8327DC}" type="pres">
      <dgm:prSet presAssocID="{AF8A83E6-9C7D-4E72-A320-8E05E37ED03F}" presName="FlexibleEmptyPlaceHolder" presStyleCnt="0"/>
      <dgm:spPr/>
    </dgm:pt>
    <dgm:pt modelId="{A15791A7-584F-4BBA-B998-9A48B590749B}" type="pres">
      <dgm:prSet presAssocID="{AF8A83E6-9C7D-4E72-A320-8E05E37ED03F}" presName="ConnectLine" presStyleLbl="sibTrans1D1" presStyleIdx="0" presStyleCnt="7"/>
      <dgm:spPr/>
    </dgm:pt>
    <dgm:pt modelId="{2709A3C6-1427-4A04-86A9-4452D164B929}" type="pres">
      <dgm:prSet presAssocID="{AF8A83E6-9C7D-4E72-A320-8E05E37ED03F}" presName="ConnectorPoint" presStyleLbl="node1" presStyleIdx="0"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CC2F1097-38EB-4D31-A7B9-2EBEDA8EDC09}" type="pres">
      <dgm:prSet presAssocID="{AF8A83E6-9C7D-4E72-A320-8E05E37ED03F}" presName="EmptyPlaceHolder" presStyleCnt="0"/>
      <dgm:spPr/>
    </dgm:pt>
    <dgm:pt modelId="{A13F40D3-46BF-4AAA-AA0B-697652AD1BE3}" type="pres">
      <dgm:prSet presAssocID="{66EED588-168D-4153-9474-34BB7536A272}" presName="spaceBetweenRectangles" presStyleCnt="0"/>
      <dgm:spPr/>
    </dgm:pt>
    <dgm:pt modelId="{0D0587CC-57D0-4C04-96BA-323A2FE3B0B0}" type="pres">
      <dgm:prSet presAssocID="{3454314C-22C0-4C5F-9F02-B80DB849E612}" presName="composite" presStyleCnt="0"/>
      <dgm:spPr/>
    </dgm:pt>
    <dgm:pt modelId="{280EF6ED-B735-42EC-A90A-40F5851589D9}" type="pres">
      <dgm:prSet presAssocID="{3454314C-22C0-4C5F-9F02-B80DB849E612}" presName="L1TextContainer" presStyleLbl="alignNode1" presStyleIdx="1" presStyleCnt="7">
        <dgm:presLayoutVars>
          <dgm:chMax val="1"/>
          <dgm:chPref val="1"/>
          <dgm:bulletEnabled val="1"/>
        </dgm:presLayoutVars>
      </dgm:prSet>
      <dgm:spPr/>
    </dgm:pt>
    <dgm:pt modelId="{B9C8E0F5-8A4B-446D-82D6-D2357A88A4B8}" type="pres">
      <dgm:prSet presAssocID="{3454314C-22C0-4C5F-9F02-B80DB849E612}" presName="L2TextContainerWrapper" presStyleCnt="0">
        <dgm:presLayoutVars>
          <dgm:bulletEnabled val="1"/>
        </dgm:presLayoutVars>
      </dgm:prSet>
      <dgm:spPr/>
    </dgm:pt>
    <dgm:pt modelId="{B3A82DE4-BED7-4DD7-9938-6624501FE19E}" type="pres">
      <dgm:prSet presAssocID="{3454314C-22C0-4C5F-9F02-B80DB849E612}" presName="L2TextContainer" presStyleLbl="bgAccFollowNode1" presStyleIdx="1" presStyleCnt="7"/>
      <dgm:spPr/>
    </dgm:pt>
    <dgm:pt modelId="{E4260655-AF77-48DB-8E50-D0DB792BDC7B}" type="pres">
      <dgm:prSet presAssocID="{3454314C-22C0-4C5F-9F02-B80DB849E612}" presName="FlexibleEmptyPlaceHolder" presStyleCnt="0"/>
      <dgm:spPr/>
    </dgm:pt>
    <dgm:pt modelId="{D16D98DE-371D-456A-940E-A0BFB622FE29}" type="pres">
      <dgm:prSet presAssocID="{3454314C-22C0-4C5F-9F02-B80DB849E612}" presName="ConnectLine" presStyleLbl="sibTrans1D1" presStyleIdx="1" presStyleCnt="7"/>
      <dgm:spPr/>
    </dgm:pt>
    <dgm:pt modelId="{F6402173-601B-457A-AE76-D0F7ED3A84E6}" type="pres">
      <dgm:prSet presAssocID="{3454314C-22C0-4C5F-9F02-B80DB849E612}" presName="ConnectorPoint" presStyleLbl="node1" presStyleIdx="1"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85751C67-E99D-4E11-903F-2C6AF1A27987}" type="pres">
      <dgm:prSet presAssocID="{3454314C-22C0-4C5F-9F02-B80DB849E612}" presName="EmptyPlaceHolder" presStyleCnt="0"/>
      <dgm:spPr/>
    </dgm:pt>
    <dgm:pt modelId="{D073EA5B-2F14-48E7-8407-FC665DDFA802}" type="pres">
      <dgm:prSet presAssocID="{31B993A6-CD7F-4B3E-A93E-2114731EE7AF}" presName="spaceBetweenRectangles" presStyleCnt="0"/>
      <dgm:spPr/>
    </dgm:pt>
    <dgm:pt modelId="{67DEB495-E282-4EED-9567-944D34590C7A}" type="pres">
      <dgm:prSet presAssocID="{017DCADF-91A3-467A-81E4-60D94E0D251E}" presName="composite" presStyleCnt="0"/>
      <dgm:spPr/>
    </dgm:pt>
    <dgm:pt modelId="{5890D40C-063C-4395-9F3C-51423FAD9432}" type="pres">
      <dgm:prSet presAssocID="{017DCADF-91A3-467A-81E4-60D94E0D251E}" presName="L1TextContainer" presStyleLbl="alignNode1" presStyleIdx="2" presStyleCnt="7">
        <dgm:presLayoutVars>
          <dgm:chMax val="1"/>
          <dgm:chPref val="1"/>
          <dgm:bulletEnabled val="1"/>
        </dgm:presLayoutVars>
      </dgm:prSet>
      <dgm:spPr/>
    </dgm:pt>
    <dgm:pt modelId="{2979E26E-41B8-4657-A808-D133602C8AD8}" type="pres">
      <dgm:prSet presAssocID="{017DCADF-91A3-467A-81E4-60D94E0D251E}" presName="L2TextContainerWrapper" presStyleCnt="0">
        <dgm:presLayoutVars>
          <dgm:bulletEnabled val="1"/>
        </dgm:presLayoutVars>
      </dgm:prSet>
      <dgm:spPr/>
    </dgm:pt>
    <dgm:pt modelId="{2CDDAC6F-35D4-4EBA-B504-0316786A3E8B}" type="pres">
      <dgm:prSet presAssocID="{017DCADF-91A3-467A-81E4-60D94E0D251E}" presName="L2TextContainer" presStyleLbl="bgAccFollowNode1" presStyleIdx="2" presStyleCnt="7"/>
      <dgm:spPr/>
    </dgm:pt>
    <dgm:pt modelId="{A26C7CDF-7DB4-41F3-97FB-6CDFB7C4AA59}" type="pres">
      <dgm:prSet presAssocID="{017DCADF-91A3-467A-81E4-60D94E0D251E}" presName="FlexibleEmptyPlaceHolder" presStyleCnt="0"/>
      <dgm:spPr/>
    </dgm:pt>
    <dgm:pt modelId="{532D4C41-E62A-482F-AEC6-34238E7A2C6D}" type="pres">
      <dgm:prSet presAssocID="{017DCADF-91A3-467A-81E4-60D94E0D251E}" presName="ConnectLine" presStyleLbl="sibTrans1D1" presStyleIdx="2" presStyleCnt="7"/>
      <dgm:spPr/>
    </dgm:pt>
    <dgm:pt modelId="{BF68EA6F-FD15-4ED0-B625-81484C13D6F5}" type="pres">
      <dgm:prSet presAssocID="{017DCADF-91A3-467A-81E4-60D94E0D251E}" presName="ConnectorPoint" presStyleLbl="node1" presStyleIdx="2"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089BF445-A7AA-4ED3-BEA3-F46064BEABEF}" type="pres">
      <dgm:prSet presAssocID="{017DCADF-91A3-467A-81E4-60D94E0D251E}" presName="EmptyPlaceHolder" presStyleCnt="0"/>
      <dgm:spPr/>
    </dgm:pt>
    <dgm:pt modelId="{12B58122-2987-4489-A7AB-DEF4E9CBE700}" type="pres">
      <dgm:prSet presAssocID="{1FB18B2B-4812-465F-A1E4-EDEA2DDC97BF}" presName="spaceBetweenRectangles" presStyleCnt="0"/>
      <dgm:spPr/>
    </dgm:pt>
    <dgm:pt modelId="{8BB27A13-E1AA-4B8A-8961-95D92F5755A9}" type="pres">
      <dgm:prSet presAssocID="{7977C2FA-2923-4503-9D6C-D0958D0989D9}" presName="composite" presStyleCnt="0"/>
      <dgm:spPr/>
    </dgm:pt>
    <dgm:pt modelId="{813DEB5D-FA30-4BB8-9572-CFD5EC3B7B6A}" type="pres">
      <dgm:prSet presAssocID="{7977C2FA-2923-4503-9D6C-D0958D0989D9}" presName="L1TextContainer" presStyleLbl="alignNode1" presStyleIdx="3" presStyleCnt="7">
        <dgm:presLayoutVars>
          <dgm:chMax val="1"/>
          <dgm:chPref val="1"/>
          <dgm:bulletEnabled val="1"/>
        </dgm:presLayoutVars>
      </dgm:prSet>
      <dgm:spPr/>
    </dgm:pt>
    <dgm:pt modelId="{DF2706C1-F606-4D13-B377-64FC788741B3}" type="pres">
      <dgm:prSet presAssocID="{7977C2FA-2923-4503-9D6C-D0958D0989D9}" presName="L2TextContainerWrapper" presStyleCnt="0">
        <dgm:presLayoutVars>
          <dgm:bulletEnabled val="1"/>
        </dgm:presLayoutVars>
      </dgm:prSet>
      <dgm:spPr/>
    </dgm:pt>
    <dgm:pt modelId="{812EF9E6-D955-4964-8693-29663D19BF4A}" type="pres">
      <dgm:prSet presAssocID="{7977C2FA-2923-4503-9D6C-D0958D0989D9}" presName="L2TextContainer" presStyleLbl="bgAccFollowNode1" presStyleIdx="3" presStyleCnt="7"/>
      <dgm:spPr/>
    </dgm:pt>
    <dgm:pt modelId="{E1038AB7-4483-4854-AE09-B14C9E979D78}" type="pres">
      <dgm:prSet presAssocID="{7977C2FA-2923-4503-9D6C-D0958D0989D9}" presName="FlexibleEmptyPlaceHolder" presStyleCnt="0"/>
      <dgm:spPr/>
    </dgm:pt>
    <dgm:pt modelId="{B97FDC8E-67AC-4F64-9DE2-C14B6F1298FC}" type="pres">
      <dgm:prSet presAssocID="{7977C2FA-2923-4503-9D6C-D0958D0989D9}" presName="ConnectLine" presStyleLbl="sibTrans1D1" presStyleIdx="3" presStyleCnt="7"/>
      <dgm:spPr/>
    </dgm:pt>
    <dgm:pt modelId="{C441515B-278E-46DC-B1B9-4A40EC5C05B7}" type="pres">
      <dgm:prSet presAssocID="{7977C2FA-2923-4503-9D6C-D0958D0989D9}" presName="ConnectorPoint" presStyleLbl="node1" presStyleIdx="3"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28C5DB91-529B-42F1-B76C-6B5FE2249261}" type="pres">
      <dgm:prSet presAssocID="{7977C2FA-2923-4503-9D6C-D0958D0989D9}" presName="EmptyPlaceHolder" presStyleCnt="0"/>
      <dgm:spPr/>
    </dgm:pt>
    <dgm:pt modelId="{81AEB298-3559-4601-BA36-E6BB05656238}" type="pres">
      <dgm:prSet presAssocID="{B14F2991-BD63-40D0-A493-FB2225EBCAEB}" presName="spaceBetweenRectangles" presStyleCnt="0"/>
      <dgm:spPr/>
    </dgm:pt>
    <dgm:pt modelId="{D57E53EA-6D58-41AE-8833-118F2B1E7AA8}" type="pres">
      <dgm:prSet presAssocID="{3F483432-1ED5-4822-8F46-DEF188E56410}" presName="composite" presStyleCnt="0"/>
      <dgm:spPr/>
    </dgm:pt>
    <dgm:pt modelId="{D899B255-174F-4060-A5CC-B7CCBE8D1B1D}" type="pres">
      <dgm:prSet presAssocID="{3F483432-1ED5-4822-8F46-DEF188E56410}" presName="L1TextContainer" presStyleLbl="alignNode1" presStyleIdx="4" presStyleCnt="7">
        <dgm:presLayoutVars>
          <dgm:chMax val="1"/>
          <dgm:chPref val="1"/>
          <dgm:bulletEnabled val="1"/>
        </dgm:presLayoutVars>
      </dgm:prSet>
      <dgm:spPr/>
    </dgm:pt>
    <dgm:pt modelId="{931E82D2-9067-4D86-9CFE-AA6E8A16801C}" type="pres">
      <dgm:prSet presAssocID="{3F483432-1ED5-4822-8F46-DEF188E56410}" presName="L2TextContainerWrapper" presStyleCnt="0">
        <dgm:presLayoutVars>
          <dgm:bulletEnabled val="1"/>
        </dgm:presLayoutVars>
      </dgm:prSet>
      <dgm:spPr/>
    </dgm:pt>
    <dgm:pt modelId="{AE78F39E-8FAF-410F-9759-8190B56D781F}" type="pres">
      <dgm:prSet presAssocID="{3F483432-1ED5-4822-8F46-DEF188E56410}" presName="L2TextContainer" presStyleLbl="bgAccFollowNode1" presStyleIdx="4" presStyleCnt="7"/>
      <dgm:spPr/>
    </dgm:pt>
    <dgm:pt modelId="{19299738-ECAA-4EFB-9F7F-FA9D000C61D6}" type="pres">
      <dgm:prSet presAssocID="{3F483432-1ED5-4822-8F46-DEF188E56410}" presName="FlexibleEmptyPlaceHolder" presStyleCnt="0"/>
      <dgm:spPr/>
    </dgm:pt>
    <dgm:pt modelId="{CD5DE1A3-65D8-4E8F-BF42-CDA422D08A2D}" type="pres">
      <dgm:prSet presAssocID="{3F483432-1ED5-4822-8F46-DEF188E56410}" presName="ConnectLine" presStyleLbl="sibTrans1D1" presStyleIdx="4" presStyleCnt="7"/>
      <dgm:spPr/>
    </dgm:pt>
    <dgm:pt modelId="{0A26F463-CF63-4A1B-B9C0-A0B801A0E898}" type="pres">
      <dgm:prSet presAssocID="{3F483432-1ED5-4822-8F46-DEF188E56410}" presName="ConnectorPoint" presStyleLbl="node1" presStyleIdx="4"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AC872E04-D1DF-4155-A1CF-C45B807164F6}" type="pres">
      <dgm:prSet presAssocID="{3F483432-1ED5-4822-8F46-DEF188E56410}" presName="EmptyPlaceHolder" presStyleCnt="0"/>
      <dgm:spPr/>
    </dgm:pt>
    <dgm:pt modelId="{57D4A8A5-DF9B-476F-9D9F-A9195A6F9CE2}" type="pres">
      <dgm:prSet presAssocID="{FB7BB743-9304-4689-B114-8C704652C4FD}" presName="spaceBetweenRectangles" presStyleCnt="0"/>
      <dgm:spPr/>
    </dgm:pt>
    <dgm:pt modelId="{659E152B-A447-4139-BFFE-EE0772FCAC8B}" type="pres">
      <dgm:prSet presAssocID="{46A34BFE-CF85-4233-B724-6757E6B301E8}" presName="composite" presStyleCnt="0"/>
      <dgm:spPr/>
    </dgm:pt>
    <dgm:pt modelId="{F97C5925-CB81-4EB4-8BA8-FB2DDC40E4A7}" type="pres">
      <dgm:prSet presAssocID="{46A34BFE-CF85-4233-B724-6757E6B301E8}" presName="L1TextContainer" presStyleLbl="alignNode1" presStyleIdx="5" presStyleCnt="7">
        <dgm:presLayoutVars>
          <dgm:chMax val="1"/>
          <dgm:chPref val="1"/>
          <dgm:bulletEnabled val="1"/>
        </dgm:presLayoutVars>
      </dgm:prSet>
      <dgm:spPr/>
    </dgm:pt>
    <dgm:pt modelId="{079CBA4F-70A6-4E83-9FF5-E1ADDF612DB4}" type="pres">
      <dgm:prSet presAssocID="{46A34BFE-CF85-4233-B724-6757E6B301E8}" presName="L2TextContainerWrapper" presStyleCnt="0">
        <dgm:presLayoutVars>
          <dgm:bulletEnabled val="1"/>
        </dgm:presLayoutVars>
      </dgm:prSet>
      <dgm:spPr/>
    </dgm:pt>
    <dgm:pt modelId="{B5E2BF99-FC30-446C-9AD5-18709F60A67B}" type="pres">
      <dgm:prSet presAssocID="{46A34BFE-CF85-4233-B724-6757E6B301E8}" presName="L2TextContainer" presStyleLbl="bgAccFollowNode1" presStyleIdx="5" presStyleCnt="7"/>
      <dgm:spPr/>
    </dgm:pt>
    <dgm:pt modelId="{AD4C1582-0925-4D95-B3DF-8A4C7233F993}" type="pres">
      <dgm:prSet presAssocID="{46A34BFE-CF85-4233-B724-6757E6B301E8}" presName="FlexibleEmptyPlaceHolder" presStyleCnt="0"/>
      <dgm:spPr/>
    </dgm:pt>
    <dgm:pt modelId="{024AC5B4-7985-4FDB-9147-723A5718774F}" type="pres">
      <dgm:prSet presAssocID="{46A34BFE-CF85-4233-B724-6757E6B301E8}" presName="ConnectLine" presStyleLbl="sibTrans1D1" presStyleIdx="5" presStyleCnt="7"/>
      <dgm:spPr/>
    </dgm:pt>
    <dgm:pt modelId="{6E12A3B1-09A6-4B95-980C-4FF7BA07550C}" type="pres">
      <dgm:prSet presAssocID="{46A34BFE-CF85-4233-B724-6757E6B301E8}" presName="ConnectorPoint" presStyleLbl="node1" presStyleIdx="5"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C7A444FD-AAD5-4D32-8469-E548F1767EC4}" type="pres">
      <dgm:prSet presAssocID="{46A34BFE-CF85-4233-B724-6757E6B301E8}" presName="EmptyPlaceHolder" presStyleCnt="0"/>
      <dgm:spPr/>
    </dgm:pt>
    <dgm:pt modelId="{613A5EDB-8113-46B6-B276-3AFD78AAFCE2}" type="pres">
      <dgm:prSet presAssocID="{4B52FAFD-C884-4285-A8BC-DDC0D59805B6}" presName="spaceBetweenRectangles" presStyleCnt="0"/>
      <dgm:spPr/>
    </dgm:pt>
    <dgm:pt modelId="{EFB52A1D-AD67-4F05-B17E-29B727102D2E}" type="pres">
      <dgm:prSet presAssocID="{B0822661-4C35-4575-B029-43CF2C35915F}" presName="composite" presStyleCnt="0"/>
      <dgm:spPr/>
    </dgm:pt>
    <dgm:pt modelId="{BD5D7F45-5416-4188-9B87-60A4790D7CC5}" type="pres">
      <dgm:prSet presAssocID="{B0822661-4C35-4575-B029-43CF2C35915F}" presName="L1TextContainer" presStyleLbl="alignNode1" presStyleIdx="6" presStyleCnt="7">
        <dgm:presLayoutVars>
          <dgm:chMax val="1"/>
          <dgm:chPref val="1"/>
          <dgm:bulletEnabled val="1"/>
        </dgm:presLayoutVars>
      </dgm:prSet>
      <dgm:spPr/>
    </dgm:pt>
    <dgm:pt modelId="{3ABC21B5-3DB4-4C3E-8231-38A4B4B6C4E0}" type="pres">
      <dgm:prSet presAssocID="{B0822661-4C35-4575-B029-43CF2C35915F}" presName="L2TextContainerWrapper" presStyleCnt="0">
        <dgm:presLayoutVars>
          <dgm:bulletEnabled val="1"/>
        </dgm:presLayoutVars>
      </dgm:prSet>
      <dgm:spPr/>
    </dgm:pt>
    <dgm:pt modelId="{BE3DF685-D906-4207-92BF-6FAD1E3F6A8C}" type="pres">
      <dgm:prSet presAssocID="{B0822661-4C35-4575-B029-43CF2C35915F}" presName="L2TextContainer" presStyleLbl="bgAccFollowNode1" presStyleIdx="6" presStyleCnt="7"/>
      <dgm:spPr/>
    </dgm:pt>
    <dgm:pt modelId="{349695D6-B1E0-4054-A007-DBECB40C4184}" type="pres">
      <dgm:prSet presAssocID="{B0822661-4C35-4575-B029-43CF2C35915F}" presName="FlexibleEmptyPlaceHolder" presStyleCnt="0"/>
      <dgm:spPr/>
    </dgm:pt>
    <dgm:pt modelId="{6CE90AE0-AA52-478D-B777-2385E6909E15}" type="pres">
      <dgm:prSet presAssocID="{B0822661-4C35-4575-B029-43CF2C35915F}" presName="ConnectLine" presStyleLbl="sibTrans1D1" presStyleIdx="6" presStyleCnt="7"/>
      <dgm:spPr/>
    </dgm:pt>
    <dgm:pt modelId="{A0D3C696-BC25-4F7F-8B09-0B775702F5B4}" type="pres">
      <dgm:prSet presAssocID="{B0822661-4C35-4575-B029-43CF2C35915F}" presName="ConnectorPoint" presStyleLbl="node1" presStyleIdx="6"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5CEC3793-307B-4B6F-9A46-47929FEE5E9F}" type="pres">
      <dgm:prSet presAssocID="{B0822661-4C35-4575-B029-43CF2C35915F}" presName="EmptyPlaceHolder" presStyleCnt="0"/>
      <dgm:spPr/>
    </dgm:pt>
  </dgm:ptLst>
  <dgm:cxnLst>
    <dgm:cxn modelId="{8A6E6305-E6D8-43E9-8E80-BCC4E611934A}" srcId="{46A34BFE-CF85-4233-B724-6757E6B301E8}" destId="{C2FABCDC-CDF1-429D-8E31-FB4C7E012776}" srcOrd="0" destOrd="0" parTransId="{E4D84010-938D-48AE-86AD-EB056C6C1563}" sibTransId="{BD3D1139-8487-4BA9-AD49-E0AC9C92E778}"/>
    <dgm:cxn modelId="{28081017-5DB9-4622-8273-485BCA95C4BE}" srcId="{3454314C-22C0-4C5F-9F02-B80DB849E612}" destId="{3D458AB4-3E0E-4684-BAE0-B66ECABADD4F}" srcOrd="0" destOrd="0" parTransId="{CEA13A52-108D-49FA-B3AB-F6131A6138E3}" sibTransId="{64780C0C-1986-441F-8596-E374CD119E68}"/>
    <dgm:cxn modelId="{C771F317-289A-4958-8D01-7E3286305F61}" type="presOf" srcId="{3F483432-1ED5-4822-8F46-DEF188E56410}" destId="{D899B255-174F-4060-A5CC-B7CCBE8D1B1D}" srcOrd="0" destOrd="0" presId="urn:microsoft.com/office/officeart/2017/3/layout/HorizontalLabelsTimeline"/>
    <dgm:cxn modelId="{6CF1051D-FBF6-4101-9493-F0CA28034CFE}" type="presOf" srcId="{3454314C-22C0-4C5F-9F02-B80DB849E612}" destId="{280EF6ED-B735-42EC-A90A-40F5851589D9}" srcOrd="0" destOrd="0" presId="urn:microsoft.com/office/officeart/2017/3/layout/HorizontalLabelsTimeline"/>
    <dgm:cxn modelId="{8C5D842D-B1C9-4585-89DA-DCE3C6566282}" type="presOf" srcId="{D6CD1EDF-0446-4F02-8037-C31F7947B2BB}" destId="{812EF9E6-D955-4964-8693-29663D19BF4A}" srcOrd="0" destOrd="0" presId="urn:microsoft.com/office/officeart/2017/3/layout/HorizontalLabelsTimeline"/>
    <dgm:cxn modelId="{36609F2F-BFA0-45DD-86FD-F179B5E8E475}" type="presOf" srcId="{B0822661-4C35-4575-B029-43CF2C35915F}" destId="{BD5D7F45-5416-4188-9B87-60A4790D7CC5}" srcOrd="0" destOrd="0" presId="urn:microsoft.com/office/officeart/2017/3/layout/HorizontalLabelsTimeline"/>
    <dgm:cxn modelId="{059C223B-A486-464C-932E-AD8CB0A0D23A}" srcId="{B0822661-4C35-4575-B029-43CF2C35915F}" destId="{452FE234-32E7-45A1-A5E7-DC82BAC893D4}" srcOrd="0" destOrd="0" parTransId="{C1464135-3FC4-4A07-BC56-59DB493ED16C}" sibTransId="{C8EA9834-2B84-4C73-9DCD-43F3EDE7550E}"/>
    <dgm:cxn modelId="{555A295B-A8DE-4762-871A-293E82943ABC}" srcId="{017DCADF-91A3-467A-81E4-60D94E0D251E}" destId="{258BF058-BF07-4397-817A-AC128F7BDFAB}" srcOrd="0" destOrd="0" parTransId="{BACEDA23-9759-4D28-BE43-670B0AF5C1BF}" sibTransId="{46DE3AAA-73FD-4AFA-9997-A688A3F0A591}"/>
    <dgm:cxn modelId="{81C89F5E-573E-44BF-B2C1-B97A2313C19C}" srcId="{3F483432-1ED5-4822-8F46-DEF188E56410}" destId="{5BCD7D9D-DAC5-4E1B-819F-89CD40CF0900}" srcOrd="0" destOrd="0" parTransId="{E0DDBA54-EBD3-4CF6-AA7C-6F417C170EF2}" sibTransId="{061CA7F8-4816-48BA-984E-7DCC556A7905}"/>
    <dgm:cxn modelId="{5D740E5F-8799-4AE3-8B23-2B233C7BC4E6}" srcId="{E07E08B3-52E4-42E1-9E34-CA584855CB7D}" destId="{017DCADF-91A3-467A-81E4-60D94E0D251E}" srcOrd="2" destOrd="0" parTransId="{7BEB7037-EB3F-4036-81A2-2A950F562491}" sibTransId="{1FB18B2B-4812-465F-A1E4-EDEA2DDC97BF}"/>
    <dgm:cxn modelId="{5904D756-4B7F-4C62-99A3-C8B75F02F9FE}" type="presOf" srcId="{017DCADF-91A3-467A-81E4-60D94E0D251E}" destId="{5890D40C-063C-4395-9F3C-51423FAD9432}" srcOrd="0" destOrd="0" presId="urn:microsoft.com/office/officeart/2017/3/layout/HorizontalLabelsTimeline"/>
    <dgm:cxn modelId="{2EE16C8E-7DDB-4C52-A2BA-7A4741A8CD6F}" srcId="{E07E08B3-52E4-42E1-9E34-CA584855CB7D}" destId="{7977C2FA-2923-4503-9D6C-D0958D0989D9}" srcOrd="3" destOrd="0" parTransId="{9CCA09C4-99AD-425F-A430-9F3A1B56E69D}" sibTransId="{B14F2991-BD63-40D0-A493-FB2225EBCAEB}"/>
    <dgm:cxn modelId="{7B80B694-12D7-42F7-A454-C81408C691A3}" srcId="{E07E08B3-52E4-42E1-9E34-CA584855CB7D}" destId="{AF8A83E6-9C7D-4E72-A320-8E05E37ED03F}" srcOrd="0" destOrd="0" parTransId="{0F641CF2-B15C-4938-AC8F-C6730F0EE7EE}" sibTransId="{66EED588-168D-4153-9474-34BB7536A272}"/>
    <dgm:cxn modelId="{D3371D9D-F7E0-4D74-83BA-643BD3147212}" srcId="{E07E08B3-52E4-42E1-9E34-CA584855CB7D}" destId="{3F483432-1ED5-4822-8F46-DEF188E56410}" srcOrd="4" destOrd="0" parTransId="{687C2A57-6387-4408-9339-2D34CE84B9A9}" sibTransId="{FB7BB743-9304-4689-B114-8C704652C4FD}"/>
    <dgm:cxn modelId="{A1400FA7-7B58-49E9-B01D-D9D78BAC2C3C}" srcId="{AF8A83E6-9C7D-4E72-A320-8E05E37ED03F}" destId="{D5452A2D-86E9-4CBA-9E70-DE1969883DCD}" srcOrd="0" destOrd="0" parTransId="{56A7A7F0-47AF-4C80-8CB6-E856E160B2A9}" sibTransId="{0F565353-78CF-4AEB-A967-E80ECA597F8F}"/>
    <dgm:cxn modelId="{EB5A96AA-6D97-4EC4-A1DE-0F868315F4ED}" srcId="{7977C2FA-2923-4503-9D6C-D0958D0989D9}" destId="{D6CD1EDF-0446-4F02-8037-C31F7947B2BB}" srcOrd="0" destOrd="0" parTransId="{F4BFD451-FC16-4D8B-84FC-05BDF1630A41}" sibTransId="{30A3C419-79BB-4FB0-8772-E5ECC0CF4E87}"/>
    <dgm:cxn modelId="{428E3AAC-49D5-4D4B-8A43-53A701625C64}" type="presOf" srcId="{46A34BFE-CF85-4233-B724-6757E6B301E8}" destId="{F97C5925-CB81-4EB4-8BA8-FB2DDC40E4A7}" srcOrd="0" destOrd="0" presId="urn:microsoft.com/office/officeart/2017/3/layout/HorizontalLabelsTimeline"/>
    <dgm:cxn modelId="{0D2F33B5-7F5D-4BC0-87FA-AE57DF4FAD47}" type="presOf" srcId="{7977C2FA-2923-4503-9D6C-D0958D0989D9}" destId="{813DEB5D-FA30-4BB8-9572-CFD5EC3B7B6A}" srcOrd="0" destOrd="0" presId="urn:microsoft.com/office/officeart/2017/3/layout/HorizontalLabelsTimeline"/>
    <dgm:cxn modelId="{AC3BCBB5-580A-4347-B158-5C81F3628E40}" type="presOf" srcId="{C2FABCDC-CDF1-429D-8E31-FB4C7E012776}" destId="{B5E2BF99-FC30-446C-9AD5-18709F60A67B}" srcOrd="0" destOrd="0" presId="urn:microsoft.com/office/officeart/2017/3/layout/HorizontalLabelsTimeline"/>
    <dgm:cxn modelId="{D0FDC5C5-7D62-47AD-A687-321162FC794B}" srcId="{E07E08B3-52E4-42E1-9E34-CA584855CB7D}" destId="{46A34BFE-CF85-4233-B724-6757E6B301E8}" srcOrd="5" destOrd="0" parTransId="{0099766E-D9F3-4DD2-A8A3-8939907D507A}" sibTransId="{4B52FAFD-C884-4285-A8BC-DDC0D59805B6}"/>
    <dgm:cxn modelId="{665F3CC9-986F-4D66-BBCD-3475E084C997}" type="presOf" srcId="{D5452A2D-86E9-4CBA-9E70-DE1969883DCD}" destId="{6CF600D2-F918-4F80-82DE-BA11C92466CF}" srcOrd="0" destOrd="0" presId="urn:microsoft.com/office/officeart/2017/3/layout/HorizontalLabelsTimeline"/>
    <dgm:cxn modelId="{B820EBC9-8C21-436F-9640-02FCDF5CB7DD}" srcId="{E07E08B3-52E4-42E1-9E34-CA584855CB7D}" destId="{3454314C-22C0-4C5F-9F02-B80DB849E612}" srcOrd="1" destOrd="0" parTransId="{0A03E3D1-8D87-4463-94FC-B971A942C447}" sibTransId="{31B993A6-CD7F-4B3E-A93E-2114731EE7AF}"/>
    <dgm:cxn modelId="{8C36CFD2-BA25-45D9-8B7A-2DBA96264C68}" type="presOf" srcId="{AF8A83E6-9C7D-4E72-A320-8E05E37ED03F}" destId="{533B181D-A264-4E5B-9189-9F4180FA281C}" srcOrd="0" destOrd="0" presId="urn:microsoft.com/office/officeart/2017/3/layout/HorizontalLabelsTimeline"/>
    <dgm:cxn modelId="{209894D9-6CD3-4CE0-9644-25F63EF94E02}" type="presOf" srcId="{E07E08B3-52E4-42E1-9E34-CA584855CB7D}" destId="{A804853A-7551-4BEE-AA45-0FA4B84920ED}" srcOrd="0" destOrd="0" presId="urn:microsoft.com/office/officeart/2017/3/layout/HorizontalLabelsTimeline"/>
    <dgm:cxn modelId="{2C2BAFE2-09C4-408B-8CA8-7F3E8A8CC8A9}" type="presOf" srcId="{5BCD7D9D-DAC5-4E1B-819F-89CD40CF0900}" destId="{AE78F39E-8FAF-410F-9759-8190B56D781F}" srcOrd="0" destOrd="0" presId="urn:microsoft.com/office/officeart/2017/3/layout/HorizontalLabelsTimeline"/>
    <dgm:cxn modelId="{A397D5E6-0D55-4A76-958F-3FD56D756820}" srcId="{E07E08B3-52E4-42E1-9E34-CA584855CB7D}" destId="{B0822661-4C35-4575-B029-43CF2C35915F}" srcOrd="6" destOrd="0" parTransId="{FF6503D1-D540-4BF4-8659-DD7BE53211D8}" sibTransId="{887BF9BA-6176-47EB-A454-016246E9942A}"/>
    <dgm:cxn modelId="{3F228BEC-D7DC-4985-A61F-2CB461BE17EA}" type="presOf" srcId="{258BF058-BF07-4397-817A-AC128F7BDFAB}" destId="{2CDDAC6F-35D4-4EBA-B504-0316786A3E8B}" srcOrd="0" destOrd="0" presId="urn:microsoft.com/office/officeart/2017/3/layout/HorizontalLabelsTimeline"/>
    <dgm:cxn modelId="{D89964F4-4E6A-4E43-8B27-A84CA602AC00}" type="presOf" srcId="{3D458AB4-3E0E-4684-BAE0-B66ECABADD4F}" destId="{B3A82DE4-BED7-4DD7-9938-6624501FE19E}" srcOrd="0" destOrd="0" presId="urn:microsoft.com/office/officeart/2017/3/layout/HorizontalLabelsTimeline"/>
    <dgm:cxn modelId="{65469CF5-FF44-4547-9237-8632F64F1879}" type="presOf" srcId="{452FE234-32E7-45A1-A5E7-DC82BAC893D4}" destId="{BE3DF685-D906-4207-92BF-6FAD1E3F6A8C}" srcOrd="0" destOrd="0" presId="urn:microsoft.com/office/officeart/2017/3/layout/HorizontalLabelsTimeline"/>
    <dgm:cxn modelId="{727F2955-09A2-4ECA-8BE3-7726A907C22E}" type="presParOf" srcId="{A804853A-7551-4BEE-AA45-0FA4B84920ED}" destId="{14045B37-DBD6-4546-B1E8-15F0E405BE88}" srcOrd="0" destOrd="0" presId="urn:microsoft.com/office/officeart/2017/3/layout/HorizontalLabelsTimeline"/>
    <dgm:cxn modelId="{51D302BF-9281-4745-AC7C-201911241A6C}" type="presParOf" srcId="{A804853A-7551-4BEE-AA45-0FA4B84920ED}" destId="{B1AF86F2-4C40-4BDE-B078-11C37653C8C9}" srcOrd="1" destOrd="0" presId="urn:microsoft.com/office/officeart/2017/3/layout/HorizontalLabelsTimeline"/>
    <dgm:cxn modelId="{6BFEBE18-773F-4385-866B-ACEB240ED91C}" type="presParOf" srcId="{B1AF86F2-4C40-4BDE-B078-11C37653C8C9}" destId="{5286F19E-8B14-4E21-ABD1-D6ED20062023}" srcOrd="0" destOrd="0" presId="urn:microsoft.com/office/officeart/2017/3/layout/HorizontalLabelsTimeline"/>
    <dgm:cxn modelId="{8BE39FCE-2450-40E7-A376-100A8E8C483C}" type="presParOf" srcId="{5286F19E-8B14-4E21-ABD1-D6ED20062023}" destId="{533B181D-A264-4E5B-9189-9F4180FA281C}" srcOrd="0" destOrd="0" presId="urn:microsoft.com/office/officeart/2017/3/layout/HorizontalLabelsTimeline"/>
    <dgm:cxn modelId="{017FC8AE-C147-4692-AB94-68408E0DBB23}" type="presParOf" srcId="{5286F19E-8B14-4E21-ABD1-D6ED20062023}" destId="{36391B89-530E-49D2-9616-A928148A12A7}" srcOrd="1" destOrd="0" presId="urn:microsoft.com/office/officeart/2017/3/layout/HorizontalLabelsTimeline"/>
    <dgm:cxn modelId="{7AAD0AFB-EB67-4455-B9B4-61617632F69B}" type="presParOf" srcId="{36391B89-530E-49D2-9616-A928148A12A7}" destId="{6CF600D2-F918-4F80-82DE-BA11C92466CF}" srcOrd="0" destOrd="0" presId="urn:microsoft.com/office/officeart/2017/3/layout/HorizontalLabelsTimeline"/>
    <dgm:cxn modelId="{A212AAB6-2839-49E3-A71C-91513B35E4C8}" type="presParOf" srcId="{36391B89-530E-49D2-9616-A928148A12A7}" destId="{FEF5E5AB-3B0F-474B-A195-DDE10F8327DC}" srcOrd="1" destOrd="0" presId="urn:microsoft.com/office/officeart/2017/3/layout/HorizontalLabelsTimeline"/>
    <dgm:cxn modelId="{E7D867EC-7A10-4A37-AEBC-5F5CC037E3AD}" type="presParOf" srcId="{5286F19E-8B14-4E21-ABD1-D6ED20062023}" destId="{A15791A7-584F-4BBA-B998-9A48B590749B}" srcOrd="2" destOrd="0" presId="urn:microsoft.com/office/officeart/2017/3/layout/HorizontalLabelsTimeline"/>
    <dgm:cxn modelId="{E6F168B2-6FE0-47FB-A16E-DDB57C90D0D9}" type="presParOf" srcId="{5286F19E-8B14-4E21-ABD1-D6ED20062023}" destId="{2709A3C6-1427-4A04-86A9-4452D164B929}" srcOrd="3" destOrd="0" presId="urn:microsoft.com/office/officeart/2017/3/layout/HorizontalLabelsTimeline"/>
    <dgm:cxn modelId="{DF3B0786-BD80-4FA3-B1C6-C8806505C256}" type="presParOf" srcId="{5286F19E-8B14-4E21-ABD1-D6ED20062023}" destId="{CC2F1097-38EB-4D31-A7B9-2EBEDA8EDC09}" srcOrd="4" destOrd="0" presId="urn:microsoft.com/office/officeart/2017/3/layout/HorizontalLabelsTimeline"/>
    <dgm:cxn modelId="{9E66EBCD-1974-40FE-A6E8-32BB25184CC3}" type="presParOf" srcId="{B1AF86F2-4C40-4BDE-B078-11C37653C8C9}" destId="{A13F40D3-46BF-4AAA-AA0B-697652AD1BE3}" srcOrd="1" destOrd="0" presId="urn:microsoft.com/office/officeart/2017/3/layout/HorizontalLabelsTimeline"/>
    <dgm:cxn modelId="{FE184DBB-E55D-4DAF-9DDC-849EBC861961}" type="presParOf" srcId="{B1AF86F2-4C40-4BDE-B078-11C37653C8C9}" destId="{0D0587CC-57D0-4C04-96BA-323A2FE3B0B0}" srcOrd="2" destOrd="0" presId="urn:microsoft.com/office/officeart/2017/3/layout/HorizontalLabelsTimeline"/>
    <dgm:cxn modelId="{19286436-100E-428E-BA8C-8EFF7E13CA23}" type="presParOf" srcId="{0D0587CC-57D0-4C04-96BA-323A2FE3B0B0}" destId="{280EF6ED-B735-42EC-A90A-40F5851589D9}" srcOrd="0" destOrd="0" presId="urn:microsoft.com/office/officeart/2017/3/layout/HorizontalLabelsTimeline"/>
    <dgm:cxn modelId="{A5B7CA62-6F2E-4E91-93B9-067A87C05550}" type="presParOf" srcId="{0D0587CC-57D0-4C04-96BA-323A2FE3B0B0}" destId="{B9C8E0F5-8A4B-446D-82D6-D2357A88A4B8}" srcOrd="1" destOrd="0" presId="urn:microsoft.com/office/officeart/2017/3/layout/HorizontalLabelsTimeline"/>
    <dgm:cxn modelId="{B5CF747F-7B51-47E3-9CB9-F2AEE8728045}" type="presParOf" srcId="{B9C8E0F5-8A4B-446D-82D6-D2357A88A4B8}" destId="{B3A82DE4-BED7-4DD7-9938-6624501FE19E}" srcOrd="0" destOrd="0" presId="urn:microsoft.com/office/officeart/2017/3/layout/HorizontalLabelsTimeline"/>
    <dgm:cxn modelId="{F3709C38-F0F2-4F1A-B92E-604BE4A8AFF3}" type="presParOf" srcId="{B9C8E0F5-8A4B-446D-82D6-D2357A88A4B8}" destId="{E4260655-AF77-48DB-8E50-D0DB792BDC7B}" srcOrd="1" destOrd="0" presId="urn:microsoft.com/office/officeart/2017/3/layout/HorizontalLabelsTimeline"/>
    <dgm:cxn modelId="{731B8A95-288C-405A-A3B3-C7DA9CCD7E22}" type="presParOf" srcId="{0D0587CC-57D0-4C04-96BA-323A2FE3B0B0}" destId="{D16D98DE-371D-456A-940E-A0BFB622FE29}" srcOrd="2" destOrd="0" presId="urn:microsoft.com/office/officeart/2017/3/layout/HorizontalLabelsTimeline"/>
    <dgm:cxn modelId="{EA4DDAA9-B16F-409E-8F61-2F6A67B77660}" type="presParOf" srcId="{0D0587CC-57D0-4C04-96BA-323A2FE3B0B0}" destId="{F6402173-601B-457A-AE76-D0F7ED3A84E6}" srcOrd="3" destOrd="0" presId="urn:microsoft.com/office/officeart/2017/3/layout/HorizontalLabelsTimeline"/>
    <dgm:cxn modelId="{7A597BFF-57D2-4552-849E-E19CD247FAF2}" type="presParOf" srcId="{0D0587CC-57D0-4C04-96BA-323A2FE3B0B0}" destId="{85751C67-E99D-4E11-903F-2C6AF1A27987}" srcOrd="4" destOrd="0" presId="urn:microsoft.com/office/officeart/2017/3/layout/HorizontalLabelsTimeline"/>
    <dgm:cxn modelId="{34CD435F-9393-4370-8946-51CE82081506}" type="presParOf" srcId="{B1AF86F2-4C40-4BDE-B078-11C37653C8C9}" destId="{D073EA5B-2F14-48E7-8407-FC665DDFA802}" srcOrd="3" destOrd="0" presId="urn:microsoft.com/office/officeart/2017/3/layout/HorizontalLabelsTimeline"/>
    <dgm:cxn modelId="{299900DE-6B7F-43E4-9999-8DEDD7FE9B05}" type="presParOf" srcId="{B1AF86F2-4C40-4BDE-B078-11C37653C8C9}" destId="{67DEB495-E282-4EED-9567-944D34590C7A}" srcOrd="4" destOrd="0" presId="urn:microsoft.com/office/officeart/2017/3/layout/HorizontalLabelsTimeline"/>
    <dgm:cxn modelId="{6D91550B-0CE9-4F69-BAF0-8BCC8AEDC9EA}" type="presParOf" srcId="{67DEB495-E282-4EED-9567-944D34590C7A}" destId="{5890D40C-063C-4395-9F3C-51423FAD9432}" srcOrd="0" destOrd="0" presId="urn:microsoft.com/office/officeart/2017/3/layout/HorizontalLabelsTimeline"/>
    <dgm:cxn modelId="{244F011E-7F2E-47FD-B9FA-2AF215943E60}" type="presParOf" srcId="{67DEB495-E282-4EED-9567-944D34590C7A}" destId="{2979E26E-41B8-4657-A808-D133602C8AD8}" srcOrd="1" destOrd="0" presId="urn:microsoft.com/office/officeart/2017/3/layout/HorizontalLabelsTimeline"/>
    <dgm:cxn modelId="{BFF99E16-EDF5-416C-A67F-DDF4B4E4D398}" type="presParOf" srcId="{2979E26E-41B8-4657-A808-D133602C8AD8}" destId="{2CDDAC6F-35D4-4EBA-B504-0316786A3E8B}" srcOrd="0" destOrd="0" presId="urn:microsoft.com/office/officeart/2017/3/layout/HorizontalLabelsTimeline"/>
    <dgm:cxn modelId="{A51A5CB0-FF24-400C-8A42-BA9A7C0F45E5}" type="presParOf" srcId="{2979E26E-41B8-4657-A808-D133602C8AD8}" destId="{A26C7CDF-7DB4-41F3-97FB-6CDFB7C4AA59}" srcOrd="1" destOrd="0" presId="urn:microsoft.com/office/officeart/2017/3/layout/HorizontalLabelsTimeline"/>
    <dgm:cxn modelId="{45B17F45-2EC2-48DB-A9C4-0C7CF7D5F991}" type="presParOf" srcId="{67DEB495-E282-4EED-9567-944D34590C7A}" destId="{532D4C41-E62A-482F-AEC6-34238E7A2C6D}" srcOrd="2" destOrd="0" presId="urn:microsoft.com/office/officeart/2017/3/layout/HorizontalLabelsTimeline"/>
    <dgm:cxn modelId="{9863DEF9-4AE4-4D02-A4A1-B082D18B6B5F}" type="presParOf" srcId="{67DEB495-E282-4EED-9567-944D34590C7A}" destId="{BF68EA6F-FD15-4ED0-B625-81484C13D6F5}" srcOrd="3" destOrd="0" presId="urn:microsoft.com/office/officeart/2017/3/layout/HorizontalLabelsTimeline"/>
    <dgm:cxn modelId="{C13AD99C-2DD4-4345-AF91-6F43B414490F}" type="presParOf" srcId="{67DEB495-E282-4EED-9567-944D34590C7A}" destId="{089BF445-A7AA-4ED3-BEA3-F46064BEABEF}" srcOrd="4" destOrd="0" presId="urn:microsoft.com/office/officeart/2017/3/layout/HorizontalLabelsTimeline"/>
    <dgm:cxn modelId="{396359C0-4061-48F6-BD7F-B0B7907E3D57}" type="presParOf" srcId="{B1AF86F2-4C40-4BDE-B078-11C37653C8C9}" destId="{12B58122-2987-4489-A7AB-DEF4E9CBE700}" srcOrd="5" destOrd="0" presId="urn:microsoft.com/office/officeart/2017/3/layout/HorizontalLabelsTimeline"/>
    <dgm:cxn modelId="{4AE2916A-38E5-4A6B-B915-3D20BA3617D6}" type="presParOf" srcId="{B1AF86F2-4C40-4BDE-B078-11C37653C8C9}" destId="{8BB27A13-E1AA-4B8A-8961-95D92F5755A9}" srcOrd="6" destOrd="0" presId="urn:microsoft.com/office/officeart/2017/3/layout/HorizontalLabelsTimeline"/>
    <dgm:cxn modelId="{CCCDA11F-FD16-4D2D-89C0-1B7CDC254DA7}" type="presParOf" srcId="{8BB27A13-E1AA-4B8A-8961-95D92F5755A9}" destId="{813DEB5D-FA30-4BB8-9572-CFD5EC3B7B6A}" srcOrd="0" destOrd="0" presId="urn:microsoft.com/office/officeart/2017/3/layout/HorizontalLabelsTimeline"/>
    <dgm:cxn modelId="{A5C35805-4156-4D04-8700-885B65F33943}" type="presParOf" srcId="{8BB27A13-E1AA-4B8A-8961-95D92F5755A9}" destId="{DF2706C1-F606-4D13-B377-64FC788741B3}" srcOrd="1" destOrd="0" presId="urn:microsoft.com/office/officeart/2017/3/layout/HorizontalLabelsTimeline"/>
    <dgm:cxn modelId="{6ABA6100-AAED-42DB-AEA4-A3D41D40047A}" type="presParOf" srcId="{DF2706C1-F606-4D13-B377-64FC788741B3}" destId="{812EF9E6-D955-4964-8693-29663D19BF4A}" srcOrd="0" destOrd="0" presId="urn:microsoft.com/office/officeart/2017/3/layout/HorizontalLabelsTimeline"/>
    <dgm:cxn modelId="{7F242A56-F301-4FF8-A114-CC2BF7A15861}" type="presParOf" srcId="{DF2706C1-F606-4D13-B377-64FC788741B3}" destId="{E1038AB7-4483-4854-AE09-B14C9E979D78}" srcOrd="1" destOrd="0" presId="urn:microsoft.com/office/officeart/2017/3/layout/HorizontalLabelsTimeline"/>
    <dgm:cxn modelId="{3760678B-388D-41B1-B2CB-809EAB6BD95F}" type="presParOf" srcId="{8BB27A13-E1AA-4B8A-8961-95D92F5755A9}" destId="{B97FDC8E-67AC-4F64-9DE2-C14B6F1298FC}" srcOrd="2" destOrd="0" presId="urn:microsoft.com/office/officeart/2017/3/layout/HorizontalLabelsTimeline"/>
    <dgm:cxn modelId="{F56FBEE1-22DE-49E9-8121-DB34AD149430}" type="presParOf" srcId="{8BB27A13-E1AA-4B8A-8961-95D92F5755A9}" destId="{C441515B-278E-46DC-B1B9-4A40EC5C05B7}" srcOrd="3" destOrd="0" presId="urn:microsoft.com/office/officeart/2017/3/layout/HorizontalLabelsTimeline"/>
    <dgm:cxn modelId="{F6C8E141-1353-4B27-AA1A-7C2027001FF5}" type="presParOf" srcId="{8BB27A13-E1AA-4B8A-8961-95D92F5755A9}" destId="{28C5DB91-529B-42F1-B76C-6B5FE2249261}" srcOrd="4" destOrd="0" presId="urn:microsoft.com/office/officeart/2017/3/layout/HorizontalLabelsTimeline"/>
    <dgm:cxn modelId="{78F18377-24BB-4037-8EE8-82A330836D8A}" type="presParOf" srcId="{B1AF86F2-4C40-4BDE-B078-11C37653C8C9}" destId="{81AEB298-3559-4601-BA36-E6BB05656238}" srcOrd="7" destOrd="0" presId="urn:microsoft.com/office/officeart/2017/3/layout/HorizontalLabelsTimeline"/>
    <dgm:cxn modelId="{85AA93A6-9EB4-4220-8CDB-1067C1CCF0FB}" type="presParOf" srcId="{B1AF86F2-4C40-4BDE-B078-11C37653C8C9}" destId="{D57E53EA-6D58-41AE-8833-118F2B1E7AA8}" srcOrd="8" destOrd="0" presId="urn:microsoft.com/office/officeart/2017/3/layout/HorizontalLabelsTimeline"/>
    <dgm:cxn modelId="{9AF9C5B1-5709-412A-AE0B-7B69A76DAB58}" type="presParOf" srcId="{D57E53EA-6D58-41AE-8833-118F2B1E7AA8}" destId="{D899B255-174F-4060-A5CC-B7CCBE8D1B1D}" srcOrd="0" destOrd="0" presId="urn:microsoft.com/office/officeart/2017/3/layout/HorizontalLabelsTimeline"/>
    <dgm:cxn modelId="{B3C57469-9329-4C99-AC02-787E5207A001}" type="presParOf" srcId="{D57E53EA-6D58-41AE-8833-118F2B1E7AA8}" destId="{931E82D2-9067-4D86-9CFE-AA6E8A16801C}" srcOrd="1" destOrd="0" presId="urn:microsoft.com/office/officeart/2017/3/layout/HorizontalLabelsTimeline"/>
    <dgm:cxn modelId="{3AFF8F54-97A2-4B38-B7E8-593A1BFE8584}" type="presParOf" srcId="{931E82D2-9067-4D86-9CFE-AA6E8A16801C}" destId="{AE78F39E-8FAF-410F-9759-8190B56D781F}" srcOrd="0" destOrd="0" presId="urn:microsoft.com/office/officeart/2017/3/layout/HorizontalLabelsTimeline"/>
    <dgm:cxn modelId="{1402D3C9-B778-4613-8B77-4AC48639334C}" type="presParOf" srcId="{931E82D2-9067-4D86-9CFE-AA6E8A16801C}" destId="{19299738-ECAA-4EFB-9F7F-FA9D000C61D6}" srcOrd="1" destOrd="0" presId="urn:microsoft.com/office/officeart/2017/3/layout/HorizontalLabelsTimeline"/>
    <dgm:cxn modelId="{A9AF8978-DE5E-414F-9E97-7D891CC6A09F}" type="presParOf" srcId="{D57E53EA-6D58-41AE-8833-118F2B1E7AA8}" destId="{CD5DE1A3-65D8-4E8F-BF42-CDA422D08A2D}" srcOrd="2" destOrd="0" presId="urn:microsoft.com/office/officeart/2017/3/layout/HorizontalLabelsTimeline"/>
    <dgm:cxn modelId="{9471D7D8-888B-45D1-BA13-41B66D4838FA}" type="presParOf" srcId="{D57E53EA-6D58-41AE-8833-118F2B1E7AA8}" destId="{0A26F463-CF63-4A1B-B9C0-A0B801A0E898}" srcOrd="3" destOrd="0" presId="urn:microsoft.com/office/officeart/2017/3/layout/HorizontalLabelsTimeline"/>
    <dgm:cxn modelId="{F8E2D534-C0E7-4070-93D7-4DDADFAEAEAC}" type="presParOf" srcId="{D57E53EA-6D58-41AE-8833-118F2B1E7AA8}" destId="{AC872E04-D1DF-4155-A1CF-C45B807164F6}" srcOrd="4" destOrd="0" presId="urn:microsoft.com/office/officeart/2017/3/layout/HorizontalLabelsTimeline"/>
    <dgm:cxn modelId="{96379053-2DA6-4B66-A0B9-EAFED85C8825}" type="presParOf" srcId="{B1AF86F2-4C40-4BDE-B078-11C37653C8C9}" destId="{57D4A8A5-DF9B-476F-9D9F-A9195A6F9CE2}" srcOrd="9" destOrd="0" presId="urn:microsoft.com/office/officeart/2017/3/layout/HorizontalLabelsTimeline"/>
    <dgm:cxn modelId="{F52D6197-B551-40B6-9E20-FEF21DB1EE60}" type="presParOf" srcId="{B1AF86F2-4C40-4BDE-B078-11C37653C8C9}" destId="{659E152B-A447-4139-BFFE-EE0772FCAC8B}" srcOrd="10" destOrd="0" presId="urn:microsoft.com/office/officeart/2017/3/layout/HorizontalLabelsTimeline"/>
    <dgm:cxn modelId="{79341604-A9E4-405C-AEA1-6206FF67B95E}" type="presParOf" srcId="{659E152B-A447-4139-BFFE-EE0772FCAC8B}" destId="{F97C5925-CB81-4EB4-8BA8-FB2DDC40E4A7}" srcOrd="0" destOrd="0" presId="urn:microsoft.com/office/officeart/2017/3/layout/HorizontalLabelsTimeline"/>
    <dgm:cxn modelId="{3786C086-F335-4CF9-BCFC-BD0A33C7FC97}" type="presParOf" srcId="{659E152B-A447-4139-BFFE-EE0772FCAC8B}" destId="{079CBA4F-70A6-4E83-9FF5-E1ADDF612DB4}" srcOrd="1" destOrd="0" presId="urn:microsoft.com/office/officeart/2017/3/layout/HorizontalLabelsTimeline"/>
    <dgm:cxn modelId="{63584579-8967-4FC4-A4AB-1FE8335385EB}" type="presParOf" srcId="{079CBA4F-70A6-4E83-9FF5-E1ADDF612DB4}" destId="{B5E2BF99-FC30-446C-9AD5-18709F60A67B}" srcOrd="0" destOrd="0" presId="urn:microsoft.com/office/officeart/2017/3/layout/HorizontalLabelsTimeline"/>
    <dgm:cxn modelId="{D98FF701-4B76-487E-92BC-B4D44F1EBCED}" type="presParOf" srcId="{079CBA4F-70A6-4E83-9FF5-E1ADDF612DB4}" destId="{AD4C1582-0925-4D95-B3DF-8A4C7233F993}" srcOrd="1" destOrd="0" presId="urn:microsoft.com/office/officeart/2017/3/layout/HorizontalLabelsTimeline"/>
    <dgm:cxn modelId="{9D2CE89C-6C59-4EC1-8736-957B3AFE944D}" type="presParOf" srcId="{659E152B-A447-4139-BFFE-EE0772FCAC8B}" destId="{024AC5B4-7985-4FDB-9147-723A5718774F}" srcOrd="2" destOrd="0" presId="urn:microsoft.com/office/officeart/2017/3/layout/HorizontalLabelsTimeline"/>
    <dgm:cxn modelId="{3B6C565F-1B0B-4E9E-9201-8204528CC671}" type="presParOf" srcId="{659E152B-A447-4139-BFFE-EE0772FCAC8B}" destId="{6E12A3B1-09A6-4B95-980C-4FF7BA07550C}" srcOrd="3" destOrd="0" presId="urn:microsoft.com/office/officeart/2017/3/layout/HorizontalLabelsTimeline"/>
    <dgm:cxn modelId="{BD9499B5-EC40-42C6-A5E9-5CAC74DAB231}" type="presParOf" srcId="{659E152B-A447-4139-BFFE-EE0772FCAC8B}" destId="{C7A444FD-AAD5-4D32-8469-E548F1767EC4}" srcOrd="4" destOrd="0" presId="urn:microsoft.com/office/officeart/2017/3/layout/HorizontalLabelsTimeline"/>
    <dgm:cxn modelId="{4F1DA6AD-C249-4709-B69B-2F704C0A61A4}" type="presParOf" srcId="{B1AF86F2-4C40-4BDE-B078-11C37653C8C9}" destId="{613A5EDB-8113-46B6-B276-3AFD78AAFCE2}" srcOrd="11" destOrd="0" presId="urn:microsoft.com/office/officeart/2017/3/layout/HorizontalLabelsTimeline"/>
    <dgm:cxn modelId="{C9C62DA2-BBA0-45DF-969F-AE887576FD65}" type="presParOf" srcId="{B1AF86F2-4C40-4BDE-B078-11C37653C8C9}" destId="{EFB52A1D-AD67-4F05-B17E-29B727102D2E}" srcOrd="12" destOrd="0" presId="urn:microsoft.com/office/officeart/2017/3/layout/HorizontalLabelsTimeline"/>
    <dgm:cxn modelId="{8B1E4A37-0C09-4130-850C-F8AE9920B744}" type="presParOf" srcId="{EFB52A1D-AD67-4F05-B17E-29B727102D2E}" destId="{BD5D7F45-5416-4188-9B87-60A4790D7CC5}" srcOrd="0" destOrd="0" presId="urn:microsoft.com/office/officeart/2017/3/layout/HorizontalLabelsTimeline"/>
    <dgm:cxn modelId="{0FADE580-645A-4510-BB75-D66BA6E4B580}" type="presParOf" srcId="{EFB52A1D-AD67-4F05-B17E-29B727102D2E}" destId="{3ABC21B5-3DB4-4C3E-8231-38A4B4B6C4E0}" srcOrd="1" destOrd="0" presId="urn:microsoft.com/office/officeart/2017/3/layout/HorizontalLabelsTimeline"/>
    <dgm:cxn modelId="{ABE900D8-E36A-4A79-8462-2953CE502699}" type="presParOf" srcId="{3ABC21B5-3DB4-4C3E-8231-38A4B4B6C4E0}" destId="{BE3DF685-D906-4207-92BF-6FAD1E3F6A8C}" srcOrd="0" destOrd="0" presId="urn:microsoft.com/office/officeart/2017/3/layout/HorizontalLabelsTimeline"/>
    <dgm:cxn modelId="{FA56F77A-C177-4A38-AFC9-70C0DA961DD0}" type="presParOf" srcId="{3ABC21B5-3DB4-4C3E-8231-38A4B4B6C4E0}" destId="{349695D6-B1E0-4054-A007-DBECB40C4184}" srcOrd="1" destOrd="0" presId="urn:microsoft.com/office/officeart/2017/3/layout/HorizontalLabelsTimeline"/>
    <dgm:cxn modelId="{327CD2B5-8A44-441D-82A7-2AD6C3C9E00B}" type="presParOf" srcId="{EFB52A1D-AD67-4F05-B17E-29B727102D2E}" destId="{6CE90AE0-AA52-478D-B777-2385E6909E15}" srcOrd="2" destOrd="0" presId="urn:microsoft.com/office/officeart/2017/3/layout/HorizontalLabelsTimeline"/>
    <dgm:cxn modelId="{8AE5A0AC-053C-44E5-99DD-7CC431AEDAE3}" type="presParOf" srcId="{EFB52A1D-AD67-4F05-B17E-29B727102D2E}" destId="{A0D3C696-BC25-4F7F-8B09-0B775702F5B4}" srcOrd="3" destOrd="0" presId="urn:microsoft.com/office/officeart/2017/3/layout/HorizontalLabelsTimeline"/>
    <dgm:cxn modelId="{17F725C2-609F-40FC-A595-305AD9E51FA5}" type="presParOf" srcId="{EFB52A1D-AD67-4F05-B17E-29B727102D2E}" destId="{5CEC3793-307B-4B6F-9A46-47929FEE5E9F}"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374B4-2D50-4F8E-AE74-985804C49FEE}">
      <dsp:nvSpPr>
        <dsp:cNvPr id="0" name=""/>
        <dsp:cNvSpPr/>
      </dsp:nvSpPr>
      <dsp:spPr>
        <a:xfrm>
          <a:off x="0" y="381"/>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F231D2-1CE9-4F99-9AAE-3654D23CE55F}">
      <dsp:nvSpPr>
        <dsp:cNvPr id="0" name=""/>
        <dsp:cNvSpPr/>
      </dsp:nvSpPr>
      <dsp:spPr>
        <a:xfrm>
          <a:off x="0" y="381"/>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US" sz="1300" kern="1200">
              <a:latin typeface="Arial"/>
              <a:cs typeface="Arial"/>
            </a:rPr>
            <a:t>LCHS4002: </a:t>
          </a:r>
        </a:p>
      </dsp:txBody>
      <dsp:txXfrm>
        <a:off x="0" y="381"/>
        <a:ext cx="3945510" cy="446205"/>
      </dsp:txXfrm>
    </dsp:sp>
    <dsp:sp modelId="{30A72F69-EC64-4843-9B69-7F4E0830B8DA}">
      <dsp:nvSpPr>
        <dsp:cNvPr id="0" name=""/>
        <dsp:cNvSpPr/>
      </dsp:nvSpPr>
      <dsp:spPr>
        <a:xfrm>
          <a:off x="0" y="446586"/>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090926-74F2-4D09-ABC6-5D890C98AEA5}">
      <dsp:nvSpPr>
        <dsp:cNvPr id="0" name=""/>
        <dsp:cNvSpPr/>
      </dsp:nvSpPr>
      <dsp:spPr>
        <a:xfrm>
          <a:off x="0" y="446586"/>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Are UWTSD students confident in using their digital skills?</a:t>
          </a:r>
        </a:p>
      </dsp:txBody>
      <dsp:txXfrm>
        <a:off x="0" y="446586"/>
        <a:ext cx="3945510" cy="446205"/>
      </dsp:txXfrm>
    </dsp:sp>
    <dsp:sp modelId="{3EE80DA7-B877-4E11-9C6C-07C6C4027833}">
      <dsp:nvSpPr>
        <dsp:cNvPr id="0" name=""/>
        <dsp:cNvSpPr/>
      </dsp:nvSpPr>
      <dsp:spPr>
        <a:xfrm>
          <a:off x="0" y="892792"/>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F3C45E-E700-4DA1-A663-57E841FC6D33}">
      <dsp:nvSpPr>
        <dsp:cNvPr id="0" name=""/>
        <dsp:cNvSpPr/>
      </dsp:nvSpPr>
      <dsp:spPr>
        <a:xfrm>
          <a:off x="0" y="892792"/>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Group presentation </a:t>
          </a:r>
        </a:p>
      </dsp:txBody>
      <dsp:txXfrm>
        <a:off x="0" y="892792"/>
        <a:ext cx="3945510" cy="446205"/>
      </dsp:txXfrm>
    </dsp:sp>
    <dsp:sp modelId="{80A70E15-FDB3-4D06-A832-5992250359C6}">
      <dsp:nvSpPr>
        <dsp:cNvPr id="0" name=""/>
        <dsp:cNvSpPr/>
      </dsp:nvSpPr>
      <dsp:spPr>
        <a:xfrm>
          <a:off x="0" y="1338997"/>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763A4B-C77A-4FAB-A94B-53015121CA7E}">
      <dsp:nvSpPr>
        <dsp:cNvPr id="0" name=""/>
        <dsp:cNvSpPr/>
      </dsp:nvSpPr>
      <dsp:spPr>
        <a:xfrm>
          <a:off x="0" y="1338997"/>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Nazish </a:t>
          </a:r>
          <a:r>
            <a:rPr lang="en-US" sz="1300" kern="1200" err="1">
              <a:latin typeface="Arial"/>
              <a:cs typeface="Arial"/>
            </a:rPr>
            <a:t>Shazady</a:t>
          </a:r>
          <a:r>
            <a:rPr lang="en-US" sz="1300" kern="1200">
              <a:latin typeface="Arial"/>
              <a:cs typeface="Arial"/>
            </a:rPr>
            <a:t> 2224320</a:t>
          </a:r>
        </a:p>
      </dsp:txBody>
      <dsp:txXfrm>
        <a:off x="0" y="1338997"/>
        <a:ext cx="3945510" cy="446205"/>
      </dsp:txXfrm>
    </dsp:sp>
    <dsp:sp modelId="{29EBB868-7BBB-4A72-B5E9-2BCEF04112AD}">
      <dsp:nvSpPr>
        <dsp:cNvPr id="0" name=""/>
        <dsp:cNvSpPr/>
      </dsp:nvSpPr>
      <dsp:spPr>
        <a:xfrm>
          <a:off x="0" y="1785203"/>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1F2003-F098-43B0-B2FF-B73FB545F860}">
      <dsp:nvSpPr>
        <dsp:cNvPr id="0" name=""/>
        <dsp:cNvSpPr/>
      </dsp:nvSpPr>
      <dsp:spPr>
        <a:xfrm>
          <a:off x="0" y="1785203"/>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Ayesha Masood 2220784</a:t>
          </a:r>
        </a:p>
      </dsp:txBody>
      <dsp:txXfrm>
        <a:off x="0" y="1785203"/>
        <a:ext cx="3945510" cy="446205"/>
      </dsp:txXfrm>
    </dsp:sp>
    <dsp:sp modelId="{E75BD8DD-C443-42A5-A87F-78FF6C48AA69}">
      <dsp:nvSpPr>
        <dsp:cNvPr id="0" name=""/>
        <dsp:cNvSpPr/>
      </dsp:nvSpPr>
      <dsp:spPr>
        <a:xfrm>
          <a:off x="0" y="2231408"/>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9276B9-EF15-4BBF-B8F9-64C754307F41}">
      <dsp:nvSpPr>
        <dsp:cNvPr id="0" name=""/>
        <dsp:cNvSpPr/>
      </dsp:nvSpPr>
      <dsp:spPr>
        <a:xfrm>
          <a:off x="0" y="2231408"/>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Module lead Rebecca Stewart</a:t>
          </a:r>
        </a:p>
      </dsp:txBody>
      <dsp:txXfrm>
        <a:off x="0" y="2231408"/>
        <a:ext cx="3945510" cy="446205"/>
      </dsp:txXfrm>
    </dsp:sp>
    <dsp:sp modelId="{237FB53E-15CA-410B-8D17-03E064F9EE2F}">
      <dsp:nvSpPr>
        <dsp:cNvPr id="0" name=""/>
        <dsp:cNvSpPr/>
      </dsp:nvSpPr>
      <dsp:spPr>
        <a:xfrm>
          <a:off x="0" y="2677614"/>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FD2D7E-1F60-4AB7-9AF7-AEB77B5F3061}">
      <dsp:nvSpPr>
        <dsp:cNvPr id="0" name=""/>
        <dsp:cNvSpPr/>
      </dsp:nvSpPr>
      <dsp:spPr>
        <a:xfrm>
          <a:off x="0" y="2677614"/>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Group 5</a:t>
          </a:r>
        </a:p>
      </dsp:txBody>
      <dsp:txXfrm>
        <a:off x="0" y="2677614"/>
        <a:ext cx="3945510" cy="4462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BFF70-78D2-4EF8-A3F0-5CE4BAF94A19}">
      <dsp:nvSpPr>
        <dsp:cNvPr id="0" name=""/>
        <dsp:cNvSpPr/>
      </dsp:nvSpPr>
      <dsp:spPr>
        <a:xfrm>
          <a:off x="0" y="4306"/>
          <a:ext cx="4869656" cy="730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1C45AA-197F-454B-9ED4-35F4EC0EF733}">
      <dsp:nvSpPr>
        <dsp:cNvPr id="0" name=""/>
        <dsp:cNvSpPr/>
      </dsp:nvSpPr>
      <dsp:spPr>
        <a:xfrm>
          <a:off x="22109" y="20752"/>
          <a:ext cx="40239" cy="401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2DCB4B-D8E0-411B-A783-A8AD7958EA09}">
      <dsp:nvSpPr>
        <dsp:cNvPr id="0" name=""/>
        <dsp:cNvSpPr/>
      </dsp:nvSpPr>
      <dsp:spPr>
        <a:xfrm>
          <a:off x="84458" y="4306"/>
          <a:ext cx="4461306" cy="164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47" tIns="174047" rIns="174047" bIns="174047" numCol="1" spcCol="1270" anchor="ctr" anchorCtr="0">
          <a:noAutofit/>
        </a:bodyPr>
        <a:lstStyle/>
        <a:p>
          <a:pPr marL="0" lvl="0" indent="0" algn="l" defTabSz="622300" rtl="0">
            <a:lnSpc>
              <a:spcPct val="100000"/>
            </a:lnSpc>
            <a:spcBef>
              <a:spcPct val="0"/>
            </a:spcBef>
            <a:spcAft>
              <a:spcPct val="35000"/>
            </a:spcAft>
            <a:buNone/>
          </a:pPr>
          <a:r>
            <a:rPr lang="en-US" sz="1400" kern="1200">
              <a:latin typeface="Arial Nova"/>
            </a:rPr>
            <a:t>Recent studies suggest that</a:t>
          </a:r>
          <a:r>
            <a:rPr lang="en-GB" sz="1400" kern="1200">
              <a:latin typeface="Arial Nova"/>
            </a:rPr>
            <a:t> </a:t>
          </a:r>
          <a:r>
            <a:rPr lang="en-US" sz="1400" kern="1200">
              <a:latin typeface="Arial Nova"/>
            </a:rPr>
            <a:t>using study and work-related methods is most definitely all about the digital skills side. Whether its </a:t>
          </a:r>
          <a:r>
            <a:rPr lang="en-US" sz="1400" i="1" kern="1200">
              <a:latin typeface="Arial Nova"/>
            </a:rPr>
            <a:t>communicating </a:t>
          </a:r>
          <a:r>
            <a:rPr lang="en-US" sz="1400" kern="1200">
              <a:latin typeface="Arial Nova"/>
            </a:rPr>
            <a:t>through mobile devices, tablets or computers. This has become an important part in individual life. It has made life a lot easier for students as it allows easy access to make your way around education.</a:t>
          </a:r>
          <a:endParaRPr lang="en-US" sz="1400" kern="1200" err="1"/>
        </a:p>
      </dsp:txBody>
      <dsp:txXfrm>
        <a:off x="84458" y="4306"/>
        <a:ext cx="4461306" cy="1644535"/>
      </dsp:txXfrm>
    </dsp:sp>
    <dsp:sp modelId="{0C5A7E85-4216-430B-8362-06A3A12E7C82}">
      <dsp:nvSpPr>
        <dsp:cNvPr id="0" name=""/>
        <dsp:cNvSpPr/>
      </dsp:nvSpPr>
      <dsp:spPr>
        <a:xfrm>
          <a:off x="0" y="1831568"/>
          <a:ext cx="4869656" cy="730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7A5631-AFC1-4DFC-966D-9AE05157F5FE}">
      <dsp:nvSpPr>
        <dsp:cNvPr id="0" name=""/>
        <dsp:cNvSpPr/>
      </dsp:nvSpPr>
      <dsp:spPr>
        <a:xfrm>
          <a:off x="22109" y="1848013"/>
          <a:ext cx="40239" cy="401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1260AF-BCCF-41A8-BABB-D8A7D55E5DB6}">
      <dsp:nvSpPr>
        <dsp:cNvPr id="0" name=""/>
        <dsp:cNvSpPr/>
      </dsp:nvSpPr>
      <dsp:spPr>
        <a:xfrm>
          <a:off x="84458" y="1831568"/>
          <a:ext cx="4461306" cy="164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47" tIns="174047" rIns="174047" bIns="174047" numCol="1" spcCol="1270" anchor="ctr" anchorCtr="0">
          <a:noAutofit/>
        </a:bodyPr>
        <a:lstStyle/>
        <a:p>
          <a:pPr marL="0" lvl="0" indent="0" algn="l" defTabSz="622300">
            <a:lnSpc>
              <a:spcPct val="100000"/>
            </a:lnSpc>
            <a:spcBef>
              <a:spcPct val="0"/>
            </a:spcBef>
            <a:spcAft>
              <a:spcPct val="35000"/>
            </a:spcAft>
            <a:buNone/>
          </a:pPr>
          <a:r>
            <a:rPr lang="en-GB" sz="1400" kern="1200">
              <a:latin typeface="Arial Nova"/>
            </a:rPr>
            <a:t>We will be carrying out a survey in week 7 to see if students in UWTSD are confident in using their digital skills.</a:t>
          </a:r>
          <a:endParaRPr lang="en-US" sz="1400" kern="1200">
            <a:latin typeface="Arial Nova"/>
          </a:endParaRPr>
        </a:p>
      </dsp:txBody>
      <dsp:txXfrm>
        <a:off x="84458" y="1831568"/>
        <a:ext cx="4461306" cy="1644535"/>
      </dsp:txXfrm>
    </dsp:sp>
    <dsp:sp modelId="{B49A83F5-6AD4-4428-A0AB-897F4F1E7DD0}">
      <dsp:nvSpPr>
        <dsp:cNvPr id="0" name=""/>
        <dsp:cNvSpPr/>
      </dsp:nvSpPr>
      <dsp:spPr>
        <a:xfrm>
          <a:off x="0" y="3658829"/>
          <a:ext cx="4869656" cy="730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88DD9F-8E45-4CFD-9F3F-7DB398A61B20}">
      <dsp:nvSpPr>
        <dsp:cNvPr id="0" name=""/>
        <dsp:cNvSpPr/>
      </dsp:nvSpPr>
      <dsp:spPr>
        <a:xfrm>
          <a:off x="22109" y="3675275"/>
          <a:ext cx="40239" cy="401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376F8A-4B28-48A7-8376-3D8F6C2AFE51}">
      <dsp:nvSpPr>
        <dsp:cNvPr id="0" name=""/>
        <dsp:cNvSpPr/>
      </dsp:nvSpPr>
      <dsp:spPr>
        <a:xfrm>
          <a:off x="84458" y="3658829"/>
          <a:ext cx="4461306" cy="164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47" tIns="174047" rIns="174047" bIns="174047" numCol="1" spcCol="1270" anchor="ctr" anchorCtr="0">
          <a:noAutofit/>
        </a:bodyPr>
        <a:lstStyle/>
        <a:p>
          <a:pPr marL="0" lvl="0" indent="0" algn="l" defTabSz="622300">
            <a:lnSpc>
              <a:spcPct val="100000"/>
            </a:lnSpc>
            <a:spcBef>
              <a:spcPct val="0"/>
            </a:spcBef>
            <a:spcAft>
              <a:spcPct val="35000"/>
            </a:spcAft>
            <a:buNone/>
          </a:pPr>
          <a:r>
            <a:rPr lang="en-US" sz="1400" kern="1200">
              <a:latin typeface="Arial Nova"/>
            </a:rPr>
            <a:t>Digital skills are important for work and study especially how learning essential tools can be a step to learning more things. For example, Students at UWTSD need to learn how to interact with Moodle, a virtual learning environment to access other learning resources. Employers which will enhance the student’s employability chances.</a:t>
          </a:r>
          <a:r>
            <a:rPr lang="en-GB" sz="1400" kern="1200">
              <a:latin typeface="Arial Nova"/>
            </a:rPr>
            <a:t> It is</a:t>
          </a:r>
          <a:r>
            <a:rPr lang="en-US" sz="1400" kern="1200">
              <a:latin typeface="Arial Nova"/>
            </a:rPr>
            <a:t> important to utilize digital tools and learn the skills required to be able to work effectively.</a:t>
          </a:r>
        </a:p>
      </dsp:txBody>
      <dsp:txXfrm>
        <a:off x="84458" y="3658829"/>
        <a:ext cx="4461306" cy="16445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1B79B-E683-4723-BA16-7F20E481FF75}">
      <dsp:nvSpPr>
        <dsp:cNvPr id="0" name=""/>
        <dsp:cNvSpPr/>
      </dsp:nvSpPr>
      <dsp:spPr>
        <a:xfrm>
          <a:off x="0" y="0"/>
          <a:ext cx="7514035"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08D16F9-4055-48A4-BD39-818A070BA86D}">
      <dsp:nvSpPr>
        <dsp:cNvPr id="0" name=""/>
        <dsp:cNvSpPr/>
      </dsp:nvSpPr>
      <dsp:spPr>
        <a:xfrm>
          <a:off x="0" y="0"/>
          <a:ext cx="7514035" cy="312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t>The reason why we carried out this survey was to identify how confident the students at UWTSD were using digital skills</a:t>
          </a:r>
          <a:r>
            <a:rPr lang="en-GB" sz="2100" kern="1200">
              <a:latin typeface="Corbel" panose="020B0503020204020204"/>
            </a:rPr>
            <a:t> </a:t>
          </a:r>
          <a:r>
            <a:rPr lang="en-GB" sz="2100" kern="1200"/>
            <a:t>.Digitals skills are so important in today's </a:t>
          </a:r>
          <a:r>
            <a:rPr lang="en-GB" sz="2100" kern="1200">
              <a:latin typeface="Corbel" panose="020B0503020204020204"/>
            </a:rPr>
            <a:t>generation; Some</a:t>
          </a:r>
          <a:r>
            <a:rPr lang="en-GB" sz="2100" kern="1200"/>
            <a:t> Digital students already have a good grounding in technology. In some countries women were not allowed to go out an learn but once they had seen the opportunities, they were encouraged to go out there and learn. The aim was to show the situation of women in newly emerging areas of information technology and to study in diverse ways in which IT has benefited women in provisions of employment. Ganeshan and </a:t>
          </a:r>
          <a:r>
            <a:rPr lang="en-GB" sz="2100" kern="1200" err="1"/>
            <a:t>Vethirajan</a:t>
          </a:r>
          <a:r>
            <a:rPr lang="en-GB" sz="2100" kern="1200"/>
            <a:t> (2021).</a:t>
          </a:r>
          <a:endParaRPr lang="en-US" sz="2100" kern="1200"/>
        </a:p>
      </dsp:txBody>
      <dsp:txXfrm>
        <a:off x="0" y="0"/>
        <a:ext cx="7514035" cy="3124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5F131-A50F-47E2-B0CC-6BAF9E3582AA}">
      <dsp:nvSpPr>
        <dsp:cNvPr id="0" name=""/>
        <dsp:cNvSpPr/>
      </dsp:nvSpPr>
      <dsp:spPr>
        <a:xfrm>
          <a:off x="751202" y="365045"/>
          <a:ext cx="1128831" cy="11288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C5AF9E-9974-41A8-AF18-72949200ABA0}">
      <dsp:nvSpPr>
        <dsp:cNvPr id="0" name=""/>
        <dsp:cNvSpPr/>
      </dsp:nvSpPr>
      <dsp:spPr>
        <a:xfrm>
          <a:off x="61361" y="1955343"/>
          <a:ext cx="2508513"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latin typeface="Arial"/>
              <a:cs typeface="Arial"/>
            </a:rPr>
            <a:t>Basic computer skills are crucial to success in today's world, Some of the basic skills you need include using a mouse, typing on a keyboard, and navigating the desktop. You should also know how to use a web browser to access the Internet and how to perform basic online searches to find information.</a:t>
          </a:r>
          <a:endParaRPr lang="en-US" sz="1100" kern="1200">
            <a:latin typeface="Arial"/>
            <a:cs typeface="Arial"/>
          </a:endParaRPr>
        </a:p>
      </dsp:txBody>
      <dsp:txXfrm>
        <a:off x="61361" y="1955343"/>
        <a:ext cx="2508513" cy="1485000"/>
      </dsp:txXfrm>
    </dsp:sp>
    <dsp:sp modelId="{1C883747-8129-4293-BF8D-834F52DAB4B7}">
      <dsp:nvSpPr>
        <dsp:cNvPr id="0" name=""/>
        <dsp:cNvSpPr/>
      </dsp:nvSpPr>
      <dsp:spPr>
        <a:xfrm>
          <a:off x="3698705" y="365045"/>
          <a:ext cx="1128831" cy="11288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67FF91-6163-497D-A860-4C7F27C8196B}">
      <dsp:nvSpPr>
        <dsp:cNvPr id="0" name=""/>
        <dsp:cNvSpPr/>
      </dsp:nvSpPr>
      <dsp:spPr>
        <a:xfrm>
          <a:off x="3008864" y="1955343"/>
          <a:ext cx="2508513"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latin typeface="Arial"/>
              <a:cs typeface="Arial"/>
            </a:rPr>
            <a:t>Being able to use email and social media to communicate with others is also important. As understanding how to store and manage digital files, once you master these basic skills, you can move on to more advanced topics like programming, cybersecurity, and data analysis. Faithe,(2020).</a:t>
          </a:r>
          <a:endParaRPr lang="en-US" sz="1100" kern="1200">
            <a:latin typeface="Arial"/>
            <a:cs typeface="Arial"/>
          </a:endParaRPr>
        </a:p>
      </dsp:txBody>
      <dsp:txXfrm>
        <a:off x="3008864" y="1955343"/>
        <a:ext cx="2508513" cy="1485000"/>
      </dsp:txXfrm>
    </dsp:sp>
    <dsp:sp modelId="{F3D91CAA-ECB4-4C89-9F88-6D5CF01DD0F0}">
      <dsp:nvSpPr>
        <dsp:cNvPr id="0" name=""/>
        <dsp:cNvSpPr/>
      </dsp:nvSpPr>
      <dsp:spPr>
        <a:xfrm>
          <a:off x="2224953" y="4067472"/>
          <a:ext cx="1128831" cy="11288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A46251-D584-4DCF-9870-F077918D29CD}">
      <dsp:nvSpPr>
        <dsp:cNvPr id="0" name=""/>
        <dsp:cNvSpPr/>
      </dsp:nvSpPr>
      <dsp:spPr>
        <a:xfrm>
          <a:off x="1535112" y="5657770"/>
          <a:ext cx="2508513"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latin typeface="Arial"/>
              <a:cs typeface="Arial"/>
            </a:rPr>
            <a:t>Credit goes to Charles Babbage for inventing computers which has made life so much efficient. Babbage, (1837). </a:t>
          </a:r>
          <a:endParaRPr lang="en-US" sz="1100" kern="1200">
            <a:latin typeface="Arial"/>
            <a:cs typeface="Arial"/>
          </a:endParaRPr>
        </a:p>
      </dsp:txBody>
      <dsp:txXfrm>
        <a:off x="1535112" y="5657770"/>
        <a:ext cx="2508513" cy="148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045B37-DBD6-4546-B1E8-15F0E405BE88}">
      <dsp:nvSpPr>
        <dsp:cNvPr id="0" name=""/>
        <dsp:cNvSpPr/>
      </dsp:nvSpPr>
      <dsp:spPr>
        <a:xfrm>
          <a:off x="0" y="1624712"/>
          <a:ext cx="7999011" cy="0"/>
        </a:xfrm>
        <a:prstGeom prst="lin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3B181D-A264-4E5B-9189-9F4180FA281C}">
      <dsp:nvSpPr>
        <dsp:cNvPr id="0" name=""/>
        <dsp:cNvSpPr/>
      </dsp:nvSpPr>
      <dsp:spPr>
        <a:xfrm>
          <a:off x="119985" y="100732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3 Feb. 23</a:t>
          </a:r>
        </a:p>
      </dsp:txBody>
      <dsp:txXfrm>
        <a:off x="119985" y="1007321"/>
        <a:ext cx="1759782" cy="389930"/>
      </dsp:txXfrm>
    </dsp:sp>
    <dsp:sp modelId="{6CF600D2-F918-4F80-82DE-BA11C92466CF}">
      <dsp:nvSpPr>
        <dsp:cNvPr id="0" name=""/>
        <dsp:cNvSpPr/>
      </dsp:nvSpPr>
      <dsp:spPr>
        <a:xfrm>
          <a:off x="119985" y="0"/>
          <a:ext cx="1759782" cy="1007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Identify a research question 03/02/23</a:t>
          </a:r>
          <a:br>
            <a:rPr lang="en-US" sz="1200" kern="1200"/>
          </a:br>
          <a:r>
            <a:rPr lang="en-US" sz="1200" kern="1200"/>
            <a:t> Conduct a review of the relevant existing research</a:t>
          </a:r>
        </a:p>
      </dsp:txBody>
      <dsp:txXfrm>
        <a:off x="119985" y="0"/>
        <a:ext cx="1759782" cy="1007321"/>
      </dsp:txXfrm>
    </dsp:sp>
    <dsp:sp modelId="{A15791A7-584F-4BBA-B998-9A48B590749B}">
      <dsp:nvSpPr>
        <dsp:cNvPr id="0" name=""/>
        <dsp:cNvSpPr/>
      </dsp:nvSpPr>
      <dsp:spPr>
        <a:xfrm>
          <a:off x="999876" y="1397252"/>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80EF6ED-B735-42EC-A90A-40F5851589D9}">
      <dsp:nvSpPr>
        <dsp:cNvPr id="0" name=""/>
        <dsp:cNvSpPr/>
      </dsp:nvSpPr>
      <dsp:spPr>
        <a:xfrm>
          <a:off x="1119861" y="185217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10 Feb. 23</a:t>
          </a:r>
        </a:p>
      </dsp:txBody>
      <dsp:txXfrm>
        <a:off x="1119861" y="1852171"/>
        <a:ext cx="1759782" cy="389930"/>
      </dsp:txXfrm>
    </dsp:sp>
    <dsp:sp modelId="{B3A82DE4-BED7-4DD7-9938-6624501FE19E}">
      <dsp:nvSpPr>
        <dsp:cNvPr id="0" name=""/>
        <dsp:cNvSpPr/>
      </dsp:nvSpPr>
      <dsp:spPr>
        <a:xfrm>
          <a:off x="1119861" y="2242102"/>
          <a:ext cx="1759782" cy="1007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Plan a research method 10/02/23</a:t>
          </a:r>
          <a:br>
            <a:rPr lang="en-US" sz="1200" kern="1200"/>
          </a:br>
          <a:r>
            <a:rPr lang="en-US" sz="1200" kern="1200"/>
            <a:t> Consider the ethics of our research, the methods we will use. Submit propose</a:t>
          </a:r>
        </a:p>
      </dsp:txBody>
      <dsp:txXfrm>
        <a:off x="1119861" y="2242102"/>
        <a:ext cx="1759782" cy="1007321"/>
      </dsp:txXfrm>
    </dsp:sp>
    <dsp:sp modelId="{D16D98DE-371D-456A-940E-A0BFB622FE29}">
      <dsp:nvSpPr>
        <dsp:cNvPr id="0" name=""/>
        <dsp:cNvSpPr/>
      </dsp:nvSpPr>
      <dsp:spPr>
        <a:xfrm>
          <a:off x="1999752" y="1624711"/>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709A3C6-1427-4A04-86A9-4452D164B929}">
      <dsp:nvSpPr>
        <dsp:cNvPr id="0" name=""/>
        <dsp:cNvSpPr/>
      </dsp:nvSpPr>
      <dsp:spPr>
        <a:xfrm rot="2700000">
          <a:off x="974601"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402173-601B-457A-AE76-D0F7ED3A84E6}">
      <dsp:nvSpPr>
        <dsp:cNvPr id="0" name=""/>
        <dsp:cNvSpPr/>
      </dsp:nvSpPr>
      <dsp:spPr>
        <a:xfrm rot="2700000">
          <a:off x="1974478"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90D40C-063C-4395-9F3C-51423FAD9432}">
      <dsp:nvSpPr>
        <dsp:cNvPr id="0" name=""/>
        <dsp:cNvSpPr/>
      </dsp:nvSpPr>
      <dsp:spPr>
        <a:xfrm>
          <a:off x="2119737" y="100732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24 Feb. 23</a:t>
          </a:r>
        </a:p>
      </dsp:txBody>
      <dsp:txXfrm>
        <a:off x="2119737" y="1007321"/>
        <a:ext cx="1759782" cy="389930"/>
      </dsp:txXfrm>
    </dsp:sp>
    <dsp:sp modelId="{2CDDAC6F-35D4-4EBA-B504-0316786A3E8B}">
      <dsp:nvSpPr>
        <dsp:cNvPr id="0" name=""/>
        <dsp:cNvSpPr/>
      </dsp:nvSpPr>
      <dsp:spPr>
        <a:xfrm>
          <a:off x="2119737" y="258440"/>
          <a:ext cx="1759782" cy="748880"/>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Present proposal for approval in our groups 24/02/23</a:t>
          </a:r>
        </a:p>
      </dsp:txBody>
      <dsp:txXfrm>
        <a:off x="2119737" y="258440"/>
        <a:ext cx="1759782" cy="748880"/>
      </dsp:txXfrm>
    </dsp:sp>
    <dsp:sp modelId="{532D4C41-E62A-482F-AEC6-34238E7A2C6D}">
      <dsp:nvSpPr>
        <dsp:cNvPr id="0" name=""/>
        <dsp:cNvSpPr/>
      </dsp:nvSpPr>
      <dsp:spPr>
        <a:xfrm>
          <a:off x="2999629" y="1397252"/>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13DEB5D-FA30-4BB8-9572-CFD5EC3B7B6A}">
      <dsp:nvSpPr>
        <dsp:cNvPr id="0" name=""/>
        <dsp:cNvSpPr/>
      </dsp:nvSpPr>
      <dsp:spPr>
        <a:xfrm>
          <a:off x="3119614" y="185217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3 Mar. 23</a:t>
          </a:r>
        </a:p>
      </dsp:txBody>
      <dsp:txXfrm>
        <a:off x="3119614" y="1852171"/>
        <a:ext cx="1759782" cy="389930"/>
      </dsp:txXfrm>
    </dsp:sp>
    <dsp:sp modelId="{812EF9E6-D955-4964-8693-29663D19BF4A}">
      <dsp:nvSpPr>
        <dsp:cNvPr id="0" name=""/>
        <dsp:cNvSpPr/>
      </dsp:nvSpPr>
      <dsp:spPr>
        <a:xfrm>
          <a:off x="3119614" y="2242102"/>
          <a:ext cx="1759782" cy="577006"/>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Create a questionnaire 03/03/23</a:t>
          </a:r>
        </a:p>
      </dsp:txBody>
      <dsp:txXfrm>
        <a:off x="3119614" y="2242102"/>
        <a:ext cx="1759782" cy="577006"/>
      </dsp:txXfrm>
    </dsp:sp>
    <dsp:sp modelId="{B97FDC8E-67AC-4F64-9DE2-C14B6F1298FC}">
      <dsp:nvSpPr>
        <dsp:cNvPr id="0" name=""/>
        <dsp:cNvSpPr/>
      </dsp:nvSpPr>
      <dsp:spPr>
        <a:xfrm>
          <a:off x="3999505" y="1624711"/>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F68EA6F-FD15-4ED0-B625-81484C13D6F5}">
      <dsp:nvSpPr>
        <dsp:cNvPr id="0" name=""/>
        <dsp:cNvSpPr/>
      </dsp:nvSpPr>
      <dsp:spPr>
        <a:xfrm rot="2700000">
          <a:off x="2974354"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41515B-278E-46DC-B1B9-4A40EC5C05B7}">
      <dsp:nvSpPr>
        <dsp:cNvPr id="0" name=""/>
        <dsp:cNvSpPr/>
      </dsp:nvSpPr>
      <dsp:spPr>
        <a:xfrm rot="2700000">
          <a:off x="3974230"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99B255-174F-4060-A5CC-B7CCBE8D1B1D}">
      <dsp:nvSpPr>
        <dsp:cNvPr id="0" name=""/>
        <dsp:cNvSpPr/>
      </dsp:nvSpPr>
      <dsp:spPr>
        <a:xfrm>
          <a:off x="4119490" y="100732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10 Mar. 23</a:t>
          </a:r>
        </a:p>
      </dsp:txBody>
      <dsp:txXfrm>
        <a:off x="4119490" y="1007321"/>
        <a:ext cx="1759782" cy="389930"/>
      </dsp:txXfrm>
    </dsp:sp>
    <dsp:sp modelId="{AE78F39E-8FAF-410F-9759-8190B56D781F}">
      <dsp:nvSpPr>
        <dsp:cNvPr id="0" name=""/>
        <dsp:cNvSpPr/>
      </dsp:nvSpPr>
      <dsp:spPr>
        <a:xfrm>
          <a:off x="4119490" y="602189"/>
          <a:ext cx="1759782" cy="405132"/>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Collect data 10/03/23</a:t>
          </a:r>
        </a:p>
      </dsp:txBody>
      <dsp:txXfrm>
        <a:off x="4119490" y="602189"/>
        <a:ext cx="1759782" cy="405132"/>
      </dsp:txXfrm>
    </dsp:sp>
    <dsp:sp modelId="{CD5DE1A3-65D8-4E8F-BF42-CDA422D08A2D}">
      <dsp:nvSpPr>
        <dsp:cNvPr id="0" name=""/>
        <dsp:cNvSpPr/>
      </dsp:nvSpPr>
      <dsp:spPr>
        <a:xfrm>
          <a:off x="4999381" y="1397252"/>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97C5925-CB81-4EB4-8BA8-FB2DDC40E4A7}">
      <dsp:nvSpPr>
        <dsp:cNvPr id="0" name=""/>
        <dsp:cNvSpPr/>
      </dsp:nvSpPr>
      <dsp:spPr>
        <a:xfrm>
          <a:off x="5119367" y="185217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17 Mar. 23</a:t>
          </a:r>
        </a:p>
      </dsp:txBody>
      <dsp:txXfrm>
        <a:off x="5119367" y="1852171"/>
        <a:ext cx="1759782" cy="389930"/>
      </dsp:txXfrm>
    </dsp:sp>
    <dsp:sp modelId="{B5E2BF99-FC30-446C-9AD5-18709F60A67B}">
      <dsp:nvSpPr>
        <dsp:cNvPr id="0" name=""/>
        <dsp:cNvSpPr/>
      </dsp:nvSpPr>
      <dsp:spPr>
        <a:xfrm>
          <a:off x="5119367" y="2242102"/>
          <a:ext cx="1759782" cy="577006"/>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﻿Analyse and collate data 17/03/23</a:t>
          </a:r>
        </a:p>
      </dsp:txBody>
      <dsp:txXfrm>
        <a:off x="5119367" y="2242102"/>
        <a:ext cx="1759782" cy="577006"/>
      </dsp:txXfrm>
    </dsp:sp>
    <dsp:sp modelId="{024AC5B4-7985-4FDB-9147-723A5718774F}">
      <dsp:nvSpPr>
        <dsp:cNvPr id="0" name=""/>
        <dsp:cNvSpPr/>
      </dsp:nvSpPr>
      <dsp:spPr>
        <a:xfrm>
          <a:off x="5999258" y="1624711"/>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A26F463-CF63-4A1B-B9C0-A0B801A0E898}">
      <dsp:nvSpPr>
        <dsp:cNvPr id="0" name=""/>
        <dsp:cNvSpPr/>
      </dsp:nvSpPr>
      <dsp:spPr>
        <a:xfrm rot="2700000">
          <a:off x="4974107"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12A3B1-09A6-4B95-980C-4FF7BA07550C}">
      <dsp:nvSpPr>
        <dsp:cNvPr id="0" name=""/>
        <dsp:cNvSpPr/>
      </dsp:nvSpPr>
      <dsp:spPr>
        <a:xfrm rot="2700000">
          <a:off x="5973983"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5D7F45-5416-4188-9B87-60A4790D7CC5}">
      <dsp:nvSpPr>
        <dsp:cNvPr id="0" name=""/>
        <dsp:cNvSpPr/>
      </dsp:nvSpPr>
      <dsp:spPr>
        <a:xfrm>
          <a:off x="6119243" y="100732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24 Mar. 23</a:t>
          </a:r>
        </a:p>
      </dsp:txBody>
      <dsp:txXfrm>
        <a:off x="6119243" y="1007321"/>
        <a:ext cx="1759782" cy="389930"/>
      </dsp:txXfrm>
    </dsp:sp>
    <dsp:sp modelId="{BE3DF685-D906-4207-92BF-6FAD1E3F6A8C}">
      <dsp:nvSpPr>
        <dsp:cNvPr id="0" name=""/>
        <dsp:cNvSpPr/>
      </dsp:nvSpPr>
      <dsp:spPr>
        <a:xfrm>
          <a:off x="6119243" y="0"/>
          <a:ext cx="1759782" cy="1007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﻿Produce report 24/03/23</a:t>
          </a:r>
          <a:br>
            <a:rPr lang="en-US" sz="1200" kern="1200"/>
          </a:br>
          <a:r>
            <a:rPr lang="en-US" sz="1200" kern="1200"/>
            <a:t> Write up a full report, discuss and conclude findings individually</a:t>
          </a:r>
        </a:p>
      </dsp:txBody>
      <dsp:txXfrm>
        <a:off x="6119243" y="0"/>
        <a:ext cx="1759782" cy="1007321"/>
      </dsp:txXfrm>
    </dsp:sp>
    <dsp:sp modelId="{6CE90AE0-AA52-478D-B777-2385E6909E15}">
      <dsp:nvSpPr>
        <dsp:cNvPr id="0" name=""/>
        <dsp:cNvSpPr/>
      </dsp:nvSpPr>
      <dsp:spPr>
        <a:xfrm>
          <a:off x="6999134" y="1397252"/>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0D3C696-BC25-4F7F-8B09-0B775702F5B4}">
      <dsp:nvSpPr>
        <dsp:cNvPr id="0" name=""/>
        <dsp:cNvSpPr/>
      </dsp:nvSpPr>
      <dsp:spPr>
        <a:xfrm rot="2700000">
          <a:off x="6973860"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A3A789-52FF-468B-A1B7-742EF06185F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D979261-5FD1-4ABC-89A7-BB368216D1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63F499F-75F8-47A8-BC1D-7AA628C0423C}" type="datetime1">
              <a:rPr lang="en-GB" smtClean="0"/>
              <a:t>21/02/2023</a:t>
            </a:fld>
            <a:endParaRPr lang="en-GB"/>
          </a:p>
        </p:txBody>
      </p:sp>
      <p:sp>
        <p:nvSpPr>
          <p:cNvPr id="4" name="Footer Placeholder 3">
            <a:extLst>
              <a:ext uri="{FF2B5EF4-FFF2-40B4-BE49-F238E27FC236}">
                <a16:creationId xmlns:a16="http://schemas.microsoft.com/office/drawing/2014/main" id="{81579BF2-D7F6-4B93-AD19-76113B31FE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8D9ED00-583E-4068-8EDE-CAD5FEC3D4C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CA9FCE-AF3D-4FF3-B0E8-C60E2E8EE850}" type="slidenum">
              <a:rPr lang="en-GB" smtClean="0"/>
              <a:t>‹#›</a:t>
            </a:fld>
            <a:endParaRPr lang="en-GB"/>
          </a:p>
        </p:txBody>
      </p:sp>
    </p:spTree>
    <p:extLst>
      <p:ext uri="{BB962C8B-B14F-4D97-AF65-F5344CB8AC3E}">
        <p14:creationId xmlns:p14="http://schemas.microsoft.com/office/powerpoint/2010/main" val="22062187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6001D-AEBF-4924-9F8B-40176E47B10C}" type="datetime1">
              <a:rPr lang="en-GB" smtClean="0"/>
              <a:pPr/>
              <a:t>21/02/2023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E7D705-800D-4B96-A4F9-35183A65CA29}" type="slidenum">
              <a:rPr lang="en-GB" noProof="0" smtClean="0"/>
              <a:t>‹#›</a:t>
            </a:fld>
            <a:endParaRPr lang="en-GB" noProof="0"/>
          </a:p>
        </p:txBody>
      </p:sp>
    </p:spTree>
    <p:extLst>
      <p:ext uri="{BB962C8B-B14F-4D97-AF65-F5344CB8AC3E}">
        <p14:creationId xmlns:p14="http://schemas.microsoft.com/office/powerpoint/2010/main" val="123894672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E7D705-800D-4B96-A4F9-35183A65CA29}" type="slidenum">
              <a:rPr lang="en-GB" smtClean="0"/>
              <a:t>1</a:t>
            </a:fld>
            <a:endParaRPr lang="en-GB"/>
          </a:p>
        </p:txBody>
      </p:sp>
    </p:spTree>
    <p:extLst>
      <p:ext uri="{BB962C8B-B14F-4D97-AF65-F5344CB8AC3E}">
        <p14:creationId xmlns:p14="http://schemas.microsoft.com/office/powerpoint/2010/main" val="383318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325773" y="6117336"/>
            <a:ext cx="857473" cy="365125"/>
          </a:xfrm>
        </p:spPr>
        <p:txBody>
          <a:bodyPr/>
          <a:lstStyle/>
          <a:p>
            <a:fld id="{B61BEF0D-F0BB-DE4B-95CE-6DB70DBA9567}" type="datetimeFigureOut">
              <a:rPr lang="en-US" dirty="0"/>
              <a:pPr/>
              <a:t>2/21/2023</a:t>
            </a:fld>
            <a:endParaRPr lang="en-US"/>
          </a:p>
        </p:txBody>
      </p:sp>
      <p:sp>
        <p:nvSpPr>
          <p:cNvPr id="5" name="Footer Placeholder 4"/>
          <p:cNvSpPr>
            <a:spLocks noGrp="1"/>
          </p:cNvSpPr>
          <p:nvPr>
            <p:ph type="ftr" sz="quarter" idx="11"/>
          </p:nvPr>
        </p:nvSpPr>
        <p:spPr>
          <a:xfrm>
            <a:off x="3623733" y="6117336"/>
            <a:ext cx="3609438" cy="365125"/>
          </a:xfrm>
        </p:spPr>
        <p:txBody>
          <a:bodyPr/>
          <a:lstStyle/>
          <a:p>
            <a:endParaRPr lang="en-US"/>
          </a:p>
        </p:txBody>
      </p:sp>
      <p:sp>
        <p:nvSpPr>
          <p:cNvPr id="6" name="Slide Number Placeholder 5"/>
          <p:cNvSpPr>
            <a:spLocks noGrp="1"/>
          </p:cNvSpPr>
          <p:nvPr>
            <p:ph type="sldNum" sz="quarter" idx="12"/>
          </p:nvPr>
        </p:nvSpPr>
        <p:spPr>
          <a:xfrm>
            <a:off x="8275320" y="6117336"/>
            <a:ext cx="411480" cy="365125"/>
          </a:xfrm>
        </p:spPr>
        <p:txBody>
          <a:bodyPr/>
          <a:lstStyle/>
          <a:p>
            <a:fld id="{D57F1E4F-1CFF-5643-939E-217C01CDF565}" type="slidenum">
              <a:rPr lang="en-US" dirty="0"/>
              <a:pPr/>
              <a:t>‹#›</a:t>
            </a:fld>
            <a:endParaRPr 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Tree>
    <p:extLst>
      <p:ext uri="{BB962C8B-B14F-4D97-AF65-F5344CB8AC3E}">
        <p14:creationId xmlns:p14="http://schemas.microsoft.com/office/powerpoint/2010/main" val="68307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344329" y="6108173"/>
            <a:ext cx="857473" cy="365125"/>
          </a:xfrm>
        </p:spPr>
        <p:txBody>
          <a:bodyPr/>
          <a:lstStyle/>
          <a:p>
            <a:fld id="{B61BEF0D-F0BB-DE4B-95CE-6DB70DBA9567}" type="datetimeFigureOut">
              <a:rPr lang="en-US" dirty="0"/>
              <a:pPr/>
              <a:t>2/21/2023</a:t>
            </a:fld>
            <a:endParaRPr lang="en-US"/>
          </a:p>
        </p:txBody>
      </p:sp>
      <p:sp>
        <p:nvSpPr>
          <p:cNvPr id="5" name="Footer Placeholder 4"/>
          <p:cNvSpPr>
            <a:spLocks noGrp="1"/>
          </p:cNvSpPr>
          <p:nvPr>
            <p:ph type="ftr" sz="quarter" idx="11"/>
          </p:nvPr>
        </p:nvSpPr>
        <p:spPr>
          <a:xfrm>
            <a:off x="1972647" y="6108173"/>
            <a:ext cx="5314517" cy="365125"/>
          </a:xfrm>
        </p:spPr>
        <p:txBody>
          <a:bodyPr/>
          <a:lstStyle/>
          <a:p>
            <a:endParaRPr lang="en-US"/>
          </a:p>
        </p:txBody>
      </p:sp>
      <p:sp>
        <p:nvSpPr>
          <p:cNvPr id="6" name="Slide Number Placeholder 5"/>
          <p:cNvSpPr>
            <a:spLocks noGrp="1"/>
          </p:cNvSpPr>
          <p:nvPr>
            <p:ph type="sldNum" sz="quarter" idx="12"/>
          </p:nvPr>
        </p:nvSpPr>
        <p:spPr>
          <a:xfrm>
            <a:off x="8258967" y="6108173"/>
            <a:ext cx="42783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41562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273317" y="6116070"/>
            <a:ext cx="41348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26079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8436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05561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62776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1986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504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5130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9406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727071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2953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85328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041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55680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91479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94023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2/21/2023</a:t>
            </a:fld>
            <a:endParaRPr 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098467701"/>
      </p:ext>
    </p:extLst>
  </p:cSld>
  <p:clrMap bg1="lt1" tx1="dk1" bg2="lt2" tx2="dk2" accent1="accent1" accent2="accent2" accent3="accent3" accent4="accent4" accent5="accent5" accent6="accent6" hlink="hlink" folHlink="folHlink"/>
  <p:sldLayoutIdLst>
    <p:sldLayoutId id="2147484774" r:id="rId1"/>
    <p:sldLayoutId id="2147484775" r:id="rId2"/>
    <p:sldLayoutId id="2147484776" r:id="rId3"/>
    <p:sldLayoutId id="2147484777" r:id="rId4"/>
    <p:sldLayoutId id="2147484778" r:id="rId5"/>
    <p:sldLayoutId id="2147484779" r:id="rId6"/>
    <p:sldLayoutId id="2147484780" r:id="rId7"/>
    <p:sldLayoutId id="2147484781" r:id="rId8"/>
    <p:sldLayoutId id="2147484782" r:id="rId9"/>
    <p:sldLayoutId id="2147484783" r:id="rId10"/>
    <p:sldLayoutId id="2147484784" r:id="rId11"/>
    <p:sldLayoutId id="2147484785" r:id="rId12"/>
    <p:sldLayoutId id="2147484786" r:id="rId13"/>
    <p:sldLayoutId id="2147484787" r:id="rId14"/>
    <p:sldLayoutId id="2147484788" r:id="rId15"/>
    <p:sldLayoutId id="2147484789" r:id="rId16"/>
    <p:sldLayoutId id="2147484790"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jpe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5" name="Group 57">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90"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4"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1"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08"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12"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29"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34" name="Rectangle 65">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7" descr="Man wearing white shirt and yellow sweater">
            <a:extLst>
              <a:ext uri="{FF2B5EF4-FFF2-40B4-BE49-F238E27FC236}">
                <a16:creationId xmlns:a16="http://schemas.microsoft.com/office/drawing/2014/main" id="{9829AB12-6FF2-C1A2-F19E-0F1696584213}"/>
              </a:ext>
            </a:extLst>
          </p:cNvPr>
          <p:cNvPicPr>
            <a:picLocks noGrp="1" noChangeAspect="1"/>
          </p:cNvPicPr>
          <p:nvPr>
            <p:ph idx="4294967295"/>
          </p:nvPr>
        </p:nvPicPr>
        <p:blipFill rotWithShape="1">
          <a:blip r:embed="rId4"/>
          <a:srcRect l="30784" r="30533" b="-1"/>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42" name="Group 67">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69"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6"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1"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4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title"/>
          </p:nvPr>
        </p:nvSpPr>
        <p:spPr>
          <a:xfrm>
            <a:off x="729060" y="685800"/>
            <a:ext cx="3945510" cy="1752599"/>
          </a:xfrm>
        </p:spPr>
        <p:txBody>
          <a:bodyPr vert="horz" lIns="91440" tIns="45720" rIns="91440" bIns="45720" rtlCol="0" anchor="ctr">
            <a:normAutofit/>
          </a:bodyPr>
          <a:lstStyle/>
          <a:p>
            <a:pPr algn="l">
              <a:lnSpc>
                <a:spcPct val="90000"/>
              </a:lnSpc>
            </a:pPr>
            <a:r>
              <a:rPr lang="en-US" b="1" u="sng"/>
              <a:t>Are Digital Skills important for study and work?</a:t>
            </a:r>
          </a:p>
        </p:txBody>
      </p:sp>
      <p:sp>
        <p:nvSpPr>
          <p:cNvPr id="4" name="Footer Placeholder 3">
            <a:extLst>
              <a:ext uri="{FF2B5EF4-FFF2-40B4-BE49-F238E27FC236}">
                <a16:creationId xmlns:a16="http://schemas.microsoft.com/office/drawing/2014/main" id="{6671A521-4702-7435-5250-5EE2498AA81E}"/>
              </a:ext>
            </a:extLst>
          </p:cNvPr>
          <p:cNvSpPr>
            <a:spLocks noGrp="1"/>
          </p:cNvSpPr>
          <p:nvPr>
            <p:ph type="ftr" sz="quarter" idx="11"/>
          </p:nvPr>
        </p:nvSpPr>
        <p:spPr>
          <a:xfrm>
            <a:off x="729060" y="5883275"/>
            <a:ext cx="4118151" cy="365125"/>
          </a:xfrm>
        </p:spPr>
        <p:txBody>
          <a:bodyPr vert="horz" lIns="91440" tIns="45720" rIns="91440" bIns="45720" rtlCol="0" anchor="ctr">
            <a:normAutofit/>
          </a:bodyPr>
          <a:lstStyle/>
          <a:p>
            <a:pPr defTabSz="914400">
              <a:spcAft>
                <a:spcPts val="600"/>
              </a:spcAft>
              <a:defRPr/>
            </a:pPr>
            <a:r>
              <a:rPr lang="en-US" b="0" i="0" kern="1200">
                <a:solidFill>
                  <a:schemeClr val="tx1"/>
                </a:solidFill>
                <a:effectLst/>
                <a:latin typeface="+mn-lt"/>
                <a:ea typeface="+mn-ea"/>
                <a:cs typeface="+mn-cs"/>
              </a:rPr>
              <a:t>Nazish </a:t>
            </a:r>
          </a:p>
        </p:txBody>
      </p:sp>
      <p:sp>
        <p:nvSpPr>
          <p:cNvPr id="5" name="Slide Number Placeholder 4">
            <a:extLst>
              <a:ext uri="{FF2B5EF4-FFF2-40B4-BE49-F238E27FC236}">
                <a16:creationId xmlns:a16="http://schemas.microsoft.com/office/drawing/2014/main" id="{D36D4AC4-2E2B-A617-2AD3-33860862E734}"/>
              </a:ext>
            </a:extLst>
          </p:cNvPr>
          <p:cNvSpPr>
            <a:spLocks noGrp="1"/>
          </p:cNvSpPr>
          <p:nvPr>
            <p:ph type="sldNum" sz="quarter" idx="12"/>
          </p:nvPr>
        </p:nvSpPr>
        <p:spPr>
          <a:xfrm>
            <a:off x="8213892" y="5867131"/>
            <a:ext cx="413375" cy="365125"/>
          </a:xfrm>
        </p:spPr>
        <p:txBody>
          <a:bodyPr vert="horz" lIns="91440" tIns="45720" rIns="91440" bIns="45720" rtlCol="0" anchor="ctr">
            <a:normAutofit/>
          </a:bodyPr>
          <a:lstStyle/>
          <a:p>
            <a:pPr defTabSz="914400">
              <a:spcAft>
                <a:spcPts val="600"/>
              </a:spcAft>
              <a:defRPr/>
            </a:pPr>
            <a:fld id="{D57F1E4F-1CFF-5643-939E-217C01CDF565}" type="slidenum">
              <a:rPr lang="en-US">
                <a:solidFill>
                  <a:srgbClr val="FFFFFF"/>
                </a:solidFill>
              </a:rPr>
              <a:pPr defTabSz="914400">
                <a:spcAft>
                  <a:spcPts val="600"/>
                </a:spcAft>
                <a:defRPr/>
              </a:pPr>
              <a:t>1</a:t>
            </a:fld>
            <a:endParaRPr lang="en-US">
              <a:solidFill>
                <a:srgbClr val="FFFFFF"/>
              </a:solidFill>
            </a:endParaRPr>
          </a:p>
        </p:txBody>
      </p:sp>
      <p:sp>
        <p:nvSpPr>
          <p:cNvPr id="3" name="TextBox 2">
            <a:extLst>
              <a:ext uri="{FF2B5EF4-FFF2-40B4-BE49-F238E27FC236}">
                <a16:creationId xmlns:a16="http://schemas.microsoft.com/office/drawing/2014/main" id="{323D6CF6-191B-D1A1-1BB5-9605DAF67F6E}"/>
              </a:ext>
            </a:extLst>
          </p:cNvPr>
          <p:cNvSpPr txBox="1"/>
          <p:nvPr/>
        </p:nvSpPr>
        <p:spPr>
          <a:xfrm>
            <a:off x="5169693" y="6172201"/>
            <a:ext cx="3974307" cy="685799"/>
          </a:xfrm>
          <a:prstGeom prst="rect">
            <a:avLst/>
          </a:prstGeom>
          <a:solidFill>
            <a:srgbClr val="000000">
              <a:alpha val="50000"/>
            </a:srgbClr>
          </a:solidFill>
          <a:ln>
            <a:no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Picture: Stock images</a:t>
            </a:r>
          </a:p>
        </p:txBody>
      </p:sp>
      <p:graphicFrame>
        <p:nvGraphicFramePr>
          <p:cNvPr id="53" name="TextBox 6">
            <a:extLst>
              <a:ext uri="{FF2B5EF4-FFF2-40B4-BE49-F238E27FC236}">
                <a16:creationId xmlns:a16="http://schemas.microsoft.com/office/drawing/2014/main" id="{8A038CE3-EEC0-3EFC-01B3-510C042BE90A}"/>
              </a:ext>
            </a:extLst>
          </p:cNvPr>
          <p:cNvGraphicFramePr/>
          <p:nvPr>
            <p:extLst>
              <p:ext uri="{D42A27DB-BD31-4B8C-83A1-F6EECF244321}">
                <p14:modId xmlns:p14="http://schemas.microsoft.com/office/powerpoint/2010/main" val="950590375"/>
              </p:ext>
            </p:extLst>
          </p:nvPr>
        </p:nvGraphicFramePr>
        <p:xfrm>
          <a:off x="542288" y="2511813"/>
          <a:ext cx="3945510" cy="31242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2262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25" name="Rectangle 2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Freeform: Shape 2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FF5126F-2998-45BA-7088-F359027F6566}"/>
              </a:ext>
            </a:extLst>
          </p:cNvPr>
          <p:cNvSpPr>
            <a:spLocks noGrp="1"/>
          </p:cNvSpPr>
          <p:nvPr>
            <p:ph type="title"/>
          </p:nvPr>
        </p:nvSpPr>
        <p:spPr>
          <a:xfrm>
            <a:off x="401265" y="685800"/>
            <a:ext cx="1979972" cy="5105400"/>
          </a:xfrm>
        </p:spPr>
        <p:txBody>
          <a:bodyPr>
            <a:normAutofit/>
          </a:bodyPr>
          <a:lstStyle/>
          <a:p>
            <a:r>
              <a:rPr lang="en-GB" sz="2200" b="1">
                <a:solidFill>
                  <a:srgbClr val="FFFFFF"/>
                </a:solidFill>
                <a:latin typeface="Arial Nova"/>
                <a:cs typeface="Posterama"/>
              </a:rPr>
              <a:t>Introduction</a:t>
            </a:r>
          </a:p>
        </p:txBody>
      </p:sp>
      <p:grpSp>
        <p:nvGrpSpPr>
          <p:cNvPr id="127" name="Group 2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28"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9"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0"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1"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2"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3"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5" name="Footer Placeholder 4">
            <a:extLst>
              <a:ext uri="{FF2B5EF4-FFF2-40B4-BE49-F238E27FC236}">
                <a16:creationId xmlns:a16="http://schemas.microsoft.com/office/drawing/2014/main" id="{11CFC96E-38E8-D495-92CC-22DD5D916EBB}"/>
              </a:ext>
            </a:extLst>
          </p:cNvPr>
          <p:cNvSpPr>
            <a:spLocks noGrp="1"/>
          </p:cNvSpPr>
          <p:nvPr>
            <p:ph type="ftr" sz="quarter" idx="11"/>
          </p:nvPr>
        </p:nvSpPr>
        <p:spPr>
          <a:xfrm>
            <a:off x="3894978" y="5883275"/>
            <a:ext cx="3347364" cy="365125"/>
          </a:xfrm>
        </p:spPr>
        <p:txBody>
          <a:bodyPr>
            <a:normAutofit/>
          </a:bodyPr>
          <a:lstStyle/>
          <a:p>
            <a:pPr>
              <a:spcAft>
                <a:spcPts val="450"/>
              </a:spcAft>
            </a:pPr>
            <a:r>
              <a:rPr lang="en-GB">
                <a:cs typeface="Calibri"/>
              </a:rPr>
              <a:t>Ayesha </a:t>
            </a:r>
          </a:p>
        </p:txBody>
      </p:sp>
      <p:sp>
        <p:nvSpPr>
          <p:cNvPr id="6" name="Slide Number Placeholder 5">
            <a:extLst>
              <a:ext uri="{FF2B5EF4-FFF2-40B4-BE49-F238E27FC236}">
                <a16:creationId xmlns:a16="http://schemas.microsoft.com/office/drawing/2014/main" id="{95D51602-798E-CB8F-648E-EFD7B0746D5D}"/>
              </a:ext>
            </a:extLst>
          </p:cNvPr>
          <p:cNvSpPr>
            <a:spLocks noGrp="1"/>
          </p:cNvSpPr>
          <p:nvPr>
            <p:ph type="sldNum" sz="quarter" idx="12"/>
          </p:nvPr>
        </p:nvSpPr>
        <p:spPr>
          <a:xfrm>
            <a:off x="8213892" y="5867131"/>
            <a:ext cx="413375" cy="365125"/>
          </a:xfrm>
        </p:spPr>
        <p:txBody>
          <a:bodyPr>
            <a:normAutofit/>
          </a:bodyPr>
          <a:lstStyle/>
          <a:p>
            <a:pPr>
              <a:spcAft>
                <a:spcPts val="450"/>
              </a:spcAft>
            </a:pPr>
            <a:fld id="{E97799C9-84D9-46D2-A11E-BCF8A720529D}" type="slidenum">
              <a:rPr lang="en-US"/>
              <a:pPr>
                <a:spcAft>
                  <a:spcPts val="450"/>
                </a:spcAft>
              </a:pPr>
              <a:t>2</a:t>
            </a:fld>
            <a:endParaRPr lang="en-GB"/>
          </a:p>
        </p:txBody>
      </p:sp>
      <p:graphicFrame>
        <p:nvGraphicFramePr>
          <p:cNvPr id="19" name="Content Placeholder 7">
            <a:extLst>
              <a:ext uri="{FF2B5EF4-FFF2-40B4-BE49-F238E27FC236}">
                <a16:creationId xmlns:a16="http://schemas.microsoft.com/office/drawing/2014/main" id="{1DCC1FED-0347-6E4B-4FF4-C84D09A30F22}"/>
              </a:ext>
            </a:extLst>
          </p:cNvPr>
          <p:cNvGraphicFramePr>
            <a:graphicFrameLocks noGrp="1"/>
          </p:cNvGraphicFramePr>
          <p:nvPr>
            <p:ph idx="1"/>
            <p:extLst>
              <p:ext uri="{D42A27DB-BD31-4B8C-83A1-F6EECF244321}">
                <p14:modId xmlns:p14="http://schemas.microsoft.com/office/powerpoint/2010/main" val="3096454504"/>
              </p:ext>
            </p:extLst>
          </p:nvPr>
        </p:nvGraphicFramePr>
        <p:xfrm>
          <a:off x="3746979" y="303029"/>
          <a:ext cx="4869656" cy="5307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492333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8" name="Group 80">
            <a:extLst>
              <a:ext uri="{FF2B5EF4-FFF2-40B4-BE49-F238E27FC236}">
                <a16:creationId xmlns:a16="http://schemas.microsoft.com/office/drawing/2014/main" id="{CE44BAAA-0355-4DE7-A0FE-B7F21F18A4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82" name="Freeform 6">
              <a:extLst>
                <a:ext uri="{FF2B5EF4-FFF2-40B4-BE49-F238E27FC236}">
                  <a16:creationId xmlns:a16="http://schemas.microsoft.com/office/drawing/2014/main" id="{881F11E1-3B50-4A51-992E-148EA526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9" name="Freeform 7">
              <a:extLst>
                <a:ext uri="{FF2B5EF4-FFF2-40B4-BE49-F238E27FC236}">
                  <a16:creationId xmlns:a16="http://schemas.microsoft.com/office/drawing/2014/main" id="{10E700E6-F178-46CD-A8F7-C7105888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84" name="Freeform 8">
              <a:extLst>
                <a:ext uri="{FF2B5EF4-FFF2-40B4-BE49-F238E27FC236}">
                  <a16:creationId xmlns:a16="http://schemas.microsoft.com/office/drawing/2014/main" id="{76DA14BF-8092-436D-9DA3-C6E098F98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80" name="Freeform 9">
              <a:extLst>
                <a:ext uri="{FF2B5EF4-FFF2-40B4-BE49-F238E27FC236}">
                  <a16:creationId xmlns:a16="http://schemas.microsoft.com/office/drawing/2014/main" id="{97EEEB8A-6EE6-421C-BF9F-D7AC6A4E3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86" name="Freeform 10">
              <a:extLst>
                <a:ext uri="{FF2B5EF4-FFF2-40B4-BE49-F238E27FC236}">
                  <a16:creationId xmlns:a16="http://schemas.microsoft.com/office/drawing/2014/main" id="{0910DC29-86B5-4496-8762-C01240162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7" name="Freeform 11">
              <a:extLst>
                <a:ext uri="{FF2B5EF4-FFF2-40B4-BE49-F238E27FC236}">
                  <a16:creationId xmlns:a16="http://schemas.microsoft.com/office/drawing/2014/main" id="{4F0484A8-90CF-4948-A538-103F963D2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68BFCFC-27EA-0FB2-F292-BCD2A05B3B28}"/>
              </a:ext>
            </a:extLst>
          </p:cNvPr>
          <p:cNvSpPr>
            <a:spLocks noGrp="1"/>
          </p:cNvSpPr>
          <p:nvPr>
            <p:ph type="title"/>
          </p:nvPr>
        </p:nvSpPr>
        <p:spPr>
          <a:xfrm>
            <a:off x="1113233" y="685800"/>
            <a:ext cx="7514035" cy="1752599"/>
          </a:xfrm>
        </p:spPr>
        <p:txBody>
          <a:bodyPr>
            <a:normAutofit/>
          </a:bodyPr>
          <a:lstStyle/>
          <a:p>
            <a:r>
              <a:rPr lang="en-GB" b="1">
                <a:cs typeface="Calibri Light"/>
              </a:rPr>
              <a:t>Rational</a:t>
            </a:r>
            <a:endParaRPr lang="en-GB" b="1"/>
          </a:p>
        </p:txBody>
      </p:sp>
      <p:sp>
        <p:nvSpPr>
          <p:cNvPr id="4" name="Footer Placeholder 3">
            <a:extLst>
              <a:ext uri="{FF2B5EF4-FFF2-40B4-BE49-F238E27FC236}">
                <a16:creationId xmlns:a16="http://schemas.microsoft.com/office/drawing/2014/main" id="{EDE6FC88-EF30-C718-D5C4-FE3BBDBA9C2D}"/>
              </a:ext>
            </a:extLst>
          </p:cNvPr>
          <p:cNvSpPr>
            <a:spLocks noGrp="1"/>
          </p:cNvSpPr>
          <p:nvPr>
            <p:ph type="ftr" sz="quarter" idx="11"/>
          </p:nvPr>
        </p:nvSpPr>
        <p:spPr>
          <a:xfrm>
            <a:off x="1929209" y="5883275"/>
            <a:ext cx="5313133" cy="365125"/>
          </a:xfrm>
        </p:spPr>
        <p:txBody>
          <a:bodyPr>
            <a:normAutofit/>
          </a:bodyPr>
          <a:lstStyle/>
          <a:p>
            <a:pPr>
              <a:spcAft>
                <a:spcPts val="450"/>
              </a:spcAft>
            </a:pPr>
            <a:r>
              <a:rPr lang="en-GB">
                <a:latin typeface="Garamond"/>
                <a:ea typeface="Garamond"/>
                <a:cs typeface="Garamond"/>
              </a:rPr>
              <a:t>Nazish</a:t>
            </a:r>
            <a:endParaRPr lang="en-GB"/>
          </a:p>
        </p:txBody>
      </p:sp>
      <p:sp>
        <p:nvSpPr>
          <p:cNvPr id="5" name="Slide Number Placeholder 4">
            <a:extLst>
              <a:ext uri="{FF2B5EF4-FFF2-40B4-BE49-F238E27FC236}">
                <a16:creationId xmlns:a16="http://schemas.microsoft.com/office/drawing/2014/main" id="{70A97AE8-0AB7-553B-83F2-C66EAB43F150}"/>
              </a:ext>
            </a:extLst>
          </p:cNvPr>
          <p:cNvSpPr>
            <a:spLocks noGrp="1"/>
          </p:cNvSpPr>
          <p:nvPr>
            <p:ph type="sldNum" sz="quarter" idx="12"/>
          </p:nvPr>
        </p:nvSpPr>
        <p:spPr>
          <a:xfrm>
            <a:off x="8213892" y="5867131"/>
            <a:ext cx="413375" cy="365125"/>
          </a:xfrm>
        </p:spPr>
        <p:txBody>
          <a:bodyPr>
            <a:normAutofit/>
          </a:bodyPr>
          <a:lstStyle/>
          <a:p>
            <a:pPr>
              <a:spcAft>
                <a:spcPts val="450"/>
              </a:spcAft>
            </a:pPr>
            <a:fld id="{E97799C9-84D9-46D2-A11E-BCF8A720529D}" type="slidenum">
              <a:rPr lang="en-US" dirty="0"/>
              <a:pPr>
                <a:spcAft>
                  <a:spcPts val="450"/>
                </a:spcAft>
              </a:pPr>
              <a:t>3</a:t>
            </a:fld>
            <a:endParaRPr lang="en-GB"/>
          </a:p>
        </p:txBody>
      </p:sp>
      <p:graphicFrame>
        <p:nvGraphicFramePr>
          <p:cNvPr id="76" name="Content Placeholder 7">
            <a:extLst>
              <a:ext uri="{FF2B5EF4-FFF2-40B4-BE49-F238E27FC236}">
                <a16:creationId xmlns:a16="http://schemas.microsoft.com/office/drawing/2014/main" id="{311EAFE5-99E0-EED8-2CD4-9E5B7A71B0E1}"/>
              </a:ext>
            </a:extLst>
          </p:cNvPr>
          <p:cNvGraphicFramePr>
            <a:graphicFrameLocks noGrp="1"/>
          </p:cNvGraphicFramePr>
          <p:nvPr>
            <p:ph idx="1"/>
            <p:extLst>
              <p:ext uri="{D42A27DB-BD31-4B8C-83A1-F6EECF244321}">
                <p14:modId xmlns:p14="http://schemas.microsoft.com/office/powerpoint/2010/main" val="3479124079"/>
              </p:ext>
            </p:extLst>
          </p:nvPr>
        </p:nvGraphicFramePr>
        <p:xfrm>
          <a:off x="1113232" y="2666999"/>
          <a:ext cx="7514035"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009487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2" name="Rectangle 9">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sp useBgFill="1">
        <p:nvSpPr>
          <p:cNvPr id="33" name="Freeform: Shape 11">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2812" y="0"/>
            <a:ext cx="8351188"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13">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9018" y="0"/>
            <a:ext cx="1827609" cy="6858001"/>
            <a:chOff x="1320800" y="0"/>
            <a:chExt cx="2436813" cy="6858001"/>
          </a:xfrm>
        </p:grpSpPr>
        <p:sp>
          <p:nvSpPr>
            <p:cNvPr id="35"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6"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7"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8"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9"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0"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8B87D77F-3C3F-CED2-BF71-70D8DEAF27D8}"/>
              </a:ext>
            </a:extLst>
          </p:cNvPr>
          <p:cNvSpPr>
            <a:spLocks noGrp="1"/>
          </p:cNvSpPr>
          <p:nvPr>
            <p:ph idx="1"/>
          </p:nvPr>
        </p:nvSpPr>
        <p:spPr>
          <a:xfrm>
            <a:off x="2136691" y="2511942"/>
            <a:ext cx="6438405" cy="4342731"/>
          </a:xfrm>
        </p:spPr>
        <p:txBody>
          <a:bodyPr vert="horz" lIns="91440" tIns="45720" rIns="91440" bIns="45720" rtlCol="0" anchor="ctr">
            <a:noAutofit/>
          </a:bodyPr>
          <a:lstStyle/>
          <a:p>
            <a:pPr marL="0" indent="0">
              <a:lnSpc>
                <a:spcPct val="90000"/>
              </a:lnSpc>
              <a:buNone/>
            </a:pPr>
            <a:r>
              <a:rPr lang="en-GB" sz="2000">
                <a:latin typeface="Arial Nova"/>
                <a:ea typeface="+mn-lt"/>
                <a:cs typeface="+mn-lt"/>
              </a:rPr>
              <a:t>Digitization and globalization increases the importance to communicate through the Internet, applications, and other e-based gadgets. Stofkova et al. (2022) </a:t>
            </a:r>
          </a:p>
          <a:p>
            <a:pPr marL="0" indent="0">
              <a:lnSpc>
                <a:spcPct val="90000"/>
              </a:lnSpc>
              <a:buNone/>
            </a:pPr>
            <a:r>
              <a:rPr lang="en-GB" sz="2000">
                <a:latin typeface="Arial Nova"/>
              </a:rPr>
              <a:t>With these skills which are spreading worldwide for students and employees, there is always a positive side to learn and achieve further skills.</a:t>
            </a:r>
            <a:endParaRPr lang="en-GB" sz="2000">
              <a:latin typeface="Arial Nova"/>
              <a:ea typeface="+mn-lt"/>
              <a:cs typeface="+mn-lt"/>
            </a:endParaRPr>
          </a:p>
          <a:p>
            <a:pPr marL="0" indent="0">
              <a:lnSpc>
                <a:spcPct val="90000"/>
              </a:lnSpc>
              <a:buNone/>
            </a:pPr>
            <a:r>
              <a:rPr lang="en-GB" sz="2000">
                <a:latin typeface="Arial Nova"/>
                <a:ea typeface="+mn-lt"/>
                <a:cs typeface="+mn-lt"/>
              </a:rPr>
              <a:t>One of the most important things you can do as a student or as a young professional is to learn how to use new technologies as our brains work a lot better when we are younger. Nevertheless, there is certainly no age to when we can start to achieve our goals. It is very important that you should learn skills every day to stay competitive in the digital world.</a:t>
            </a:r>
          </a:p>
          <a:p>
            <a:pPr>
              <a:lnSpc>
                <a:spcPct val="90000"/>
              </a:lnSpc>
              <a:buNone/>
            </a:pPr>
            <a:endParaRPr lang="en-GB" sz="2000">
              <a:latin typeface="Arial Nova"/>
            </a:endParaRPr>
          </a:p>
          <a:p>
            <a:pPr marL="0" indent="0">
              <a:lnSpc>
                <a:spcPct val="90000"/>
              </a:lnSpc>
              <a:buNone/>
            </a:pPr>
            <a:endParaRPr lang="en-GB" sz="1700"/>
          </a:p>
          <a:p>
            <a:pPr marL="0" indent="0">
              <a:lnSpc>
                <a:spcPct val="90000"/>
              </a:lnSpc>
              <a:buNone/>
            </a:pPr>
            <a:endParaRPr lang="en-GB" sz="1700"/>
          </a:p>
          <a:p>
            <a:pPr marL="0" indent="0">
              <a:lnSpc>
                <a:spcPct val="90000"/>
              </a:lnSpc>
              <a:buNone/>
            </a:pPr>
            <a:endParaRPr lang="en-GB" sz="1700"/>
          </a:p>
          <a:p>
            <a:pPr marL="0" indent="0">
              <a:lnSpc>
                <a:spcPct val="90000"/>
              </a:lnSpc>
              <a:buNone/>
            </a:pPr>
            <a:endParaRPr lang="en-GB" sz="1700"/>
          </a:p>
        </p:txBody>
      </p:sp>
      <p:sp>
        <p:nvSpPr>
          <p:cNvPr id="4" name="Footer Placeholder 3">
            <a:extLst>
              <a:ext uri="{FF2B5EF4-FFF2-40B4-BE49-F238E27FC236}">
                <a16:creationId xmlns:a16="http://schemas.microsoft.com/office/drawing/2014/main" id="{ACEF3BAC-6DD2-9A95-AECC-8EC4634C1DD9}"/>
              </a:ext>
            </a:extLst>
          </p:cNvPr>
          <p:cNvSpPr>
            <a:spLocks noGrp="1"/>
          </p:cNvSpPr>
          <p:nvPr>
            <p:ph type="ftr" sz="quarter" idx="11"/>
          </p:nvPr>
        </p:nvSpPr>
        <p:spPr>
          <a:xfrm>
            <a:off x="3913762" y="5883275"/>
            <a:ext cx="3306668" cy="365125"/>
          </a:xfrm>
        </p:spPr>
        <p:txBody>
          <a:bodyPr anchor="ctr">
            <a:normAutofit/>
          </a:bodyPr>
          <a:lstStyle/>
          <a:p>
            <a:pPr>
              <a:spcAft>
                <a:spcPts val="450"/>
              </a:spcAft>
            </a:pPr>
            <a:r>
              <a:rPr lang="en-GB">
                <a:ea typeface="+mn-lt"/>
                <a:cs typeface="+mn-lt"/>
              </a:rPr>
              <a:t>Ayesha</a:t>
            </a:r>
            <a:endParaRPr lang="en-US"/>
          </a:p>
        </p:txBody>
      </p:sp>
      <p:sp>
        <p:nvSpPr>
          <p:cNvPr id="5" name="Slide Number Placeholder 4">
            <a:extLst>
              <a:ext uri="{FF2B5EF4-FFF2-40B4-BE49-F238E27FC236}">
                <a16:creationId xmlns:a16="http://schemas.microsoft.com/office/drawing/2014/main" id="{9411D805-DDE7-ECD9-DEE7-CF8510E9DE69}"/>
              </a:ext>
            </a:extLst>
          </p:cNvPr>
          <p:cNvSpPr>
            <a:spLocks noGrp="1"/>
          </p:cNvSpPr>
          <p:nvPr>
            <p:ph type="sldNum" sz="quarter" idx="12"/>
          </p:nvPr>
        </p:nvSpPr>
        <p:spPr>
          <a:xfrm>
            <a:off x="8235804" y="5867131"/>
            <a:ext cx="413375" cy="365125"/>
          </a:xfrm>
        </p:spPr>
        <p:txBody>
          <a:bodyPr anchor="ctr">
            <a:normAutofit/>
          </a:bodyPr>
          <a:lstStyle/>
          <a:p>
            <a:pPr>
              <a:spcAft>
                <a:spcPts val="450"/>
              </a:spcAft>
            </a:pPr>
            <a:fld id="{E97799C9-84D9-46D2-A11E-BCF8A720529D}" type="slidenum">
              <a:rPr lang="en-US" dirty="0"/>
              <a:pPr>
                <a:spcAft>
                  <a:spcPts val="450"/>
                </a:spcAft>
              </a:pPr>
              <a:t>4</a:t>
            </a:fld>
            <a:endParaRPr lang="en-GB"/>
          </a:p>
        </p:txBody>
      </p:sp>
    </p:spTree>
    <p:extLst>
      <p:ext uri="{BB962C8B-B14F-4D97-AF65-F5344CB8AC3E}">
        <p14:creationId xmlns:p14="http://schemas.microsoft.com/office/powerpoint/2010/main" val="237014911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49" name="Rectangle 45">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50" name="Group 4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5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BF1F5418-87C5-55E3-ADE7-36F2B8F2F95C}"/>
              </a:ext>
            </a:extLst>
          </p:cNvPr>
          <p:cNvSpPr>
            <a:spLocks noGrp="1"/>
          </p:cNvSpPr>
          <p:nvPr>
            <p:ph type="ftr" sz="quarter" idx="11"/>
          </p:nvPr>
        </p:nvSpPr>
        <p:spPr>
          <a:xfrm>
            <a:off x="3894978" y="5883275"/>
            <a:ext cx="3347364" cy="365125"/>
          </a:xfrm>
        </p:spPr>
        <p:txBody>
          <a:bodyPr>
            <a:normAutofit/>
          </a:bodyPr>
          <a:lstStyle/>
          <a:p>
            <a:pPr>
              <a:spcAft>
                <a:spcPts val="450"/>
              </a:spcAft>
            </a:pPr>
            <a:r>
              <a:rPr lang="en-GB">
                <a:latin typeface="Garamond"/>
                <a:ea typeface="Garamond"/>
                <a:cs typeface="Garamond"/>
              </a:rPr>
              <a:t>Nazish</a:t>
            </a:r>
            <a:endParaRPr lang="en-GB"/>
          </a:p>
        </p:txBody>
      </p:sp>
      <p:sp>
        <p:nvSpPr>
          <p:cNvPr id="5" name="Slide Number Placeholder 4">
            <a:extLst>
              <a:ext uri="{FF2B5EF4-FFF2-40B4-BE49-F238E27FC236}">
                <a16:creationId xmlns:a16="http://schemas.microsoft.com/office/drawing/2014/main" id="{5146CC08-F32F-8454-4DE0-04DF9EB18D94}"/>
              </a:ext>
            </a:extLst>
          </p:cNvPr>
          <p:cNvSpPr>
            <a:spLocks noGrp="1"/>
          </p:cNvSpPr>
          <p:nvPr>
            <p:ph type="sldNum" sz="quarter" idx="12"/>
          </p:nvPr>
        </p:nvSpPr>
        <p:spPr>
          <a:xfrm>
            <a:off x="8213892" y="5867131"/>
            <a:ext cx="413375" cy="365125"/>
          </a:xfrm>
        </p:spPr>
        <p:txBody>
          <a:bodyPr>
            <a:normAutofit/>
          </a:bodyPr>
          <a:lstStyle/>
          <a:p>
            <a:pPr>
              <a:spcAft>
                <a:spcPts val="450"/>
              </a:spcAft>
            </a:pPr>
            <a:fld id="{E97799C9-84D9-46D2-A11E-BCF8A720529D}" type="slidenum">
              <a:rPr lang="en-US"/>
              <a:pPr>
                <a:spcAft>
                  <a:spcPts val="450"/>
                </a:spcAft>
              </a:pPr>
              <a:t>5</a:t>
            </a:fld>
            <a:endParaRPr lang="en-GB"/>
          </a:p>
        </p:txBody>
      </p:sp>
      <p:graphicFrame>
        <p:nvGraphicFramePr>
          <p:cNvPr id="7" name="Content Placeholder 2">
            <a:extLst>
              <a:ext uri="{FF2B5EF4-FFF2-40B4-BE49-F238E27FC236}">
                <a16:creationId xmlns:a16="http://schemas.microsoft.com/office/drawing/2014/main" id="{0618E323-2015-CEE7-0181-48CCA9F510E1}"/>
              </a:ext>
            </a:extLst>
          </p:cNvPr>
          <p:cNvGraphicFramePr>
            <a:graphicFrameLocks noGrp="1"/>
          </p:cNvGraphicFramePr>
          <p:nvPr>
            <p:ph idx="1"/>
            <p:extLst>
              <p:ext uri="{D42A27DB-BD31-4B8C-83A1-F6EECF244321}">
                <p14:modId xmlns:p14="http://schemas.microsoft.com/office/powerpoint/2010/main" val="1158825963"/>
              </p:ext>
            </p:extLst>
          </p:nvPr>
        </p:nvGraphicFramePr>
        <p:xfrm>
          <a:off x="3440112" y="167217"/>
          <a:ext cx="5578739" cy="7507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699038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C80B8-FE9A-7BFD-CEE5-4D3DA57ABB7F}"/>
              </a:ext>
            </a:extLst>
          </p:cNvPr>
          <p:cNvSpPr>
            <a:spLocks noGrp="1"/>
          </p:cNvSpPr>
          <p:nvPr>
            <p:ph type="title"/>
          </p:nvPr>
        </p:nvSpPr>
        <p:spPr>
          <a:xfrm>
            <a:off x="2734816" y="248805"/>
            <a:ext cx="5400759" cy="1096433"/>
          </a:xfrm>
        </p:spPr>
        <p:txBody>
          <a:bodyPr>
            <a:normAutofit/>
          </a:bodyPr>
          <a:lstStyle/>
          <a:p>
            <a:r>
              <a:rPr lang="en-GB" sz="3100" b="1">
                <a:latin typeface="Arial Nova"/>
                <a:cs typeface="Calibri Light"/>
              </a:rPr>
              <a:t>Proposed Method</a:t>
            </a:r>
          </a:p>
        </p:txBody>
      </p:sp>
      <p:sp>
        <p:nvSpPr>
          <p:cNvPr id="38"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237275" y="0"/>
            <a:ext cx="797718"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0"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87318" y="0"/>
            <a:ext cx="776288"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42"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43115" y="2587625"/>
            <a:ext cx="2020490"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44" name="Freeform: Shape 43">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2400"/>
            <a:ext cx="2034993"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sp>
      <p:sp>
        <p:nvSpPr>
          <p:cNvPr id="46" name="Freeform: Shape 45">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2363605"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sp>
      <p:sp>
        <p:nvSpPr>
          <p:cNvPr id="48" name="Freeform: Shape 47">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0297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sp>
      <p:sp>
        <p:nvSpPr>
          <p:cNvPr id="3" name="Content Placeholder 2">
            <a:extLst>
              <a:ext uri="{FF2B5EF4-FFF2-40B4-BE49-F238E27FC236}">
                <a16:creationId xmlns:a16="http://schemas.microsoft.com/office/drawing/2014/main" id="{D1375E63-B404-13A2-C3D4-394D964B7F46}"/>
              </a:ext>
            </a:extLst>
          </p:cNvPr>
          <p:cNvSpPr>
            <a:spLocks noGrp="1"/>
          </p:cNvSpPr>
          <p:nvPr>
            <p:ph idx="1"/>
          </p:nvPr>
        </p:nvSpPr>
        <p:spPr>
          <a:xfrm>
            <a:off x="2741677" y="1389689"/>
            <a:ext cx="5400177" cy="4088675"/>
          </a:xfrm>
        </p:spPr>
        <p:txBody>
          <a:bodyPr vert="horz" lIns="68580" tIns="34290" rIns="68580" bIns="34290" rtlCol="0" anchor="t">
            <a:noAutofit/>
          </a:bodyPr>
          <a:lstStyle/>
          <a:p>
            <a:pPr marL="0" indent="0">
              <a:lnSpc>
                <a:spcPct val="90000"/>
              </a:lnSpc>
              <a:buNone/>
            </a:pPr>
            <a:r>
              <a:rPr lang="en-GB" sz="1600">
                <a:latin typeface="Arial"/>
                <a:cs typeface="Calibri" panose="020F0502020204030204"/>
              </a:rPr>
              <a:t>In our research proposal method, we carried out a questionnaire for our survey. We will be asking our fellow colleagues as in how confident they feel about using digital skills. In our research we will provide up to date information on the current state of digital collaboration at UWTSD.</a:t>
            </a:r>
          </a:p>
          <a:p>
            <a:pPr marL="0" indent="0">
              <a:lnSpc>
                <a:spcPct val="90000"/>
              </a:lnSpc>
              <a:buNone/>
            </a:pPr>
            <a:r>
              <a:rPr lang="en-GB" sz="1600">
                <a:latin typeface="Arial"/>
                <a:cs typeface="Calibri" panose="020F0502020204030204"/>
              </a:rPr>
              <a:t>Our findings will be useful for both students and employees.</a:t>
            </a:r>
          </a:p>
          <a:p>
            <a:pPr marL="0" indent="0">
              <a:lnSpc>
                <a:spcPct val="90000"/>
              </a:lnSpc>
              <a:buNone/>
            </a:pPr>
            <a:r>
              <a:rPr lang="en-GB" sz="1600">
                <a:latin typeface="Arial"/>
                <a:ea typeface="+mn-lt"/>
                <a:cs typeface="+mn-lt"/>
              </a:rPr>
              <a:t>These are the questions we will be asking:</a:t>
            </a:r>
          </a:p>
          <a:p>
            <a:pPr marL="0" indent="0">
              <a:lnSpc>
                <a:spcPct val="90000"/>
              </a:lnSpc>
              <a:buNone/>
            </a:pPr>
            <a:r>
              <a:rPr lang="en-GB" sz="1600">
                <a:latin typeface="Arial"/>
                <a:ea typeface="+mn-lt"/>
                <a:cs typeface="+mn-lt"/>
              </a:rPr>
              <a:t>I consent to take part voluntarily</a:t>
            </a:r>
            <a:endParaRPr lang="en-GB" sz="1600">
              <a:latin typeface="Arial"/>
              <a:cs typeface="Calibri"/>
            </a:endParaRPr>
          </a:p>
          <a:p>
            <a:pPr marL="0" indent="0">
              <a:lnSpc>
                <a:spcPct val="90000"/>
              </a:lnSpc>
              <a:buNone/>
            </a:pPr>
            <a:r>
              <a:rPr lang="en-GB" sz="1600">
                <a:latin typeface="Arial"/>
                <a:ea typeface="+mn-lt"/>
                <a:cs typeface="+mn-lt"/>
              </a:rPr>
              <a:t>Do you think being able to send emails is the most important digital skill?</a:t>
            </a:r>
          </a:p>
          <a:p>
            <a:pPr marL="0" indent="0">
              <a:lnSpc>
                <a:spcPct val="90000"/>
              </a:lnSpc>
              <a:buNone/>
            </a:pPr>
            <a:r>
              <a:rPr lang="en-GB" sz="1600">
                <a:latin typeface="Arial"/>
                <a:ea typeface="+mn-lt"/>
                <a:cs typeface="+mn-lt"/>
              </a:rPr>
              <a:t>Do you think using Moodle is the most important digital skill?</a:t>
            </a:r>
          </a:p>
          <a:p>
            <a:pPr marL="0" indent="0">
              <a:lnSpc>
                <a:spcPct val="90000"/>
              </a:lnSpc>
              <a:buNone/>
            </a:pPr>
            <a:r>
              <a:rPr lang="en-GB" sz="1600">
                <a:latin typeface="Arial"/>
                <a:ea typeface="+mn-lt"/>
                <a:cs typeface="+mn-lt"/>
              </a:rPr>
              <a:t>I feel like using the MS teams is the most important skill to have.</a:t>
            </a:r>
          </a:p>
          <a:p>
            <a:pPr marL="0" indent="0">
              <a:lnSpc>
                <a:spcPct val="90000"/>
              </a:lnSpc>
              <a:buNone/>
            </a:pPr>
            <a:r>
              <a:rPr lang="en-GB" sz="1600">
                <a:latin typeface="Arial"/>
                <a:ea typeface="+mn-lt"/>
                <a:cs typeface="+mn-lt"/>
              </a:rPr>
              <a:t>I feel that using the OneDrive is the most important digital skill to have.</a:t>
            </a:r>
            <a:endParaRPr lang="en-GB" sz="1600">
              <a:latin typeface="Arial"/>
              <a:cs typeface="Calibri"/>
            </a:endParaRPr>
          </a:p>
        </p:txBody>
      </p:sp>
      <p:sp>
        <p:nvSpPr>
          <p:cNvPr id="7" name="Footer Placeholder 6">
            <a:extLst>
              <a:ext uri="{FF2B5EF4-FFF2-40B4-BE49-F238E27FC236}">
                <a16:creationId xmlns:a16="http://schemas.microsoft.com/office/drawing/2014/main" id="{92A9B2F7-7C73-5194-C847-27F8E679B906}"/>
              </a:ext>
            </a:extLst>
          </p:cNvPr>
          <p:cNvSpPr>
            <a:spLocks noGrp="1"/>
          </p:cNvSpPr>
          <p:nvPr>
            <p:ph type="ftr" sz="quarter" idx="11"/>
          </p:nvPr>
        </p:nvSpPr>
        <p:spPr>
          <a:xfrm>
            <a:off x="985403" y="5883275"/>
            <a:ext cx="929989" cy="365125"/>
          </a:xfrm>
        </p:spPr>
        <p:txBody>
          <a:bodyPr>
            <a:normAutofit/>
          </a:bodyPr>
          <a:lstStyle/>
          <a:p>
            <a:pPr>
              <a:spcAft>
                <a:spcPts val="450"/>
              </a:spcAft>
            </a:pPr>
            <a:r>
              <a:rPr lang="en-GB"/>
              <a:t>Ayesha </a:t>
            </a:r>
          </a:p>
        </p:txBody>
      </p:sp>
      <p:sp>
        <p:nvSpPr>
          <p:cNvPr id="8" name="Slide Number Placeholder 7">
            <a:extLst>
              <a:ext uri="{FF2B5EF4-FFF2-40B4-BE49-F238E27FC236}">
                <a16:creationId xmlns:a16="http://schemas.microsoft.com/office/drawing/2014/main" id="{98921905-96C5-D1C5-B109-09DA3D7BF5D2}"/>
              </a:ext>
            </a:extLst>
          </p:cNvPr>
          <p:cNvSpPr>
            <a:spLocks noGrp="1"/>
          </p:cNvSpPr>
          <p:nvPr>
            <p:ph type="sldNum" sz="quarter" idx="12"/>
          </p:nvPr>
        </p:nvSpPr>
        <p:spPr>
          <a:xfrm>
            <a:off x="8213892" y="5883275"/>
            <a:ext cx="413375" cy="365125"/>
          </a:xfrm>
        </p:spPr>
        <p:txBody>
          <a:bodyPr>
            <a:normAutofit/>
          </a:bodyPr>
          <a:lstStyle/>
          <a:p>
            <a:pPr>
              <a:spcAft>
                <a:spcPts val="450"/>
              </a:spcAft>
            </a:pPr>
            <a:fld id="{48F63A3B-78C7-47BE-AE5E-E10140E04643}" type="slidenum">
              <a:rPr lang="en-US" dirty="0"/>
              <a:pPr>
                <a:spcAft>
                  <a:spcPts val="450"/>
                </a:spcAft>
              </a:pPr>
              <a:t>6</a:t>
            </a:fld>
            <a:endParaRPr lang="en-GB"/>
          </a:p>
        </p:txBody>
      </p:sp>
    </p:spTree>
    <p:extLst>
      <p:ext uri="{BB962C8B-B14F-4D97-AF65-F5344CB8AC3E}">
        <p14:creationId xmlns:p14="http://schemas.microsoft.com/office/powerpoint/2010/main" val="3817311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8" name="Rectangle 9">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sp useBgFill="1">
        <p:nvSpPr>
          <p:cNvPr id="59" name="Freeform: Shape 11">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2812" y="0"/>
            <a:ext cx="8351188"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13">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9018" y="0"/>
            <a:ext cx="1827609" cy="6858001"/>
            <a:chOff x="1320800" y="0"/>
            <a:chExt cx="2436813" cy="6858001"/>
          </a:xfrm>
        </p:grpSpPr>
        <p:sp>
          <p:nvSpPr>
            <p:cNvPr id="61"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2"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3"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4"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5"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6"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AA004CA-8643-903D-52C0-3EFE8DBF5590}"/>
              </a:ext>
            </a:extLst>
          </p:cNvPr>
          <p:cNvSpPr>
            <a:spLocks noGrp="1"/>
          </p:cNvSpPr>
          <p:nvPr>
            <p:ph type="title"/>
          </p:nvPr>
        </p:nvSpPr>
        <p:spPr>
          <a:xfrm>
            <a:off x="1377009" y="1072609"/>
            <a:ext cx="2281168" cy="4522647"/>
          </a:xfrm>
          <a:effectLst/>
        </p:spPr>
        <p:txBody>
          <a:bodyPr anchor="ctr">
            <a:normAutofit/>
          </a:bodyPr>
          <a:lstStyle/>
          <a:p>
            <a:pPr algn="l"/>
            <a:r>
              <a:rPr lang="en-GB" sz="2600" b="1">
                <a:solidFill>
                  <a:schemeClr val="tx2"/>
                </a:solidFill>
                <a:cs typeface="Calibri Light"/>
              </a:rPr>
              <a:t>Ethical Consideration</a:t>
            </a:r>
            <a:endParaRPr lang="en-GB" sz="2600" b="1">
              <a:solidFill>
                <a:schemeClr val="tx2"/>
              </a:solidFill>
            </a:endParaRPr>
          </a:p>
        </p:txBody>
      </p:sp>
      <p:sp>
        <p:nvSpPr>
          <p:cNvPr id="3" name="Content Placeholder 2">
            <a:extLst>
              <a:ext uri="{FF2B5EF4-FFF2-40B4-BE49-F238E27FC236}">
                <a16:creationId xmlns:a16="http://schemas.microsoft.com/office/drawing/2014/main" id="{06868B3B-BC7E-15A1-45DC-0298687EEF70}"/>
              </a:ext>
            </a:extLst>
          </p:cNvPr>
          <p:cNvSpPr>
            <a:spLocks noGrp="1"/>
          </p:cNvSpPr>
          <p:nvPr>
            <p:ph idx="1"/>
          </p:nvPr>
        </p:nvSpPr>
        <p:spPr>
          <a:xfrm>
            <a:off x="3861774" y="1072609"/>
            <a:ext cx="4787405" cy="4522647"/>
          </a:xfrm>
        </p:spPr>
        <p:txBody>
          <a:bodyPr vert="horz" lIns="68580" tIns="34290" rIns="68580" bIns="34290" rtlCol="0" anchor="ctr">
            <a:noAutofit/>
          </a:bodyPr>
          <a:lstStyle/>
          <a:p>
            <a:pPr marL="0" indent="0">
              <a:buNone/>
            </a:pPr>
            <a:r>
              <a:rPr lang="en-GB" sz="1800">
                <a:latin typeface="Arial"/>
                <a:ea typeface="+mn-lt"/>
                <a:cs typeface="+mn-lt"/>
              </a:rPr>
              <a:t>As a group, we are committed to conducting ethical research that respects the rights and well-being of all participants involved. This means that we take the confidentiality of data seriously and make sure that any information we gather is kept private and secure.</a:t>
            </a:r>
          </a:p>
          <a:p>
            <a:pPr marL="0" indent="0">
              <a:buNone/>
            </a:pPr>
            <a:r>
              <a:rPr lang="en-GB" sz="1800">
                <a:latin typeface="Arial"/>
                <a:ea typeface="+mn-lt"/>
                <a:cs typeface="+mn-lt"/>
              </a:rPr>
              <a:t>We also respect the decisions of all individuals who choose to take part in our research and ensure that they give informed consent before we collect any data. In addition, we uphold all relevant data protection laws and regulations that will safeguard the privacy and safety of our group members. Our goal is to conduct research that is both valuable and ethical, while maintaining the highest standards of integrity and professionalism.</a:t>
            </a:r>
            <a:endParaRPr lang="en-GB" sz="1800">
              <a:latin typeface="Arial"/>
              <a:cs typeface="Calibri" panose="020F0502020204030204"/>
            </a:endParaRPr>
          </a:p>
        </p:txBody>
      </p:sp>
      <p:sp>
        <p:nvSpPr>
          <p:cNvPr id="4" name="Footer Placeholder 3">
            <a:extLst>
              <a:ext uri="{FF2B5EF4-FFF2-40B4-BE49-F238E27FC236}">
                <a16:creationId xmlns:a16="http://schemas.microsoft.com/office/drawing/2014/main" id="{32732C96-937A-E7DE-D889-A037ABFABEF2}"/>
              </a:ext>
            </a:extLst>
          </p:cNvPr>
          <p:cNvSpPr>
            <a:spLocks noGrp="1"/>
          </p:cNvSpPr>
          <p:nvPr>
            <p:ph type="ftr" sz="quarter" idx="11"/>
          </p:nvPr>
        </p:nvSpPr>
        <p:spPr>
          <a:xfrm>
            <a:off x="3913762" y="5883275"/>
            <a:ext cx="3306668" cy="365125"/>
          </a:xfrm>
        </p:spPr>
        <p:txBody>
          <a:bodyPr anchor="ctr">
            <a:normAutofit/>
          </a:bodyPr>
          <a:lstStyle/>
          <a:p>
            <a:pPr>
              <a:spcAft>
                <a:spcPts val="450"/>
              </a:spcAft>
            </a:pPr>
            <a:r>
              <a:rPr lang="en-GB"/>
              <a:t>Nazish</a:t>
            </a:r>
          </a:p>
        </p:txBody>
      </p:sp>
      <p:sp>
        <p:nvSpPr>
          <p:cNvPr id="5" name="Slide Number Placeholder 4">
            <a:extLst>
              <a:ext uri="{FF2B5EF4-FFF2-40B4-BE49-F238E27FC236}">
                <a16:creationId xmlns:a16="http://schemas.microsoft.com/office/drawing/2014/main" id="{A5818E88-24FA-C351-91EC-3E0A947C20A6}"/>
              </a:ext>
            </a:extLst>
          </p:cNvPr>
          <p:cNvSpPr>
            <a:spLocks noGrp="1"/>
          </p:cNvSpPr>
          <p:nvPr>
            <p:ph type="sldNum" sz="quarter" idx="12"/>
          </p:nvPr>
        </p:nvSpPr>
        <p:spPr>
          <a:xfrm>
            <a:off x="8235804" y="5867131"/>
            <a:ext cx="413375" cy="365125"/>
          </a:xfrm>
        </p:spPr>
        <p:txBody>
          <a:bodyPr anchor="ctr">
            <a:normAutofit/>
          </a:bodyPr>
          <a:lstStyle/>
          <a:p>
            <a:pPr>
              <a:spcAft>
                <a:spcPts val="450"/>
              </a:spcAft>
            </a:pPr>
            <a:fld id="{48F63A3B-78C7-47BE-AE5E-E10140E04643}" type="slidenum">
              <a:rPr lang="en-US"/>
              <a:pPr>
                <a:spcAft>
                  <a:spcPts val="450"/>
                </a:spcAft>
              </a:pPr>
              <a:t>7</a:t>
            </a:fld>
            <a:endParaRPr lang="en-GB"/>
          </a:p>
        </p:txBody>
      </p:sp>
    </p:spTree>
    <p:extLst>
      <p:ext uri="{BB962C8B-B14F-4D97-AF65-F5344CB8AC3E}">
        <p14:creationId xmlns:p14="http://schemas.microsoft.com/office/powerpoint/2010/main" val="636662948"/>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1F546-C122-C779-5DD3-70E6544F792D}"/>
              </a:ext>
            </a:extLst>
          </p:cNvPr>
          <p:cNvSpPr>
            <a:spLocks noGrp="1"/>
          </p:cNvSpPr>
          <p:nvPr>
            <p:ph type="title"/>
          </p:nvPr>
        </p:nvSpPr>
        <p:spPr>
          <a:xfrm>
            <a:off x="2168622" y="353616"/>
            <a:ext cx="4291113" cy="994172"/>
          </a:xfrm>
        </p:spPr>
        <p:txBody>
          <a:bodyPr>
            <a:normAutofit fontScale="90000"/>
          </a:bodyPr>
          <a:lstStyle/>
          <a:p>
            <a:r>
              <a:rPr lang="en-GB" b="1">
                <a:latin typeface="Arial Nova"/>
                <a:cs typeface="Calibri Light"/>
              </a:rPr>
              <a:t>Research</a:t>
            </a:r>
            <a:r>
              <a:rPr lang="en-GB">
                <a:latin typeface="Arial Nova"/>
                <a:cs typeface="Calibri Light"/>
              </a:rPr>
              <a:t> t</a:t>
            </a:r>
            <a:r>
              <a:rPr lang="en-GB" b="1">
                <a:latin typeface="Arial Nova"/>
                <a:cs typeface="Calibri Light"/>
              </a:rPr>
              <a:t>imeline</a:t>
            </a:r>
            <a:endParaRPr lang="en-GB" b="1">
              <a:latin typeface="Arial Nova"/>
            </a:endParaRPr>
          </a:p>
        </p:txBody>
      </p:sp>
      <p:sp>
        <p:nvSpPr>
          <p:cNvPr id="3" name="Content Placeholder 2">
            <a:extLst>
              <a:ext uri="{FF2B5EF4-FFF2-40B4-BE49-F238E27FC236}">
                <a16:creationId xmlns:a16="http://schemas.microsoft.com/office/drawing/2014/main" id="{4BB765F1-E61C-9F27-987D-AABAD5950503}"/>
              </a:ext>
            </a:extLst>
          </p:cNvPr>
          <p:cNvSpPr>
            <a:spLocks noGrp="1"/>
          </p:cNvSpPr>
          <p:nvPr>
            <p:ph idx="1"/>
          </p:nvPr>
        </p:nvSpPr>
        <p:spPr>
          <a:xfrm>
            <a:off x="445477" y="1970027"/>
            <a:ext cx="7886700" cy="3446676"/>
          </a:xfrm>
        </p:spPr>
        <p:txBody>
          <a:bodyPr vert="horz" lIns="68580" tIns="34290" rIns="68580" bIns="34290" rtlCol="0" anchor="t">
            <a:normAutofit/>
          </a:bodyPr>
          <a:lstStyle/>
          <a:p>
            <a:pPr>
              <a:buNone/>
            </a:pPr>
            <a:endParaRPr lang="en-GB">
              <a:cs typeface="Calibri"/>
            </a:endParaRPr>
          </a:p>
          <a:p>
            <a:pPr>
              <a:buNone/>
            </a:pPr>
            <a:endParaRPr lang="en-GB">
              <a:cs typeface="Calibri"/>
            </a:endParaRPr>
          </a:p>
        </p:txBody>
      </p:sp>
      <p:sp>
        <p:nvSpPr>
          <p:cNvPr id="4" name="Footer Placeholder 3">
            <a:extLst>
              <a:ext uri="{FF2B5EF4-FFF2-40B4-BE49-F238E27FC236}">
                <a16:creationId xmlns:a16="http://schemas.microsoft.com/office/drawing/2014/main" id="{2CAE0123-B111-C00D-A883-F948F01BA954}"/>
              </a:ext>
            </a:extLst>
          </p:cNvPr>
          <p:cNvSpPr>
            <a:spLocks noGrp="1"/>
          </p:cNvSpPr>
          <p:nvPr>
            <p:ph type="ftr" sz="quarter" idx="11"/>
          </p:nvPr>
        </p:nvSpPr>
        <p:spPr>
          <a:xfrm>
            <a:off x="4370286" y="5624513"/>
            <a:ext cx="2958685" cy="273844"/>
          </a:xfrm>
        </p:spPr>
        <p:txBody>
          <a:bodyPr>
            <a:normAutofit/>
          </a:bodyPr>
          <a:lstStyle/>
          <a:p>
            <a:pPr algn="l">
              <a:spcAft>
                <a:spcPts val="450"/>
              </a:spcAft>
            </a:pPr>
            <a:r>
              <a:rPr lang="en-GB"/>
              <a:t>Ayesha</a:t>
            </a:r>
          </a:p>
        </p:txBody>
      </p:sp>
      <p:sp>
        <p:nvSpPr>
          <p:cNvPr id="5" name="Slide Number Placeholder 4">
            <a:extLst>
              <a:ext uri="{FF2B5EF4-FFF2-40B4-BE49-F238E27FC236}">
                <a16:creationId xmlns:a16="http://schemas.microsoft.com/office/drawing/2014/main" id="{83A94542-F550-DB14-D2B6-0A6181EB53C0}"/>
              </a:ext>
            </a:extLst>
          </p:cNvPr>
          <p:cNvSpPr>
            <a:spLocks noGrp="1"/>
          </p:cNvSpPr>
          <p:nvPr>
            <p:ph type="sldNum" sz="quarter" idx="12"/>
          </p:nvPr>
        </p:nvSpPr>
        <p:spPr>
          <a:xfrm>
            <a:off x="7535537" y="5624513"/>
            <a:ext cx="979813" cy="273844"/>
          </a:xfrm>
        </p:spPr>
        <p:txBody>
          <a:bodyPr>
            <a:normAutofit/>
          </a:bodyPr>
          <a:lstStyle/>
          <a:p>
            <a:pPr>
              <a:spcAft>
                <a:spcPts val="450"/>
              </a:spcAft>
            </a:pPr>
            <a:fld id="{E97799C9-84D9-46D2-A11E-BCF8A720529D}" type="slidenum">
              <a:rPr lang="en-US" dirty="0"/>
              <a:pPr>
                <a:spcAft>
                  <a:spcPts val="450"/>
                </a:spcAft>
              </a:pPr>
              <a:t>8</a:t>
            </a:fld>
            <a:endParaRPr lang="en-US"/>
          </a:p>
        </p:txBody>
      </p:sp>
      <p:graphicFrame>
        <p:nvGraphicFramePr>
          <p:cNvPr id="46" name="TextBox 5">
            <a:extLst>
              <a:ext uri="{FF2B5EF4-FFF2-40B4-BE49-F238E27FC236}">
                <a16:creationId xmlns:a16="http://schemas.microsoft.com/office/drawing/2014/main" id="{99CDF861-5F21-86E7-C124-E28C45A93D33}"/>
              </a:ext>
            </a:extLst>
          </p:cNvPr>
          <p:cNvGraphicFramePr/>
          <p:nvPr>
            <p:extLst>
              <p:ext uri="{D42A27DB-BD31-4B8C-83A1-F6EECF244321}">
                <p14:modId xmlns:p14="http://schemas.microsoft.com/office/powerpoint/2010/main" val="524332726"/>
              </p:ext>
            </p:extLst>
          </p:nvPr>
        </p:nvGraphicFramePr>
        <p:xfrm>
          <a:off x="811246" y="2017514"/>
          <a:ext cx="7999011" cy="3249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826790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89B10-288E-EB72-D6DC-A80DCB473ABB}"/>
              </a:ext>
            </a:extLst>
          </p:cNvPr>
          <p:cNvSpPr>
            <a:spLocks noGrp="1"/>
          </p:cNvSpPr>
          <p:nvPr>
            <p:ph type="title"/>
          </p:nvPr>
        </p:nvSpPr>
        <p:spPr>
          <a:xfrm>
            <a:off x="2872400" y="-280362"/>
            <a:ext cx="5443091" cy="1752599"/>
          </a:xfrm>
        </p:spPr>
        <p:txBody>
          <a:bodyPr>
            <a:normAutofit/>
          </a:bodyPr>
          <a:lstStyle/>
          <a:p>
            <a:r>
              <a:rPr lang="en-GB" sz="3100" b="1">
                <a:latin typeface="Arial Nova"/>
                <a:cs typeface="Calibri Light"/>
              </a:rPr>
              <a:t>Hypothesis</a:t>
            </a:r>
            <a:r>
              <a:rPr lang="en-GB" sz="3100">
                <a:latin typeface="Arial Nova"/>
                <a:cs typeface="Calibri Light"/>
              </a:rPr>
              <a:t> </a:t>
            </a:r>
            <a:endParaRPr lang="en-GB" sz="3100">
              <a:latin typeface="Arial Nova"/>
            </a:endParaRPr>
          </a:p>
        </p:txBody>
      </p:sp>
      <p:sp>
        <p:nvSpPr>
          <p:cNvPr id="17"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237275" y="0"/>
            <a:ext cx="797718"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9"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87318" y="0"/>
            <a:ext cx="776288"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1"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43115" y="2587625"/>
            <a:ext cx="2020490"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6" name="Freeform: Shape 25">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2400"/>
            <a:ext cx="2034993"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sp>
      <p:sp>
        <p:nvSpPr>
          <p:cNvPr id="28" name="Freeform: Shape 27">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2363605"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sp>
      <p:sp>
        <p:nvSpPr>
          <p:cNvPr id="30" name="Freeform: Shape 29">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0297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sp>
      <p:sp>
        <p:nvSpPr>
          <p:cNvPr id="3" name="Content Placeholder 2">
            <a:extLst>
              <a:ext uri="{FF2B5EF4-FFF2-40B4-BE49-F238E27FC236}">
                <a16:creationId xmlns:a16="http://schemas.microsoft.com/office/drawing/2014/main" id="{8E3F6DB8-E18D-B941-6DD3-DC9AA38CF63A}"/>
              </a:ext>
            </a:extLst>
          </p:cNvPr>
          <p:cNvSpPr>
            <a:spLocks noGrp="1"/>
          </p:cNvSpPr>
          <p:nvPr>
            <p:ph idx="1"/>
          </p:nvPr>
        </p:nvSpPr>
        <p:spPr>
          <a:xfrm>
            <a:off x="2709927" y="1463772"/>
            <a:ext cx="5400177" cy="4850675"/>
          </a:xfrm>
        </p:spPr>
        <p:txBody>
          <a:bodyPr vert="horz" lIns="68580" tIns="34290" rIns="68580" bIns="34290" rtlCol="0" anchor="t">
            <a:normAutofit/>
          </a:bodyPr>
          <a:lstStyle/>
          <a:p>
            <a:pPr marL="0" indent="0">
              <a:buNone/>
            </a:pPr>
            <a:r>
              <a:rPr lang="en-GB" sz="2000">
                <a:latin typeface="Arial"/>
                <a:ea typeface="+mn-lt"/>
                <a:cs typeface="+mn-lt"/>
              </a:rPr>
              <a:t>In our hypothesis we think that students at UWTSD will have different views regarding skills some might be exceptionally confident, others might have struggled a little to know basics .Overall, the people who lacked confidence will be grateful in to getting back in to studying as that will help them progress further. It is important to note that the digital skills hypothesis is not a universal truth .Other factors, such as education, experience, and personal attributes can also play a significant role in determining an individual's success in the digital age.</a:t>
            </a:r>
            <a:endParaRPr lang="en-GB" sz="2000">
              <a:latin typeface="Arial"/>
              <a:cs typeface="Calibri"/>
            </a:endParaRPr>
          </a:p>
        </p:txBody>
      </p:sp>
      <p:sp>
        <p:nvSpPr>
          <p:cNvPr id="4" name="Footer Placeholder 3">
            <a:extLst>
              <a:ext uri="{FF2B5EF4-FFF2-40B4-BE49-F238E27FC236}">
                <a16:creationId xmlns:a16="http://schemas.microsoft.com/office/drawing/2014/main" id="{AE6AB16F-D0E0-C58D-CAD8-31839242AE95}"/>
              </a:ext>
            </a:extLst>
          </p:cNvPr>
          <p:cNvSpPr>
            <a:spLocks noGrp="1"/>
          </p:cNvSpPr>
          <p:nvPr>
            <p:ph type="ftr" sz="quarter" idx="11"/>
          </p:nvPr>
        </p:nvSpPr>
        <p:spPr>
          <a:xfrm>
            <a:off x="2713650" y="5883275"/>
            <a:ext cx="3428092" cy="365125"/>
          </a:xfrm>
        </p:spPr>
        <p:txBody>
          <a:bodyPr>
            <a:normAutofit/>
          </a:bodyPr>
          <a:lstStyle/>
          <a:p>
            <a:pPr>
              <a:spcAft>
                <a:spcPts val="450"/>
              </a:spcAft>
            </a:pPr>
            <a:r>
              <a:rPr lang="en-GB"/>
              <a:t>Nazish</a:t>
            </a:r>
          </a:p>
        </p:txBody>
      </p:sp>
      <p:sp>
        <p:nvSpPr>
          <p:cNvPr id="5" name="Slide Number Placeholder 4">
            <a:extLst>
              <a:ext uri="{FF2B5EF4-FFF2-40B4-BE49-F238E27FC236}">
                <a16:creationId xmlns:a16="http://schemas.microsoft.com/office/drawing/2014/main" id="{B7FF249E-7364-2D1A-53BE-F720FECADCBE}"/>
              </a:ext>
            </a:extLst>
          </p:cNvPr>
          <p:cNvSpPr>
            <a:spLocks noGrp="1"/>
          </p:cNvSpPr>
          <p:nvPr>
            <p:ph type="sldNum" sz="quarter" idx="12"/>
          </p:nvPr>
        </p:nvSpPr>
        <p:spPr>
          <a:xfrm>
            <a:off x="8213892" y="5883275"/>
            <a:ext cx="413375" cy="365125"/>
          </a:xfrm>
        </p:spPr>
        <p:txBody>
          <a:bodyPr>
            <a:normAutofit/>
          </a:bodyPr>
          <a:lstStyle/>
          <a:p>
            <a:pPr>
              <a:spcAft>
                <a:spcPts val="450"/>
              </a:spcAft>
            </a:pPr>
            <a:fld id="{48F63A3B-78C7-47BE-AE5E-E10140E04643}" type="slidenum">
              <a:rPr lang="en-US" dirty="0"/>
              <a:pPr>
                <a:spcAft>
                  <a:spcPts val="450"/>
                </a:spcAft>
              </a:pPr>
              <a:t>9</a:t>
            </a:fld>
            <a:endParaRPr lang="en-GB"/>
          </a:p>
        </p:txBody>
      </p:sp>
      <p:sp>
        <p:nvSpPr>
          <p:cNvPr id="6" name="TextBox 5">
            <a:extLst>
              <a:ext uri="{FF2B5EF4-FFF2-40B4-BE49-F238E27FC236}">
                <a16:creationId xmlns:a16="http://schemas.microsoft.com/office/drawing/2014/main" id="{FBC151F0-4319-DB07-0CAD-2847C503C55A}"/>
              </a:ext>
            </a:extLst>
          </p:cNvPr>
          <p:cNvSpPr txBox="1"/>
          <p:nvPr/>
        </p:nvSpPr>
        <p:spPr>
          <a:xfrm>
            <a:off x="-1148317" y="3301409"/>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87241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FD679-3B1F-8FDC-6D71-97759F45F0D6}"/>
              </a:ext>
            </a:extLst>
          </p:cNvPr>
          <p:cNvSpPr>
            <a:spLocks noGrp="1"/>
          </p:cNvSpPr>
          <p:nvPr>
            <p:ph type="title"/>
          </p:nvPr>
        </p:nvSpPr>
        <p:spPr>
          <a:xfrm>
            <a:off x="2713650" y="-5195"/>
            <a:ext cx="5443091" cy="1752599"/>
          </a:xfrm>
        </p:spPr>
        <p:txBody>
          <a:bodyPr>
            <a:normAutofit/>
          </a:bodyPr>
          <a:lstStyle/>
          <a:p>
            <a:br>
              <a:rPr lang="en-GB" sz="3100" b="1"/>
            </a:br>
            <a:r>
              <a:rPr lang="en-GB" sz="3100" b="1"/>
              <a:t>References</a:t>
            </a:r>
          </a:p>
        </p:txBody>
      </p:sp>
      <p:sp>
        <p:nvSpPr>
          <p:cNvPr id="26"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237275" y="0"/>
            <a:ext cx="797718"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2"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87318" y="0"/>
            <a:ext cx="776288"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34"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43115" y="2587625"/>
            <a:ext cx="2020490"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36" name="Freeform: Shape 35">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2400"/>
            <a:ext cx="2034993"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sp>
      <p:sp>
        <p:nvSpPr>
          <p:cNvPr id="38" name="Freeform: Shape 37">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2363605"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sp>
      <p:sp>
        <p:nvSpPr>
          <p:cNvPr id="40" name="Freeform: Shape 39">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0297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sp>
      <p:sp>
        <p:nvSpPr>
          <p:cNvPr id="23" name="Content Placeholder 2">
            <a:extLst>
              <a:ext uri="{FF2B5EF4-FFF2-40B4-BE49-F238E27FC236}">
                <a16:creationId xmlns:a16="http://schemas.microsoft.com/office/drawing/2014/main" id="{012A59E1-E7CD-F4CC-C83F-DE4715C6C7E2}"/>
              </a:ext>
            </a:extLst>
          </p:cNvPr>
          <p:cNvSpPr>
            <a:spLocks noGrp="1"/>
          </p:cNvSpPr>
          <p:nvPr>
            <p:ph idx="1"/>
          </p:nvPr>
        </p:nvSpPr>
        <p:spPr>
          <a:xfrm>
            <a:off x="2762844" y="1749522"/>
            <a:ext cx="5400177" cy="4300342"/>
          </a:xfrm>
        </p:spPr>
        <p:txBody>
          <a:bodyPr vert="horz" lIns="68580" tIns="34290" rIns="68580" bIns="34290" rtlCol="0" anchor="t">
            <a:noAutofit/>
          </a:bodyPr>
          <a:lstStyle/>
          <a:p>
            <a:pPr>
              <a:lnSpc>
                <a:spcPct val="90000"/>
              </a:lnSpc>
            </a:pPr>
            <a:r>
              <a:rPr lang="en-GB" sz="2000">
                <a:latin typeface="Arial"/>
                <a:ea typeface="+mn-lt"/>
                <a:cs typeface="+mn-lt"/>
              </a:rPr>
              <a:t>Babbage. C, (1837) The calculating engines of English mathematician </a:t>
            </a:r>
            <a:endParaRPr lang="en-US" sz="2000">
              <a:latin typeface="Arial"/>
              <a:cs typeface="Calibri" panose="020F0502020204030204"/>
            </a:endParaRPr>
          </a:p>
          <a:p>
            <a:pPr>
              <a:lnSpc>
                <a:spcPct val="90000"/>
              </a:lnSpc>
              <a:buSzPct val="114999"/>
            </a:pPr>
            <a:r>
              <a:rPr lang="en-GB" sz="2000">
                <a:latin typeface="Arial"/>
                <a:ea typeface="+mn-lt"/>
                <a:cs typeface="+mn-lt"/>
              </a:rPr>
              <a:t>W. Faithe, (2020) Digital Literacy for Dummies. 2nd Edition. London: Wiley. P.5</a:t>
            </a:r>
            <a:endParaRPr lang="en-GB" sz="2000">
              <a:latin typeface="Arial"/>
              <a:cs typeface="Calibri"/>
            </a:endParaRPr>
          </a:p>
          <a:p>
            <a:pPr>
              <a:lnSpc>
                <a:spcPct val="90000"/>
              </a:lnSpc>
              <a:buSzPct val="114999"/>
            </a:pPr>
            <a:r>
              <a:rPr lang="en-GB" sz="2000">
                <a:latin typeface="Arial"/>
                <a:ea typeface="+mn-lt"/>
                <a:cs typeface="+mn-lt"/>
              </a:rPr>
              <a:t>Ganeshan. M K,  .C. Vethirajan. (2021). Digital Skills to Enhance Womens Empowerment in India. 1. 32-40</a:t>
            </a:r>
            <a:endParaRPr lang="en-GB" sz="2000">
              <a:latin typeface="Arial"/>
              <a:cs typeface="Arial"/>
            </a:endParaRPr>
          </a:p>
          <a:p>
            <a:pPr>
              <a:lnSpc>
                <a:spcPct val="90000"/>
              </a:lnSpc>
            </a:pPr>
            <a:r>
              <a:rPr lang="en-GB" sz="2000">
                <a:latin typeface="Arial"/>
                <a:ea typeface="+mn-lt"/>
                <a:cs typeface="+mn-lt"/>
              </a:rPr>
              <a:t>Stofkova, J. Poliakova, A. </a:t>
            </a:r>
            <a:r>
              <a:rPr lang="en-GB" sz="2000" err="1">
                <a:latin typeface="Arial"/>
                <a:ea typeface="+mn-lt"/>
                <a:cs typeface="+mn-lt"/>
              </a:rPr>
              <a:t>Stofkova</a:t>
            </a:r>
            <a:r>
              <a:rPr lang="en-GB" sz="2000">
                <a:latin typeface="Arial"/>
                <a:ea typeface="+mn-lt"/>
                <a:cs typeface="+mn-lt"/>
              </a:rPr>
              <a:t>. K.R., </a:t>
            </a:r>
            <a:r>
              <a:rPr lang="en-GB" sz="2000" err="1">
                <a:latin typeface="Arial"/>
                <a:ea typeface="+mn-lt"/>
                <a:cs typeface="+mn-lt"/>
              </a:rPr>
              <a:t>Malega</a:t>
            </a:r>
            <a:r>
              <a:rPr lang="en-GB" sz="2000">
                <a:latin typeface="Arial"/>
                <a:ea typeface="+mn-lt"/>
                <a:cs typeface="+mn-lt"/>
              </a:rPr>
              <a:t>. P., </a:t>
            </a:r>
            <a:r>
              <a:rPr lang="en-GB" sz="2000" err="1">
                <a:latin typeface="Arial"/>
                <a:ea typeface="+mn-lt"/>
                <a:cs typeface="+mn-lt"/>
              </a:rPr>
              <a:t>Krejnus</a:t>
            </a:r>
            <a:r>
              <a:rPr lang="en-GB" sz="2000">
                <a:latin typeface="Arial"/>
                <a:ea typeface="+mn-lt"/>
                <a:cs typeface="+mn-lt"/>
              </a:rPr>
              <a:t>, M, </a:t>
            </a:r>
            <a:r>
              <a:rPr lang="en-GB" sz="2000" err="1">
                <a:latin typeface="Arial"/>
                <a:ea typeface="+mn-lt"/>
                <a:cs typeface="+mn-lt"/>
              </a:rPr>
              <a:t>Binasova</a:t>
            </a:r>
            <a:r>
              <a:rPr lang="en-GB" sz="2000">
                <a:latin typeface="Arial"/>
                <a:ea typeface="+mn-lt"/>
                <a:cs typeface="+mn-lt"/>
              </a:rPr>
              <a:t>. V. </a:t>
            </a:r>
            <a:r>
              <a:rPr lang="en-GB" sz="2000" err="1">
                <a:latin typeface="Arial"/>
                <a:ea typeface="+mn-lt"/>
                <a:cs typeface="+mn-lt"/>
              </a:rPr>
              <a:t>Daneshjo</a:t>
            </a:r>
            <a:r>
              <a:rPr lang="en-GB" sz="2000">
                <a:latin typeface="Arial"/>
                <a:ea typeface="+mn-lt"/>
                <a:cs typeface="+mn-lt"/>
              </a:rPr>
              <a:t>, N. Digital Skills as a Significant Factor of Human Resources Development. </a:t>
            </a:r>
            <a:r>
              <a:rPr lang="en-GB" sz="2000" i="1">
                <a:latin typeface="Arial"/>
                <a:ea typeface="+mn-lt"/>
                <a:cs typeface="+mn-lt"/>
              </a:rPr>
              <a:t>Sustainability</a:t>
            </a:r>
            <a:r>
              <a:rPr lang="en-GB" sz="2000">
                <a:latin typeface="Arial"/>
                <a:ea typeface="+mn-lt"/>
                <a:cs typeface="+mn-lt"/>
              </a:rPr>
              <a:t> (2022), </a:t>
            </a:r>
            <a:r>
              <a:rPr lang="en-GB" sz="2000" i="1">
                <a:latin typeface="Arial"/>
                <a:ea typeface="+mn-lt"/>
                <a:cs typeface="+mn-lt"/>
              </a:rPr>
              <a:t>14</a:t>
            </a:r>
            <a:r>
              <a:rPr lang="en-GB" sz="2000">
                <a:latin typeface="Arial"/>
                <a:ea typeface="+mn-lt"/>
                <a:cs typeface="+mn-lt"/>
              </a:rPr>
              <a:t>, 13117. https://doi.org/10.3390/su142013117</a:t>
            </a:r>
            <a:endParaRPr lang="en-GB" sz="2000">
              <a:latin typeface="Arial"/>
              <a:cs typeface="Arial"/>
            </a:endParaRPr>
          </a:p>
          <a:p>
            <a:pPr marL="257175" indent="-257175">
              <a:lnSpc>
                <a:spcPct val="90000"/>
              </a:lnSpc>
              <a:buSzPct val="114999"/>
            </a:pPr>
            <a:endParaRPr lang="en-GB" sz="2000">
              <a:latin typeface="Arial Nova"/>
              <a:ea typeface="+mn-lt"/>
              <a:cs typeface="+mn-lt"/>
            </a:endParaRPr>
          </a:p>
          <a:p>
            <a:pPr marL="257175" indent="-257175">
              <a:lnSpc>
                <a:spcPct val="90000"/>
              </a:lnSpc>
              <a:buSzPct val="114999"/>
            </a:pPr>
            <a:endParaRPr lang="en-GB" sz="2000">
              <a:latin typeface="Arial Nova"/>
            </a:endParaRPr>
          </a:p>
          <a:p>
            <a:pPr marL="0" indent="0">
              <a:lnSpc>
                <a:spcPct val="90000"/>
              </a:lnSpc>
              <a:buNone/>
            </a:pPr>
            <a:endParaRPr lang="en-GB" sz="2000">
              <a:latin typeface="Arial Nova"/>
            </a:endParaRPr>
          </a:p>
        </p:txBody>
      </p:sp>
      <p:sp>
        <p:nvSpPr>
          <p:cNvPr id="4" name="Footer Placeholder 3">
            <a:extLst>
              <a:ext uri="{FF2B5EF4-FFF2-40B4-BE49-F238E27FC236}">
                <a16:creationId xmlns:a16="http://schemas.microsoft.com/office/drawing/2014/main" id="{62145407-5B92-E862-B943-A939D89117C0}"/>
              </a:ext>
            </a:extLst>
          </p:cNvPr>
          <p:cNvSpPr>
            <a:spLocks noGrp="1"/>
          </p:cNvSpPr>
          <p:nvPr>
            <p:ph type="ftr" sz="quarter" idx="11"/>
          </p:nvPr>
        </p:nvSpPr>
        <p:spPr>
          <a:xfrm>
            <a:off x="2713650" y="5883275"/>
            <a:ext cx="3428092" cy="365125"/>
          </a:xfrm>
        </p:spPr>
        <p:txBody>
          <a:bodyPr>
            <a:normAutofit/>
          </a:bodyPr>
          <a:lstStyle/>
          <a:p>
            <a:pPr>
              <a:spcAft>
                <a:spcPts val="450"/>
              </a:spcAft>
            </a:pPr>
            <a:r>
              <a:rPr lang="en-GB">
                <a:ea typeface="+mn-lt"/>
                <a:cs typeface="+mn-lt"/>
              </a:rPr>
              <a:t>Nazish and Ayesha</a:t>
            </a:r>
            <a:endParaRPr lang="en-US"/>
          </a:p>
        </p:txBody>
      </p:sp>
      <p:sp>
        <p:nvSpPr>
          <p:cNvPr id="5" name="Slide Number Placeholder 4">
            <a:extLst>
              <a:ext uri="{FF2B5EF4-FFF2-40B4-BE49-F238E27FC236}">
                <a16:creationId xmlns:a16="http://schemas.microsoft.com/office/drawing/2014/main" id="{4380F6C4-5ECE-472D-C295-14176725DA2C}"/>
              </a:ext>
            </a:extLst>
          </p:cNvPr>
          <p:cNvSpPr>
            <a:spLocks noGrp="1"/>
          </p:cNvSpPr>
          <p:nvPr>
            <p:ph type="sldNum" sz="quarter" idx="12"/>
          </p:nvPr>
        </p:nvSpPr>
        <p:spPr>
          <a:xfrm>
            <a:off x="8213892" y="5883275"/>
            <a:ext cx="413375" cy="365125"/>
          </a:xfrm>
        </p:spPr>
        <p:txBody>
          <a:bodyPr>
            <a:normAutofit/>
          </a:bodyPr>
          <a:lstStyle/>
          <a:p>
            <a:pPr>
              <a:spcAft>
                <a:spcPts val="450"/>
              </a:spcAft>
            </a:pPr>
            <a:fld id="{E97799C9-84D9-46D2-A11E-BCF8A720529D}" type="slidenum">
              <a:rPr lang="en-US" dirty="0"/>
              <a:pPr>
                <a:spcAft>
                  <a:spcPts val="450"/>
                </a:spcAft>
              </a:pPr>
              <a:t>10</a:t>
            </a:fld>
            <a:endParaRPr lang="en-GB"/>
          </a:p>
        </p:txBody>
      </p:sp>
    </p:spTree>
    <p:extLst>
      <p:ext uri="{BB962C8B-B14F-4D97-AF65-F5344CB8AC3E}">
        <p14:creationId xmlns:p14="http://schemas.microsoft.com/office/powerpoint/2010/main" val="3523403452"/>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On-screen Show (4:3)</PresentationFormat>
  <Slides>10</Slides>
  <Notes>1</Notes>
  <HiddenSlides>1</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Are Digital Skills important for study and work?</vt:lpstr>
      <vt:lpstr>Introduction</vt:lpstr>
      <vt:lpstr>Rational</vt:lpstr>
      <vt:lpstr>PowerPoint Presentation</vt:lpstr>
      <vt:lpstr>PowerPoint Presentation</vt:lpstr>
      <vt:lpstr>Proposed Method</vt:lpstr>
      <vt:lpstr>Ethical Consideration</vt:lpstr>
      <vt:lpstr>Research timeline</vt:lpstr>
      <vt:lpstr>Hypothesis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2023-02-10T09:49:10Z</dcterms:created>
  <dcterms:modified xsi:type="dcterms:W3CDTF">2023-02-21T13:48:34Z</dcterms:modified>
</cp:coreProperties>
</file>