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68235" autoAdjust="0"/>
  </p:normalViewPr>
  <p:slideViewPr>
    <p:cSldViewPr snapToGrid="0">
      <p:cViewPr varScale="1">
        <p:scale>
          <a:sx n="56" d="100"/>
          <a:sy n="56" d="100"/>
        </p:scale>
        <p:origin x="1637"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03531A7-4629-4EB3-9D2E-C64A4E958D99}" type="doc">
      <dgm:prSet loTypeId="urn:microsoft.com/office/officeart/2005/8/layout/hProcess7" loCatId="list" qsTypeId="urn:microsoft.com/office/officeart/2005/8/quickstyle/simple1" qsCatId="simple" csTypeId="urn:microsoft.com/office/officeart/2005/8/colors/colorful3" csCatId="colorful" phldr="1"/>
      <dgm:spPr/>
      <dgm:t>
        <a:bodyPr/>
        <a:lstStyle/>
        <a:p>
          <a:endParaRPr lang="en-US"/>
        </a:p>
      </dgm:t>
    </dgm:pt>
    <dgm:pt modelId="{7944D909-B50B-4561-BFEF-E4ECA5CC2E16}">
      <dgm:prSet phldrT="[Text]"/>
      <dgm:spPr/>
      <dgm:t>
        <a:bodyPr/>
        <a:lstStyle/>
        <a:p>
          <a:r>
            <a:rPr lang="en-US" dirty="0" smtClean="0"/>
            <a:t>Data Governance</a:t>
          </a:r>
          <a:endParaRPr lang="en-US" dirty="0"/>
        </a:p>
      </dgm:t>
    </dgm:pt>
    <dgm:pt modelId="{E9FD3A27-8DC3-42E4-9CD3-4C30A3C93EAB}" type="parTrans" cxnId="{65E39588-A833-49BB-98A5-5BBCA505405A}">
      <dgm:prSet/>
      <dgm:spPr/>
      <dgm:t>
        <a:bodyPr/>
        <a:lstStyle/>
        <a:p>
          <a:endParaRPr lang="en-US"/>
        </a:p>
      </dgm:t>
    </dgm:pt>
    <dgm:pt modelId="{CB5F0435-5C7C-4A7F-ADAF-43193FA9D9E2}" type="sibTrans" cxnId="{65E39588-A833-49BB-98A5-5BBCA505405A}">
      <dgm:prSet/>
      <dgm:spPr/>
      <dgm:t>
        <a:bodyPr/>
        <a:lstStyle/>
        <a:p>
          <a:endParaRPr lang="en-US"/>
        </a:p>
      </dgm:t>
    </dgm:pt>
    <dgm:pt modelId="{AE4C6B47-294A-429B-8BFE-88ACF9D1C7B6}">
      <dgm:prSet phldrT="[Text]"/>
      <dgm:spPr/>
      <dgm:t>
        <a:bodyPr/>
        <a:lstStyle/>
        <a:p>
          <a:r>
            <a:rPr lang="en-US" dirty="0" smtClean="0"/>
            <a:t>Breach notification</a:t>
          </a:r>
          <a:endParaRPr lang="en-US" dirty="0"/>
        </a:p>
      </dgm:t>
    </dgm:pt>
    <dgm:pt modelId="{795ED4A7-B44D-436E-997A-AEB8C991D288}" type="parTrans" cxnId="{915594F8-2946-467C-8ED8-D130C8E034CF}">
      <dgm:prSet/>
      <dgm:spPr/>
      <dgm:t>
        <a:bodyPr/>
        <a:lstStyle/>
        <a:p>
          <a:endParaRPr lang="en-US"/>
        </a:p>
      </dgm:t>
    </dgm:pt>
    <dgm:pt modelId="{2D4B68CD-473D-47F0-8C72-5012BB5033DB}" type="sibTrans" cxnId="{915594F8-2946-467C-8ED8-D130C8E034CF}">
      <dgm:prSet/>
      <dgm:spPr/>
      <dgm:t>
        <a:bodyPr/>
        <a:lstStyle/>
        <a:p>
          <a:endParaRPr lang="en-US"/>
        </a:p>
      </dgm:t>
    </dgm:pt>
    <dgm:pt modelId="{1E3C29FD-4641-48AD-91CD-90CA16A8C8E0}">
      <dgm:prSet phldrT="[Text]"/>
      <dgm:spPr/>
      <dgm:t>
        <a:bodyPr/>
        <a:lstStyle/>
        <a:p>
          <a:r>
            <a:rPr lang="en-US" dirty="0" smtClean="0"/>
            <a:t>Data Management</a:t>
          </a:r>
          <a:endParaRPr lang="en-US" dirty="0"/>
        </a:p>
      </dgm:t>
    </dgm:pt>
    <dgm:pt modelId="{F36CE0B2-9A8E-4A9C-8587-66CC055F7964}" type="parTrans" cxnId="{2F5960BF-13A7-4131-9028-5A9D7E7D377D}">
      <dgm:prSet/>
      <dgm:spPr/>
      <dgm:t>
        <a:bodyPr/>
        <a:lstStyle/>
        <a:p>
          <a:endParaRPr lang="en-US"/>
        </a:p>
      </dgm:t>
    </dgm:pt>
    <dgm:pt modelId="{DFDB3AE6-5A91-4B8D-92E2-24F602F954E4}" type="sibTrans" cxnId="{2F5960BF-13A7-4131-9028-5A9D7E7D377D}">
      <dgm:prSet/>
      <dgm:spPr/>
      <dgm:t>
        <a:bodyPr/>
        <a:lstStyle/>
        <a:p>
          <a:endParaRPr lang="en-US"/>
        </a:p>
      </dgm:t>
    </dgm:pt>
    <dgm:pt modelId="{5D9BF111-D81F-46F3-8400-2E9C99C0F651}">
      <dgm:prSet phldrT="[Text]"/>
      <dgm:spPr/>
      <dgm:t>
        <a:bodyPr/>
        <a:lstStyle/>
        <a:p>
          <a:r>
            <a:rPr lang="en-US" dirty="0" smtClean="0"/>
            <a:t>Data erasure</a:t>
          </a:r>
          <a:endParaRPr lang="en-US" dirty="0"/>
        </a:p>
      </dgm:t>
    </dgm:pt>
    <dgm:pt modelId="{9F980F5E-AB16-4A4C-970B-F36055261E4A}" type="parTrans" cxnId="{BA149B85-6FE7-4891-AA90-229815E9DBBB}">
      <dgm:prSet/>
      <dgm:spPr/>
      <dgm:t>
        <a:bodyPr/>
        <a:lstStyle/>
        <a:p>
          <a:endParaRPr lang="en-US"/>
        </a:p>
      </dgm:t>
    </dgm:pt>
    <dgm:pt modelId="{4892998C-FA20-44F1-BB9E-3DCB13662D32}" type="sibTrans" cxnId="{BA149B85-6FE7-4891-AA90-229815E9DBBB}">
      <dgm:prSet/>
      <dgm:spPr/>
      <dgm:t>
        <a:bodyPr/>
        <a:lstStyle/>
        <a:p>
          <a:endParaRPr lang="en-US"/>
        </a:p>
      </dgm:t>
    </dgm:pt>
    <dgm:pt modelId="{9ADEB590-48A2-4E7A-8545-6AEBC623E7D6}">
      <dgm:prSet phldrT="[Text]"/>
      <dgm:spPr/>
      <dgm:t>
        <a:bodyPr/>
        <a:lstStyle/>
        <a:p>
          <a:r>
            <a:rPr lang="en-US" dirty="0" smtClean="0"/>
            <a:t>Data Transparency</a:t>
          </a:r>
          <a:endParaRPr lang="en-US" dirty="0"/>
        </a:p>
      </dgm:t>
    </dgm:pt>
    <dgm:pt modelId="{AF5E0824-77FF-499E-86C5-8C53A1BF18D7}" type="parTrans" cxnId="{087B6239-5AED-4AA4-B4DC-8AC9E822BE82}">
      <dgm:prSet/>
      <dgm:spPr/>
      <dgm:t>
        <a:bodyPr/>
        <a:lstStyle/>
        <a:p>
          <a:endParaRPr lang="en-US"/>
        </a:p>
      </dgm:t>
    </dgm:pt>
    <dgm:pt modelId="{742FA2C0-6ADB-4C7F-B533-BFC088759878}" type="sibTrans" cxnId="{087B6239-5AED-4AA4-B4DC-8AC9E822BE82}">
      <dgm:prSet/>
      <dgm:spPr/>
      <dgm:t>
        <a:bodyPr/>
        <a:lstStyle/>
        <a:p>
          <a:endParaRPr lang="en-US"/>
        </a:p>
      </dgm:t>
    </dgm:pt>
    <dgm:pt modelId="{9BA036E6-EDA4-4C02-B0D6-1B0B5674E3C5}">
      <dgm:prSet phldrT="[Text]"/>
      <dgm:spPr/>
      <dgm:t>
        <a:bodyPr/>
        <a:lstStyle/>
        <a:p>
          <a:r>
            <a:rPr lang="en-US" dirty="0" smtClean="0"/>
            <a:t>Customer consent</a:t>
          </a:r>
          <a:endParaRPr lang="en-US" dirty="0"/>
        </a:p>
      </dgm:t>
    </dgm:pt>
    <dgm:pt modelId="{258765EF-556B-4407-BDCA-F9324B09FA25}" type="parTrans" cxnId="{6D6DBB08-CD56-4388-913B-45BB868D5A12}">
      <dgm:prSet/>
      <dgm:spPr/>
      <dgm:t>
        <a:bodyPr/>
        <a:lstStyle/>
        <a:p>
          <a:endParaRPr lang="en-US"/>
        </a:p>
      </dgm:t>
    </dgm:pt>
    <dgm:pt modelId="{FA8C70FC-6516-4D37-836F-96B1DC7462DA}" type="sibTrans" cxnId="{6D6DBB08-CD56-4388-913B-45BB868D5A12}">
      <dgm:prSet/>
      <dgm:spPr/>
      <dgm:t>
        <a:bodyPr/>
        <a:lstStyle/>
        <a:p>
          <a:endParaRPr lang="en-US"/>
        </a:p>
      </dgm:t>
    </dgm:pt>
    <dgm:pt modelId="{8EFB8523-C194-4CF1-8D3D-39DD734F11E4}">
      <dgm:prSet phldrT="[Text]"/>
      <dgm:spPr/>
      <dgm:t>
        <a:bodyPr/>
        <a:lstStyle/>
        <a:p>
          <a:r>
            <a:rPr lang="en-US" dirty="0" smtClean="0"/>
            <a:t>Privacy by design</a:t>
          </a:r>
          <a:endParaRPr lang="en-US" dirty="0"/>
        </a:p>
      </dgm:t>
    </dgm:pt>
    <dgm:pt modelId="{F6193765-3C1F-4B87-A5E6-6346E01D958F}" type="parTrans" cxnId="{347423F7-5D1D-4E32-B54C-BE72DC178EBB}">
      <dgm:prSet/>
      <dgm:spPr/>
      <dgm:t>
        <a:bodyPr/>
        <a:lstStyle/>
        <a:p>
          <a:endParaRPr lang="en-US"/>
        </a:p>
      </dgm:t>
    </dgm:pt>
    <dgm:pt modelId="{A0B02ECD-AA92-4C40-83E5-731846B2AB9D}" type="sibTrans" cxnId="{347423F7-5D1D-4E32-B54C-BE72DC178EBB}">
      <dgm:prSet/>
      <dgm:spPr/>
      <dgm:t>
        <a:bodyPr/>
        <a:lstStyle/>
        <a:p>
          <a:endParaRPr lang="en-US"/>
        </a:p>
      </dgm:t>
    </dgm:pt>
    <dgm:pt modelId="{E7F0AB71-CF6A-4578-844E-7DE3853A1953}">
      <dgm:prSet phldrT="[Text]"/>
      <dgm:spPr/>
      <dgm:t>
        <a:bodyPr/>
        <a:lstStyle/>
        <a:p>
          <a:r>
            <a:rPr lang="en-US" dirty="0" smtClean="0"/>
            <a:t>Vendor management</a:t>
          </a:r>
          <a:endParaRPr lang="en-US" dirty="0"/>
        </a:p>
      </dgm:t>
    </dgm:pt>
    <dgm:pt modelId="{3232EBFC-C198-4FE6-A118-B7EB55CDA4B8}" type="parTrans" cxnId="{10B76AF2-9FBF-4C01-873F-825E288D8E16}">
      <dgm:prSet/>
      <dgm:spPr/>
      <dgm:t>
        <a:bodyPr/>
        <a:lstStyle/>
        <a:p>
          <a:endParaRPr lang="en-US"/>
        </a:p>
      </dgm:t>
    </dgm:pt>
    <dgm:pt modelId="{4408A156-670D-4B45-A363-CC33BCC6E1D3}" type="sibTrans" cxnId="{10B76AF2-9FBF-4C01-873F-825E288D8E16}">
      <dgm:prSet/>
      <dgm:spPr/>
      <dgm:t>
        <a:bodyPr/>
        <a:lstStyle/>
        <a:p>
          <a:endParaRPr lang="en-US"/>
        </a:p>
      </dgm:t>
    </dgm:pt>
    <dgm:pt modelId="{AA435CDC-CFDA-4EF2-B0AD-9DA60E4F341A}">
      <dgm:prSet phldrT="[Text]"/>
      <dgm:spPr/>
      <dgm:t>
        <a:bodyPr/>
        <a:lstStyle/>
        <a:p>
          <a:r>
            <a:rPr lang="en-US" dirty="0" smtClean="0"/>
            <a:t>Data processing</a:t>
          </a:r>
          <a:endParaRPr lang="en-US" dirty="0"/>
        </a:p>
      </dgm:t>
    </dgm:pt>
    <dgm:pt modelId="{21723A0D-BD84-467E-8961-E0576E5F176D}" type="parTrans" cxnId="{2B7CF847-43AC-4E72-9847-D7842472600E}">
      <dgm:prSet/>
      <dgm:spPr/>
      <dgm:t>
        <a:bodyPr/>
        <a:lstStyle/>
        <a:p>
          <a:endParaRPr lang="en-US"/>
        </a:p>
      </dgm:t>
    </dgm:pt>
    <dgm:pt modelId="{5441D767-158B-4B75-B65C-5BEC2C858656}" type="sibTrans" cxnId="{2B7CF847-43AC-4E72-9847-D7842472600E}">
      <dgm:prSet/>
      <dgm:spPr/>
      <dgm:t>
        <a:bodyPr/>
        <a:lstStyle/>
        <a:p>
          <a:endParaRPr lang="en-US"/>
        </a:p>
      </dgm:t>
    </dgm:pt>
    <dgm:pt modelId="{4BE490A3-66AE-46A0-B2F5-99D435FE9D2B}">
      <dgm:prSet phldrT="[Text]"/>
      <dgm:spPr/>
      <dgm:t>
        <a:bodyPr/>
        <a:lstStyle/>
        <a:p>
          <a:r>
            <a:rPr lang="en-US" dirty="0" smtClean="0"/>
            <a:t>Data transfers</a:t>
          </a:r>
        </a:p>
        <a:p>
          <a:r>
            <a:rPr lang="en-US" dirty="0" smtClean="0"/>
            <a:t>(Data protection officer DPO)</a:t>
          </a:r>
          <a:endParaRPr lang="en-US" dirty="0"/>
        </a:p>
      </dgm:t>
    </dgm:pt>
    <dgm:pt modelId="{704ED0BD-F2E9-436D-986B-8E9779741222}" type="parTrans" cxnId="{BC771587-728C-4923-A7AD-A25AA9B22576}">
      <dgm:prSet/>
      <dgm:spPr/>
      <dgm:t>
        <a:bodyPr/>
        <a:lstStyle/>
        <a:p>
          <a:endParaRPr lang="en-US"/>
        </a:p>
      </dgm:t>
    </dgm:pt>
    <dgm:pt modelId="{97F14170-C8D6-462A-BB9F-AA4CF9C72DA0}" type="sibTrans" cxnId="{BC771587-728C-4923-A7AD-A25AA9B22576}">
      <dgm:prSet/>
      <dgm:spPr/>
      <dgm:t>
        <a:bodyPr/>
        <a:lstStyle/>
        <a:p>
          <a:endParaRPr lang="en-US"/>
        </a:p>
      </dgm:t>
    </dgm:pt>
    <dgm:pt modelId="{FE8308B9-8CF0-4EA7-A9F0-DA018BF9422B}">
      <dgm:prSet phldrT="[Text]"/>
      <dgm:spPr/>
      <dgm:t>
        <a:bodyPr/>
        <a:lstStyle/>
        <a:p>
          <a:r>
            <a:rPr lang="en-US" dirty="0" smtClean="0"/>
            <a:t>Data portability</a:t>
          </a:r>
          <a:endParaRPr lang="en-US" dirty="0"/>
        </a:p>
      </dgm:t>
    </dgm:pt>
    <dgm:pt modelId="{856880D7-2872-4449-BCC0-E460F36AE79D}" type="parTrans" cxnId="{22D8C084-144A-46F1-BC4B-3352D9FCF38C}">
      <dgm:prSet/>
      <dgm:spPr/>
      <dgm:t>
        <a:bodyPr/>
        <a:lstStyle/>
        <a:p>
          <a:endParaRPr lang="en-US"/>
        </a:p>
      </dgm:t>
    </dgm:pt>
    <dgm:pt modelId="{2AEF0E1E-F87B-42CE-B693-C759FEF3B6F1}" type="sibTrans" cxnId="{22D8C084-144A-46F1-BC4B-3352D9FCF38C}">
      <dgm:prSet/>
      <dgm:spPr/>
      <dgm:t>
        <a:bodyPr/>
        <a:lstStyle/>
        <a:p>
          <a:endParaRPr lang="en-US"/>
        </a:p>
      </dgm:t>
    </dgm:pt>
    <dgm:pt modelId="{4D2D8723-8E4E-4E2F-951C-9A318AFBBD84}">
      <dgm:prSet phldrT="[Text]"/>
      <dgm:spPr/>
      <dgm:t>
        <a:bodyPr/>
        <a:lstStyle/>
        <a:p>
          <a:r>
            <a:rPr lang="en-US" dirty="0" smtClean="0"/>
            <a:t>Privacy policies</a:t>
          </a:r>
          <a:endParaRPr lang="en-US" dirty="0"/>
        </a:p>
      </dgm:t>
    </dgm:pt>
    <dgm:pt modelId="{13D898D2-BF82-4FD3-9950-4D722CE67305}" type="parTrans" cxnId="{7791B174-9F94-4199-8239-BA9DD3A5F070}">
      <dgm:prSet/>
      <dgm:spPr/>
      <dgm:t>
        <a:bodyPr/>
        <a:lstStyle/>
        <a:p>
          <a:endParaRPr lang="en-US"/>
        </a:p>
      </dgm:t>
    </dgm:pt>
    <dgm:pt modelId="{E15B8E3C-8B32-4398-953C-2DD4802E911B}" type="sibTrans" cxnId="{7791B174-9F94-4199-8239-BA9DD3A5F070}">
      <dgm:prSet/>
      <dgm:spPr/>
      <dgm:t>
        <a:bodyPr/>
        <a:lstStyle/>
        <a:p>
          <a:endParaRPr lang="en-US"/>
        </a:p>
      </dgm:t>
    </dgm:pt>
    <dgm:pt modelId="{AF373F04-D8F3-4EBD-A748-107B4B354A3B}" type="pres">
      <dgm:prSet presAssocID="{303531A7-4629-4EB3-9D2E-C64A4E958D99}" presName="Name0" presStyleCnt="0">
        <dgm:presLayoutVars>
          <dgm:dir/>
          <dgm:animLvl val="lvl"/>
          <dgm:resizeHandles val="exact"/>
        </dgm:presLayoutVars>
      </dgm:prSet>
      <dgm:spPr/>
    </dgm:pt>
    <dgm:pt modelId="{547704AE-E539-46DB-9375-206AD9A5C6CC}" type="pres">
      <dgm:prSet presAssocID="{7944D909-B50B-4561-BFEF-E4ECA5CC2E16}" presName="compositeNode" presStyleCnt="0">
        <dgm:presLayoutVars>
          <dgm:bulletEnabled val="1"/>
        </dgm:presLayoutVars>
      </dgm:prSet>
      <dgm:spPr/>
    </dgm:pt>
    <dgm:pt modelId="{A23A7948-3206-4DEB-8F1F-144ABC525576}" type="pres">
      <dgm:prSet presAssocID="{7944D909-B50B-4561-BFEF-E4ECA5CC2E16}" presName="bgRect" presStyleLbl="node1" presStyleIdx="0" presStyleCnt="3"/>
      <dgm:spPr/>
    </dgm:pt>
    <dgm:pt modelId="{C7674F6F-B66C-4B8F-9085-63EDF7AEA517}" type="pres">
      <dgm:prSet presAssocID="{7944D909-B50B-4561-BFEF-E4ECA5CC2E16}" presName="parentNode" presStyleLbl="node1" presStyleIdx="0" presStyleCnt="3">
        <dgm:presLayoutVars>
          <dgm:chMax val="0"/>
          <dgm:bulletEnabled val="1"/>
        </dgm:presLayoutVars>
      </dgm:prSet>
      <dgm:spPr/>
    </dgm:pt>
    <dgm:pt modelId="{591B0FFE-4FA6-47F4-92B4-CEF0D0C52CA9}" type="pres">
      <dgm:prSet presAssocID="{7944D909-B50B-4561-BFEF-E4ECA5CC2E16}" presName="childNode" presStyleLbl="node1" presStyleIdx="0" presStyleCnt="3">
        <dgm:presLayoutVars>
          <dgm:bulletEnabled val="1"/>
        </dgm:presLayoutVars>
      </dgm:prSet>
      <dgm:spPr/>
    </dgm:pt>
    <dgm:pt modelId="{515A6556-4F7C-4217-B11E-265CBF85B646}" type="pres">
      <dgm:prSet presAssocID="{CB5F0435-5C7C-4A7F-ADAF-43193FA9D9E2}" presName="hSp" presStyleCnt="0"/>
      <dgm:spPr/>
    </dgm:pt>
    <dgm:pt modelId="{B3EEC175-3E2A-44E1-8A20-3BDA27F0F44A}" type="pres">
      <dgm:prSet presAssocID="{CB5F0435-5C7C-4A7F-ADAF-43193FA9D9E2}" presName="vProcSp" presStyleCnt="0"/>
      <dgm:spPr/>
    </dgm:pt>
    <dgm:pt modelId="{0CCEF0F2-65C2-4C74-9856-67430317A718}" type="pres">
      <dgm:prSet presAssocID="{CB5F0435-5C7C-4A7F-ADAF-43193FA9D9E2}" presName="vSp1" presStyleCnt="0"/>
      <dgm:spPr/>
    </dgm:pt>
    <dgm:pt modelId="{CD2463D6-2E54-4D28-8513-C84F21D091D5}" type="pres">
      <dgm:prSet presAssocID="{CB5F0435-5C7C-4A7F-ADAF-43193FA9D9E2}" presName="simulatedConn" presStyleLbl="solidFgAcc1" presStyleIdx="0" presStyleCnt="2"/>
      <dgm:spPr/>
    </dgm:pt>
    <dgm:pt modelId="{4E48A020-B211-4632-9A21-28A21D469E3C}" type="pres">
      <dgm:prSet presAssocID="{CB5F0435-5C7C-4A7F-ADAF-43193FA9D9E2}" presName="vSp2" presStyleCnt="0"/>
      <dgm:spPr/>
    </dgm:pt>
    <dgm:pt modelId="{0F74ACEF-26C5-467D-A0A0-2ACA63F5995B}" type="pres">
      <dgm:prSet presAssocID="{CB5F0435-5C7C-4A7F-ADAF-43193FA9D9E2}" presName="sibTrans" presStyleCnt="0"/>
      <dgm:spPr/>
    </dgm:pt>
    <dgm:pt modelId="{BFD9358A-229F-4FB6-BF1C-6867571F2245}" type="pres">
      <dgm:prSet presAssocID="{1E3C29FD-4641-48AD-91CD-90CA16A8C8E0}" presName="compositeNode" presStyleCnt="0">
        <dgm:presLayoutVars>
          <dgm:bulletEnabled val="1"/>
        </dgm:presLayoutVars>
      </dgm:prSet>
      <dgm:spPr/>
    </dgm:pt>
    <dgm:pt modelId="{4C941415-E955-4B37-9D9E-E79C5EB458CA}" type="pres">
      <dgm:prSet presAssocID="{1E3C29FD-4641-48AD-91CD-90CA16A8C8E0}" presName="bgRect" presStyleLbl="node1" presStyleIdx="1" presStyleCnt="3"/>
      <dgm:spPr/>
    </dgm:pt>
    <dgm:pt modelId="{FF6D45FD-70B2-42B4-B721-99015E5166A8}" type="pres">
      <dgm:prSet presAssocID="{1E3C29FD-4641-48AD-91CD-90CA16A8C8E0}" presName="parentNode" presStyleLbl="node1" presStyleIdx="1" presStyleCnt="3">
        <dgm:presLayoutVars>
          <dgm:chMax val="0"/>
          <dgm:bulletEnabled val="1"/>
        </dgm:presLayoutVars>
      </dgm:prSet>
      <dgm:spPr/>
    </dgm:pt>
    <dgm:pt modelId="{6E9D6834-3A23-4889-9709-E91BA08CD6B4}" type="pres">
      <dgm:prSet presAssocID="{1E3C29FD-4641-48AD-91CD-90CA16A8C8E0}" presName="childNode" presStyleLbl="node1" presStyleIdx="1" presStyleCnt="3">
        <dgm:presLayoutVars>
          <dgm:bulletEnabled val="1"/>
        </dgm:presLayoutVars>
      </dgm:prSet>
      <dgm:spPr/>
      <dgm:t>
        <a:bodyPr/>
        <a:lstStyle/>
        <a:p>
          <a:endParaRPr lang="en-US"/>
        </a:p>
      </dgm:t>
    </dgm:pt>
    <dgm:pt modelId="{534B709E-B60A-4FEA-BF19-DC624C8EEE50}" type="pres">
      <dgm:prSet presAssocID="{DFDB3AE6-5A91-4B8D-92E2-24F602F954E4}" presName="hSp" presStyleCnt="0"/>
      <dgm:spPr/>
    </dgm:pt>
    <dgm:pt modelId="{AC0CDC3D-501B-4365-89E0-BD6E2E490B3E}" type="pres">
      <dgm:prSet presAssocID="{DFDB3AE6-5A91-4B8D-92E2-24F602F954E4}" presName="vProcSp" presStyleCnt="0"/>
      <dgm:spPr/>
    </dgm:pt>
    <dgm:pt modelId="{62D3D560-4982-4984-8032-F5DA7352F47A}" type="pres">
      <dgm:prSet presAssocID="{DFDB3AE6-5A91-4B8D-92E2-24F602F954E4}" presName="vSp1" presStyleCnt="0"/>
      <dgm:spPr/>
    </dgm:pt>
    <dgm:pt modelId="{5F5B6C4B-70AB-41D0-A466-9C107FA4ED43}" type="pres">
      <dgm:prSet presAssocID="{DFDB3AE6-5A91-4B8D-92E2-24F602F954E4}" presName="simulatedConn" presStyleLbl="solidFgAcc1" presStyleIdx="1" presStyleCnt="2"/>
      <dgm:spPr/>
    </dgm:pt>
    <dgm:pt modelId="{1DE804FE-2205-42B1-AA04-E9BCB4D748BE}" type="pres">
      <dgm:prSet presAssocID="{DFDB3AE6-5A91-4B8D-92E2-24F602F954E4}" presName="vSp2" presStyleCnt="0"/>
      <dgm:spPr/>
    </dgm:pt>
    <dgm:pt modelId="{4B4E1634-7853-4623-B669-AA439DE4421F}" type="pres">
      <dgm:prSet presAssocID="{DFDB3AE6-5A91-4B8D-92E2-24F602F954E4}" presName="sibTrans" presStyleCnt="0"/>
      <dgm:spPr/>
    </dgm:pt>
    <dgm:pt modelId="{013D20D1-56D5-4D26-8209-F70B1CDDB13D}" type="pres">
      <dgm:prSet presAssocID="{9ADEB590-48A2-4E7A-8545-6AEBC623E7D6}" presName="compositeNode" presStyleCnt="0">
        <dgm:presLayoutVars>
          <dgm:bulletEnabled val="1"/>
        </dgm:presLayoutVars>
      </dgm:prSet>
      <dgm:spPr/>
    </dgm:pt>
    <dgm:pt modelId="{255D1026-99D6-4756-BBEE-275A54AF0698}" type="pres">
      <dgm:prSet presAssocID="{9ADEB590-48A2-4E7A-8545-6AEBC623E7D6}" presName="bgRect" presStyleLbl="node1" presStyleIdx="2" presStyleCnt="3"/>
      <dgm:spPr/>
      <dgm:t>
        <a:bodyPr/>
        <a:lstStyle/>
        <a:p>
          <a:endParaRPr lang="en-US"/>
        </a:p>
      </dgm:t>
    </dgm:pt>
    <dgm:pt modelId="{DC5E170E-D276-425C-9946-3C53C448FF61}" type="pres">
      <dgm:prSet presAssocID="{9ADEB590-48A2-4E7A-8545-6AEBC623E7D6}" presName="parentNode" presStyleLbl="node1" presStyleIdx="2" presStyleCnt="3">
        <dgm:presLayoutVars>
          <dgm:chMax val="0"/>
          <dgm:bulletEnabled val="1"/>
        </dgm:presLayoutVars>
      </dgm:prSet>
      <dgm:spPr/>
      <dgm:t>
        <a:bodyPr/>
        <a:lstStyle/>
        <a:p>
          <a:endParaRPr lang="en-US"/>
        </a:p>
      </dgm:t>
    </dgm:pt>
    <dgm:pt modelId="{E107EC84-F7D0-40DF-8671-495A3C9AC69C}" type="pres">
      <dgm:prSet presAssocID="{9ADEB590-48A2-4E7A-8545-6AEBC623E7D6}" presName="childNode" presStyleLbl="node1" presStyleIdx="2" presStyleCnt="3">
        <dgm:presLayoutVars>
          <dgm:bulletEnabled val="1"/>
        </dgm:presLayoutVars>
      </dgm:prSet>
      <dgm:spPr/>
    </dgm:pt>
  </dgm:ptLst>
  <dgm:cxnLst>
    <dgm:cxn modelId="{6D6DBB08-CD56-4388-913B-45BB868D5A12}" srcId="{9ADEB590-48A2-4E7A-8545-6AEBC623E7D6}" destId="{9BA036E6-EDA4-4C02-B0D6-1B0B5674E3C5}" srcOrd="0" destOrd="0" parTransId="{258765EF-556B-4407-BDCA-F9324B09FA25}" sibTransId="{FA8C70FC-6516-4D37-836F-96B1DC7462DA}"/>
    <dgm:cxn modelId="{22D8C084-144A-46F1-BC4B-3352D9FCF38C}" srcId="{9ADEB590-48A2-4E7A-8545-6AEBC623E7D6}" destId="{FE8308B9-8CF0-4EA7-A9F0-DA018BF9422B}" srcOrd="1" destOrd="0" parTransId="{856880D7-2872-4449-BCC0-E460F36AE79D}" sibTransId="{2AEF0E1E-F87B-42CE-B693-C759FEF3B6F1}"/>
    <dgm:cxn modelId="{98AE9AE8-D309-425E-986E-2166D37F2C64}" type="presOf" srcId="{7944D909-B50B-4561-BFEF-E4ECA5CC2E16}" destId="{A23A7948-3206-4DEB-8F1F-144ABC525576}" srcOrd="0" destOrd="0" presId="urn:microsoft.com/office/officeart/2005/8/layout/hProcess7"/>
    <dgm:cxn modelId="{347423F7-5D1D-4E32-B54C-BE72DC178EBB}" srcId="{7944D909-B50B-4561-BFEF-E4ECA5CC2E16}" destId="{8EFB8523-C194-4CF1-8D3D-39DD734F11E4}" srcOrd="1" destOrd="0" parTransId="{F6193765-3C1F-4B87-A5E6-6346E01D958F}" sibTransId="{A0B02ECD-AA92-4C40-83E5-731846B2AB9D}"/>
    <dgm:cxn modelId="{26B2FDA2-D508-4D9D-86E2-2A5C33FD2EAA}" type="presOf" srcId="{AE4C6B47-294A-429B-8BFE-88ACF9D1C7B6}" destId="{591B0FFE-4FA6-47F4-92B4-CEF0D0C52CA9}" srcOrd="0" destOrd="0" presId="urn:microsoft.com/office/officeart/2005/8/layout/hProcess7"/>
    <dgm:cxn modelId="{7DB8238D-8C31-4411-890C-B9E25752133F}" type="presOf" srcId="{1E3C29FD-4641-48AD-91CD-90CA16A8C8E0}" destId="{FF6D45FD-70B2-42B4-B721-99015E5166A8}" srcOrd="1" destOrd="0" presId="urn:microsoft.com/office/officeart/2005/8/layout/hProcess7"/>
    <dgm:cxn modelId="{7D73F10D-58BC-4FCC-BAC2-9575922DD39E}" type="presOf" srcId="{4D2D8723-8E4E-4E2F-951C-9A318AFBBD84}" destId="{E107EC84-F7D0-40DF-8671-495A3C9AC69C}" srcOrd="0" destOrd="2" presId="urn:microsoft.com/office/officeart/2005/8/layout/hProcess7"/>
    <dgm:cxn modelId="{0A0C07E5-4EFC-4D9E-B5E1-31AFD6689805}" type="presOf" srcId="{9BA036E6-EDA4-4C02-B0D6-1B0B5674E3C5}" destId="{E107EC84-F7D0-40DF-8671-495A3C9AC69C}" srcOrd="0" destOrd="0" presId="urn:microsoft.com/office/officeart/2005/8/layout/hProcess7"/>
    <dgm:cxn modelId="{915594F8-2946-467C-8ED8-D130C8E034CF}" srcId="{7944D909-B50B-4561-BFEF-E4ECA5CC2E16}" destId="{AE4C6B47-294A-429B-8BFE-88ACF9D1C7B6}" srcOrd="0" destOrd="0" parTransId="{795ED4A7-B44D-436E-997A-AEB8C991D288}" sibTransId="{2D4B68CD-473D-47F0-8C72-5012BB5033DB}"/>
    <dgm:cxn modelId="{7791B174-9F94-4199-8239-BA9DD3A5F070}" srcId="{9ADEB590-48A2-4E7A-8545-6AEBC623E7D6}" destId="{4D2D8723-8E4E-4E2F-951C-9A318AFBBD84}" srcOrd="2" destOrd="0" parTransId="{13D898D2-BF82-4FD3-9950-4D722CE67305}" sibTransId="{E15B8E3C-8B32-4398-953C-2DD4802E911B}"/>
    <dgm:cxn modelId="{BC771587-728C-4923-A7AD-A25AA9B22576}" srcId="{1E3C29FD-4641-48AD-91CD-90CA16A8C8E0}" destId="{4BE490A3-66AE-46A0-B2F5-99D435FE9D2B}" srcOrd="2" destOrd="0" parTransId="{704ED0BD-F2E9-436D-986B-8E9779741222}" sibTransId="{97F14170-C8D6-462A-BB9F-AA4CF9C72DA0}"/>
    <dgm:cxn modelId="{65E39588-A833-49BB-98A5-5BBCA505405A}" srcId="{303531A7-4629-4EB3-9D2E-C64A4E958D99}" destId="{7944D909-B50B-4561-BFEF-E4ECA5CC2E16}" srcOrd="0" destOrd="0" parTransId="{E9FD3A27-8DC3-42E4-9CD3-4C30A3C93EAB}" sibTransId="{CB5F0435-5C7C-4A7F-ADAF-43193FA9D9E2}"/>
    <dgm:cxn modelId="{704CE9F5-8AB2-4CB6-8E33-858868A79B60}" type="presOf" srcId="{8EFB8523-C194-4CF1-8D3D-39DD734F11E4}" destId="{591B0FFE-4FA6-47F4-92B4-CEF0D0C52CA9}" srcOrd="0" destOrd="1" presId="urn:microsoft.com/office/officeart/2005/8/layout/hProcess7"/>
    <dgm:cxn modelId="{19DE0D2D-A018-4796-938B-B05757FAC124}" type="presOf" srcId="{5D9BF111-D81F-46F3-8400-2E9C99C0F651}" destId="{6E9D6834-3A23-4889-9709-E91BA08CD6B4}" srcOrd="0" destOrd="0" presId="urn:microsoft.com/office/officeart/2005/8/layout/hProcess7"/>
    <dgm:cxn modelId="{10B76AF2-9FBF-4C01-873F-825E288D8E16}" srcId="{7944D909-B50B-4561-BFEF-E4ECA5CC2E16}" destId="{E7F0AB71-CF6A-4578-844E-7DE3853A1953}" srcOrd="2" destOrd="0" parTransId="{3232EBFC-C198-4FE6-A118-B7EB55CDA4B8}" sibTransId="{4408A156-670D-4B45-A363-CC33BCC6E1D3}"/>
    <dgm:cxn modelId="{12909AF3-C64B-4B95-BD09-EC9C40817FD1}" type="presOf" srcId="{FE8308B9-8CF0-4EA7-A9F0-DA018BF9422B}" destId="{E107EC84-F7D0-40DF-8671-495A3C9AC69C}" srcOrd="0" destOrd="1" presId="urn:microsoft.com/office/officeart/2005/8/layout/hProcess7"/>
    <dgm:cxn modelId="{AEE8504F-8126-4FF8-A44C-E417595B885E}" type="presOf" srcId="{E7F0AB71-CF6A-4578-844E-7DE3853A1953}" destId="{591B0FFE-4FA6-47F4-92B4-CEF0D0C52CA9}" srcOrd="0" destOrd="2" presId="urn:microsoft.com/office/officeart/2005/8/layout/hProcess7"/>
    <dgm:cxn modelId="{BA149B85-6FE7-4891-AA90-229815E9DBBB}" srcId="{1E3C29FD-4641-48AD-91CD-90CA16A8C8E0}" destId="{5D9BF111-D81F-46F3-8400-2E9C99C0F651}" srcOrd="0" destOrd="0" parTransId="{9F980F5E-AB16-4A4C-970B-F36055261E4A}" sibTransId="{4892998C-FA20-44F1-BB9E-3DCB13662D32}"/>
    <dgm:cxn modelId="{2B7CF847-43AC-4E72-9847-D7842472600E}" srcId="{1E3C29FD-4641-48AD-91CD-90CA16A8C8E0}" destId="{AA435CDC-CFDA-4EF2-B0AD-9DA60E4F341A}" srcOrd="1" destOrd="0" parTransId="{21723A0D-BD84-467E-8961-E0576E5F176D}" sibTransId="{5441D767-158B-4B75-B65C-5BEC2C858656}"/>
    <dgm:cxn modelId="{FB229ACE-D82C-43F7-9348-21837E449FBE}" type="presOf" srcId="{9ADEB590-48A2-4E7A-8545-6AEBC623E7D6}" destId="{DC5E170E-D276-425C-9946-3C53C448FF61}" srcOrd="1" destOrd="0" presId="urn:microsoft.com/office/officeart/2005/8/layout/hProcess7"/>
    <dgm:cxn modelId="{D93A7F99-5956-47FD-A4EF-FD6F027623B6}" type="presOf" srcId="{1E3C29FD-4641-48AD-91CD-90CA16A8C8E0}" destId="{4C941415-E955-4B37-9D9E-E79C5EB458CA}" srcOrd="0" destOrd="0" presId="urn:microsoft.com/office/officeart/2005/8/layout/hProcess7"/>
    <dgm:cxn modelId="{79FF25C6-F00B-4C96-82C3-D672DD8BC389}" type="presOf" srcId="{7944D909-B50B-4561-BFEF-E4ECA5CC2E16}" destId="{C7674F6F-B66C-4B8F-9085-63EDF7AEA517}" srcOrd="1" destOrd="0" presId="urn:microsoft.com/office/officeart/2005/8/layout/hProcess7"/>
    <dgm:cxn modelId="{087B6239-5AED-4AA4-B4DC-8AC9E822BE82}" srcId="{303531A7-4629-4EB3-9D2E-C64A4E958D99}" destId="{9ADEB590-48A2-4E7A-8545-6AEBC623E7D6}" srcOrd="2" destOrd="0" parTransId="{AF5E0824-77FF-499E-86C5-8C53A1BF18D7}" sibTransId="{742FA2C0-6ADB-4C7F-B533-BFC088759878}"/>
    <dgm:cxn modelId="{FF11921F-5E85-40DE-9663-5793D7633F58}" type="presOf" srcId="{4BE490A3-66AE-46A0-B2F5-99D435FE9D2B}" destId="{6E9D6834-3A23-4889-9709-E91BA08CD6B4}" srcOrd="0" destOrd="2" presId="urn:microsoft.com/office/officeart/2005/8/layout/hProcess7"/>
    <dgm:cxn modelId="{82C19D21-A038-4927-982A-CD0EEED02817}" type="presOf" srcId="{9ADEB590-48A2-4E7A-8545-6AEBC623E7D6}" destId="{255D1026-99D6-4756-BBEE-275A54AF0698}" srcOrd="0" destOrd="0" presId="urn:microsoft.com/office/officeart/2005/8/layout/hProcess7"/>
    <dgm:cxn modelId="{0FB42C1F-353E-4580-9F84-8A04768E6211}" type="presOf" srcId="{AA435CDC-CFDA-4EF2-B0AD-9DA60E4F341A}" destId="{6E9D6834-3A23-4889-9709-E91BA08CD6B4}" srcOrd="0" destOrd="1" presId="urn:microsoft.com/office/officeart/2005/8/layout/hProcess7"/>
    <dgm:cxn modelId="{766298F1-E556-41BC-9480-7670C34FA360}" type="presOf" srcId="{303531A7-4629-4EB3-9D2E-C64A4E958D99}" destId="{AF373F04-D8F3-4EBD-A748-107B4B354A3B}" srcOrd="0" destOrd="0" presId="urn:microsoft.com/office/officeart/2005/8/layout/hProcess7"/>
    <dgm:cxn modelId="{2F5960BF-13A7-4131-9028-5A9D7E7D377D}" srcId="{303531A7-4629-4EB3-9D2E-C64A4E958D99}" destId="{1E3C29FD-4641-48AD-91CD-90CA16A8C8E0}" srcOrd="1" destOrd="0" parTransId="{F36CE0B2-9A8E-4A9C-8587-66CC055F7964}" sibTransId="{DFDB3AE6-5A91-4B8D-92E2-24F602F954E4}"/>
    <dgm:cxn modelId="{CEC1A640-FDB6-4840-977E-42BDF8A4D77E}" type="presParOf" srcId="{AF373F04-D8F3-4EBD-A748-107B4B354A3B}" destId="{547704AE-E539-46DB-9375-206AD9A5C6CC}" srcOrd="0" destOrd="0" presId="urn:microsoft.com/office/officeart/2005/8/layout/hProcess7"/>
    <dgm:cxn modelId="{E3DF3909-A45B-4C8F-A46F-1D48C9B3E10C}" type="presParOf" srcId="{547704AE-E539-46DB-9375-206AD9A5C6CC}" destId="{A23A7948-3206-4DEB-8F1F-144ABC525576}" srcOrd="0" destOrd="0" presId="urn:microsoft.com/office/officeart/2005/8/layout/hProcess7"/>
    <dgm:cxn modelId="{EADDB61C-66F6-4F9A-8526-7B3AF5F05E3D}" type="presParOf" srcId="{547704AE-E539-46DB-9375-206AD9A5C6CC}" destId="{C7674F6F-B66C-4B8F-9085-63EDF7AEA517}" srcOrd="1" destOrd="0" presId="urn:microsoft.com/office/officeart/2005/8/layout/hProcess7"/>
    <dgm:cxn modelId="{5884D0D3-8858-4B1A-8CC7-ED2B2FBACA3A}" type="presParOf" srcId="{547704AE-E539-46DB-9375-206AD9A5C6CC}" destId="{591B0FFE-4FA6-47F4-92B4-CEF0D0C52CA9}" srcOrd="2" destOrd="0" presId="urn:microsoft.com/office/officeart/2005/8/layout/hProcess7"/>
    <dgm:cxn modelId="{D72C9323-6330-4851-9ECD-B3499D33DE5A}" type="presParOf" srcId="{AF373F04-D8F3-4EBD-A748-107B4B354A3B}" destId="{515A6556-4F7C-4217-B11E-265CBF85B646}" srcOrd="1" destOrd="0" presId="urn:microsoft.com/office/officeart/2005/8/layout/hProcess7"/>
    <dgm:cxn modelId="{AE984B00-E62A-4D73-A995-E13CB9EDD870}" type="presParOf" srcId="{AF373F04-D8F3-4EBD-A748-107B4B354A3B}" destId="{B3EEC175-3E2A-44E1-8A20-3BDA27F0F44A}" srcOrd="2" destOrd="0" presId="urn:microsoft.com/office/officeart/2005/8/layout/hProcess7"/>
    <dgm:cxn modelId="{E2C14129-6021-4581-B4D6-D3506CDD32ED}" type="presParOf" srcId="{B3EEC175-3E2A-44E1-8A20-3BDA27F0F44A}" destId="{0CCEF0F2-65C2-4C74-9856-67430317A718}" srcOrd="0" destOrd="0" presId="urn:microsoft.com/office/officeart/2005/8/layout/hProcess7"/>
    <dgm:cxn modelId="{5E4E4589-2062-4538-87C8-B3CE8F308669}" type="presParOf" srcId="{B3EEC175-3E2A-44E1-8A20-3BDA27F0F44A}" destId="{CD2463D6-2E54-4D28-8513-C84F21D091D5}" srcOrd="1" destOrd="0" presId="urn:microsoft.com/office/officeart/2005/8/layout/hProcess7"/>
    <dgm:cxn modelId="{92380E90-37B2-4745-AABC-B71FF935DAEC}" type="presParOf" srcId="{B3EEC175-3E2A-44E1-8A20-3BDA27F0F44A}" destId="{4E48A020-B211-4632-9A21-28A21D469E3C}" srcOrd="2" destOrd="0" presId="urn:microsoft.com/office/officeart/2005/8/layout/hProcess7"/>
    <dgm:cxn modelId="{B86D29B6-B645-4858-85DF-055B482BBD3C}" type="presParOf" srcId="{AF373F04-D8F3-4EBD-A748-107B4B354A3B}" destId="{0F74ACEF-26C5-467D-A0A0-2ACA63F5995B}" srcOrd="3" destOrd="0" presId="urn:microsoft.com/office/officeart/2005/8/layout/hProcess7"/>
    <dgm:cxn modelId="{42A124E1-5A8B-4349-A372-5F31AC4C7CDB}" type="presParOf" srcId="{AF373F04-D8F3-4EBD-A748-107B4B354A3B}" destId="{BFD9358A-229F-4FB6-BF1C-6867571F2245}" srcOrd="4" destOrd="0" presId="urn:microsoft.com/office/officeart/2005/8/layout/hProcess7"/>
    <dgm:cxn modelId="{14809C4C-0D4A-4002-9762-58C4B53DC95A}" type="presParOf" srcId="{BFD9358A-229F-4FB6-BF1C-6867571F2245}" destId="{4C941415-E955-4B37-9D9E-E79C5EB458CA}" srcOrd="0" destOrd="0" presId="urn:microsoft.com/office/officeart/2005/8/layout/hProcess7"/>
    <dgm:cxn modelId="{64360A15-F9EB-46E3-AEE2-DF4E6AD67B13}" type="presParOf" srcId="{BFD9358A-229F-4FB6-BF1C-6867571F2245}" destId="{FF6D45FD-70B2-42B4-B721-99015E5166A8}" srcOrd="1" destOrd="0" presId="urn:microsoft.com/office/officeart/2005/8/layout/hProcess7"/>
    <dgm:cxn modelId="{5DDC621E-B219-4CC2-A26F-527B7DDD48BD}" type="presParOf" srcId="{BFD9358A-229F-4FB6-BF1C-6867571F2245}" destId="{6E9D6834-3A23-4889-9709-E91BA08CD6B4}" srcOrd="2" destOrd="0" presId="urn:microsoft.com/office/officeart/2005/8/layout/hProcess7"/>
    <dgm:cxn modelId="{5971098F-06ED-487C-8392-3875C8C66CD8}" type="presParOf" srcId="{AF373F04-D8F3-4EBD-A748-107B4B354A3B}" destId="{534B709E-B60A-4FEA-BF19-DC624C8EEE50}" srcOrd="5" destOrd="0" presId="urn:microsoft.com/office/officeart/2005/8/layout/hProcess7"/>
    <dgm:cxn modelId="{DD8B27FC-6EBC-4A38-918A-41D3C9264FC0}" type="presParOf" srcId="{AF373F04-D8F3-4EBD-A748-107B4B354A3B}" destId="{AC0CDC3D-501B-4365-89E0-BD6E2E490B3E}" srcOrd="6" destOrd="0" presId="urn:microsoft.com/office/officeart/2005/8/layout/hProcess7"/>
    <dgm:cxn modelId="{E5862192-0B50-44D2-942A-FD256CBBF0F4}" type="presParOf" srcId="{AC0CDC3D-501B-4365-89E0-BD6E2E490B3E}" destId="{62D3D560-4982-4984-8032-F5DA7352F47A}" srcOrd="0" destOrd="0" presId="urn:microsoft.com/office/officeart/2005/8/layout/hProcess7"/>
    <dgm:cxn modelId="{A2D83289-6FCC-4B52-BEB4-61CBB1EF1652}" type="presParOf" srcId="{AC0CDC3D-501B-4365-89E0-BD6E2E490B3E}" destId="{5F5B6C4B-70AB-41D0-A466-9C107FA4ED43}" srcOrd="1" destOrd="0" presId="urn:microsoft.com/office/officeart/2005/8/layout/hProcess7"/>
    <dgm:cxn modelId="{42D84470-DB59-4426-AE47-778D82963495}" type="presParOf" srcId="{AC0CDC3D-501B-4365-89E0-BD6E2E490B3E}" destId="{1DE804FE-2205-42B1-AA04-E9BCB4D748BE}" srcOrd="2" destOrd="0" presId="urn:microsoft.com/office/officeart/2005/8/layout/hProcess7"/>
    <dgm:cxn modelId="{87533379-0359-4E72-86D4-B7DC6939743D}" type="presParOf" srcId="{AF373F04-D8F3-4EBD-A748-107B4B354A3B}" destId="{4B4E1634-7853-4623-B669-AA439DE4421F}" srcOrd="7" destOrd="0" presId="urn:microsoft.com/office/officeart/2005/8/layout/hProcess7"/>
    <dgm:cxn modelId="{073557BA-D38F-47B2-B862-F94E6FC5ACD3}" type="presParOf" srcId="{AF373F04-D8F3-4EBD-A748-107B4B354A3B}" destId="{013D20D1-56D5-4D26-8209-F70B1CDDB13D}" srcOrd="8" destOrd="0" presId="urn:microsoft.com/office/officeart/2005/8/layout/hProcess7"/>
    <dgm:cxn modelId="{953AC08B-6D87-4FAE-9CFF-EF83B49A20EA}" type="presParOf" srcId="{013D20D1-56D5-4D26-8209-F70B1CDDB13D}" destId="{255D1026-99D6-4756-BBEE-275A54AF0698}" srcOrd="0" destOrd="0" presId="urn:microsoft.com/office/officeart/2005/8/layout/hProcess7"/>
    <dgm:cxn modelId="{305EDCF2-633B-4AC2-9CE9-70FE95F84C30}" type="presParOf" srcId="{013D20D1-56D5-4D26-8209-F70B1CDDB13D}" destId="{DC5E170E-D276-425C-9946-3C53C448FF61}" srcOrd="1" destOrd="0" presId="urn:microsoft.com/office/officeart/2005/8/layout/hProcess7"/>
    <dgm:cxn modelId="{650A7B39-58B2-4036-AB64-D0C89919A512}" type="presParOf" srcId="{013D20D1-56D5-4D26-8209-F70B1CDDB13D}" destId="{E107EC84-F7D0-40DF-8671-495A3C9AC69C}"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3A7948-3206-4DEB-8F1F-144ABC525576}">
      <dsp:nvSpPr>
        <dsp:cNvPr id="0" name=""/>
        <dsp:cNvSpPr/>
      </dsp:nvSpPr>
      <dsp:spPr>
        <a:xfrm>
          <a:off x="830" y="0"/>
          <a:ext cx="3573660" cy="3916363"/>
        </a:xfrm>
        <a:prstGeom prst="roundRect">
          <a:avLst>
            <a:gd name="adj" fmla="val 5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6299" rIns="137795" bIns="0" numCol="1" spcCol="1270" anchor="t" anchorCtr="0">
          <a:noAutofit/>
        </a:bodyPr>
        <a:lstStyle/>
        <a:p>
          <a:pPr lvl="0" algn="r" defTabSz="1377950">
            <a:lnSpc>
              <a:spcPct val="90000"/>
            </a:lnSpc>
            <a:spcBef>
              <a:spcPct val="0"/>
            </a:spcBef>
            <a:spcAft>
              <a:spcPct val="35000"/>
            </a:spcAft>
          </a:pPr>
          <a:r>
            <a:rPr lang="en-US" sz="3100" kern="1200" dirty="0" smtClean="0"/>
            <a:t>Data Governance</a:t>
          </a:r>
          <a:endParaRPr lang="en-US" sz="3100" kern="1200" dirty="0"/>
        </a:p>
      </dsp:txBody>
      <dsp:txXfrm rot="16200000">
        <a:off x="-1247512" y="1248342"/>
        <a:ext cx="3211417" cy="714732"/>
      </dsp:txXfrm>
    </dsp:sp>
    <dsp:sp modelId="{591B0FFE-4FA6-47F4-92B4-CEF0D0C52CA9}">
      <dsp:nvSpPr>
        <dsp:cNvPr id="0" name=""/>
        <dsp:cNvSpPr/>
      </dsp:nvSpPr>
      <dsp:spPr>
        <a:xfrm>
          <a:off x="715562" y="0"/>
          <a:ext cx="2662377" cy="3916363"/>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113157" rIns="0" bIns="0" numCol="1" spcCol="1270" anchor="t" anchorCtr="0">
          <a:noAutofit/>
        </a:bodyPr>
        <a:lstStyle/>
        <a:p>
          <a:pPr lvl="0" algn="l" defTabSz="1466850">
            <a:lnSpc>
              <a:spcPct val="90000"/>
            </a:lnSpc>
            <a:spcBef>
              <a:spcPct val="0"/>
            </a:spcBef>
            <a:spcAft>
              <a:spcPct val="35000"/>
            </a:spcAft>
          </a:pPr>
          <a:r>
            <a:rPr lang="en-US" sz="3300" kern="1200" dirty="0" smtClean="0"/>
            <a:t>Breach notification</a:t>
          </a:r>
          <a:endParaRPr lang="en-US" sz="3300" kern="1200" dirty="0"/>
        </a:p>
        <a:p>
          <a:pPr lvl="0" algn="l" defTabSz="1466850">
            <a:lnSpc>
              <a:spcPct val="90000"/>
            </a:lnSpc>
            <a:spcBef>
              <a:spcPct val="0"/>
            </a:spcBef>
            <a:spcAft>
              <a:spcPct val="35000"/>
            </a:spcAft>
          </a:pPr>
          <a:r>
            <a:rPr lang="en-US" sz="3300" kern="1200" dirty="0" smtClean="0"/>
            <a:t>Privacy by design</a:t>
          </a:r>
          <a:endParaRPr lang="en-US" sz="3300" kern="1200" dirty="0"/>
        </a:p>
        <a:p>
          <a:pPr lvl="0" algn="l" defTabSz="1466850">
            <a:lnSpc>
              <a:spcPct val="90000"/>
            </a:lnSpc>
            <a:spcBef>
              <a:spcPct val="0"/>
            </a:spcBef>
            <a:spcAft>
              <a:spcPct val="35000"/>
            </a:spcAft>
          </a:pPr>
          <a:r>
            <a:rPr lang="en-US" sz="3300" kern="1200" dirty="0" smtClean="0"/>
            <a:t>Vendor management</a:t>
          </a:r>
          <a:endParaRPr lang="en-US" sz="3300" kern="1200" dirty="0"/>
        </a:p>
      </dsp:txBody>
      <dsp:txXfrm>
        <a:off x="715562" y="0"/>
        <a:ext cx="2662377" cy="3916363"/>
      </dsp:txXfrm>
    </dsp:sp>
    <dsp:sp modelId="{4C941415-E955-4B37-9D9E-E79C5EB458CA}">
      <dsp:nvSpPr>
        <dsp:cNvPr id="0" name=""/>
        <dsp:cNvSpPr/>
      </dsp:nvSpPr>
      <dsp:spPr>
        <a:xfrm>
          <a:off x="3699569" y="0"/>
          <a:ext cx="3573660" cy="3916363"/>
        </a:xfrm>
        <a:prstGeom prst="roundRect">
          <a:avLst>
            <a:gd name="adj" fmla="val 5000"/>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6299" rIns="137795" bIns="0" numCol="1" spcCol="1270" anchor="t" anchorCtr="0">
          <a:noAutofit/>
        </a:bodyPr>
        <a:lstStyle/>
        <a:p>
          <a:pPr lvl="0" algn="r" defTabSz="1377950">
            <a:lnSpc>
              <a:spcPct val="90000"/>
            </a:lnSpc>
            <a:spcBef>
              <a:spcPct val="0"/>
            </a:spcBef>
            <a:spcAft>
              <a:spcPct val="35000"/>
            </a:spcAft>
          </a:pPr>
          <a:r>
            <a:rPr lang="en-US" sz="3100" kern="1200" dirty="0" smtClean="0"/>
            <a:t>Data Management</a:t>
          </a:r>
          <a:endParaRPr lang="en-US" sz="3100" kern="1200" dirty="0"/>
        </a:p>
      </dsp:txBody>
      <dsp:txXfrm rot="16200000">
        <a:off x="2451226" y="1248342"/>
        <a:ext cx="3211417" cy="714732"/>
      </dsp:txXfrm>
    </dsp:sp>
    <dsp:sp modelId="{CD2463D6-2E54-4D28-8513-C84F21D091D5}">
      <dsp:nvSpPr>
        <dsp:cNvPr id="0" name=""/>
        <dsp:cNvSpPr/>
      </dsp:nvSpPr>
      <dsp:spPr>
        <a:xfrm rot="5400000">
          <a:off x="3429723" y="3088644"/>
          <a:ext cx="575429" cy="536049"/>
        </a:xfrm>
        <a:prstGeom prst="flowChartExtract">
          <a:avLst/>
        </a:prstGeom>
        <a:solidFill>
          <a:schemeClr val="lt1">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E9D6834-3A23-4889-9709-E91BA08CD6B4}">
      <dsp:nvSpPr>
        <dsp:cNvPr id="0" name=""/>
        <dsp:cNvSpPr/>
      </dsp:nvSpPr>
      <dsp:spPr>
        <a:xfrm>
          <a:off x="4414301" y="0"/>
          <a:ext cx="2662377" cy="3916363"/>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113157" rIns="0" bIns="0" numCol="1" spcCol="1270" anchor="t" anchorCtr="0">
          <a:noAutofit/>
        </a:bodyPr>
        <a:lstStyle/>
        <a:p>
          <a:pPr lvl="0" algn="l" defTabSz="1466850">
            <a:lnSpc>
              <a:spcPct val="90000"/>
            </a:lnSpc>
            <a:spcBef>
              <a:spcPct val="0"/>
            </a:spcBef>
            <a:spcAft>
              <a:spcPct val="35000"/>
            </a:spcAft>
          </a:pPr>
          <a:r>
            <a:rPr lang="en-US" sz="3300" kern="1200" dirty="0" smtClean="0"/>
            <a:t>Data erasure</a:t>
          </a:r>
          <a:endParaRPr lang="en-US" sz="3300" kern="1200" dirty="0"/>
        </a:p>
        <a:p>
          <a:pPr lvl="0" algn="l" defTabSz="1466850">
            <a:lnSpc>
              <a:spcPct val="90000"/>
            </a:lnSpc>
            <a:spcBef>
              <a:spcPct val="0"/>
            </a:spcBef>
            <a:spcAft>
              <a:spcPct val="35000"/>
            </a:spcAft>
          </a:pPr>
          <a:r>
            <a:rPr lang="en-US" sz="3300" kern="1200" dirty="0" smtClean="0"/>
            <a:t>Data processing</a:t>
          </a:r>
          <a:endParaRPr lang="en-US" sz="3300" kern="1200" dirty="0"/>
        </a:p>
        <a:p>
          <a:pPr lvl="0" algn="l" defTabSz="1466850">
            <a:lnSpc>
              <a:spcPct val="90000"/>
            </a:lnSpc>
            <a:spcBef>
              <a:spcPct val="0"/>
            </a:spcBef>
            <a:spcAft>
              <a:spcPct val="35000"/>
            </a:spcAft>
          </a:pPr>
          <a:r>
            <a:rPr lang="en-US" sz="3300" kern="1200" dirty="0" smtClean="0"/>
            <a:t>Data transfers</a:t>
          </a:r>
        </a:p>
        <a:p>
          <a:pPr lvl="0" algn="l" defTabSz="1466850">
            <a:lnSpc>
              <a:spcPct val="90000"/>
            </a:lnSpc>
            <a:spcBef>
              <a:spcPct val="0"/>
            </a:spcBef>
            <a:spcAft>
              <a:spcPct val="35000"/>
            </a:spcAft>
          </a:pPr>
          <a:r>
            <a:rPr lang="en-US" sz="3300" kern="1200" dirty="0" smtClean="0"/>
            <a:t>(Data protection officer DPO)</a:t>
          </a:r>
          <a:endParaRPr lang="en-US" sz="3300" kern="1200" dirty="0"/>
        </a:p>
      </dsp:txBody>
      <dsp:txXfrm>
        <a:off x="4414301" y="0"/>
        <a:ext cx="2662377" cy="3916363"/>
      </dsp:txXfrm>
    </dsp:sp>
    <dsp:sp modelId="{255D1026-99D6-4756-BBEE-275A54AF0698}">
      <dsp:nvSpPr>
        <dsp:cNvPr id="0" name=""/>
        <dsp:cNvSpPr/>
      </dsp:nvSpPr>
      <dsp:spPr>
        <a:xfrm>
          <a:off x="7398308" y="0"/>
          <a:ext cx="3573660" cy="3916363"/>
        </a:xfrm>
        <a:prstGeom prst="roundRect">
          <a:avLst>
            <a:gd name="adj" fmla="val 5000"/>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6299" rIns="137795" bIns="0" numCol="1" spcCol="1270" anchor="t" anchorCtr="0">
          <a:noAutofit/>
        </a:bodyPr>
        <a:lstStyle/>
        <a:p>
          <a:pPr lvl="0" algn="r" defTabSz="1377950">
            <a:lnSpc>
              <a:spcPct val="90000"/>
            </a:lnSpc>
            <a:spcBef>
              <a:spcPct val="0"/>
            </a:spcBef>
            <a:spcAft>
              <a:spcPct val="35000"/>
            </a:spcAft>
          </a:pPr>
          <a:r>
            <a:rPr lang="en-US" sz="3100" kern="1200" dirty="0" smtClean="0"/>
            <a:t>Data Transparency</a:t>
          </a:r>
          <a:endParaRPr lang="en-US" sz="3100" kern="1200" dirty="0"/>
        </a:p>
      </dsp:txBody>
      <dsp:txXfrm rot="16200000">
        <a:off x="6149965" y="1248342"/>
        <a:ext cx="3211417" cy="714732"/>
      </dsp:txXfrm>
    </dsp:sp>
    <dsp:sp modelId="{5F5B6C4B-70AB-41D0-A466-9C107FA4ED43}">
      <dsp:nvSpPr>
        <dsp:cNvPr id="0" name=""/>
        <dsp:cNvSpPr/>
      </dsp:nvSpPr>
      <dsp:spPr>
        <a:xfrm rot="5400000">
          <a:off x="7128462" y="3088644"/>
          <a:ext cx="575429" cy="536049"/>
        </a:xfrm>
        <a:prstGeom prst="flowChartExtract">
          <a:avLst/>
        </a:prstGeom>
        <a:solidFill>
          <a:schemeClr val="lt1">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sp>
    <dsp:sp modelId="{E107EC84-F7D0-40DF-8671-495A3C9AC69C}">
      <dsp:nvSpPr>
        <dsp:cNvPr id="0" name=""/>
        <dsp:cNvSpPr/>
      </dsp:nvSpPr>
      <dsp:spPr>
        <a:xfrm>
          <a:off x="8113040" y="0"/>
          <a:ext cx="2662377" cy="3916363"/>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113157" rIns="0" bIns="0" numCol="1" spcCol="1270" anchor="t" anchorCtr="0">
          <a:noAutofit/>
        </a:bodyPr>
        <a:lstStyle/>
        <a:p>
          <a:pPr lvl="0" algn="l" defTabSz="1466850">
            <a:lnSpc>
              <a:spcPct val="90000"/>
            </a:lnSpc>
            <a:spcBef>
              <a:spcPct val="0"/>
            </a:spcBef>
            <a:spcAft>
              <a:spcPct val="35000"/>
            </a:spcAft>
          </a:pPr>
          <a:r>
            <a:rPr lang="en-US" sz="3300" kern="1200" dirty="0" smtClean="0"/>
            <a:t>Customer consent</a:t>
          </a:r>
          <a:endParaRPr lang="en-US" sz="3300" kern="1200" dirty="0"/>
        </a:p>
        <a:p>
          <a:pPr lvl="0" algn="l" defTabSz="1466850">
            <a:lnSpc>
              <a:spcPct val="90000"/>
            </a:lnSpc>
            <a:spcBef>
              <a:spcPct val="0"/>
            </a:spcBef>
            <a:spcAft>
              <a:spcPct val="35000"/>
            </a:spcAft>
          </a:pPr>
          <a:r>
            <a:rPr lang="en-US" sz="3300" kern="1200" dirty="0" smtClean="0"/>
            <a:t>Data portability</a:t>
          </a:r>
          <a:endParaRPr lang="en-US" sz="3300" kern="1200" dirty="0"/>
        </a:p>
        <a:p>
          <a:pPr lvl="0" algn="l" defTabSz="1466850">
            <a:lnSpc>
              <a:spcPct val="90000"/>
            </a:lnSpc>
            <a:spcBef>
              <a:spcPct val="0"/>
            </a:spcBef>
            <a:spcAft>
              <a:spcPct val="35000"/>
            </a:spcAft>
          </a:pPr>
          <a:r>
            <a:rPr lang="en-US" sz="3300" kern="1200" dirty="0" smtClean="0"/>
            <a:t>Privacy policies</a:t>
          </a:r>
          <a:endParaRPr lang="en-US" sz="3300" kern="1200" dirty="0"/>
        </a:p>
      </dsp:txBody>
      <dsp:txXfrm>
        <a:off x="8113040" y="0"/>
        <a:ext cx="2662377" cy="3916363"/>
      </dsp:txXfrm>
    </dsp:sp>
  </dsp:spTree>
</dsp:drawing>
</file>

<file path=ppt/diagrams/layout1.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AA731A-2862-4F19-9211-9125D14BD070}" type="datetimeFigureOut">
              <a:rPr lang="en-US" smtClean="0"/>
              <a:t>5/16/2020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9A0E60-FB7B-4B1A-8088-B263E0239BC8}" type="slidenum">
              <a:rPr lang="en-US" smtClean="0"/>
              <a:t>‹#›</a:t>
            </a:fld>
            <a:endParaRPr lang="en-US"/>
          </a:p>
        </p:txBody>
      </p:sp>
    </p:spTree>
    <p:extLst>
      <p:ext uri="{BB962C8B-B14F-4D97-AF65-F5344CB8AC3E}">
        <p14:creationId xmlns:p14="http://schemas.microsoft.com/office/powerpoint/2010/main" val="24287653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What is Data?</a:t>
            </a:r>
          </a:p>
          <a:p>
            <a:r>
              <a:rPr lang="en-GB" dirty="0" smtClean="0"/>
              <a:t>In a previous session we looked</a:t>
            </a:r>
            <a:r>
              <a:rPr lang="en-GB" baseline="0" dirty="0" smtClean="0"/>
              <a:t> at the DIKW model and, it was determined that data is the RAW, simple elements. Numbers. Words. Symbols. Signs. When used in connection with other elements this RAW data allows us to detect information and acquire knowledge. In essence, this RAW data becomes identifiers of knowledge that we can use.</a:t>
            </a:r>
          </a:p>
          <a:p>
            <a:endParaRPr lang="en-GB" baseline="0" dirty="0" smtClean="0"/>
          </a:p>
          <a:p>
            <a:r>
              <a:rPr lang="en-GB" baseline="0" dirty="0" smtClean="0"/>
              <a:t>In this session we are going to look at personal Data and the legal protections in place</a:t>
            </a:r>
            <a:endParaRPr lang="en-GB" dirty="0"/>
          </a:p>
        </p:txBody>
      </p:sp>
      <p:sp>
        <p:nvSpPr>
          <p:cNvPr id="4" name="Slide Number Placeholder 3"/>
          <p:cNvSpPr>
            <a:spLocks noGrp="1"/>
          </p:cNvSpPr>
          <p:nvPr>
            <p:ph type="sldNum" sz="quarter" idx="10"/>
          </p:nvPr>
        </p:nvSpPr>
        <p:spPr/>
        <p:txBody>
          <a:bodyPr/>
          <a:lstStyle/>
          <a:p>
            <a:fld id="{5D9A0E60-FB7B-4B1A-8088-B263E0239BC8}" type="slidenum">
              <a:rPr lang="en-US" smtClean="0"/>
              <a:t>2</a:t>
            </a:fld>
            <a:endParaRPr lang="en-US"/>
          </a:p>
        </p:txBody>
      </p:sp>
    </p:spTree>
    <p:extLst>
      <p:ext uri="{BB962C8B-B14F-4D97-AF65-F5344CB8AC3E}">
        <p14:creationId xmlns:p14="http://schemas.microsoft.com/office/powerpoint/2010/main" val="25585188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Personal data refers to any information that relates to or, can identify an individual.</a:t>
            </a:r>
          </a:p>
          <a:p>
            <a:pPr marL="0" indent="0">
              <a:buNone/>
            </a:pPr>
            <a:endParaRPr lang="en-US" dirty="0" smtClean="0"/>
          </a:p>
          <a:p>
            <a:r>
              <a:rPr lang="en-US" dirty="0" smtClean="0"/>
              <a:t>For example: their name, home address, email address, social media platforms, </a:t>
            </a:r>
            <a:r>
              <a:rPr lang="en-GB" dirty="0" smtClean="0"/>
              <a:t>an identification card number, their credit card, their phone number, online identifier and their ID number.</a:t>
            </a:r>
          </a:p>
          <a:p>
            <a:endParaRPr lang="en-GB" dirty="0"/>
          </a:p>
        </p:txBody>
      </p:sp>
      <p:sp>
        <p:nvSpPr>
          <p:cNvPr id="4" name="Slide Number Placeholder 3"/>
          <p:cNvSpPr>
            <a:spLocks noGrp="1"/>
          </p:cNvSpPr>
          <p:nvPr>
            <p:ph type="sldNum" sz="quarter" idx="10"/>
          </p:nvPr>
        </p:nvSpPr>
        <p:spPr/>
        <p:txBody>
          <a:bodyPr/>
          <a:lstStyle/>
          <a:p>
            <a:fld id="{5D9A0E60-FB7B-4B1A-8088-B263E0239BC8}" type="slidenum">
              <a:rPr lang="en-US" smtClean="0"/>
              <a:t>3</a:t>
            </a:fld>
            <a:endParaRPr lang="en-US"/>
          </a:p>
        </p:txBody>
      </p:sp>
    </p:spTree>
    <p:extLst>
      <p:ext uri="{BB962C8B-B14F-4D97-AF65-F5344CB8AC3E}">
        <p14:creationId xmlns:p14="http://schemas.microsoft.com/office/powerpoint/2010/main" val="33244868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Your information can be used in many ways for commercial and political gain. It can be used for, and against you.</a:t>
            </a:r>
          </a:p>
          <a:p>
            <a:endParaRPr lang="en-GB" dirty="0" smtClean="0"/>
          </a:p>
          <a:p>
            <a:r>
              <a:rPr lang="en-GB" sz="1200" b="0" i="0" kern="1200" dirty="0" smtClean="0">
                <a:solidFill>
                  <a:schemeClr val="tx1"/>
                </a:solidFill>
                <a:effectLst/>
                <a:latin typeface="+mn-lt"/>
                <a:ea typeface="+mn-ea"/>
                <a:cs typeface="+mn-cs"/>
              </a:rPr>
              <a:t>With more and more organisations using computers to store and process personal information there was a danger the information could be misused or get into the wrong hands. A number of concerns arose:</a:t>
            </a:r>
          </a:p>
          <a:p>
            <a:r>
              <a:rPr lang="en-GB" sz="1200" b="0" i="0" kern="1200" dirty="0" smtClean="0">
                <a:solidFill>
                  <a:schemeClr val="tx1"/>
                </a:solidFill>
                <a:effectLst/>
                <a:latin typeface="+mn-lt"/>
                <a:ea typeface="+mn-ea"/>
                <a:cs typeface="+mn-cs"/>
              </a:rPr>
              <a:t>Who could access this information?</a:t>
            </a:r>
          </a:p>
          <a:p>
            <a:r>
              <a:rPr lang="en-GB" sz="1200" b="0" i="0" kern="1200" dirty="0" smtClean="0">
                <a:solidFill>
                  <a:schemeClr val="tx1"/>
                </a:solidFill>
                <a:effectLst/>
                <a:latin typeface="+mn-lt"/>
                <a:ea typeface="+mn-ea"/>
                <a:cs typeface="+mn-cs"/>
              </a:rPr>
              <a:t>How accurate was the information?</a:t>
            </a:r>
          </a:p>
          <a:p>
            <a:r>
              <a:rPr lang="en-GB" sz="1200" b="0" i="0" kern="1200" dirty="0" smtClean="0">
                <a:solidFill>
                  <a:schemeClr val="tx1"/>
                </a:solidFill>
                <a:effectLst/>
                <a:latin typeface="+mn-lt"/>
                <a:ea typeface="+mn-ea"/>
                <a:cs typeface="+mn-cs"/>
              </a:rPr>
              <a:t>Could it be easily copied?</a:t>
            </a:r>
          </a:p>
          <a:p>
            <a:r>
              <a:rPr lang="en-GB" sz="1200" b="0" i="0" kern="1200" dirty="0" smtClean="0">
                <a:solidFill>
                  <a:schemeClr val="tx1"/>
                </a:solidFill>
                <a:effectLst/>
                <a:latin typeface="+mn-lt"/>
                <a:ea typeface="+mn-ea"/>
                <a:cs typeface="+mn-cs"/>
              </a:rPr>
              <a:t>Was it possible to store information about a person without the individual’s knowledge or permission?</a:t>
            </a:r>
          </a:p>
          <a:p>
            <a:r>
              <a:rPr lang="en-GB" sz="1200" b="0" i="0" kern="1200" dirty="0" smtClean="0">
                <a:solidFill>
                  <a:schemeClr val="tx1"/>
                </a:solidFill>
                <a:effectLst/>
                <a:latin typeface="+mn-lt"/>
                <a:ea typeface="+mn-ea"/>
                <a:cs typeface="+mn-cs"/>
              </a:rPr>
              <a:t>Was a record kept of any changes made to information?</a:t>
            </a:r>
          </a:p>
          <a:p>
            <a:endParaRPr lang="en-GB" dirty="0" smtClean="0"/>
          </a:p>
          <a:p>
            <a:r>
              <a:rPr lang="en-GB" dirty="0" smtClean="0"/>
              <a:t>This resulted in key pieces of legislation being introduced.</a:t>
            </a:r>
          </a:p>
          <a:p>
            <a:endParaRPr lang="en-GB" dirty="0"/>
          </a:p>
        </p:txBody>
      </p:sp>
      <p:sp>
        <p:nvSpPr>
          <p:cNvPr id="4" name="Slide Number Placeholder 3"/>
          <p:cNvSpPr>
            <a:spLocks noGrp="1"/>
          </p:cNvSpPr>
          <p:nvPr>
            <p:ph type="sldNum" sz="quarter" idx="10"/>
          </p:nvPr>
        </p:nvSpPr>
        <p:spPr/>
        <p:txBody>
          <a:bodyPr/>
          <a:lstStyle/>
          <a:p>
            <a:fld id="{5D9A0E60-FB7B-4B1A-8088-B263E0239BC8}" type="slidenum">
              <a:rPr lang="en-US" smtClean="0"/>
              <a:t>4</a:t>
            </a:fld>
            <a:endParaRPr lang="en-US"/>
          </a:p>
        </p:txBody>
      </p:sp>
    </p:spTree>
    <p:extLst>
      <p:ext uri="{BB962C8B-B14F-4D97-AF65-F5344CB8AC3E}">
        <p14:creationId xmlns:p14="http://schemas.microsoft.com/office/powerpoint/2010/main" val="6049361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The </a:t>
            </a:r>
            <a:r>
              <a:rPr lang="en-GB" sz="1200" b="1" i="0" kern="1200" dirty="0" smtClean="0">
                <a:solidFill>
                  <a:schemeClr val="tx1"/>
                </a:solidFill>
                <a:effectLst/>
                <a:latin typeface="+mn-lt"/>
                <a:ea typeface="+mn-ea"/>
                <a:cs typeface="+mn-cs"/>
              </a:rPr>
              <a:t>1998 Data Protection Act</a:t>
            </a:r>
            <a:r>
              <a:rPr lang="en-GB" sz="1200" b="0" i="0" kern="1200" dirty="0" smtClean="0">
                <a:solidFill>
                  <a:schemeClr val="tx1"/>
                </a:solidFill>
                <a:effectLst/>
                <a:latin typeface="+mn-lt"/>
                <a:ea typeface="+mn-ea"/>
                <a:cs typeface="+mn-cs"/>
              </a:rPr>
              <a:t> was passed by Parliament to control the way information is handled and to give legal rights to people who have information stored about them.</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But, as technology advanced and became more readily available and accessible. The need to change the protections was also evident.</a:t>
            </a:r>
            <a:endParaRPr lang="en-GB" dirty="0"/>
          </a:p>
        </p:txBody>
      </p:sp>
      <p:sp>
        <p:nvSpPr>
          <p:cNvPr id="4" name="Slide Number Placeholder 3"/>
          <p:cNvSpPr>
            <a:spLocks noGrp="1"/>
          </p:cNvSpPr>
          <p:nvPr>
            <p:ph type="sldNum" sz="quarter" idx="10"/>
          </p:nvPr>
        </p:nvSpPr>
        <p:spPr/>
        <p:txBody>
          <a:bodyPr/>
          <a:lstStyle/>
          <a:p>
            <a:fld id="{5D9A0E60-FB7B-4B1A-8088-B263E0239BC8}" type="slidenum">
              <a:rPr lang="en-US" smtClean="0"/>
              <a:t>5</a:t>
            </a:fld>
            <a:endParaRPr lang="en-US"/>
          </a:p>
        </p:txBody>
      </p:sp>
    </p:spTree>
    <p:extLst>
      <p:ext uri="{BB962C8B-B14F-4D97-AF65-F5344CB8AC3E}">
        <p14:creationId xmlns:p14="http://schemas.microsoft.com/office/powerpoint/2010/main" val="17050942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2018 the EU introduced the GDPR which gave individuals greater rights to their information and placed greater controls required of organisations but, what is it?</a:t>
            </a:r>
            <a:r>
              <a:rPr lang="en-GB" baseline="0" dirty="0" smtClean="0"/>
              <a:t> How is IT controlled?</a:t>
            </a:r>
            <a:endParaRPr lang="en-GB" dirty="0"/>
          </a:p>
        </p:txBody>
      </p:sp>
      <p:sp>
        <p:nvSpPr>
          <p:cNvPr id="4" name="Slide Number Placeholder 3"/>
          <p:cNvSpPr>
            <a:spLocks noGrp="1"/>
          </p:cNvSpPr>
          <p:nvPr>
            <p:ph type="sldNum" sz="quarter" idx="10"/>
          </p:nvPr>
        </p:nvSpPr>
        <p:spPr/>
        <p:txBody>
          <a:bodyPr/>
          <a:lstStyle/>
          <a:p>
            <a:fld id="{5D9A0E60-FB7B-4B1A-8088-B263E0239BC8}" type="slidenum">
              <a:rPr lang="en-US" smtClean="0"/>
              <a:t>6</a:t>
            </a:fld>
            <a:endParaRPr lang="en-US"/>
          </a:p>
        </p:txBody>
      </p:sp>
    </p:spTree>
    <p:extLst>
      <p:ext uri="{BB962C8B-B14F-4D97-AF65-F5344CB8AC3E}">
        <p14:creationId xmlns:p14="http://schemas.microsoft.com/office/powerpoint/2010/main" val="27637702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dirty="0" smtClean="0">
                <a:solidFill>
                  <a:schemeClr val="tx1"/>
                </a:solidFill>
                <a:effectLst/>
                <a:latin typeface="+mn-lt"/>
                <a:ea typeface="+mn-ea"/>
                <a:cs typeface="+mn-cs"/>
              </a:rPr>
              <a:t>DATA GOVERNANCE</a:t>
            </a:r>
          </a:p>
          <a:p>
            <a:pPr fontAlgn="base"/>
            <a:r>
              <a:rPr lang="en-GB" sz="1200" b="0" i="0" kern="1200" dirty="0" smtClean="0">
                <a:solidFill>
                  <a:schemeClr val="tx1"/>
                </a:solidFill>
                <a:effectLst/>
                <a:latin typeface="+mn-lt"/>
                <a:ea typeface="+mn-ea"/>
                <a:cs typeface="+mn-cs"/>
              </a:rPr>
              <a:t>Data governance is how data controllers exercise their control and compliance over their data assets. This area is important to ensure you are maintaining compliance while navigating GDPR.</a:t>
            </a:r>
          </a:p>
          <a:p>
            <a:pPr fontAlgn="base"/>
            <a:r>
              <a:rPr lang="en-GB" sz="1200" b="1" i="0" kern="1200" dirty="0" smtClean="0">
                <a:solidFill>
                  <a:schemeClr val="tx1"/>
                </a:solidFill>
                <a:effectLst/>
                <a:latin typeface="+mn-lt"/>
                <a:ea typeface="+mn-ea"/>
                <a:cs typeface="+mn-cs"/>
              </a:rPr>
              <a:t>Breach Notification:</a:t>
            </a:r>
            <a:r>
              <a:rPr lang="en-GB" sz="1200" b="0" i="0" kern="1200" dirty="0" smtClean="0">
                <a:solidFill>
                  <a:schemeClr val="tx1"/>
                </a:solidFill>
                <a:effectLst/>
                <a:latin typeface="+mn-lt"/>
                <a:ea typeface="+mn-ea"/>
                <a:cs typeface="+mn-cs"/>
              </a:rPr>
              <a:t> Any data breaches an organisation may encounter must be communicated within 72 hours and to any affected data subjects and the ‘controllers’ of the data without undue delay if the breach may result in a high risk to rights and freedoms.</a:t>
            </a:r>
          </a:p>
          <a:p>
            <a:pPr fontAlgn="base"/>
            <a:r>
              <a:rPr lang="en-GB" sz="1200" b="1" i="0" kern="1200" dirty="0" smtClean="0">
                <a:solidFill>
                  <a:schemeClr val="tx1"/>
                </a:solidFill>
                <a:effectLst/>
                <a:latin typeface="+mn-lt"/>
                <a:ea typeface="+mn-ea"/>
                <a:cs typeface="+mn-cs"/>
              </a:rPr>
              <a:t>Privacy by Design:</a:t>
            </a:r>
            <a:r>
              <a:rPr lang="en-GB" sz="1200" b="0" i="0" kern="1200" dirty="0" smtClean="0">
                <a:solidFill>
                  <a:schemeClr val="tx1"/>
                </a:solidFill>
                <a:effectLst/>
                <a:latin typeface="+mn-lt"/>
                <a:ea typeface="+mn-ea"/>
                <a:cs typeface="+mn-cs"/>
              </a:rPr>
              <a:t> With this provision, businesses must begin to consider the nature of data privacy at the onset of starting a project as well as throughout the data processing lifecycle. A company will need to design for privacy during any data control or processing phase.</a:t>
            </a:r>
          </a:p>
          <a:p>
            <a:pPr fontAlgn="base"/>
            <a:r>
              <a:rPr lang="en-GB" sz="1200" b="1" i="0" kern="1200" dirty="0" smtClean="0">
                <a:solidFill>
                  <a:schemeClr val="tx1"/>
                </a:solidFill>
                <a:effectLst/>
                <a:latin typeface="+mn-lt"/>
                <a:ea typeface="+mn-ea"/>
                <a:cs typeface="+mn-cs"/>
              </a:rPr>
              <a:t>Vendor Management:</a:t>
            </a:r>
            <a:r>
              <a:rPr lang="en-GB" sz="1200" b="0" i="0" kern="1200" dirty="0" smtClean="0">
                <a:solidFill>
                  <a:schemeClr val="tx1"/>
                </a:solidFill>
                <a:effectLst/>
                <a:latin typeface="+mn-lt"/>
                <a:ea typeface="+mn-ea"/>
                <a:cs typeface="+mn-cs"/>
              </a:rPr>
              <a:t> Vendors and third parties will face the regulatory scrutiny of GDPR as well. Any processor or controller of data must keep details records of any processing activities done with data.</a:t>
            </a:r>
          </a:p>
          <a:p>
            <a:endParaRPr lang="en-GB" dirty="0" smtClean="0"/>
          </a:p>
          <a:p>
            <a:pPr fontAlgn="base"/>
            <a:r>
              <a:rPr lang="en-GB" sz="1200" b="0" i="0" kern="1200" dirty="0" smtClean="0">
                <a:solidFill>
                  <a:schemeClr val="tx1"/>
                </a:solidFill>
                <a:effectLst/>
                <a:latin typeface="+mn-lt"/>
                <a:ea typeface="+mn-ea"/>
                <a:cs typeface="+mn-cs"/>
              </a:rPr>
              <a:t>Data management is how data controllers and processors will handle the processing activities. It’s important that the data is managed to GDPR compliance in the following areas.</a:t>
            </a:r>
          </a:p>
          <a:p>
            <a:pPr fontAlgn="base"/>
            <a:r>
              <a:rPr lang="en-GB" sz="1200" b="1" i="0" kern="1200" dirty="0" smtClean="0">
                <a:solidFill>
                  <a:schemeClr val="tx1"/>
                </a:solidFill>
                <a:effectLst/>
                <a:latin typeface="+mn-lt"/>
                <a:ea typeface="+mn-ea"/>
                <a:cs typeface="+mn-cs"/>
              </a:rPr>
              <a:t>Data Erasure (the right to be forgotten):</a:t>
            </a:r>
            <a:r>
              <a:rPr lang="en-GB" sz="1200" b="0" i="0" kern="1200" dirty="0" smtClean="0">
                <a:solidFill>
                  <a:schemeClr val="tx1"/>
                </a:solidFill>
                <a:effectLst/>
                <a:latin typeface="+mn-lt"/>
                <a:ea typeface="+mn-ea"/>
                <a:cs typeface="+mn-cs"/>
              </a:rPr>
              <a:t> Individuals can now request the deletion of personal data even if the data is public. In addition, individuals may also request that personal data not be processed in particular circumstances which can be found here.</a:t>
            </a:r>
          </a:p>
          <a:p>
            <a:pPr fontAlgn="base"/>
            <a:r>
              <a:rPr lang="en-GB" sz="1200" b="0" i="0" kern="1200" dirty="0" smtClean="0">
                <a:solidFill>
                  <a:schemeClr val="tx1"/>
                </a:solidFill>
                <a:effectLst/>
                <a:latin typeface="+mn-lt"/>
                <a:ea typeface="+mn-ea"/>
                <a:cs typeface="+mn-cs"/>
              </a:rPr>
              <a:t> </a:t>
            </a:r>
            <a:r>
              <a:rPr lang="en-GB" sz="1200" b="1" i="0" kern="1200" dirty="0" smtClean="0">
                <a:solidFill>
                  <a:schemeClr val="tx1"/>
                </a:solidFill>
                <a:effectLst/>
                <a:latin typeface="+mn-lt"/>
                <a:ea typeface="+mn-ea"/>
                <a:cs typeface="+mn-cs"/>
              </a:rPr>
              <a:t>Data Processing:</a:t>
            </a:r>
            <a:r>
              <a:rPr lang="en-GB" sz="1200" b="0" i="0" kern="1200" dirty="0" smtClean="0">
                <a:solidFill>
                  <a:schemeClr val="tx1"/>
                </a:solidFill>
                <a:effectLst/>
                <a:latin typeface="+mn-lt"/>
                <a:ea typeface="+mn-ea"/>
                <a:cs typeface="+mn-cs"/>
              </a:rPr>
              <a:t> Organisations must maintain internal records of all data processing activities under GDPR. The information recorded will need to include the name and details of your organisation, purposes of the data processing, description of categories of individuals and personal data, recipients of personal data, the details of data transfers, and data retention schedules. Organisations may want to consider automated cryptographic protection controls for transparent automatic email and attachment encryption.</a:t>
            </a:r>
          </a:p>
          <a:p>
            <a:pPr fontAlgn="base"/>
            <a:r>
              <a:rPr lang="en-GB" sz="1200" b="1" i="0" kern="1200" dirty="0" smtClean="0">
                <a:solidFill>
                  <a:schemeClr val="tx1"/>
                </a:solidFill>
                <a:effectLst/>
                <a:latin typeface="+mn-lt"/>
                <a:ea typeface="+mn-ea"/>
                <a:cs typeface="+mn-cs"/>
              </a:rPr>
              <a:t>Data Transfers:</a:t>
            </a:r>
            <a:r>
              <a:rPr lang="en-GB" sz="1200" b="0" i="0" kern="1200" dirty="0" smtClean="0">
                <a:solidFill>
                  <a:schemeClr val="tx1"/>
                </a:solidFill>
                <a:effectLst/>
                <a:latin typeface="+mn-lt"/>
                <a:ea typeface="+mn-ea"/>
                <a:cs typeface="+mn-cs"/>
              </a:rPr>
              <a:t> Under GDPR, businesses will be prohibited from transferring data from outside the EU to a third country that does not have adequate data protection laws. The European Commission approves countries with “satisfactory” data protection laws and maintains a list of “approved countries” here.</a:t>
            </a:r>
          </a:p>
          <a:p>
            <a:pPr fontAlgn="base"/>
            <a:r>
              <a:rPr lang="en-GB" sz="1200" b="1" i="0" kern="1200" dirty="0" smtClean="0">
                <a:solidFill>
                  <a:schemeClr val="tx1"/>
                </a:solidFill>
                <a:effectLst/>
                <a:latin typeface="+mn-lt"/>
                <a:ea typeface="+mn-ea"/>
                <a:cs typeface="+mn-cs"/>
              </a:rPr>
              <a:t>Data Protection Officer (DPO):</a:t>
            </a:r>
            <a:r>
              <a:rPr lang="en-GB" sz="1200" b="0" i="0" kern="1200" dirty="0" smtClean="0">
                <a:solidFill>
                  <a:schemeClr val="tx1"/>
                </a:solidFill>
                <a:effectLst/>
                <a:latin typeface="+mn-lt"/>
                <a:ea typeface="+mn-ea"/>
                <a:cs typeface="+mn-cs"/>
              </a:rPr>
              <a:t> Any data controller processing more than 5000 data subject records in a 12-month period are required to have a Data Protection Officer. A DPO will monitor your GPDR compliance and conduct data protection assessments as well as train staff on overall policies. A DPO can support one company or a group of companies or a group of public authorities under GPDR. Your DPO must have the necessary skill sets to advise the organisation and employees to comply with GPDR and other data protection laws. It’s worth noting, an organisation does not need to hire new personnel to fill the DPO, they simply need to have a qualified and authorised individual assigned to the role as DPO.</a:t>
            </a:r>
          </a:p>
          <a:p>
            <a:endParaRPr lang="en-GB" dirty="0" smtClean="0"/>
          </a:p>
          <a:p>
            <a:pPr fontAlgn="base"/>
            <a:r>
              <a:rPr lang="en-GB" sz="1200" b="0" i="0" kern="1200" dirty="0" smtClean="0">
                <a:solidFill>
                  <a:schemeClr val="tx1"/>
                </a:solidFill>
                <a:effectLst/>
                <a:latin typeface="+mn-lt"/>
                <a:ea typeface="+mn-ea"/>
                <a:cs typeface="+mn-cs"/>
              </a:rPr>
              <a:t>DATA TRANSPARENCY</a:t>
            </a:r>
          </a:p>
          <a:p>
            <a:pPr fontAlgn="base"/>
            <a:r>
              <a:rPr lang="en-GB" sz="1200" b="0" i="0" kern="1200" dirty="0" smtClean="0">
                <a:solidFill>
                  <a:schemeClr val="tx1"/>
                </a:solidFill>
                <a:effectLst/>
                <a:latin typeface="+mn-lt"/>
                <a:ea typeface="+mn-ea"/>
                <a:cs typeface="+mn-cs"/>
              </a:rPr>
              <a:t> </a:t>
            </a:r>
          </a:p>
          <a:p>
            <a:pPr fontAlgn="base"/>
            <a:r>
              <a:rPr lang="en-GB" sz="1200" b="0" i="0" kern="1200" dirty="0" smtClean="0">
                <a:solidFill>
                  <a:schemeClr val="tx1"/>
                </a:solidFill>
                <a:effectLst/>
                <a:latin typeface="+mn-lt"/>
                <a:ea typeface="+mn-ea"/>
                <a:cs typeface="+mn-cs"/>
              </a:rPr>
              <a:t>Data subjects will have additional rights under GDPR. Data controllers will need to be mindful of the following areas under GDPR.</a:t>
            </a:r>
          </a:p>
          <a:p>
            <a:pPr fontAlgn="base"/>
            <a:r>
              <a:rPr lang="en-GB" sz="1200" b="1" i="0" kern="1200" dirty="0" smtClean="0">
                <a:solidFill>
                  <a:schemeClr val="tx1"/>
                </a:solidFill>
                <a:effectLst/>
                <a:latin typeface="+mn-lt"/>
                <a:ea typeface="+mn-ea"/>
                <a:cs typeface="+mn-cs"/>
              </a:rPr>
              <a:t>Consent:</a:t>
            </a:r>
            <a:r>
              <a:rPr lang="en-GB" sz="1200" b="0" i="0" kern="1200" dirty="0" smtClean="0">
                <a:solidFill>
                  <a:schemeClr val="tx1"/>
                </a:solidFill>
                <a:effectLst/>
                <a:latin typeface="+mn-lt"/>
                <a:ea typeface="+mn-ea"/>
                <a:cs typeface="+mn-cs"/>
              </a:rPr>
              <a:t> Organisations that are processing personal data must be able to demonstrate that the person with whom the data relates to has given their consent to use that data. Individuals also have the right to withdraw their consent at any time, and the company must make it easy for an individual to withdraw their consent.</a:t>
            </a:r>
          </a:p>
          <a:p>
            <a:pPr fontAlgn="base"/>
            <a:r>
              <a:rPr lang="en-GB" sz="1200" b="1" i="0" kern="1200" dirty="0" smtClean="0">
                <a:solidFill>
                  <a:schemeClr val="tx1"/>
                </a:solidFill>
                <a:effectLst/>
                <a:latin typeface="+mn-lt"/>
                <a:ea typeface="+mn-ea"/>
                <a:cs typeface="+mn-cs"/>
              </a:rPr>
              <a:t>Data Portability:</a:t>
            </a:r>
            <a:r>
              <a:rPr lang="en-GB" sz="1200" b="0" i="0" kern="1200" dirty="0" smtClean="0">
                <a:solidFill>
                  <a:schemeClr val="tx1"/>
                </a:solidFill>
                <a:effectLst/>
                <a:latin typeface="+mn-lt"/>
                <a:ea typeface="+mn-ea"/>
                <a:cs typeface="+mn-cs"/>
              </a:rPr>
              <a:t> Under GDPR, data subjects in the EU can obtain a copy of the data from the service provider and request to take their data. Under GDPR, data subjects will be able to move, copy or transfer data easily from one service provider to another without hindrance to usability.</a:t>
            </a:r>
          </a:p>
          <a:p>
            <a:pPr fontAlgn="base"/>
            <a:r>
              <a:rPr lang="en-GB" sz="1200" b="1" i="0" kern="1200" dirty="0" smtClean="0">
                <a:solidFill>
                  <a:schemeClr val="tx1"/>
                </a:solidFill>
                <a:effectLst/>
                <a:latin typeface="+mn-lt"/>
                <a:ea typeface="+mn-ea"/>
                <a:cs typeface="+mn-cs"/>
              </a:rPr>
              <a:t>Privacy Policies:</a:t>
            </a:r>
            <a:r>
              <a:rPr lang="en-GB" sz="1200" b="0" i="0" kern="1200" dirty="0" smtClean="0">
                <a:solidFill>
                  <a:schemeClr val="tx1"/>
                </a:solidFill>
                <a:effectLst/>
                <a:latin typeface="+mn-lt"/>
                <a:ea typeface="+mn-ea"/>
                <a:cs typeface="+mn-cs"/>
              </a:rPr>
              <a:t> Companies must provide disclosures about data processing to data subjects, and the rights of customers must be easily interpretable and easily accessible.</a:t>
            </a:r>
          </a:p>
          <a:p>
            <a:pPr fontAlgn="base"/>
            <a:r>
              <a:rPr lang="en-GB" sz="1200" b="0" i="0" kern="1200" dirty="0" smtClean="0">
                <a:solidFill>
                  <a:schemeClr val="tx1"/>
                </a:solidFill>
                <a:effectLst/>
                <a:latin typeface="+mn-lt"/>
                <a:ea typeface="+mn-ea"/>
                <a:cs typeface="+mn-cs"/>
              </a:rPr>
              <a:t>It is critical for organisations to prepare for the implementation of the EU GDPR with a thorough and planned procedure. GDPR impacts the technology, people, and processes required to address the readiness of data privacy. You will need to start planning for your customized approach to GDPR compliance as early as possible, ensuring consistency throughout your organisation.</a:t>
            </a:r>
          </a:p>
          <a:p>
            <a:endParaRPr lang="en-GB" dirty="0"/>
          </a:p>
        </p:txBody>
      </p:sp>
      <p:sp>
        <p:nvSpPr>
          <p:cNvPr id="4" name="Slide Number Placeholder 3"/>
          <p:cNvSpPr>
            <a:spLocks noGrp="1"/>
          </p:cNvSpPr>
          <p:nvPr>
            <p:ph type="sldNum" sz="quarter" idx="10"/>
          </p:nvPr>
        </p:nvSpPr>
        <p:spPr/>
        <p:txBody>
          <a:bodyPr/>
          <a:lstStyle/>
          <a:p>
            <a:fld id="{5D9A0E60-FB7B-4B1A-8088-B263E0239BC8}" type="slidenum">
              <a:rPr lang="en-US" smtClean="0"/>
              <a:t>8</a:t>
            </a:fld>
            <a:endParaRPr lang="en-US"/>
          </a:p>
        </p:txBody>
      </p:sp>
    </p:spTree>
    <p:extLst>
      <p:ext uri="{BB962C8B-B14F-4D97-AF65-F5344CB8AC3E}">
        <p14:creationId xmlns:p14="http://schemas.microsoft.com/office/powerpoint/2010/main" val="3165501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The UK’s independent authority set up to uphold information rights in the public interest, promoting openness by public bodies and data privacy for individuals.</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They are the regulators</a:t>
            </a:r>
            <a:r>
              <a:rPr lang="en-GB" sz="1200" b="0" i="0" kern="1200" baseline="0" dirty="0" smtClean="0">
                <a:solidFill>
                  <a:schemeClr val="tx1"/>
                </a:solidFill>
                <a:effectLst/>
                <a:latin typeface="+mn-lt"/>
                <a:ea typeface="+mn-ea"/>
                <a:cs typeface="+mn-cs"/>
              </a:rPr>
              <a:t> and enforce compliance/ issue fines for failures</a:t>
            </a:r>
            <a:endParaRPr lang="en-GB" dirty="0"/>
          </a:p>
        </p:txBody>
      </p:sp>
      <p:sp>
        <p:nvSpPr>
          <p:cNvPr id="4" name="Slide Number Placeholder 3"/>
          <p:cNvSpPr>
            <a:spLocks noGrp="1"/>
          </p:cNvSpPr>
          <p:nvPr>
            <p:ph type="sldNum" sz="quarter" idx="10"/>
          </p:nvPr>
        </p:nvSpPr>
        <p:spPr/>
        <p:txBody>
          <a:bodyPr/>
          <a:lstStyle/>
          <a:p>
            <a:fld id="{5D9A0E60-FB7B-4B1A-8088-B263E0239BC8}" type="slidenum">
              <a:rPr lang="en-US" smtClean="0"/>
              <a:t>11</a:t>
            </a:fld>
            <a:endParaRPr lang="en-US"/>
          </a:p>
        </p:txBody>
      </p:sp>
    </p:spTree>
    <p:extLst>
      <p:ext uri="{BB962C8B-B14F-4D97-AF65-F5344CB8AC3E}">
        <p14:creationId xmlns:p14="http://schemas.microsoft.com/office/powerpoint/2010/main" val="12717343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D9A0E60-FB7B-4B1A-8088-B263E0239BC8}" type="slidenum">
              <a:rPr lang="en-US" smtClean="0"/>
              <a:t>12</a:t>
            </a:fld>
            <a:endParaRPr lang="en-US"/>
          </a:p>
        </p:txBody>
      </p:sp>
    </p:spTree>
    <p:extLst>
      <p:ext uri="{BB962C8B-B14F-4D97-AF65-F5344CB8AC3E}">
        <p14:creationId xmlns:p14="http://schemas.microsoft.com/office/powerpoint/2010/main" val="25797420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DADEBB6D-4AC9-4324-A519-14767C7DD1D3}" type="datetimeFigureOut">
              <a:rPr lang="en-US" smtClean="0"/>
              <a:t>5/16/2020</a:t>
            </a:fld>
            <a:endParaRPr lang="en-US"/>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35645345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ADEBB6D-4AC9-4324-A519-14767C7DD1D3}" type="datetimeFigureOut">
              <a:rPr lang="en-US" smtClean="0"/>
              <a:t>5/16/2020</a:t>
            </a:fld>
            <a:endParaRPr lang="en-US"/>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25231875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ADEBB6D-4AC9-4324-A519-14767C7DD1D3}" type="datetimeFigureOut">
              <a:rPr lang="en-US" smtClean="0"/>
              <a:t>5/16/2020</a:t>
            </a:fld>
            <a:endParaRPr lang="en-US"/>
          </a:p>
        </p:txBody>
      </p:sp>
      <p:sp>
        <p:nvSpPr>
          <p:cNvPr id="6" name="Slide Number Placeholder 5"/>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8916843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ADEBB6D-4AC9-4324-A519-14767C7DD1D3}" type="datetimeFigureOut">
              <a:rPr lang="en-US" smtClean="0"/>
              <a:t>5/16/2020</a:t>
            </a:fld>
            <a:endParaRPr lang="en-US"/>
          </a:p>
        </p:txBody>
      </p:sp>
      <p:sp>
        <p:nvSpPr>
          <p:cNvPr id="7" name="Slide Number Placeholder 6"/>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25783784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ADEBB6D-4AC9-4324-A519-14767C7DD1D3}" type="datetimeFigureOut">
              <a:rPr lang="en-US" smtClean="0"/>
              <a:t>5/16/2020</a:t>
            </a:fld>
            <a:endParaRPr lang="en-US"/>
          </a:p>
        </p:txBody>
      </p:sp>
      <p:sp>
        <p:nvSpPr>
          <p:cNvPr id="9" name="Slide Number Placeholder 8"/>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9538277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ADEBB6D-4AC9-4324-A519-14767C7DD1D3}" type="datetimeFigureOut">
              <a:rPr lang="en-US" smtClean="0"/>
              <a:t>5/16/2020</a:t>
            </a:fld>
            <a:endParaRPr lang="en-US"/>
          </a:p>
        </p:txBody>
      </p:sp>
      <p:sp>
        <p:nvSpPr>
          <p:cNvPr id="5" name="Slide Number Placeholder 4"/>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41185162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ADEBB6D-4AC9-4324-A519-14767C7DD1D3}" type="datetimeFigureOut">
              <a:rPr lang="en-US" smtClean="0"/>
              <a:t>5/16/2020</a:t>
            </a:fld>
            <a:endParaRPr lang="en-US"/>
          </a:p>
        </p:txBody>
      </p:sp>
      <p:sp>
        <p:nvSpPr>
          <p:cNvPr id="4" name="Slide Number Placeholder 3"/>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18672297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ADEBB6D-4AC9-4324-A519-14767C7DD1D3}" type="datetimeFigureOut">
              <a:rPr lang="en-US" smtClean="0"/>
              <a:t>5/16/2020</a:t>
            </a:fld>
            <a:endParaRPr lang="en-US"/>
          </a:p>
        </p:txBody>
      </p:sp>
      <p:sp>
        <p:nvSpPr>
          <p:cNvPr id="7" name="Slide Number Placeholder 6"/>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20100467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ADEBB6D-4AC9-4324-A519-14767C7DD1D3}" type="datetimeFigureOut">
              <a:rPr lang="en-US" smtClean="0"/>
              <a:t>5/16/2020</a:t>
            </a:fld>
            <a:endParaRPr lang="en-US"/>
          </a:p>
        </p:txBody>
      </p:sp>
      <p:sp>
        <p:nvSpPr>
          <p:cNvPr id="7" name="Slide Number Placeholder 6"/>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6804384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ADEBB6D-4AC9-4324-A519-14767C7DD1D3}" type="datetimeFigureOut">
              <a:rPr lang="en-US" smtClean="0"/>
              <a:t>5/16/2020</a:t>
            </a:fld>
            <a:endParaRPr lang="en-US"/>
          </a:p>
        </p:txBody>
      </p:sp>
      <p:sp>
        <p:nvSpPr>
          <p:cNvPr id="6" name="Slide Number Placeholder 5"/>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14411932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ADEBB6D-4AC9-4324-A519-14767C7DD1D3}" type="datetimeFigureOut">
              <a:rPr lang="en-US" smtClean="0"/>
              <a:t>5/16/2020</a:t>
            </a:fld>
            <a:endParaRPr lang="en-US"/>
          </a:p>
        </p:txBody>
      </p:sp>
      <p:sp>
        <p:nvSpPr>
          <p:cNvPr id="6" name="Slide Number Placeholder 5"/>
          <p:cNvSpPr>
            <a:spLocks noGrp="1"/>
          </p:cNvSpPr>
          <p:nvPr>
            <p:ph type="sldNum" sz="quarter" idx="12"/>
          </p:nvPr>
        </p:nvSpPr>
        <p:spPr/>
        <p:txBody>
          <a:bodyPr/>
          <a:lstStyle/>
          <a:p>
            <a:fld id="{B9475AFF-3252-4009-9260-D45FD424D10C}" type="slidenum">
              <a:rPr lang="en-US" smtClean="0"/>
              <a:t>‹#›</a:t>
            </a:fld>
            <a:endParaRPr lang="en-US"/>
          </a:p>
        </p:txBody>
      </p:sp>
    </p:spTree>
    <p:extLst>
      <p:ext uri="{BB962C8B-B14F-4D97-AF65-F5344CB8AC3E}">
        <p14:creationId xmlns:p14="http://schemas.microsoft.com/office/powerpoint/2010/main" val="21068261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ADEBB6D-4AC9-4324-A519-14767C7DD1D3}" type="datetimeFigureOut">
              <a:rPr lang="en-US" smtClean="0"/>
              <a:t>5/16/2020</a:t>
            </a:fld>
            <a:endParaRPr lang="en-US"/>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B9475AFF-3252-4009-9260-D45FD424D10C}" type="slidenum">
              <a:rPr lang="en-US" smtClean="0"/>
              <a:t>‹#›</a:t>
            </a:fld>
            <a:endParaRPr lang="en-US"/>
          </a:p>
        </p:txBody>
      </p:sp>
    </p:spTree>
    <p:extLst>
      <p:ext uri="{BB962C8B-B14F-4D97-AF65-F5344CB8AC3E}">
        <p14:creationId xmlns:p14="http://schemas.microsoft.com/office/powerpoint/2010/main" val="402008403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D5CD1-24F7-4628-A2C6-F0B8AAE9B6E5}"/>
              </a:ext>
            </a:extLst>
          </p:cNvPr>
          <p:cNvSpPr>
            <a:spLocks noGrp="1"/>
          </p:cNvSpPr>
          <p:nvPr>
            <p:ph type="ctrTitle"/>
          </p:nvPr>
        </p:nvSpPr>
        <p:spPr/>
        <p:txBody>
          <a:bodyPr/>
          <a:lstStyle/>
          <a:p>
            <a:r>
              <a:rPr lang="en-GB" dirty="0"/>
              <a:t>BMSW4003 Digital Skills and Research Methods</a:t>
            </a:r>
            <a:endParaRPr lang="en-US" dirty="0"/>
          </a:p>
        </p:txBody>
      </p:sp>
      <p:sp>
        <p:nvSpPr>
          <p:cNvPr id="3" name="Subtitle 2">
            <a:extLst>
              <a:ext uri="{FF2B5EF4-FFF2-40B4-BE49-F238E27FC236}">
                <a16:creationId xmlns:a16="http://schemas.microsoft.com/office/drawing/2014/main" id="{0CAD7795-3437-4C6E-96CC-D0B6C2E3A91D}"/>
              </a:ext>
            </a:extLst>
          </p:cNvPr>
          <p:cNvSpPr>
            <a:spLocks noGrp="1"/>
          </p:cNvSpPr>
          <p:nvPr>
            <p:ph type="subTitle" idx="1"/>
          </p:nvPr>
        </p:nvSpPr>
        <p:spPr>
          <a:xfrm>
            <a:off x="1825824" y="4054702"/>
            <a:ext cx="8534400" cy="1752600"/>
          </a:xfrm>
        </p:spPr>
        <p:txBody>
          <a:bodyPr>
            <a:normAutofit/>
          </a:bodyPr>
          <a:lstStyle/>
          <a:p>
            <a:r>
              <a:rPr lang="en-GB" sz="4400" dirty="0" smtClean="0">
                <a:solidFill>
                  <a:schemeClr val="bg1"/>
                </a:solidFill>
              </a:rPr>
              <a:t>Data Protection &amp; the ethical use of information</a:t>
            </a:r>
            <a:endParaRPr lang="en-US" sz="4400" dirty="0">
              <a:solidFill>
                <a:schemeClr val="bg1"/>
              </a:solidFill>
            </a:endParaRPr>
          </a:p>
        </p:txBody>
      </p:sp>
    </p:spTree>
    <p:extLst>
      <p:ext uri="{BB962C8B-B14F-4D97-AF65-F5344CB8AC3E}">
        <p14:creationId xmlns:p14="http://schemas.microsoft.com/office/powerpoint/2010/main" val="246934164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96789" y="1078172"/>
            <a:ext cx="8857397" cy="923330"/>
          </a:xfrm>
          <a:prstGeom prst="rect">
            <a:avLst/>
          </a:prstGeom>
          <a:noFill/>
        </p:spPr>
        <p:txBody>
          <a:bodyPr wrap="square" rtlCol="0">
            <a:spAutoFit/>
          </a:bodyPr>
          <a:lstStyle/>
          <a:p>
            <a:r>
              <a:rPr lang="en-GB" sz="5400" dirty="0" smtClean="0"/>
              <a:t>What is data…?</a:t>
            </a:r>
            <a:endParaRPr lang="en-GB" sz="5400" dirty="0"/>
          </a:p>
        </p:txBody>
      </p:sp>
    </p:spTree>
    <p:extLst>
      <p:ext uri="{BB962C8B-B14F-4D97-AF65-F5344CB8AC3E}">
        <p14:creationId xmlns:p14="http://schemas.microsoft.com/office/powerpoint/2010/main" val="19818824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96789" y="1078172"/>
            <a:ext cx="8857397" cy="923330"/>
          </a:xfrm>
          <a:prstGeom prst="rect">
            <a:avLst/>
          </a:prstGeom>
          <a:noFill/>
        </p:spPr>
        <p:txBody>
          <a:bodyPr wrap="square" rtlCol="0">
            <a:spAutoFit/>
          </a:bodyPr>
          <a:lstStyle/>
          <a:p>
            <a:r>
              <a:rPr lang="en-GB" sz="5400" dirty="0" smtClean="0"/>
              <a:t>What is personal data…?</a:t>
            </a:r>
            <a:endParaRPr lang="en-GB" sz="5400" dirty="0"/>
          </a:p>
        </p:txBody>
      </p:sp>
    </p:spTree>
    <p:extLst>
      <p:ext uri="{BB962C8B-B14F-4D97-AF65-F5344CB8AC3E}">
        <p14:creationId xmlns:p14="http://schemas.microsoft.com/office/powerpoint/2010/main" val="28459508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96789" y="1078172"/>
            <a:ext cx="8857397" cy="923330"/>
          </a:xfrm>
          <a:prstGeom prst="rect">
            <a:avLst/>
          </a:prstGeom>
          <a:noFill/>
        </p:spPr>
        <p:txBody>
          <a:bodyPr wrap="square" rtlCol="0">
            <a:spAutoFit/>
          </a:bodyPr>
          <a:lstStyle/>
          <a:p>
            <a:r>
              <a:rPr lang="en-GB" sz="5400" dirty="0" smtClean="0"/>
              <a:t>Why does it need protecting?</a:t>
            </a:r>
            <a:endParaRPr lang="en-GB" sz="5400" dirty="0"/>
          </a:p>
        </p:txBody>
      </p:sp>
    </p:spTree>
    <p:extLst>
      <p:ext uri="{BB962C8B-B14F-4D97-AF65-F5344CB8AC3E}">
        <p14:creationId xmlns:p14="http://schemas.microsoft.com/office/powerpoint/2010/main" val="27424746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DPA: Data Protection Act of 1998 - TermsFee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9309" y="0"/>
            <a:ext cx="12660923"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92844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Guide To GDPR Compliant Software Development: Get Your Business ..."/>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62305"/>
            <a:ext cx="12192000" cy="558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468388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GDPR?</a:t>
            </a:r>
            <a:endParaRPr lang="en-GB" dirty="0"/>
          </a:p>
        </p:txBody>
      </p:sp>
      <p:sp>
        <p:nvSpPr>
          <p:cNvPr id="3" name="Content Placeholder 2"/>
          <p:cNvSpPr>
            <a:spLocks noGrp="1"/>
          </p:cNvSpPr>
          <p:nvPr>
            <p:ph idx="1"/>
          </p:nvPr>
        </p:nvSpPr>
        <p:spPr/>
        <p:txBody>
          <a:bodyPr/>
          <a:lstStyle/>
          <a:p>
            <a:r>
              <a:rPr lang="en-GB" dirty="0"/>
              <a:t>The General Data Protection Regulation (GDPR) was adopted by the EU in April 2016 and replaced the EU Data Protection Directive </a:t>
            </a:r>
            <a:r>
              <a:rPr lang="en-GB" dirty="0" smtClean="0"/>
              <a:t>95/46/EC, becoming enforceable 25</a:t>
            </a:r>
            <a:r>
              <a:rPr lang="en-GB" baseline="30000" dirty="0" smtClean="0"/>
              <a:t>th</a:t>
            </a:r>
            <a:r>
              <a:rPr lang="en-GB" dirty="0" smtClean="0"/>
              <a:t> May 2018.</a:t>
            </a:r>
            <a:r>
              <a:rPr lang="en-GB" dirty="0"/>
              <a:t>  The GDPR introduces new obligations to data processors and data controllers, including those based outside the EU (GDPR associates, 2019)</a:t>
            </a:r>
            <a:endParaRPr lang="en-US" sz="3600" b="1" dirty="0"/>
          </a:p>
          <a:p>
            <a:endParaRPr lang="en-GB" dirty="0"/>
          </a:p>
        </p:txBody>
      </p:sp>
    </p:spTree>
    <p:extLst>
      <p:ext uri="{BB962C8B-B14F-4D97-AF65-F5344CB8AC3E}">
        <p14:creationId xmlns:p14="http://schemas.microsoft.com/office/powerpoint/2010/main" val="34965466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 key domains of GDPR</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552316128"/>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611858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96788" y="1323833"/>
            <a:ext cx="8748215" cy="2554545"/>
          </a:xfrm>
          <a:prstGeom prst="rect">
            <a:avLst/>
          </a:prstGeom>
          <a:noFill/>
        </p:spPr>
        <p:txBody>
          <a:bodyPr wrap="square" rtlCol="0">
            <a:spAutoFit/>
          </a:bodyPr>
          <a:lstStyle/>
          <a:p>
            <a:r>
              <a:rPr lang="en-GB" sz="3200" dirty="0" smtClean="0"/>
              <a:t>It is the responsibility of the organisation to ensure that all data collected is done so with full consent, is managed and, disposed of appropriately.</a:t>
            </a:r>
          </a:p>
          <a:p>
            <a:endParaRPr lang="en-GB" sz="3200" dirty="0"/>
          </a:p>
          <a:p>
            <a:r>
              <a:rPr lang="en-GB" sz="3200" dirty="0" smtClean="0"/>
              <a:t>But, what are the rights of the individual?</a:t>
            </a:r>
            <a:endParaRPr lang="en-GB" sz="3200" dirty="0"/>
          </a:p>
        </p:txBody>
      </p:sp>
    </p:spTree>
    <p:extLst>
      <p:ext uri="{BB962C8B-B14F-4D97-AF65-F5344CB8AC3E}">
        <p14:creationId xmlns:p14="http://schemas.microsoft.com/office/powerpoint/2010/main" val="20156766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47164" y="1473958"/>
            <a:ext cx="7765576" cy="1569660"/>
          </a:xfrm>
          <a:prstGeom prst="rect">
            <a:avLst/>
          </a:prstGeom>
          <a:noFill/>
        </p:spPr>
        <p:txBody>
          <a:bodyPr wrap="square" rtlCol="0">
            <a:spAutoFit/>
          </a:bodyPr>
          <a:lstStyle/>
          <a:p>
            <a:r>
              <a:rPr lang="en-GB" sz="4800" dirty="0" smtClean="0"/>
              <a:t>What happens if something goes wrong?</a:t>
            </a:r>
            <a:endParaRPr lang="en-GB" sz="4800" dirty="0"/>
          </a:p>
        </p:txBody>
      </p:sp>
    </p:spTree>
    <p:extLst>
      <p:ext uri="{BB962C8B-B14F-4D97-AF65-F5344CB8AC3E}">
        <p14:creationId xmlns:p14="http://schemas.microsoft.com/office/powerpoint/2010/main" val="35165713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The ICO has published its draft GDPR guidance for consen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8117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28233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59809" y="764275"/>
            <a:ext cx="10522424" cy="2554545"/>
          </a:xfrm>
          <a:prstGeom prst="rect">
            <a:avLst/>
          </a:prstGeom>
          <a:noFill/>
        </p:spPr>
        <p:txBody>
          <a:bodyPr wrap="square" rtlCol="0">
            <a:spAutoFit/>
          </a:bodyPr>
          <a:lstStyle/>
          <a:p>
            <a:r>
              <a:rPr lang="en-GB" sz="3200" dirty="0" smtClean="0"/>
              <a:t>There has been highly publicised breaches of data in recent times…</a:t>
            </a:r>
          </a:p>
          <a:p>
            <a:endParaRPr lang="en-GB" sz="3200" dirty="0"/>
          </a:p>
          <a:p>
            <a:r>
              <a:rPr lang="en-GB" sz="3200" dirty="0" smtClean="0"/>
              <a:t>Go back to </a:t>
            </a:r>
            <a:r>
              <a:rPr lang="en-GB" sz="3200" dirty="0"/>
              <a:t>M</a:t>
            </a:r>
            <a:r>
              <a:rPr lang="en-GB" sz="3200" dirty="0" smtClean="0"/>
              <a:t>oodle and complete the activities. Remember, put your work within your breakout group! </a:t>
            </a:r>
            <a:endParaRPr lang="en-GB" sz="3200" dirty="0"/>
          </a:p>
        </p:txBody>
      </p:sp>
    </p:spTree>
    <p:extLst>
      <p:ext uri="{BB962C8B-B14F-4D97-AF65-F5344CB8AC3E}">
        <p14:creationId xmlns:p14="http://schemas.microsoft.com/office/powerpoint/2010/main" val="710427880"/>
      </p:ext>
    </p:extLst>
  </p:cSld>
  <p:clrMapOvr>
    <a:masterClrMapping/>
  </p:clrMapOvr>
</p:sld>
</file>

<file path=ppt/theme/theme1.xml><?xml version="1.0" encoding="utf-8"?>
<a:theme xmlns:a="http://schemas.openxmlformats.org/drawingml/2006/main" name="UWTSD mono">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mono" id="{366A577D-A4E1-4A01-AA98-4F3B4C4A4A6E}" vid="{E4057CD2-A531-4675-A846-FA5F3FCD99A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mono</Template>
  <TotalTime>15321</TotalTime>
  <Words>1332</Words>
  <Application>Microsoft Office PowerPoint</Application>
  <PresentationFormat>Widescreen</PresentationFormat>
  <Paragraphs>79</Paragraphs>
  <Slides>12</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Myriad Pro</vt:lpstr>
      <vt:lpstr>UWTSD mono</vt:lpstr>
      <vt:lpstr>BMSW4003 Digital Skills and Research Methods</vt:lpstr>
      <vt:lpstr>PowerPoint Presentation</vt:lpstr>
      <vt:lpstr>PowerPoint Presentation</vt:lpstr>
      <vt:lpstr>PowerPoint Presentation</vt:lpstr>
      <vt:lpstr>PowerPoint Presentation</vt:lpstr>
      <vt:lpstr>PowerPoint Presentation</vt:lpstr>
      <vt:lpstr>What is GDPR?</vt:lpstr>
      <vt:lpstr>3 key domains of GDPR</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BMSW4003 Digital Skills and Research Methods</dc:title>
  <dc:creator>Christian Felices</dc:creator>
  <cp:lastModifiedBy>Christian Felices</cp:lastModifiedBy>
  <cp:revision>9</cp:revision>
  <dcterms:created xsi:type="dcterms:W3CDTF">2020-01-21T16:13:43Z</dcterms:created>
  <dcterms:modified xsi:type="dcterms:W3CDTF">2020-05-26T22:21:50Z</dcterms:modified>
</cp:coreProperties>
</file>